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23" r:id="rId5"/>
    <p:sldId id="342" r:id="rId6"/>
    <p:sldId id="343" r:id="rId7"/>
    <p:sldId id="344" r:id="rId8"/>
    <p:sldId id="297" r:id="rId9"/>
    <p:sldId id="331" r:id="rId10"/>
    <p:sldId id="345" r:id="rId11"/>
    <p:sldId id="341" r:id="rId12"/>
    <p:sldId id="300" r:id="rId13"/>
    <p:sldId id="303" r:id="rId14"/>
    <p:sldId id="304" r:id="rId15"/>
    <p:sldId id="293" r:id="rId16"/>
    <p:sldId id="324" r:id="rId17"/>
    <p:sldId id="334" r:id="rId18"/>
    <p:sldId id="332" r:id="rId19"/>
    <p:sldId id="30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21AFE5"/>
    <a:srgbClr val="D6A800"/>
    <a:srgbClr val="FFCB0E"/>
    <a:srgbClr val="71B644"/>
    <a:srgbClr val="E5E8EC"/>
    <a:srgbClr val="2C3651"/>
    <a:srgbClr val="141B2D"/>
    <a:srgbClr val="A2A212"/>
    <a:srgbClr val="E7E8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0" autoAdjust="0"/>
    <p:restoredTop sz="76654" autoAdjust="0"/>
  </p:normalViewPr>
  <p:slideViewPr>
    <p:cSldViewPr snapToGrid="0" snapToObjects="1" showGuides="1">
      <p:cViewPr varScale="1">
        <p:scale>
          <a:sx n="90" d="100"/>
          <a:sy n="90" d="100"/>
        </p:scale>
        <p:origin x="96" y="348"/>
      </p:cViewPr>
      <p:guideLst>
        <p:guide orient="horz" pos="2160"/>
        <p:guide pos="3840"/>
      </p:guideLst>
    </p:cSldViewPr>
  </p:slideViewPr>
  <p:notesTextViewPr>
    <p:cViewPr>
      <p:scale>
        <a:sx n="3" d="2"/>
        <a:sy n="3" d="2"/>
      </p:scale>
      <p:origin x="0" y="0"/>
    </p:cViewPr>
  </p:notesTextViewPr>
  <p:notesViewPr>
    <p:cSldViewPr snapToGrid="0" snapToObjects="1" showGuides="1">
      <p:cViewPr varScale="1">
        <p:scale>
          <a:sx n="66" d="100"/>
          <a:sy n="66" d="100"/>
        </p:scale>
        <p:origin x="204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26361-9190-41BA-9A4B-E7E824A4B43B}" type="doc">
      <dgm:prSet loTypeId="urn:microsoft.com/office/officeart/2005/8/layout/hProcess9" loCatId="process" qsTypeId="urn:microsoft.com/office/officeart/2005/8/quickstyle/simple1" qsCatId="simple" csTypeId="urn:microsoft.com/office/officeart/2005/8/colors/accent1_2" csCatId="accent1" phldr="1"/>
      <dgm:spPr/>
    </dgm:pt>
    <dgm:pt modelId="{5D38BC64-568D-4008-8D07-07A5FBE6962E}">
      <dgm:prSet phldrT="[Text]" custT="1"/>
      <dgm:spPr/>
      <dgm:t>
        <a:bodyPr/>
        <a:lstStyle/>
        <a:p>
          <a:r>
            <a:rPr lang="en-GB" sz="1200" dirty="0" smtClean="0">
              <a:latin typeface="Segoe UI" panose="020B0502040204020203" pitchFamily="34" charset="0"/>
              <a:ea typeface="Segoe UI" panose="020B0502040204020203" pitchFamily="34" charset="0"/>
              <a:cs typeface="Segoe UI" panose="020B0502040204020203" pitchFamily="34" charset="0"/>
            </a:rPr>
            <a:t>WG1 - Use Cases, Requirements and Applications/</a:t>
          </a:r>
          <a:br>
            <a:rPr lang="en-GB" sz="1200" dirty="0" smtClean="0">
              <a:latin typeface="Segoe UI" panose="020B0502040204020203" pitchFamily="34" charset="0"/>
              <a:ea typeface="Segoe UI" panose="020B0502040204020203" pitchFamily="34" charset="0"/>
              <a:cs typeface="Segoe UI" panose="020B0502040204020203" pitchFamily="34" charset="0"/>
            </a:rPr>
          </a:br>
          <a:r>
            <a:rPr lang="en-GB" sz="1200" dirty="0" smtClean="0">
              <a:latin typeface="Segoe UI" panose="020B0502040204020203" pitchFamily="34" charset="0"/>
              <a:ea typeface="Segoe UI" panose="020B0502040204020203" pitchFamily="34" charset="0"/>
              <a:cs typeface="Segoe UI" panose="020B0502040204020203" pitchFamily="34" charset="0"/>
            </a:rPr>
            <a:t>Services</a:t>
          </a:r>
          <a:endParaRPr lang="es-ES_tradnl" sz="1200" dirty="0">
            <a:latin typeface="Segoe UI" panose="020B0502040204020203" pitchFamily="34" charset="0"/>
            <a:ea typeface="Segoe UI" panose="020B0502040204020203" pitchFamily="34" charset="0"/>
            <a:cs typeface="Segoe UI" panose="020B0502040204020203" pitchFamily="34" charset="0"/>
          </a:endParaRPr>
        </a:p>
      </dgm:t>
    </dgm:pt>
    <dgm:pt modelId="{88A473A3-AD15-4EB7-91ED-4FE14C636434}" type="parTrans" cxnId="{6A86B640-69BB-46F5-BE1D-60020461C375}">
      <dgm:prSet/>
      <dgm:spPr/>
      <dgm:t>
        <a:bodyPr/>
        <a:lstStyle/>
        <a:p>
          <a:endParaRPr lang="es-ES_tradnl"/>
        </a:p>
      </dgm:t>
    </dgm:pt>
    <dgm:pt modelId="{1C759E9E-EC5E-45F5-B047-E8F1B84BC9A1}" type="sibTrans" cxnId="{6A86B640-69BB-46F5-BE1D-60020461C375}">
      <dgm:prSet/>
      <dgm:spPr/>
      <dgm:t>
        <a:bodyPr/>
        <a:lstStyle/>
        <a:p>
          <a:endParaRPr lang="es-ES_tradnl"/>
        </a:p>
      </dgm:t>
    </dgm:pt>
    <dgm:pt modelId="{002F185F-A155-471D-B0F7-A810C20A7B59}">
      <dgm:prSet phldrT="[Text]" custT="1"/>
      <dgm:spPr/>
      <dgm:t>
        <a:bodyPr/>
        <a:lstStyle/>
        <a:p>
          <a:r>
            <a:rPr lang="en-GB" sz="1200" dirty="0" smtClean="0">
              <a:latin typeface="Segoe UI" panose="020B0502040204020203" pitchFamily="34" charset="0"/>
              <a:ea typeface="Segoe UI" panose="020B0502040204020203" pitchFamily="34" charset="0"/>
              <a:cs typeface="Segoe UI" panose="020B0502040204020203" pitchFamily="34" charset="0"/>
            </a:rPr>
            <a:t>WG2 - DPM Framework, Architectures and Core Components</a:t>
          </a:r>
          <a:endParaRPr lang="es-ES_tradnl" sz="1200" dirty="0">
            <a:latin typeface="Segoe UI" panose="020B0502040204020203" pitchFamily="34" charset="0"/>
            <a:ea typeface="Segoe UI" panose="020B0502040204020203" pitchFamily="34" charset="0"/>
            <a:cs typeface="Segoe UI" panose="020B0502040204020203" pitchFamily="34" charset="0"/>
          </a:endParaRPr>
        </a:p>
      </dgm:t>
    </dgm:pt>
    <dgm:pt modelId="{29342622-52CF-42F2-BF75-479FBB3513C4}" type="parTrans" cxnId="{50C44CC8-C085-488B-B737-25E6A7EE54E0}">
      <dgm:prSet/>
      <dgm:spPr/>
      <dgm:t>
        <a:bodyPr/>
        <a:lstStyle/>
        <a:p>
          <a:endParaRPr lang="es-ES_tradnl"/>
        </a:p>
      </dgm:t>
    </dgm:pt>
    <dgm:pt modelId="{04AD9BF1-0613-476F-B328-F1489AD3C9F6}" type="sibTrans" cxnId="{50C44CC8-C085-488B-B737-25E6A7EE54E0}">
      <dgm:prSet/>
      <dgm:spPr/>
      <dgm:t>
        <a:bodyPr/>
        <a:lstStyle/>
        <a:p>
          <a:endParaRPr lang="es-ES_tradnl"/>
        </a:p>
      </dgm:t>
    </dgm:pt>
    <dgm:pt modelId="{EB62AF3F-530E-4E27-94CB-A9C6EC9F7A7E}">
      <dgm:prSet phldrT="[Text]" custT="1"/>
      <dgm:spPr/>
      <dgm:t>
        <a:bodyPr/>
        <a:lstStyle/>
        <a:p>
          <a:r>
            <a:rPr lang="en-GB" sz="1200" dirty="0" smtClean="0">
              <a:latin typeface="Segoe UI" panose="020B0502040204020203" pitchFamily="34" charset="0"/>
              <a:ea typeface="Segoe UI" panose="020B0502040204020203" pitchFamily="34" charset="0"/>
              <a:cs typeface="Segoe UI" panose="020B0502040204020203" pitchFamily="34" charset="0"/>
            </a:rPr>
            <a:t>WG3 - Data sharing, Interoperability and </a:t>
          </a:r>
          <a:r>
            <a:rPr lang="en-GB" sz="1200" dirty="0" err="1" smtClean="0">
              <a:latin typeface="Segoe UI" panose="020B0502040204020203" pitchFamily="34" charset="0"/>
              <a:ea typeface="Segoe UI" panose="020B0502040204020203" pitchFamily="34" charset="0"/>
              <a:cs typeface="Segoe UI" panose="020B0502040204020203" pitchFamily="34" charset="0"/>
            </a:rPr>
            <a:t>Blockchain</a:t>
          </a:r>
          <a:endParaRPr lang="es-ES_tradnl" sz="1200" dirty="0">
            <a:latin typeface="Segoe UI" panose="020B0502040204020203" pitchFamily="34" charset="0"/>
            <a:ea typeface="Segoe UI" panose="020B0502040204020203" pitchFamily="34" charset="0"/>
            <a:cs typeface="Segoe UI" panose="020B0502040204020203" pitchFamily="34" charset="0"/>
          </a:endParaRPr>
        </a:p>
      </dgm:t>
    </dgm:pt>
    <dgm:pt modelId="{5745520D-11CC-4E9C-BAB0-12A3BBE136E2}" type="parTrans" cxnId="{95FB355B-878D-435C-AFD5-2099C4F65759}">
      <dgm:prSet/>
      <dgm:spPr/>
      <dgm:t>
        <a:bodyPr/>
        <a:lstStyle/>
        <a:p>
          <a:endParaRPr lang="es-ES_tradnl"/>
        </a:p>
      </dgm:t>
    </dgm:pt>
    <dgm:pt modelId="{C561EBFF-2001-416B-84F2-74BBD1072E1E}" type="sibTrans" cxnId="{95FB355B-878D-435C-AFD5-2099C4F65759}">
      <dgm:prSet/>
      <dgm:spPr/>
      <dgm:t>
        <a:bodyPr/>
        <a:lstStyle/>
        <a:p>
          <a:endParaRPr lang="es-ES_tradnl"/>
        </a:p>
      </dgm:t>
    </dgm:pt>
    <dgm:pt modelId="{4B02A967-CCAB-48C8-AC63-F972D786AD1B}">
      <dgm:prSet custT="1"/>
      <dgm:spPr/>
      <dgm:t>
        <a:bodyPr/>
        <a:lstStyle/>
        <a:p>
          <a:r>
            <a:rPr lang="en-GB" sz="1200" smtClean="0">
              <a:latin typeface="Segoe UI" panose="020B0502040204020203" pitchFamily="34" charset="0"/>
              <a:ea typeface="Segoe UI" panose="020B0502040204020203" pitchFamily="34" charset="0"/>
              <a:cs typeface="Segoe UI" panose="020B0502040204020203" pitchFamily="34" charset="0"/>
            </a:rPr>
            <a:t>WG4 - Security, Privacy and Trust including Governance</a:t>
          </a:r>
          <a:endParaRPr lang="es-ES_tradnl" sz="1200">
            <a:latin typeface="Segoe UI" panose="020B0502040204020203" pitchFamily="34" charset="0"/>
            <a:ea typeface="Segoe UI" panose="020B0502040204020203" pitchFamily="34" charset="0"/>
            <a:cs typeface="Segoe UI" panose="020B0502040204020203" pitchFamily="34" charset="0"/>
          </a:endParaRPr>
        </a:p>
      </dgm:t>
    </dgm:pt>
    <dgm:pt modelId="{70B5F94E-6C26-4B79-AC08-057488668A31}" type="parTrans" cxnId="{C98F88E5-3835-4A12-A363-B6C0ABF3B74C}">
      <dgm:prSet/>
      <dgm:spPr/>
      <dgm:t>
        <a:bodyPr/>
        <a:lstStyle/>
        <a:p>
          <a:endParaRPr lang="es-ES_tradnl"/>
        </a:p>
      </dgm:t>
    </dgm:pt>
    <dgm:pt modelId="{0E14EABB-F98E-4717-94D9-7835010F4091}" type="sibTrans" cxnId="{C98F88E5-3835-4A12-A363-B6C0ABF3B74C}">
      <dgm:prSet/>
      <dgm:spPr/>
      <dgm:t>
        <a:bodyPr/>
        <a:lstStyle/>
        <a:p>
          <a:endParaRPr lang="es-ES_tradnl"/>
        </a:p>
      </dgm:t>
    </dgm:pt>
    <dgm:pt modelId="{2C3EBF32-74FB-4A32-A241-0D16517FF80A}">
      <dgm:prSet custT="1"/>
      <dgm:spPr/>
      <dgm:t>
        <a:bodyPr/>
        <a:lstStyle/>
        <a:p>
          <a:r>
            <a:rPr lang="en-GB" sz="1200" smtClean="0">
              <a:latin typeface="Segoe UI" panose="020B0502040204020203" pitchFamily="34" charset="0"/>
              <a:ea typeface="Segoe UI" panose="020B0502040204020203" pitchFamily="34" charset="0"/>
              <a:cs typeface="Segoe UI" panose="020B0502040204020203" pitchFamily="34" charset="0"/>
            </a:rPr>
            <a:t>WG5 - Data Economy, commercialization and monetization</a:t>
          </a:r>
          <a:endParaRPr lang="es-ES_tradnl" sz="1200">
            <a:latin typeface="Segoe UI" panose="020B0502040204020203" pitchFamily="34" charset="0"/>
            <a:ea typeface="Segoe UI" panose="020B0502040204020203" pitchFamily="34" charset="0"/>
            <a:cs typeface="Segoe UI" panose="020B0502040204020203" pitchFamily="34" charset="0"/>
          </a:endParaRPr>
        </a:p>
      </dgm:t>
    </dgm:pt>
    <dgm:pt modelId="{AD5A4518-280A-4825-BF8E-06037F1A77F9}" type="parTrans" cxnId="{6E32B026-3499-4887-AFA2-8D1E6370947F}">
      <dgm:prSet/>
      <dgm:spPr/>
      <dgm:t>
        <a:bodyPr/>
        <a:lstStyle/>
        <a:p>
          <a:endParaRPr lang="es-ES_tradnl"/>
        </a:p>
      </dgm:t>
    </dgm:pt>
    <dgm:pt modelId="{C60051B6-8ADF-4AC8-8E50-501A3290DD4F}" type="sibTrans" cxnId="{6E32B026-3499-4887-AFA2-8D1E6370947F}">
      <dgm:prSet/>
      <dgm:spPr/>
      <dgm:t>
        <a:bodyPr/>
        <a:lstStyle/>
        <a:p>
          <a:endParaRPr lang="es-ES_tradnl"/>
        </a:p>
      </dgm:t>
    </dgm:pt>
    <dgm:pt modelId="{91A8EDF9-8AD9-4D88-B1D4-2BEE83A99D0F}" type="pres">
      <dgm:prSet presAssocID="{52526361-9190-41BA-9A4B-E7E824A4B43B}" presName="CompostProcess" presStyleCnt="0">
        <dgm:presLayoutVars>
          <dgm:dir/>
          <dgm:resizeHandles val="exact"/>
        </dgm:presLayoutVars>
      </dgm:prSet>
      <dgm:spPr/>
    </dgm:pt>
    <dgm:pt modelId="{E162F280-C2C8-4F0D-A46D-93DA2A30C713}" type="pres">
      <dgm:prSet presAssocID="{52526361-9190-41BA-9A4B-E7E824A4B43B}" presName="arrow" presStyleLbl="bgShp" presStyleIdx="0" presStyleCnt="1" custScaleX="117647" custLinFactNeighborX="435" custLinFactNeighborY="-1791"/>
      <dgm:spPr>
        <a:solidFill>
          <a:schemeClr val="tx2"/>
        </a:solidFill>
      </dgm:spPr>
    </dgm:pt>
    <dgm:pt modelId="{1B17B3AA-6FEE-4C3B-A118-7D02BB9BA341}" type="pres">
      <dgm:prSet presAssocID="{52526361-9190-41BA-9A4B-E7E824A4B43B}" presName="linearProcess" presStyleCnt="0"/>
      <dgm:spPr/>
    </dgm:pt>
    <dgm:pt modelId="{BC762315-AAE0-415E-A0F3-1055F4290DE8}" type="pres">
      <dgm:prSet presAssocID="{5D38BC64-568D-4008-8D07-07A5FBE6962E}" presName="textNode" presStyleLbl="node1" presStyleIdx="0" presStyleCnt="5" custScaleY="67974" custLinFactNeighborY="-449">
        <dgm:presLayoutVars>
          <dgm:bulletEnabled val="1"/>
        </dgm:presLayoutVars>
      </dgm:prSet>
      <dgm:spPr/>
      <dgm:t>
        <a:bodyPr/>
        <a:lstStyle/>
        <a:p>
          <a:endParaRPr lang="es-ES_tradnl"/>
        </a:p>
      </dgm:t>
    </dgm:pt>
    <dgm:pt modelId="{24DD3671-A6C3-4C32-9316-CD5F5F5DD24A}" type="pres">
      <dgm:prSet presAssocID="{1C759E9E-EC5E-45F5-B047-E8F1B84BC9A1}" presName="sibTrans" presStyleCnt="0"/>
      <dgm:spPr/>
    </dgm:pt>
    <dgm:pt modelId="{654D4DC0-05E6-4F9B-A71F-AE8B1F60A15C}" type="pres">
      <dgm:prSet presAssocID="{002F185F-A155-471D-B0F7-A810C20A7B59}" presName="textNode" presStyleLbl="node1" presStyleIdx="1" presStyleCnt="5" custScaleY="67974" custLinFactNeighborY="-449">
        <dgm:presLayoutVars>
          <dgm:bulletEnabled val="1"/>
        </dgm:presLayoutVars>
      </dgm:prSet>
      <dgm:spPr/>
      <dgm:t>
        <a:bodyPr/>
        <a:lstStyle/>
        <a:p>
          <a:endParaRPr lang="es-ES_tradnl"/>
        </a:p>
      </dgm:t>
    </dgm:pt>
    <dgm:pt modelId="{55076D55-8EBF-4CE2-96BE-CAA8C3E6E505}" type="pres">
      <dgm:prSet presAssocID="{04AD9BF1-0613-476F-B328-F1489AD3C9F6}" presName="sibTrans" presStyleCnt="0"/>
      <dgm:spPr/>
    </dgm:pt>
    <dgm:pt modelId="{3F2372DD-BE5E-4EF4-89BD-134C3AF00CDE}" type="pres">
      <dgm:prSet presAssocID="{EB62AF3F-530E-4E27-94CB-A9C6EC9F7A7E}" presName="textNode" presStyleLbl="node1" presStyleIdx="2" presStyleCnt="5" custScaleY="67974">
        <dgm:presLayoutVars>
          <dgm:bulletEnabled val="1"/>
        </dgm:presLayoutVars>
      </dgm:prSet>
      <dgm:spPr/>
      <dgm:t>
        <a:bodyPr/>
        <a:lstStyle/>
        <a:p>
          <a:endParaRPr lang="es-ES_tradnl"/>
        </a:p>
      </dgm:t>
    </dgm:pt>
    <dgm:pt modelId="{0A285AA8-FCB0-442E-9543-F48EC90CB091}" type="pres">
      <dgm:prSet presAssocID="{C561EBFF-2001-416B-84F2-74BBD1072E1E}" presName="sibTrans" presStyleCnt="0"/>
      <dgm:spPr/>
    </dgm:pt>
    <dgm:pt modelId="{81964EFD-84C3-4838-8C10-46BF28333F12}" type="pres">
      <dgm:prSet presAssocID="{4B02A967-CCAB-48C8-AC63-F972D786AD1B}" presName="textNode" presStyleLbl="node1" presStyleIdx="3" presStyleCnt="5" custScaleY="67974">
        <dgm:presLayoutVars>
          <dgm:bulletEnabled val="1"/>
        </dgm:presLayoutVars>
      </dgm:prSet>
      <dgm:spPr/>
      <dgm:t>
        <a:bodyPr/>
        <a:lstStyle/>
        <a:p>
          <a:endParaRPr lang="es-ES_tradnl"/>
        </a:p>
      </dgm:t>
    </dgm:pt>
    <dgm:pt modelId="{3B839FED-3535-4D79-AF7F-01CABB32A3B1}" type="pres">
      <dgm:prSet presAssocID="{0E14EABB-F98E-4717-94D9-7835010F4091}" presName="sibTrans" presStyleCnt="0"/>
      <dgm:spPr/>
    </dgm:pt>
    <dgm:pt modelId="{4E1FB4FF-A3A7-4BF6-B65F-7E09D2F03E43}" type="pres">
      <dgm:prSet presAssocID="{2C3EBF32-74FB-4A32-A241-0D16517FF80A}" presName="textNode" presStyleLbl="node1" presStyleIdx="4" presStyleCnt="5" custScaleY="67974">
        <dgm:presLayoutVars>
          <dgm:bulletEnabled val="1"/>
        </dgm:presLayoutVars>
      </dgm:prSet>
      <dgm:spPr/>
      <dgm:t>
        <a:bodyPr/>
        <a:lstStyle/>
        <a:p>
          <a:endParaRPr lang="es-ES_tradnl"/>
        </a:p>
      </dgm:t>
    </dgm:pt>
  </dgm:ptLst>
  <dgm:cxnLst>
    <dgm:cxn modelId="{89437B56-A572-488B-B7A9-2A990340E496}" type="presOf" srcId="{2C3EBF32-74FB-4A32-A241-0D16517FF80A}" destId="{4E1FB4FF-A3A7-4BF6-B65F-7E09D2F03E43}" srcOrd="0" destOrd="0" presId="urn:microsoft.com/office/officeart/2005/8/layout/hProcess9"/>
    <dgm:cxn modelId="{758AB411-0F91-4B98-9B3D-C5A86ED36AD1}" type="presOf" srcId="{52526361-9190-41BA-9A4B-E7E824A4B43B}" destId="{91A8EDF9-8AD9-4D88-B1D4-2BEE83A99D0F}" srcOrd="0" destOrd="0" presId="urn:microsoft.com/office/officeart/2005/8/layout/hProcess9"/>
    <dgm:cxn modelId="{287BB7F2-B44E-4F8B-AFA8-557F4EC4C49E}" type="presOf" srcId="{5D38BC64-568D-4008-8D07-07A5FBE6962E}" destId="{BC762315-AAE0-415E-A0F3-1055F4290DE8}" srcOrd="0" destOrd="0" presId="urn:microsoft.com/office/officeart/2005/8/layout/hProcess9"/>
    <dgm:cxn modelId="{95FB355B-878D-435C-AFD5-2099C4F65759}" srcId="{52526361-9190-41BA-9A4B-E7E824A4B43B}" destId="{EB62AF3F-530E-4E27-94CB-A9C6EC9F7A7E}" srcOrd="2" destOrd="0" parTransId="{5745520D-11CC-4E9C-BAB0-12A3BBE136E2}" sibTransId="{C561EBFF-2001-416B-84F2-74BBD1072E1E}"/>
    <dgm:cxn modelId="{1CB81DA4-3EF5-4103-90BA-EE643FAC1EDE}" type="presOf" srcId="{EB62AF3F-530E-4E27-94CB-A9C6EC9F7A7E}" destId="{3F2372DD-BE5E-4EF4-89BD-134C3AF00CDE}" srcOrd="0" destOrd="0" presId="urn:microsoft.com/office/officeart/2005/8/layout/hProcess9"/>
    <dgm:cxn modelId="{50C44CC8-C085-488B-B737-25E6A7EE54E0}" srcId="{52526361-9190-41BA-9A4B-E7E824A4B43B}" destId="{002F185F-A155-471D-B0F7-A810C20A7B59}" srcOrd="1" destOrd="0" parTransId="{29342622-52CF-42F2-BF75-479FBB3513C4}" sibTransId="{04AD9BF1-0613-476F-B328-F1489AD3C9F6}"/>
    <dgm:cxn modelId="{41986F1D-A3ED-47F6-B7AC-4508E18F2EE1}" type="presOf" srcId="{002F185F-A155-471D-B0F7-A810C20A7B59}" destId="{654D4DC0-05E6-4F9B-A71F-AE8B1F60A15C}" srcOrd="0" destOrd="0" presId="urn:microsoft.com/office/officeart/2005/8/layout/hProcess9"/>
    <dgm:cxn modelId="{A0192881-CFE1-4EE1-9682-186966689CF5}" type="presOf" srcId="{4B02A967-CCAB-48C8-AC63-F972D786AD1B}" destId="{81964EFD-84C3-4838-8C10-46BF28333F12}" srcOrd="0" destOrd="0" presId="urn:microsoft.com/office/officeart/2005/8/layout/hProcess9"/>
    <dgm:cxn modelId="{6A86B640-69BB-46F5-BE1D-60020461C375}" srcId="{52526361-9190-41BA-9A4B-E7E824A4B43B}" destId="{5D38BC64-568D-4008-8D07-07A5FBE6962E}" srcOrd="0" destOrd="0" parTransId="{88A473A3-AD15-4EB7-91ED-4FE14C636434}" sibTransId="{1C759E9E-EC5E-45F5-B047-E8F1B84BC9A1}"/>
    <dgm:cxn modelId="{6E32B026-3499-4887-AFA2-8D1E6370947F}" srcId="{52526361-9190-41BA-9A4B-E7E824A4B43B}" destId="{2C3EBF32-74FB-4A32-A241-0D16517FF80A}" srcOrd="4" destOrd="0" parTransId="{AD5A4518-280A-4825-BF8E-06037F1A77F9}" sibTransId="{C60051B6-8ADF-4AC8-8E50-501A3290DD4F}"/>
    <dgm:cxn modelId="{C98F88E5-3835-4A12-A363-B6C0ABF3B74C}" srcId="{52526361-9190-41BA-9A4B-E7E824A4B43B}" destId="{4B02A967-CCAB-48C8-AC63-F972D786AD1B}" srcOrd="3" destOrd="0" parTransId="{70B5F94E-6C26-4B79-AC08-057488668A31}" sibTransId="{0E14EABB-F98E-4717-94D9-7835010F4091}"/>
    <dgm:cxn modelId="{76A804DB-16C5-4D4F-B683-58B2B9390852}" type="presParOf" srcId="{91A8EDF9-8AD9-4D88-B1D4-2BEE83A99D0F}" destId="{E162F280-C2C8-4F0D-A46D-93DA2A30C713}" srcOrd="0" destOrd="0" presId="urn:microsoft.com/office/officeart/2005/8/layout/hProcess9"/>
    <dgm:cxn modelId="{ACB534AF-DC1A-47CD-A007-5B0B01DC04E1}" type="presParOf" srcId="{91A8EDF9-8AD9-4D88-B1D4-2BEE83A99D0F}" destId="{1B17B3AA-6FEE-4C3B-A118-7D02BB9BA341}" srcOrd="1" destOrd="0" presId="urn:microsoft.com/office/officeart/2005/8/layout/hProcess9"/>
    <dgm:cxn modelId="{3F0CC0E4-5527-49EC-951E-571B8FD069FA}" type="presParOf" srcId="{1B17B3AA-6FEE-4C3B-A118-7D02BB9BA341}" destId="{BC762315-AAE0-415E-A0F3-1055F4290DE8}" srcOrd="0" destOrd="0" presId="urn:microsoft.com/office/officeart/2005/8/layout/hProcess9"/>
    <dgm:cxn modelId="{241E87C9-7F7F-4F90-85C6-0C46579948D4}" type="presParOf" srcId="{1B17B3AA-6FEE-4C3B-A118-7D02BB9BA341}" destId="{24DD3671-A6C3-4C32-9316-CD5F5F5DD24A}" srcOrd="1" destOrd="0" presId="urn:microsoft.com/office/officeart/2005/8/layout/hProcess9"/>
    <dgm:cxn modelId="{23B85A49-F231-472A-A057-2A126B51A7D1}" type="presParOf" srcId="{1B17B3AA-6FEE-4C3B-A118-7D02BB9BA341}" destId="{654D4DC0-05E6-4F9B-A71F-AE8B1F60A15C}" srcOrd="2" destOrd="0" presId="urn:microsoft.com/office/officeart/2005/8/layout/hProcess9"/>
    <dgm:cxn modelId="{CD7B664C-C6D5-4228-8EC7-92F16E34D99F}" type="presParOf" srcId="{1B17B3AA-6FEE-4C3B-A118-7D02BB9BA341}" destId="{55076D55-8EBF-4CE2-96BE-CAA8C3E6E505}" srcOrd="3" destOrd="0" presId="urn:microsoft.com/office/officeart/2005/8/layout/hProcess9"/>
    <dgm:cxn modelId="{6F148A76-F3B0-4321-B94A-BDB481BDE928}" type="presParOf" srcId="{1B17B3AA-6FEE-4C3B-A118-7D02BB9BA341}" destId="{3F2372DD-BE5E-4EF4-89BD-134C3AF00CDE}" srcOrd="4" destOrd="0" presId="urn:microsoft.com/office/officeart/2005/8/layout/hProcess9"/>
    <dgm:cxn modelId="{A8A7DAA5-68E1-4899-B0C0-DBE83633C902}" type="presParOf" srcId="{1B17B3AA-6FEE-4C3B-A118-7D02BB9BA341}" destId="{0A285AA8-FCB0-442E-9543-F48EC90CB091}" srcOrd="5" destOrd="0" presId="urn:microsoft.com/office/officeart/2005/8/layout/hProcess9"/>
    <dgm:cxn modelId="{17ED4E77-5971-4E44-9565-B86AAF5FDF8C}" type="presParOf" srcId="{1B17B3AA-6FEE-4C3B-A118-7D02BB9BA341}" destId="{81964EFD-84C3-4838-8C10-46BF28333F12}" srcOrd="6" destOrd="0" presId="urn:microsoft.com/office/officeart/2005/8/layout/hProcess9"/>
    <dgm:cxn modelId="{F68B61BA-A620-4211-96F6-9C72B3A3DE85}" type="presParOf" srcId="{1B17B3AA-6FEE-4C3B-A118-7D02BB9BA341}" destId="{3B839FED-3535-4D79-AF7F-01CABB32A3B1}" srcOrd="7" destOrd="0" presId="urn:microsoft.com/office/officeart/2005/8/layout/hProcess9"/>
    <dgm:cxn modelId="{9214E187-5560-4250-8B00-B4F92EE202FD}" type="presParOf" srcId="{1B17B3AA-6FEE-4C3B-A118-7D02BB9BA341}" destId="{4E1FB4FF-A3A7-4BF6-B65F-7E09D2F03E43}"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E4F17-12AE-4C33-83D5-82615346FBA8}" type="datetimeFigureOut">
              <a:rPr lang="en-US" smtClean="0"/>
              <a:t>12/21/2017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64DE61-85F6-4586-84CC-159E0A05F1C9}" type="slidenum">
              <a:rPr lang="en-US" smtClean="0"/>
              <a:t>‹#›</a:t>
            </a:fld>
            <a:endParaRPr lang="en-US"/>
          </a:p>
        </p:txBody>
      </p:sp>
    </p:spTree>
    <p:extLst>
      <p:ext uri="{BB962C8B-B14F-4D97-AF65-F5344CB8AC3E}">
        <p14:creationId xmlns:p14="http://schemas.microsoft.com/office/powerpoint/2010/main" val="133199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236F5-7072-4F1E-91CD-C7C7549EFE2B}" type="datetimeFigureOut">
              <a:rPr lang="es-ES_tradnl" smtClean="0"/>
              <a:t>21/12/2017</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1444D-2EDE-4880-988A-6807A049F28C}" type="slidenum">
              <a:rPr lang="es-ES_tradnl" smtClean="0"/>
              <a:t>‹#›</a:t>
            </a:fld>
            <a:endParaRPr lang="es-ES_tradnl"/>
          </a:p>
        </p:txBody>
      </p:sp>
    </p:spTree>
    <p:extLst>
      <p:ext uri="{BB962C8B-B14F-4D97-AF65-F5344CB8AC3E}">
        <p14:creationId xmlns:p14="http://schemas.microsoft.com/office/powerpoint/2010/main" val="38227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kern="1200" dirty="0" smtClean="0">
                <a:solidFill>
                  <a:schemeClr val="tx1"/>
                </a:solidFill>
                <a:effectLst/>
                <a:latin typeface="+mn-lt"/>
                <a:ea typeface="+mn-ea"/>
                <a:cs typeface="+mn-cs"/>
              </a:rPr>
              <a:t>The request of an SME to participate in the pilot project will be submitted via the concerned administration, which should confirm that it meets the national criteria to be recognized as an SME, including factors such as size of company and annual revenues. TSB informed the meeting that it will also notify an Administration when receiving direct requests from interested SMEs. </a:t>
            </a:r>
            <a:endParaRPr lang="en-US" sz="1200" kern="1200" dirty="0" smtClean="0">
              <a:solidFill>
                <a:schemeClr val="tx1"/>
              </a:solidFill>
              <a:effectLst/>
              <a:latin typeface="+mn-lt"/>
              <a:ea typeface="+mn-ea"/>
              <a:cs typeface="+mn-cs"/>
            </a:endParaRPr>
          </a:p>
          <a:p>
            <a:pPr lvl="0" fontAlgn="base"/>
            <a:r>
              <a:rPr lang="en-GB" sz="1200" kern="1200" dirty="0" smtClean="0">
                <a:solidFill>
                  <a:schemeClr val="tx1"/>
                </a:solidFill>
                <a:effectLst/>
                <a:latin typeface="+mn-lt"/>
                <a:ea typeface="+mn-ea"/>
                <a:cs typeface="+mn-cs"/>
              </a:rPr>
              <a:t>It was noted that this pilot project will run until PP-18. ITU secretariat will provide a progress report to the next session of Council in 2018, with a view towards presenting a full report for PP-18.</a:t>
            </a:r>
            <a:endParaRPr lang="en-US" sz="1200" kern="1200" dirty="0" smtClean="0">
              <a:solidFill>
                <a:schemeClr val="tx1"/>
              </a:solidFill>
              <a:effectLst/>
              <a:latin typeface="+mn-lt"/>
              <a:ea typeface="+mn-ea"/>
              <a:cs typeface="+mn-cs"/>
            </a:endParaRPr>
          </a:p>
          <a:p>
            <a:endParaRPr lang="en-US" dirty="0" smtClean="0"/>
          </a:p>
          <a:p>
            <a:endParaRPr lang="en-US" dirty="0" smtClean="0"/>
          </a:p>
          <a:p>
            <a:r>
              <a:rPr lang="en-US" smtClean="0"/>
              <a:t>International </a:t>
            </a:r>
            <a:r>
              <a:rPr lang="en-US" dirty="0" smtClean="0"/>
              <a:t>standardization is critical to achieve:</a:t>
            </a:r>
          </a:p>
          <a:p>
            <a:pPr lvl="1"/>
            <a:r>
              <a:rPr lang="en-US" dirty="0" smtClean="0"/>
              <a:t>Conformity and interoperability</a:t>
            </a:r>
          </a:p>
          <a:p>
            <a:pPr lvl="1"/>
            <a:r>
              <a:rPr lang="en-US" dirty="0" smtClean="0"/>
              <a:t>Economy of scale</a:t>
            </a:r>
          </a:p>
          <a:p>
            <a:pPr lvl="1"/>
            <a:r>
              <a:rPr lang="en-US" dirty="0" smtClean="0"/>
              <a:t>Global market</a:t>
            </a:r>
          </a:p>
          <a:p>
            <a:pPr lvl="1"/>
            <a:r>
              <a:rPr lang="en-US" dirty="0" smtClean="0"/>
              <a:t>Affordable network/consumer equipment/service </a:t>
            </a:r>
          </a:p>
          <a:p>
            <a:endParaRPr lang="es-ES_tradnl"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4</a:t>
            </a:fld>
            <a:endParaRPr lang="es-ES_tradnl"/>
          </a:p>
        </p:txBody>
      </p:sp>
    </p:spTree>
    <p:extLst>
      <p:ext uri="{BB962C8B-B14F-4D97-AF65-F5344CB8AC3E}">
        <p14:creationId xmlns:p14="http://schemas.microsoft.com/office/powerpoint/2010/main" val="32444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dirty="0" smtClean="0">
                <a:solidFill>
                  <a:schemeClr val="bg1"/>
                </a:solidFill>
                <a:latin typeface="Segoe UI" panose="020B0502040204020203" pitchFamily="34" charset="0"/>
                <a:cs typeface="Segoe UI" panose="020B0502040204020203" pitchFamily="34" charset="0"/>
              </a:rPr>
              <a:t>ITU-T SG20 Regional Group for the Latin American Region </a:t>
            </a:r>
          </a:p>
          <a:p>
            <a:pPr marL="0" indent="0" fontAlgn="base">
              <a:buFontTx/>
              <a:buNone/>
            </a:pPr>
            <a:r>
              <a:rPr lang="en-US" sz="1200" b="0" dirty="0" smtClean="0">
                <a:solidFill>
                  <a:schemeClr val="bg1"/>
                </a:solidFill>
                <a:latin typeface="Segoe UI" panose="020B0502040204020203" pitchFamily="34" charset="0"/>
                <a:cs typeface="Segoe UI" panose="020B0502040204020203" pitchFamily="34" charset="0"/>
              </a:rPr>
              <a:t>ITU-T SG20 Regional Group for the Africa Region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dirty="0" smtClean="0">
                <a:solidFill>
                  <a:schemeClr val="bg1"/>
                </a:solidFill>
                <a:latin typeface="Segoe UI" panose="020B0502040204020203" pitchFamily="34" charset="0"/>
                <a:cs typeface="Segoe UI" panose="020B0502040204020203" pitchFamily="34" charset="0"/>
              </a:rPr>
              <a:t>ITU-T SG20 Regional Group for the Arab Region</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dirty="0" smtClean="0">
                <a:solidFill>
                  <a:schemeClr val="bg1"/>
                </a:solidFill>
                <a:latin typeface="Segoe UI" panose="020B0502040204020203" pitchFamily="34" charset="0"/>
                <a:cs typeface="Segoe UI" panose="020B0502040204020203" pitchFamily="34" charset="0"/>
              </a:rPr>
              <a:t>ITU-T SG20 Regional Group for Eastern Europe, Central Asia and Transcaucasia </a:t>
            </a:r>
          </a:p>
          <a:p>
            <a:pPr marL="171450" marR="0" lvl="0" indent="-171450" algn="l" defTabSz="914400" rtl="0" eaLnBrk="1" fontAlgn="base" latinLnBrk="0" hangingPunct="1">
              <a:lnSpc>
                <a:spcPct val="100000"/>
              </a:lnSpc>
              <a:spcBef>
                <a:spcPts val="0"/>
              </a:spcBef>
              <a:spcAft>
                <a:spcPts val="0"/>
              </a:spcAft>
              <a:buClrTx/>
              <a:buSzTx/>
              <a:buFontTx/>
              <a:buChar char="-"/>
              <a:tabLst/>
              <a:defRPr/>
            </a:pPr>
            <a:endParaRPr lang="en-US" sz="1200" b="1" dirty="0" smtClean="0">
              <a:solidFill>
                <a:schemeClr val="bg1"/>
              </a:solidFill>
              <a:latin typeface="Segoe UI" panose="020B0502040204020203" pitchFamily="34" charset="0"/>
              <a:cs typeface="Segoe UI" panose="020B0502040204020203" pitchFamily="34" charset="0"/>
            </a:endParaRPr>
          </a:p>
          <a:p>
            <a:pPr marL="171450" indent="-171450" fontAlgn="base">
              <a:buFontTx/>
              <a:buChar char="-"/>
            </a:pPr>
            <a:endParaRPr lang="en-US" sz="1200" kern="1200" dirty="0" smtClean="0">
              <a:solidFill>
                <a:schemeClr val="tx1"/>
              </a:solidFill>
              <a:effectLst/>
              <a:latin typeface="+mn-lt"/>
              <a:ea typeface="+mn-ea"/>
              <a:cs typeface="+mn-cs"/>
            </a:endParaRPr>
          </a:p>
          <a:p>
            <a:endParaRPr lang="es-ES_tradnl" dirty="0"/>
          </a:p>
        </p:txBody>
      </p:sp>
      <p:sp>
        <p:nvSpPr>
          <p:cNvPr id="4" name="Slide Number Placeholder 3"/>
          <p:cNvSpPr>
            <a:spLocks noGrp="1"/>
          </p:cNvSpPr>
          <p:nvPr>
            <p:ph type="sldNum" sz="quarter" idx="10"/>
          </p:nvPr>
        </p:nvSpPr>
        <p:spPr/>
        <p:txBody>
          <a:bodyPr/>
          <a:lstStyle/>
          <a:p>
            <a:fld id="{7E7315D6-31E1-4F72-8CC7-C1CEBFE18855}" type="slidenum">
              <a:rPr lang="es-ES_tradnl" smtClean="0"/>
              <a:t>5</a:t>
            </a:fld>
            <a:endParaRPr lang="es-ES_tradnl"/>
          </a:p>
        </p:txBody>
      </p:sp>
    </p:spTree>
    <p:extLst>
      <p:ext uri="{BB962C8B-B14F-4D97-AF65-F5344CB8AC3E}">
        <p14:creationId xmlns:p14="http://schemas.microsoft.com/office/powerpoint/2010/main" val="235222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buFont typeface="Wingdings" panose="05000000000000000000" pitchFamily="2" charset="2"/>
              <a:buNone/>
            </a:pP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The FG-DPM will also:</a:t>
            </a:r>
          </a:p>
          <a:p>
            <a:pPr marL="762000" lvl="1" indent="-361950">
              <a:buFont typeface="Wingdings" panose="05000000000000000000" pitchFamily="2" charset="2"/>
              <a:buChar char="§"/>
            </a:pP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study trust in data management frameworks including digital identification and certification;</a:t>
            </a:r>
          </a:p>
          <a:p>
            <a:pPr marL="762000" lvl="1" indent="-361950">
              <a:buFont typeface="Wingdings" panose="05000000000000000000" pitchFamily="2" charset="2"/>
              <a:buChar char="§"/>
            </a:pP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investigate the role of emerging technologies to support data management and emerging trends including </a:t>
            </a:r>
            <a:r>
              <a:rPr lang="en-US"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blockchain</a:t>
            </a: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marL="762000" lvl="1" indent="-361950">
              <a:buFont typeface="Wingdings" panose="05000000000000000000" pitchFamily="2" charset="2"/>
              <a:buChar char="§"/>
            </a:pP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identify challenges in the standardization activities for data processing and management.</a:t>
            </a:r>
          </a:p>
          <a:p>
            <a:endParaRPr lang="es-ES_tradnl"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10</a:t>
            </a:fld>
            <a:endParaRPr lang="es-ES_tradnl"/>
          </a:p>
        </p:txBody>
      </p:sp>
    </p:spTree>
    <p:extLst>
      <p:ext uri="{BB962C8B-B14F-4D97-AF65-F5344CB8AC3E}">
        <p14:creationId xmlns:p14="http://schemas.microsoft.com/office/powerpoint/2010/main" val="168154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671C3-608C-4DBE-8B29-5D582F0ABA3D}" type="slidenum">
              <a:rPr lang="es-ES_tradnl" smtClean="0"/>
              <a:t>12</a:t>
            </a:fld>
            <a:endParaRPr lang="es-ES_tradnl"/>
          </a:p>
        </p:txBody>
      </p:sp>
    </p:spTree>
    <p:extLst>
      <p:ext uri="{BB962C8B-B14F-4D97-AF65-F5344CB8AC3E}">
        <p14:creationId xmlns:p14="http://schemas.microsoft.com/office/powerpoint/2010/main" val="170265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altLang="ko-KR" sz="1700" b="1" dirty="0" smtClean="0">
                <a:solidFill>
                  <a:schemeClr val="accent1">
                    <a:lumMod val="75000"/>
                  </a:schemeClr>
                </a:solidFill>
              </a:rPr>
              <a:t>28 on-going Work Items under WP1/20</a:t>
            </a:r>
          </a:p>
          <a:p>
            <a:endParaRPr lang="es-ES_tradnl" dirty="0"/>
          </a:p>
        </p:txBody>
      </p:sp>
      <p:sp>
        <p:nvSpPr>
          <p:cNvPr id="4" name="Slide Number Placeholder 3"/>
          <p:cNvSpPr>
            <a:spLocks noGrp="1"/>
          </p:cNvSpPr>
          <p:nvPr>
            <p:ph type="sldNum" sz="quarter" idx="10"/>
          </p:nvPr>
        </p:nvSpPr>
        <p:spPr/>
        <p:txBody>
          <a:bodyPr/>
          <a:lstStyle/>
          <a:p>
            <a:fld id="{7E7315D6-31E1-4F72-8CC7-C1CEBFE18855}" type="slidenum">
              <a:rPr lang="es-ES_tradnl" smtClean="0"/>
              <a:t>15</a:t>
            </a:fld>
            <a:endParaRPr lang="es-ES_tradnl"/>
          </a:p>
        </p:txBody>
      </p:sp>
    </p:spTree>
    <p:extLst>
      <p:ext uri="{BB962C8B-B14F-4D97-AF65-F5344CB8AC3E}">
        <p14:creationId xmlns:p14="http://schemas.microsoft.com/office/powerpoint/2010/main" val="222474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5543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b="1" i="0" kern="1200">
          <a:solidFill>
            <a:schemeClr val="bg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hyperlink" Target="mailto:tsbjcaiot@itu.int" TargetMode="External"/><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hyperlink" Target="http://www.itu.int/en/ITU-T/jca/iot/Documents/deliverables/JCAIoT-D-2r19_IoTandSCC%20roadmap-2020.doc" TargetMode="External"/><Relationship Id="rId4" Type="http://schemas.openxmlformats.org/officeDocument/2006/relationships/hyperlink" Target="https://www.itu.int/ifa/t/sftp/jcaiot/DELIVERABLES/JCAIoTSSC-D-2r15_IoTandSCC%20roadmap-20160729.do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itu.int/go/tsg2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wftp3.itu.int/pub/epub_shared/TSB/ITUT-Tech-Report-Specs/2016/en/flipviewerxpress.html" TargetMode="Externa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hyperlink" Target="http://wftp3.itu.int/pub/epub_shared/TSB/2016-07-11-ITU-T-Compendium/index.html#p=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itu.int/en/ITU-T/studygroups/2017-2020/20/Pages/q7.aspx" TargetMode="External"/><Relationship Id="rId3" Type="http://schemas.openxmlformats.org/officeDocument/2006/relationships/hyperlink" Target="http://www.itu.int/en/ITU-T/studygroups/2017-2020/20/Pages/q2.aspx" TargetMode="External"/><Relationship Id="rId7" Type="http://schemas.openxmlformats.org/officeDocument/2006/relationships/hyperlink" Target="http://www.itu.int/en/ITU-T/studygroups/2017-2020/20/Pages/q6.aspx" TargetMode="External"/><Relationship Id="rId2" Type="http://schemas.openxmlformats.org/officeDocument/2006/relationships/hyperlink" Target="http://www.itu.int/en/ITU-T/studygroups/2017-2020/20/Pages/q1.aspx" TargetMode="External"/><Relationship Id="rId1" Type="http://schemas.openxmlformats.org/officeDocument/2006/relationships/slideLayout" Target="../slideLayouts/slideLayout2.xml"/><Relationship Id="rId6" Type="http://schemas.openxmlformats.org/officeDocument/2006/relationships/hyperlink" Target="http://www.itu.int/en/ITU-T/studygroups/2017-2020/20/Pages/q5.aspx" TargetMode="External"/><Relationship Id="rId5" Type="http://schemas.openxmlformats.org/officeDocument/2006/relationships/hyperlink" Target="http://www.itu.int/en/ITU-T/studygroups/2017-2020/20/Pages/q4.aspx" TargetMode="External"/><Relationship Id="rId4" Type="http://schemas.openxmlformats.org/officeDocument/2006/relationships/hyperlink" Target="http://www.itu.int/en/ITU-T/studygroups/2017-2020/20/Pages/q3.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3"/>
          <p:cNvSpPr>
            <a:spLocks noGrp="1"/>
          </p:cNvSpPr>
          <p:nvPr>
            <p:ph type="ctrTitle"/>
          </p:nvPr>
        </p:nvSpPr>
        <p:spPr>
          <a:xfrm>
            <a:off x="513473" y="3798262"/>
            <a:ext cx="11678526" cy="2553146"/>
          </a:xfrm>
          <a:prstGeom prst="hexagon">
            <a:avLst/>
          </a:prstGeom>
          <a:solidFill>
            <a:srgbClr val="2C3651">
              <a:alpha val="70000"/>
            </a:srgbClr>
          </a:solidFill>
        </p:spPr>
        <p:txBody>
          <a:bodyPr>
            <a:noAutofit/>
          </a:bodyPr>
          <a:lstStyle/>
          <a:p>
            <a:r>
              <a:rPr lang="en-GB" dirty="0" smtClean="0">
                <a:latin typeface="Segoe UI" panose="020B0502040204020203" pitchFamily="34" charset="0"/>
                <a:ea typeface="Segoe UI" panose="020B0502040204020203" pitchFamily="34" charset="0"/>
                <a:cs typeface="Segoe UI" panose="020B0502040204020203" pitchFamily="34" charset="0"/>
              </a:rPr>
              <a:t>ITU-T Study Group 20: Internet of things (</a:t>
            </a:r>
            <a:r>
              <a:rPr lang="en-GB" dirty="0" err="1" smtClean="0">
                <a:latin typeface="Segoe UI" panose="020B0502040204020203" pitchFamily="34" charset="0"/>
                <a:ea typeface="Segoe UI" panose="020B0502040204020203" pitchFamily="34" charset="0"/>
                <a:cs typeface="Segoe UI" panose="020B0502040204020203" pitchFamily="34" charset="0"/>
              </a:rPr>
              <a:t>IoT</a:t>
            </a:r>
            <a:r>
              <a:rPr lang="en-GB" dirty="0" smtClean="0">
                <a:latin typeface="Segoe UI" panose="020B0502040204020203" pitchFamily="34" charset="0"/>
                <a:ea typeface="Segoe UI" panose="020B0502040204020203" pitchFamily="34" charset="0"/>
                <a:cs typeface="Segoe UI" panose="020B0502040204020203" pitchFamily="34" charset="0"/>
              </a:rPr>
              <a:t>) and smart cities </a:t>
            </a:r>
            <a:r>
              <a:rPr lang="en-GB" smtClean="0">
                <a:latin typeface="Segoe UI" panose="020B0502040204020203" pitchFamily="34" charset="0"/>
                <a:ea typeface="Segoe UI" panose="020B0502040204020203" pitchFamily="34" charset="0"/>
                <a:cs typeface="Segoe UI" panose="020B0502040204020203" pitchFamily="34" charset="0"/>
              </a:rPr>
              <a:t>&amp; </a:t>
            </a:r>
            <a:r>
              <a:rPr lang="en-GB" smtClean="0">
                <a:latin typeface="Segoe UI" panose="020B0502040204020203" pitchFamily="34" charset="0"/>
                <a:ea typeface="Segoe UI" panose="020B0502040204020203" pitchFamily="34" charset="0"/>
                <a:cs typeface="Segoe UI" panose="020B0502040204020203" pitchFamily="34" charset="0"/>
              </a:rPr>
              <a:t>communities (SC&amp;C)</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440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847" y="205025"/>
            <a:ext cx="8254044" cy="1522318"/>
          </a:xfrm>
        </p:spPr>
        <p:txBody>
          <a:bodyPr>
            <a:noAutofit/>
          </a:bodyPr>
          <a:lstStyle/>
          <a:p>
            <a:r>
              <a:rPr lang="en-US" sz="2400" dirty="0" smtClean="0">
                <a:latin typeface="Segoe UI" panose="020B0502040204020203" pitchFamily="34" charset="0"/>
                <a:ea typeface="Segoe UI" panose="020B0502040204020203" pitchFamily="34" charset="0"/>
                <a:cs typeface="Segoe UI" panose="020B0502040204020203" pitchFamily="34" charset="0"/>
              </a:rPr>
              <a:t>Focus </a:t>
            </a:r>
            <a:r>
              <a:rPr lang="en-US" sz="2400" dirty="0">
                <a:latin typeface="Segoe UI" panose="020B0502040204020203" pitchFamily="34" charset="0"/>
                <a:ea typeface="Segoe UI" panose="020B0502040204020203" pitchFamily="34" charset="0"/>
                <a:cs typeface="Segoe UI" panose="020B0502040204020203" pitchFamily="34" charset="0"/>
              </a:rPr>
              <a:t>Group on Data Processing and Management to support IoT and Smart Cities &amp; Communities</a:t>
            </a:r>
            <a:br>
              <a:rPr lang="en-US" sz="2400" dirty="0">
                <a:latin typeface="Segoe UI" panose="020B0502040204020203" pitchFamily="34" charset="0"/>
                <a:ea typeface="Segoe UI" panose="020B0502040204020203" pitchFamily="34" charset="0"/>
                <a:cs typeface="Segoe UI" panose="020B0502040204020203" pitchFamily="34" charset="0"/>
              </a:rPr>
            </a:br>
            <a:r>
              <a:rPr lang="en-US" sz="2400" dirty="0" smtClean="0">
                <a:latin typeface="Segoe UI" panose="020B0502040204020203" pitchFamily="34" charset="0"/>
                <a:ea typeface="Segoe UI" panose="020B0502040204020203" pitchFamily="34" charset="0"/>
                <a:cs typeface="Segoe UI" panose="020B0502040204020203" pitchFamily="34" charset="0"/>
              </a:rPr>
              <a:t>(FG-DPM</a:t>
            </a:r>
            <a:r>
              <a:rPr lang="en-US" sz="2400" dirty="0">
                <a:latin typeface="Segoe UI" panose="020B0502040204020203" pitchFamily="34" charset="0"/>
                <a:ea typeface="Segoe UI" panose="020B0502040204020203" pitchFamily="34" charset="0"/>
                <a:cs typeface="Segoe UI" panose="020B0502040204020203" pitchFamily="34" charset="0"/>
              </a:rPr>
              <a:t>)</a:t>
            </a:r>
          </a:p>
        </p:txBody>
      </p:sp>
      <p:sp>
        <p:nvSpPr>
          <p:cNvPr id="4" name="Slide Number Placeholder 3"/>
          <p:cNvSpPr>
            <a:spLocks noGrp="1"/>
          </p:cNvSpPr>
          <p:nvPr>
            <p:ph type="sldNum" sz="quarter" idx="12"/>
          </p:nvPr>
        </p:nvSpPr>
        <p:spPr>
          <a:xfrm>
            <a:off x="4414520" y="6272168"/>
            <a:ext cx="2844800" cy="365125"/>
          </a:xfrm>
        </p:spPr>
        <p:txBody>
          <a:bodyPr/>
          <a:lstStyle/>
          <a:p>
            <a:pPr>
              <a:defRPr/>
            </a:pPr>
            <a:fld id="{143C57F5-F701-47E2-8CCC-C79EEF90E399}" type="slidenum">
              <a:rPr lang="ja-JP" altLang="en-US" smtClean="0"/>
              <a:pPr>
                <a:defRPr/>
              </a:pPr>
              <a:t>10</a:t>
            </a:fld>
            <a:endParaRPr lang="en-US" altLang="ja-JP" dirty="0"/>
          </a:p>
        </p:txBody>
      </p:sp>
      <p:sp>
        <p:nvSpPr>
          <p:cNvPr id="10" name="TextBox 9"/>
          <p:cNvSpPr txBox="1"/>
          <p:nvPr/>
        </p:nvSpPr>
        <p:spPr>
          <a:xfrm>
            <a:off x="8860615" y="1830494"/>
            <a:ext cx="2794959" cy="400110"/>
          </a:xfrm>
          <a:prstGeom prst="rect">
            <a:avLst/>
          </a:prstGeom>
          <a:noFill/>
        </p:spPr>
        <p:txBody>
          <a:bodyPr wrap="square" rtlCol="0">
            <a:spAutoFit/>
          </a:bodyPr>
          <a:lstStyle/>
          <a:p>
            <a:pPr algn="ctr"/>
            <a:r>
              <a:rPr lang="es-ES_tradnl"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Key </a:t>
            </a:r>
            <a:r>
              <a:rPr lang="es-ES_tradnl" sz="20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priorities</a:t>
            </a:r>
            <a:r>
              <a:rPr lang="es-ES_tradnl"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endParaRPr lang="es-ES_tradnl"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8514080" y="2333469"/>
            <a:ext cx="3488031" cy="3245941"/>
          </a:xfrm>
          <a:prstGeom prst="ellipse">
            <a:avLst/>
          </a:prstGeom>
          <a:solidFill>
            <a:schemeClr val="tx2"/>
          </a:solidFill>
        </p:spPr>
        <p:txBody>
          <a:bodyPr wrap="square" rtlCol="0">
            <a:spAutoFit/>
          </a:bodyPr>
          <a:lstStyle/>
          <a:p>
            <a:pPr algn="ctr"/>
            <a:r>
              <a:rPr lang="en-GB"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To </a:t>
            </a:r>
            <a:r>
              <a:rPr lang="en-GB" sz="1600" dirty="0">
                <a:solidFill>
                  <a:schemeClr val="bg1"/>
                </a:solidFill>
                <a:latin typeface="Segoe UI" panose="020B0502040204020203" pitchFamily="34" charset="0"/>
                <a:ea typeface="Segoe UI" panose="020B0502040204020203" pitchFamily="34" charset="0"/>
                <a:cs typeface="Segoe UI" panose="020B0502040204020203" pitchFamily="34" charset="0"/>
              </a:rPr>
              <a:t>propose mechanisms , frameworks and guidelines for supporting the security, privacy and interoperability of datasets and data-management systems within the IoT and smart city domain. </a:t>
            </a:r>
            <a:endParaRPr lang="es-ES_tradnl"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descr="http://datasmart.ash.harvard.edu/assets/content/articles/listings/BackgroundPhoto7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49" y="304436"/>
            <a:ext cx="2835508" cy="1981292"/>
          </a:xfrm>
          <a:prstGeom prst="rect">
            <a:avLst/>
          </a:prstGeom>
          <a:ln>
            <a:noFill/>
          </a:ln>
          <a:effectLst>
            <a:softEdge rad="112500"/>
          </a:effectLst>
        </p:spPr>
      </p:pic>
      <p:graphicFrame>
        <p:nvGraphicFramePr>
          <p:cNvPr id="8" name="Diagram 7"/>
          <p:cNvGraphicFramePr/>
          <p:nvPr>
            <p:extLst/>
          </p:nvPr>
        </p:nvGraphicFramePr>
        <p:xfrm>
          <a:off x="123849" y="2125099"/>
          <a:ext cx="8105751" cy="3472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p:cNvSpPr txBox="1"/>
          <p:nvPr/>
        </p:nvSpPr>
        <p:spPr>
          <a:xfrm>
            <a:off x="1992455" y="2452651"/>
            <a:ext cx="2924985" cy="400110"/>
          </a:xfrm>
          <a:prstGeom prst="rect">
            <a:avLst/>
          </a:prstGeom>
          <a:noFill/>
        </p:spPr>
        <p:txBody>
          <a:bodyPr wrap="square" rtlCol="0">
            <a:spAutoFit/>
          </a:bodyPr>
          <a:lstStyle/>
          <a:p>
            <a:pPr algn="ctr"/>
            <a:r>
              <a:rPr lang="es-ES_tradnl"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 </a:t>
            </a:r>
            <a:r>
              <a:rPr lang="es-ES_tradnl" sz="20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Working</a:t>
            </a:r>
            <a:r>
              <a:rPr lang="es-ES_tradnl"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20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Groups</a:t>
            </a:r>
            <a:endParaRPr lang="es-ES_tradnl"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85803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854327" y="5184006"/>
            <a:ext cx="5560041" cy="684683"/>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62973"/>
            <a:ext cx="8229600" cy="626839"/>
          </a:xfrm>
        </p:spPr>
        <p:txBody>
          <a:bodyPr>
            <a:normAutofit fontScale="90000"/>
          </a:bodyPr>
          <a:lstStyle/>
          <a:p>
            <a:r>
              <a:rPr lang="es-ES_tradnl" sz="3600" dirty="0">
                <a:latin typeface="Segoe UI" panose="020B0502040204020203" pitchFamily="34" charset="0"/>
                <a:ea typeface="Segoe UI" panose="020B0502040204020203" pitchFamily="34" charset="0"/>
                <a:cs typeface="Segoe UI" panose="020B0502040204020203" pitchFamily="34" charset="0"/>
              </a:rPr>
              <a:t>JCA – IoT and SC&amp;C </a:t>
            </a:r>
          </a:p>
        </p:txBody>
      </p:sp>
      <p:pic>
        <p:nvPicPr>
          <p:cNvPr id="4" name="Picture 2" descr="http://www.earley.com/sites/default/files/Internet-of-Things-Concept.jpg"/>
          <p:cNvPicPr>
            <a:picLocks noChangeAspect="1" noChangeArrowheads="1"/>
          </p:cNvPicPr>
          <p:nvPr/>
        </p:nvPicPr>
        <p:blipFill rotWithShape="1">
          <a:blip r:embed="rId2">
            <a:extLst>
              <a:ext uri="{28A0092B-C50C-407E-A947-70E740481C1C}">
                <a14:useLocalDpi xmlns:a14="http://schemas.microsoft.com/office/drawing/2010/main" val="0"/>
              </a:ext>
            </a:extLst>
          </a:blip>
          <a:srcRect r="48454"/>
          <a:stretch/>
        </p:blipFill>
        <p:spPr bwMode="auto">
          <a:xfrm>
            <a:off x="221381" y="618500"/>
            <a:ext cx="2816473" cy="40308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70807" y="1169392"/>
            <a:ext cx="5463540" cy="2862322"/>
          </a:xfrm>
          <a:prstGeom prst="rect">
            <a:avLst/>
          </a:prstGeom>
          <a:noFill/>
        </p:spPr>
        <p:txBody>
          <a:bodyPr wrap="square" rtlCol="0">
            <a:spAutoFit/>
          </a:bodyPr>
          <a:lstStyle/>
          <a:p>
            <a:pPr marL="285750" indent="-285750">
              <a:buFont typeface="Wingdings" panose="05000000000000000000" pitchFamily="2" charset="2"/>
              <a:buChar cha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To </a:t>
            </a: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coordinate </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the activity on IoT &amp; SCC across ITU-T Study Groups and to coordinate with ITU-R and ITU-D.</a:t>
            </a:r>
          </a:p>
          <a:p>
            <a:pPr marL="285750" indent="-285750">
              <a:buFont typeface="Wingdings" panose="05000000000000000000" pitchFamily="2" charset="2"/>
              <a:buChar cha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To provide a visible contact point IoT and SC&amp;C activities in ITU-T, to seek co-operation from external bodies working in the field of IoT &amp; SCC </a:t>
            </a:r>
            <a:b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and enable effective two-way communication with these bodies.</a:t>
            </a:r>
          </a:p>
          <a:p>
            <a:pPr marL="285750" indent="-285750">
              <a:buFont typeface="Wingdings" panose="05000000000000000000" pitchFamily="2" charset="2"/>
              <a:buChar cha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Maintenance of a list of cross-SDO IoT &amp; SCC standardization items and associated roadmap. </a:t>
            </a:r>
          </a:p>
        </p:txBody>
      </p:sp>
      <p:pic>
        <p:nvPicPr>
          <p:cNvPr id="7" name="Picture 2" descr="http://www.earley.com/sites/default/files/Internet-of-Things-Concept.jpg"/>
          <p:cNvPicPr>
            <a:picLocks noChangeAspect="1" noChangeArrowheads="1"/>
          </p:cNvPicPr>
          <p:nvPr/>
        </p:nvPicPr>
        <p:blipFill rotWithShape="1">
          <a:blip r:embed="rId2">
            <a:extLst>
              <a:ext uri="{28A0092B-C50C-407E-A947-70E740481C1C}">
                <a14:useLocalDpi xmlns:a14="http://schemas.microsoft.com/office/drawing/2010/main" val="0"/>
              </a:ext>
            </a:extLst>
          </a:blip>
          <a:srcRect l="51380"/>
          <a:stretch/>
        </p:blipFill>
        <p:spPr bwMode="auto">
          <a:xfrm>
            <a:off x="9018173" y="634770"/>
            <a:ext cx="2774895" cy="40696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5156" y="4890313"/>
            <a:ext cx="4114801" cy="1769715"/>
          </a:xfrm>
          <a:prstGeom prst="rect">
            <a:avLst/>
          </a:prstGeom>
          <a:noFill/>
        </p:spPr>
        <p:txBody>
          <a:bodyPr wrap="square" rtlCol="0">
            <a:spAutoFit/>
          </a:bodyPr>
          <a:lstStyle/>
          <a:p>
            <a:r>
              <a:rPr lang="es-ES_tradnl" sz="1900" dirty="0">
                <a:solidFill>
                  <a:schemeClr val="bg1"/>
                </a:solidFill>
                <a:latin typeface="Segoe UI" panose="020B0502040204020203" pitchFamily="34" charset="0"/>
                <a:ea typeface="Segoe UI" panose="020B0502040204020203" pitchFamily="34" charset="0"/>
                <a:cs typeface="Segoe UI" panose="020B0502040204020203" pitchFamily="34" charset="0"/>
              </a:rPr>
              <a:t>Co-</a:t>
            </a:r>
            <a:r>
              <a:rPr lang="es-ES_tradnl" sz="1900" dirty="0" err="1">
                <a:solidFill>
                  <a:schemeClr val="bg1"/>
                </a:solidFill>
                <a:latin typeface="Segoe UI" panose="020B0502040204020203" pitchFamily="34" charset="0"/>
                <a:ea typeface="Segoe UI" panose="020B0502040204020203" pitchFamily="34" charset="0"/>
                <a:cs typeface="Segoe UI" panose="020B0502040204020203" pitchFamily="34" charset="0"/>
              </a:rPr>
              <a:t>Conveners</a:t>
            </a:r>
            <a:r>
              <a:rPr lang="es-ES_tradnl" sz="1900"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Wingdings" panose="05000000000000000000" pitchFamily="2" charset="2"/>
              <a:buChar char="§"/>
            </a:pP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Hyoung Jun Kim (ETRI, </a:t>
            </a:r>
            <a:r>
              <a:rPr lang="es-ES_tradnl" dirty="0" err="1">
                <a:solidFill>
                  <a:schemeClr val="bg1"/>
                </a:solidFill>
                <a:latin typeface="Segoe UI" panose="020B0502040204020203" pitchFamily="34" charset="0"/>
                <a:ea typeface="Segoe UI" panose="020B0502040204020203" pitchFamily="34" charset="0"/>
                <a:cs typeface="Segoe UI" panose="020B0502040204020203" pitchFamily="34" charset="0"/>
              </a:rPr>
              <a:t>Korea</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Wingdings" panose="05000000000000000000" pitchFamily="2" charset="2"/>
              <a:buChar char="§"/>
            </a:pP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Fabio </a:t>
            </a:r>
            <a:r>
              <a:rPr lang="es-ES_tradnl" dirty="0" err="1">
                <a:solidFill>
                  <a:schemeClr val="bg1"/>
                </a:solidFill>
                <a:latin typeface="Segoe UI" panose="020B0502040204020203" pitchFamily="34" charset="0"/>
                <a:ea typeface="Segoe UI" panose="020B0502040204020203" pitchFamily="34" charset="0"/>
                <a:cs typeface="Segoe UI" panose="020B0502040204020203" pitchFamily="34" charset="0"/>
              </a:rPr>
              <a:t>Bigi</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dirty="0" err="1">
                <a:solidFill>
                  <a:schemeClr val="bg1"/>
                </a:solidFill>
                <a:latin typeface="Segoe UI" panose="020B0502040204020203" pitchFamily="34" charset="0"/>
                <a:ea typeface="Segoe UI" panose="020B0502040204020203" pitchFamily="34" charset="0"/>
                <a:cs typeface="Segoe UI" panose="020B0502040204020203" pitchFamily="34" charset="0"/>
              </a:rPr>
              <a:t>Italy</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r>
              <a:rPr lang="es-ES_tradnl"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s-ES_tradnl"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s-ES_tradnl"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Secretariat</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r>
              <a:rPr lang="es-ES_tradnl" dirty="0" err="1">
                <a:solidFill>
                  <a:schemeClr val="bg1"/>
                </a:solidFill>
                <a:latin typeface="Segoe UI" panose="020B0502040204020203" pitchFamily="34" charset="0"/>
                <a:ea typeface="Segoe UI" panose="020B0502040204020203" pitchFamily="34" charset="0"/>
                <a:cs typeface="Segoe UI" panose="020B0502040204020203" pitchFamily="34" charset="0"/>
              </a:rPr>
              <a:t>Contact</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3"/>
              </a:rPr>
              <a:t>tsbjcaiot@itu.int</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p:txBody>
      </p:sp>
      <p:sp>
        <p:nvSpPr>
          <p:cNvPr id="10" name="Rectangle 9"/>
          <p:cNvSpPr/>
          <p:nvPr/>
        </p:nvSpPr>
        <p:spPr>
          <a:xfrm>
            <a:off x="6321759" y="5203181"/>
            <a:ext cx="6096000" cy="646331"/>
          </a:xfrm>
          <a:prstGeom prst="rect">
            <a:avLst/>
          </a:prstGeom>
        </p:spPr>
        <p:txBody>
          <a:bodyPr>
            <a:spAutoFit/>
          </a:bodyPr>
          <a:lstStyle/>
          <a:p>
            <a:pPr fontAlgn="base"/>
            <a:r>
              <a:rPr lang="en-US"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hlinkClick r:id="rId4"/>
              </a:rPr>
              <a:t>D.2r16</a:t>
            </a:r>
            <a:r>
              <a:rPr lang="en-US" i="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 IoT and SC&amp;C standards roadmap </a:t>
            </a:r>
            <a: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a:r>
            <a:b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br>
            <a: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hlinkClick r:id="rId5"/>
              </a:rPr>
              <a:t>free download</a:t>
            </a:r>
            <a: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 </a:t>
            </a:r>
            <a:r>
              <a:rPr lang="en-US"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Send us your inputs! </a:t>
            </a: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84590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83651" y="1560707"/>
            <a:ext cx="3790462" cy="3698543"/>
          </a:xfrm>
        </p:spPr>
        <p:txBody>
          <a:bodyPr>
            <a:normAutofit fontScale="77500" lnSpcReduction="20000"/>
          </a:bodyPr>
          <a:lstStyle/>
          <a:p>
            <a:pPr marL="0" indent="0" algn="ctr">
              <a:lnSpc>
                <a:spcPct val="120000"/>
              </a:lnSpc>
              <a:buNone/>
            </a:pPr>
            <a:r>
              <a:rPr lang="es-ES" sz="4000" b="1" dirty="0" err="1">
                <a:solidFill>
                  <a:schemeClr val="bg1"/>
                </a:solidFill>
                <a:latin typeface="Calibri"/>
                <a:cs typeface="Calibri"/>
              </a:rPr>
              <a:t>Thank</a:t>
            </a:r>
            <a:r>
              <a:rPr lang="es-ES" sz="4000" b="1" dirty="0">
                <a:solidFill>
                  <a:schemeClr val="bg1"/>
                </a:solidFill>
                <a:latin typeface="Calibri"/>
                <a:cs typeface="Calibri"/>
              </a:rPr>
              <a:t> </a:t>
            </a:r>
            <a:r>
              <a:rPr lang="es-ES" sz="4000" b="1" dirty="0" err="1">
                <a:solidFill>
                  <a:schemeClr val="bg1"/>
                </a:solidFill>
                <a:latin typeface="Calibri"/>
                <a:cs typeface="Calibri"/>
              </a:rPr>
              <a:t>you</a:t>
            </a:r>
            <a:r>
              <a:rPr lang="es-ES" sz="4000" b="1" dirty="0">
                <a:solidFill>
                  <a:schemeClr val="bg1"/>
                </a:solidFill>
                <a:latin typeface="Calibri"/>
                <a:cs typeface="Calibri"/>
              </a:rPr>
              <a:t> </a:t>
            </a:r>
          </a:p>
          <a:p>
            <a:pPr marL="0" indent="0" algn="ctr">
              <a:lnSpc>
                <a:spcPct val="120000"/>
              </a:lnSpc>
              <a:buNone/>
            </a:pPr>
            <a:endParaRPr lang="es-ES" sz="4000" b="1" dirty="0">
              <a:solidFill>
                <a:schemeClr val="bg1"/>
              </a:solidFill>
              <a:latin typeface="Calibri"/>
              <a:cs typeface="Calibri"/>
            </a:endParaRPr>
          </a:p>
          <a:p>
            <a:pPr marL="0" indent="0" algn="ctr">
              <a:lnSpc>
                <a:spcPct val="120000"/>
              </a:lnSpc>
              <a:buNone/>
            </a:pPr>
            <a:r>
              <a:rPr lang="es-ES" sz="4000" b="1" dirty="0">
                <a:solidFill>
                  <a:schemeClr val="bg1"/>
                </a:solidFill>
                <a:latin typeface="Calibri"/>
                <a:cs typeface="Calibri"/>
              </a:rPr>
              <a:t>ITU-T, </a:t>
            </a:r>
            <a:r>
              <a:rPr lang="en-US" sz="4000" b="1" dirty="0">
                <a:solidFill>
                  <a:schemeClr val="bg1"/>
                </a:solidFill>
                <a:latin typeface="Calibri"/>
                <a:cs typeface="Calibri"/>
              </a:rPr>
              <a:t>IoT and </a:t>
            </a:r>
            <a:r>
              <a:rPr lang="en-US" sz="4000" b="1" dirty="0" smtClean="0">
                <a:solidFill>
                  <a:schemeClr val="bg1"/>
                </a:solidFill>
                <a:latin typeface="Calibri"/>
                <a:cs typeface="Calibri"/>
              </a:rPr>
              <a:t>smart cities &amp; communities</a:t>
            </a:r>
            <a:r>
              <a:rPr lang="en-US" sz="2400" b="1" dirty="0">
                <a:solidFill>
                  <a:schemeClr val="bg1"/>
                </a:solidFill>
                <a:latin typeface="Calibri"/>
                <a:cs typeface="Calibri"/>
              </a:rPr>
              <a:t/>
            </a:r>
            <a:br>
              <a:rPr lang="en-US" sz="2400" b="1" dirty="0">
                <a:solidFill>
                  <a:schemeClr val="bg1"/>
                </a:solidFill>
                <a:latin typeface="Calibri"/>
                <a:cs typeface="Calibri"/>
              </a:rPr>
            </a:br>
            <a:r>
              <a:rPr lang="es-ES" sz="2800" kern="0" dirty="0">
                <a:solidFill>
                  <a:schemeClr val="bg1"/>
                </a:solidFill>
                <a:latin typeface="Cambria" panose="02040503050406030204" pitchFamily="18" charset="0"/>
              </a:rPr>
              <a:t/>
            </a:r>
            <a:br>
              <a:rPr lang="es-ES" sz="2800" kern="0" dirty="0">
                <a:solidFill>
                  <a:schemeClr val="bg1"/>
                </a:solidFill>
                <a:latin typeface="Cambria" panose="02040503050406030204" pitchFamily="18" charset="0"/>
              </a:rPr>
            </a:br>
            <a:r>
              <a:rPr lang="en-US" sz="2800" u="sng" dirty="0">
                <a:solidFill>
                  <a:schemeClr val="bg1"/>
                </a:solidFill>
                <a:hlinkClick r:id="rId3"/>
              </a:rPr>
              <a:t>http://itu.int/go/tsg20</a:t>
            </a:r>
            <a:r>
              <a:rPr lang="en-US" sz="2800" dirty="0">
                <a:solidFill>
                  <a:schemeClr val="bg1"/>
                </a:solidFill>
              </a:rPr>
              <a:t> </a:t>
            </a:r>
            <a:br>
              <a:rPr lang="en-US" sz="2800" dirty="0">
                <a:solidFill>
                  <a:schemeClr val="bg1"/>
                </a:solidFill>
              </a:rPr>
            </a:br>
            <a:endParaRPr lang="en-GB" altLang="es-ES" sz="3000" dirty="0">
              <a:solidFill>
                <a:schemeClr val="bg1"/>
              </a:solidFill>
              <a:ea typeface="ＭＳ Ｐゴシック" charset="-128"/>
              <a:hlinkClick r:id=""/>
            </a:endParaRPr>
          </a:p>
          <a:p>
            <a:pPr marL="0" indent="0" algn="ctr">
              <a:lnSpc>
                <a:spcPct val="80000"/>
              </a:lnSpc>
              <a:buNone/>
            </a:pPr>
            <a:r>
              <a:rPr lang="en-GB" altLang="es-ES" sz="3000" dirty="0">
                <a:solidFill>
                  <a:schemeClr val="bg1"/>
                </a:solidFill>
                <a:ea typeface="ＭＳ Ｐゴシック" charset="-128"/>
                <a:hlinkClick r:id=""/>
              </a:rPr>
              <a:t>tsbsg20@itu.int</a:t>
            </a:r>
            <a:r>
              <a:rPr lang="en-GB" altLang="es-ES" sz="3000" dirty="0">
                <a:solidFill>
                  <a:schemeClr val="bg1"/>
                </a:solidFill>
                <a:ea typeface="ＭＳ Ｐゴシック" charset="-128"/>
              </a:rPr>
              <a:t> </a:t>
            </a:r>
          </a:p>
          <a:p>
            <a:pPr marL="0" indent="0" algn="ctr">
              <a:lnSpc>
                <a:spcPct val="80000"/>
              </a:lnSpc>
              <a:buNone/>
            </a:pPr>
            <a:endParaRPr lang="en-GB" altLang="es-ES" sz="3000" dirty="0">
              <a:solidFill>
                <a:schemeClr val="bg1"/>
              </a:solidFill>
              <a:ea typeface="ＭＳ Ｐゴシック" charset="-128"/>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55548"/>
          <a:stretch/>
        </p:blipFill>
        <p:spPr>
          <a:xfrm>
            <a:off x="0" y="0"/>
            <a:ext cx="3620022" cy="6858000"/>
          </a:xfrm>
          <a:prstGeom prst="rect">
            <a:avLst/>
          </a:prstGeom>
        </p:spPr>
      </p:pic>
      <p:sp>
        <p:nvSpPr>
          <p:cNvPr id="2" name="Slide Number Placeholder 1"/>
          <p:cNvSpPr>
            <a:spLocks noGrp="1"/>
          </p:cNvSpPr>
          <p:nvPr>
            <p:ph type="sldNum" sz="quarter" idx="12"/>
          </p:nvPr>
        </p:nvSpPr>
        <p:spPr/>
        <p:txBody>
          <a:bodyPr/>
          <a:lstStyle/>
          <a:p>
            <a:fld id="{283C63E4-F9BE-C24A-B4FF-309EB18BA564}" type="slidenum">
              <a:rPr lang="en-US" smtClean="0"/>
              <a:t>12</a:t>
            </a:fld>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5514"/>
          <a:stretch/>
        </p:blipFill>
        <p:spPr>
          <a:xfrm>
            <a:off x="8455068" y="0"/>
            <a:ext cx="3739022" cy="6858000"/>
          </a:xfrm>
          <a:prstGeom prst="rect">
            <a:avLst/>
          </a:prstGeom>
        </p:spPr>
      </p:pic>
    </p:spTree>
    <p:extLst>
      <p:ext uri="{BB962C8B-B14F-4D97-AF65-F5344CB8AC3E}">
        <p14:creationId xmlns:p14="http://schemas.microsoft.com/office/powerpoint/2010/main" val="2122424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04274"/>
            <a:ext cx="10972800" cy="1143000"/>
          </a:xfrm>
        </p:spPr>
        <p:txBody>
          <a:bodyPr>
            <a:normAutofit/>
          </a:bodyPr>
          <a:lstStyle/>
          <a:p>
            <a:r>
              <a:rPr lang="es-ES_tradnl" sz="4000" dirty="0" err="1" smtClean="0">
                <a:latin typeface="Segoe UI" panose="020B0502040204020203" pitchFamily="34" charset="0"/>
                <a:ea typeface="Segoe UI" panose="020B0502040204020203" pitchFamily="34" charset="0"/>
                <a:cs typeface="Segoe UI" panose="020B0502040204020203" pitchFamily="34" charset="0"/>
              </a:rPr>
              <a:t>Additional</a:t>
            </a:r>
            <a:r>
              <a:rPr lang="es-ES_tradnl" sz="4000" dirty="0" smtClean="0">
                <a:latin typeface="Segoe UI" panose="020B0502040204020203" pitchFamily="34" charset="0"/>
                <a:ea typeface="Segoe UI" panose="020B0502040204020203" pitchFamily="34" charset="0"/>
                <a:cs typeface="Segoe UI" panose="020B0502040204020203" pitchFamily="34" charset="0"/>
              </a:rPr>
              <a:t> </a:t>
            </a:r>
            <a:r>
              <a:rPr lang="es-ES_tradnl" sz="4000" dirty="0" err="1" smtClean="0">
                <a:latin typeface="Segoe UI" panose="020B0502040204020203" pitchFamily="34" charset="0"/>
                <a:ea typeface="Segoe UI" panose="020B0502040204020203" pitchFamily="34" charset="0"/>
                <a:cs typeface="Segoe UI" panose="020B0502040204020203" pitchFamily="34" charset="0"/>
              </a:rPr>
              <a:t>slides</a:t>
            </a:r>
            <a:endParaRPr lang="es-ES_tradnl" sz="4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44534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39109" y="75436"/>
          <a:ext cx="10054457" cy="6703475"/>
        </p:xfrm>
        <a:graphic>
          <a:graphicData uri="http://schemas.openxmlformats.org/drawingml/2006/table">
            <a:tbl>
              <a:tblPr firstRow="1" firstCol="1" bandRow="1">
                <a:tableStyleId>{5C22544A-7EE6-4342-B048-85BDC9FD1C3A}</a:tableStyleId>
              </a:tblPr>
              <a:tblGrid>
                <a:gridCol w="984246">
                  <a:extLst>
                    <a:ext uri="{9D8B030D-6E8A-4147-A177-3AD203B41FA5}">
                      <a16:colId xmlns="" xmlns:a16="http://schemas.microsoft.com/office/drawing/2014/main" val="20000"/>
                    </a:ext>
                  </a:extLst>
                </a:gridCol>
                <a:gridCol w="2557636">
                  <a:extLst>
                    <a:ext uri="{9D8B030D-6E8A-4147-A177-3AD203B41FA5}">
                      <a16:colId xmlns="" xmlns:a16="http://schemas.microsoft.com/office/drawing/2014/main" val="20001"/>
                    </a:ext>
                  </a:extLst>
                </a:gridCol>
                <a:gridCol w="6512575">
                  <a:extLst>
                    <a:ext uri="{9D8B030D-6E8A-4147-A177-3AD203B41FA5}">
                      <a16:colId xmlns="" xmlns:a16="http://schemas.microsoft.com/office/drawing/2014/main" val="20002"/>
                    </a:ext>
                  </a:extLst>
                </a:gridCol>
              </a:tblGrid>
              <a:tr h="213949">
                <a:tc>
                  <a:txBody>
                    <a:bodyPr/>
                    <a:lstStyle/>
                    <a:p>
                      <a:pPr algn="ctr">
                        <a:lnSpc>
                          <a:spcPts val="1200"/>
                        </a:lnSpc>
                        <a:spcBef>
                          <a:spcPts val="600"/>
                        </a:spcBef>
                        <a:spcAft>
                          <a:spcPts val="600"/>
                        </a:spcAft>
                      </a:pPr>
                      <a:r>
                        <a:rPr lang="en-GB" sz="1100" dirty="0">
                          <a:effectLst/>
                          <a:latin typeface="Segoe UI" panose="020B0502040204020203" pitchFamily="34" charset="0"/>
                          <a:ea typeface="Segoe UI" panose="020B0502040204020203" pitchFamily="34" charset="0"/>
                          <a:cs typeface="Segoe UI" panose="020B0502040204020203" pitchFamily="34" charset="0"/>
                        </a:rPr>
                        <a:t>Question</a:t>
                      </a:r>
                      <a:endParaRPr lang="en-US" sz="1100" dirty="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a:lnSpc>
                          <a:spcPts val="1200"/>
                        </a:lnSpc>
                        <a:spcBef>
                          <a:spcPts val="600"/>
                        </a:spcBef>
                        <a:spcAft>
                          <a:spcPts val="600"/>
                        </a:spcAft>
                      </a:pPr>
                      <a:r>
                        <a:rPr lang="en-GB" sz="1100">
                          <a:effectLst/>
                          <a:latin typeface="Segoe UI" panose="020B0502040204020203" pitchFamily="34" charset="0"/>
                          <a:ea typeface="Segoe UI" panose="020B0502040204020203" pitchFamily="34" charset="0"/>
                          <a:cs typeface="Segoe UI" panose="020B0502040204020203" pitchFamily="34" charset="0"/>
                        </a:rPr>
                        <a:t>Working title</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a:lnSpc>
                          <a:spcPts val="1200"/>
                        </a:lnSpc>
                        <a:spcBef>
                          <a:spcPts val="600"/>
                        </a:spcBef>
                        <a:spcAft>
                          <a:spcPts val="600"/>
                        </a:spcAft>
                      </a:pPr>
                      <a:r>
                        <a:rPr lang="en-GB" sz="1100">
                          <a:effectLst/>
                          <a:latin typeface="Segoe UI" panose="020B0502040204020203" pitchFamily="34" charset="0"/>
                          <a:ea typeface="Segoe UI" panose="020B0502040204020203" pitchFamily="34" charset="0"/>
                          <a:cs typeface="Segoe UI" panose="020B0502040204020203" pitchFamily="34" charset="0"/>
                        </a:rPr>
                        <a:t>Title</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00"/>
                  </a:ext>
                </a:extLst>
              </a:tr>
              <a:tr h="210946">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Q2/20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fr-CH" sz="1100" dirty="0">
                          <a:effectLst/>
                          <a:latin typeface="Segoe UI" panose="020B0502040204020203" pitchFamily="34" charset="0"/>
                          <a:ea typeface="Segoe UI" panose="020B0502040204020203" pitchFamily="34" charset="0"/>
                          <a:cs typeface="Segoe UI" panose="020B0502040204020203" pitchFamily="34" charset="0"/>
                        </a:rPr>
                        <a:t>ITU-T Y.SCC-</a:t>
                      </a:r>
                      <a:r>
                        <a:rPr lang="fr-CH" sz="1100" dirty="0" err="1">
                          <a:effectLst/>
                          <a:latin typeface="Segoe UI" panose="020B0502040204020203" pitchFamily="34" charset="0"/>
                          <a:ea typeface="Segoe UI" panose="020B0502040204020203" pitchFamily="34" charset="0"/>
                          <a:cs typeface="Segoe UI" panose="020B0502040204020203" pitchFamily="34" charset="0"/>
                        </a:rPr>
                        <a:t>Reqts</a:t>
                      </a:r>
                      <a:endParaRPr lang="en-US" sz="1100" dirty="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US" sz="1100">
                          <a:effectLst/>
                          <a:latin typeface="Segoe UI" panose="020B0502040204020203" pitchFamily="34" charset="0"/>
                          <a:ea typeface="Segoe UI" panose="020B0502040204020203" pitchFamily="34" charset="0"/>
                          <a:cs typeface="Segoe UI" panose="020B0502040204020203" pitchFamily="34" charset="0"/>
                        </a:rPr>
                        <a:t>Common requirements and capabilities of s</a:t>
                      </a:r>
                      <a:r>
                        <a:rPr lang="en-GB" sz="1100">
                          <a:effectLst/>
                          <a:latin typeface="Segoe UI" panose="020B0502040204020203" pitchFamily="34" charset="0"/>
                          <a:ea typeface="Segoe UI" panose="020B0502040204020203" pitchFamily="34" charset="0"/>
                          <a:cs typeface="Segoe UI" panose="020B0502040204020203" pitchFamily="34" charset="0"/>
                        </a:rPr>
                        <a:t>mart </a:t>
                      </a:r>
                      <a:r>
                        <a:rPr lang="en-US" sz="1100">
                          <a:effectLst/>
                          <a:latin typeface="Segoe UI" panose="020B0502040204020203" pitchFamily="34" charset="0"/>
                          <a:ea typeface="Segoe UI" panose="020B0502040204020203" pitchFamily="34" charset="0"/>
                          <a:cs typeface="Segoe UI" panose="020B0502040204020203" pitchFamily="34" charset="0"/>
                        </a:rPr>
                        <a:t>cities and communities from IoT and ICT perspectives</a:t>
                      </a:r>
                    </a:p>
                  </a:txBody>
                  <a:tcPr marL="23336" marR="23336" marT="0" marB="0"/>
                </a:tc>
                <a:extLst>
                  <a:ext uri="{0D108BD9-81ED-4DB2-BD59-A6C34878D82A}">
                    <a16:rowId xmlns="" xmlns:a16="http://schemas.microsoft.com/office/drawing/2014/main" val="10001"/>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Q2/20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Y.UCS-Reqts</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Requirements and capabilities of user-centric work space service</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02"/>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Q2/20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Y.IoT-UAS-Reqts</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Use cases, requirements and capabilities of unmanned aircraft systems for Internet of Things</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03"/>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Y.oneM2M.IWK.LwM2M</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LwM2M Interworking</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04"/>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Y.oneM2M.PB.WebSocket</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WebSocket Protocol Binding</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05"/>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Y.oneM2M.MAF.MEF</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MAF and MEF Interface Specification</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06"/>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Y.oneM2M.DG.DM</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Developer guide of device management</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07"/>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Y.oneM2M.DG.AppDev</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Application developer guide: Light control example using HTTP binding</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08"/>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Y.oneM2M.DG.CoAP</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Developer Guide of CoAP binding and long polling for temperature monitoring</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09"/>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Y.oneM2M.InteropTest</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Interoperability Testing</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10"/>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Y.oneM2M.CT</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Common Terminology</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11"/>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Y.oneM2M.PB.MQTT</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MQTT Protocol Binding</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12"/>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Y.oneM2M.PB.HTTP</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HTTP Protocol Binding</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13"/>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Y.oneM2M.SLCP</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Service Layer Core Protocol Specification</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14"/>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Y.oneM2M.SEC.SOL</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Security Solutions</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15"/>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Y.oneM2M.DG.SEM</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Developer Guide of Implementing semantics</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16"/>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Y.oneM2M.ARC</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oneM2M-Functional Architecture</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17"/>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Y.oneM2M.DM.OMA</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Management Enablement (OMA)</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18"/>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Y.oneM2M.PB.CoAP</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CoAP Protocol Binding</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19"/>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Y.oneM2M.TF</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Testing framework</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20"/>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Y.oneM2M.FDC</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Field Device Configuration</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21"/>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Y.oneM2M.HAIM</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Home Appliances Information Model and Mapping</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22"/>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Y.oneM2M.Ind.DE</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Industrial Domain Enablement</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23"/>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Y.oneM2M.BO</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Base Ontology</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24"/>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Y.oneM2M.DM.BBF</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Management enablement (BBF)" (New)</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25"/>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Y.UIIS-IoT</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Unified Identity/Identifier/Locator Split (UIIS) Services and Architecture in IoT Environment</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26"/>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Y.oneM2M.UCC</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Use Case Collection</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27"/>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Q3/20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Y.oneM2M.REQ</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oneM2M- Requirements</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28"/>
                  </a:ext>
                </a:extLst>
              </a:tr>
              <a:tr h="178769">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Q4/20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Y.disaster_notification</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fontAlgn="base" hangingPunct="0">
                        <a:lnSpc>
                          <a:spcPct val="107000"/>
                        </a:lnSpc>
                        <a:spcBef>
                          <a:spcPts val="200"/>
                        </a:spcBef>
                        <a:spcAft>
                          <a:spcPts val="200"/>
                        </a:spcAft>
                        <a:tabLst>
                          <a:tab pos="504190" algn="l"/>
                          <a:tab pos="756285" algn="l"/>
                          <a:tab pos="1008380" algn="l"/>
                          <a:tab pos="1260475" algn="l"/>
                        </a:tabLst>
                      </a:pPr>
                      <a:r>
                        <a:rPr lang="en-GB" sz="1100">
                          <a:effectLst/>
                          <a:latin typeface="Segoe UI" panose="020B0502040204020203" pitchFamily="34" charset="0"/>
                          <a:ea typeface="Segoe UI" panose="020B0502040204020203" pitchFamily="34" charset="0"/>
                          <a:cs typeface="Segoe UI" panose="020B0502040204020203" pitchFamily="34" charset="0"/>
                        </a:rPr>
                        <a:t>Framework of the disaster notification of the population in Smart Cities and Communities</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29"/>
                  </a:ext>
                </a:extLst>
              </a:tr>
              <a:tr h="178769">
                <a:tc>
                  <a:txBody>
                    <a:bodyPr/>
                    <a:lstStyle/>
                    <a:p>
                      <a:pPr algn="ct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Q5/20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Y.MEDT</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Methodology for Building Sustainable Capabilities during Enterprises’ Digital Transformation</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30"/>
                  </a:ext>
                </a:extLst>
              </a:tr>
              <a:tr h="178769">
                <a:tc>
                  <a:txBody>
                    <a:bodyPr/>
                    <a:lstStyle/>
                    <a:p>
                      <a:pPr algn="ct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Q6/20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Y.API4IOT</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API for IoT Open Data in Smart Cities</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31"/>
                  </a:ext>
                </a:extLst>
              </a:tr>
              <a:tr h="178769">
                <a:tc>
                  <a:txBody>
                    <a:bodyPr/>
                    <a:lstStyle/>
                    <a:p>
                      <a:pPr algn="ct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Q6/20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Y.LPWA</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Security, interoperability and identification aspects for Low Power Wide Area (LPWA) systems</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32"/>
                  </a:ext>
                </a:extLst>
              </a:tr>
              <a:tr h="178769">
                <a:tc>
                  <a:txBody>
                    <a:bodyPr/>
                    <a:lstStyle/>
                    <a:p>
                      <a:pPr algn="ct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Q6/20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Y.FW-IC-MDSC</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Framework of identification and connectivity of Moving Devices in Smart City</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33"/>
                  </a:ext>
                </a:extLst>
              </a:tr>
              <a:tr h="178769">
                <a:tc>
                  <a:txBody>
                    <a:bodyPr/>
                    <a:lstStyle/>
                    <a:p>
                      <a:pPr algn="ct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Q7/20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a:lnSpc>
                          <a:spcPct val="107000"/>
                        </a:lnSpc>
                        <a:spcBef>
                          <a:spcPts val="200"/>
                        </a:spcBef>
                        <a:spcAft>
                          <a:spcPts val="200"/>
                        </a:spcAft>
                      </a:pPr>
                      <a:r>
                        <a:rPr lang="fr-CH" sz="1100">
                          <a:effectLst/>
                          <a:latin typeface="Segoe UI" panose="020B0502040204020203" pitchFamily="34" charset="0"/>
                          <a:ea typeface="Segoe UI" panose="020B0502040204020203" pitchFamily="34" charset="0"/>
                          <a:cs typeface="Segoe UI" panose="020B0502040204020203" pitchFamily="34" charset="0"/>
                        </a:rPr>
                        <a:t>Y.SSC-IA</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nSpc>
                          <a:spcPct val="107000"/>
                        </a:lnSpc>
                        <a:spcBef>
                          <a:spcPts val="200"/>
                        </a:spcBef>
                        <a:spcAft>
                          <a:spcPts val="200"/>
                        </a:spcAft>
                        <a:tabLst>
                          <a:tab pos="635000" algn="l"/>
                        </a:tabLst>
                      </a:pPr>
                      <a:r>
                        <a:rPr lang="en-GB" sz="1100">
                          <a:effectLst/>
                          <a:latin typeface="Segoe UI" panose="020B0502040204020203" pitchFamily="34" charset="0"/>
                          <a:ea typeface="Segoe UI" panose="020B0502040204020203" pitchFamily="34" charset="0"/>
                          <a:cs typeface="Segoe UI" panose="020B0502040204020203" pitchFamily="34" charset="0"/>
                        </a:rPr>
                        <a:t>Smart Sustainable City Impact Assessment</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34"/>
                  </a:ext>
                </a:extLst>
              </a:tr>
              <a:tr h="178769">
                <a:tc>
                  <a:txBody>
                    <a:bodyPr/>
                    <a:lstStyle/>
                    <a:p>
                      <a:pPr algn="ct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Q7/20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a:lnSpc>
                          <a:spcPct val="107000"/>
                        </a:lnSpc>
                        <a:spcBef>
                          <a:spcPts val="200"/>
                        </a:spcBef>
                        <a:spcAft>
                          <a:spcPts val="200"/>
                        </a:spcAft>
                      </a:pPr>
                      <a:r>
                        <a:rPr lang="fr-CH" sz="1100">
                          <a:effectLst/>
                          <a:latin typeface="Segoe UI" panose="020B0502040204020203" pitchFamily="34" charset="0"/>
                          <a:ea typeface="Segoe UI" panose="020B0502040204020203" pitchFamily="34" charset="0"/>
                          <a:cs typeface="Segoe UI" panose="020B0502040204020203" pitchFamily="34" charset="0"/>
                        </a:rPr>
                        <a:t>Y.SSC-MM</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Smart Sustainable City Maturity Model</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35"/>
                  </a:ext>
                </a:extLst>
              </a:tr>
              <a:tr h="178769">
                <a:tc>
                  <a:txBody>
                    <a:bodyPr/>
                    <a:lstStyle/>
                    <a:p>
                      <a:pPr algn="ct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Q7/20</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gn="ctr">
                        <a:lnSpc>
                          <a:spcPct val="107000"/>
                        </a:lnSpc>
                        <a:spcBef>
                          <a:spcPts val="200"/>
                        </a:spcBef>
                        <a:spcAft>
                          <a:spcPts val="200"/>
                        </a:spcAft>
                      </a:pPr>
                      <a:r>
                        <a:rPr lang="en-GB" sz="1100">
                          <a:effectLst/>
                          <a:latin typeface="Segoe UI" panose="020B0502040204020203" pitchFamily="34" charset="0"/>
                          <a:ea typeface="Segoe UI" panose="020B0502040204020203" pitchFamily="34" charset="0"/>
                          <a:cs typeface="Segoe UI" panose="020B0502040204020203" pitchFamily="34" charset="0"/>
                        </a:rPr>
                        <a:t>Y.AFDTS</a:t>
                      </a:r>
                      <a:endParaRPr lang="en-US" sz="110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tc>
                  <a:txBody>
                    <a:bodyPr/>
                    <a:lstStyle/>
                    <a:p>
                      <a:pPr>
                        <a:lnSpc>
                          <a:spcPct val="107000"/>
                        </a:lnSpc>
                        <a:spcBef>
                          <a:spcPts val="200"/>
                        </a:spcBef>
                        <a:spcAft>
                          <a:spcPts val="200"/>
                        </a:spcAft>
                      </a:pPr>
                      <a:r>
                        <a:rPr lang="en-GB" sz="1100" dirty="0">
                          <a:effectLst/>
                          <a:latin typeface="Segoe UI" panose="020B0502040204020203" pitchFamily="34" charset="0"/>
                          <a:ea typeface="Segoe UI" panose="020B0502040204020203" pitchFamily="34" charset="0"/>
                          <a:cs typeface="Segoe UI" panose="020B0502040204020203" pitchFamily="34" charset="0"/>
                        </a:rPr>
                        <a:t>Assessment Framework for Digital Transformation of Sectors in Smart Cities</a:t>
                      </a:r>
                      <a:endParaRPr lang="en-US" sz="1100" dirty="0">
                        <a:effectLst/>
                        <a:latin typeface="Segoe UI" panose="020B0502040204020203" pitchFamily="34" charset="0"/>
                        <a:ea typeface="Segoe UI" panose="020B0502040204020203" pitchFamily="34" charset="0"/>
                        <a:cs typeface="Segoe UI" panose="020B0502040204020203" pitchFamily="34" charset="0"/>
                      </a:endParaRPr>
                    </a:p>
                  </a:txBody>
                  <a:tcPr marL="23336" marR="23336" marT="0" marB="0"/>
                </a:tc>
                <a:extLst>
                  <a:ext uri="{0D108BD9-81ED-4DB2-BD59-A6C34878D82A}">
                    <a16:rowId xmlns="" xmlns:a16="http://schemas.microsoft.com/office/drawing/2014/main" val="10036"/>
                  </a:ext>
                </a:extLst>
              </a:tr>
            </a:tbl>
          </a:graphicData>
        </a:graphic>
      </p:graphicFrame>
      <p:sp>
        <p:nvSpPr>
          <p:cNvPr id="5" name="Rounded Rectangle 4"/>
          <p:cNvSpPr/>
          <p:nvPr/>
        </p:nvSpPr>
        <p:spPr>
          <a:xfrm>
            <a:off x="195943" y="235136"/>
            <a:ext cx="770708" cy="6074224"/>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s-ES_tradnl" sz="2800" b="1" dirty="0" smtClean="0">
                <a:latin typeface="Segoe UI" panose="020B0502040204020203" pitchFamily="34" charset="0"/>
                <a:ea typeface="Segoe UI" panose="020B0502040204020203" pitchFamily="34" charset="0"/>
                <a:cs typeface="Segoe UI" panose="020B0502040204020203" pitchFamily="34" charset="0"/>
              </a:rPr>
              <a:t>New </a:t>
            </a:r>
            <a:r>
              <a:rPr lang="es-ES_tradnl" sz="2800" b="1" dirty="0" err="1" smtClean="0">
                <a:latin typeface="Segoe UI" panose="020B0502040204020203" pitchFamily="34" charset="0"/>
                <a:ea typeface="Segoe UI" panose="020B0502040204020203" pitchFamily="34" charset="0"/>
                <a:cs typeface="Segoe UI" panose="020B0502040204020203" pitchFamily="34" charset="0"/>
              </a:rPr>
              <a:t>work</a:t>
            </a:r>
            <a:r>
              <a:rPr lang="es-ES_tradnl" sz="2800" b="1" dirty="0" smtClean="0">
                <a:latin typeface="Segoe UI" panose="020B0502040204020203" pitchFamily="34" charset="0"/>
                <a:ea typeface="Segoe UI" panose="020B0502040204020203" pitchFamily="34" charset="0"/>
                <a:cs typeface="Segoe UI" panose="020B0502040204020203" pitchFamily="34" charset="0"/>
              </a:rPr>
              <a:t> </a:t>
            </a:r>
            <a:r>
              <a:rPr lang="es-ES_tradnl" sz="2800" b="1" dirty="0" err="1" smtClean="0">
                <a:latin typeface="Segoe UI" panose="020B0502040204020203" pitchFamily="34" charset="0"/>
                <a:ea typeface="Segoe UI" panose="020B0502040204020203" pitchFamily="34" charset="0"/>
                <a:cs typeface="Segoe UI" panose="020B0502040204020203" pitchFamily="34" charset="0"/>
              </a:rPr>
              <a:t>items</a:t>
            </a:r>
            <a:endParaRPr lang="es-ES_tradnl" sz="28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22614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9186"/>
            <a:ext cx="11582400" cy="588748"/>
          </a:xfrm>
        </p:spPr>
        <p:txBody>
          <a:bodyPr>
            <a:no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ITU-T SG20 main results</a:t>
            </a:r>
            <a:br>
              <a:rPr lang="en-US" sz="3000" dirty="0" smtClean="0">
                <a:latin typeface="Segoe UI" panose="020B0502040204020203" pitchFamily="34" charset="0"/>
                <a:ea typeface="Segoe UI" panose="020B0502040204020203" pitchFamily="34" charset="0"/>
                <a:cs typeface="Segoe UI" panose="020B0502040204020203" pitchFamily="34" charset="0"/>
              </a:rPr>
            </a:br>
            <a:r>
              <a:rPr lang="en-US" sz="1800" dirty="0" smtClean="0">
                <a:latin typeface="Segoe UI" panose="020B0502040204020203" pitchFamily="34" charset="0"/>
                <a:ea typeface="Segoe UI" panose="020B0502040204020203" pitchFamily="34" charset="0"/>
                <a:cs typeface="Segoe UI" panose="020B0502040204020203" pitchFamily="34" charset="0"/>
              </a:rPr>
              <a:t>October 2015 – August 2017</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ounded Rectangle 5"/>
          <p:cNvSpPr/>
          <p:nvPr/>
        </p:nvSpPr>
        <p:spPr>
          <a:xfrm>
            <a:off x="117924" y="1018805"/>
            <a:ext cx="4789336" cy="36085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9</a:t>
            </a:r>
            <a:r>
              <a:rPr lang="en-US" b="1" dirty="0" smtClean="0">
                <a:latin typeface="Segoe UI" panose="020B0502040204020203" pitchFamily="34" charset="0"/>
                <a:ea typeface="Segoe UI" panose="020B0502040204020203" pitchFamily="34" charset="0"/>
                <a:cs typeface="Segoe UI" panose="020B0502040204020203" pitchFamily="34" charset="0"/>
              </a:rPr>
              <a:t> New Recommendations approved</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283C63E4-F9BE-C24A-B4FF-309EB18BA564}" type="slidenum">
              <a:rPr lang="en-US" smtClean="0"/>
              <a:t>15</a:t>
            </a:fld>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2369" t="12612" r="22313" b="12714"/>
          <a:stretch/>
        </p:blipFill>
        <p:spPr>
          <a:xfrm>
            <a:off x="4907260" y="843880"/>
            <a:ext cx="1949039" cy="188253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95388" y="1531277"/>
            <a:ext cx="5025184" cy="3970318"/>
          </a:xfrm>
          <a:prstGeom prst="rect">
            <a:avLst/>
          </a:prstGeom>
        </p:spPr>
        <p:txBody>
          <a:bodyPr wrap="square">
            <a:spAutoFit/>
          </a:bodyPr>
          <a:lstStyle/>
          <a:p>
            <a:pPr marL="285750" indent="-285750">
              <a:buFont typeface="Wingdings" panose="05000000000000000000" pitchFamily="2" charset="2"/>
              <a:buChar char="§"/>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Y.4113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“Requirements of the network for the Internet of Things” </a:t>
            </a:r>
          </a:p>
          <a:p>
            <a:pPr marL="285750" indent="-285750">
              <a:buFont typeface="Wingdings" panose="05000000000000000000" pitchFamily="2" charset="2"/>
              <a:buChar char="§"/>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Y.4114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“Specific </a:t>
            </a: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requirements and capabilities of the IoT for Big Data</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Wingdings" panose="05000000000000000000" pitchFamily="2" charset="2"/>
              <a:buChar char="§"/>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Y.4115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GB"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Reference </a:t>
            </a: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architecture for IoT device capability exposure" </a:t>
            </a:r>
            <a:endPar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Y.4451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“Framework of constrained device networking in the IoT environments” </a:t>
            </a:r>
          </a:p>
          <a:p>
            <a:pPr marL="285750" indent="-285750">
              <a:buFont typeface="Wingdings" panose="05000000000000000000" pitchFamily="2" charset="2"/>
              <a:buChar char="§"/>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Y.4452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“Functional framework of Web of Objects”</a:t>
            </a:r>
          </a:p>
          <a:p>
            <a:pPr marL="285750" indent="-285750">
              <a:buFont typeface="Wingdings" panose="05000000000000000000" pitchFamily="2" charset="2"/>
              <a:buChar char="§"/>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Y.4453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“Adaptive software framework for IoT devices” </a:t>
            </a:r>
          </a:p>
          <a:p>
            <a:pPr marL="285750" indent="-285750">
              <a:buFont typeface="Wingdings" panose="05000000000000000000" pitchFamily="2" charset="2"/>
              <a:buChar char="§"/>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Y.4553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“Requirements of smartphone as sink node for IoT applications and services”</a:t>
            </a:r>
          </a:p>
          <a:p>
            <a:pPr marL="285750" indent="-285750">
              <a:buFont typeface="Wingdings" panose="05000000000000000000" pitchFamily="2" charset="2"/>
              <a:buChar char="§"/>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Y.4702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Common requirements and capabilities”</a:t>
            </a:r>
          </a:p>
          <a:p>
            <a:pPr marL="285750" indent="-285750">
              <a:buFont typeface="Wingdings" panose="05000000000000000000" pitchFamily="2" charset="2"/>
              <a:buChar char="§"/>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a:t>
            </a: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Y.4805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Identifier service requirements for the interoperability of Smart City applications”.</a:t>
            </a:r>
          </a:p>
          <a:p>
            <a:pPr marL="285750" indent="-285750">
              <a:buFont typeface="Wingdings" panose="05000000000000000000" pitchFamily="2" charset="2"/>
              <a:buChar char="§"/>
            </a:pPr>
            <a:endPar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p:cNvSpPr/>
          <p:nvPr/>
        </p:nvSpPr>
        <p:spPr>
          <a:xfrm>
            <a:off x="6429675" y="1531277"/>
            <a:ext cx="5650029" cy="4832092"/>
          </a:xfrm>
          <a:prstGeom prst="rect">
            <a:avLst/>
          </a:prstGeom>
        </p:spPr>
        <p:txBody>
          <a:bodyPr wrap="square">
            <a:spAutoFit/>
          </a:bodyPr>
          <a:lstStyle/>
          <a:p>
            <a:pPr marL="742950" lvl="1" indent="-285750">
              <a:buFont typeface="Wingdings" panose="05000000000000000000" pitchFamily="2" charset="2"/>
              <a:buChar char="§"/>
            </a:pPr>
            <a: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Y.Supp.42 to ITU-T Y.4100 </a:t>
            </a:r>
            <a:r>
              <a:rPr lang="en-US" altLang="ko-KR"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series</a:t>
            </a:r>
            <a:br>
              <a:rPr lang="en-US" altLang="ko-KR"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“Use cases of User-Centric work Space (UCS) Service</a:t>
            </a:r>
            <a:endParaRPr lang="en-US" altLang="ko-KR"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
            </a:pPr>
            <a:r>
              <a:rPr lang="en-US" altLang="ko-KR"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a:t>
            </a:r>
            <a: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t>Y.Supp.34 to ITU-T Y.4000 </a:t>
            </a:r>
            <a:r>
              <a:rPr lang="en-US" altLang="ko-KR"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series</a:t>
            </a:r>
            <a:br>
              <a:rPr lang="en-US" altLang="ko-KR"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altLang="ko-K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altLang="ko-KR"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"Smart Sustainable Cities - Setting the stage for stakeholders' engagement" </a:t>
            </a:r>
          </a:p>
          <a:p>
            <a:pPr marL="742950" lvl="1" indent="-285750">
              <a:buFont typeface="Wingdings" panose="05000000000000000000" pitchFamily="2" charset="2"/>
              <a:buChar char="§"/>
            </a:pPr>
            <a: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Y.Supp.33 to ITU-T Y.4000 </a:t>
            </a:r>
            <a:r>
              <a:rPr lang="en-US" altLang="ko-KR"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series</a:t>
            </a:r>
            <a:br>
              <a:rPr lang="en-US" altLang="ko-KR"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altLang="ko-KR"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altLang="ko-KR"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"Smart Sustainable Cities - Master plan"</a:t>
            </a:r>
          </a:p>
          <a:p>
            <a:pPr marL="742950" lvl="1" indent="-285750">
              <a:buFont typeface="Wingdings" panose="05000000000000000000" pitchFamily="2" charset="2"/>
              <a:buChar char="§"/>
            </a:pPr>
            <a: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Y.Supp.32 to ITU-T Y.4000 series </a:t>
            </a:r>
            <a:r>
              <a:rPr lang="en-US" altLang="ko-KR"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altLang="ko-KR"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altLang="ko-K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US" altLang="ko-KR"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Smart sustainable cities - a guide for city leaders“</a:t>
            </a:r>
          </a:p>
          <a:p>
            <a:pPr marL="742950" lvl="1" indent="-285750">
              <a:buFont typeface="Wingdings" panose="05000000000000000000" pitchFamily="2" charset="2"/>
              <a:buChar char="§"/>
            </a:pPr>
            <a: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Y.Supp.31 to ITU-T Y.4550 </a:t>
            </a:r>
            <a:r>
              <a:rPr lang="en-US" altLang="ko-KR"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series</a:t>
            </a:r>
            <a:br>
              <a:rPr lang="en-US" altLang="ko-KR"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altLang="ko-KR"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altLang="ko-KR"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"Smart Sustainable Cities - Intelligent sustainable buildings“</a:t>
            </a:r>
          </a:p>
          <a:p>
            <a:pPr marL="742950" lvl="1" indent="-285750">
              <a:buFont typeface="Wingdings" panose="05000000000000000000" pitchFamily="2" charset="2"/>
              <a:buChar char="§"/>
            </a:pPr>
            <a:r>
              <a:rPr lang="en-GB" alt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Y.Supp.28 to ITU-T Y.4550 </a:t>
            </a:r>
            <a:r>
              <a:rPr lang="en-GB"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series </a:t>
            </a:r>
            <a:br>
              <a:rPr lang="en-GB"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”Integrated </a:t>
            </a:r>
            <a:r>
              <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management for smart sustainable </a:t>
            </a: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cities”;</a:t>
            </a:r>
            <a:endPar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
            </a:pPr>
            <a:r>
              <a:rPr lang="en-GB" alt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Y.Supp.29 to ITU-T Y.4250 </a:t>
            </a:r>
            <a:r>
              <a:rPr lang="en-GB"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series</a:t>
            </a:r>
            <a:br>
              <a:rPr lang="en-GB"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“Multi-service </a:t>
            </a:r>
            <a:r>
              <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infrastructure for smart sustainable cities in new-development </a:t>
            </a: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areas”; </a:t>
            </a:r>
            <a:endPar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
            </a:pPr>
            <a:r>
              <a:rPr lang="en-GB" alt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Y.Supp.30 to ITU-T Y.4250 </a:t>
            </a:r>
            <a:r>
              <a:rPr lang="en-GB"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series</a:t>
            </a:r>
            <a:br>
              <a:rPr lang="en-GB"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“Overview </a:t>
            </a:r>
            <a:r>
              <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of smart sustainable cities </a:t>
            </a: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infrastructure”;</a:t>
            </a:r>
            <a:endPar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
            </a:pPr>
            <a:r>
              <a:rPr lang="en-GB" alt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Y.Supp.27 to ITU-T Y.4400 </a:t>
            </a:r>
            <a:r>
              <a:rPr lang="en-GB"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series</a:t>
            </a:r>
            <a:br>
              <a:rPr lang="en-GB"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“Setting </a:t>
            </a:r>
            <a:r>
              <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the framework for an ICT architecture of a smart sustainable </a:t>
            </a: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city”.</a:t>
            </a:r>
            <a:endPar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ounded Rectangle 14"/>
          <p:cNvSpPr/>
          <p:nvPr/>
        </p:nvSpPr>
        <p:spPr>
          <a:xfrm>
            <a:off x="6860021" y="1024504"/>
            <a:ext cx="4789336" cy="36085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9</a:t>
            </a:r>
            <a:r>
              <a:rPr lang="en-US" b="1" dirty="0" smtClean="0">
                <a:latin typeface="Segoe UI" panose="020B0502040204020203" pitchFamily="34" charset="0"/>
                <a:ea typeface="Segoe UI" panose="020B0502040204020203" pitchFamily="34" charset="0"/>
                <a:cs typeface="Segoe UI" panose="020B0502040204020203" pitchFamily="34" charset="0"/>
              </a:rPr>
              <a:t> New Supplements agreed</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pic>
        <p:nvPicPr>
          <p:cNvPr id="1034" name="Picture 10" descr="https://conceptdraw.com/a1755c3/p9/preview/640/pict--opposite-direction-arrows-vector-clipart-library"/>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2968"/>
          <a:stretch/>
        </p:blipFill>
        <p:spPr bwMode="auto">
          <a:xfrm>
            <a:off x="1625600" y="2901341"/>
            <a:ext cx="6096000" cy="372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104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4294967295"/>
          </p:nvPr>
        </p:nvSpPr>
        <p:spPr>
          <a:xfrm>
            <a:off x="727849" y="2847254"/>
            <a:ext cx="4513263" cy="706437"/>
          </a:xfrm>
          <a:prstGeom prst="rect">
            <a:avLst/>
          </a:prstGeom>
          <a:noFill/>
        </p:spPr>
        <p:txBody>
          <a:bodyPr wrap="square" rtlCol="0">
            <a:spAutoFit/>
          </a:bodyPr>
          <a:lstStyle/>
          <a:p>
            <a:pPr marL="0" indent="0" algn="ctr">
              <a:buNone/>
            </a:pPr>
            <a:r>
              <a:rPr lang="en-US" sz="2000" b="1" dirty="0" smtClean="0">
                <a:latin typeface="Segoe UI" panose="020B0502040204020203" pitchFamily="34" charset="0"/>
                <a:ea typeface="Segoe UI" panose="020B0502040204020203" pitchFamily="34" charset="0"/>
                <a:cs typeface="Segoe UI" panose="020B0502040204020203" pitchFamily="34" charset="0"/>
              </a:rPr>
              <a:t>Flipbook </a:t>
            </a:r>
            <a:r>
              <a:rPr lang="en-US" sz="2000" b="1" dirty="0">
                <a:latin typeface="Segoe UI" panose="020B0502040204020203" pitchFamily="34" charset="0"/>
                <a:ea typeface="Segoe UI" panose="020B0502040204020203" pitchFamily="34" charset="0"/>
                <a:cs typeface="Segoe UI" panose="020B0502040204020203" pitchFamily="34" charset="0"/>
              </a:rPr>
              <a:t>on Unleashing the potential of the Internet of Things</a:t>
            </a:r>
            <a:endPar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itle 1"/>
          <p:cNvSpPr>
            <a:spLocks noGrp="1"/>
          </p:cNvSpPr>
          <p:nvPr>
            <p:ph type="title" idx="4294967295"/>
          </p:nvPr>
        </p:nvSpPr>
        <p:spPr>
          <a:xfrm>
            <a:off x="0" y="158750"/>
            <a:ext cx="11582400" cy="588963"/>
          </a:xfrm>
        </p:spPr>
        <p:txBody>
          <a:bodyPr>
            <a:no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Publication on IoT and Smart Sustainable Cities</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19618" t="15000" r="16736" b="42037"/>
          <a:stretch/>
        </p:blipFill>
        <p:spPr>
          <a:xfrm>
            <a:off x="8200595" y="852952"/>
            <a:ext cx="1847637" cy="1764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6932997" y="2703223"/>
            <a:ext cx="4864100" cy="1015663"/>
          </a:xfrm>
          <a:prstGeom prst="rect">
            <a:avLst/>
          </a:prstGeom>
          <a:noFill/>
        </p:spPr>
        <p:txBody>
          <a:bodyPr wrap="square" rtlCol="0">
            <a:spAutoFit/>
          </a:bodyPr>
          <a:lstStyle/>
          <a:p>
            <a:pPr algn="ctr"/>
            <a:r>
              <a:rPr lang="en-US"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Flipbook on Shaping smarter and more sustainable cities: Striving for </a:t>
            </a: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S</a:t>
            </a:r>
            <a:r>
              <a:rPr lang="en-US"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ustainable Development Goals</a:t>
            </a:r>
            <a:endPar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t="22332" b="17786"/>
          <a:stretch/>
        </p:blipFill>
        <p:spPr>
          <a:xfrm>
            <a:off x="2104637" y="968103"/>
            <a:ext cx="1854642" cy="1764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ounded Rectangle 2"/>
          <p:cNvSpPr/>
          <p:nvPr/>
        </p:nvSpPr>
        <p:spPr>
          <a:xfrm>
            <a:off x="541421" y="3812304"/>
            <a:ext cx="5053263" cy="2106000"/>
          </a:xfrm>
          <a:prstGeom prst="round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extBox 1"/>
          <p:cNvSpPr txBox="1"/>
          <p:nvPr/>
        </p:nvSpPr>
        <p:spPr>
          <a:xfrm>
            <a:off x="649705" y="4042606"/>
            <a:ext cx="4764506" cy="1467852"/>
          </a:xfrm>
          <a:prstGeom prst="rect">
            <a:avLst/>
          </a:prstGeom>
          <a:noFill/>
        </p:spPr>
        <p:txBody>
          <a:bodyPr wrap="square" rtlCol="0">
            <a:spAutoFit/>
          </a:bodyPr>
          <a:lstStyle/>
          <a:p>
            <a:pPr algn="ct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This flipbook presents a compendium of the first set of ITU international standards for IoT, providing a resource of great value to standards experts interested in contributing to the work of ITU-T Study Group 20.</a:t>
            </a:r>
            <a:endPar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Rounded Rectangle 23"/>
          <p:cNvSpPr/>
          <p:nvPr/>
        </p:nvSpPr>
        <p:spPr>
          <a:xfrm>
            <a:off x="6613360" y="3808292"/>
            <a:ext cx="5053263" cy="2106741"/>
          </a:xfrm>
          <a:prstGeom prst="round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5" name="TextBox 24"/>
          <p:cNvSpPr txBox="1"/>
          <p:nvPr/>
        </p:nvSpPr>
        <p:spPr>
          <a:xfrm>
            <a:off x="6721644" y="3881219"/>
            <a:ext cx="4764506" cy="2031325"/>
          </a:xfrm>
          <a:prstGeom prst="rect">
            <a:avLst/>
          </a:prstGeom>
          <a:noFill/>
        </p:spPr>
        <p:txBody>
          <a:bodyPr wrap="square" rtlCol="0">
            <a:spAutoFit/>
          </a:bodyPr>
          <a:lstStyle/>
          <a:p>
            <a:pPr algn="ct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This compendium of Technical Reports and Specifications details policy and technical considerations relevant to the development of SSC, providing policymakers and engineers with valuable reference material to guide their pursuit of happier, safer life in our cities. </a:t>
            </a:r>
          </a:p>
        </p:txBody>
      </p:sp>
      <p:sp>
        <p:nvSpPr>
          <p:cNvPr id="11" name="Round Diagonal Corner Rectangle 10"/>
          <p:cNvSpPr/>
          <p:nvPr/>
        </p:nvSpPr>
        <p:spPr>
          <a:xfrm>
            <a:off x="4107150" y="6217909"/>
            <a:ext cx="4073192" cy="396361"/>
          </a:xfrm>
          <a:prstGeom prst="round2Diag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Available on ITU website for free!</a:t>
            </a:r>
            <a:endPar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59372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7"/>
          <p:cNvSpPr/>
          <p:nvPr/>
        </p:nvSpPr>
        <p:spPr>
          <a:xfrm>
            <a:off x="0" y="6467106"/>
            <a:ext cx="12192635" cy="391160"/>
          </a:xfrm>
          <a:custGeom>
            <a:avLst/>
            <a:gdLst/>
            <a:ahLst/>
            <a:cxnLst/>
            <a:rect l="l" t="t" r="r" b="b"/>
            <a:pathLst>
              <a:path w="12192635" h="391159">
                <a:moveTo>
                  <a:pt x="0" y="390893"/>
                </a:moveTo>
                <a:lnTo>
                  <a:pt x="12192114" y="390893"/>
                </a:lnTo>
                <a:lnTo>
                  <a:pt x="12192114" y="0"/>
                </a:lnTo>
                <a:lnTo>
                  <a:pt x="0" y="0"/>
                </a:lnTo>
                <a:lnTo>
                  <a:pt x="0" y="390893"/>
                </a:lnTo>
                <a:close/>
              </a:path>
            </a:pathLst>
          </a:custGeom>
          <a:solidFill>
            <a:srgbClr val="137DBF"/>
          </a:solidFill>
        </p:spPr>
        <p:txBody>
          <a:bodyPr wrap="square" lIns="0" tIns="0" rIns="0" bIns="0" rtlCol="0"/>
          <a:lstStyle/>
          <a:p>
            <a:endParaRPr/>
          </a:p>
        </p:txBody>
      </p:sp>
      <p:sp>
        <p:nvSpPr>
          <p:cNvPr id="6" name="object 8"/>
          <p:cNvSpPr txBox="1"/>
          <p:nvPr/>
        </p:nvSpPr>
        <p:spPr>
          <a:xfrm>
            <a:off x="2819400" y="6514280"/>
            <a:ext cx="6553200" cy="215444"/>
          </a:xfrm>
          <a:prstGeom prst="rect">
            <a:avLst/>
          </a:prstGeom>
        </p:spPr>
        <p:txBody>
          <a:bodyPr vert="horz" wrap="square" lIns="0" tIns="0" rIns="0" bIns="0" rtlCol="0">
            <a:spAutoFit/>
          </a:bodyPr>
          <a:lstStyle/>
          <a:p>
            <a:pPr marL="12700">
              <a:lnSpc>
                <a:spcPct val="100000"/>
              </a:lnSpc>
            </a:pPr>
            <a:r>
              <a:rPr sz="1400" b="1" spc="-20" dirty="0">
                <a:solidFill>
                  <a:srgbClr val="FFFFFF"/>
                </a:solidFill>
                <a:latin typeface="FrugalSans Th"/>
                <a:cs typeface="FrugalSans Th"/>
              </a:rPr>
              <a:t>PROMOTING GLOBAL </a:t>
            </a:r>
            <a:r>
              <a:rPr sz="1400" b="1" spc="-10" dirty="0">
                <a:solidFill>
                  <a:srgbClr val="FFFFFF"/>
                </a:solidFill>
                <a:latin typeface="FrugalSans Th"/>
                <a:cs typeface="FrugalSans Th"/>
              </a:rPr>
              <a:t>COLLABORATION </a:t>
            </a:r>
            <a:r>
              <a:rPr sz="1400" b="1" dirty="0">
                <a:solidFill>
                  <a:srgbClr val="FFFFFF"/>
                </a:solidFill>
                <a:latin typeface="FrugalSans Th"/>
                <a:cs typeface="FrugalSans Th"/>
              </a:rPr>
              <a:t>FOR A </a:t>
            </a:r>
            <a:r>
              <a:rPr sz="1400" b="1" spc="-10" dirty="0">
                <a:solidFill>
                  <a:srgbClr val="FFFFFF"/>
                </a:solidFill>
                <a:latin typeface="FrugalSans Th"/>
                <a:cs typeface="FrugalSans Th"/>
              </a:rPr>
              <a:t>CONNECTED</a:t>
            </a:r>
            <a:r>
              <a:rPr sz="1400" b="1" spc="40" dirty="0">
                <a:solidFill>
                  <a:srgbClr val="FFFFFF"/>
                </a:solidFill>
                <a:latin typeface="FrugalSans Th"/>
                <a:cs typeface="FrugalSans Th"/>
              </a:rPr>
              <a:t> </a:t>
            </a:r>
            <a:r>
              <a:rPr sz="1400" b="1" spc="-15" dirty="0">
                <a:solidFill>
                  <a:srgbClr val="FFFFFF"/>
                </a:solidFill>
                <a:latin typeface="FrugalSans Th"/>
                <a:cs typeface="FrugalSans Th"/>
              </a:rPr>
              <a:t>WORLD</a:t>
            </a:r>
            <a:endParaRPr sz="1400" dirty="0">
              <a:latin typeface="FrugalSans Th"/>
              <a:cs typeface="FrugalSans Th"/>
            </a:endParaRPr>
          </a:p>
        </p:txBody>
      </p:sp>
      <p:sp>
        <p:nvSpPr>
          <p:cNvPr id="9" name="object 10"/>
          <p:cNvSpPr/>
          <p:nvPr/>
        </p:nvSpPr>
        <p:spPr>
          <a:xfrm>
            <a:off x="3625898" y="4401867"/>
            <a:ext cx="8566215" cy="2061423"/>
          </a:xfrm>
          <a:prstGeom prst="rect">
            <a:avLst/>
          </a:prstGeom>
          <a:blipFill>
            <a:blip r:embed="rId2" cstate="print"/>
            <a:stretch>
              <a:fillRect/>
            </a:stretch>
          </a:blipFill>
        </p:spPr>
        <p:txBody>
          <a:bodyPr wrap="square" lIns="0" tIns="0" rIns="0" bIns="0" rtlCol="0"/>
          <a:lstStyle/>
          <a:p>
            <a:endParaRPr/>
          </a:p>
        </p:txBody>
      </p:sp>
      <p:sp>
        <p:nvSpPr>
          <p:cNvPr id="10" name="object 9"/>
          <p:cNvSpPr/>
          <p:nvPr/>
        </p:nvSpPr>
        <p:spPr>
          <a:xfrm>
            <a:off x="0" y="4401865"/>
            <a:ext cx="3625888" cy="2088845"/>
          </a:xfrm>
          <a:prstGeom prst="rect">
            <a:avLst/>
          </a:prstGeom>
          <a:blipFill>
            <a:blip r:embed="rId3" cstate="print"/>
            <a:stretch>
              <a:fillRect/>
            </a:stretch>
          </a:blipFill>
        </p:spPr>
        <p:txBody>
          <a:bodyPr wrap="square" lIns="0" tIns="0" rIns="0" bIns="0" rtlCol="0"/>
          <a:lstStyle/>
          <a:p>
            <a:endParaRPr/>
          </a:p>
        </p:txBody>
      </p:sp>
      <p:sp>
        <p:nvSpPr>
          <p:cNvPr id="11" name="Title 1"/>
          <p:cNvSpPr txBox="1">
            <a:spLocks/>
          </p:cNvSpPr>
          <p:nvPr/>
        </p:nvSpPr>
        <p:spPr>
          <a:xfrm>
            <a:off x="497840" y="305072"/>
            <a:ext cx="10972800" cy="810788"/>
          </a:xfrm>
          <a:prstGeom prst="rect">
            <a:avLst/>
          </a:prstGeom>
        </p:spPr>
        <p:txBody>
          <a:bodyPr>
            <a:normAutofit fontScale="925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000" dirty="0" smtClean="0">
                <a:latin typeface="Segoe UI" panose="020B0502040204020203" pitchFamily="34" charset="0"/>
                <a:ea typeface="Segoe UI" panose="020B0502040204020203" pitchFamily="34" charset="0"/>
                <a:cs typeface="Segoe UI" panose="020B0502040204020203" pitchFamily="34" charset="0"/>
              </a:rPr>
              <a:t>International Telecommunication Union (ITU)</a:t>
            </a:r>
            <a:endParaRPr lang="en-US" sz="400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109000" y="1255213"/>
            <a:ext cx="3606805" cy="707886"/>
          </a:xfrm>
          <a:prstGeom prst="rect">
            <a:avLst/>
          </a:prstGeom>
          <a:noFill/>
        </p:spPr>
        <p:txBody>
          <a:bodyPr wrap="square" rtlCol="0">
            <a:spAutoFit/>
          </a:bodyPr>
          <a:lstStyle/>
          <a:p>
            <a:r>
              <a:rPr lang="es-ES_tradnl"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WHO WE ARE</a:t>
            </a:r>
            <a:endParaRPr lang="es-ES_tradnl" sz="4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109000" y="2476620"/>
            <a:ext cx="3832936" cy="1477328"/>
          </a:xfrm>
          <a:prstGeom prst="rect">
            <a:avLst/>
          </a:prstGeom>
          <a:noFill/>
        </p:spPr>
        <p:txBody>
          <a:bodyPr wrap="square" rtlCol="0">
            <a:spAutoFit/>
          </a:bodyPr>
          <a:lstStyle/>
          <a:p>
            <a:r>
              <a:rPr lang="en-GB" b="1" dirty="0">
                <a:solidFill>
                  <a:srgbClr val="FFFFFF"/>
                </a:solidFill>
                <a:latin typeface="Segoe UI" panose="020B0502040204020203" pitchFamily="34" charset="0"/>
                <a:ea typeface="Segoe UI" panose="020B0502040204020203" pitchFamily="34" charset="0"/>
                <a:cs typeface="Segoe UI" panose="020B0502040204020203" pitchFamily="34" charset="0"/>
              </a:rPr>
              <a:t>ITU is the United </a:t>
            </a:r>
            <a:r>
              <a:rPr lang="en-GB" b="1" spc="-15" dirty="0">
                <a:solidFill>
                  <a:srgbClr val="FFFFFF"/>
                </a:solidFill>
                <a:latin typeface="Segoe UI" panose="020B0502040204020203" pitchFamily="34" charset="0"/>
                <a:ea typeface="Segoe UI" panose="020B0502040204020203" pitchFamily="34" charset="0"/>
                <a:cs typeface="Segoe UI" panose="020B0502040204020203" pitchFamily="34" charset="0"/>
              </a:rPr>
              <a:t>Nations</a:t>
            </a:r>
            <a:r>
              <a:rPr lang="en-GB" b="1" spc="-35" dirty="0">
                <a:solidFill>
                  <a:srgbClr val="FFFFFF"/>
                </a:solidFill>
                <a:latin typeface="Segoe UI" panose="020B0502040204020203" pitchFamily="34" charset="0"/>
                <a:ea typeface="Segoe UI" panose="020B0502040204020203" pitchFamily="34" charset="0"/>
                <a:cs typeface="Segoe UI" panose="020B0502040204020203" pitchFamily="34" charset="0"/>
              </a:rPr>
              <a:t> </a:t>
            </a:r>
            <a:r>
              <a:rPr lang="en-GB" b="1" spc="-10" dirty="0">
                <a:solidFill>
                  <a:srgbClr val="FFFFFF"/>
                </a:solidFill>
                <a:latin typeface="Segoe UI" panose="020B0502040204020203" pitchFamily="34" charset="0"/>
                <a:ea typeface="Segoe UI" panose="020B0502040204020203" pitchFamily="34" charset="0"/>
                <a:cs typeface="Segoe UI" panose="020B0502040204020203" pitchFamily="34" charset="0"/>
              </a:rPr>
              <a:t>specialized  </a:t>
            </a:r>
            <a:r>
              <a:rPr lang="en-GB" b="1" spc="10" dirty="0">
                <a:solidFill>
                  <a:srgbClr val="FFFFFF"/>
                </a:solidFill>
                <a:latin typeface="Segoe UI" panose="020B0502040204020203" pitchFamily="34" charset="0"/>
                <a:ea typeface="Segoe UI" panose="020B0502040204020203" pitchFamily="34" charset="0"/>
                <a:cs typeface="Segoe UI" panose="020B0502040204020203" pitchFamily="34" charset="0"/>
              </a:rPr>
              <a:t>agency </a:t>
            </a:r>
            <a:r>
              <a:rPr lang="en-GB" b="1" spc="-20" dirty="0">
                <a:solidFill>
                  <a:srgbClr val="FFFFFF"/>
                </a:solidFill>
                <a:latin typeface="Segoe UI" panose="020B0502040204020203" pitchFamily="34" charset="0"/>
                <a:ea typeface="Segoe UI" panose="020B0502040204020203" pitchFamily="34" charset="0"/>
                <a:cs typeface="Segoe UI" panose="020B0502040204020203" pitchFamily="34" charset="0"/>
              </a:rPr>
              <a:t>for </a:t>
            </a:r>
            <a:r>
              <a:rPr lang="en-GB" b="1" spc="-15" dirty="0">
                <a:solidFill>
                  <a:srgbClr val="FFFFFF"/>
                </a:solidFill>
                <a:latin typeface="Segoe UI" panose="020B0502040204020203" pitchFamily="34" charset="0"/>
                <a:ea typeface="Segoe UI" panose="020B0502040204020203" pitchFamily="34" charset="0"/>
                <a:cs typeface="Segoe UI" panose="020B0502040204020203" pitchFamily="34" charset="0"/>
              </a:rPr>
              <a:t>information </a:t>
            </a:r>
            <a:r>
              <a:rPr lang="en-GB" b="1" dirty="0">
                <a:solidFill>
                  <a:srgbClr val="FFFFFF"/>
                </a:solidFill>
                <a:latin typeface="Segoe UI" panose="020B0502040204020203" pitchFamily="34" charset="0"/>
                <a:ea typeface="Segoe UI" panose="020B0502040204020203" pitchFamily="34" charset="0"/>
                <a:cs typeface="Segoe UI" panose="020B0502040204020203" pitchFamily="34" charset="0"/>
              </a:rPr>
              <a:t>and  </a:t>
            </a:r>
            <a:r>
              <a:rPr lang="en-GB" b="1" spc="-10" dirty="0">
                <a:solidFill>
                  <a:srgbClr val="FFFFFF"/>
                </a:solidFill>
                <a:latin typeface="Segoe UI" panose="020B0502040204020203" pitchFamily="34" charset="0"/>
                <a:ea typeface="Segoe UI" panose="020B0502040204020203" pitchFamily="34" charset="0"/>
                <a:cs typeface="Segoe UI" panose="020B0502040204020203" pitchFamily="34" charset="0"/>
              </a:rPr>
              <a:t>communication </a:t>
            </a:r>
            <a:r>
              <a:rPr lang="en-GB" b="1" dirty="0">
                <a:solidFill>
                  <a:srgbClr val="FFFFFF"/>
                </a:solidFill>
                <a:latin typeface="Segoe UI" panose="020B0502040204020203" pitchFamily="34" charset="0"/>
                <a:ea typeface="Segoe UI" panose="020B0502040204020203" pitchFamily="34" charset="0"/>
                <a:cs typeface="Segoe UI" panose="020B0502040204020203" pitchFamily="34" charset="0"/>
              </a:rPr>
              <a:t>technologies</a:t>
            </a:r>
            <a:r>
              <a:rPr lang="en-GB" b="1" spc="-25" dirty="0">
                <a:solidFill>
                  <a:srgbClr val="FFFFFF"/>
                </a:solidFill>
                <a:latin typeface="Segoe UI" panose="020B0502040204020203" pitchFamily="34" charset="0"/>
                <a:ea typeface="Segoe UI" panose="020B0502040204020203" pitchFamily="34" charset="0"/>
                <a:cs typeface="Segoe UI" panose="020B0502040204020203" pitchFamily="34" charset="0"/>
              </a:rPr>
              <a:t> </a:t>
            </a:r>
            <a:r>
              <a:rPr lang="en-GB" b="1" spc="-35" dirty="0">
                <a:solidFill>
                  <a:srgbClr val="FFFFFF"/>
                </a:solidFill>
                <a:latin typeface="Segoe UI" panose="020B0502040204020203" pitchFamily="34" charset="0"/>
                <a:ea typeface="Segoe UI" panose="020B0502040204020203" pitchFamily="34" charset="0"/>
                <a:cs typeface="Segoe UI" panose="020B0502040204020203" pitchFamily="34" charset="0"/>
              </a:rPr>
              <a:t>(ICTs)</a:t>
            </a:r>
            <a:endParaRPr lang="en-GB" dirty="0">
              <a:latin typeface="Segoe UI" panose="020B0502040204020203" pitchFamily="34" charset="0"/>
              <a:ea typeface="Segoe UI" panose="020B0502040204020203" pitchFamily="34" charset="0"/>
              <a:cs typeface="Segoe UI" panose="020B0502040204020203" pitchFamily="34" charset="0"/>
            </a:endParaRPr>
          </a:p>
          <a:p>
            <a:endParaRPr lang="es-ES_tradnl" dirty="0"/>
          </a:p>
        </p:txBody>
      </p:sp>
      <p:sp>
        <p:nvSpPr>
          <p:cNvPr id="15" name="TextBox 14"/>
          <p:cNvSpPr txBox="1"/>
          <p:nvPr/>
        </p:nvSpPr>
        <p:spPr>
          <a:xfrm>
            <a:off x="5765795" y="1316598"/>
            <a:ext cx="5058149" cy="707886"/>
          </a:xfrm>
          <a:prstGeom prst="rect">
            <a:avLst/>
          </a:prstGeom>
          <a:noFill/>
        </p:spPr>
        <p:txBody>
          <a:bodyPr wrap="square" rtlCol="0">
            <a:spAutoFit/>
          </a:bodyPr>
          <a:lstStyle/>
          <a:p>
            <a:r>
              <a:rPr lang="es-ES_tradnl"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WHAT OUR ROLE IS </a:t>
            </a:r>
          </a:p>
        </p:txBody>
      </p:sp>
      <p:sp>
        <p:nvSpPr>
          <p:cNvPr id="16" name="TextBox 15"/>
          <p:cNvSpPr txBox="1"/>
          <p:nvPr/>
        </p:nvSpPr>
        <p:spPr>
          <a:xfrm>
            <a:off x="5766595" y="2615991"/>
            <a:ext cx="5482651" cy="1477328"/>
          </a:xfrm>
          <a:prstGeom prst="rect">
            <a:avLst/>
          </a:prstGeom>
          <a:noFill/>
        </p:spPr>
        <p:txBody>
          <a:bodyPr wrap="square" rtlCol="0">
            <a:spAutoFit/>
          </a:bodyPr>
          <a:lstStyle/>
          <a:p>
            <a:r>
              <a:rPr lang="en-GB" b="1" dirty="0">
                <a:solidFill>
                  <a:srgbClr val="FFFFFF"/>
                </a:solidFill>
                <a:latin typeface="Segoe UI" panose="020B0502040204020203" pitchFamily="34" charset="0"/>
                <a:ea typeface="Segoe UI" panose="020B0502040204020203" pitchFamily="34" charset="0"/>
                <a:cs typeface="Segoe UI" panose="020B0502040204020203" pitchFamily="34" charset="0"/>
              </a:rPr>
              <a:t>To facilitate peaceful relations, international cooperation between peoples, and  economic and social development by means of efficient telecommunications  services.</a:t>
            </a:r>
          </a:p>
          <a:p>
            <a:endParaRPr lang="es-ES_tradnl" dirty="0"/>
          </a:p>
        </p:txBody>
      </p:sp>
    </p:spTree>
    <p:extLst>
      <p:ext uri="{BB962C8B-B14F-4D97-AF65-F5344CB8AC3E}">
        <p14:creationId xmlns:p14="http://schemas.microsoft.com/office/powerpoint/2010/main" val="18320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p:nvPr/>
        </p:nvSpPr>
        <p:spPr>
          <a:xfrm>
            <a:off x="0" y="2772003"/>
            <a:ext cx="12192114" cy="3878999"/>
          </a:xfrm>
          <a:prstGeom prst="rect">
            <a:avLst/>
          </a:prstGeom>
          <a:blipFill>
            <a:blip r:embed="rId2" cstate="print"/>
            <a:stretch>
              <a:fillRect/>
            </a:stretch>
          </a:blipFill>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 name="object 7"/>
          <p:cNvSpPr txBox="1"/>
          <p:nvPr/>
        </p:nvSpPr>
        <p:spPr>
          <a:xfrm>
            <a:off x="530359" y="3767220"/>
            <a:ext cx="1598295" cy="320040"/>
          </a:xfrm>
          <a:prstGeom prst="rect">
            <a:avLst/>
          </a:prstGeom>
        </p:spPr>
        <p:txBody>
          <a:bodyPr vert="horz" wrap="square" lIns="0" tIns="0" rIns="0" bIns="0" rtlCol="0">
            <a:spAutoFit/>
          </a:bodyPr>
          <a:lstStyle/>
          <a:p>
            <a:pPr marL="12700">
              <a:lnSpc>
                <a:spcPct val="100000"/>
              </a:lnSpc>
            </a:pPr>
            <a:r>
              <a:rPr sz="2000" b="1" dirty="0">
                <a:solidFill>
                  <a:srgbClr val="6D6E71"/>
                </a:solidFill>
                <a:latin typeface="Segoe UI" panose="020B0502040204020203" pitchFamily="34" charset="0"/>
                <a:ea typeface="Segoe UI" panose="020B0502040204020203" pitchFamily="34" charset="0"/>
                <a:cs typeface="Segoe UI" panose="020B0502040204020203" pitchFamily="34" charset="0"/>
              </a:rPr>
              <a:t>3</a:t>
            </a:r>
            <a:r>
              <a:rPr sz="2000" b="1" spc="-100" dirty="0">
                <a:solidFill>
                  <a:srgbClr val="6D6E71"/>
                </a:solidFill>
                <a:latin typeface="Segoe UI" panose="020B0502040204020203" pitchFamily="34" charset="0"/>
                <a:ea typeface="Segoe UI" panose="020B0502040204020203" pitchFamily="34" charset="0"/>
                <a:cs typeface="Segoe UI" panose="020B0502040204020203" pitchFamily="34" charset="0"/>
              </a:rPr>
              <a:t> </a:t>
            </a:r>
            <a:r>
              <a:rPr sz="2000" b="1" spc="-5" dirty="0">
                <a:solidFill>
                  <a:srgbClr val="6D6E71"/>
                </a:solidFill>
                <a:latin typeface="Segoe UI" panose="020B0502040204020203" pitchFamily="34" charset="0"/>
                <a:ea typeface="Segoe UI" panose="020B0502040204020203" pitchFamily="34" charset="0"/>
                <a:cs typeface="Segoe UI" panose="020B0502040204020203" pitchFamily="34" charset="0"/>
              </a:rPr>
              <a:t>SECTORS</a:t>
            </a:r>
            <a:endParaRPr sz="2000">
              <a:latin typeface="Segoe UI" panose="020B0502040204020203" pitchFamily="34" charset="0"/>
              <a:ea typeface="Segoe UI" panose="020B0502040204020203" pitchFamily="34" charset="0"/>
              <a:cs typeface="Segoe UI" panose="020B0502040204020203" pitchFamily="34" charset="0"/>
            </a:endParaRPr>
          </a:p>
        </p:txBody>
      </p:sp>
      <p:sp>
        <p:nvSpPr>
          <p:cNvPr id="8" name="object 8"/>
          <p:cNvSpPr txBox="1"/>
          <p:nvPr/>
        </p:nvSpPr>
        <p:spPr>
          <a:xfrm>
            <a:off x="530358" y="4340919"/>
            <a:ext cx="2072395" cy="738664"/>
          </a:xfrm>
          <a:prstGeom prst="rect">
            <a:avLst/>
          </a:prstGeom>
        </p:spPr>
        <p:txBody>
          <a:bodyPr vert="horz" wrap="square" lIns="0" tIns="0" rIns="0" bIns="0" rtlCol="0">
            <a:spAutoFit/>
          </a:bodyPr>
          <a:lstStyle/>
          <a:p>
            <a:pPr marL="12700">
              <a:lnSpc>
                <a:spcPct val="100000"/>
              </a:lnSpc>
            </a:pPr>
            <a:r>
              <a:rPr sz="1200" b="1" spc="-15" dirty="0">
                <a:solidFill>
                  <a:srgbClr val="231F20"/>
                </a:solidFill>
                <a:latin typeface="Segoe UI" panose="020B0502040204020203" pitchFamily="34" charset="0"/>
                <a:ea typeface="Segoe UI" panose="020B0502040204020203" pitchFamily="34" charset="0"/>
                <a:cs typeface="Segoe UI" panose="020B0502040204020203" pitchFamily="34" charset="0"/>
              </a:rPr>
              <a:t>Each </a:t>
            </a:r>
            <a:r>
              <a:rPr sz="1200" b="1" spc="-5" dirty="0">
                <a:solidFill>
                  <a:srgbClr val="231F20"/>
                </a:solidFill>
                <a:latin typeface="Segoe UI" panose="020B0502040204020203" pitchFamily="34" charset="0"/>
                <a:ea typeface="Segoe UI" panose="020B0502040204020203" pitchFamily="34" charset="0"/>
                <a:cs typeface="Segoe UI" panose="020B0502040204020203" pitchFamily="34" charset="0"/>
              </a:rPr>
              <a:t>sector </a:t>
            </a:r>
            <a:r>
              <a:rPr sz="1200" b="1" dirty="0">
                <a:solidFill>
                  <a:srgbClr val="231F20"/>
                </a:solidFill>
                <a:latin typeface="Segoe UI" panose="020B0502040204020203" pitchFamily="34" charset="0"/>
                <a:ea typeface="Segoe UI" panose="020B0502040204020203" pitchFamily="34" charset="0"/>
                <a:cs typeface="Segoe UI" panose="020B0502040204020203" pitchFamily="34" charset="0"/>
              </a:rPr>
              <a:t>has </a:t>
            </a:r>
            <a:r>
              <a:rPr sz="1200" b="1" spc="-15" dirty="0">
                <a:solidFill>
                  <a:srgbClr val="231F20"/>
                </a:solidFill>
                <a:latin typeface="Segoe UI" panose="020B0502040204020203" pitchFamily="34" charset="0"/>
                <a:ea typeface="Segoe UI" panose="020B0502040204020203" pitchFamily="34" charset="0"/>
                <a:cs typeface="Segoe UI" panose="020B0502040204020203" pitchFamily="34" charset="0"/>
              </a:rPr>
              <a:t>separate</a:t>
            </a:r>
            <a:r>
              <a:rPr sz="1200" b="1" spc="-30" dirty="0">
                <a:solidFill>
                  <a:srgbClr val="231F20"/>
                </a:solidFill>
                <a:latin typeface="Segoe UI" panose="020B0502040204020203" pitchFamily="34" charset="0"/>
                <a:ea typeface="Segoe UI" panose="020B0502040204020203" pitchFamily="34" charset="0"/>
                <a:cs typeface="Segoe UI" panose="020B0502040204020203" pitchFamily="34" charset="0"/>
              </a:rPr>
              <a:t> </a:t>
            </a:r>
            <a:r>
              <a:rPr sz="1200" b="1" dirty="0" smtClean="0">
                <a:solidFill>
                  <a:srgbClr val="231F20"/>
                </a:solidFill>
                <a:latin typeface="Segoe UI" panose="020B0502040204020203" pitchFamily="34" charset="0"/>
                <a:ea typeface="Segoe UI" panose="020B0502040204020203" pitchFamily="34" charset="0"/>
                <a:cs typeface="Segoe UI" panose="020B0502040204020203" pitchFamily="34" charset="0"/>
              </a:rPr>
              <a:t>man</a:t>
            </a:r>
            <a:r>
              <a:rPr sz="1200" b="1" spc="-20" dirty="0" smtClean="0">
                <a:solidFill>
                  <a:srgbClr val="231F20"/>
                </a:solidFill>
                <a:latin typeface="Segoe UI" panose="020B0502040204020203" pitchFamily="34" charset="0"/>
                <a:ea typeface="Segoe UI" panose="020B0502040204020203" pitchFamily="34" charset="0"/>
                <a:cs typeface="Segoe UI" panose="020B0502040204020203" pitchFamily="34" charset="0"/>
              </a:rPr>
              <a:t>date</a:t>
            </a:r>
            <a:r>
              <a:rPr sz="1200" b="1" spc="-20" dirty="0">
                <a:solidFill>
                  <a:srgbClr val="231F20"/>
                </a:solidFill>
                <a:latin typeface="Segoe UI" panose="020B0502040204020203" pitchFamily="34" charset="0"/>
                <a:ea typeface="Segoe UI" panose="020B0502040204020203" pitchFamily="34" charset="0"/>
                <a:cs typeface="Segoe UI" panose="020B0502040204020203" pitchFamily="34" charset="0"/>
              </a:rPr>
              <a:t>, </a:t>
            </a:r>
            <a:r>
              <a:rPr sz="1200" b="1" dirty="0">
                <a:solidFill>
                  <a:srgbClr val="231F20"/>
                </a:solidFill>
                <a:latin typeface="Segoe UI" panose="020B0502040204020203" pitchFamily="34" charset="0"/>
                <a:ea typeface="Segoe UI" panose="020B0502040204020203" pitchFamily="34" charset="0"/>
                <a:cs typeface="Segoe UI" panose="020B0502040204020203" pitchFamily="34" charset="0"/>
              </a:rPr>
              <a:t>but all </a:t>
            </a:r>
            <a:r>
              <a:rPr sz="1200" b="1" spc="-10" dirty="0">
                <a:solidFill>
                  <a:srgbClr val="231F20"/>
                </a:solidFill>
                <a:latin typeface="Segoe UI" panose="020B0502040204020203" pitchFamily="34" charset="0"/>
                <a:ea typeface="Segoe UI" panose="020B0502040204020203" pitchFamily="34" charset="0"/>
                <a:cs typeface="Segoe UI" panose="020B0502040204020203" pitchFamily="34" charset="0"/>
              </a:rPr>
              <a:t>work </a:t>
            </a:r>
            <a:r>
              <a:rPr sz="1200" b="1" spc="-5" dirty="0">
                <a:solidFill>
                  <a:srgbClr val="231F20"/>
                </a:solidFill>
                <a:latin typeface="Segoe UI" panose="020B0502040204020203" pitchFamily="34" charset="0"/>
                <a:ea typeface="Segoe UI" panose="020B0502040204020203" pitchFamily="34" charset="0"/>
                <a:cs typeface="Segoe UI" panose="020B0502040204020203" pitchFamily="34" charset="0"/>
              </a:rPr>
              <a:t>cohesively  </a:t>
            </a:r>
            <a:r>
              <a:rPr sz="1200" b="1" spc="-20" dirty="0">
                <a:solidFill>
                  <a:srgbClr val="231F20"/>
                </a:solidFill>
                <a:latin typeface="Segoe UI" panose="020B0502040204020203" pitchFamily="34" charset="0"/>
                <a:ea typeface="Segoe UI" panose="020B0502040204020203" pitchFamily="34" charset="0"/>
                <a:cs typeface="Segoe UI" panose="020B0502040204020203" pitchFamily="34" charset="0"/>
              </a:rPr>
              <a:t>towards </a:t>
            </a:r>
            <a:r>
              <a:rPr sz="1200" b="1" dirty="0">
                <a:solidFill>
                  <a:srgbClr val="231F20"/>
                </a:solidFill>
                <a:latin typeface="Segoe UI" panose="020B0502040204020203" pitchFamily="34" charset="0"/>
                <a:ea typeface="Segoe UI" panose="020B0502040204020203" pitchFamily="34" charset="0"/>
                <a:cs typeface="Segoe UI" panose="020B0502040204020203" pitchFamily="34" charset="0"/>
              </a:rPr>
              <a:t>connecting the</a:t>
            </a:r>
            <a:r>
              <a:rPr sz="1200" b="1" spc="-55" dirty="0">
                <a:solidFill>
                  <a:srgbClr val="231F20"/>
                </a:solidFill>
                <a:latin typeface="Segoe UI" panose="020B0502040204020203" pitchFamily="34" charset="0"/>
                <a:ea typeface="Segoe UI" panose="020B0502040204020203" pitchFamily="34" charset="0"/>
                <a:cs typeface="Segoe UI" panose="020B0502040204020203" pitchFamily="34" charset="0"/>
              </a:rPr>
              <a:t> </a:t>
            </a:r>
            <a:r>
              <a:rPr sz="1200" b="1" spc="-10" dirty="0">
                <a:solidFill>
                  <a:srgbClr val="231F20"/>
                </a:solidFill>
                <a:latin typeface="Segoe UI" panose="020B0502040204020203" pitchFamily="34" charset="0"/>
                <a:ea typeface="Segoe UI" panose="020B0502040204020203" pitchFamily="34" charset="0"/>
                <a:cs typeface="Segoe UI" panose="020B0502040204020203" pitchFamily="34" charset="0"/>
              </a:rPr>
              <a:t>world</a:t>
            </a:r>
            <a:endParaRPr sz="12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object 9"/>
          <p:cNvSpPr/>
          <p:nvPr/>
        </p:nvSpPr>
        <p:spPr>
          <a:xfrm>
            <a:off x="4035430" y="4415532"/>
            <a:ext cx="798195" cy="810895"/>
          </a:xfrm>
          <a:custGeom>
            <a:avLst/>
            <a:gdLst/>
            <a:ahLst/>
            <a:cxnLst/>
            <a:rect l="l" t="t" r="r" b="b"/>
            <a:pathLst>
              <a:path w="798195" h="810895">
                <a:moveTo>
                  <a:pt x="0" y="810437"/>
                </a:moveTo>
                <a:lnTo>
                  <a:pt x="48395" y="807563"/>
                </a:lnTo>
                <a:lnTo>
                  <a:pt x="96000" y="801941"/>
                </a:lnTo>
                <a:lnTo>
                  <a:pt x="142736" y="793652"/>
                </a:lnTo>
                <a:lnTo>
                  <a:pt x="188525" y="782773"/>
                </a:lnTo>
                <a:lnTo>
                  <a:pt x="233286" y="769385"/>
                </a:lnTo>
                <a:lnTo>
                  <a:pt x="276940" y="753566"/>
                </a:lnTo>
                <a:lnTo>
                  <a:pt x="319410" y="735396"/>
                </a:lnTo>
                <a:lnTo>
                  <a:pt x="360614" y="714953"/>
                </a:lnTo>
                <a:lnTo>
                  <a:pt x="400476" y="692317"/>
                </a:lnTo>
                <a:lnTo>
                  <a:pt x="438914" y="667567"/>
                </a:lnTo>
                <a:lnTo>
                  <a:pt x="475851" y="640781"/>
                </a:lnTo>
                <a:lnTo>
                  <a:pt x="511207" y="612040"/>
                </a:lnTo>
                <a:lnTo>
                  <a:pt x="544902" y="581422"/>
                </a:lnTo>
                <a:lnTo>
                  <a:pt x="576859" y="549006"/>
                </a:lnTo>
                <a:lnTo>
                  <a:pt x="606997" y="514871"/>
                </a:lnTo>
                <a:lnTo>
                  <a:pt x="635238" y="479097"/>
                </a:lnTo>
                <a:lnTo>
                  <a:pt x="661503" y="441763"/>
                </a:lnTo>
                <a:lnTo>
                  <a:pt x="685712" y="402947"/>
                </a:lnTo>
                <a:lnTo>
                  <a:pt x="707786" y="362729"/>
                </a:lnTo>
                <a:lnTo>
                  <a:pt x="727647" y="321188"/>
                </a:lnTo>
                <a:lnTo>
                  <a:pt x="745215" y="278403"/>
                </a:lnTo>
                <a:lnTo>
                  <a:pt x="760411" y="234453"/>
                </a:lnTo>
                <a:lnTo>
                  <a:pt x="773156" y="189417"/>
                </a:lnTo>
                <a:lnTo>
                  <a:pt x="783370" y="143375"/>
                </a:lnTo>
                <a:lnTo>
                  <a:pt x="790976" y="96405"/>
                </a:lnTo>
                <a:lnTo>
                  <a:pt x="795893" y="48587"/>
                </a:lnTo>
                <a:lnTo>
                  <a:pt x="798042" y="0"/>
                </a:lnTo>
              </a:path>
            </a:pathLst>
          </a:custGeom>
          <a:ln w="12699">
            <a:solidFill>
              <a:srgbClr val="137DBF"/>
            </a:solidFill>
            <a:prstDash val="dot"/>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 name="object 10"/>
          <p:cNvSpPr/>
          <p:nvPr/>
        </p:nvSpPr>
        <p:spPr>
          <a:xfrm>
            <a:off x="4022746" y="3579445"/>
            <a:ext cx="810895" cy="798195"/>
          </a:xfrm>
          <a:custGeom>
            <a:avLst/>
            <a:gdLst/>
            <a:ahLst/>
            <a:cxnLst/>
            <a:rect l="l" t="t" r="r" b="b"/>
            <a:pathLst>
              <a:path w="810895" h="798195">
                <a:moveTo>
                  <a:pt x="810437" y="798042"/>
                </a:moveTo>
                <a:lnTo>
                  <a:pt x="807563" y="749647"/>
                </a:lnTo>
                <a:lnTo>
                  <a:pt x="801941" y="702042"/>
                </a:lnTo>
                <a:lnTo>
                  <a:pt x="793652" y="655305"/>
                </a:lnTo>
                <a:lnTo>
                  <a:pt x="782773" y="609517"/>
                </a:lnTo>
                <a:lnTo>
                  <a:pt x="769385" y="564756"/>
                </a:lnTo>
                <a:lnTo>
                  <a:pt x="753566" y="521101"/>
                </a:lnTo>
                <a:lnTo>
                  <a:pt x="735396" y="478632"/>
                </a:lnTo>
                <a:lnTo>
                  <a:pt x="714953" y="437427"/>
                </a:lnTo>
                <a:lnTo>
                  <a:pt x="692317" y="397566"/>
                </a:lnTo>
                <a:lnTo>
                  <a:pt x="667567" y="359127"/>
                </a:lnTo>
                <a:lnTo>
                  <a:pt x="640781" y="322191"/>
                </a:lnTo>
                <a:lnTo>
                  <a:pt x="612040" y="286835"/>
                </a:lnTo>
                <a:lnTo>
                  <a:pt x="581422" y="253139"/>
                </a:lnTo>
                <a:lnTo>
                  <a:pt x="549006" y="221183"/>
                </a:lnTo>
                <a:lnTo>
                  <a:pt x="514871" y="191044"/>
                </a:lnTo>
                <a:lnTo>
                  <a:pt x="479097" y="162803"/>
                </a:lnTo>
                <a:lnTo>
                  <a:pt x="441763" y="136539"/>
                </a:lnTo>
                <a:lnTo>
                  <a:pt x="402947" y="112330"/>
                </a:lnTo>
                <a:lnTo>
                  <a:pt x="362729" y="90255"/>
                </a:lnTo>
                <a:lnTo>
                  <a:pt x="321188" y="70395"/>
                </a:lnTo>
                <a:lnTo>
                  <a:pt x="278403" y="52827"/>
                </a:lnTo>
                <a:lnTo>
                  <a:pt x="234453" y="37631"/>
                </a:lnTo>
                <a:lnTo>
                  <a:pt x="189417" y="24886"/>
                </a:lnTo>
                <a:lnTo>
                  <a:pt x="143375" y="14671"/>
                </a:lnTo>
                <a:lnTo>
                  <a:pt x="96405" y="7066"/>
                </a:lnTo>
                <a:lnTo>
                  <a:pt x="48587" y="2149"/>
                </a:lnTo>
                <a:lnTo>
                  <a:pt x="0" y="0"/>
                </a:lnTo>
              </a:path>
            </a:pathLst>
          </a:custGeom>
          <a:ln w="12699">
            <a:solidFill>
              <a:srgbClr val="137DBF"/>
            </a:solidFill>
            <a:prstDash val="dot"/>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 name="object 11"/>
          <p:cNvSpPr/>
          <p:nvPr/>
        </p:nvSpPr>
        <p:spPr>
          <a:xfrm>
            <a:off x="3186662" y="3579732"/>
            <a:ext cx="798195" cy="810895"/>
          </a:xfrm>
          <a:custGeom>
            <a:avLst/>
            <a:gdLst/>
            <a:ahLst/>
            <a:cxnLst/>
            <a:rect l="l" t="t" r="r" b="b"/>
            <a:pathLst>
              <a:path w="798195" h="810895">
                <a:moveTo>
                  <a:pt x="798042" y="0"/>
                </a:moveTo>
                <a:lnTo>
                  <a:pt x="749647" y="2874"/>
                </a:lnTo>
                <a:lnTo>
                  <a:pt x="702042" y="8496"/>
                </a:lnTo>
                <a:lnTo>
                  <a:pt x="655305" y="16785"/>
                </a:lnTo>
                <a:lnTo>
                  <a:pt x="609517" y="27664"/>
                </a:lnTo>
                <a:lnTo>
                  <a:pt x="564756" y="41052"/>
                </a:lnTo>
                <a:lnTo>
                  <a:pt x="521101" y="56871"/>
                </a:lnTo>
                <a:lnTo>
                  <a:pt x="478632" y="75041"/>
                </a:lnTo>
                <a:lnTo>
                  <a:pt x="437427" y="95484"/>
                </a:lnTo>
                <a:lnTo>
                  <a:pt x="397566" y="118120"/>
                </a:lnTo>
                <a:lnTo>
                  <a:pt x="359127" y="142870"/>
                </a:lnTo>
                <a:lnTo>
                  <a:pt x="322191" y="169655"/>
                </a:lnTo>
                <a:lnTo>
                  <a:pt x="286835" y="198397"/>
                </a:lnTo>
                <a:lnTo>
                  <a:pt x="253139" y="229015"/>
                </a:lnTo>
                <a:lnTo>
                  <a:pt x="221183" y="261431"/>
                </a:lnTo>
                <a:lnTo>
                  <a:pt x="191044" y="295565"/>
                </a:lnTo>
                <a:lnTo>
                  <a:pt x="162803" y="331340"/>
                </a:lnTo>
                <a:lnTo>
                  <a:pt x="136539" y="368674"/>
                </a:lnTo>
                <a:lnTo>
                  <a:pt x="112330" y="407490"/>
                </a:lnTo>
                <a:lnTo>
                  <a:pt x="90255" y="447708"/>
                </a:lnTo>
                <a:lnTo>
                  <a:pt x="70395" y="489249"/>
                </a:lnTo>
                <a:lnTo>
                  <a:pt x="52827" y="532034"/>
                </a:lnTo>
                <a:lnTo>
                  <a:pt x="37631" y="575984"/>
                </a:lnTo>
                <a:lnTo>
                  <a:pt x="24886" y="621019"/>
                </a:lnTo>
                <a:lnTo>
                  <a:pt x="14671" y="667062"/>
                </a:lnTo>
                <a:lnTo>
                  <a:pt x="7066" y="714032"/>
                </a:lnTo>
                <a:lnTo>
                  <a:pt x="2149" y="761850"/>
                </a:lnTo>
                <a:lnTo>
                  <a:pt x="0" y="810437"/>
                </a:lnTo>
              </a:path>
            </a:pathLst>
          </a:custGeom>
          <a:ln w="12699">
            <a:solidFill>
              <a:srgbClr val="137DBF"/>
            </a:solidFill>
            <a:prstDash val="dot"/>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 name="object 12"/>
          <p:cNvSpPr/>
          <p:nvPr/>
        </p:nvSpPr>
        <p:spPr>
          <a:xfrm>
            <a:off x="3186950" y="4428213"/>
            <a:ext cx="810895" cy="798195"/>
          </a:xfrm>
          <a:custGeom>
            <a:avLst/>
            <a:gdLst/>
            <a:ahLst/>
            <a:cxnLst/>
            <a:rect l="l" t="t" r="r" b="b"/>
            <a:pathLst>
              <a:path w="810895" h="798195">
                <a:moveTo>
                  <a:pt x="0" y="0"/>
                </a:moveTo>
                <a:lnTo>
                  <a:pt x="2874" y="48395"/>
                </a:lnTo>
                <a:lnTo>
                  <a:pt x="8496" y="96000"/>
                </a:lnTo>
                <a:lnTo>
                  <a:pt x="16785" y="142736"/>
                </a:lnTo>
                <a:lnTo>
                  <a:pt x="27664" y="188525"/>
                </a:lnTo>
                <a:lnTo>
                  <a:pt x="41052" y="233286"/>
                </a:lnTo>
                <a:lnTo>
                  <a:pt x="56871" y="276940"/>
                </a:lnTo>
                <a:lnTo>
                  <a:pt x="75041" y="319410"/>
                </a:lnTo>
                <a:lnTo>
                  <a:pt x="95484" y="360614"/>
                </a:lnTo>
                <a:lnTo>
                  <a:pt x="118120" y="400476"/>
                </a:lnTo>
                <a:lnTo>
                  <a:pt x="142870" y="438914"/>
                </a:lnTo>
                <a:lnTo>
                  <a:pt x="169655" y="475851"/>
                </a:lnTo>
                <a:lnTo>
                  <a:pt x="198397" y="511207"/>
                </a:lnTo>
                <a:lnTo>
                  <a:pt x="229015" y="544902"/>
                </a:lnTo>
                <a:lnTo>
                  <a:pt x="261431" y="576859"/>
                </a:lnTo>
                <a:lnTo>
                  <a:pt x="295565" y="606997"/>
                </a:lnTo>
                <a:lnTo>
                  <a:pt x="331340" y="635238"/>
                </a:lnTo>
                <a:lnTo>
                  <a:pt x="368674" y="661503"/>
                </a:lnTo>
                <a:lnTo>
                  <a:pt x="407490" y="685712"/>
                </a:lnTo>
                <a:lnTo>
                  <a:pt x="447708" y="707786"/>
                </a:lnTo>
                <a:lnTo>
                  <a:pt x="489249" y="727647"/>
                </a:lnTo>
                <a:lnTo>
                  <a:pt x="532034" y="745215"/>
                </a:lnTo>
                <a:lnTo>
                  <a:pt x="575984" y="760411"/>
                </a:lnTo>
                <a:lnTo>
                  <a:pt x="621019" y="773156"/>
                </a:lnTo>
                <a:lnTo>
                  <a:pt x="667062" y="783370"/>
                </a:lnTo>
                <a:lnTo>
                  <a:pt x="714032" y="790976"/>
                </a:lnTo>
                <a:lnTo>
                  <a:pt x="761850" y="795893"/>
                </a:lnTo>
                <a:lnTo>
                  <a:pt x="810437" y="798042"/>
                </a:lnTo>
              </a:path>
            </a:pathLst>
          </a:custGeom>
          <a:ln w="12699">
            <a:solidFill>
              <a:srgbClr val="137DBF"/>
            </a:solidFill>
            <a:prstDash val="dot"/>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 name="object 13"/>
          <p:cNvSpPr/>
          <p:nvPr/>
        </p:nvSpPr>
        <p:spPr>
          <a:xfrm>
            <a:off x="4833567" y="4402851"/>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 name="object 14"/>
          <p:cNvSpPr/>
          <p:nvPr/>
        </p:nvSpPr>
        <p:spPr>
          <a:xfrm>
            <a:off x="4010074" y="3579345"/>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 name="object 15"/>
          <p:cNvSpPr/>
          <p:nvPr/>
        </p:nvSpPr>
        <p:spPr>
          <a:xfrm>
            <a:off x="3186568" y="4402851"/>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 name="object 16"/>
          <p:cNvSpPr/>
          <p:nvPr/>
        </p:nvSpPr>
        <p:spPr>
          <a:xfrm>
            <a:off x="4010074" y="5226344"/>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 name="object 17"/>
          <p:cNvSpPr/>
          <p:nvPr/>
        </p:nvSpPr>
        <p:spPr>
          <a:xfrm>
            <a:off x="4807130" y="5245378"/>
            <a:ext cx="798195" cy="810895"/>
          </a:xfrm>
          <a:custGeom>
            <a:avLst/>
            <a:gdLst/>
            <a:ahLst/>
            <a:cxnLst/>
            <a:rect l="l" t="t" r="r" b="b"/>
            <a:pathLst>
              <a:path w="798195" h="810895">
                <a:moveTo>
                  <a:pt x="0" y="810437"/>
                </a:moveTo>
                <a:lnTo>
                  <a:pt x="48395" y="807563"/>
                </a:lnTo>
                <a:lnTo>
                  <a:pt x="96000" y="801941"/>
                </a:lnTo>
                <a:lnTo>
                  <a:pt x="142736" y="793652"/>
                </a:lnTo>
                <a:lnTo>
                  <a:pt x="188525" y="782773"/>
                </a:lnTo>
                <a:lnTo>
                  <a:pt x="233286" y="769385"/>
                </a:lnTo>
                <a:lnTo>
                  <a:pt x="276940" y="753566"/>
                </a:lnTo>
                <a:lnTo>
                  <a:pt x="319410" y="735396"/>
                </a:lnTo>
                <a:lnTo>
                  <a:pt x="360614" y="714953"/>
                </a:lnTo>
                <a:lnTo>
                  <a:pt x="400476" y="692317"/>
                </a:lnTo>
                <a:lnTo>
                  <a:pt x="438914" y="667567"/>
                </a:lnTo>
                <a:lnTo>
                  <a:pt x="475851" y="640781"/>
                </a:lnTo>
                <a:lnTo>
                  <a:pt x="511207" y="612040"/>
                </a:lnTo>
                <a:lnTo>
                  <a:pt x="544902" y="581422"/>
                </a:lnTo>
                <a:lnTo>
                  <a:pt x="576859" y="549006"/>
                </a:lnTo>
                <a:lnTo>
                  <a:pt x="606997" y="514871"/>
                </a:lnTo>
                <a:lnTo>
                  <a:pt x="635238" y="479097"/>
                </a:lnTo>
                <a:lnTo>
                  <a:pt x="661503" y="441763"/>
                </a:lnTo>
                <a:lnTo>
                  <a:pt x="685712" y="402947"/>
                </a:lnTo>
                <a:lnTo>
                  <a:pt x="707786" y="362729"/>
                </a:lnTo>
                <a:lnTo>
                  <a:pt x="727647" y="321188"/>
                </a:lnTo>
                <a:lnTo>
                  <a:pt x="745215" y="278403"/>
                </a:lnTo>
                <a:lnTo>
                  <a:pt x="760411" y="234453"/>
                </a:lnTo>
                <a:lnTo>
                  <a:pt x="773156" y="189417"/>
                </a:lnTo>
                <a:lnTo>
                  <a:pt x="783370" y="143375"/>
                </a:lnTo>
                <a:lnTo>
                  <a:pt x="790976" y="96405"/>
                </a:lnTo>
                <a:lnTo>
                  <a:pt x="795893" y="48587"/>
                </a:lnTo>
                <a:lnTo>
                  <a:pt x="798042" y="0"/>
                </a:lnTo>
              </a:path>
            </a:pathLst>
          </a:custGeom>
          <a:ln w="12699">
            <a:solidFill>
              <a:srgbClr val="137DBF"/>
            </a:solidFill>
            <a:prstDash val="dot"/>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 name="object 18"/>
          <p:cNvSpPr/>
          <p:nvPr/>
        </p:nvSpPr>
        <p:spPr>
          <a:xfrm>
            <a:off x="4794446" y="4409292"/>
            <a:ext cx="810895" cy="798195"/>
          </a:xfrm>
          <a:custGeom>
            <a:avLst/>
            <a:gdLst/>
            <a:ahLst/>
            <a:cxnLst/>
            <a:rect l="l" t="t" r="r" b="b"/>
            <a:pathLst>
              <a:path w="810895" h="798195">
                <a:moveTo>
                  <a:pt x="810437" y="798042"/>
                </a:moveTo>
                <a:lnTo>
                  <a:pt x="807563" y="749647"/>
                </a:lnTo>
                <a:lnTo>
                  <a:pt x="801941" y="702042"/>
                </a:lnTo>
                <a:lnTo>
                  <a:pt x="793652" y="655305"/>
                </a:lnTo>
                <a:lnTo>
                  <a:pt x="782773" y="609517"/>
                </a:lnTo>
                <a:lnTo>
                  <a:pt x="769385" y="564756"/>
                </a:lnTo>
                <a:lnTo>
                  <a:pt x="753566" y="521101"/>
                </a:lnTo>
                <a:lnTo>
                  <a:pt x="735396" y="478632"/>
                </a:lnTo>
                <a:lnTo>
                  <a:pt x="714953" y="437427"/>
                </a:lnTo>
                <a:lnTo>
                  <a:pt x="692317" y="397566"/>
                </a:lnTo>
                <a:lnTo>
                  <a:pt x="667567" y="359127"/>
                </a:lnTo>
                <a:lnTo>
                  <a:pt x="640781" y="322191"/>
                </a:lnTo>
                <a:lnTo>
                  <a:pt x="612040" y="286835"/>
                </a:lnTo>
                <a:lnTo>
                  <a:pt x="581422" y="253139"/>
                </a:lnTo>
                <a:lnTo>
                  <a:pt x="549006" y="221183"/>
                </a:lnTo>
                <a:lnTo>
                  <a:pt x="514871" y="191044"/>
                </a:lnTo>
                <a:lnTo>
                  <a:pt x="479097" y="162803"/>
                </a:lnTo>
                <a:lnTo>
                  <a:pt x="441763" y="136539"/>
                </a:lnTo>
                <a:lnTo>
                  <a:pt x="402947" y="112330"/>
                </a:lnTo>
                <a:lnTo>
                  <a:pt x="362729" y="90255"/>
                </a:lnTo>
                <a:lnTo>
                  <a:pt x="321188" y="70395"/>
                </a:lnTo>
                <a:lnTo>
                  <a:pt x="278403" y="52827"/>
                </a:lnTo>
                <a:lnTo>
                  <a:pt x="234453" y="37631"/>
                </a:lnTo>
                <a:lnTo>
                  <a:pt x="189417" y="24886"/>
                </a:lnTo>
                <a:lnTo>
                  <a:pt x="143375" y="14671"/>
                </a:lnTo>
                <a:lnTo>
                  <a:pt x="96405" y="7066"/>
                </a:lnTo>
                <a:lnTo>
                  <a:pt x="48587" y="2149"/>
                </a:lnTo>
                <a:lnTo>
                  <a:pt x="0" y="0"/>
                </a:lnTo>
              </a:path>
            </a:pathLst>
          </a:custGeom>
          <a:ln w="12699">
            <a:solidFill>
              <a:srgbClr val="137DBF"/>
            </a:solidFill>
            <a:prstDash val="dot"/>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 name="object 19"/>
          <p:cNvSpPr/>
          <p:nvPr/>
        </p:nvSpPr>
        <p:spPr>
          <a:xfrm>
            <a:off x="3958362" y="4409578"/>
            <a:ext cx="798195" cy="810895"/>
          </a:xfrm>
          <a:custGeom>
            <a:avLst/>
            <a:gdLst/>
            <a:ahLst/>
            <a:cxnLst/>
            <a:rect l="l" t="t" r="r" b="b"/>
            <a:pathLst>
              <a:path w="798195" h="810895">
                <a:moveTo>
                  <a:pt x="798042" y="0"/>
                </a:moveTo>
                <a:lnTo>
                  <a:pt x="749647" y="2874"/>
                </a:lnTo>
                <a:lnTo>
                  <a:pt x="702042" y="8496"/>
                </a:lnTo>
                <a:lnTo>
                  <a:pt x="655305" y="16785"/>
                </a:lnTo>
                <a:lnTo>
                  <a:pt x="609517" y="27664"/>
                </a:lnTo>
                <a:lnTo>
                  <a:pt x="564756" y="41052"/>
                </a:lnTo>
                <a:lnTo>
                  <a:pt x="521101" y="56871"/>
                </a:lnTo>
                <a:lnTo>
                  <a:pt x="478632" y="75041"/>
                </a:lnTo>
                <a:lnTo>
                  <a:pt x="437427" y="95484"/>
                </a:lnTo>
                <a:lnTo>
                  <a:pt x="397566" y="118120"/>
                </a:lnTo>
                <a:lnTo>
                  <a:pt x="359127" y="142870"/>
                </a:lnTo>
                <a:lnTo>
                  <a:pt x="322191" y="169655"/>
                </a:lnTo>
                <a:lnTo>
                  <a:pt x="286835" y="198397"/>
                </a:lnTo>
                <a:lnTo>
                  <a:pt x="253139" y="229015"/>
                </a:lnTo>
                <a:lnTo>
                  <a:pt x="221183" y="261431"/>
                </a:lnTo>
                <a:lnTo>
                  <a:pt x="191044" y="295565"/>
                </a:lnTo>
                <a:lnTo>
                  <a:pt x="162803" y="331340"/>
                </a:lnTo>
                <a:lnTo>
                  <a:pt x="136539" y="368674"/>
                </a:lnTo>
                <a:lnTo>
                  <a:pt x="112330" y="407490"/>
                </a:lnTo>
                <a:lnTo>
                  <a:pt x="90255" y="447708"/>
                </a:lnTo>
                <a:lnTo>
                  <a:pt x="70395" y="489249"/>
                </a:lnTo>
                <a:lnTo>
                  <a:pt x="52827" y="532034"/>
                </a:lnTo>
                <a:lnTo>
                  <a:pt x="37631" y="575984"/>
                </a:lnTo>
                <a:lnTo>
                  <a:pt x="24886" y="621019"/>
                </a:lnTo>
                <a:lnTo>
                  <a:pt x="14671" y="667062"/>
                </a:lnTo>
                <a:lnTo>
                  <a:pt x="7066" y="714032"/>
                </a:lnTo>
                <a:lnTo>
                  <a:pt x="2149" y="761850"/>
                </a:lnTo>
                <a:lnTo>
                  <a:pt x="0" y="810437"/>
                </a:lnTo>
              </a:path>
            </a:pathLst>
          </a:custGeom>
          <a:ln w="12699">
            <a:solidFill>
              <a:srgbClr val="137DBF"/>
            </a:solidFill>
            <a:prstDash val="dot"/>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 name="object 20"/>
          <p:cNvSpPr/>
          <p:nvPr/>
        </p:nvSpPr>
        <p:spPr>
          <a:xfrm>
            <a:off x="3958649" y="5258060"/>
            <a:ext cx="810895" cy="798195"/>
          </a:xfrm>
          <a:custGeom>
            <a:avLst/>
            <a:gdLst/>
            <a:ahLst/>
            <a:cxnLst/>
            <a:rect l="l" t="t" r="r" b="b"/>
            <a:pathLst>
              <a:path w="810895" h="798195">
                <a:moveTo>
                  <a:pt x="0" y="0"/>
                </a:moveTo>
                <a:lnTo>
                  <a:pt x="2874" y="48395"/>
                </a:lnTo>
                <a:lnTo>
                  <a:pt x="8496" y="96000"/>
                </a:lnTo>
                <a:lnTo>
                  <a:pt x="16785" y="142736"/>
                </a:lnTo>
                <a:lnTo>
                  <a:pt x="27664" y="188525"/>
                </a:lnTo>
                <a:lnTo>
                  <a:pt x="41052" y="233286"/>
                </a:lnTo>
                <a:lnTo>
                  <a:pt x="56871" y="276940"/>
                </a:lnTo>
                <a:lnTo>
                  <a:pt x="75041" y="319410"/>
                </a:lnTo>
                <a:lnTo>
                  <a:pt x="95484" y="360614"/>
                </a:lnTo>
                <a:lnTo>
                  <a:pt x="118120" y="400476"/>
                </a:lnTo>
                <a:lnTo>
                  <a:pt x="142870" y="438914"/>
                </a:lnTo>
                <a:lnTo>
                  <a:pt x="169655" y="475851"/>
                </a:lnTo>
                <a:lnTo>
                  <a:pt x="198397" y="511207"/>
                </a:lnTo>
                <a:lnTo>
                  <a:pt x="229015" y="544902"/>
                </a:lnTo>
                <a:lnTo>
                  <a:pt x="261431" y="576859"/>
                </a:lnTo>
                <a:lnTo>
                  <a:pt x="295565" y="606997"/>
                </a:lnTo>
                <a:lnTo>
                  <a:pt x="331340" y="635238"/>
                </a:lnTo>
                <a:lnTo>
                  <a:pt x="368674" y="661503"/>
                </a:lnTo>
                <a:lnTo>
                  <a:pt x="407490" y="685712"/>
                </a:lnTo>
                <a:lnTo>
                  <a:pt x="447708" y="707786"/>
                </a:lnTo>
                <a:lnTo>
                  <a:pt x="489249" y="727647"/>
                </a:lnTo>
                <a:lnTo>
                  <a:pt x="532034" y="745215"/>
                </a:lnTo>
                <a:lnTo>
                  <a:pt x="575984" y="760411"/>
                </a:lnTo>
                <a:lnTo>
                  <a:pt x="621019" y="773156"/>
                </a:lnTo>
                <a:lnTo>
                  <a:pt x="667062" y="783370"/>
                </a:lnTo>
                <a:lnTo>
                  <a:pt x="714032" y="790976"/>
                </a:lnTo>
                <a:lnTo>
                  <a:pt x="761850" y="795893"/>
                </a:lnTo>
                <a:lnTo>
                  <a:pt x="810437" y="798042"/>
                </a:lnTo>
              </a:path>
            </a:pathLst>
          </a:custGeom>
          <a:ln w="12699">
            <a:solidFill>
              <a:srgbClr val="137DBF"/>
            </a:solidFill>
            <a:prstDash val="dot"/>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 name="object 21"/>
          <p:cNvSpPr/>
          <p:nvPr/>
        </p:nvSpPr>
        <p:spPr>
          <a:xfrm>
            <a:off x="5605266" y="5232697"/>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 name="object 22"/>
          <p:cNvSpPr/>
          <p:nvPr/>
        </p:nvSpPr>
        <p:spPr>
          <a:xfrm>
            <a:off x="4781760" y="4409190"/>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 name="object 23"/>
          <p:cNvSpPr/>
          <p:nvPr/>
        </p:nvSpPr>
        <p:spPr>
          <a:xfrm>
            <a:off x="3958267" y="5232697"/>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 name="object 24"/>
          <p:cNvSpPr/>
          <p:nvPr/>
        </p:nvSpPr>
        <p:spPr>
          <a:xfrm>
            <a:off x="4781760" y="6056190"/>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 name="object 25"/>
          <p:cNvSpPr/>
          <p:nvPr/>
        </p:nvSpPr>
        <p:spPr>
          <a:xfrm>
            <a:off x="5695129" y="4415532"/>
            <a:ext cx="798195" cy="810895"/>
          </a:xfrm>
          <a:custGeom>
            <a:avLst/>
            <a:gdLst/>
            <a:ahLst/>
            <a:cxnLst/>
            <a:rect l="l" t="t" r="r" b="b"/>
            <a:pathLst>
              <a:path w="798195" h="810895">
                <a:moveTo>
                  <a:pt x="0" y="810437"/>
                </a:moveTo>
                <a:lnTo>
                  <a:pt x="48395" y="807563"/>
                </a:lnTo>
                <a:lnTo>
                  <a:pt x="96000" y="801941"/>
                </a:lnTo>
                <a:lnTo>
                  <a:pt x="142736" y="793652"/>
                </a:lnTo>
                <a:lnTo>
                  <a:pt x="188525" y="782773"/>
                </a:lnTo>
                <a:lnTo>
                  <a:pt x="233286" y="769385"/>
                </a:lnTo>
                <a:lnTo>
                  <a:pt x="276940" y="753566"/>
                </a:lnTo>
                <a:lnTo>
                  <a:pt x="319410" y="735396"/>
                </a:lnTo>
                <a:lnTo>
                  <a:pt x="360614" y="714953"/>
                </a:lnTo>
                <a:lnTo>
                  <a:pt x="400476" y="692317"/>
                </a:lnTo>
                <a:lnTo>
                  <a:pt x="438914" y="667567"/>
                </a:lnTo>
                <a:lnTo>
                  <a:pt x="475851" y="640781"/>
                </a:lnTo>
                <a:lnTo>
                  <a:pt x="511207" y="612040"/>
                </a:lnTo>
                <a:lnTo>
                  <a:pt x="544902" y="581422"/>
                </a:lnTo>
                <a:lnTo>
                  <a:pt x="576859" y="549006"/>
                </a:lnTo>
                <a:lnTo>
                  <a:pt x="606997" y="514871"/>
                </a:lnTo>
                <a:lnTo>
                  <a:pt x="635238" y="479097"/>
                </a:lnTo>
                <a:lnTo>
                  <a:pt x="661503" y="441763"/>
                </a:lnTo>
                <a:lnTo>
                  <a:pt x="685712" y="402947"/>
                </a:lnTo>
                <a:lnTo>
                  <a:pt x="707786" y="362729"/>
                </a:lnTo>
                <a:lnTo>
                  <a:pt x="727647" y="321188"/>
                </a:lnTo>
                <a:lnTo>
                  <a:pt x="745215" y="278403"/>
                </a:lnTo>
                <a:lnTo>
                  <a:pt x="760411" y="234453"/>
                </a:lnTo>
                <a:lnTo>
                  <a:pt x="773156" y="189417"/>
                </a:lnTo>
                <a:lnTo>
                  <a:pt x="783370" y="143375"/>
                </a:lnTo>
                <a:lnTo>
                  <a:pt x="790976" y="96405"/>
                </a:lnTo>
                <a:lnTo>
                  <a:pt x="795893" y="48587"/>
                </a:lnTo>
                <a:lnTo>
                  <a:pt x="798042" y="0"/>
                </a:lnTo>
              </a:path>
            </a:pathLst>
          </a:custGeom>
          <a:ln w="12699">
            <a:solidFill>
              <a:srgbClr val="137DBF"/>
            </a:solidFill>
            <a:prstDash val="dot"/>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 name="object 26"/>
          <p:cNvSpPr/>
          <p:nvPr/>
        </p:nvSpPr>
        <p:spPr>
          <a:xfrm>
            <a:off x="5682446" y="3579445"/>
            <a:ext cx="810895" cy="798195"/>
          </a:xfrm>
          <a:custGeom>
            <a:avLst/>
            <a:gdLst/>
            <a:ahLst/>
            <a:cxnLst/>
            <a:rect l="l" t="t" r="r" b="b"/>
            <a:pathLst>
              <a:path w="810895" h="798195">
                <a:moveTo>
                  <a:pt x="810437" y="798042"/>
                </a:moveTo>
                <a:lnTo>
                  <a:pt x="807563" y="749647"/>
                </a:lnTo>
                <a:lnTo>
                  <a:pt x="801941" y="702042"/>
                </a:lnTo>
                <a:lnTo>
                  <a:pt x="793652" y="655305"/>
                </a:lnTo>
                <a:lnTo>
                  <a:pt x="782773" y="609517"/>
                </a:lnTo>
                <a:lnTo>
                  <a:pt x="769385" y="564756"/>
                </a:lnTo>
                <a:lnTo>
                  <a:pt x="753566" y="521101"/>
                </a:lnTo>
                <a:lnTo>
                  <a:pt x="735396" y="478632"/>
                </a:lnTo>
                <a:lnTo>
                  <a:pt x="714953" y="437427"/>
                </a:lnTo>
                <a:lnTo>
                  <a:pt x="692317" y="397566"/>
                </a:lnTo>
                <a:lnTo>
                  <a:pt x="667567" y="359127"/>
                </a:lnTo>
                <a:lnTo>
                  <a:pt x="640781" y="322191"/>
                </a:lnTo>
                <a:lnTo>
                  <a:pt x="612040" y="286835"/>
                </a:lnTo>
                <a:lnTo>
                  <a:pt x="581422" y="253139"/>
                </a:lnTo>
                <a:lnTo>
                  <a:pt x="549006" y="221183"/>
                </a:lnTo>
                <a:lnTo>
                  <a:pt x="514871" y="191044"/>
                </a:lnTo>
                <a:lnTo>
                  <a:pt x="479097" y="162803"/>
                </a:lnTo>
                <a:lnTo>
                  <a:pt x="441763" y="136539"/>
                </a:lnTo>
                <a:lnTo>
                  <a:pt x="402947" y="112330"/>
                </a:lnTo>
                <a:lnTo>
                  <a:pt x="362729" y="90255"/>
                </a:lnTo>
                <a:lnTo>
                  <a:pt x="321188" y="70395"/>
                </a:lnTo>
                <a:lnTo>
                  <a:pt x="278403" y="52827"/>
                </a:lnTo>
                <a:lnTo>
                  <a:pt x="234453" y="37631"/>
                </a:lnTo>
                <a:lnTo>
                  <a:pt x="189417" y="24886"/>
                </a:lnTo>
                <a:lnTo>
                  <a:pt x="143375" y="14671"/>
                </a:lnTo>
                <a:lnTo>
                  <a:pt x="96405" y="7066"/>
                </a:lnTo>
                <a:lnTo>
                  <a:pt x="48587" y="2149"/>
                </a:lnTo>
                <a:lnTo>
                  <a:pt x="0" y="0"/>
                </a:lnTo>
              </a:path>
            </a:pathLst>
          </a:custGeom>
          <a:ln w="12700">
            <a:solidFill>
              <a:srgbClr val="137DBF"/>
            </a:solidFill>
            <a:prstDash val="dot"/>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 name="object 27"/>
          <p:cNvSpPr/>
          <p:nvPr/>
        </p:nvSpPr>
        <p:spPr>
          <a:xfrm>
            <a:off x="4846361" y="3579732"/>
            <a:ext cx="798195" cy="810895"/>
          </a:xfrm>
          <a:custGeom>
            <a:avLst/>
            <a:gdLst/>
            <a:ahLst/>
            <a:cxnLst/>
            <a:rect l="l" t="t" r="r" b="b"/>
            <a:pathLst>
              <a:path w="798195" h="810895">
                <a:moveTo>
                  <a:pt x="798042" y="0"/>
                </a:moveTo>
                <a:lnTo>
                  <a:pt x="749647" y="2874"/>
                </a:lnTo>
                <a:lnTo>
                  <a:pt x="702042" y="8496"/>
                </a:lnTo>
                <a:lnTo>
                  <a:pt x="655305" y="16785"/>
                </a:lnTo>
                <a:lnTo>
                  <a:pt x="609517" y="27664"/>
                </a:lnTo>
                <a:lnTo>
                  <a:pt x="564756" y="41052"/>
                </a:lnTo>
                <a:lnTo>
                  <a:pt x="521101" y="56871"/>
                </a:lnTo>
                <a:lnTo>
                  <a:pt x="478632" y="75041"/>
                </a:lnTo>
                <a:lnTo>
                  <a:pt x="437427" y="95484"/>
                </a:lnTo>
                <a:lnTo>
                  <a:pt x="397566" y="118120"/>
                </a:lnTo>
                <a:lnTo>
                  <a:pt x="359127" y="142870"/>
                </a:lnTo>
                <a:lnTo>
                  <a:pt x="322191" y="169655"/>
                </a:lnTo>
                <a:lnTo>
                  <a:pt x="286835" y="198397"/>
                </a:lnTo>
                <a:lnTo>
                  <a:pt x="253139" y="229015"/>
                </a:lnTo>
                <a:lnTo>
                  <a:pt x="221183" y="261431"/>
                </a:lnTo>
                <a:lnTo>
                  <a:pt x="191044" y="295565"/>
                </a:lnTo>
                <a:lnTo>
                  <a:pt x="162803" y="331340"/>
                </a:lnTo>
                <a:lnTo>
                  <a:pt x="136539" y="368674"/>
                </a:lnTo>
                <a:lnTo>
                  <a:pt x="112330" y="407490"/>
                </a:lnTo>
                <a:lnTo>
                  <a:pt x="90255" y="447708"/>
                </a:lnTo>
                <a:lnTo>
                  <a:pt x="70395" y="489249"/>
                </a:lnTo>
                <a:lnTo>
                  <a:pt x="52827" y="532034"/>
                </a:lnTo>
                <a:lnTo>
                  <a:pt x="37631" y="575984"/>
                </a:lnTo>
                <a:lnTo>
                  <a:pt x="24886" y="621019"/>
                </a:lnTo>
                <a:lnTo>
                  <a:pt x="14671" y="667062"/>
                </a:lnTo>
                <a:lnTo>
                  <a:pt x="7066" y="714032"/>
                </a:lnTo>
                <a:lnTo>
                  <a:pt x="2149" y="761850"/>
                </a:lnTo>
                <a:lnTo>
                  <a:pt x="0" y="810437"/>
                </a:lnTo>
              </a:path>
            </a:pathLst>
          </a:custGeom>
          <a:ln w="12699">
            <a:solidFill>
              <a:srgbClr val="137DBF"/>
            </a:solidFill>
            <a:prstDash val="dot"/>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 name="object 28"/>
          <p:cNvSpPr/>
          <p:nvPr/>
        </p:nvSpPr>
        <p:spPr>
          <a:xfrm>
            <a:off x="4846650" y="4428213"/>
            <a:ext cx="810895" cy="798195"/>
          </a:xfrm>
          <a:custGeom>
            <a:avLst/>
            <a:gdLst/>
            <a:ahLst/>
            <a:cxnLst/>
            <a:rect l="l" t="t" r="r" b="b"/>
            <a:pathLst>
              <a:path w="810895" h="798195">
                <a:moveTo>
                  <a:pt x="0" y="0"/>
                </a:moveTo>
                <a:lnTo>
                  <a:pt x="2874" y="48395"/>
                </a:lnTo>
                <a:lnTo>
                  <a:pt x="8496" y="96000"/>
                </a:lnTo>
                <a:lnTo>
                  <a:pt x="16785" y="142736"/>
                </a:lnTo>
                <a:lnTo>
                  <a:pt x="27664" y="188525"/>
                </a:lnTo>
                <a:lnTo>
                  <a:pt x="41052" y="233286"/>
                </a:lnTo>
                <a:lnTo>
                  <a:pt x="56871" y="276940"/>
                </a:lnTo>
                <a:lnTo>
                  <a:pt x="75041" y="319410"/>
                </a:lnTo>
                <a:lnTo>
                  <a:pt x="95484" y="360614"/>
                </a:lnTo>
                <a:lnTo>
                  <a:pt x="118120" y="400476"/>
                </a:lnTo>
                <a:lnTo>
                  <a:pt x="142870" y="438914"/>
                </a:lnTo>
                <a:lnTo>
                  <a:pt x="169655" y="475851"/>
                </a:lnTo>
                <a:lnTo>
                  <a:pt x="198397" y="511207"/>
                </a:lnTo>
                <a:lnTo>
                  <a:pt x="229015" y="544902"/>
                </a:lnTo>
                <a:lnTo>
                  <a:pt x="261431" y="576859"/>
                </a:lnTo>
                <a:lnTo>
                  <a:pt x="295565" y="606997"/>
                </a:lnTo>
                <a:lnTo>
                  <a:pt x="331340" y="635238"/>
                </a:lnTo>
                <a:lnTo>
                  <a:pt x="368674" y="661503"/>
                </a:lnTo>
                <a:lnTo>
                  <a:pt x="407490" y="685712"/>
                </a:lnTo>
                <a:lnTo>
                  <a:pt x="447708" y="707786"/>
                </a:lnTo>
                <a:lnTo>
                  <a:pt x="489249" y="727647"/>
                </a:lnTo>
                <a:lnTo>
                  <a:pt x="532034" y="745215"/>
                </a:lnTo>
                <a:lnTo>
                  <a:pt x="575984" y="760411"/>
                </a:lnTo>
                <a:lnTo>
                  <a:pt x="621019" y="773156"/>
                </a:lnTo>
                <a:lnTo>
                  <a:pt x="667062" y="783370"/>
                </a:lnTo>
                <a:lnTo>
                  <a:pt x="714032" y="790976"/>
                </a:lnTo>
                <a:lnTo>
                  <a:pt x="761850" y="795893"/>
                </a:lnTo>
                <a:lnTo>
                  <a:pt x="810437" y="798042"/>
                </a:lnTo>
              </a:path>
            </a:pathLst>
          </a:custGeom>
          <a:ln w="12699">
            <a:solidFill>
              <a:srgbClr val="137DBF"/>
            </a:solidFill>
            <a:prstDash val="dot"/>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 name="object 29"/>
          <p:cNvSpPr/>
          <p:nvPr/>
        </p:nvSpPr>
        <p:spPr>
          <a:xfrm>
            <a:off x="6493267" y="4402851"/>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 name="object 30"/>
          <p:cNvSpPr/>
          <p:nvPr/>
        </p:nvSpPr>
        <p:spPr>
          <a:xfrm>
            <a:off x="5669761" y="3579345"/>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 name="object 31"/>
          <p:cNvSpPr/>
          <p:nvPr/>
        </p:nvSpPr>
        <p:spPr>
          <a:xfrm>
            <a:off x="4846267" y="4402851"/>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 name="object 32"/>
          <p:cNvSpPr/>
          <p:nvPr/>
        </p:nvSpPr>
        <p:spPr>
          <a:xfrm>
            <a:off x="5669761" y="5226344"/>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 name="object 33"/>
          <p:cNvSpPr/>
          <p:nvPr/>
        </p:nvSpPr>
        <p:spPr>
          <a:xfrm>
            <a:off x="4437910" y="4218354"/>
            <a:ext cx="804545" cy="804545"/>
          </a:xfrm>
          <a:custGeom>
            <a:avLst/>
            <a:gdLst/>
            <a:ahLst/>
            <a:cxnLst/>
            <a:rect l="l" t="t" r="r" b="b"/>
            <a:pathLst>
              <a:path w="804545" h="804545">
                <a:moveTo>
                  <a:pt x="402005" y="803998"/>
                </a:moveTo>
                <a:lnTo>
                  <a:pt x="448888" y="801294"/>
                </a:lnTo>
                <a:lnTo>
                  <a:pt x="494181" y="793381"/>
                </a:lnTo>
                <a:lnTo>
                  <a:pt x="537585" y="780562"/>
                </a:lnTo>
                <a:lnTo>
                  <a:pt x="578797" y="763138"/>
                </a:lnTo>
                <a:lnTo>
                  <a:pt x="617516" y="741411"/>
                </a:lnTo>
                <a:lnTo>
                  <a:pt x="653439" y="715682"/>
                </a:lnTo>
                <a:lnTo>
                  <a:pt x="686266" y="686254"/>
                </a:lnTo>
                <a:lnTo>
                  <a:pt x="715695" y="653427"/>
                </a:lnTo>
                <a:lnTo>
                  <a:pt x="741424" y="617503"/>
                </a:lnTo>
                <a:lnTo>
                  <a:pt x="763151" y="578784"/>
                </a:lnTo>
                <a:lnTo>
                  <a:pt x="780575" y="537572"/>
                </a:lnTo>
                <a:lnTo>
                  <a:pt x="793394" y="494169"/>
                </a:lnTo>
                <a:lnTo>
                  <a:pt x="801307" y="448875"/>
                </a:lnTo>
                <a:lnTo>
                  <a:pt x="804011" y="401993"/>
                </a:lnTo>
                <a:lnTo>
                  <a:pt x="801307" y="355113"/>
                </a:lnTo>
                <a:lnTo>
                  <a:pt x="793394" y="309821"/>
                </a:lnTo>
                <a:lnTo>
                  <a:pt x="780575" y="266419"/>
                </a:lnTo>
                <a:lnTo>
                  <a:pt x="763151" y="225209"/>
                </a:lnTo>
                <a:lnTo>
                  <a:pt x="741424" y="186491"/>
                </a:lnTo>
                <a:lnTo>
                  <a:pt x="715695" y="150569"/>
                </a:lnTo>
                <a:lnTo>
                  <a:pt x="686266" y="117743"/>
                </a:lnTo>
                <a:lnTo>
                  <a:pt x="653439" y="88315"/>
                </a:lnTo>
                <a:lnTo>
                  <a:pt x="617516" y="62586"/>
                </a:lnTo>
                <a:lnTo>
                  <a:pt x="578797" y="40860"/>
                </a:lnTo>
                <a:lnTo>
                  <a:pt x="537585" y="23436"/>
                </a:lnTo>
                <a:lnTo>
                  <a:pt x="494181" y="10617"/>
                </a:lnTo>
                <a:lnTo>
                  <a:pt x="448888" y="2704"/>
                </a:lnTo>
                <a:lnTo>
                  <a:pt x="402005" y="0"/>
                </a:lnTo>
                <a:lnTo>
                  <a:pt x="355123" y="2704"/>
                </a:lnTo>
                <a:lnTo>
                  <a:pt x="309829" y="10617"/>
                </a:lnTo>
                <a:lnTo>
                  <a:pt x="266425" y="23436"/>
                </a:lnTo>
                <a:lnTo>
                  <a:pt x="225213" y="40860"/>
                </a:lnTo>
                <a:lnTo>
                  <a:pt x="186495" y="62586"/>
                </a:lnTo>
                <a:lnTo>
                  <a:pt x="150571" y="88315"/>
                </a:lnTo>
                <a:lnTo>
                  <a:pt x="117744" y="117743"/>
                </a:lnTo>
                <a:lnTo>
                  <a:pt x="88316" y="150569"/>
                </a:lnTo>
                <a:lnTo>
                  <a:pt x="62587" y="186491"/>
                </a:lnTo>
                <a:lnTo>
                  <a:pt x="40860" y="225209"/>
                </a:lnTo>
                <a:lnTo>
                  <a:pt x="23436" y="266419"/>
                </a:lnTo>
                <a:lnTo>
                  <a:pt x="10617" y="309821"/>
                </a:lnTo>
                <a:lnTo>
                  <a:pt x="2704" y="355113"/>
                </a:lnTo>
                <a:lnTo>
                  <a:pt x="0" y="401993"/>
                </a:lnTo>
                <a:lnTo>
                  <a:pt x="2704" y="448875"/>
                </a:lnTo>
                <a:lnTo>
                  <a:pt x="10617" y="494169"/>
                </a:lnTo>
                <a:lnTo>
                  <a:pt x="23436" y="537572"/>
                </a:lnTo>
                <a:lnTo>
                  <a:pt x="40860" y="578784"/>
                </a:lnTo>
                <a:lnTo>
                  <a:pt x="62587" y="617503"/>
                </a:lnTo>
                <a:lnTo>
                  <a:pt x="88316" y="653427"/>
                </a:lnTo>
                <a:lnTo>
                  <a:pt x="117744" y="686254"/>
                </a:lnTo>
                <a:lnTo>
                  <a:pt x="150571" y="715682"/>
                </a:lnTo>
                <a:lnTo>
                  <a:pt x="186495" y="741411"/>
                </a:lnTo>
                <a:lnTo>
                  <a:pt x="225213" y="763138"/>
                </a:lnTo>
                <a:lnTo>
                  <a:pt x="266425" y="780562"/>
                </a:lnTo>
                <a:lnTo>
                  <a:pt x="309829" y="793381"/>
                </a:lnTo>
                <a:lnTo>
                  <a:pt x="355123" y="801294"/>
                </a:lnTo>
                <a:lnTo>
                  <a:pt x="402005" y="803998"/>
                </a:lnTo>
                <a:close/>
              </a:path>
            </a:pathLst>
          </a:custGeom>
          <a:ln w="12700">
            <a:solidFill>
              <a:srgbClr val="137DBF"/>
            </a:solidFill>
          </a:ln>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 name="object 34"/>
          <p:cNvSpPr/>
          <p:nvPr/>
        </p:nvSpPr>
        <p:spPr>
          <a:xfrm>
            <a:off x="3712250" y="4141025"/>
            <a:ext cx="479333" cy="479323"/>
          </a:xfrm>
          <a:prstGeom prst="rect">
            <a:avLst/>
          </a:prstGeom>
          <a:blipFill>
            <a:blip r:embed="rId3" cstate="print"/>
            <a:stretch>
              <a:fillRect/>
            </a:stretch>
          </a:blipFill>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 name="object 35"/>
          <p:cNvSpPr/>
          <p:nvPr/>
        </p:nvSpPr>
        <p:spPr>
          <a:xfrm>
            <a:off x="4542100" y="5165390"/>
            <a:ext cx="479333" cy="457078"/>
          </a:xfrm>
          <a:prstGeom prst="rect">
            <a:avLst/>
          </a:prstGeom>
          <a:blipFill>
            <a:blip r:embed="rId4" cstate="print"/>
            <a:stretch>
              <a:fillRect/>
            </a:stretch>
          </a:blipFill>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 name="object 36"/>
          <p:cNvSpPr/>
          <p:nvPr/>
        </p:nvSpPr>
        <p:spPr>
          <a:xfrm>
            <a:off x="5437254" y="4293003"/>
            <a:ext cx="465025" cy="478803"/>
          </a:xfrm>
          <a:prstGeom prst="rect">
            <a:avLst/>
          </a:prstGeom>
          <a:blipFill>
            <a:blip r:embed="rId5" cstate="print"/>
            <a:stretch>
              <a:fillRect/>
            </a:stretch>
          </a:blipFill>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 name="object 37"/>
          <p:cNvSpPr txBox="1"/>
          <p:nvPr/>
        </p:nvSpPr>
        <p:spPr>
          <a:xfrm>
            <a:off x="3647517" y="5706099"/>
            <a:ext cx="2728595" cy="261610"/>
          </a:xfrm>
          <a:prstGeom prst="rect">
            <a:avLst/>
          </a:prstGeom>
        </p:spPr>
        <p:txBody>
          <a:bodyPr vert="horz" wrap="square" lIns="0" tIns="0" rIns="0" bIns="0" rtlCol="0">
            <a:spAutoFit/>
          </a:bodyPr>
          <a:lstStyle/>
          <a:p>
            <a:pPr marL="12700">
              <a:lnSpc>
                <a:spcPct val="100000"/>
              </a:lnSpc>
            </a:pPr>
            <a:r>
              <a:rPr sz="1700" b="1" spc="-10" dirty="0">
                <a:solidFill>
                  <a:srgbClr val="939598"/>
                </a:solidFill>
                <a:latin typeface="Segoe UI" panose="020B0502040204020203" pitchFamily="34" charset="0"/>
                <a:ea typeface="Segoe UI" panose="020B0502040204020203" pitchFamily="34" charset="0"/>
                <a:cs typeface="Segoe UI" panose="020B0502040204020203" pitchFamily="34" charset="0"/>
              </a:rPr>
              <a:t>RADIOCOMMUNICATION</a:t>
            </a:r>
            <a:endParaRPr sz="1700">
              <a:latin typeface="Segoe UI" panose="020B0502040204020203" pitchFamily="34" charset="0"/>
              <a:ea typeface="Segoe UI" panose="020B0502040204020203" pitchFamily="34" charset="0"/>
              <a:cs typeface="Segoe UI" panose="020B0502040204020203" pitchFamily="34" charset="0"/>
            </a:endParaRPr>
          </a:p>
        </p:txBody>
      </p:sp>
      <p:sp>
        <p:nvSpPr>
          <p:cNvPr id="38" name="object 38"/>
          <p:cNvSpPr txBox="1"/>
          <p:nvPr/>
        </p:nvSpPr>
        <p:spPr>
          <a:xfrm>
            <a:off x="2946861" y="3773131"/>
            <a:ext cx="3740150" cy="487313"/>
          </a:xfrm>
          <a:prstGeom prst="rect">
            <a:avLst/>
          </a:prstGeom>
        </p:spPr>
        <p:txBody>
          <a:bodyPr vert="horz" wrap="square" lIns="0" tIns="0" rIns="0" bIns="0" rtlCol="0">
            <a:spAutoFit/>
          </a:bodyPr>
          <a:lstStyle/>
          <a:p>
            <a:pPr marL="12700">
              <a:lnSpc>
                <a:spcPts val="1945"/>
              </a:lnSpc>
            </a:pPr>
            <a:r>
              <a:rPr sz="1700" b="1" spc="-5" dirty="0">
                <a:solidFill>
                  <a:srgbClr val="939598"/>
                </a:solidFill>
                <a:latin typeface="Segoe UI" panose="020B0502040204020203" pitchFamily="34" charset="0"/>
                <a:ea typeface="Segoe UI" panose="020B0502040204020203" pitchFamily="34" charset="0"/>
                <a:cs typeface="Segoe UI" panose="020B0502040204020203" pitchFamily="34" charset="0"/>
              </a:rPr>
              <a:t>STANDARDIZATION</a:t>
            </a:r>
            <a:endParaRPr sz="1700">
              <a:latin typeface="Segoe UI" panose="020B0502040204020203" pitchFamily="34" charset="0"/>
              <a:ea typeface="Segoe UI" panose="020B0502040204020203" pitchFamily="34" charset="0"/>
              <a:cs typeface="Segoe UI" panose="020B0502040204020203" pitchFamily="34" charset="0"/>
            </a:endParaRPr>
          </a:p>
          <a:p>
            <a:pPr marL="2065655">
              <a:lnSpc>
                <a:spcPts val="1945"/>
              </a:lnSpc>
            </a:pPr>
            <a:r>
              <a:rPr sz="1700" b="1" spc="15" dirty="0">
                <a:solidFill>
                  <a:srgbClr val="939598"/>
                </a:solidFill>
                <a:latin typeface="Segoe UI" panose="020B0502040204020203" pitchFamily="34" charset="0"/>
                <a:ea typeface="Segoe UI" panose="020B0502040204020203" pitchFamily="34" charset="0"/>
                <a:cs typeface="Segoe UI" panose="020B0502040204020203" pitchFamily="34" charset="0"/>
              </a:rPr>
              <a:t>DEVE</a:t>
            </a:r>
            <a:r>
              <a:rPr sz="1700" b="1" spc="-45" dirty="0">
                <a:solidFill>
                  <a:srgbClr val="939598"/>
                </a:solidFill>
                <a:latin typeface="Segoe UI" panose="020B0502040204020203" pitchFamily="34" charset="0"/>
                <a:ea typeface="Segoe UI" panose="020B0502040204020203" pitchFamily="34" charset="0"/>
                <a:cs typeface="Segoe UI" panose="020B0502040204020203" pitchFamily="34" charset="0"/>
              </a:rPr>
              <a:t>L</a:t>
            </a:r>
            <a:r>
              <a:rPr sz="1700" b="1" spc="15" dirty="0">
                <a:solidFill>
                  <a:srgbClr val="939598"/>
                </a:solidFill>
                <a:latin typeface="Segoe UI" panose="020B0502040204020203" pitchFamily="34" charset="0"/>
                <a:ea typeface="Segoe UI" panose="020B0502040204020203" pitchFamily="34" charset="0"/>
                <a:cs typeface="Segoe UI" panose="020B0502040204020203" pitchFamily="34" charset="0"/>
              </a:rPr>
              <a:t>OPMENT</a:t>
            </a:r>
            <a:endParaRPr sz="1700">
              <a:latin typeface="Segoe UI" panose="020B0502040204020203" pitchFamily="34" charset="0"/>
              <a:ea typeface="Segoe UI" panose="020B0502040204020203" pitchFamily="34" charset="0"/>
              <a:cs typeface="Segoe UI" panose="020B0502040204020203" pitchFamily="34" charset="0"/>
            </a:endParaRPr>
          </a:p>
        </p:txBody>
      </p:sp>
      <p:sp>
        <p:nvSpPr>
          <p:cNvPr id="40" name="object 6"/>
          <p:cNvSpPr/>
          <p:nvPr/>
        </p:nvSpPr>
        <p:spPr>
          <a:xfrm>
            <a:off x="-10633" y="967563"/>
            <a:ext cx="12192635" cy="2105828"/>
          </a:xfrm>
          <a:custGeom>
            <a:avLst/>
            <a:gdLst/>
            <a:ahLst/>
            <a:cxnLst/>
            <a:rect l="l" t="t" r="r" b="b"/>
            <a:pathLst>
              <a:path w="12192635" h="2505075">
                <a:moveTo>
                  <a:pt x="0" y="2504655"/>
                </a:moveTo>
                <a:lnTo>
                  <a:pt x="12192114" y="2504655"/>
                </a:lnTo>
                <a:lnTo>
                  <a:pt x="12192114" y="0"/>
                </a:lnTo>
                <a:lnTo>
                  <a:pt x="0" y="0"/>
                </a:lnTo>
                <a:lnTo>
                  <a:pt x="0" y="2504655"/>
                </a:lnTo>
                <a:close/>
              </a:path>
            </a:pathLst>
          </a:custGeom>
          <a:solidFill>
            <a:srgbClr val="E5E8EC"/>
          </a:solidFill>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 name="object 7"/>
          <p:cNvSpPr txBox="1"/>
          <p:nvPr/>
        </p:nvSpPr>
        <p:spPr>
          <a:xfrm>
            <a:off x="660667" y="1532683"/>
            <a:ext cx="2842895" cy="947952"/>
          </a:xfrm>
          <a:prstGeom prst="rect">
            <a:avLst/>
          </a:prstGeom>
        </p:spPr>
        <p:txBody>
          <a:bodyPr vert="horz" wrap="square" lIns="0" tIns="0" rIns="0" bIns="0" rtlCol="0">
            <a:spAutoFit/>
          </a:bodyPr>
          <a:lstStyle/>
          <a:p>
            <a:pPr marL="12700" marR="5080">
              <a:lnSpc>
                <a:spcPct val="77100"/>
              </a:lnSpc>
            </a:pPr>
            <a:r>
              <a:rPr sz="4000" b="1" spc="-5" dirty="0">
                <a:solidFill>
                  <a:srgbClr val="6D6E71"/>
                </a:solidFill>
                <a:latin typeface="Segoe UI" panose="020B0502040204020203" pitchFamily="34" charset="0"/>
                <a:ea typeface="Segoe UI" panose="020B0502040204020203" pitchFamily="34" charset="0"/>
                <a:cs typeface="Segoe UI" panose="020B0502040204020203" pitchFamily="34" charset="0"/>
              </a:rPr>
              <a:t>OUR  </a:t>
            </a:r>
            <a:r>
              <a:rPr lang="fr-CH" sz="4000" b="1" spc="-5" dirty="0" smtClean="0">
                <a:solidFill>
                  <a:srgbClr val="6D6E71"/>
                </a:solidFill>
                <a:latin typeface="Segoe UI" panose="020B0502040204020203" pitchFamily="34" charset="0"/>
                <a:ea typeface="Segoe UI" panose="020B0502040204020203" pitchFamily="34" charset="0"/>
                <a:cs typeface="Segoe UI" panose="020B0502040204020203" pitchFamily="34" charset="0"/>
              </a:rPr>
              <a:t>MEMBERS</a:t>
            </a:r>
            <a:endParaRPr sz="4000" dirty="0">
              <a:latin typeface="Segoe UI" panose="020B0502040204020203" pitchFamily="34" charset="0"/>
              <a:ea typeface="Segoe UI" panose="020B0502040204020203" pitchFamily="34" charset="0"/>
              <a:cs typeface="Segoe UI" panose="020B0502040204020203" pitchFamily="34" charset="0"/>
            </a:endParaRPr>
          </a:p>
        </p:txBody>
      </p:sp>
      <p:sp>
        <p:nvSpPr>
          <p:cNvPr id="42" name="object 10"/>
          <p:cNvSpPr/>
          <p:nvPr/>
        </p:nvSpPr>
        <p:spPr>
          <a:xfrm>
            <a:off x="4626365" y="1412932"/>
            <a:ext cx="732256" cy="607692"/>
          </a:xfrm>
          <a:prstGeom prst="rect">
            <a:avLst/>
          </a:prstGeom>
          <a:blipFill>
            <a:blip r:embed="rId6" cstate="print"/>
            <a:stretch>
              <a:fillRect/>
            </a:stretch>
          </a:blipFill>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 name="object 11"/>
          <p:cNvSpPr/>
          <p:nvPr/>
        </p:nvSpPr>
        <p:spPr>
          <a:xfrm>
            <a:off x="6552535" y="1401131"/>
            <a:ext cx="713599" cy="567343"/>
          </a:xfrm>
          <a:prstGeom prst="rect">
            <a:avLst/>
          </a:prstGeom>
          <a:blipFill>
            <a:blip r:embed="rId7" cstate="print"/>
            <a:stretch>
              <a:fillRect/>
            </a:stretch>
          </a:blipFill>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 name="object 12"/>
          <p:cNvSpPr/>
          <p:nvPr/>
        </p:nvSpPr>
        <p:spPr>
          <a:xfrm>
            <a:off x="8520174" y="1333228"/>
            <a:ext cx="611999" cy="603065"/>
          </a:xfrm>
          <a:prstGeom prst="rect">
            <a:avLst/>
          </a:prstGeom>
          <a:blipFill>
            <a:blip r:embed="rId8" cstate="print"/>
            <a:stretch>
              <a:fillRect/>
            </a:stretch>
          </a:blipFill>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5" name="object 13"/>
          <p:cNvSpPr/>
          <p:nvPr/>
        </p:nvSpPr>
        <p:spPr>
          <a:xfrm>
            <a:off x="10444514" y="1328588"/>
            <a:ext cx="597000" cy="597000"/>
          </a:xfrm>
          <a:prstGeom prst="rect">
            <a:avLst/>
          </a:prstGeom>
          <a:blipFill>
            <a:blip r:embed="rId9" cstate="print"/>
            <a:stretch>
              <a:fillRect/>
            </a:stretch>
          </a:blipFill>
        </p:spPr>
        <p:txBody>
          <a:bodyPr wrap="square" lIns="0" tIns="0" rIns="0" bIns="0" rtlCol="0"/>
          <a:lstStyle/>
          <a:p>
            <a:endParaRPr>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6" name="object 14"/>
          <p:cNvGraphicFramePr>
            <a:graphicFrameLocks noGrp="1"/>
          </p:cNvGraphicFramePr>
          <p:nvPr>
            <p:extLst/>
          </p:nvPr>
        </p:nvGraphicFramePr>
        <p:xfrm>
          <a:off x="4156574" y="1190962"/>
          <a:ext cx="7358973" cy="1790354"/>
        </p:xfrm>
        <a:graphic>
          <a:graphicData uri="http://schemas.openxmlformats.org/drawingml/2006/table">
            <a:tbl>
              <a:tblPr firstRow="1" bandRow="1">
                <a:tableStyleId>{2D5ABB26-0587-4C30-8999-92F81FD0307C}</a:tableStyleId>
              </a:tblPr>
              <a:tblGrid>
                <a:gridCol w="1757283">
                  <a:extLst>
                    <a:ext uri="{9D8B030D-6E8A-4147-A177-3AD203B41FA5}">
                      <a16:colId xmlns="" xmlns:a16="http://schemas.microsoft.com/office/drawing/2014/main" val="20000"/>
                    </a:ext>
                  </a:extLst>
                </a:gridCol>
                <a:gridCol w="1855793">
                  <a:extLst>
                    <a:ext uri="{9D8B030D-6E8A-4147-A177-3AD203B41FA5}">
                      <a16:colId xmlns="" xmlns:a16="http://schemas.microsoft.com/office/drawing/2014/main" val="20001"/>
                    </a:ext>
                  </a:extLst>
                </a:gridCol>
                <a:gridCol w="2054931">
                  <a:extLst>
                    <a:ext uri="{9D8B030D-6E8A-4147-A177-3AD203B41FA5}">
                      <a16:colId xmlns="" xmlns:a16="http://schemas.microsoft.com/office/drawing/2014/main" val="20002"/>
                    </a:ext>
                  </a:extLst>
                </a:gridCol>
                <a:gridCol w="1690966">
                  <a:extLst>
                    <a:ext uri="{9D8B030D-6E8A-4147-A177-3AD203B41FA5}">
                      <a16:colId xmlns="" xmlns:a16="http://schemas.microsoft.com/office/drawing/2014/main" val="20003"/>
                    </a:ext>
                  </a:extLst>
                </a:gridCol>
              </a:tblGrid>
              <a:tr h="742977">
                <a:tc>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20"/>
                        </a:spcBef>
                      </a:pPr>
                      <a:endParaRPr sz="850" dirty="0">
                        <a:latin typeface="Times New Roman"/>
                        <a:cs typeface="Times New Roman"/>
                      </a:endParaRPr>
                    </a:p>
                  </a:txBody>
                  <a:tcPr marL="0" marR="0" marT="0" marB="0">
                    <a:solidFill>
                      <a:srgbClr val="E5E8EC"/>
                    </a:solidFill>
                  </a:tcPr>
                </a:tc>
                <a:tc>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20"/>
                        </a:spcBef>
                      </a:pPr>
                      <a:endParaRPr sz="850" dirty="0">
                        <a:latin typeface="Times New Roman"/>
                        <a:cs typeface="Times New Roman"/>
                      </a:endParaRPr>
                    </a:p>
                  </a:txBody>
                  <a:tcPr marL="0" marR="0" marT="0" marB="0">
                    <a:solidFill>
                      <a:srgbClr val="E5E8EC"/>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20"/>
                        </a:spcBef>
                      </a:pPr>
                      <a:endParaRPr sz="850">
                        <a:latin typeface="Times New Roman"/>
                        <a:cs typeface="Times New Roman"/>
                      </a:endParaRPr>
                    </a:p>
                  </a:txBody>
                  <a:tcPr marL="0" marR="0" marT="0" marB="0">
                    <a:solidFill>
                      <a:srgbClr val="E5E8EC"/>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20"/>
                        </a:spcBef>
                      </a:pPr>
                      <a:endParaRPr sz="850">
                        <a:latin typeface="Times New Roman"/>
                        <a:cs typeface="Times New Roman"/>
                      </a:endParaRPr>
                    </a:p>
                  </a:txBody>
                  <a:tcPr marL="0" marR="0" marT="0" marB="0">
                    <a:solidFill>
                      <a:srgbClr val="E5E8EC"/>
                    </a:solidFill>
                  </a:tcPr>
                </a:tc>
                <a:extLst>
                  <a:ext uri="{0D108BD9-81ED-4DB2-BD59-A6C34878D82A}">
                    <a16:rowId xmlns="" xmlns:a16="http://schemas.microsoft.com/office/drawing/2014/main" val="10000"/>
                  </a:ext>
                </a:extLst>
              </a:tr>
              <a:tr h="765837">
                <a:tc>
                  <a:txBody>
                    <a:bodyPr/>
                    <a:lstStyle/>
                    <a:p>
                      <a:pPr marR="140970" algn="ctr">
                        <a:lnSpc>
                          <a:spcPct val="100000"/>
                        </a:lnSpc>
                        <a:spcBef>
                          <a:spcPts val="175"/>
                        </a:spcBef>
                      </a:pPr>
                      <a:r>
                        <a:rPr lang="en-US" sz="50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193</a:t>
                      </a:r>
                      <a:endParaRPr sz="5000" dirty="0">
                        <a:latin typeface="Segoe UI" panose="020B0502040204020203" pitchFamily="34" charset="0"/>
                        <a:ea typeface="Segoe UI" panose="020B0502040204020203" pitchFamily="34" charset="0"/>
                        <a:cs typeface="Segoe UI" panose="020B0502040204020203" pitchFamily="34" charset="0"/>
                      </a:endParaRPr>
                    </a:p>
                  </a:txBody>
                  <a:tcPr marL="0" marR="0" marT="22225" marB="0">
                    <a:solidFill>
                      <a:srgbClr val="E5E8EC"/>
                    </a:solidFill>
                  </a:tcPr>
                </a:tc>
                <a:tc>
                  <a:txBody>
                    <a:bodyPr/>
                    <a:lstStyle/>
                    <a:p>
                      <a:pPr marR="207010" algn="r">
                        <a:lnSpc>
                          <a:spcPct val="100000"/>
                        </a:lnSpc>
                        <a:spcBef>
                          <a:spcPts val="175"/>
                        </a:spcBef>
                      </a:pPr>
                      <a:r>
                        <a:rPr lang="fr-CH" sz="50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55</a:t>
                      </a:r>
                      <a:r>
                        <a:rPr sz="50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0</a:t>
                      </a:r>
                      <a:endParaRPr sz="5000" dirty="0">
                        <a:latin typeface="Segoe UI" panose="020B0502040204020203" pitchFamily="34" charset="0"/>
                        <a:ea typeface="Segoe UI" panose="020B0502040204020203" pitchFamily="34" charset="0"/>
                        <a:cs typeface="Segoe UI" panose="020B0502040204020203" pitchFamily="34" charset="0"/>
                      </a:endParaRPr>
                    </a:p>
                  </a:txBody>
                  <a:tcPr marL="0" marR="0" marT="22225" marB="0">
                    <a:solidFill>
                      <a:srgbClr val="E5E8EC"/>
                    </a:solidFill>
                  </a:tcPr>
                </a:tc>
                <a:tc>
                  <a:txBody>
                    <a:bodyPr/>
                    <a:lstStyle/>
                    <a:p>
                      <a:pPr algn="ctr">
                        <a:lnSpc>
                          <a:spcPct val="100000"/>
                        </a:lnSpc>
                        <a:spcBef>
                          <a:spcPts val="175"/>
                        </a:spcBef>
                      </a:pPr>
                      <a:r>
                        <a:rPr lang="en-US" sz="50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140</a:t>
                      </a:r>
                      <a:endParaRPr sz="5000" dirty="0">
                        <a:latin typeface="Segoe UI" panose="020B0502040204020203" pitchFamily="34" charset="0"/>
                        <a:ea typeface="Segoe UI" panose="020B0502040204020203" pitchFamily="34" charset="0"/>
                        <a:cs typeface="Segoe UI" panose="020B0502040204020203" pitchFamily="34" charset="0"/>
                      </a:endParaRPr>
                    </a:p>
                  </a:txBody>
                  <a:tcPr marL="0" marR="0" marT="22225" marB="0">
                    <a:solidFill>
                      <a:srgbClr val="E5E8EC"/>
                    </a:solidFill>
                  </a:tcPr>
                </a:tc>
                <a:tc>
                  <a:txBody>
                    <a:bodyPr/>
                    <a:lstStyle/>
                    <a:p>
                      <a:pPr marL="81915" algn="ctr">
                        <a:lnSpc>
                          <a:spcPct val="100000"/>
                        </a:lnSpc>
                        <a:spcBef>
                          <a:spcPts val="175"/>
                        </a:spcBef>
                      </a:pPr>
                      <a:r>
                        <a:rPr lang="en-US" sz="50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170</a:t>
                      </a:r>
                      <a:endParaRPr sz="5000" dirty="0">
                        <a:latin typeface="Segoe UI" panose="020B0502040204020203" pitchFamily="34" charset="0"/>
                        <a:ea typeface="Segoe UI" panose="020B0502040204020203" pitchFamily="34" charset="0"/>
                        <a:cs typeface="Segoe UI" panose="020B0502040204020203" pitchFamily="34" charset="0"/>
                      </a:endParaRPr>
                    </a:p>
                  </a:txBody>
                  <a:tcPr marL="0" marR="0" marT="22225" marB="0">
                    <a:solidFill>
                      <a:srgbClr val="E5E8EC"/>
                    </a:solidFill>
                  </a:tcPr>
                </a:tc>
                <a:extLst>
                  <a:ext uri="{0D108BD9-81ED-4DB2-BD59-A6C34878D82A}">
                    <a16:rowId xmlns="" xmlns:a16="http://schemas.microsoft.com/office/drawing/2014/main" val="10001"/>
                  </a:ext>
                </a:extLst>
              </a:tr>
              <a:tr h="263152">
                <a:tc>
                  <a:txBody>
                    <a:bodyPr/>
                    <a:lstStyle/>
                    <a:p>
                      <a:pPr marR="140970" algn="ctr">
                        <a:lnSpc>
                          <a:spcPts val="1210"/>
                        </a:lnSpc>
                      </a:pPr>
                      <a:r>
                        <a:rPr sz="1400" b="1" dirty="0">
                          <a:solidFill>
                            <a:srgbClr val="15A0DB"/>
                          </a:solidFill>
                          <a:latin typeface="Segoe UI" panose="020B0502040204020203" pitchFamily="34" charset="0"/>
                          <a:ea typeface="Segoe UI" panose="020B0502040204020203" pitchFamily="34" charset="0"/>
                          <a:cs typeface="Segoe UI" panose="020B0502040204020203" pitchFamily="34" charset="0"/>
                        </a:rPr>
                        <a:t>MEMBER</a:t>
                      </a:r>
                      <a:r>
                        <a:rPr sz="1400" b="1" spc="-90" dirty="0">
                          <a:solidFill>
                            <a:srgbClr val="15A0DB"/>
                          </a:solidFill>
                          <a:latin typeface="Segoe UI" panose="020B0502040204020203" pitchFamily="34" charset="0"/>
                          <a:ea typeface="Segoe UI" panose="020B0502040204020203" pitchFamily="34" charset="0"/>
                          <a:cs typeface="Segoe UI" panose="020B0502040204020203" pitchFamily="34" charset="0"/>
                        </a:rPr>
                        <a:t> </a:t>
                      </a:r>
                      <a:r>
                        <a:rPr sz="1400" b="1" spc="-45" dirty="0">
                          <a:solidFill>
                            <a:srgbClr val="15A0DB"/>
                          </a:solidFill>
                          <a:latin typeface="Segoe UI" panose="020B0502040204020203" pitchFamily="34" charset="0"/>
                          <a:ea typeface="Segoe UI" panose="020B0502040204020203" pitchFamily="34" charset="0"/>
                          <a:cs typeface="Segoe UI" panose="020B0502040204020203" pitchFamily="34" charset="0"/>
                        </a:rPr>
                        <a:t>STATES</a:t>
                      </a:r>
                      <a:endParaRPr sz="1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tc>
                  <a:txBody>
                    <a:bodyPr/>
                    <a:lstStyle/>
                    <a:p>
                      <a:pPr marR="196215" algn="r">
                        <a:lnSpc>
                          <a:spcPts val="1210"/>
                        </a:lnSpc>
                      </a:pPr>
                      <a:r>
                        <a:rPr sz="1400" b="1" spc="-25" dirty="0">
                          <a:solidFill>
                            <a:srgbClr val="15A0DB"/>
                          </a:solidFill>
                          <a:latin typeface="Segoe UI" panose="020B0502040204020203" pitchFamily="34" charset="0"/>
                          <a:ea typeface="Segoe UI" panose="020B0502040204020203" pitchFamily="34" charset="0"/>
                          <a:cs typeface="Segoe UI" panose="020B0502040204020203" pitchFamily="34" charset="0"/>
                        </a:rPr>
                        <a:t>SECTOR</a:t>
                      </a:r>
                      <a:r>
                        <a:rPr sz="1400" b="1" spc="-90" dirty="0">
                          <a:solidFill>
                            <a:srgbClr val="15A0DB"/>
                          </a:solidFill>
                          <a:latin typeface="Segoe UI" panose="020B0502040204020203" pitchFamily="34" charset="0"/>
                          <a:ea typeface="Segoe UI" panose="020B0502040204020203" pitchFamily="34" charset="0"/>
                          <a:cs typeface="Segoe UI" panose="020B0502040204020203" pitchFamily="34" charset="0"/>
                        </a:rPr>
                        <a:t> </a:t>
                      </a:r>
                      <a:r>
                        <a:rPr sz="1400" b="1" dirty="0">
                          <a:solidFill>
                            <a:srgbClr val="15A0DB"/>
                          </a:solidFill>
                          <a:latin typeface="Segoe UI" panose="020B0502040204020203" pitchFamily="34" charset="0"/>
                          <a:ea typeface="Segoe UI" panose="020B0502040204020203" pitchFamily="34" charset="0"/>
                          <a:cs typeface="Segoe UI" panose="020B0502040204020203" pitchFamily="34" charset="0"/>
                        </a:rPr>
                        <a:t>MEMBERS</a:t>
                      </a:r>
                      <a:endParaRPr sz="1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tc>
                  <a:txBody>
                    <a:bodyPr/>
                    <a:lstStyle/>
                    <a:p>
                      <a:pPr algn="ctr">
                        <a:lnSpc>
                          <a:spcPts val="1210"/>
                        </a:lnSpc>
                      </a:pPr>
                      <a:r>
                        <a:rPr sz="1400" b="1" spc="-10" dirty="0">
                          <a:solidFill>
                            <a:srgbClr val="15A0DB"/>
                          </a:solidFill>
                          <a:latin typeface="Segoe UI" panose="020B0502040204020203" pitchFamily="34" charset="0"/>
                          <a:ea typeface="Segoe UI" panose="020B0502040204020203" pitchFamily="34" charset="0"/>
                          <a:cs typeface="Segoe UI" panose="020B0502040204020203" pitchFamily="34" charset="0"/>
                        </a:rPr>
                        <a:t>ACADEMIA</a:t>
                      </a:r>
                      <a:r>
                        <a:rPr sz="1400" b="1" spc="-90" dirty="0">
                          <a:solidFill>
                            <a:srgbClr val="15A0DB"/>
                          </a:solidFill>
                          <a:latin typeface="Segoe UI" panose="020B0502040204020203" pitchFamily="34" charset="0"/>
                          <a:ea typeface="Segoe UI" panose="020B0502040204020203" pitchFamily="34" charset="0"/>
                          <a:cs typeface="Segoe UI" panose="020B0502040204020203" pitchFamily="34" charset="0"/>
                        </a:rPr>
                        <a:t> </a:t>
                      </a:r>
                      <a:r>
                        <a:rPr sz="1400" b="1" dirty="0">
                          <a:solidFill>
                            <a:srgbClr val="15A0DB"/>
                          </a:solidFill>
                          <a:latin typeface="Segoe UI" panose="020B0502040204020203" pitchFamily="34" charset="0"/>
                          <a:ea typeface="Segoe UI" panose="020B0502040204020203" pitchFamily="34" charset="0"/>
                          <a:cs typeface="Segoe UI" panose="020B0502040204020203" pitchFamily="34" charset="0"/>
                        </a:rPr>
                        <a:t>MEMBERS</a:t>
                      </a:r>
                      <a:endParaRPr sz="1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tc>
                  <a:txBody>
                    <a:bodyPr/>
                    <a:lstStyle/>
                    <a:p>
                      <a:pPr marL="81915" algn="ctr">
                        <a:lnSpc>
                          <a:spcPts val="1210"/>
                        </a:lnSpc>
                      </a:pPr>
                      <a:r>
                        <a:rPr sz="1400" b="1" spc="-20" dirty="0">
                          <a:solidFill>
                            <a:srgbClr val="15A0DB"/>
                          </a:solidFill>
                          <a:latin typeface="Segoe UI" panose="020B0502040204020203" pitchFamily="34" charset="0"/>
                          <a:ea typeface="Segoe UI" panose="020B0502040204020203" pitchFamily="34" charset="0"/>
                          <a:cs typeface="Segoe UI" panose="020B0502040204020203" pitchFamily="34" charset="0"/>
                        </a:rPr>
                        <a:t>ASSOCIATES</a:t>
                      </a:r>
                      <a:endParaRPr sz="1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extLst>
                  <a:ext uri="{0D108BD9-81ED-4DB2-BD59-A6C34878D82A}">
                    <a16:rowId xmlns="" xmlns:a16="http://schemas.microsoft.com/office/drawing/2014/main" val="10002"/>
                  </a:ext>
                </a:extLst>
              </a:tr>
            </a:tbl>
          </a:graphicData>
        </a:graphic>
      </p:graphicFrame>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97019" y="1190962"/>
            <a:ext cx="835154" cy="822962"/>
          </a:xfrm>
          <a:prstGeom prst="rect">
            <a:avLst/>
          </a:prstGeom>
        </p:spPr>
      </p:pic>
      <p:pic>
        <p:nvPicPr>
          <p:cNvPr id="48" name="Picture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25794" y="1171150"/>
            <a:ext cx="862586" cy="862586"/>
          </a:xfrm>
          <a:prstGeom prst="rect">
            <a:avLst/>
          </a:prstGeom>
        </p:spPr>
      </p:pic>
      <p:pic>
        <p:nvPicPr>
          <p:cNvPr id="49" name="Picture 4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41703" y="1259543"/>
            <a:ext cx="862586" cy="685801"/>
          </a:xfrm>
          <a:prstGeom prst="rect">
            <a:avLst/>
          </a:prstGeom>
        </p:spPr>
      </p:pic>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96035" y="1259543"/>
            <a:ext cx="862586" cy="685801"/>
          </a:xfrm>
          <a:prstGeom prst="rect">
            <a:avLst/>
          </a:prstGeom>
        </p:spPr>
      </p:pic>
      <p:sp>
        <p:nvSpPr>
          <p:cNvPr id="51" name="Title 1"/>
          <p:cNvSpPr txBox="1">
            <a:spLocks/>
          </p:cNvSpPr>
          <p:nvPr/>
        </p:nvSpPr>
        <p:spPr>
          <a:xfrm>
            <a:off x="497840" y="240924"/>
            <a:ext cx="10972800" cy="810788"/>
          </a:xfrm>
          <a:prstGeom prst="rect">
            <a:avLst/>
          </a:prstGeom>
        </p:spPr>
        <p:txBody>
          <a:bodyP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000" dirty="0" smtClean="0">
                <a:latin typeface="Segoe UI" panose="020B0502040204020203" pitchFamily="34" charset="0"/>
                <a:ea typeface="Segoe UI" panose="020B0502040204020203" pitchFamily="34" charset="0"/>
                <a:cs typeface="Segoe UI" panose="020B0502040204020203" pitchFamily="34" charset="0"/>
              </a:rPr>
              <a:t>International Telecommunication Union</a:t>
            </a:r>
            <a:endParaRPr lang="en-US" sz="4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3563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368795" y="2649365"/>
            <a:ext cx="11627892" cy="4088643"/>
          </a:xfrm>
          <a:prstGeom prst="round1Rect">
            <a:avLst/>
          </a:prstGeom>
          <a:solidFill>
            <a:srgbClr val="F7F7F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8BC8"/>
              </a:solidFill>
            </a:endParaRPr>
          </a:p>
        </p:txBody>
      </p:sp>
      <p:sp>
        <p:nvSpPr>
          <p:cNvPr id="2" name="Title 1"/>
          <p:cNvSpPr>
            <a:spLocks noGrp="1"/>
          </p:cNvSpPr>
          <p:nvPr>
            <p:ph type="title"/>
          </p:nvPr>
        </p:nvSpPr>
        <p:spPr>
          <a:xfrm>
            <a:off x="505469" y="102644"/>
            <a:ext cx="11388436" cy="793652"/>
          </a:xfrm>
        </p:spPr>
        <p:txBody>
          <a:bodyPr>
            <a:normAutofit/>
          </a:bodyPr>
          <a:lstStyle/>
          <a:p>
            <a:r>
              <a:rPr lang="en-US" sz="3600" dirty="0" smtClean="0">
                <a:latin typeface="Segoe UI" panose="020B0502040204020203" pitchFamily="34" charset="0"/>
                <a:ea typeface="Segoe UI" panose="020B0502040204020203" pitchFamily="34" charset="0"/>
                <a:cs typeface="Segoe UI" panose="020B0502040204020203" pitchFamily="34" charset="0"/>
              </a:rPr>
              <a:t>Why you should join ITU-T SG20?</a:t>
            </a:r>
            <a:endParaRPr lang="en-US" sz="36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a:xfrm>
            <a:off x="4880636" y="6348964"/>
            <a:ext cx="2844800" cy="365125"/>
          </a:xfrm>
        </p:spPr>
        <p:txBody>
          <a:bodyPr/>
          <a:lstStyle/>
          <a:p>
            <a:fld id="{283C63E4-F9BE-C24A-B4FF-309EB18BA564}" type="slidenum">
              <a:rPr lang="en-US" smtClean="0"/>
              <a:t>4</a:t>
            </a:fld>
            <a:endParaRPr lang="en-US"/>
          </a:p>
        </p:txBody>
      </p:sp>
      <p:pic>
        <p:nvPicPr>
          <p:cNvPr id="7" name="Picture 6"/>
          <p:cNvPicPr>
            <a:picLocks noChangeAspect="1"/>
          </p:cNvPicPr>
          <p:nvPr/>
        </p:nvPicPr>
        <p:blipFill>
          <a:blip r:embed="rId3"/>
          <a:stretch>
            <a:fillRect/>
          </a:stretch>
        </p:blipFill>
        <p:spPr>
          <a:xfrm>
            <a:off x="529281" y="2902679"/>
            <a:ext cx="419100" cy="466725"/>
          </a:xfrm>
          <a:prstGeom prst="rect">
            <a:avLst/>
          </a:prstGeom>
        </p:spPr>
      </p:pic>
      <p:sp>
        <p:nvSpPr>
          <p:cNvPr id="8" name="TextBox 7"/>
          <p:cNvSpPr txBox="1"/>
          <p:nvPr/>
        </p:nvSpPr>
        <p:spPr>
          <a:xfrm>
            <a:off x="1087178" y="2943954"/>
            <a:ext cx="3087584" cy="369332"/>
          </a:xfrm>
          <a:prstGeom prst="rect">
            <a:avLst/>
          </a:prstGeom>
          <a:solidFill>
            <a:srgbClr val="F7F7F8"/>
          </a:solidFill>
        </p:spPr>
        <p:txBody>
          <a:bodyPr wrap="square" rtlCol="0">
            <a:spAutoFit/>
          </a:bodyPr>
          <a:lstStyle/>
          <a:p>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Address broad market needs</a:t>
            </a:r>
            <a:endParaRPr lang="en-US" dirty="0">
              <a:solidFill>
                <a:srgbClr val="468BC8"/>
              </a:solidFill>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8"/>
          <p:cNvPicPr>
            <a:picLocks noChangeAspect="1"/>
          </p:cNvPicPr>
          <p:nvPr/>
        </p:nvPicPr>
        <p:blipFill>
          <a:blip r:embed="rId4"/>
          <a:stretch>
            <a:fillRect/>
          </a:stretch>
        </p:blipFill>
        <p:spPr>
          <a:xfrm>
            <a:off x="4223841" y="2928577"/>
            <a:ext cx="476250" cy="485775"/>
          </a:xfrm>
          <a:prstGeom prst="rect">
            <a:avLst/>
          </a:prstGeom>
        </p:spPr>
      </p:pic>
      <p:sp>
        <p:nvSpPr>
          <p:cNvPr id="11" name="TextBox 10"/>
          <p:cNvSpPr txBox="1"/>
          <p:nvPr/>
        </p:nvSpPr>
        <p:spPr>
          <a:xfrm>
            <a:off x="4780397" y="2934956"/>
            <a:ext cx="3087584" cy="646331"/>
          </a:xfrm>
          <a:prstGeom prst="rect">
            <a:avLst/>
          </a:prstGeom>
          <a:solidFill>
            <a:srgbClr val="F7F7F8"/>
          </a:solidFill>
        </p:spPr>
        <p:txBody>
          <a:bodyPr wrap="square" rtlCol="0">
            <a:spAutoFit/>
          </a:bodyPr>
          <a:lstStyle/>
          <a:p>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Embody diverse perspectives</a:t>
            </a:r>
            <a:endParaRPr lang="en-US" dirty="0">
              <a:solidFill>
                <a:srgbClr val="468BC8"/>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9"/>
          <p:cNvPicPr>
            <a:picLocks noChangeAspect="1"/>
          </p:cNvPicPr>
          <p:nvPr/>
        </p:nvPicPr>
        <p:blipFill>
          <a:blip r:embed="rId5"/>
          <a:stretch>
            <a:fillRect/>
          </a:stretch>
        </p:blipFill>
        <p:spPr>
          <a:xfrm>
            <a:off x="505469" y="3643832"/>
            <a:ext cx="466725" cy="504825"/>
          </a:xfrm>
          <a:prstGeom prst="rect">
            <a:avLst/>
          </a:prstGeom>
        </p:spPr>
      </p:pic>
      <p:sp>
        <p:nvSpPr>
          <p:cNvPr id="13" name="TextBox 12"/>
          <p:cNvSpPr txBox="1"/>
          <p:nvPr/>
        </p:nvSpPr>
        <p:spPr>
          <a:xfrm>
            <a:off x="1075286" y="3642599"/>
            <a:ext cx="2838199" cy="646331"/>
          </a:xfrm>
          <a:prstGeom prst="rect">
            <a:avLst/>
          </a:prstGeom>
          <a:solidFill>
            <a:srgbClr val="F7F7F8"/>
          </a:solidFill>
        </p:spPr>
        <p:txBody>
          <a:bodyPr wrap="square" rtlCol="0">
            <a:spAutoFit/>
          </a:bodyPr>
          <a:lstStyle/>
          <a:p>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Leverage expert knowledge</a:t>
            </a:r>
            <a:endParaRPr lang="en-US" dirty="0">
              <a:solidFill>
                <a:srgbClr val="468BC8"/>
              </a:solidFill>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a:picLocks noChangeAspect="1"/>
          </p:cNvPicPr>
          <p:nvPr/>
        </p:nvPicPr>
        <p:blipFill>
          <a:blip r:embed="rId6"/>
          <a:stretch>
            <a:fillRect/>
          </a:stretch>
        </p:blipFill>
        <p:spPr>
          <a:xfrm>
            <a:off x="4204791" y="3728572"/>
            <a:ext cx="514350" cy="476250"/>
          </a:xfrm>
          <a:prstGeom prst="rect">
            <a:avLst/>
          </a:prstGeom>
        </p:spPr>
      </p:pic>
      <p:sp>
        <p:nvSpPr>
          <p:cNvPr id="15" name="TextBox 14"/>
          <p:cNvSpPr txBox="1"/>
          <p:nvPr/>
        </p:nvSpPr>
        <p:spPr>
          <a:xfrm>
            <a:off x="4804149" y="3623851"/>
            <a:ext cx="2826330" cy="646331"/>
          </a:xfrm>
          <a:prstGeom prst="rect">
            <a:avLst/>
          </a:prstGeom>
          <a:solidFill>
            <a:srgbClr val="F7F7F8"/>
          </a:solidFill>
        </p:spPr>
        <p:txBody>
          <a:bodyPr wrap="square" rtlCol="0">
            <a:spAutoFit/>
          </a:bodyPr>
          <a:lstStyle/>
          <a:p>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Serve as building blocks for innovation</a:t>
            </a:r>
            <a:endParaRPr lang="en-US" dirty="0">
              <a:solidFill>
                <a:srgbClr val="468BC8"/>
              </a:solidFill>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7"/>
          <a:stretch>
            <a:fillRect/>
          </a:stretch>
        </p:blipFill>
        <p:spPr>
          <a:xfrm>
            <a:off x="4199063" y="6142922"/>
            <a:ext cx="457200" cy="457200"/>
          </a:xfrm>
          <a:prstGeom prst="rect">
            <a:avLst/>
          </a:prstGeom>
        </p:spPr>
      </p:pic>
      <p:sp>
        <p:nvSpPr>
          <p:cNvPr id="18" name="TextBox 17"/>
          <p:cNvSpPr txBox="1"/>
          <p:nvPr/>
        </p:nvSpPr>
        <p:spPr>
          <a:xfrm>
            <a:off x="4780397" y="6009735"/>
            <a:ext cx="3626290" cy="646331"/>
          </a:xfrm>
          <a:prstGeom prst="rect">
            <a:avLst/>
          </a:prstGeom>
          <a:solidFill>
            <a:srgbClr val="F7F7F8"/>
          </a:solidFill>
        </p:spPr>
        <p:txBody>
          <a:bodyPr wrap="square" rtlCol="0">
            <a:spAutoFit/>
          </a:bodyPr>
          <a:lstStyle/>
          <a:p>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Drive interoperability </a:t>
            </a:r>
            <a:b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br>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and scalability</a:t>
            </a:r>
            <a:endParaRPr lang="en-US" dirty="0">
              <a:solidFill>
                <a:srgbClr val="468BC8"/>
              </a:solidFill>
              <a:latin typeface="Segoe UI" panose="020B0502040204020203" pitchFamily="34" charset="0"/>
              <a:ea typeface="Segoe UI" panose="020B0502040204020203" pitchFamily="34" charset="0"/>
              <a:cs typeface="Segoe UI" panose="020B0502040204020203" pitchFamily="34" charset="0"/>
            </a:endParaRPr>
          </a:p>
        </p:txBody>
      </p:sp>
      <p:pic>
        <p:nvPicPr>
          <p:cNvPr id="17" name="Picture 16"/>
          <p:cNvPicPr>
            <a:picLocks noChangeAspect="1"/>
          </p:cNvPicPr>
          <p:nvPr/>
        </p:nvPicPr>
        <p:blipFill>
          <a:blip r:embed="rId8"/>
          <a:stretch>
            <a:fillRect/>
          </a:stretch>
        </p:blipFill>
        <p:spPr>
          <a:xfrm>
            <a:off x="510231" y="6161972"/>
            <a:ext cx="438150" cy="438150"/>
          </a:xfrm>
          <a:prstGeom prst="rect">
            <a:avLst/>
          </a:prstGeom>
        </p:spPr>
      </p:pic>
      <p:sp>
        <p:nvSpPr>
          <p:cNvPr id="20" name="TextBox 19"/>
          <p:cNvSpPr txBox="1"/>
          <p:nvPr/>
        </p:nvSpPr>
        <p:spPr>
          <a:xfrm>
            <a:off x="1035089" y="6196381"/>
            <a:ext cx="1500969" cy="369332"/>
          </a:xfrm>
          <a:prstGeom prst="rect">
            <a:avLst/>
          </a:prstGeom>
          <a:solidFill>
            <a:srgbClr val="F7F7F8"/>
          </a:solidFill>
        </p:spPr>
        <p:txBody>
          <a:bodyPr wrap="square" rtlCol="0">
            <a:spAutoFit/>
          </a:bodyPr>
          <a:lstStyle/>
          <a:p>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Reduce cost</a:t>
            </a:r>
            <a:endParaRPr lang="en-US" dirty="0">
              <a:solidFill>
                <a:srgbClr val="468BC8"/>
              </a:solidFill>
              <a:latin typeface="Segoe UI" panose="020B0502040204020203" pitchFamily="34" charset="0"/>
              <a:ea typeface="Segoe UI" panose="020B0502040204020203" pitchFamily="34" charset="0"/>
              <a:cs typeface="Segoe UI" panose="020B0502040204020203" pitchFamily="34" charset="0"/>
            </a:endParaRPr>
          </a:p>
        </p:txBody>
      </p:sp>
      <p:pic>
        <p:nvPicPr>
          <p:cNvPr id="19" name="Picture 18"/>
          <p:cNvPicPr>
            <a:picLocks noChangeAspect="1"/>
          </p:cNvPicPr>
          <p:nvPr/>
        </p:nvPicPr>
        <p:blipFill>
          <a:blip r:embed="rId9"/>
          <a:stretch>
            <a:fillRect/>
          </a:stretch>
        </p:blipFill>
        <p:spPr>
          <a:xfrm>
            <a:off x="519756" y="4501665"/>
            <a:ext cx="438150" cy="447675"/>
          </a:xfrm>
          <a:prstGeom prst="rect">
            <a:avLst/>
          </a:prstGeom>
        </p:spPr>
      </p:pic>
      <p:sp>
        <p:nvSpPr>
          <p:cNvPr id="22" name="TextBox 21"/>
          <p:cNvSpPr txBox="1"/>
          <p:nvPr/>
        </p:nvSpPr>
        <p:spPr>
          <a:xfrm>
            <a:off x="1087178" y="4435928"/>
            <a:ext cx="2640642" cy="646331"/>
          </a:xfrm>
          <a:prstGeom prst="rect">
            <a:avLst/>
          </a:prstGeom>
          <a:solidFill>
            <a:srgbClr val="F7F7F8"/>
          </a:solidFill>
        </p:spPr>
        <p:txBody>
          <a:bodyPr wrap="square" rtlCol="0">
            <a:spAutoFit/>
          </a:bodyPr>
          <a:lstStyle/>
          <a:p>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Open new markets </a:t>
            </a:r>
            <a:b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br>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and applications</a:t>
            </a:r>
            <a:endParaRPr lang="en-US" dirty="0">
              <a:solidFill>
                <a:srgbClr val="468BC8"/>
              </a:solidFill>
              <a:latin typeface="Segoe UI" panose="020B0502040204020203" pitchFamily="34" charset="0"/>
              <a:ea typeface="Segoe UI" panose="020B0502040204020203" pitchFamily="34" charset="0"/>
              <a:cs typeface="Segoe UI" panose="020B0502040204020203" pitchFamily="34" charset="0"/>
            </a:endParaRPr>
          </a:p>
        </p:txBody>
      </p:sp>
      <p:pic>
        <p:nvPicPr>
          <p:cNvPr id="21" name="Picture 20"/>
          <p:cNvPicPr>
            <a:picLocks noChangeAspect="1"/>
          </p:cNvPicPr>
          <p:nvPr/>
        </p:nvPicPr>
        <p:blipFill>
          <a:blip r:embed="rId10"/>
          <a:stretch>
            <a:fillRect/>
          </a:stretch>
        </p:blipFill>
        <p:spPr>
          <a:xfrm>
            <a:off x="4233366" y="4496087"/>
            <a:ext cx="457200" cy="447675"/>
          </a:xfrm>
          <a:prstGeom prst="rect">
            <a:avLst/>
          </a:prstGeom>
        </p:spPr>
      </p:pic>
      <p:sp>
        <p:nvSpPr>
          <p:cNvPr id="24" name="TextBox 23"/>
          <p:cNvSpPr txBox="1"/>
          <p:nvPr/>
        </p:nvSpPr>
        <p:spPr>
          <a:xfrm>
            <a:off x="4751719" y="4428075"/>
            <a:ext cx="3626290" cy="646331"/>
          </a:xfrm>
          <a:prstGeom prst="rect">
            <a:avLst/>
          </a:prstGeom>
          <a:solidFill>
            <a:srgbClr val="F7F7F8"/>
          </a:solidFill>
        </p:spPr>
        <p:txBody>
          <a:bodyPr wrap="square" rtlCol="0">
            <a:spAutoFit/>
          </a:bodyPr>
          <a:lstStyle/>
          <a:p>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Encourage market </a:t>
            </a:r>
            <a:b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br>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competition</a:t>
            </a:r>
            <a:endParaRPr lang="en-US" dirty="0">
              <a:solidFill>
                <a:srgbClr val="468BC8"/>
              </a:solidFill>
              <a:latin typeface="Segoe UI" panose="020B0502040204020203" pitchFamily="34" charset="0"/>
              <a:ea typeface="Segoe UI" panose="020B0502040204020203" pitchFamily="34" charset="0"/>
              <a:cs typeface="Segoe UI" panose="020B0502040204020203" pitchFamily="34" charset="0"/>
            </a:endParaRPr>
          </a:p>
        </p:txBody>
      </p:sp>
      <p:pic>
        <p:nvPicPr>
          <p:cNvPr id="23" name="Picture 22"/>
          <p:cNvPicPr>
            <a:picLocks noChangeAspect="1"/>
          </p:cNvPicPr>
          <p:nvPr/>
        </p:nvPicPr>
        <p:blipFill>
          <a:blip r:embed="rId11"/>
          <a:stretch>
            <a:fillRect/>
          </a:stretch>
        </p:blipFill>
        <p:spPr>
          <a:xfrm>
            <a:off x="514994" y="5387675"/>
            <a:ext cx="447675" cy="457200"/>
          </a:xfrm>
          <a:prstGeom prst="rect">
            <a:avLst/>
          </a:prstGeom>
        </p:spPr>
      </p:pic>
      <p:sp>
        <p:nvSpPr>
          <p:cNvPr id="26" name="TextBox 25"/>
          <p:cNvSpPr txBox="1"/>
          <p:nvPr/>
        </p:nvSpPr>
        <p:spPr>
          <a:xfrm>
            <a:off x="1010851" y="5304356"/>
            <a:ext cx="4216670" cy="646331"/>
          </a:xfrm>
          <a:prstGeom prst="rect">
            <a:avLst/>
          </a:prstGeom>
          <a:solidFill>
            <a:srgbClr val="F7F7F8"/>
          </a:solidFill>
        </p:spPr>
        <p:txBody>
          <a:bodyPr wrap="square" rtlCol="0">
            <a:spAutoFit/>
          </a:bodyPr>
          <a:lstStyle/>
          <a:p>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Drive global innovation </a:t>
            </a:r>
            <a:b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br>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and advancement</a:t>
            </a:r>
            <a:endParaRPr lang="en-US" dirty="0">
              <a:solidFill>
                <a:srgbClr val="468BC8"/>
              </a:solidFill>
              <a:latin typeface="Segoe UI" panose="020B0502040204020203" pitchFamily="34" charset="0"/>
              <a:ea typeface="Segoe UI" panose="020B0502040204020203" pitchFamily="34" charset="0"/>
              <a:cs typeface="Segoe UI" panose="020B0502040204020203" pitchFamily="34" charset="0"/>
            </a:endParaRPr>
          </a:p>
        </p:txBody>
      </p:sp>
      <p:pic>
        <p:nvPicPr>
          <p:cNvPr id="25" name="Picture 24"/>
          <p:cNvPicPr>
            <a:picLocks noChangeAspect="1"/>
          </p:cNvPicPr>
          <p:nvPr/>
        </p:nvPicPr>
        <p:blipFill>
          <a:blip r:embed="rId12"/>
          <a:stretch>
            <a:fillRect/>
          </a:stretch>
        </p:blipFill>
        <p:spPr>
          <a:xfrm>
            <a:off x="4233366" y="5314387"/>
            <a:ext cx="447675" cy="504825"/>
          </a:xfrm>
          <a:prstGeom prst="rect">
            <a:avLst/>
          </a:prstGeom>
        </p:spPr>
      </p:pic>
      <p:sp>
        <p:nvSpPr>
          <p:cNvPr id="28" name="TextBox 27"/>
          <p:cNvSpPr txBox="1"/>
          <p:nvPr/>
        </p:nvSpPr>
        <p:spPr>
          <a:xfrm>
            <a:off x="4780397" y="5223043"/>
            <a:ext cx="3626290" cy="646331"/>
          </a:xfrm>
          <a:prstGeom prst="rect">
            <a:avLst/>
          </a:prstGeom>
          <a:solidFill>
            <a:srgbClr val="F7F7F8"/>
          </a:solidFill>
        </p:spPr>
        <p:txBody>
          <a:bodyPr wrap="square" rtlCol="0">
            <a:spAutoFit/>
          </a:bodyPr>
          <a:lstStyle/>
          <a:p>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Streamline development </a:t>
            </a:r>
            <a:b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br>
            <a:r>
              <a:rPr lang="en-US" dirty="0" smtClean="0">
                <a:solidFill>
                  <a:srgbClr val="468BC8"/>
                </a:solidFill>
                <a:latin typeface="Segoe UI" panose="020B0502040204020203" pitchFamily="34" charset="0"/>
                <a:ea typeface="Segoe UI" panose="020B0502040204020203" pitchFamily="34" charset="0"/>
                <a:cs typeface="Segoe UI" panose="020B0502040204020203" pitchFamily="34" charset="0"/>
              </a:rPr>
              <a:t>and implementation</a:t>
            </a:r>
            <a:endParaRPr lang="en-US" dirty="0">
              <a:solidFill>
                <a:srgbClr val="468BC8"/>
              </a:solidFill>
              <a:latin typeface="Segoe UI" panose="020B0502040204020203" pitchFamily="34" charset="0"/>
              <a:ea typeface="Segoe UI" panose="020B0502040204020203" pitchFamily="34" charset="0"/>
              <a:cs typeface="Segoe UI" panose="020B0502040204020203" pitchFamily="34" charset="0"/>
            </a:endParaRP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19415" y="3000421"/>
            <a:ext cx="4182059" cy="3439005"/>
          </a:xfrm>
          <a:prstGeom prst="rect">
            <a:avLst/>
          </a:prstGeom>
        </p:spPr>
      </p:pic>
      <p:sp>
        <p:nvSpPr>
          <p:cNvPr id="5" name="Rounded Rectangle 4"/>
          <p:cNvSpPr/>
          <p:nvPr/>
        </p:nvSpPr>
        <p:spPr>
          <a:xfrm>
            <a:off x="5671981" y="1159623"/>
            <a:ext cx="4392000" cy="1044000"/>
          </a:xfrm>
          <a:prstGeom prst="roundRect">
            <a:avLst/>
          </a:prstGeom>
          <a:solidFill>
            <a:srgbClr val="F1542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000" dirty="0" smtClean="0">
                <a:latin typeface="Segoe UI" panose="020B0502040204020203" pitchFamily="34" charset="0"/>
                <a:ea typeface="Segoe UI" panose="020B0502040204020203" pitchFamily="34" charset="0"/>
                <a:cs typeface="Segoe UI" panose="020B0502040204020203" pitchFamily="34" charset="0"/>
              </a:rPr>
              <a:t>Share </a:t>
            </a:r>
            <a:r>
              <a:rPr lang="es-ES_tradnl" sz="2000" dirty="0" err="1" smtClean="0">
                <a:latin typeface="Segoe UI" panose="020B0502040204020203" pitchFamily="34" charset="0"/>
                <a:ea typeface="Segoe UI" panose="020B0502040204020203" pitchFamily="34" charset="0"/>
                <a:cs typeface="Segoe UI" panose="020B0502040204020203" pitchFamily="34" charset="0"/>
              </a:rPr>
              <a:t>your</a:t>
            </a:r>
            <a:r>
              <a:rPr lang="es-ES_tradnl" sz="2000" dirty="0" smtClean="0">
                <a:latin typeface="Segoe UI" panose="020B0502040204020203" pitchFamily="34" charset="0"/>
                <a:ea typeface="Segoe UI" panose="020B0502040204020203" pitchFamily="34" charset="0"/>
                <a:cs typeface="Segoe UI" panose="020B0502040204020203" pitchFamily="34" charset="0"/>
              </a:rPr>
              <a:t> </a:t>
            </a:r>
            <a:r>
              <a:rPr lang="es-ES_tradnl" sz="2000" dirty="0" err="1" smtClean="0">
                <a:latin typeface="Segoe UI" panose="020B0502040204020203" pitchFamily="34" charset="0"/>
                <a:ea typeface="Segoe UI" panose="020B0502040204020203" pitchFamily="34" charset="0"/>
                <a:cs typeface="Segoe UI" panose="020B0502040204020203" pitchFamily="34" charset="0"/>
              </a:rPr>
              <a:t>knowledge</a:t>
            </a:r>
            <a:r>
              <a:rPr lang="es-ES_tradnl" sz="2000" dirty="0" smtClean="0">
                <a:latin typeface="Segoe UI" panose="020B0502040204020203" pitchFamily="34" charset="0"/>
                <a:ea typeface="Segoe UI" panose="020B0502040204020203" pitchFamily="34" charset="0"/>
                <a:cs typeface="Segoe UI" panose="020B0502040204020203" pitchFamily="34" charset="0"/>
              </a:rPr>
              <a:t> </a:t>
            </a:r>
            <a:r>
              <a:rPr lang="es-ES_tradnl" sz="2000" dirty="0" err="1" smtClean="0">
                <a:latin typeface="Segoe UI" panose="020B0502040204020203" pitchFamily="34" charset="0"/>
                <a:ea typeface="Segoe UI" panose="020B0502040204020203" pitchFamily="34" charset="0"/>
                <a:cs typeface="Segoe UI" panose="020B0502040204020203" pitchFamily="34" charset="0"/>
              </a:rPr>
              <a:t>with</a:t>
            </a:r>
            <a:r>
              <a:rPr lang="es-ES_tradnl" sz="2000" dirty="0" smtClean="0">
                <a:latin typeface="Segoe UI" panose="020B0502040204020203" pitchFamily="34" charset="0"/>
                <a:ea typeface="Segoe UI" panose="020B0502040204020203" pitchFamily="34" charset="0"/>
                <a:cs typeface="Segoe UI" panose="020B0502040204020203" pitchFamily="34" charset="0"/>
              </a:rPr>
              <a:t> </a:t>
            </a:r>
            <a:r>
              <a:rPr lang="es-ES_tradnl" sz="2000" b="1" dirty="0" smtClean="0">
                <a:latin typeface="Segoe UI" panose="020B0502040204020203" pitchFamily="34" charset="0"/>
                <a:ea typeface="Segoe UI" panose="020B0502040204020203" pitchFamily="34" charset="0"/>
                <a:cs typeface="Segoe UI" panose="020B0502040204020203" pitchFamily="34" charset="0"/>
              </a:rPr>
              <a:t>193</a:t>
            </a:r>
            <a:r>
              <a:rPr lang="es-ES_tradnl" sz="2000" dirty="0" smtClean="0">
                <a:latin typeface="Segoe UI" panose="020B0502040204020203" pitchFamily="34" charset="0"/>
                <a:ea typeface="Segoe UI" panose="020B0502040204020203" pitchFamily="34" charset="0"/>
                <a:cs typeface="Segoe UI" panose="020B0502040204020203" pitchFamily="34" charset="0"/>
              </a:rPr>
              <a:t> </a:t>
            </a:r>
            <a:r>
              <a:rPr lang="es-ES_tradnl" sz="2000" dirty="0" err="1" smtClean="0">
                <a:latin typeface="Segoe UI" panose="020B0502040204020203" pitchFamily="34" charset="0"/>
                <a:ea typeface="Segoe UI" panose="020B0502040204020203" pitchFamily="34" charset="0"/>
                <a:cs typeface="Segoe UI" panose="020B0502040204020203" pitchFamily="34" charset="0"/>
              </a:rPr>
              <a:t>Member</a:t>
            </a:r>
            <a:r>
              <a:rPr lang="es-ES_tradnl" sz="2000" dirty="0" smtClean="0">
                <a:latin typeface="Segoe UI" panose="020B0502040204020203" pitchFamily="34" charset="0"/>
                <a:ea typeface="Segoe UI" panose="020B0502040204020203" pitchFamily="34" charset="0"/>
                <a:cs typeface="Segoe UI" panose="020B0502040204020203" pitchFamily="34" charset="0"/>
              </a:rPr>
              <a:t> </a:t>
            </a:r>
            <a:r>
              <a:rPr lang="es-ES_tradnl" sz="2000" dirty="0" err="1" smtClean="0">
                <a:latin typeface="Segoe UI" panose="020B0502040204020203" pitchFamily="34" charset="0"/>
                <a:ea typeface="Segoe UI" panose="020B0502040204020203" pitchFamily="34" charset="0"/>
                <a:cs typeface="Segoe UI" panose="020B0502040204020203" pitchFamily="34" charset="0"/>
              </a:rPr>
              <a:t>States</a:t>
            </a:r>
            <a:r>
              <a:rPr lang="es-ES_tradnl" sz="2000" dirty="0" smtClean="0">
                <a:latin typeface="Segoe UI" panose="020B0502040204020203" pitchFamily="34" charset="0"/>
                <a:ea typeface="Segoe UI" panose="020B0502040204020203" pitchFamily="34" charset="0"/>
                <a:cs typeface="Segoe UI" panose="020B0502040204020203" pitchFamily="34" charset="0"/>
              </a:rPr>
              <a:t>, </a:t>
            </a:r>
            <a:r>
              <a:rPr lang="es-ES_tradnl" sz="2000" b="1" dirty="0" smtClean="0">
                <a:latin typeface="Segoe UI" panose="020B0502040204020203" pitchFamily="34" charset="0"/>
                <a:ea typeface="Segoe UI" panose="020B0502040204020203" pitchFamily="34" charset="0"/>
                <a:cs typeface="Segoe UI" panose="020B0502040204020203" pitchFamily="34" charset="0"/>
              </a:rPr>
              <a:t>700</a:t>
            </a:r>
            <a:r>
              <a:rPr lang="es-ES_tradnl" sz="2000" dirty="0" smtClean="0">
                <a:latin typeface="Segoe UI" panose="020B0502040204020203" pitchFamily="34" charset="0"/>
                <a:ea typeface="Segoe UI" panose="020B0502040204020203" pitchFamily="34" charset="0"/>
                <a:cs typeface="Segoe UI" panose="020B0502040204020203" pitchFamily="34" charset="0"/>
              </a:rPr>
              <a:t> </a:t>
            </a:r>
            <a:r>
              <a:rPr lang="es-ES_tradnl" sz="2000" dirty="0" err="1" smtClean="0">
                <a:latin typeface="Segoe UI" panose="020B0502040204020203" pitchFamily="34" charset="0"/>
                <a:ea typeface="Segoe UI" panose="020B0502040204020203" pitchFamily="34" charset="0"/>
                <a:cs typeface="Segoe UI" panose="020B0502040204020203" pitchFamily="34" charset="0"/>
              </a:rPr>
              <a:t>Private</a:t>
            </a:r>
            <a:r>
              <a:rPr lang="es-ES_tradnl" sz="2000" dirty="0" smtClean="0">
                <a:latin typeface="Segoe UI" panose="020B0502040204020203" pitchFamily="34" charset="0"/>
                <a:ea typeface="Segoe UI" panose="020B0502040204020203" pitchFamily="34" charset="0"/>
                <a:cs typeface="Segoe UI" panose="020B0502040204020203" pitchFamily="34" charset="0"/>
              </a:rPr>
              <a:t> </a:t>
            </a:r>
            <a:r>
              <a:rPr lang="es-ES_tradnl" sz="2000" dirty="0" err="1" smtClean="0">
                <a:latin typeface="Segoe UI" panose="020B0502040204020203" pitchFamily="34" charset="0"/>
                <a:ea typeface="Segoe UI" panose="020B0502040204020203" pitchFamily="34" charset="0"/>
                <a:cs typeface="Segoe UI" panose="020B0502040204020203" pitchFamily="34" charset="0"/>
              </a:rPr>
              <a:t>Sectors</a:t>
            </a:r>
            <a:r>
              <a:rPr lang="es-ES_tradnl" sz="2000" dirty="0" smtClean="0">
                <a:latin typeface="Segoe UI" panose="020B0502040204020203" pitchFamily="34" charset="0"/>
                <a:ea typeface="Segoe UI" panose="020B0502040204020203" pitchFamily="34" charset="0"/>
                <a:cs typeface="Segoe UI" panose="020B0502040204020203" pitchFamily="34" charset="0"/>
              </a:rPr>
              <a:t> and </a:t>
            </a:r>
            <a:r>
              <a:rPr lang="es-ES_tradnl" sz="2000" dirty="0" err="1" smtClean="0">
                <a:latin typeface="Segoe UI" panose="020B0502040204020203" pitchFamily="34" charset="0"/>
                <a:ea typeface="Segoe UI" panose="020B0502040204020203" pitchFamily="34" charset="0"/>
                <a:cs typeface="Segoe UI" panose="020B0502040204020203" pitchFamily="34" charset="0"/>
              </a:rPr>
              <a:t>over</a:t>
            </a:r>
            <a:r>
              <a:rPr lang="es-ES_tradnl" sz="2000" dirty="0" smtClean="0">
                <a:latin typeface="Segoe UI" panose="020B0502040204020203" pitchFamily="34" charset="0"/>
                <a:ea typeface="Segoe UI" panose="020B0502040204020203" pitchFamily="34" charset="0"/>
                <a:cs typeface="Segoe UI" panose="020B0502040204020203" pitchFamily="34" charset="0"/>
              </a:rPr>
              <a:t> </a:t>
            </a:r>
            <a:r>
              <a:rPr lang="es-ES_tradnl" sz="2000" b="1" dirty="0" smtClean="0">
                <a:latin typeface="Segoe UI" panose="020B0502040204020203" pitchFamily="34" charset="0"/>
                <a:ea typeface="Segoe UI" panose="020B0502040204020203" pitchFamily="34" charset="0"/>
                <a:cs typeface="Segoe UI" panose="020B0502040204020203" pitchFamily="34" charset="0"/>
              </a:rPr>
              <a:t>140</a:t>
            </a:r>
            <a:r>
              <a:rPr lang="es-ES_tradnl" sz="2000" dirty="0" smtClean="0">
                <a:latin typeface="Segoe UI" panose="020B0502040204020203" pitchFamily="34" charset="0"/>
                <a:ea typeface="Segoe UI" panose="020B0502040204020203" pitchFamily="34" charset="0"/>
                <a:cs typeface="Segoe UI" panose="020B0502040204020203" pitchFamily="34" charset="0"/>
              </a:rPr>
              <a:t> Academia </a:t>
            </a:r>
            <a:endParaRPr lang="es-ES_tradnl" sz="2000" dirty="0">
              <a:latin typeface="Segoe UI" panose="020B0502040204020203" pitchFamily="34" charset="0"/>
              <a:ea typeface="Segoe UI" panose="020B0502040204020203" pitchFamily="34" charset="0"/>
              <a:cs typeface="Segoe UI" panose="020B0502040204020203" pitchFamily="34" charset="0"/>
            </a:endParaRPr>
          </a:p>
        </p:txBody>
      </p:sp>
      <p:sp>
        <p:nvSpPr>
          <p:cNvPr id="29" name="Rounded Rectangle 28"/>
          <p:cNvSpPr/>
          <p:nvPr/>
        </p:nvSpPr>
        <p:spPr>
          <a:xfrm>
            <a:off x="259249" y="1147929"/>
            <a:ext cx="4392000" cy="1044000"/>
          </a:xfrm>
          <a:prstGeom prst="roundRect">
            <a:avLst/>
          </a:prstGeom>
          <a:solidFill>
            <a:srgbClr val="F1542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000" dirty="0" smtClean="0">
                <a:latin typeface="Segoe UI" panose="020B0502040204020203" pitchFamily="34" charset="0"/>
                <a:ea typeface="Segoe UI" panose="020B0502040204020203" pitchFamily="34" charset="0"/>
                <a:cs typeface="Segoe UI" panose="020B0502040204020203" pitchFamily="34" charset="0"/>
              </a:rPr>
              <a:t>United </a:t>
            </a:r>
            <a:r>
              <a:rPr lang="es-ES_tradnl" sz="2000" dirty="0" err="1" smtClean="0">
                <a:latin typeface="Segoe UI" panose="020B0502040204020203" pitchFamily="34" charset="0"/>
                <a:ea typeface="Segoe UI" panose="020B0502040204020203" pitchFamily="34" charset="0"/>
                <a:cs typeface="Segoe UI" panose="020B0502040204020203" pitchFamily="34" charset="0"/>
              </a:rPr>
              <a:t>Nations</a:t>
            </a:r>
            <a:r>
              <a:rPr lang="es-ES_tradnl" sz="2000" dirty="0" smtClean="0">
                <a:latin typeface="Segoe UI" panose="020B0502040204020203" pitchFamily="34" charset="0"/>
                <a:ea typeface="Segoe UI" panose="020B0502040204020203" pitchFamily="34" charset="0"/>
                <a:cs typeface="Segoe UI" panose="020B0502040204020203" pitchFamily="34" charset="0"/>
              </a:rPr>
              <a:t> </a:t>
            </a:r>
            <a:r>
              <a:rPr lang="es-ES_tradnl" sz="2000" dirty="0" err="1" smtClean="0">
                <a:latin typeface="Segoe UI" panose="020B0502040204020203" pitchFamily="34" charset="0"/>
                <a:ea typeface="Segoe UI" panose="020B0502040204020203" pitchFamily="34" charset="0"/>
                <a:cs typeface="Segoe UI" panose="020B0502040204020203" pitchFamily="34" charset="0"/>
              </a:rPr>
              <a:t>specialized</a:t>
            </a:r>
            <a:r>
              <a:rPr lang="es-ES_tradnl" sz="2000" dirty="0" smtClean="0">
                <a:latin typeface="Segoe UI" panose="020B0502040204020203" pitchFamily="34" charset="0"/>
                <a:ea typeface="Segoe UI" panose="020B0502040204020203" pitchFamily="34" charset="0"/>
                <a:cs typeface="Segoe UI" panose="020B0502040204020203" pitchFamily="34" charset="0"/>
              </a:rPr>
              <a:t> Agency for </a:t>
            </a:r>
            <a:r>
              <a:rPr lang="es-ES_tradnl" sz="2000" dirty="0" err="1" smtClean="0">
                <a:latin typeface="Segoe UI" panose="020B0502040204020203" pitchFamily="34" charset="0"/>
                <a:ea typeface="Segoe UI" panose="020B0502040204020203" pitchFamily="34" charset="0"/>
                <a:cs typeface="Segoe UI" panose="020B0502040204020203" pitchFamily="34" charset="0"/>
              </a:rPr>
              <a:t>ICTs</a:t>
            </a:r>
            <a:endParaRPr lang="es-ES_tradnl" sz="20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Rounded Rectangle 2"/>
          <p:cNvSpPr/>
          <p:nvPr/>
        </p:nvSpPr>
        <p:spPr>
          <a:xfrm>
            <a:off x="9918700" y="567062"/>
            <a:ext cx="2184400" cy="1100957"/>
          </a:xfrm>
          <a:prstGeom prst="roundRect">
            <a:avLst/>
          </a:prstGeom>
          <a:solidFill>
            <a:srgbClr val="6D90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000" dirty="0" err="1" smtClean="0">
                <a:latin typeface="Segoe UI" panose="020B0502040204020203" pitchFamily="34" charset="0"/>
                <a:ea typeface="Segoe UI" panose="020B0502040204020203" pitchFamily="34" charset="0"/>
                <a:cs typeface="Segoe UI" panose="020B0502040204020203" pitchFamily="34" charset="0"/>
              </a:rPr>
              <a:t>SMEs</a:t>
            </a:r>
            <a:r>
              <a:rPr lang="es-ES_tradnl" sz="2000" dirty="0" smtClean="0">
                <a:latin typeface="Segoe UI" panose="020B0502040204020203" pitchFamily="34" charset="0"/>
                <a:ea typeface="Segoe UI" panose="020B0502040204020203" pitchFamily="34" charset="0"/>
                <a:cs typeface="Segoe UI" panose="020B0502040204020203" pitchFamily="34" charset="0"/>
              </a:rPr>
              <a:t> </a:t>
            </a:r>
            <a:r>
              <a:rPr lang="es-ES_tradnl" sz="2000" dirty="0" err="1" smtClean="0">
                <a:latin typeface="Segoe UI" panose="020B0502040204020203" pitchFamily="34" charset="0"/>
                <a:ea typeface="Segoe UI" panose="020B0502040204020203" pitchFamily="34" charset="0"/>
                <a:cs typeface="Segoe UI" panose="020B0502040204020203" pitchFamily="34" charset="0"/>
              </a:rPr>
              <a:t>pilot</a:t>
            </a:r>
            <a:r>
              <a:rPr lang="es-ES_tradnl" sz="2000" dirty="0" smtClean="0">
                <a:latin typeface="Segoe UI" panose="020B0502040204020203" pitchFamily="34" charset="0"/>
                <a:ea typeface="Segoe UI" panose="020B0502040204020203" pitchFamily="34" charset="0"/>
                <a:cs typeface="Segoe UI" panose="020B0502040204020203" pitchFamily="34" charset="0"/>
              </a:rPr>
              <a:t> </a:t>
            </a:r>
            <a:r>
              <a:rPr lang="es-ES_tradnl" sz="2000" dirty="0" err="1" smtClean="0">
                <a:latin typeface="Segoe UI" panose="020B0502040204020203" pitchFamily="34" charset="0"/>
                <a:ea typeface="Segoe UI" panose="020B0502040204020203" pitchFamily="34" charset="0"/>
                <a:cs typeface="Segoe UI" panose="020B0502040204020203" pitchFamily="34" charset="0"/>
              </a:rPr>
              <a:t>project</a:t>
            </a:r>
            <a:endParaRPr lang="es-ES_tradnl" sz="2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37411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3C63E4-F9BE-C24A-B4FF-309EB18BA564}" type="slidenum">
              <a:rPr lang="en-US" smtClean="0"/>
              <a:t>5</a:t>
            </a:fld>
            <a:endParaRPr lang="en-US"/>
          </a:p>
        </p:txBody>
      </p:sp>
      <p:sp>
        <p:nvSpPr>
          <p:cNvPr id="8" name="Flowchart: Document 7"/>
          <p:cNvSpPr/>
          <p:nvPr/>
        </p:nvSpPr>
        <p:spPr>
          <a:xfrm>
            <a:off x="132318" y="3394506"/>
            <a:ext cx="2611734" cy="1283344"/>
          </a:xfrm>
          <a:prstGeom prst="flowChartDocumen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It includes studies relating to Big data aspects of IoT and SC&amp;C, e-services and smart services for SC&amp;C</a:t>
            </a:r>
            <a:endParaRPr lang="es-ES_tradnl" sz="1400"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Hexagon 9"/>
          <p:cNvSpPr/>
          <p:nvPr/>
        </p:nvSpPr>
        <p:spPr>
          <a:xfrm>
            <a:off x="3027727" y="1809545"/>
            <a:ext cx="2232000" cy="1306800"/>
          </a:xfrm>
          <a:prstGeom prst="hexagon">
            <a:avLst/>
          </a:prstGeom>
          <a:solidFill>
            <a:srgbClr val="86B0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latin typeface="Segoe UI" panose="020B0502040204020203" pitchFamily="34" charset="0"/>
              <a:ea typeface="Segoe UI" panose="020B0502040204020203" pitchFamily="34" charset="0"/>
              <a:cs typeface="Segoe UI" panose="020B0502040204020203" pitchFamily="34" charset="0"/>
            </a:endParaRPr>
          </a:p>
        </p:txBody>
      </p:sp>
      <p:sp>
        <p:nvSpPr>
          <p:cNvPr id="11" name="Hexagon 10"/>
          <p:cNvSpPr/>
          <p:nvPr/>
        </p:nvSpPr>
        <p:spPr>
          <a:xfrm>
            <a:off x="3022141" y="3252554"/>
            <a:ext cx="2232000" cy="1307799"/>
          </a:xfrm>
          <a:prstGeom prst="hexagon">
            <a:avLst/>
          </a:prstGeom>
          <a:solidFill>
            <a:srgbClr val="86B0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Hexagon 11"/>
          <p:cNvSpPr/>
          <p:nvPr/>
        </p:nvSpPr>
        <p:spPr>
          <a:xfrm>
            <a:off x="3022141" y="4665191"/>
            <a:ext cx="2232000" cy="1306800"/>
          </a:xfrm>
          <a:prstGeom prst="hexagon">
            <a:avLst/>
          </a:prstGeom>
          <a:solidFill>
            <a:srgbClr val="86B0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1018674" y="122056"/>
            <a:ext cx="10154652" cy="830997"/>
          </a:xfrm>
          <a:prstGeom prst="rect">
            <a:avLst/>
          </a:prstGeom>
          <a:noFill/>
        </p:spPr>
        <p:txBody>
          <a:bodyPr wrap="square" rtlCol="0">
            <a:spAutoFit/>
          </a:bodyPr>
          <a:lstStyle/>
          <a:p>
            <a:pPr algn="ctr"/>
            <a:r>
              <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ITU-T Study Group 20: </a:t>
            </a:r>
            <a:r>
              <a:rPr lang="en-GB"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Internet of things (IoT) and smart </a:t>
            </a:r>
            <a:r>
              <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cities and communities (SC&amp;C)</a:t>
            </a:r>
            <a:endParaRPr lang="es-ES_tradnl"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117" y="1222531"/>
            <a:ext cx="4408371" cy="1944829"/>
          </a:xfrm>
          <a:prstGeom prst="rect">
            <a:avLst/>
          </a:prstGeom>
        </p:spPr>
      </p:pic>
      <p:sp>
        <p:nvSpPr>
          <p:cNvPr id="6" name="Rectangle 5"/>
          <p:cNvSpPr/>
          <p:nvPr/>
        </p:nvSpPr>
        <p:spPr>
          <a:xfrm>
            <a:off x="153735" y="2137456"/>
            <a:ext cx="2611734" cy="1029904"/>
          </a:xfrm>
          <a:prstGeom prst="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atin typeface="Segoe UI" panose="020B0502040204020203" pitchFamily="34" charset="0"/>
                <a:ea typeface="Segoe UI" panose="020B0502040204020203" pitchFamily="34" charset="0"/>
                <a:cs typeface="Segoe UI" panose="020B0502040204020203" pitchFamily="34" charset="0"/>
              </a:rPr>
              <a:t>Responsible for studies relating to IoT and its applications, and smart cities and communities (SC&amp;C). </a:t>
            </a:r>
          </a:p>
        </p:txBody>
      </p:sp>
      <p:sp>
        <p:nvSpPr>
          <p:cNvPr id="7" name="TextBox 6"/>
          <p:cNvSpPr txBox="1"/>
          <p:nvPr/>
        </p:nvSpPr>
        <p:spPr>
          <a:xfrm>
            <a:off x="3362883" y="2137456"/>
            <a:ext cx="1472666" cy="692497"/>
          </a:xfrm>
          <a:prstGeom prst="rect">
            <a:avLst/>
          </a:prstGeom>
          <a:noFill/>
        </p:spPr>
        <p:txBody>
          <a:bodyPr wrap="square" rtlCol="0">
            <a:spAutoFit/>
          </a:bodyPr>
          <a:lstStyle/>
          <a:p>
            <a:pPr algn="ctr"/>
            <a:r>
              <a:rPr lang="en-GB"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Internet </a:t>
            </a: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of things (IoT) and its applications</a:t>
            </a:r>
            <a:endParaRPr lang="es-ES_tradnl" sz="13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3362883" y="3394506"/>
            <a:ext cx="1613169" cy="1092607"/>
          </a:xfrm>
          <a:prstGeom prst="rect">
            <a:avLst/>
          </a:prstGeom>
          <a:noFill/>
        </p:spPr>
        <p:txBody>
          <a:bodyPr wrap="square" rtlCol="0">
            <a:spAutoFit/>
          </a:bodyPr>
          <a:lstStyle/>
          <a:p>
            <a:pPr algn="ctr"/>
            <a:r>
              <a:rPr lang="en-GB"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Smart </a:t>
            </a: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Cities and Communities (SC&amp;C), including its e-services</a:t>
            </a:r>
          </a:p>
          <a:p>
            <a:pPr algn="ct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and smart services</a:t>
            </a:r>
          </a:p>
        </p:txBody>
      </p:sp>
      <p:sp>
        <p:nvSpPr>
          <p:cNvPr id="15" name="TextBox 14"/>
          <p:cNvSpPr txBox="1"/>
          <p:nvPr/>
        </p:nvSpPr>
        <p:spPr>
          <a:xfrm>
            <a:off x="3398418" y="5090694"/>
            <a:ext cx="1613169" cy="292388"/>
          </a:xfrm>
          <a:prstGeom prst="rect">
            <a:avLst/>
          </a:prstGeom>
          <a:noFill/>
        </p:spPr>
        <p:txBody>
          <a:bodyPr wrap="square" rtlCol="0">
            <a:spAutoFit/>
          </a:bodyPr>
          <a:lstStyle/>
          <a:p>
            <a:pPr algn="ctr"/>
            <a:r>
              <a:rPr lang="en-GB" sz="1300" dirty="0" smtClean="0">
                <a:solidFill>
                  <a:schemeClr val="bg1"/>
                </a:solidFill>
              </a:rPr>
              <a:t>IoT </a:t>
            </a:r>
            <a:r>
              <a:rPr lang="en-GB" sz="1300" dirty="0">
                <a:solidFill>
                  <a:schemeClr val="bg1"/>
                </a:solidFill>
              </a:rPr>
              <a:t>identification </a:t>
            </a:r>
            <a:endPar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Snip Same Side Corner Rectangle 8"/>
          <p:cNvSpPr/>
          <p:nvPr/>
        </p:nvSpPr>
        <p:spPr>
          <a:xfrm>
            <a:off x="3094340" y="1280964"/>
            <a:ext cx="2025536" cy="421520"/>
          </a:xfrm>
          <a:prstGeom prst="snip2Same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bg1"/>
              </a:solidFill>
            </a:endParaRPr>
          </a:p>
        </p:txBody>
      </p:sp>
      <p:sp>
        <p:nvSpPr>
          <p:cNvPr id="16" name="TextBox 15"/>
          <p:cNvSpPr txBox="1"/>
          <p:nvPr/>
        </p:nvSpPr>
        <p:spPr>
          <a:xfrm>
            <a:off x="3153058" y="1343040"/>
            <a:ext cx="1908100" cy="307777"/>
          </a:xfrm>
          <a:prstGeom prst="rect">
            <a:avLst/>
          </a:prstGeom>
          <a:noFill/>
        </p:spPr>
        <p:txBody>
          <a:bodyPr wrap="square" rtlCol="0">
            <a:spAutoFit/>
          </a:bodyPr>
          <a:lstStyle/>
          <a:p>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Lead </a:t>
            </a:r>
            <a:r>
              <a:rPr lang="es-ES_tradnl"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study</a:t>
            </a:r>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group</a:t>
            </a:r>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on</a:t>
            </a:r>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p:txBody>
      </p:sp>
      <p:sp>
        <p:nvSpPr>
          <p:cNvPr id="4" name="Rounded Rectangle 3"/>
          <p:cNvSpPr/>
          <p:nvPr/>
        </p:nvSpPr>
        <p:spPr>
          <a:xfrm>
            <a:off x="6489118" y="4140200"/>
            <a:ext cx="4328074" cy="382053"/>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smtClean="0">
                <a:latin typeface="Segoe UI" panose="020B0502040204020203" pitchFamily="34" charset="0"/>
                <a:ea typeface="Segoe UI" panose="020B0502040204020203" pitchFamily="34" charset="0"/>
                <a:cs typeface="Segoe UI" panose="020B0502040204020203" pitchFamily="34" charset="0"/>
              </a:rPr>
              <a:t>4 Regional </a:t>
            </a:r>
            <a:r>
              <a:rPr lang="es-ES_tradnl" b="1" dirty="0" err="1" smtClean="0">
                <a:latin typeface="Segoe UI" panose="020B0502040204020203" pitchFamily="34" charset="0"/>
                <a:ea typeface="Segoe UI" panose="020B0502040204020203" pitchFamily="34" charset="0"/>
                <a:cs typeface="Segoe UI" panose="020B0502040204020203" pitchFamily="34" charset="0"/>
              </a:rPr>
              <a:t>Groups</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6"/>
          <p:cNvSpPr/>
          <p:nvPr/>
        </p:nvSpPr>
        <p:spPr>
          <a:xfrm>
            <a:off x="6730417" y="5266842"/>
            <a:ext cx="1778400" cy="3528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cs typeface="Segoe UI" panose="020B0502040204020203" pitchFamily="34" charset="0"/>
              </a:rPr>
              <a:t>SG20 RG-LATAM</a:t>
            </a:r>
            <a:endParaRPr lang="en-US" sz="1400" b="1" dirty="0">
              <a:solidFill>
                <a:schemeClr val="bg1"/>
              </a:solidFill>
              <a:latin typeface="Segoe UI" panose="020B0502040204020203" pitchFamily="34" charset="0"/>
              <a:cs typeface="Segoe UI" panose="020B0502040204020203" pitchFamily="34" charset="0"/>
            </a:endParaRPr>
          </a:p>
        </p:txBody>
      </p:sp>
      <p:sp>
        <p:nvSpPr>
          <p:cNvPr id="18" name="Rounded Rectangle 17"/>
          <p:cNvSpPr/>
          <p:nvPr/>
        </p:nvSpPr>
        <p:spPr>
          <a:xfrm>
            <a:off x="6730417" y="4699137"/>
            <a:ext cx="1778400" cy="3528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cs typeface="Segoe UI" panose="020B0502040204020203" pitchFamily="34" charset="0"/>
              </a:rPr>
              <a:t>SG20 RG-AFR</a:t>
            </a:r>
            <a:endParaRPr lang="en-US" sz="1400" b="1" dirty="0">
              <a:solidFill>
                <a:schemeClr val="bg1"/>
              </a:solidFill>
              <a:latin typeface="Segoe UI" panose="020B0502040204020203" pitchFamily="34" charset="0"/>
              <a:cs typeface="Segoe UI" panose="020B0502040204020203" pitchFamily="34" charset="0"/>
            </a:endParaRPr>
          </a:p>
        </p:txBody>
      </p:sp>
      <p:sp>
        <p:nvSpPr>
          <p:cNvPr id="19" name="Rounded Rectangle 18"/>
          <p:cNvSpPr/>
          <p:nvPr/>
        </p:nvSpPr>
        <p:spPr>
          <a:xfrm>
            <a:off x="9119088" y="5266842"/>
            <a:ext cx="1778400" cy="352800"/>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cs typeface="Segoe UI" panose="020B0502040204020203" pitchFamily="34" charset="0"/>
              </a:rPr>
              <a:t>SG20 RG-ARB</a:t>
            </a:r>
            <a:endParaRPr lang="en-US" sz="1400" b="1" dirty="0">
              <a:solidFill>
                <a:schemeClr val="bg1"/>
              </a:solidFill>
              <a:latin typeface="Segoe UI" panose="020B0502040204020203" pitchFamily="34" charset="0"/>
              <a:cs typeface="Segoe UI" panose="020B0502040204020203" pitchFamily="34" charset="0"/>
            </a:endParaRPr>
          </a:p>
        </p:txBody>
      </p:sp>
      <p:sp>
        <p:nvSpPr>
          <p:cNvPr id="20" name="Rounded Rectangle 19"/>
          <p:cNvSpPr/>
          <p:nvPr/>
        </p:nvSpPr>
        <p:spPr>
          <a:xfrm>
            <a:off x="9093214" y="4703793"/>
            <a:ext cx="1778340" cy="3510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cs typeface="Segoe UI" panose="020B0502040204020203" pitchFamily="34" charset="0"/>
              </a:rPr>
              <a:t>SG20 RG-EECAT</a:t>
            </a:r>
            <a:endParaRPr lang="en-US" sz="1400"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68983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9549"/>
            <a:ext cx="10972800" cy="1143000"/>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ITU-T SG20 Structure</a:t>
            </a:r>
            <a:endParaRPr lang="en-US"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Table 5"/>
          <p:cNvGraphicFramePr>
            <a:graphicFrameLocks noGrp="1"/>
          </p:cNvGraphicFramePr>
          <p:nvPr>
            <p:extLst/>
          </p:nvPr>
        </p:nvGraphicFramePr>
        <p:xfrm>
          <a:off x="1268277" y="1452549"/>
          <a:ext cx="9376475" cy="4514850"/>
        </p:xfrm>
        <a:graphic>
          <a:graphicData uri="http://schemas.openxmlformats.org/drawingml/2006/table">
            <a:tbl>
              <a:tblPr>
                <a:tableStyleId>{3B4B98B0-60AC-42C2-AFA5-B58CD77FA1E5}</a:tableStyleId>
              </a:tblPr>
              <a:tblGrid>
                <a:gridCol w="1800695">
                  <a:extLst>
                    <a:ext uri="{9D8B030D-6E8A-4147-A177-3AD203B41FA5}">
                      <a16:colId xmlns="" xmlns:a16="http://schemas.microsoft.com/office/drawing/2014/main" val="20000"/>
                    </a:ext>
                  </a:extLst>
                </a:gridCol>
                <a:gridCol w="7575780">
                  <a:extLst>
                    <a:ext uri="{9D8B030D-6E8A-4147-A177-3AD203B41FA5}">
                      <a16:colId xmlns="" xmlns:a16="http://schemas.microsoft.com/office/drawing/2014/main" val="20001"/>
                    </a:ext>
                  </a:extLst>
                </a:gridCol>
              </a:tblGrid>
              <a:tr h="0">
                <a:tc>
                  <a:txBody>
                    <a:bodyPr/>
                    <a:lstStyle/>
                    <a:p>
                      <a:pPr algn="ctr" fontAlgn="t"/>
                      <a:r>
                        <a:rPr lang="en-US" sz="2000" b="1"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WP1/20</a:t>
                      </a: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b="1"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Questions</a:t>
                      </a:r>
                      <a:r>
                        <a:rPr lang="en-US" sz="2000" b="1"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ctr" fontAlgn="t"/>
                      <a:r>
                        <a:rPr lang="en-US" sz="2000" dirty="0">
                          <a:effectLst/>
                          <a:latin typeface="Segoe UI" panose="020B0502040204020203" pitchFamily="34" charset="0"/>
                          <a:ea typeface="Segoe UI" panose="020B0502040204020203" pitchFamily="34" charset="0"/>
                          <a:cs typeface="Segoe UI" panose="020B0502040204020203" pitchFamily="34" charset="0"/>
                        </a:rPr>
                        <a:t>       </a:t>
                      </a:r>
                      <a:r>
                        <a:rPr lang="en-US" sz="2000" u="none" strike="noStrike" dirty="0">
                          <a:effectLst/>
                          <a:latin typeface="Segoe UI" panose="020B0502040204020203" pitchFamily="34" charset="0"/>
                          <a:ea typeface="Segoe UI" panose="020B0502040204020203" pitchFamily="34" charset="0"/>
                          <a:cs typeface="Segoe UI" panose="020B0502040204020203" pitchFamily="34" charset="0"/>
                          <a:hlinkClick r:id="rId2"/>
                        </a:rPr>
                        <a:t>Q1/20</a:t>
                      </a:r>
                      <a:endParaRPr lang="en-US" sz="2000" dirty="0">
                        <a:effectLst/>
                        <a:latin typeface="Segoe UI" panose="020B0502040204020203" pitchFamily="34" charset="0"/>
                        <a:ea typeface="Segoe UI" panose="020B0502040204020203" pitchFamily="34" charset="0"/>
                        <a:cs typeface="Segoe UI" panose="020B0502040204020203"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End to end connectivity, networks, interoperability, infrastructures and Big Data aspects related to </a:t>
                      </a:r>
                      <a:r>
                        <a:rPr lang="en-US" sz="2000" dirty="0" err="1">
                          <a:solidFill>
                            <a:schemeClr val="bg1"/>
                          </a:solidFill>
                          <a:effectLst/>
                          <a:latin typeface="Segoe UI" panose="020B0502040204020203" pitchFamily="34" charset="0"/>
                          <a:ea typeface="Segoe UI" panose="020B0502040204020203" pitchFamily="34" charset="0"/>
                          <a:cs typeface="Segoe UI" panose="020B0502040204020203" pitchFamily="34" charset="0"/>
                        </a:rPr>
                        <a:t>IoT</a:t>
                      </a:r>
                      <a:r>
                        <a:rPr lang="en-US"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and SC&amp;C </a:t>
                      </a: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ctr" fontAlgn="t"/>
                      <a:r>
                        <a:rPr lang="en-US" sz="2000" dirty="0">
                          <a:effectLst/>
                          <a:latin typeface="Segoe UI" panose="020B0502040204020203" pitchFamily="34" charset="0"/>
                          <a:ea typeface="Segoe UI" panose="020B0502040204020203" pitchFamily="34" charset="0"/>
                          <a:cs typeface="Segoe UI" panose="020B0502040204020203" pitchFamily="34" charset="0"/>
                        </a:rPr>
                        <a:t>       </a:t>
                      </a:r>
                      <a:r>
                        <a:rPr lang="en-US" sz="2000" u="none" strike="noStrike" dirty="0">
                          <a:effectLst/>
                          <a:latin typeface="Segoe UI" panose="020B0502040204020203" pitchFamily="34" charset="0"/>
                          <a:ea typeface="Segoe UI" panose="020B0502040204020203" pitchFamily="34" charset="0"/>
                          <a:cs typeface="Segoe UI" panose="020B0502040204020203" pitchFamily="34" charset="0"/>
                          <a:hlinkClick r:id="rId3"/>
                        </a:rPr>
                        <a:t>Q2/20</a:t>
                      </a:r>
                      <a:endParaRPr lang="en-US" sz="2000" dirty="0">
                        <a:effectLst/>
                        <a:latin typeface="Segoe UI" panose="020B0502040204020203" pitchFamily="34" charset="0"/>
                        <a:ea typeface="Segoe UI" panose="020B0502040204020203" pitchFamily="34" charset="0"/>
                        <a:cs typeface="Segoe UI" panose="020B0502040204020203"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b="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Requirements, capabilities, and use cases across verticals </a:t>
                      </a: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algn="ctr" fontAlgn="t"/>
                      <a:r>
                        <a:rPr lang="en-US" sz="2000" dirty="0">
                          <a:effectLst/>
                          <a:latin typeface="Segoe UI" panose="020B0502040204020203" pitchFamily="34" charset="0"/>
                          <a:ea typeface="Segoe UI" panose="020B0502040204020203" pitchFamily="34" charset="0"/>
                          <a:cs typeface="Segoe UI" panose="020B0502040204020203" pitchFamily="34" charset="0"/>
                        </a:rPr>
                        <a:t>       </a:t>
                      </a:r>
                      <a:r>
                        <a:rPr lang="en-US" sz="2000" u="none" strike="noStrike" dirty="0">
                          <a:effectLst/>
                          <a:latin typeface="Segoe UI" panose="020B0502040204020203" pitchFamily="34" charset="0"/>
                          <a:ea typeface="Segoe UI" panose="020B0502040204020203" pitchFamily="34" charset="0"/>
                          <a:cs typeface="Segoe UI" panose="020B0502040204020203" pitchFamily="34" charset="0"/>
                          <a:hlinkClick r:id="rId4"/>
                        </a:rPr>
                        <a:t>Q3/20</a:t>
                      </a:r>
                      <a:endParaRPr lang="en-US" sz="2000" dirty="0">
                        <a:effectLst/>
                        <a:latin typeface="Segoe UI" panose="020B0502040204020203" pitchFamily="34" charset="0"/>
                        <a:ea typeface="Segoe UI" panose="020B0502040204020203" pitchFamily="34" charset="0"/>
                        <a:cs typeface="Segoe UI" panose="020B0502040204020203"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b="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Architectures, management, protocols and Quality of Service </a:t>
                      </a: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algn="ctr" fontAlgn="t"/>
                      <a:r>
                        <a:rPr lang="en-US" sz="2000" dirty="0">
                          <a:effectLst/>
                          <a:latin typeface="Segoe UI" panose="020B0502040204020203" pitchFamily="34" charset="0"/>
                          <a:ea typeface="Segoe UI" panose="020B0502040204020203" pitchFamily="34" charset="0"/>
                          <a:cs typeface="Segoe UI" panose="020B0502040204020203" pitchFamily="34" charset="0"/>
                        </a:rPr>
                        <a:t>       </a:t>
                      </a:r>
                      <a:r>
                        <a:rPr lang="en-US" sz="2000" u="none" strike="noStrike" dirty="0">
                          <a:effectLst/>
                          <a:latin typeface="Segoe UI" panose="020B0502040204020203" pitchFamily="34" charset="0"/>
                          <a:ea typeface="Segoe UI" panose="020B0502040204020203" pitchFamily="34" charset="0"/>
                          <a:cs typeface="Segoe UI" panose="020B0502040204020203" pitchFamily="34" charset="0"/>
                          <a:hlinkClick r:id="rId5"/>
                        </a:rPr>
                        <a:t>Q4/20</a:t>
                      </a:r>
                      <a:endParaRPr lang="en-US" sz="2000" dirty="0">
                        <a:effectLst/>
                        <a:latin typeface="Segoe UI" panose="020B0502040204020203" pitchFamily="34" charset="0"/>
                        <a:ea typeface="Segoe UI" panose="020B0502040204020203" pitchFamily="34" charset="0"/>
                        <a:cs typeface="Segoe UI" panose="020B0502040204020203"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b="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e/Smart services, applications and supporting platforms </a:t>
                      </a: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algn="ctr" fontAlgn="t"/>
                      <a:r>
                        <a:rPr lang="en-US" sz="2000" b="1"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WP2/20</a:t>
                      </a: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algn="ctr" fontAlgn="t"/>
                      <a:r>
                        <a:rPr lang="en-US" sz="2000" dirty="0">
                          <a:effectLst/>
                          <a:latin typeface="Segoe UI" panose="020B0502040204020203" pitchFamily="34" charset="0"/>
                          <a:ea typeface="Segoe UI" panose="020B0502040204020203" pitchFamily="34" charset="0"/>
                          <a:cs typeface="Segoe UI" panose="020B0502040204020203" pitchFamily="34" charset="0"/>
                        </a:rPr>
                        <a:t>       </a:t>
                      </a:r>
                      <a:r>
                        <a:rPr lang="en-US" sz="2000" u="none" strike="noStrike" dirty="0">
                          <a:effectLst/>
                          <a:latin typeface="Segoe UI" panose="020B0502040204020203" pitchFamily="34" charset="0"/>
                          <a:ea typeface="Segoe UI" panose="020B0502040204020203" pitchFamily="34" charset="0"/>
                          <a:cs typeface="Segoe UI" panose="020B0502040204020203" pitchFamily="34" charset="0"/>
                          <a:hlinkClick r:id="rId6"/>
                        </a:rPr>
                        <a:t>Q5/20</a:t>
                      </a:r>
                      <a:endParaRPr lang="en-US" sz="2000" dirty="0">
                        <a:effectLst/>
                        <a:latin typeface="Segoe UI" panose="020B0502040204020203" pitchFamily="34" charset="0"/>
                        <a:ea typeface="Segoe UI" panose="020B0502040204020203" pitchFamily="34" charset="0"/>
                        <a:cs typeface="Segoe UI" panose="020B0502040204020203"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Research and emerging technologies, terminology and definitions </a:t>
                      </a: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6"/>
                  </a:ext>
                </a:extLst>
              </a:tr>
              <a:tr h="0">
                <a:tc>
                  <a:txBody>
                    <a:bodyPr/>
                    <a:lstStyle/>
                    <a:p>
                      <a:pPr algn="ctr" fontAlgn="t"/>
                      <a:r>
                        <a:rPr lang="en-US" sz="2000" dirty="0">
                          <a:effectLst/>
                          <a:latin typeface="Segoe UI" panose="020B0502040204020203" pitchFamily="34" charset="0"/>
                          <a:ea typeface="Segoe UI" panose="020B0502040204020203" pitchFamily="34" charset="0"/>
                          <a:cs typeface="Segoe UI" panose="020B0502040204020203" pitchFamily="34" charset="0"/>
                        </a:rPr>
                        <a:t>       </a:t>
                      </a:r>
                      <a:r>
                        <a:rPr lang="en-US" sz="2000" u="none" strike="noStrike" dirty="0">
                          <a:effectLst/>
                          <a:latin typeface="Segoe UI" panose="020B0502040204020203" pitchFamily="34" charset="0"/>
                          <a:ea typeface="Segoe UI" panose="020B0502040204020203" pitchFamily="34" charset="0"/>
                          <a:cs typeface="Segoe UI" panose="020B0502040204020203" pitchFamily="34" charset="0"/>
                          <a:hlinkClick r:id="rId7"/>
                        </a:rPr>
                        <a:t>Q6/20</a:t>
                      </a:r>
                      <a:endParaRPr lang="en-US" sz="2000" dirty="0">
                        <a:effectLst/>
                        <a:latin typeface="Segoe UI" panose="020B0502040204020203" pitchFamily="34" charset="0"/>
                        <a:ea typeface="Segoe UI" panose="020B0502040204020203" pitchFamily="34" charset="0"/>
                        <a:cs typeface="Segoe UI" panose="020B0502040204020203"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Security, privacy, trust and identification </a:t>
                      </a: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7"/>
                  </a:ext>
                </a:extLst>
              </a:tr>
              <a:tr h="0">
                <a:tc>
                  <a:txBody>
                    <a:bodyPr/>
                    <a:lstStyle/>
                    <a:p>
                      <a:pPr algn="ctr" fontAlgn="t"/>
                      <a:r>
                        <a:rPr lang="en-US" sz="2000" dirty="0">
                          <a:effectLst/>
                          <a:latin typeface="Segoe UI" panose="020B0502040204020203" pitchFamily="34" charset="0"/>
                          <a:ea typeface="Segoe UI" panose="020B0502040204020203" pitchFamily="34" charset="0"/>
                          <a:cs typeface="Segoe UI" panose="020B0502040204020203" pitchFamily="34" charset="0"/>
                        </a:rPr>
                        <a:t>       </a:t>
                      </a:r>
                      <a:r>
                        <a:rPr lang="en-US" sz="2000" u="none" strike="noStrike" dirty="0">
                          <a:effectLst/>
                          <a:latin typeface="Segoe UI" panose="020B0502040204020203" pitchFamily="34" charset="0"/>
                          <a:ea typeface="Segoe UI" panose="020B0502040204020203" pitchFamily="34" charset="0"/>
                          <a:cs typeface="Segoe UI" panose="020B0502040204020203" pitchFamily="34" charset="0"/>
                          <a:hlinkClick r:id="rId8"/>
                        </a:rPr>
                        <a:t>Q7/20</a:t>
                      </a:r>
                      <a:endParaRPr lang="en-US" sz="2000" dirty="0">
                        <a:effectLst/>
                        <a:latin typeface="Segoe UI" panose="020B0502040204020203" pitchFamily="34" charset="0"/>
                        <a:ea typeface="Segoe UI" panose="020B0502040204020203" pitchFamily="34" charset="0"/>
                        <a:cs typeface="Segoe UI" panose="020B0502040204020203"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Evaluation and assessment of Smart Sustainable Cities and Communities</a:t>
                      </a: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481139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006"/>
            <a:ext cx="10972800" cy="773632"/>
          </a:xfrm>
        </p:spPr>
        <p:txBody>
          <a:bodyPr>
            <a:normAutofit/>
          </a:bodyPr>
          <a:lstStyle/>
          <a:p>
            <a:r>
              <a:rPr lang="en-US" sz="3600" dirty="0" smtClean="0">
                <a:latin typeface="Segoe UI" panose="020B0502040204020203" pitchFamily="34" charset="0"/>
                <a:cs typeface="Segoe UI" panose="020B0502040204020203" pitchFamily="34" charset="0"/>
              </a:rPr>
              <a:t>ITU-T SG20 Regional Groups</a:t>
            </a:r>
            <a:endParaRPr lang="en-US" sz="3600" dirty="0">
              <a:latin typeface="Segoe UI" panose="020B0502040204020203" pitchFamily="34" charset="0"/>
              <a:cs typeface="Segoe UI" panose="020B0502040204020203" pitchFamily="34" charset="0"/>
            </a:endParaRPr>
          </a:p>
        </p:txBody>
      </p:sp>
      <p:grpSp>
        <p:nvGrpSpPr>
          <p:cNvPr id="4" name="Group 205"/>
          <p:cNvGrpSpPr>
            <a:grpSpLocks/>
          </p:cNvGrpSpPr>
          <p:nvPr/>
        </p:nvGrpSpPr>
        <p:grpSpPr bwMode="auto">
          <a:xfrm>
            <a:off x="1239864" y="1239601"/>
            <a:ext cx="9958344" cy="5350268"/>
            <a:chOff x="335" y="672"/>
            <a:chExt cx="6066" cy="3524"/>
          </a:xfrm>
          <a:solidFill>
            <a:schemeClr val="bg1">
              <a:lumMod val="95000"/>
            </a:schemeClr>
          </a:solidFill>
        </p:grpSpPr>
        <p:sp>
          <p:nvSpPr>
            <p:cNvPr id="5" name="Freeform 5"/>
            <p:cNvSpPr>
              <a:spLocks/>
            </p:cNvSpPr>
            <p:nvPr/>
          </p:nvSpPr>
          <p:spPr bwMode="auto">
            <a:xfrm>
              <a:off x="4023" y="3136"/>
              <a:ext cx="0" cy="9"/>
            </a:xfrm>
            <a:custGeom>
              <a:avLst/>
              <a:gdLst>
                <a:gd name="T0" fmla="*/ 9 h 9"/>
                <a:gd name="T1" fmla="*/ 9 h 9"/>
                <a:gd name="T2" fmla="*/ 0 h 9"/>
                <a:gd name="T3" fmla="*/ 0 h 9"/>
                <a:gd name="T4" fmla="*/ 9 h 9"/>
                <a:gd name="T5" fmla="*/ 9 h 9"/>
                <a:gd name="T6" fmla="*/ 9 h 9"/>
              </a:gdLst>
              <a:ahLst/>
              <a:cxnLst>
                <a:cxn ang="0">
                  <a:pos x="0" y="T0"/>
                </a:cxn>
                <a:cxn ang="0">
                  <a:pos x="0" y="T1"/>
                </a:cxn>
                <a:cxn ang="0">
                  <a:pos x="0" y="T2"/>
                </a:cxn>
                <a:cxn ang="0">
                  <a:pos x="0" y="T3"/>
                </a:cxn>
                <a:cxn ang="0">
                  <a:pos x="0" y="T4"/>
                </a:cxn>
                <a:cxn ang="0">
                  <a:pos x="0" y="T5"/>
                </a:cxn>
                <a:cxn ang="0">
                  <a:pos x="0" y="T6"/>
                </a:cxn>
              </a:cxnLst>
              <a:rect l="0" t="0" r="r" b="b"/>
              <a:pathLst>
                <a:path h="9">
                  <a:moveTo>
                    <a:pt x="0" y="9"/>
                  </a:moveTo>
                  <a:lnTo>
                    <a:pt x="0" y="9"/>
                  </a:lnTo>
                  <a:lnTo>
                    <a:pt x="0" y="0"/>
                  </a:lnTo>
                  <a:lnTo>
                    <a:pt x="0" y="0"/>
                  </a:lnTo>
                  <a:lnTo>
                    <a:pt x="0" y="9"/>
                  </a:lnTo>
                  <a:lnTo>
                    <a:pt x="0" y="9"/>
                  </a:lnTo>
                  <a:lnTo>
                    <a:pt x="0"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3990" y="3111"/>
              <a:ext cx="25" cy="25"/>
            </a:xfrm>
            <a:custGeom>
              <a:avLst/>
              <a:gdLst>
                <a:gd name="T0" fmla="*/ 0 w 25"/>
                <a:gd name="T1" fmla="*/ 17 h 25"/>
                <a:gd name="T2" fmla="*/ 8 w 25"/>
                <a:gd name="T3" fmla="*/ 9 h 25"/>
                <a:gd name="T4" fmla="*/ 0 w 25"/>
                <a:gd name="T5" fmla="*/ 9 h 25"/>
                <a:gd name="T6" fmla="*/ 8 w 25"/>
                <a:gd name="T7" fmla="*/ 9 h 25"/>
                <a:gd name="T8" fmla="*/ 0 w 25"/>
                <a:gd name="T9" fmla="*/ 0 h 25"/>
                <a:gd name="T10" fmla="*/ 0 w 25"/>
                <a:gd name="T11" fmla="*/ 0 h 25"/>
                <a:gd name="T12" fmla="*/ 0 w 25"/>
                <a:gd name="T13" fmla="*/ 9 h 25"/>
                <a:gd name="T14" fmla="*/ 0 w 25"/>
                <a:gd name="T15" fmla="*/ 9 h 25"/>
                <a:gd name="T16" fmla="*/ 0 w 25"/>
                <a:gd name="T17" fmla="*/ 17 h 25"/>
                <a:gd name="T18" fmla="*/ 0 w 25"/>
                <a:gd name="T19" fmla="*/ 17 h 25"/>
                <a:gd name="T20" fmla="*/ 0 w 25"/>
                <a:gd name="T21" fmla="*/ 17 h 25"/>
                <a:gd name="T22" fmla="*/ 0 w 25"/>
                <a:gd name="T23" fmla="*/ 17 h 25"/>
                <a:gd name="T24" fmla="*/ 8 w 25"/>
                <a:gd name="T25" fmla="*/ 25 h 25"/>
                <a:gd name="T26" fmla="*/ 8 w 25"/>
                <a:gd name="T27" fmla="*/ 25 h 25"/>
                <a:gd name="T28" fmla="*/ 8 w 25"/>
                <a:gd name="T29" fmla="*/ 25 h 25"/>
                <a:gd name="T30" fmla="*/ 8 w 25"/>
                <a:gd name="T31" fmla="*/ 25 h 25"/>
                <a:gd name="T32" fmla="*/ 0 w 25"/>
                <a:gd name="T33" fmla="*/ 25 h 25"/>
                <a:gd name="T34" fmla="*/ 8 w 25"/>
                <a:gd name="T35" fmla="*/ 25 h 25"/>
                <a:gd name="T36" fmla="*/ 8 w 25"/>
                <a:gd name="T37" fmla="*/ 25 h 25"/>
                <a:gd name="T38" fmla="*/ 25 w 25"/>
                <a:gd name="T39" fmla="*/ 25 h 25"/>
                <a:gd name="T40" fmla="*/ 25 w 25"/>
                <a:gd name="T41" fmla="*/ 25 h 25"/>
                <a:gd name="T42" fmla="*/ 25 w 25"/>
                <a:gd name="T43" fmla="*/ 17 h 25"/>
                <a:gd name="T44" fmla="*/ 25 w 25"/>
                <a:gd name="T45" fmla="*/ 17 h 25"/>
                <a:gd name="T46" fmla="*/ 17 w 25"/>
                <a:gd name="T47" fmla="*/ 17 h 25"/>
                <a:gd name="T48" fmla="*/ 25 w 25"/>
                <a:gd name="T49" fmla="*/ 25 h 25"/>
                <a:gd name="T50" fmla="*/ 25 w 25"/>
                <a:gd name="T5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25">
                  <a:moveTo>
                    <a:pt x="0" y="17"/>
                  </a:moveTo>
                  <a:lnTo>
                    <a:pt x="8" y="9"/>
                  </a:lnTo>
                  <a:lnTo>
                    <a:pt x="0" y="9"/>
                  </a:lnTo>
                  <a:lnTo>
                    <a:pt x="8" y="9"/>
                  </a:lnTo>
                  <a:lnTo>
                    <a:pt x="0" y="0"/>
                  </a:lnTo>
                  <a:lnTo>
                    <a:pt x="0" y="0"/>
                  </a:lnTo>
                  <a:lnTo>
                    <a:pt x="0" y="9"/>
                  </a:lnTo>
                  <a:lnTo>
                    <a:pt x="0" y="9"/>
                  </a:lnTo>
                  <a:lnTo>
                    <a:pt x="0" y="17"/>
                  </a:lnTo>
                  <a:lnTo>
                    <a:pt x="0" y="17"/>
                  </a:lnTo>
                  <a:lnTo>
                    <a:pt x="0" y="17"/>
                  </a:lnTo>
                  <a:lnTo>
                    <a:pt x="0" y="17"/>
                  </a:lnTo>
                  <a:close/>
                  <a:moveTo>
                    <a:pt x="8" y="25"/>
                  </a:moveTo>
                  <a:lnTo>
                    <a:pt x="8" y="25"/>
                  </a:lnTo>
                  <a:lnTo>
                    <a:pt x="8" y="25"/>
                  </a:lnTo>
                  <a:lnTo>
                    <a:pt x="8" y="25"/>
                  </a:lnTo>
                  <a:lnTo>
                    <a:pt x="0" y="25"/>
                  </a:lnTo>
                  <a:lnTo>
                    <a:pt x="8" y="25"/>
                  </a:lnTo>
                  <a:lnTo>
                    <a:pt x="8" y="25"/>
                  </a:lnTo>
                  <a:close/>
                  <a:moveTo>
                    <a:pt x="25" y="25"/>
                  </a:moveTo>
                  <a:lnTo>
                    <a:pt x="25" y="25"/>
                  </a:lnTo>
                  <a:lnTo>
                    <a:pt x="25" y="17"/>
                  </a:lnTo>
                  <a:lnTo>
                    <a:pt x="25" y="17"/>
                  </a:lnTo>
                  <a:lnTo>
                    <a:pt x="17" y="17"/>
                  </a:lnTo>
                  <a:lnTo>
                    <a:pt x="25" y="25"/>
                  </a:lnTo>
                  <a:lnTo>
                    <a:pt x="25"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4049" y="2993"/>
              <a:ext cx="168" cy="93"/>
            </a:xfrm>
            <a:custGeom>
              <a:avLst/>
              <a:gdLst>
                <a:gd name="T0" fmla="*/ 159 w 168"/>
                <a:gd name="T1" fmla="*/ 9 h 93"/>
                <a:gd name="T2" fmla="*/ 168 w 168"/>
                <a:gd name="T3" fmla="*/ 9 h 93"/>
                <a:gd name="T4" fmla="*/ 159 w 168"/>
                <a:gd name="T5" fmla="*/ 9 h 93"/>
                <a:gd name="T6" fmla="*/ 159 w 168"/>
                <a:gd name="T7" fmla="*/ 0 h 93"/>
                <a:gd name="T8" fmla="*/ 159 w 168"/>
                <a:gd name="T9" fmla="*/ 9 h 93"/>
                <a:gd name="T10" fmla="*/ 159 w 168"/>
                <a:gd name="T11" fmla="*/ 9 h 93"/>
                <a:gd name="T12" fmla="*/ 159 w 168"/>
                <a:gd name="T13" fmla="*/ 9 h 93"/>
                <a:gd name="T14" fmla="*/ 0 w 168"/>
                <a:gd name="T15" fmla="*/ 93 h 93"/>
                <a:gd name="T16" fmla="*/ 0 w 168"/>
                <a:gd name="T17" fmla="*/ 93 h 93"/>
                <a:gd name="T18" fmla="*/ 0 w 168"/>
                <a:gd name="T19" fmla="*/ 93 h 93"/>
                <a:gd name="T20" fmla="*/ 0 w 168"/>
                <a:gd name="T21" fmla="*/ 93 h 93"/>
                <a:gd name="T22" fmla="*/ 0 w 168"/>
                <a:gd name="T23" fmla="*/ 93 h 93"/>
                <a:gd name="T24" fmla="*/ 0 w 168"/>
                <a:gd name="T25" fmla="*/ 85 h 93"/>
                <a:gd name="T26" fmla="*/ 0 w 168"/>
                <a:gd name="T27" fmla="*/ 85 h 93"/>
                <a:gd name="T28" fmla="*/ 0 w 168"/>
                <a:gd name="T29" fmla="*/ 85 h 93"/>
                <a:gd name="T30" fmla="*/ 0 w 168"/>
                <a:gd name="T31" fmla="*/ 85 h 93"/>
                <a:gd name="T32" fmla="*/ 0 w 168"/>
                <a:gd name="T33" fmla="*/ 85 h 93"/>
                <a:gd name="T34" fmla="*/ 0 w 168"/>
                <a:gd name="T35" fmla="*/ 85 h 93"/>
                <a:gd name="T36" fmla="*/ 0 w 168"/>
                <a:gd name="T3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93">
                  <a:moveTo>
                    <a:pt x="159" y="9"/>
                  </a:moveTo>
                  <a:lnTo>
                    <a:pt x="168" y="9"/>
                  </a:lnTo>
                  <a:lnTo>
                    <a:pt x="159" y="9"/>
                  </a:lnTo>
                  <a:lnTo>
                    <a:pt x="159" y="0"/>
                  </a:lnTo>
                  <a:lnTo>
                    <a:pt x="159" y="9"/>
                  </a:lnTo>
                  <a:lnTo>
                    <a:pt x="159" y="9"/>
                  </a:lnTo>
                  <a:lnTo>
                    <a:pt x="159" y="9"/>
                  </a:lnTo>
                  <a:close/>
                  <a:moveTo>
                    <a:pt x="0" y="93"/>
                  </a:moveTo>
                  <a:lnTo>
                    <a:pt x="0" y="93"/>
                  </a:lnTo>
                  <a:lnTo>
                    <a:pt x="0" y="93"/>
                  </a:lnTo>
                  <a:lnTo>
                    <a:pt x="0" y="93"/>
                  </a:lnTo>
                  <a:lnTo>
                    <a:pt x="0" y="93"/>
                  </a:lnTo>
                  <a:close/>
                  <a:moveTo>
                    <a:pt x="0" y="85"/>
                  </a:moveTo>
                  <a:lnTo>
                    <a:pt x="0" y="85"/>
                  </a:lnTo>
                  <a:lnTo>
                    <a:pt x="0" y="85"/>
                  </a:lnTo>
                  <a:lnTo>
                    <a:pt x="0" y="85"/>
                  </a:lnTo>
                  <a:lnTo>
                    <a:pt x="0" y="85"/>
                  </a:lnTo>
                  <a:lnTo>
                    <a:pt x="0" y="85"/>
                  </a:lnTo>
                  <a:lnTo>
                    <a:pt x="0" y="8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4855" y="2665"/>
              <a:ext cx="42" cy="127"/>
            </a:xfrm>
            <a:custGeom>
              <a:avLst/>
              <a:gdLst>
                <a:gd name="T0" fmla="*/ 2 w 5"/>
                <a:gd name="T1" fmla="*/ 3 h 15"/>
                <a:gd name="T2" fmla="*/ 2 w 5"/>
                <a:gd name="T3" fmla="*/ 2 h 15"/>
                <a:gd name="T4" fmla="*/ 2 w 5"/>
                <a:gd name="T5" fmla="*/ 1 h 15"/>
                <a:gd name="T6" fmla="*/ 2 w 5"/>
                <a:gd name="T7" fmla="*/ 0 h 15"/>
                <a:gd name="T8" fmla="*/ 1 w 5"/>
                <a:gd name="T9" fmla="*/ 1 h 15"/>
                <a:gd name="T10" fmla="*/ 1 w 5"/>
                <a:gd name="T11" fmla="*/ 2 h 15"/>
                <a:gd name="T12" fmla="*/ 1 w 5"/>
                <a:gd name="T13" fmla="*/ 3 h 15"/>
                <a:gd name="T14" fmla="*/ 1 w 5"/>
                <a:gd name="T15" fmla="*/ 5 h 15"/>
                <a:gd name="T16" fmla="*/ 1 w 5"/>
                <a:gd name="T17" fmla="*/ 4 h 15"/>
                <a:gd name="T18" fmla="*/ 1 w 5"/>
                <a:gd name="T19" fmla="*/ 4 h 15"/>
                <a:gd name="T20" fmla="*/ 2 w 5"/>
                <a:gd name="T21" fmla="*/ 3 h 15"/>
                <a:gd name="T22" fmla="*/ 1 w 5"/>
                <a:gd name="T23" fmla="*/ 4 h 15"/>
                <a:gd name="T24" fmla="*/ 1 w 5"/>
                <a:gd name="T25" fmla="*/ 5 h 15"/>
                <a:gd name="T26" fmla="*/ 1 w 5"/>
                <a:gd name="T27" fmla="*/ 5 h 15"/>
                <a:gd name="T28" fmla="*/ 1 w 5"/>
                <a:gd name="T29" fmla="*/ 5 h 15"/>
                <a:gd name="T30" fmla="*/ 0 w 5"/>
                <a:gd name="T31" fmla="*/ 5 h 15"/>
                <a:gd name="T32" fmla="*/ 1 w 5"/>
                <a:gd name="T33" fmla="*/ 7 h 15"/>
                <a:gd name="T34" fmla="*/ 1 w 5"/>
                <a:gd name="T35" fmla="*/ 6 h 15"/>
                <a:gd name="T36" fmla="*/ 1 w 5"/>
                <a:gd name="T37" fmla="*/ 7 h 15"/>
                <a:gd name="T38" fmla="*/ 2 w 5"/>
                <a:gd name="T39" fmla="*/ 10 h 15"/>
                <a:gd name="T40" fmla="*/ 2 w 5"/>
                <a:gd name="T41" fmla="*/ 10 h 15"/>
                <a:gd name="T42" fmla="*/ 3 w 5"/>
                <a:gd name="T43" fmla="*/ 11 h 15"/>
                <a:gd name="T44" fmla="*/ 3 w 5"/>
                <a:gd name="T45" fmla="*/ 12 h 15"/>
                <a:gd name="T46" fmla="*/ 3 w 5"/>
                <a:gd name="T47" fmla="*/ 11 h 15"/>
                <a:gd name="T48" fmla="*/ 3 w 5"/>
                <a:gd name="T49" fmla="*/ 12 h 15"/>
                <a:gd name="T50" fmla="*/ 4 w 5"/>
                <a:gd name="T51" fmla="*/ 12 h 15"/>
                <a:gd name="T52" fmla="*/ 4 w 5"/>
                <a:gd name="T53" fmla="*/ 12 h 15"/>
                <a:gd name="T54" fmla="*/ 3 w 5"/>
                <a:gd name="T55" fmla="*/ 13 h 15"/>
                <a:gd name="T56" fmla="*/ 3 w 5"/>
                <a:gd name="T57" fmla="*/ 12 h 15"/>
                <a:gd name="T58" fmla="*/ 3 w 5"/>
                <a:gd name="T59" fmla="*/ 13 h 15"/>
                <a:gd name="T60" fmla="*/ 4 w 5"/>
                <a:gd name="T61" fmla="*/ 14 h 15"/>
                <a:gd name="T62" fmla="*/ 4 w 5"/>
                <a:gd name="T63" fmla="*/ 14 h 15"/>
                <a:gd name="T64" fmla="*/ 4 w 5"/>
                <a:gd name="T65" fmla="*/ 14 h 15"/>
                <a:gd name="T66" fmla="*/ 4 w 5"/>
                <a:gd name="T67" fmla="*/ 15 h 15"/>
                <a:gd name="T68" fmla="*/ 4 w 5"/>
                <a:gd name="T69" fmla="*/ 15 h 15"/>
                <a:gd name="T70" fmla="*/ 4 w 5"/>
                <a:gd name="T7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15">
                  <a:moveTo>
                    <a:pt x="1" y="3"/>
                  </a:moveTo>
                  <a:cubicBezTo>
                    <a:pt x="2" y="3"/>
                    <a:pt x="2" y="3"/>
                    <a:pt x="2" y="3"/>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ubicBezTo>
                    <a:pt x="1" y="3"/>
                    <a:pt x="1" y="3"/>
                    <a:pt x="1" y="3"/>
                  </a:cubicBezTo>
                  <a:cubicBezTo>
                    <a:pt x="1" y="3"/>
                    <a:pt x="1" y="3"/>
                    <a:pt x="1" y="3"/>
                  </a:cubicBezTo>
                  <a:close/>
                  <a:moveTo>
                    <a:pt x="1" y="5"/>
                  </a:moveTo>
                  <a:cubicBezTo>
                    <a:pt x="1" y="5"/>
                    <a:pt x="1" y="5"/>
                    <a:pt x="1" y="5"/>
                  </a:cubicBezTo>
                  <a:cubicBezTo>
                    <a:pt x="1" y="4"/>
                    <a:pt x="1" y="4"/>
                    <a:pt x="1" y="4"/>
                  </a:cubicBezTo>
                  <a:cubicBezTo>
                    <a:pt x="1" y="4"/>
                    <a:pt x="1" y="4"/>
                    <a:pt x="1" y="4"/>
                  </a:cubicBezTo>
                  <a:cubicBezTo>
                    <a:pt x="1" y="4"/>
                    <a:pt x="1" y="4"/>
                    <a:pt x="1" y="4"/>
                  </a:cubicBezTo>
                  <a:cubicBezTo>
                    <a:pt x="2" y="3"/>
                    <a:pt x="2" y="3"/>
                    <a:pt x="2" y="3"/>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5"/>
                    <a:pt x="1" y="5"/>
                    <a:pt x="1" y="5"/>
                  </a:cubicBezTo>
                  <a:cubicBezTo>
                    <a:pt x="1" y="5"/>
                    <a:pt x="1" y="5"/>
                    <a:pt x="1" y="5"/>
                  </a:cubicBezTo>
                  <a:close/>
                  <a:moveTo>
                    <a:pt x="0" y="5"/>
                  </a:moveTo>
                  <a:cubicBezTo>
                    <a:pt x="1" y="5"/>
                    <a:pt x="1" y="5"/>
                    <a:pt x="1" y="5"/>
                  </a:cubicBezTo>
                  <a:cubicBezTo>
                    <a:pt x="0" y="5"/>
                    <a:pt x="0" y="5"/>
                    <a:pt x="0" y="5"/>
                  </a:cubicBezTo>
                  <a:cubicBezTo>
                    <a:pt x="0" y="5"/>
                    <a:pt x="0" y="5"/>
                    <a:pt x="0" y="5"/>
                  </a:cubicBezTo>
                  <a:close/>
                  <a:moveTo>
                    <a:pt x="1" y="7"/>
                  </a:moveTo>
                  <a:cubicBezTo>
                    <a:pt x="1" y="7"/>
                    <a:pt x="1" y="7"/>
                    <a:pt x="1" y="7"/>
                  </a:cubicBezTo>
                  <a:cubicBezTo>
                    <a:pt x="1" y="7"/>
                    <a:pt x="1" y="7"/>
                    <a:pt x="1" y="7"/>
                  </a:cubicBezTo>
                  <a:cubicBezTo>
                    <a:pt x="1" y="6"/>
                    <a:pt x="1" y="6"/>
                    <a:pt x="1" y="6"/>
                  </a:cubicBezTo>
                  <a:cubicBezTo>
                    <a:pt x="1" y="6"/>
                    <a:pt x="1" y="6"/>
                    <a:pt x="1" y="6"/>
                  </a:cubicBezTo>
                  <a:cubicBezTo>
                    <a:pt x="1" y="7"/>
                    <a:pt x="1" y="7"/>
                    <a:pt x="1" y="7"/>
                  </a:cubicBezTo>
                  <a:cubicBezTo>
                    <a:pt x="1" y="7"/>
                    <a:pt x="1" y="7"/>
                    <a:pt x="1" y="7"/>
                  </a:cubicBezTo>
                  <a:close/>
                  <a:moveTo>
                    <a:pt x="2" y="10"/>
                  </a:moveTo>
                  <a:cubicBezTo>
                    <a:pt x="2" y="10"/>
                    <a:pt x="2" y="10"/>
                    <a:pt x="2" y="10"/>
                  </a:cubicBezTo>
                  <a:cubicBezTo>
                    <a:pt x="2" y="10"/>
                    <a:pt x="2" y="10"/>
                    <a:pt x="2" y="10"/>
                  </a:cubicBezTo>
                  <a:cubicBezTo>
                    <a:pt x="2" y="10"/>
                    <a:pt x="2" y="10"/>
                    <a:pt x="2" y="10"/>
                  </a:cubicBezTo>
                  <a:close/>
                  <a:moveTo>
                    <a:pt x="3" y="11"/>
                  </a:moveTo>
                  <a:cubicBezTo>
                    <a:pt x="3" y="12"/>
                    <a:pt x="3" y="12"/>
                    <a:pt x="3" y="12"/>
                  </a:cubicBezTo>
                  <a:cubicBezTo>
                    <a:pt x="3" y="12"/>
                    <a:pt x="3" y="12"/>
                    <a:pt x="3" y="12"/>
                  </a:cubicBezTo>
                  <a:cubicBezTo>
                    <a:pt x="3" y="12"/>
                    <a:pt x="3" y="12"/>
                    <a:pt x="3" y="12"/>
                  </a:cubicBezTo>
                  <a:cubicBezTo>
                    <a:pt x="3" y="12"/>
                    <a:pt x="3" y="11"/>
                    <a:pt x="3" y="11"/>
                  </a:cubicBezTo>
                  <a:close/>
                  <a:moveTo>
                    <a:pt x="4" y="12"/>
                  </a:moveTo>
                  <a:cubicBezTo>
                    <a:pt x="3" y="12"/>
                    <a:pt x="3" y="12"/>
                    <a:pt x="3" y="12"/>
                  </a:cubicBezTo>
                  <a:cubicBezTo>
                    <a:pt x="4" y="12"/>
                    <a:pt x="4" y="12"/>
                    <a:pt x="4" y="12"/>
                  </a:cubicBezTo>
                  <a:cubicBezTo>
                    <a:pt x="4" y="12"/>
                    <a:pt x="4" y="12"/>
                    <a:pt x="4" y="12"/>
                  </a:cubicBezTo>
                  <a:cubicBezTo>
                    <a:pt x="4" y="12"/>
                    <a:pt x="4" y="12"/>
                    <a:pt x="4" y="12"/>
                  </a:cubicBezTo>
                  <a:cubicBezTo>
                    <a:pt x="4" y="12"/>
                    <a:pt x="4" y="12"/>
                    <a:pt x="4" y="12"/>
                  </a:cubicBezTo>
                  <a:close/>
                  <a:moveTo>
                    <a:pt x="3" y="13"/>
                  </a:moveTo>
                  <a:cubicBezTo>
                    <a:pt x="3" y="13"/>
                    <a:pt x="3" y="13"/>
                    <a:pt x="3" y="13"/>
                  </a:cubicBezTo>
                  <a:cubicBezTo>
                    <a:pt x="4" y="13"/>
                    <a:pt x="4" y="13"/>
                    <a:pt x="4" y="13"/>
                  </a:cubicBezTo>
                  <a:cubicBezTo>
                    <a:pt x="3" y="12"/>
                    <a:pt x="3" y="12"/>
                    <a:pt x="3" y="12"/>
                  </a:cubicBezTo>
                  <a:cubicBezTo>
                    <a:pt x="3" y="13"/>
                    <a:pt x="3" y="13"/>
                    <a:pt x="3" y="13"/>
                  </a:cubicBezTo>
                  <a:cubicBezTo>
                    <a:pt x="3" y="13"/>
                    <a:pt x="3" y="13"/>
                    <a:pt x="3" y="13"/>
                  </a:cubicBezTo>
                  <a:close/>
                  <a:moveTo>
                    <a:pt x="4" y="14"/>
                  </a:moveTo>
                  <a:cubicBezTo>
                    <a:pt x="4" y="14"/>
                    <a:pt x="4" y="14"/>
                    <a:pt x="4" y="14"/>
                  </a:cubicBezTo>
                  <a:cubicBezTo>
                    <a:pt x="4" y="14"/>
                    <a:pt x="4" y="14"/>
                    <a:pt x="4" y="14"/>
                  </a:cubicBezTo>
                  <a:cubicBezTo>
                    <a:pt x="4" y="14"/>
                    <a:pt x="4" y="14"/>
                    <a:pt x="4" y="14"/>
                  </a:cubicBezTo>
                  <a:cubicBezTo>
                    <a:pt x="4" y="14"/>
                    <a:pt x="4" y="14"/>
                    <a:pt x="4" y="14"/>
                  </a:cubicBezTo>
                  <a:close/>
                  <a:moveTo>
                    <a:pt x="4" y="14"/>
                  </a:moveTo>
                  <a:cubicBezTo>
                    <a:pt x="4" y="14"/>
                    <a:pt x="4" y="14"/>
                    <a:pt x="4" y="14"/>
                  </a:cubicBezTo>
                  <a:cubicBezTo>
                    <a:pt x="4" y="15"/>
                    <a:pt x="4" y="15"/>
                    <a:pt x="4" y="15"/>
                  </a:cubicBezTo>
                  <a:cubicBezTo>
                    <a:pt x="4" y="15"/>
                    <a:pt x="4" y="15"/>
                    <a:pt x="4" y="15"/>
                  </a:cubicBezTo>
                  <a:cubicBezTo>
                    <a:pt x="4" y="15"/>
                    <a:pt x="4" y="15"/>
                    <a:pt x="4" y="15"/>
                  </a:cubicBezTo>
                  <a:cubicBezTo>
                    <a:pt x="5" y="15"/>
                    <a:pt x="5" y="15"/>
                    <a:pt x="5" y="15"/>
                  </a:cubicBezTo>
                  <a:cubicBezTo>
                    <a:pt x="4" y="15"/>
                    <a:pt x="4" y="15"/>
                    <a:pt x="4" y="15"/>
                  </a:cubicBezTo>
                  <a:cubicBezTo>
                    <a:pt x="4" y="14"/>
                    <a:pt x="4" y="14"/>
                    <a:pt x="4" y="14"/>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5779" y="2632"/>
              <a:ext cx="17" cy="42"/>
            </a:xfrm>
            <a:custGeom>
              <a:avLst/>
              <a:gdLst>
                <a:gd name="T0" fmla="*/ 17 w 17"/>
                <a:gd name="T1" fmla="*/ 0 h 42"/>
                <a:gd name="T2" fmla="*/ 17 w 17"/>
                <a:gd name="T3" fmla="*/ 0 h 42"/>
                <a:gd name="T4" fmla="*/ 17 w 17"/>
                <a:gd name="T5" fmla="*/ 8 h 42"/>
                <a:gd name="T6" fmla="*/ 17 w 17"/>
                <a:gd name="T7" fmla="*/ 0 h 42"/>
                <a:gd name="T8" fmla="*/ 17 w 17"/>
                <a:gd name="T9" fmla="*/ 0 h 42"/>
                <a:gd name="T10" fmla="*/ 17 w 17"/>
                <a:gd name="T11" fmla="*/ 0 h 42"/>
                <a:gd name="T12" fmla="*/ 17 w 17"/>
                <a:gd name="T13" fmla="*/ 0 h 42"/>
                <a:gd name="T14" fmla="*/ 9 w 17"/>
                <a:gd name="T15" fmla="*/ 25 h 42"/>
                <a:gd name="T16" fmla="*/ 9 w 17"/>
                <a:gd name="T17" fmla="*/ 17 h 42"/>
                <a:gd name="T18" fmla="*/ 17 w 17"/>
                <a:gd name="T19" fmla="*/ 25 h 42"/>
                <a:gd name="T20" fmla="*/ 9 w 17"/>
                <a:gd name="T21" fmla="*/ 25 h 42"/>
                <a:gd name="T22" fmla="*/ 9 w 17"/>
                <a:gd name="T23" fmla="*/ 25 h 42"/>
                <a:gd name="T24" fmla="*/ 9 w 17"/>
                <a:gd name="T25" fmla="*/ 25 h 42"/>
                <a:gd name="T26" fmla="*/ 0 w 17"/>
                <a:gd name="T27" fmla="*/ 33 h 42"/>
                <a:gd name="T28" fmla="*/ 0 w 17"/>
                <a:gd name="T29" fmla="*/ 33 h 42"/>
                <a:gd name="T30" fmla="*/ 0 w 17"/>
                <a:gd name="T31" fmla="*/ 33 h 42"/>
                <a:gd name="T32" fmla="*/ 9 w 17"/>
                <a:gd name="T33" fmla="*/ 33 h 42"/>
                <a:gd name="T34" fmla="*/ 0 w 17"/>
                <a:gd name="T35" fmla="*/ 42 h 42"/>
                <a:gd name="T36" fmla="*/ 0 w 17"/>
                <a:gd name="T37" fmla="*/ 42 h 42"/>
                <a:gd name="T38" fmla="*/ 0 w 17"/>
                <a:gd name="T39" fmla="*/ 33 h 42"/>
                <a:gd name="T40" fmla="*/ 0 w 17"/>
                <a:gd name="T41"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17" y="0"/>
                  </a:moveTo>
                  <a:lnTo>
                    <a:pt x="17" y="0"/>
                  </a:lnTo>
                  <a:lnTo>
                    <a:pt x="17" y="8"/>
                  </a:lnTo>
                  <a:lnTo>
                    <a:pt x="17" y="0"/>
                  </a:lnTo>
                  <a:lnTo>
                    <a:pt x="17" y="0"/>
                  </a:lnTo>
                  <a:lnTo>
                    <a:pt x="17" y="0"/>
                  </a:lnTo>
                  <a:lnTo>
                    <a:pt x="17" y="0"/>
                  </a:lnTo>
                  <a:close/>
                  <a:moveTo>
                    <a:pt x="9" y="25"/>
                  </a:moveTo>
                  <a:lnTo>
                    <a:pt x="9" y="17"/>
                  </a:lnTo>
                  <a:lnTo>
                    <a:pt x="17" y="25"/>
                  </a:lnTo>
                  <a:lnTo>
                    <a:pt x="9" y="25"/>
                  </a:lnTo>
                  <a:lnTo>
                    <a:pt x="9" y="25"/>
                  </a:lnTo>
                  <a:lnTo>
                    <a:pt x="9" y="25"/>
                  </a:lnTo>
                  <a:close/>
                  <a:moveTo>
                    <a:pt x="0" y="33"/>
                  </a:moveTo>
                  <a:lnTo>
                    <a:pt x="0" y="33"/>
                  </a:lnTo>
                  <a:lnTo>
                    <a:pt x="0" y="33"/>
                  </a:lnTo>
                  <a:lnTo>
                    <a:pt x="9" y="33"/>
                  </a:lnTo>
                  <a:lnTo>
                    <a:pt x="0" y="42"/>
                  </a:lnTo>
                  <a:lnTo>
                    <a:pt x="0" y="42"/>
                  </a:lnTo>
                  <a:lnTo>
                    <a:pt x="0" y="33"/>
                  </a:lnTo>
                  <a:lnTo>
                    <a:pt x="0" y="3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3620" y="739"/>
              <a:ext cx="2319" cy="1396"/>
            </a:xfrm>
            <a:custGeom>
              <a:avLst/>
              <a:gdLst>
                <a:gd name="T0" fmla="*/ 211 w 276"/>
                <a:gd name="T1" fmla="*/ 136 h 166"/>
                <a:gd name="T2" fmla="*/ 193 w 276"/>
                <a:gd name="T3" fmla="*/ 118 h 166"/>
                <a:gd name="T4" fmla="*/ 172 w 276"/>
                <a:gd name="T5" fmla="*/ 133 h 166"/>
                <a:gd name="T6" fmla="*/ 134 w 276"/>
                <a:gd name="T7" fmla="*/ 134 h 166"/>
                <a:gd name="T8" fmla="*/ 94 w 276"/>
                <a:gd name="T9" fmla="*/ 127 h 166"/>
                <a:gd name="T10" fmla="*/ 69 w 276"/>
                <a:gd name="T11" fmla="*/ 131 h 166"/>
                <a:gd name="T12" fmla="*/ 47 w 276"/>
                <a:gd name="T13" fmla="*/ 141 h 166"/>
                <a:gd name="T14" fmla="*/ 40 w 276"/>
                <a:gd name="T15" fmla="*/ 165 h 166"/>
                <a:gd name="T16" fmla="*/ 23 w 276"/>
                <a:gd name="T17" fmla="*/ 141 h 166"/>
                <a:gd name="T18" fmla="*/ 4 w 276"/>
                <a:gd name="T19" fmla="*/ 111 h 166"/>
                <a:gd name="T20" fmla="*/ 7 w 276"/>
                <a:gd name="T21" fmla="*/ 79 h 166"/>
                <a:gd name="T22" fmla="*/ 10 w 276"/>
                <a:gd name="T23" fmla="*/ 90 h 166"/>
                <a:gd name="T24" fmla="*/ 28 w 276"/>
                <a:gd name="T25" fmla="*/ 87 h 166"/>
                <a:gd name="T26" fmla="*/ 43 w 276"/>
                <a:gd name="T27" fmla="*/ 79 h 166"/>
                <a:gd name="T28" fmla="*/ 68 w 276"/>
                <a:gd name="T29" fmla="*/ 74 h 166"/>
                <a:gd name="T30" fmla="*/ 75 w 276"/>
                <a:gd name="T31" fmla="*/ 75 h 166"/>
                <a:gd name="T32" fmla="*/ 82 w 276"/>
                <a:gd name="T33" fmla="*/ 73 h 166"/>
                <a:gd name="T34" fmla="*/ 80 w 276"/>
                <a:gd name="T35" fmla="*/ 57 h 166"/>
                <a:gd name="T36" fmla="*/ 83 w 276"/>
                <a:gd name="T37" fmla="*/ 48 h 166"/>
                <a:gd name="T38" fmla="*/ 91 w 276"/>
                <a:gd name="T39" fmla="*/ 32 h 166"/>
                <a:gd name="T40" fmla="*/ 104 w 276"/>
                <a:gd name="T41" fmla="*/ 21 h 166"/>
                <a:gd name="T42" fmla="*/ 121 w 276"/>
                <a:gd name="T43" fmla="*/ 31 h 166"/>
                <a:gd name="T44" fmla="*/ 129 w 276"/>
                <a:gd name="T45" fmla="*/ 38 h 166"/>
                <a:gd name="T46" fmla="*/ 155 w 276"/>
                <a:gd name="T47" fmla="*/ 36 h 166"/>
                <a:gd name="T48" fmla="*/ 175 w 276"/>
                <a:gd name="T49" fmla="*/ 34 h 166"/>
                <a:gd name="T50" fmla="*/ 194 w 276"/>
                <a:gd name="T51" fmla="*/ 30 h 166"/>
                <a:gd name="T52" fmla="*/ 235 w 276"/>
                <a:gd name="T53" fmla="*/ 31 h 166"/>
                <a:gd name="T54" fmla="*/ 261 w 276"/>
                <a:gd name="T55" fmla="*/ 25 h 166"/>
                <a:gd name="T56" fmla="*/ 273 w 276"/>
                <a:gd name="T57" fmla="*/ 32 h 166"/>
                <a:gd name="T58" fmla="*/ 265 w 276"/>
                <a:gd name="T59" fmla="*/ 43 h 166"/>
                <a:gd name="T60" fmla="*/ 267 w 276"/>
                <a:gd name="T61" fmla="*/ 62 h 166"/>
                <a:gd name="T62" fmla="*/ 253 w 276"/>
                <a:gd name="T63" fmla="*/ 82 h 166"/>
                <a:gd name="T64" fmla="*/ 257 w 276"/>
                <a:gd name="T65" fmla="*/ 113 h 166"/>
                <a:gd name="T66" fmla="*/ 247 w 276"/>
                <a:gd name="T67" fmla="*/ 68 h 166"/>
                <a:gd name="T68" fmla="*/ 235 w 276"/>
                <a:gd name="T69" fmla="*/ 76 h 166"/>
                <a:gd name="T70" fmla="*/ 220 w 276"/>
                <a:gd name="T71" fmla="*/ 88 h 166"/>
                <a:gd name="T72" fmla="*/ 217 w 276"/>
                <a:gd name="T73" fmla="*/ 111 h 166"/>
                <a:gd name="T74" fmla="*/ 219 w 276"/>
                <a:gd name="T75" fmla="*/ 151 h 166"/>
                <a:gd name="T76" fmla="*/ 19 w 276"/>
                <a:gd name="T77" fmla="*/ 17 h 166"/>
                <a:gd name="T78" fmla="*/ 26 w 276"/>
                <a:gd name="T79" fmla="*/ 10 h 166"/>
                <a:gd name="T80" fmla="*/ 23 w 276"/>
                <a:gd name="T81" fmla="*/ 17 h 166"/>
                <a:gd name="T82" fmla="*/ 25 w 276"/>
                <a:gd name="T83" fmla="*/ 17 h 166"/>
                <a:gd name="T84" fmla="*/ 31 w 276"/>
                <a:gd name="T85" fmla="*/ 14 h 166"/>
                <a:gd name="T86" fmla="*/ 40 w 276"/>
                <a:gd name="T87" fmla="*/ 57 h 166"/>
                <a:gd name="T88" fmla="*/ 48 w 276"/>
                <a:gd name="T89" fmla="*/ 37 h 166"/>
                <a:gd name="T90" fmla="*/ 38 w 276"/>
                <a:gd name="T91" fmla="*/ 53 h 166"/>
                <a:gd name="T92" fmla="*/ 36 w 276"/>
                <a:gd name="T93" fmla="*/ 60 h 166"/>
                <a:gd name="T94" fmla="*/ 46 w 276"/>
                <a:gd name="T95" fmla="*/ 70 h 166"/>
                <a:gd name="T96" fmla="*/ 88 w 276"/>
                <a:gd name="T97" fmla="*/ 63 h 166"/>
                <a:gd name="T98" fmla="*/ 69 w 276"/>
                <a:gd name="T99" fmla="*/ 55 h 166"/>
                <a:gd name="T100" fmla="*/ 74 w 276"/>
                <a:gd name="T101" fmla="*/ 36 h 166"/>
                <a:gd name="T102" fmla="*/ 90 w 276"/>
                <a:gd name="T103" fmla="*/ 26 h 166"/>
                <a:gd name="T104" fmla="*/ 68 w 276"/>
                <a:gd name="T105" fmla="*/ 2 h 166"/>
                <a:gd name="T106" fmla="*/ 79 w 276"/>
                <a:gd name="T107" fmla="*/ 12 h 166"/>
                <a:gd name="T108" fmla="*/ 170 w 276"/>
                <a:gd name="T109" fmla="*/ 8 h 166"/>
                <a:gd name="T110" fmla="*/ 154 w 276"/>
                <a:gd name="T111" fmla="*/ 12 h 166"/>
                <a:gd name="T112" fmla="*/ 92 w 276"/>
                <a:gd name="T113" fmla="*/ 9 h 166"/>
                <a:gd name="T114" fmla="*/ 125 w 276"/>
                <a:gd name="T115" fmla="*/ 34 h 166"/>
                <a:gd name="T116" fmla="*/ 218 w 276"/>
                <a:gd name="T117" fmla="*/ 32 h 166"/>
                <a:gd name="T118" fmla="*/ 233 w 276"/>
                <a:gd name="T119" fmla="*/ 126 h 166"/>
                <a:gd name="T120" fmla="*/ 231 w 276"/>
                <a:gd name="T121" fmla="*/ 134 h 166"/>
                <a:gd name="T122" fmla="*/ 255 w 276"/>
                <a:gd name="T123" fmla="*/ 84 h 166"/>
                <a:gd name="T124" fmla="*/ 254 w 276"/>
                <a:gd name="T125"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166">
                  <a:moveTo>
                    <a:pt x="214" y="152"/>
                  </a:moveTo>
                  <a:cubicBezTo>
                    <a:pt x="214" y="152"/>
                    <a:pt x="214" y="152"/>
                    <a:pt x="214" y="152"/>
                  </a:cubicBezTo>
                  <a:cubicBezTo>
                    <a:pt x="213" y="152"/>
                    <a:pt x="213" y="152"/>
                    <a:pt x="213" y="152"/>
                  </a:cubicBezTo>
                  <a:cubicBezTo>
                    <a:pt x="213" y="152"/>
                    <a:pt x="213" y="152"/>
                    <a:pt x="213" y="152"/>
                  </a:cubicBezTo>
                  <a:cubicBezTo>
                    <a:pt x="214" y="152"/>
                    <a:pt x="214" y="152"/>
                    <a:pt x="214" y="152"/>
                  </a:cubicBezTo>
                  <a:cubicBezTo>
                    <a:pt x="214" y="151"/>
                    <a:pt x="214" y="151"/>
                    <a:pt x="214" y="151"/>
                  </a:cubicBezTo>
                  <a:cubicBezTo>
                    <a:pt x="213" y="151"/>
                    <a:pt x="213" y="151"/>
                    <a:pt x="213" y="151"/>
                  </a:cubicBezTo>
                  <a:cubicBezTo>
                    <a:pt x="213" y="151"/>
                    <a:pt x="213" y="151"/>
                    <a:pt x="213" y="151"/>
                  </a:cubicBezTo>
                  <a:cubicBezTo>
                    <a:pt x="213" y="151"/>
                    <a:pt x="213" y="151"/>
                    <a:pt x="213" y="151"/>
                  </a:cubicBezTo>
                  <a:cubicBezTo>
                    <a:pt x="214" y="151"/>
                    <a:pt x="214" y="151"/>
                    <a:pt x="214" y="151"/>
                  </a:cubicBezTo>
                  <a:cubicBezTo>
                    <a:pt x="214" y="151"/>
                    <a:pt x="214" y="151"/>
                    <a:pt x="214" y="151"/>
                  </a:cubicBezTo>
                  <a:cubicBezTo>
                    <a:pt x="214" y="151"/>
                    <a:pt x="214" y="151"/>
                    <a:pt x="214" y="151"/>
                  </a:cubicBezTo>
                  <a:cubicBezTo>
                    <a:pt x="214" y="150"/>
                    <a:pt x="214" y="150"/>
                    <a:pt x="214" y="150"/>
                  </a:cubicBezTo>
                  <a:cubicBezTo>
                    <a:pt x="214" y="150"/>
                    <a:pt x="214" y="150"/>
                    <a:pt x="214" y="150"/>
                  </a:cubicBezTo>
                  <a:cubicBezTo>
                    <a:pt x="214" y="150"/>
                    <a:pt x="214" y="150"/>
                    <a:pt x="214" y="150"/>
                  </a:cubicBezTo>
                  <a:cubicBezTo>
                    <a:pt x="214" y="150"/>
                    <a:pt x="214" y="150"/>
                    <a:pt x="214" y="150"/>
                  </a:cubicBezTo>
                  <a:cubicBezTo>
                    <a:pt x="214" y="149"/>
                    <a:pt x="214" y="149"/>
                    <a:pt x="214" y="149"/>
                  </a:cubicBezTo>
                  <a:cubicBezTo>
                    <a:pt x="214" y="149"/>
                    <a:pt x="214" y="149"/>
                    <a:pt x="214" y="149"/>
                  </a:cubicBezTo>
                  <a:cubicBezTo>
                    <a:pt x="214" y="149"/>
                    <a:pt x="214" y="149"/>
                    <a:pt x="214" y="149"/>
                  </a:cubicBezTo>
                  <a:cubicBezTo>
                    <a:pt x="214" y="148"/>
                    <a:pt x="214" y="148"/>
                    <a:pt x="214" y="148"/>
                  </a:cubicBezTo>
                  <a:cubicBezTo>
                    <a:pt x="214" y="148"/>
                    <a:pt x="214" y="148"/>
                    <a:pt x="214" y="148"/>
                  </a:cubicBezTo>
                  <a:cubicBezTo>
                    <a:pt x="214" y="147"/>
                    <a:pt x="214" y="147"/>
                    <a:pt x="214" y="147"/>
                  </a:cubicBezTo>
                  <a:cubicBezTo>
                    <a:pt x="214" y="147"/>
                    <a:pt x="214" y="147"/>
                    <a:pt x="214" y="147"/>
                  </a:cubicBezTo>
                  <a:cubicBezTo>
                    <a:pt x="214" y="146"/>
                    <a:pt x="214" y="146"/>
                    <a:pt x="214" y="146"/>
                  </a:cubicBezTo>
                  <a:cubicBezTo>
                    <a:pt x="214" y="146"/>
                    <a:pt x="214" y="146"/>
                    <a:pt x="214" y="146"/>
                  </a:cubicBezTo>
                  <a:cubicBezTo>
                    <a:pt x="213" y="146"/>
                    <a:pt x="213" y="146"/>
                    <a:pt x="213" y="146"/>
                  </a:cubicBezTo>
                  <a:cubicBezTo>
                    <a:pt x="213" y="145"/>
                    <a:pt x="213" y="145"/>
                    <a:pt x="213" y="145"/>
                  </a:cubicBezTo>
                  <a:cubicBezTo>
                    <a:pt x="213" y="145"/>
                    <a:pt x="213" y="145"/>
                    <a:pt x="213" y="145"/>
                  </a:cubicBezTo>
                  <a:cubicBezTo>
                    <a:pt x="213" y="144"/>
                    <a:pt x="213" y="144"/>
                    <a:pt x="213" y="144"/>
                  </a:cubicBezTo>
                  <a:cubicBezTo>
                    <a:pt x="213" y="144"/>
                    <a:pt x="213" y="144"/>
                    <a:pt x="213" y="144"/>
                  </a:cubicBezTo>
                  <a:cubicBezTo>
                    <a:pt x="213" y="144"/>
                    <a:pt x="213" y="144"/>
                    <a:pt x="213" y="144"/>
                  </a:cubicBezTo>
                  <a:cubicBezTo>
                    <a:pt x="214" y="144"/>
                    <a:pt x="214" y="144"/>
                    <a:pt x="214" y="144"/>
                  </a:cubicBezTo>
                  <a:cubicBezTo>
                    <a:pt x="214" y="144"/>
                    <a:pt x="214" y="144"/>
                    <a:pt x="214" y="144"/>
                  </a:cubicBezTo>
                  <a:cubicBezTo>
                    <a:pt x="214" y="143"/>
                    <a:pt x="214" y="143"/>
                    <a:pt x="214" y="143"/>
                  </a:cubicBezTo>
                  <a:cubicBezTo>
                    <a:pt x="214" y="143"/>
                    <a:pt x="214" y="143"/>
                    <a:pt x="214" y="143"/>
                  </a:cubicBezTo>
                  <a:cubicBezTo>
                    <a:pt x="215" y="143"/>
                    <a:pt x="215" y="143"/>
                    <a:pt x="215" y="143"/>
                  </a:cubicBezTo>
                  <a:cubicBezTo>
                    <a:pt x="215" y="143"/>
                    <a:pt x="215" y="143"/>
                    <a:pt x="215" y="143"/>
                  </a:cubicBezTo>
                  <a:cubicBezTo>
                    <a:pt x="216" y="144"/>
                    <a:pt x="216" y="144"/>
                    <a:pt x="216" y="144"/>
                  </a:cubicBezTo>
                  <a:cubicBezTo>
                    <a:pt x="216" y="144"/>
                    <a:pt x="216" y="144"/>
                    <a:pt x="216" y="144"/>
                  </a:cubicBezTo>
                  <a:cubicBezTo>
                    <a:pt x="217" y="144"/>
                    <a:pt x="217" y="144"/>
                    <a:pt x="217" y="144"/>
                  </a:cubicBezTo>
                  <a:cubicBezTo>
                    <a:pt x="217" y="143"/>
                    <a:pt x="217" y="143"/>
                    <a:pt x="217" y="143"/>
                  </a:cubicBezTo>
                  <a:cubicBezTo>
                    <a:pt x="217" y="143"/>
                    <a:pt x="217" y="143"/>
                    <a:pt x="217" y="143"/>
                  </a:cubicBezTo>
                  <a:cubicBezTo>
                    <a:pt x="217" y="143"/>
                    <a:pt x="217" y="143"/>
                    <a:pt x="217" y="143"/>
                  </a:cubicBezTo>
                  <a:cubicBezTo>
                    <a:pt x="217" y="143"/>
                    <a:pt x="217" y="143"/>
                    <a:pt x="217" y="143"/>
                  </a:cubicBezTo>
                  <a:cubicBezTo>
                    <a:pt x="217" y="142"/>
                    <a:pt x="217" y="142"/>
                    <a:pt x="217" y="142"/>
                  </a:cubicBezTo>
                  <a:cubicBezTo>
                    <a:pt x="217" y="142"/>
                    <a:pt x="217" y="142"/>
                    <a:pt x="217" y="142"/>
                  </a:cubicBezTo>
                  <a:cubicBezTo>
                    <a:pt x="216" y="142"/>
                    <a:pt x="216" y="142"/>
                    <a:pt x="216" y="142"/>
                  </a:cubicBezTo>
                  <a:cubicBezTo>
                    <a:pt x="217" y="142"/>
                    <a:pt x="217" y="142"/>
                    <a:pt x="217" y="142"/>
                  </a:cubicBezTo>
                  <a:cubicBezTo>
                    <a:pt x="217" y="141"/>
                    <a:pt x="217" y="141"/>
                    <a:pt x="217" y="141"/>
                  </a:cubicBezTo>
                  <a:cubicBezTo>
                    <a:pt x="217" y="141"/>
                    <a:pt x="217" y="141"/>
                    <a:pt x="217" y="141"/>
                  </a:cubicBezTo>
                  <a:cubicBezTo>
                    <a:pt x="217" y="141"/>
                    <a:pt x="217" y="141"/>
                    <a:pt x="217" y="141"/>
                  </a:cubicBezTo>
                  <a:cubicBezTo>
                    <a:pt x="217" y="141"/>
                    <a:pt x="217" y="141"/>
                    <a:pt x="217" y="141"/>
                  </a:cubicBezTo>
                  <a:cubicBezTo>
                    <a:pt x="217" y="141"/>
                    <a:pt x="217" y="141"/>
                    <a:pt x="217" y="141"/>
                  </a:cubicBezTo>
                  <a:cubicBezTo>
                    <a:pt x="217" y="140"/>
                    <a:pt x="217" y="140"/>
                    <a:pt x="217" y="140"/>
                  </a:cubicBezTo>
                  <a:cubicBezTo>
                    <a:pt x="217" y="140"/>
                    <a:pt x="217" y="140"/>
                    <a:pt x="217" y="140"/>
                  </a:cubicBezTo>
                  <a:cubicBezTo>
                    <a:pt x="217" y="140"/>
                    <a:pt x="217" y="140"/>
                    <a:pt x="217" y="140"/>
                  </a:cubicBezTo>
                  <a:cubicBezTo>
                    <a:pt x="217" y="140"/>
                    <a:pt x="217" y="140"/>
                    <a:pt x="217" y="140"/>
                  </a:cubicBezTo>
                  <a:cubicBezTo>
                    <a:pt x="217" y="140"/>
                    <a:pt x="217" y="140"/>
                    <a:pt x="217" y="140"/>
                  </a:cubicBezTo>
                  <a:cubicBezTo>
                    <a:pt x="217" y="139"/>
                    <a:pt x="217" y="139"/>
                    <a:pt x="217" y="139"/>
                  </a:cubicBezTo>
                  <a:cubicBezTo>
                    <a:pt x="217" y="139"/>
                    <a:pt x="217" y="139"/>
                    <a:pt x="217" y="139"/>
                  </a:cubicBezTo>
                  <a:cubicBezTo>
                    <a:pt x="217" y="139"/>
                    <a:pt x="217" y="139"/>
                    <a:pt x="217" y="139"/>
                  </a:cubicBezTo>
                  <a:cubicBezTo>
                    <a:pt x="217" y="138"/>
                    <a:pt x="217" y="138"/>
                    <a:pt x="217" y="138"/>
                  </a:cubicBezTo>
                  <a:cubicBezTo>
                    <a:pt x="217" y="138"/>
                    <a:pt x="217" y="138"/>
                    <a:pt x="217" y="138"/>
                  </a:cubicBezTo>
                  <a:cubicBezTo>
                    <a:pt x="217" y="138"/>
                    <a:pt x="217" y="138"/>
                    <a:pt x="217" y="138"/>
                  </a:cubicBezTo>
                  <a:cubicBezTo>
                    <a:pt x="217" y="138"/>
                    <a:pt x="217" y="138"/>
                    <a:pt x="217" y="138"/>
                  </a:cubicBezTo>
                  <a:cubicBezTo>
                    <a:pt x="217" y="138"/>
                    <a:pt x="217" y="138"/>
                    <a:pt x="217" y="138"/>
                  </a:cubicBezTo>
                  <a:cubicBezTo>
                    <a:pt x="217" y="138"/>
                    <a:pt x="217" y="138"/>
                    <a:pt x="217" y="138"/>
                  </a:cubicBezTo>
                  <a:cubicBezTo>
                    <a:pt x="217" y="137"/>
                    <a:pt x="217" y="137"/>
                    <a:pt x="217" y="137"/>
                  </a:cubicBezTo>
                  <a:cubicBezTo>
                    <a:pt x="217" y="137"/>
                    <a:pt x="217" y="137"/>
                    <a:pt x="217" y="137"/>
                  </a:cubicBezTo>
                  <a:cubicBezTo>
                    <a:pt x="217" y="137"/>
                    <a:pt x="217" y="137"/>
                    <a:pt x="217" y="137"/>
                  </a:cubicBezTo>
                  <a:cubicBezTo>
                    <a:pt x="217" y="137"/>
                    <a:pt x="217" y="137"/>
                    <a:pt x="217" y="137"/>
                  </a:cubicBezTo>
                  <a:cubicBezTo>
                    <a:pt x="217" y="136"/>
                    <a:pt x="217" y="136"/>
                    <a:pt x="217" y="136"/>
                  </a:cubicBezTo>
                  <a:cubicBezTo>
                    <a:pt x="216" y="136"/>
                    <a:pt x="216" y="136"/>
                    <a:pt x="216" y="136"/>
                  </a:cubicBezTo>
                  <a:cubicBezTo>
                    <a:pt x="216" y="136"/>
                    <a:pt x="216" y="136"/>
                    <a:pt x="216" y="136"/>
                  </a:cubicBezTo>
                  <a:cubicBezTo>
                    <a:pt x="217" y="136"/>
                    <a:pt x="217" y="136"/>
                    <a:pt x="217" y="136"/>
                  </a:cubicBezTo>
                  <a:cubicBezTo>
                    <a:pt x="217" y="136"/>
                    <a:pt x="217" y="136"/>
                    <a:pt x="217" y="136"/>
                  </a:cubicBezTo>
                  <a:cubicBezTo>
                    <a:pt x="217" y="135"/>
                    <a:pt x="217" y="135"/>
                    <a:pt x="217" y="135"/>
                  </a:cubicBezTo>
                  <a:cubicBezTo>
                    <a:pt x="217" y="135"/>
                    <a:pt x="217" y="135"/>
                    <a:pt x="217" y="135"/>
                  </a:cubicBezTo>
                  <a:cubicBezTo>
                    <a:pt x="217" y="135"/>
                    <a:pt x="217" y="135"/>
                    <a:pt x="217" y="135"/>
                  </a:cubicBezTo>
                  <a:cubicBezTo>
                    <a:pt x="217" y="135"/>
                    <a:pt x="217" y="135"/>
                    <a:pt x="217" y="135"/>
                  </a:cubicBezTo>
                  <a:cubicBezTo>
                    <a:pt x="217" y="134"/>
                    <a:pt x="217" y="134"/>
                    <a:pt x="217" y="134"/>
                  </a:cubicBezTo>
                  <a:cubicBezTo>
                    <a:pt x="217" y="134"/>
                    <a:pt x="217" y="134"/>
                    <a:pt x="217" y="134"/>
                  </a:cubicBezTo>
                  <a:cubicBezTo>
                    <a:pt x="216" y="134"/>
                    <a:pt x="216" y="134"/>
                    <a:pt x="216" y="134"/>
                  </a:cubicBezTo>
                  <a:cubicBezTo>
                    <a:pt x="216" y="133"/>
                    <a:pt x="216" y="133"/>
                    <a:pt x="216" y="133"/>
                  </a:cubicBezTo>
                  <a:cubicBezTo>
                    <a:pt x="216" y="133"/>
                    <a:pt x="216" y="133"/>
                    <a:pt x="216" y="133"/>
                  </a:cubicBezTo>
                  <a:cubicBezTo>
                    <a:pt x="216" y="133"/>
                    <a:pt x="216" y="133"/>
                    <a:pt x="216" y="133"/>
                  </a:cubicBezTo>
                  <a:cubicBezTo>
                    <a:pt x="216" y="133"/>
                    <a:pt x="216" y="133"/>
                    <a:pt x="216" y="133"/>
                  </a:cubicBezTo>
                  <a:cubicBezTo>
                    <a:pt x="216" y="133"/>
                    <a:pt x="216" y="133"/>
                    <a:pt x="216" y="133"/>
                  </a:cubicBezTo>
                  <a:cubicBezTo>
                    <a:pt x="216" y="132"/>
                    <a:pt x="216" y="132"/>
                    <a:pt x="216" y="132"/>
                  </a:cubicBezTo>
                  <a:cubicBezTo>
                    <a:pt x="215" y="132"/>
                    <a:pt x="215" y="132"/>
                    <a:pt x="215" y="132"/>
                  </a:cubicBezTo>
                  <a:cubicBezTo>
                    <a:pt x="215" y="132"/>
                    <a:pt x="215" y="132"/>
                    <a:pt x="215" y="132"/>
                  </a:cubicBezTo>
                  <a:cubicBezTo>
                    <a:pt x="215" y="133"/>
                    <a:pt x="215" y="133"/>
                    <a:pt x="215" y="133"/>
                  </a:cubicBezTo>
                  <a:cubicBezTo>
                    <a:pt x="214" y="133"/>
                    <a:pt x="214" y="133"/>
                    <a:pt x="214" y="133"/>
                  </a:cubicBezTo>
                  <a:cubicBezTo>
                    <a:pt x="214" y="133"/>
                    <a:pt x="214" y="133"/>
                    <a:pt x="214" y="133"/>
                  </a:cubicBezTo>
                  <a:cubicBezTo>
                    <a:pt x="214" y="133"/>
                    <a:pt x="214" y="133"/>
                    <a:pt x="214" y="133"/>
                  </a:cubicBezTo>
                  <a:cubicBezTo>
                    <a:pt x="214" y="133"/>
                    <a:pt x="214" y="133"/>
                    <a:pt x="214" y="133"/>
                  </a:cubicBezTo>
                  <a:cubicBezTo>
                    <a:pt x="214" y="134"/>
                    <a:pt x="214" y="134"/>
                    <a:pt x="214" y="134"/>
                  </a:cubicBezTo>
                  <a:cubicBezTo>
                    <a:pt x="213" y="134"/>
                    <a:pt x="213" y="134"/>
                    <a:pt x="213" y="134"/>
                  </a:cubicBezTo>
                  <a:cubicBezTo>
                    <a:pt x="213" y="134"/>
                    <a:pt x="213" y="134"/>
                    <a:pt x="213" y="134"/>
                  </a:cubicBezTo>
                  <a:cubicBezTo>
                    <a:pt x="213" y="134"/>
                    <a:pt x="213" y="134"/>
                    <a:pt x="213" y="134"/>
                  </a:cubicBezTo>
                  <a:cubicBezTo>
                    <a:pt x="213" y="134"/>
                    <a:pt x="213" y="134"/>
                    <a:pt x="213" y="134"/>
                  </a:cubicBezTo>
                  <a:cubicBezTo>
                    <a:pt x="213" y="134"/>
                    <a:pt x="213" y="134"/>
                    <a:pt x="213" y="134"/>
                  </a:cubicBezTo>
                  <a:cubicBezTo>
                    <a:pt x="213" y="135"/>
                    <a:pt x="213" y="135"/>
                    <a:pt x="213" y="135"/>
                  </a:cubicBezTo>
                  <a:cubicBezTo>
                    <a:pt x="213" y="135"/>
                    <a:pt x="213" y="135"/>
                    <a:pt x="213" y="135"/>
                  </a:cubicBezTo>
                  <a:cubicBezTo>
                    <a:pt x="212" y="135"/>
                    <a:pt x="212" y="135"/>
                    <a:pt x="212" y="135"/>
                  </a:cubicBezTo>
                  <a:cubicBezTo>
                    <a:pt x="212" y="135"/>
                    <a:pt x="212" y="135"/>
                    <a:pt x="212" y="135"/>
                  </a:cubicBezTo>
                  <a:cubicBezTo>
                    <a:pt x="212" y="135"/>
                    <a:pt x="212" y="135"/>
                    <a:pt x="212" y="135"/>
                  </a:cubicBezTo>
                  <a:cubicBezTo>
                    <a:pt x="211" y="136"/>
                    <a:pt x="211" y="136"/>
                    <a:pt x="211" y="136"/>
                  </a:cubicBezTo>
                  <a:cubicBezTo>
                    <a:pt x="211" y="135"/>
                    <a:pt x="211" y="135"/>
                    <a:pt x="211" y="135"/>
                  </a:cubicBezTo>
                  <a:cubicBezTo>
                    <a:pt x="211" y="136"/>
                    <a:pt x="211" y="136"/>
                    <a:pt x="211" y="136"/>
                  </a:cubicBezTo>
                  <a:cubicBezTo>
                    <a:pt x="211" y="136"/>
                    <a:pt x="211" y="136"/>
                    <a:pt x="211" y="136"/>
                  </a:cubicBezTo>
                  <a:cubicBezTo>
                    <a:pt x="211" y="135"/>
                    <a:pt x="211" y="135"/>
                    <a:pt x="211" y="135"/>
                  </a:cubicBezTo>
                  <a:cubicBezTo>
                    <a:pt x="210" y="135"/>
                    <a:pt x="210" y="135"/>
                    <a:pt x="210" y="135"/>
                  </a:cubicBezTo>
                  <a:cubicBezTo>
                    <a:pt x="210" y="135"/>
                    <a:pt x="210" y="135"/>
                    <a:pt x="210" y="135"/>
                  </a:cubicBezTo>
                  <a:cubicBezTo>
                    <a:pt x="210" y="135"/>
                    <a:pt x="210" y="135"/>
                    <a:pt x="210" y="135"/>
                  </a:cubicBezTo>
                  <a:cubicBezTo>
                    <a:pt x="209" y="135"/>
                    <a:pt x="209" y="135"/>
                    <a:pt x="209" y="135"/>
                  </a:cubicBezTo>
                  <a:cubicBezTo>
                    <a:pt x="209" y="135"/>
                    <a:pt x="209" y="135"/>
                    <a:pt x="209" y="135"/>
                  </a:cubicBezTo>
                  <a:cubicBezTo>
                    <a:pt x="209" y="135"/>
                    <a:pt x="209" y="135"/>
                    <a:pt x="209" y="135"/>
                  </a:cubicBezTo>
                  <a:cubicBezTo>
                    <a:pt x="209" y="135"/>
                    <a:pt x="209" y="135"/>
                    <a:pt x="209" y="135"/>
                  </a:cubicBezTo>
                  <a:cubicBezTo>
                    <a:pt x="208" y="134"/>
                    <a:pt x="208" y="134"/>
                    <a:pt x="208" y="134"/>
                  </a:cubicBezTo>
                  <a:cubicBezTo>
                    <a:pt x="208" y="134"/>
                    <a:pt x="208" y="134"/>
                    <a:pt x="208" y="134"/>
                  </a:cubicBezTo>
                  <a:cubicBezTo>
                    <a:pt x="209" y="134"/>
                    <a:pt x="209" y="134"/>
                    <a:pt x="209" y="134"/>
                  </a:cubicBezTo>
                  <a:cubicBezTo>
                    <a:pt x="209" y="133"/>
                    <a:pt x="209" y="133"/>
                    <a:pt x="209" y="133"/>
                  </a:cubicBezTo>
                  <a:cubicBezTo>
                    <a:pt x="208" y="133"/>
                    <a:pt x="208" y="133"/>
                    <a:pt x="208" y="133"/>
                  </a:cubicBezTo>
                  <a:cubicBezTo>
                    <a:pt x="208" y="133"/>
                    <a:pt x="208" y="133"/>
                    <a:pt x="208" y="133"/>
                  </a:cubicBezTo>
                  <a:cubicBezTo>
                    <a:pt x="208" y="133"/>
                    <a:pt x="208" y="133"/>
                    <a:pt x="208" y="133"/>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7" y="132"/>
                    <a:pt x="207" y="132"/>
                    <a:pt x="207" y="132"/>
                  </a:cubicBezTo>
                  <a:cubicBezTo>
                    <a:pt x="207" y="132"/>
                    <a:pt x="207" y="132"/>
                    <a:pt x="207" y="132"/>
                  </a:cubicBezTo>
                  <a:cubicBezTo>
                    <a:pt x="207" y="132"/>
                    <a:pt x="207" y="132"/>
                    <a:pt x="207" y="132"/>
                  </a:cubicBezTo>
                  <a:cubicBezTo>
                    <a:pt x="207" y="132"/>
                    <a:pt x="207" y="132"/>
                    <a:pt x="207" y="132"/>
                  </a:cubicBezTo>
                  <a:cubicBezTo>
                    <a:pt x="206" y="132"/>
                    <a:pt x="206" y="132"/>
                    <a:pt x="206" y="132"/>
                  </a:cubicBezTo>
                  <a:cubicBezTo>
                    <a:pt x="206" y="132"/>
                    <a:pt x="206" y="132"/>
                    <a:pt x="206" y="132"/>
                  </a:cubicBezTo>
                  <a:cubicBezTo>
                    <a:pt x="206" y="131"/>
                    <a:pt x="206" y="131"/>
                    <a:pt x="206" y="131"/>
                  </a:cubicBezTo>
                  <a:cubicBezTo>
                    <a:pt x="206" y="131"/>
                    <a:pt x="206" y="131"/>
                    <a:pt x="206" y="131"/>
                  </a:cubicBezTo>
                  <a:cubicBezTo>
                    <a:pt x="206" y="131"/>
                    <a:pt x="206" y="131"/>
                    <a:pt x="206" y="131"/>
                  </a:cubicBezTo>
                  <a:cubicBezTo>
                    <a:pt x="206" y="131"/>
                    <a:pt x="206" y="131"/>
                    <a:pt x="206" y="131"/>
                  </a:cubicBezTo>
                  <a:cubicBezTo>
                    <a:pt x="205" y="131"/>
                    <a:pt x="205" y="131"/>
                    <a:pt x="205" y="131"/>
                  </a:cubicBezTo>
                  <a:cubicBezTo>
                    <a:pt x="205" y="131"/>
                    <a:pt x="205" y="131"/>
                    <a:pt x="205" y="131"/>
                  </a:cubicBezTo>
                  <a:cubicBezTo>
                    <a:pt x="205" y="131"/>
                    <a:pt x="205" y="131"/>
                    <a:pt x="205" y="131"/>
                  </a:cubicBezTo>
                  <a:cubicBezTo>
                    <a:pt x="205" y="130"/>
                    <a:pt x="205" y="130"/>
                    <a:pt x="205" y="130"/>
                  </a:cubicBezTo>
                  <a:cubicBezTo>
                    <a:pt x="205" y="130"/>
                    <a:pt x="205" y="130"/>
                    <a:pt x="205" y="130"/>
                  </a:cubicBezTo>
                  <a:cubicBezTo>
                    <a:pt x="205" y="130"/>
                    <a:pt x="205" y="130"/>
                    <a:pt x="205" y="130"/>
                  </a:cubicBezTo>
                  <a:cubicBezTo>
                    <a:pt x="204" y="130"/>
                    <a:pt x="204" y="130"/>
                    <a:pt x="204" y="130"/>
                  </a:cubicBezTo>
                  <a:cubicBezTo>
                    <a:pt x="204" y="130"/>
                    <a:pt x="204" y="130"/>
                    <a:pt x="204" y="130"/>
                  </a:cubicBezTo>
                  <a:cubicBezTo>
                    <a:pt x="204" y="130"/>
                    <a:pt x="204" y="130"/>
                    <a:pt x="204" y="130"/>
                  </a:cubicBezTo>
                  <a:cubicBezTo>
                    <a:pt x="204" y="130"/>
                    <a:pt x="204" y="130"/>
                    <a:pt x="204" y="130"/>
                  </a:cubicBezTo>
                  <a:cubicBezTo>
                    <a:pt x="204" y="130"/>
                    <a:pt x="204" y="130"/>
                    <a:pt x="204" y="130"/>
                  </a:cubicBezTo>
                  <a:cubicBezTo>
                    <a:pt x="204" y="130"/>
                    <a:pt x="204" y="130"/>
                    <a:pt x="204" y="130"/>
                  </a:cubicBezTo>
                  <a:cubicBezTo>
                    <a:pt x="203" y="130"/>
                    <a:pt x="203" y="130"/>
                    <a:pt x="203" y="130"/>
                  </a:cubicBezTo>
                  <a:cubicBezTo>
                    <a:pt x="203" y="130"/>
                    <a:pt x="203" y="130"/>
                    <a:pt x="203" y="130"/>
                  </a:cubicBezTo>
                  <a:cubicBezTo>
                    <a:pt x="203" y="130"/>
                    <a:pt x="203" y="130"/>
                    <a:pt x="203" y="130"/>
                  </a:cubicBezTo>
                  <a:cubicBezTo>
                    <a:pt x="203" y="130"/>
                    <a:pt x="203" y="130"/>
                    <a:pt x="203" y="130"/>
                  </a:cubicBezTo>
                  <a:cubicBezTo>
                    <a:pt x="203" y="130"/>
                    <a:pt x="203" y="130"/>
                    <a:pt x="203" y="130"/>
                  </a:cubicBezTo>
                  <a:cubicBezTo>
                    <a:pt x="203" y="129"/>
                    <a:pt x="203" y="129"/>
                    <a:pt x="203" y="129"/>
                  </a:cubicBezTo>
                  <a:cubicBezTo>
                    <a:pt x="202" y="129"/>
                    <a:pt x="202" y="129"/>
                    <a:pt x="202" y="129"/>
                  </a:cubicBezTo>
                  <a:cubicBezTo>
                    <a:pt x="202" y="130"/>
                    <a:pt x="202" y="130"/>
                    <a:pt x="202" y="130"/>
                  </a:cubicBezTo>
                  <a:cubicBezTo>
                    <a:pt x="202" y="130"/>
                    <a:pt x="202" y="130"/>
                    <a:pt x="202" y="130"/>
                  </a:cubicBezTo>
                  <a:cubicBezTo>
                    <a:pt x="202" y="130"/>
                    <a:pt x="202" y="130"/>
                    <a:pt x="202" y="130"/>
                  </a:cubicBezTo>
                  <a:cubicBezTo>
                    <a:pt x="201" y="130"/>
                    <a:pt x="201" y="130"/>
                    <a:pt x="201" y="130"/>
                  </a:cubicBezTo>
                  <a:cubicBezTo>
                    <a:pt x="201" y="130"/>
                    <a:pt x="201" y="130"/>
                    <a:pt x="201" y="130"/>
                  </a:cubicBezTo>
                  <a:cubicBezTo>
                    <a:pt x="201" y="130"/>
                    <a:pt x="201" y="130"/>
                    <a:pt x="201" y="130"/>
                  </a:cubicBezTo>
                  <a:cubicBezTo>
                    <a:pt x="201" y="129"/>
                    <a:pt x="201" y="129"/>
                    <a:pt x="201" y="129"/>
                  </a:cubicBezTo>
                  <a:cubicBezTo>
                    <a:pt x="200" y="129"/>
                    <a:pt x="200" y="129"/>
                    <a:pt x="200" y="129"/>
                  </a:cubicBezTo>
                  <a:cubicBezTo>
                    <a:pt x="200" y="129"/>
                    <a:pt x="200" y="129"/>
                    <a:pt x="200" y="129"/>
                  </a:cubicBezTo>
                  <a:cubicBezTo>
                    <a:pt x="200" y="128"/>
                    <a:pt x="200" y="128"/>
                    <a:pt x="200" y="128"/>
                  </a:cubicBezTo>
                  <a:cubicBezTo>
                    <a:pt x="200" y="128"/>
                    <a:pt x="200" y="128"/>
                    <a:pt x="200" y="128"/>
                  </a:cubicBezTo>
                  <a:cubicBezTo>
                    <a:pt x="200" y="128"/>
                    <a:pt x="200" y="128"/>
                    <a:pt x="200" y="128"/>
                  </a:cubicBezTo>
                  <a:cubicBezTo>
                    <a:pt x="199" y="128"/>
                    <a:pt x="199" y="128"/>
                    <a:pt x="199" y="128"/>
                  </a:cubicBezTo>
                  <a:cubicBezTo>
                    <a:pt x="199" y="127"/>
                    <a:pt x="199" y="127"/>
                    <a:pt x="199" y="127"/>
                  </a:cubicBezTo>
                  <a:cubicBezTo>
                    <a:pt x="199" y="127"/>
                    <a:pt x="199" y="127"/>
                    <a:pt x="199" y="127"/>
                  </a:cubicBezTo>
                  <a:cubicBezTo>
                    <a:pt x="199" y="127"/>
                    <a:pt x="199" y="127"/>
                    <a:pt x="199" y="127"/>
                  </a:cubicBezTo>
                  <a:cubicBezTo>
                    <a:pt x="199" y="127"/>
                    <a:pt x="199" y="127"/>
                    <a:pt x="199" y="127"/>
                  </a:cubicBezTo>
                  <a:cubicBezTo>
                    <a:pt x="199" y="126"/>
                    <a:pt x="199" y="126"/>
                    <a:pt x="199" y="126"/>
                  </a:cubicBezTo>
                  <a:cubicBezTo>
                    <a:pt x="198" y="126"/>
                    <a:pt x="198" y="126"/>
                    <a:pt x="198" y="126"/>
                  </a:cubicBezTo>
                  <a:cubicBezTo>
                    <a:pt x="198" y="125"/>
                    <a:pt x="198" y="125"/>
                    <a:pt x="198" y="125"/>
                  </a:cubicBezTo>
                  <a:cubicBezTo>
                    <a:pt x="198" y="125"/>
                    <a:pt x="198" y="125"/>
                    <a:pt x="198" y="125"/>
                  </a:cubicBezTo>
                  <a:cubicBezTo>
                    <a:pt x="197" y="125"/>
                    <a:pt x="197" y="125"/>
                    <a:pt x="197" y="125"/>
                  </a:cubicBezTo>
                  <a:cubicBezTo>
                    <a:pt x="197" y="125"/>
                    <a:pt x="197" y="125"/>
                    <a:pt x="197" y="125"/>
                  </a:cubicBezTo>
                  <a:cubicBezTo>
                    <a:pt x="197" y="125"/>
                    <a:pt x="197" y="125"/>
                    <a:pt x="197" y="125"/>
                  </a:cubicBezTo>
                  <a:cubicBezTo>
                    <a:pt x="197" y="124"/>
                    <a:pt x="197" y="124"/>
                    <a:pt x="197" y="124"/>
                  </a:cubicBezTo>
                  <a:cubicBezTo>
                    <a:pt x="197" y="124"/>
                    <a:pt x="197" y="124"/>
                    <a:pt x="197" y="124"/>
                  </a:cubicBezTo>
                  <a:cubicBezTo>
                    <a:pt x="197" y="124"/>
                    <a:pt x="197" y="124"/>
                    <a:pt x="197" y="124"/>
                  </a:cubicBezTo>
                  <a:cubicBezTo>
                    <a:pt x="197" y="124"/>
                    <a:pt x="197" y="124"/>
                    <a:pt x="197" y="124"/>
                  </a:cubicBezTo>
                  <a:cubicBezTo>
                    <a:pt x="197" y="123"/>
                    <a:pt x="197" y="123"/>
                    <a:pt x="197" y="123"/>
                  </a:cubicBezTo>
                  <a:cubicBezTo>
                    <a:pt x="197" y="123"/>
                    <a:pt x="197" y="123"/>
                    <a:pt x="197" y="123"/>
                  </a:cubicBezTo>
                  <a:cubicBezTo>
                    <a:pt x="196" y="123"/>
                    <a:pt x="196" y="123"/>
                    <a:pt x="196" y="123"/>
                  </a:cubicBezTo>
                  <a:cubicBezTo>
                    <a:pt x="196" y="122"/>
                    <a:pt x="196" y="122"/>
                    <a:pt x="196" y="122"/>
                  </a:cubicBezTo>
                  <a:cubicBezTo>
                    <a:pt x="196" y="122"/>
                    <a:pt x="196" y="122"/>
                    <a:pt x="196" y="122"/>
                  </a:cubicBezTo>
                  <a:cubicBezTo>
                    <a:pt x="196" y="122"/>
                    <a:pt x="196" y="122"/>
                    <a:pt x="196" y="122"/>
                  </a:cubicBezTo>
                  <a:cubicBezTo>
                    <a:pt x="196" y="122"/>
                    <a:pt x="196" y="122"/>
                    <a:pt x="196" y="122"/>
                  </a:cubicBezTo>
                  <a:cubicBezTo>
                    <a:pt x="196" y="121"/>
                    <a:pt x="196" y="121"/>
                    <a:pt x="196" y="121"/>
                  </a:cubicBezTo>
                  <a:cubicBezTo>
                    <a:pt x="195" y="121"/>
                    <a:pt x="195" y="121"/>
                    <a:pt x="195" y="121"/>
                  </a:cubicBezTo>
                  <a:cubicBezTo>
                    <a:pt x="195" y="121"/>
                    <a:pt x="195" y="121"/>
                    <a:pt x="195" y="121"/>
                  </a:cubicBezTo>
                  <a:cubicBezTo>
                    <a:pt x="195" y="121"/>
                    <a:pt x="195" y="121"/>
                    <a:pt x="195" y="121"/>
                  </a:cubicBezTo>
                  <a:cubicBezTo>
                    <a:pt x="195" y="121"/>
                    <a:pt x="195" y="121"/>
                    <a:pt x="195" y="121"/>
                  </a:cubicBezTo>
                  <a:cubicBezTo>
                    <a:pt x="195" y="121"/>
                    <a:pt x="195" y="121"/>
                    <a:pt x="195" y="121"/>
                  </a:cubicBezTo>
                  <a:cubicBezTo>
                    <a:pt x="195" y="120"/>
                    <a:pt x="195" y="120"/>
                    <a:pt x="195" y="120"/>
                  </a:cubicBezTo>
                  <a:cubicBezTo>
                    <a:pt x="195" y="120"/>
                    <a:pt x="195" y="120"/>
                    <a:pt x="195" y="120"/>
                  </a:cubicBezTo>
                  <a:cubicBezTo>
                    <a:pt x="195" y="120"/>
                    <a:pt x="195" y="120"/>
                    <a:pt x="195" y="120"/>
                  </a:cubicBezTo>
                  <a:cubicBezTo>
                    <a:pt x="194" y="120"/>
                    <a:pt x="194" y="120"/>
                    <a:pt x="194" y="120"/>
                  </a:cubicBezTo>
                  <a:cubicBezTo>
                    <a:pt x="194" y="120"/>
                    <a:pt x="194" y="120"/>
                    <a:pt x="194" y="120"/>
                  </a:cubicBezTo>
                  <a:cubicBezTo>
                    <a:pt x="194" y="120"/>
                    <a:pt x="194" y="120"/>
                    <a:pt x="194" y="120"/>
                  </a:cubicBezTo>
                  <a:cubicBezTo>
                    <a:pt x="194" y="120"/>
                    <a:pt x="194" y="120"/>
                    <a:pt x="194" y="120"/>
                  </a:cubicBezTo>
                  <a:cubicBezTo>
                    <a:pt x="194" y="119"/>
                    <a:pt x="194" y="119"/>
                    <a:pt x="194" y="119"/>
                  </a:cubicBezTo>
                  <a:cubicBezTo>
                    <a:pt x="194" y="119"/>
                    <a:pt x="194" y="119"/>
                    <a:pt x="194"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8"/>
                    <a:pt x="193" y="118"/>
                    <a:pt x="193" y="118"/>
                  </a:cubicBezTo>
                  <a:cubicBezTo>
                    <a:pt x="192" y="118"/>
                    <a:pt x="192" y="118"/>
                    <a:pt x="192" y="118"/>
                  </a:cubicBezTo>
                  <a:cubicBezTo>
                    <a:pt x="192" y="118"/>
                    <a:pt x="192" y="118"/>
                    <a:pt x="192" y="118"/>
                  </a:cubicBezTo>
                  <a:cubicBezTo>
                    <a:pt x="192" y="118"/>
                    <a:pt x="192" y="118"/>
                    <a:pt x="192" y="118"/>
                  </a:cubicBezTo>
                  <a:cubicBezTo>
                    <a:pt x="192" y="118"/>
                    <a:pt x="192" y="118"/>
                    <a:pt x="192" y="118"/>
                  </a:cubicBezTo>
                  <a:cubicBezTo>
                    <a:pt x="191" y="118"/>
                    <a:pt x="191" y="118"/>
                    <a:pt x="191" y="118"/>
                  </a:cubicBezTo>
                  <a:cubicBezTo>
                    <a:pt x="191" y="118"/>
                    <a:pt x="191" y="118"/>
                    <a:pt x="191" y="118"/>
                  </a:cubicBezTo>
                  <a:cubicBezTo>
                    <a:pt x="191" y="119"/>
                    <a:pt x="191" y="119"/>
                    <a:pt x="191" y="119"/>
                  </a:cubicBezTo>
                  <a:cubicBezTo>
                    <a:pt x="191" y="119"/>
                    <a:pt x="191" y="119"/>
                    <a:pt x="191" y="119"/>
                  </a:cubicBezTo>
                  <a:cubicBezTo>
                    <a:pt x="191" y="118"/>
                    <a:pt x="191" y="118"/>
                    <a:pt x="191" y="118"/>
                  </a:cubicBezTo>
                  <a:cubicBezTo>
                    <a:pt x="191" y="118"/>
                    <a:pt x="191" y="118"/>
                    <a:pt x="191" y="118"/>
                  </a:cubicBezTo>
                  <a:cubicBezTo>
                    <a:pt x="190" y="118"/>
                    <a:pt x="190" y="118"/>
                    <a:pt x="190" y="118"/>
                  </a:cubicBezTo>
                  <a:cubicBezTo>
                    <a:pt x="190" y="118"/>
                    <a:pt x="190" y="118"/>
                    <a:pt x="190" y="118"/>
                  </a:cubicBezTo>
                  <a:cubicBezTo>
                    <a:pt x="190" y="118"/>
                    <a:pt x="190" y="118"/>
                    <a:pt x="190" y="118"/>
                  </a:cubicBezTo>
                  <a:cubicBezTo>
                    <a:pt x="190" y="118"/>
                    <a:pt x="190" y="118"/>
                    <a:pt x="190" y="118"/>
                  </a:cubicBezTo>
                  <a:cubicBezTo>
                    <a:pt x="189" y="118"/>
                    <a:pt x="189" y="118"/>
                    <a:pt x="189" y="118"/>
                  </a:cubicBezTo>
                  <a:cubicBezTo>
                    <a:pt x="189" y="118"/>
                    <a:pt x="189" y="118"/>
                    <a:pt x="189" y="118"/>
                  </a:cubicBezTo>
                  <a:cubicBezTo>
                    <a:pt x="188" y="118"/>
                    <a:pt x="188" y="118"/>
                    <a:pt x="188" y="118"/>
                  </a:cubicBezTo>
                  <a:cubicBezTo>
                    <a:pt x="188" y="118"/>
                    <a:pt x="188" y="118"/>
                    <a:pt x="188" y="118"/>
                  </a:cubicBezTo>
                  <a:cubicBezTo>
                    <a:pt x="188" y="118"/>
                    <a:pt x="188" y="118"/>
                    <a:pt x="188" y="118"/>
                  </a:cubicBezTo>
                  <a:cubicBezTo>
                    <a:pt x="187" y="118"/>
                    <a:pt x="187" y="118"/>
                    <a:pt x="187" y="118"/>
                  </a:cubicBezTo>
                  <a:cubicBezTo>
                    <a:pt x="187" y="118"/>
                    <a:pt x="187" y="118"/>
                    <a:pt x="187" y="118"/>
                  </a:cubicBezTo>
                  <a:cubicBezTo>
                    <a:pt x="187" y="118"/>
                    <a:pt x="187" y="118"/>
                    <a:pt x="187" y="118"/>
                  </a:cubicBezTo>
                  <a:cubicBezTo>
                    <a:pt x="187" y="118"/>
                    <a:pt x="187" y="118"/>
                    <a:pt x="187" y="118"/>
                  </a:cubicBezTo>
                  <a:cubicBezTo>
                    <a:pt x="186" y="118"/>
                    <a:pt x="186" y="118"/>
                    <a:pt x="186" y="118"/>
                  </a:cubicBezTo>
                  <a:cubicBezTo>
                    <a:pt x="186" y="118"/>
                    <a:pt x="186" y="118"/>
                    <a:pt x="186" y="118"/>
                  </a:cubicBezTo>
                  <a:cubicBezTo>
                    <a:pt x="186" y="118"/>
                    <a:pt x="186" y="118"/>
                    <a:pt x="186" y="118"/>
                  </a:cubicBezTo>
                  <a:cubicBezTo>
                    <a:pt x="185" y="119"/>
                    <a:pt x="185" y="119"/>
                    <a:pt x="185" y="119"/>
                  </a:cubicBezTo>
                  <a:cubicBezTo>
                    <a:pt x="185" y="119"/>
                    <a:pt x="185" y="119"/>
                    <a:pt x="185" y="119"/>
                  </a:cubicBezTo>
                  <a:cubicBezTo>
                    <a:pt x="185" y="119"/>
                    <a:pt x="185" y="119"/>
                    <a:pt x="185" y="119"/>
                  </a:cubicBezTo>
                  <a:cubicBezTo>
                    <a:pt x="185" y="119"/>
                    <a:pt x="185" y="119"/>
                    <a:pt x="185" y="119"/>
                  </a:cubicBezTo>
                  <a:cubicBezTo>
                    <a:pt x="184" y="119"/>
                    <a:pt x="184" y="119"/>
                    <a:pt x="184" y="119"/>
                  </a:cubicBezTo>
                  <a:cubicBezTo>
                    <a:pt x="184" y="119"/>
                    <a:pt x="184" y="119"/>
                    <a:pt x="184" y="119"/>
                  </a:cubicBezTo>
                  <a:cubicBezTo>
                    <a:pt x="184" y="119"/>
                    <a:pt x="184" y="119"/>
                    <a:pt x="184" y="119"/>
                  </a:cubicBezTo>
                  <a:cubicBezTo>
                    <a:pt x="184" y="119"/>
                    <a:pt x="184" y="119"/>
                    <a:pt x="184" y="119"/>
                  </a:cubicBezTo>
                  <a:cubicBezTo>
                    <a:pt x="183" y="119"/>
                    <a:pt x="183" y="119"/>
                    <a:pt x="183" y="119"/>
                  </a:cubicBezTo>
                  <a:cubicBezTo>
                    <a:pt x="183" y="119"/>
                    <a:pt x="183" y="119"/>
                    <a:pt x="183" y="119"/>
                  </a:cubicBezTo>
                  <a:cubicBezTo>
                    <a:pt x="183" y="120"/>
                    <a:pt x="183" y="120"/>
                    <a:pt x="183" y="120"/>
                  </a:cubicBezTo>
                  <a:cubicBezTo>
                    <a:pt x="183" y="120"/>
                    <a:pt x="183" y="120"/>
                    <a:pt x="183" y="120"/>
                  </a:cubicBezTo>
                  <a:cubicBezTo>
                    <a:pt x="182" y="120"/>
                    <a:pt x="182" y="120"/>
                    <a:pt x="182" y="120"/>
                  </a:cubicBezTo>
                  <a:cubicBezTo>
                    <a:pt x="182" y="121"/>
                    <a:pt x="182" y="121"/>
                    <a:pt x="182" y="121"/>
                  </a:cubicBezTo>
                  <a:cubicBezTo>
                    <a:pt x="182" y="121"/>
                    <a:pt x="182" y="121"/>
                    <a:pt x="182" y="121"/>
                  </a:cubicBezTo>
                  <a:cubicBezTo>
                    <a:pt x="182" y="121"/>
                    <a:pt x="182" y="121"/>
                    <a:pt x="182" y="121"/>
                  </a:cubicBezTo>
                  <a:cubicBezTo>
                    <a:pt x="182" y="122"/>
                    <a:pt x="182" y="122"/>
                    <a:pt x="182" y="122"/>
                  </a:cubicBezTo>
                  <a:cubicBezTo>
                    <a:pt x="182" y="122"/>
                    <a:pt x="182" y="122"/>
                    <a:pt x="182" y="122"/>
                  </a:cubicBezTo>
                  <a:cubicBezTo>
                    <a:pt x="183" y="122"/>
                    <a:pt x="183" y="122"/>
                    <a:pt x="183" y="122"/>
                  </a:cubicBezTo>
                  <a:cubicBezTo>
                    <a:pt x="183" y="121"/>
                    <a:pt x="183" y="121"/>
                    <a:pt x="183" y="121"/>
                  </a:cubicBezTo>
                  <a:cubicBezTo>
                    <a:pt x="183" y="121"/>
                    <a:pt x="183" y="121"/>
                    <a:pt x="183" y="121"/>
                  </a:cubicBezTo>
                  <a:cubicBezTo>
                    <a:pt x="184" y="121"/>
                    <a:pt x="184" y="121"/>
                    <a:pt x="184" y="121"/>
                  </a:cubicBezTo>
                  <a:cubicBezTo>
                    <a:pt x="184" y="122"/>
                    <a:pt x="184" y="122"/>
                    <a:pt x="184" y="122"/>
                  </a:cubicBezTo>
                  <a:cubicBezTo>
                    <a:pt x="184" y="122"/>
                    <a:pt x="184" y="122"/>
                    <a:pt x="184" y="122"/>
                  </a:cubicBezTo>
                  <a:cubicBezTo>
                    <a:pt x="184" y="122"/>
                    <a:pt x="184" y="122"/>
                    <a:pt x="184" y="122"/>
                  </a:cubicBezTo>
                  <a:cubicBezTo>
                    <a:pt x="184" y="123"/>
                    <a:pt x="184" y="123"/>
                    <a:pt x="184" y="123"/>
                  </a:cubicBezTo>
                  <a:cubicBezTo>
                    <a:pt x="184" y="123"/>
                    <a:pt x="184" y="123"/>
                    <a:pt x="184" y="123"/>
                  </a:cubicBezTo>
                  <a:cubicBezTo>
                    <a:pt x="184" y="124"/>
                    <a:pt x="184" y="124"/>
                    <a:pt x="184" y="124"/>
                  </a:cubicBezTo>
                  <a:cubicBezTo>
                    <a:pt x="184" y="124"/>
                    <a:pt x="184" y="124"/>
                    <a:pt x="184" y="124"/>
                  </a:cubicBezTo>
                  <a:cubicBezTo>
                    <a:pt x="184" y="124"/>
                    <a:pt x="184" y="124"/>
                    <a:pt x="184" y="124"/>
                  </a:cubicBezTo>
                  <a:cubicBezTo>
                    <a:pt x="184" y="125"/>
                    <a:pt x="184" y="125"/>
                    <a:pt x="184" y="125"/>
                  </a:cubicBezTo>
                  <a:cubicBezTo>
                    <a:pt x="184" y="125"/>
                    <a:pt x="184" y="125"/>
                    <a:pt x="184" y="125"/>
                  </a:cubicBezTo>
                  <a:cubicBezTo>
                    <a:pt x="183" y="125"/>
                    <a:pt x="183" y="125"/>
                    <a:pt x="183" y="125"/>
                  </a:cubicBezTo>
                  <a:cubicBezTo>
                    <a:pt x="183" y="126"/>
                    <a:pt x="183" y="126"/>
                    <a:pt x="183" y="126"/>
                  </a:cubicBezTo>
                  <a:cubicBezTo>
                    <a:pt x="183" y="126"/>
                    <a:pt x="183" y="126"/>
                    <a:pt x="183" y="126"/>
                  </a:cubicBezTo>
                  <a:cubicBezTo>
                    <a:pt x="183" y="126"/>
                    <a:pt x="183" y="126"/>
                    <a:pt x="183" y="126"/>
                  </a:cubicBezTo>
                  <a:cubicBezTo>
                    <a:pt x="183" y="127"/>
                    <a:pt x="183" y="127"/>
                    <a:pt x="183" y="127"/>
                  </a:cubicBezTo>
                  <a:cubicBezTo>
                    <a:pt x="184" y="127"/>
                    <a:pt x="184" y="127"/>
                    <a:pt x="184" y="127"/>
                  </a:cubicBezTo>
                  <a:cubicBezTo>
                    <a:pt x="184" y="127"/>
                    <a:pt x="184" y="127"/>
                    <a:pt x="184" y="127"/>
                  </a:cubicBezTo>
                  <a:cubicBezTo>
                    <a:pt x="183" y="127"/>
                    <a:pt x="183" y="127"/>
                    <a:pt x="183" y="127"/>
                  </a:cubicBezTo>
                  <a:cubicBezTo>
                    <a:pt x="183" y="128"/>
                    <a:pt x="183" y="128"/>
                    <a:pt x="183" y="128"/>
                  </a:cubicBezTo>
                  <a:cubicBezTo>
                    <a:pt x="183" y="128"/>
                    <a:pt x="183" y="128"/>
                    <a:pt x="183" y="128"/>
                  </a:cubicBezTo>
                  <a:cubicBezTo>
                    <a:pt x="183" y="129"/>
                    <a:pt x="183" y="129"/>
                    <a:pt x="183" y="129"/>
                  </a:cubicBezTo>
                  <a:cubicBezTo>
                    <a:pt x="183" y="129"/>
                    <a:pt x="183" y="129"/>
                    <a:pt x="183" y="129"/>
                  </a:cubicBezTo>
                  <a:cubicBezTo>
                    <a:pt x="183" y="129"/>
                    <a:pt x="183" y="129"/>
                    <a:pt x="183" y="129"/>
                  </a:cubicBezTo>
                  <a:cubicBezTo>
                    <a:pt x="184" y="129"/>
                    <a:pt x="184" y="129"/>
                    <a:pt x="184" y="129"/>
                  </a:cubicBezTo>
                  <a:cubicBezTo>
                    <a:pt x="184" y="130"/>
                    <a:pt x="184" y="130"/>
                    <a:pt x="184" y="130"/>
                  </a:cubicBezTo>
                  <a:cubicBezTo>
                    <a:pt x="184" y="129"/>
                    <a:pt x="184" y="129"/>
                    <a:pt x="184" y="129"/>
                  </a:cubicBezTo>
                  <a:cubicBezTo>
                    <a:pt x="184" y="130"/>
                    <a:pt x="184" y="130"/>
                    <a:pt x="184" y="130"/>
                  </a:cubicBezTo>
                  <a:cubicBezTo>
                    <a:pt x="184" y="130"/>
                    <a:pt x="184" y="130"/>
                    <a:pt x="184" y="130"/>
                  </a:cubicBezTo>
                  <a:cubicBezTo>
                    <a:pt x="184" y="130"/>
                    <a:pt x="184" y="130"/>
                    <a:pt x="184" y="130"/>
                  </a:cubicBezTo>
                  <a:cubicBezTo>
                    <a:pt x="184" y="131"/>
                    <a:pt x="184" y="131"/>
                    <a:pt x="184" y="131"/>
                  </a:cubicBezTo>
                  <a:cubicBezTo>
                    <a:pt x="183" y="131"/>
                    <a:pt x="183" y="131"/>
                    <a:pt x="183" y="131"/>
                  </a:cubicBezTo>
                  <a:cubicBezTo>
                    <a:pt x="183" y="131"/>
                    <a:pt x="183" y="131"/>
                    <a:pt x="183" y="131"/>
                  </a:cubicBezTo>
                  <a:cubicBezTo>
                    <a:pt x="182" y="132"/>
                    <a:pt x="182" y="132"/>
                    <a:pt x="182" y="132"/>
                  </a:cubicBezTo>
                  <a:cubicBezTo>
                    <a:pt x="181" y="132"/>
                    <a:pt x="181" y="132"/>
                    <a:pt x="181" y="132"/>
                  </a:cubicBezTo>
                  <a:cubicBezTo>
                    <a:pt x="181" y="132"/>
                    <a:pt x="181" y="132"/>
                    <a:pt x="181" y="132"/>
                  </a:cubicBezTo>
                  <a:cubicBezTo>
                    <a:pt x="180" y="132"/>
                    <a:pt x="180" y="132"/>
                    <a:pt x="180" y="132"/>
                  </a:cubicBezTo>
                  <a:cubicBezTo>
                    <a:pt x="180" y="132"/>
                    <a:pt x="180" y="132"/>
                    <a:pt x="180" y="132"/>
                  </a:cubicBezTo>
                  <a:cubicBezTo>
                    <a:pt x="180" y="132"/>
                    <a:pt x="180" y="132"/>
                    <a:pt x="180" y="132"/>
                  </a:cubicBezTo>
                  <a:cubicBezTo>
                    <a:pt x="180" y="132"/>
                    <a:pt x="180" y="132"/>
                    <a:pt x="180" y="132"/>
                  </a:cubicBezTo>
                  <a:cubicBezTo>
                    <a:pt x="179" y="132"/>
                    <a:pt x="179" y="132"/>
                    <a:pt x="179" y="132"/>
                  </a:cubicBezTo>
                  <a:cubicBezTo>
                    <a:pt x="179" y="132"/>
                    <a:pt x="179" y="132"/>
                    <a:pt x="179" y="132"/>
                  </a:cubicBezTo>
                  <a:cubicBezTo>
                    <a:pt x="178" y="131"/>
                    <a:pt x="178" y="131"/>
                    <a:pt x="178" y="131"/>
                  </a:cubicBezTo>
                  <a:cubicBezTo>
                    <a:pt x="178" y="131"/>
                    <a:pt x="178" y="131"/>
                    <a:pt x="178" y="131"/>
                  </a:cubicBezTo>
                  <a:cubicBezTo>
                    <a:pt x="178" y="132"/>
                    <a:pt x="178" y="132"/>
                    <a:pt x="178" y="132"/>
                  </a:cubicBezTo>
                  <a:cubicBezTo>
                    <a:pt x="177" y="132"/>
                    <a:pt x="177" y="132"/>
                    <a:pt x="177" y="132"/>
                  </a:cubicBezTo>
                  <a:cubicBezTo>
                    <a:pt x="177" y="132"/>
                    <a:pt x="177" y="132"/>
                    <a:pt x="177" y="132"/>
                  </a:cubicBezTo>
                  <a:cubicBezTo>
                    <a:pt x="177" y="132"/>
                    <a:pt x="177" y="132"/>
                    <a:pt x="177" y="132"/>
                  </a:cubicBezTo>
                  <a:cubicBezTo>
                    <a:pt x="176" y="132"/>
                    <a:pt x="176" y="132"/>
                    <a:pt x="176" y="132"/>
                  </a:cubicBezTo>
                  <a:cubicBezTo>
                    <a:pt x="176" y="132"/>
                    <a:pt x="176" y="132"/>
                    <a:pt x="176" y="132"/>
                  </a:cubicBezTo>
                  <a:cubicBezTo>
                    <a:pt x="176" y="131"/>
                    <a:pt x="176" y="131"/>
                    <a:pt x="176" y="131"/>
                  </a:cubicBezTo>
                  <a:cubicBezTo>
                    <a:pt x="175" y="131"/>
                    <a:pt x="175" y="131"/>
                    <a:pt x="175" y="131"/>
                  </a:cubicBezTo>
                  <a:cubicBezTo>
                    <a:pt x="175" y="131"/>
                    <a:pt x="175" y="131"/>
                    <a:pt x="175" y="131"/>
                  </a:cubicBezTo>
                  <a:cubicBezTo>
                    <a:pt x="174" y="131"/>
                    <a:pt x="174" y="131"/>
                    <a:pt x="174" y="131"/>
                  </a:cubicBezTo>
                  <a:cubicBezTo>
                    <a:pt x="174" y="131"/>
                    <a:pt x="174" y="131"/>
                    <a:pt x="174" y="131"/>
                  </a:cubicBezTo>
                  <a:cubicBezTo>
                    <a:pt x="174" y="131"/>
                    <a:pt x="174" y="131"/>
                    <a:pt x="174" y="131"/>
                  </a:cubicBezTo>
                  <a:cubicBezTo>
                    <a:pt x="173" y="131"/>
                    <a:pt x="173" y="131"/>
                    <a:pt x="173" y="131"/>
                  </a:cubicBezTo>
                  <a:cubicBezTo>
                    <a:pt x="173" y="132"/>
                    <a:pt x="173" y="132"/>
                    <a:pt x="173" y="132"/>
                  </a:cubicBezTo>
                  <a:cubicBezTo>
                    <a:pt x="173" y="132"/>
                    <a:pt x="173" y="132"/>
                    <a:pt x="173" y="132"/>
                  </a:cubicBezTo>
                  <a:cubicBezTo>
                    <a:pt x="172" y="132"/>
                    <a:pt x="172" y="132"/>
                    <a:pt x="172" y="132"/>
                  </a:cubicBezTo>
                  <a:cubicBezTo>
                    <a:pt x="172" y="133"/>
                    <a:pt x="172" y="133"/>
                    <a:pt x="172" y="133"/>
                  </a:cubicBezTo>
                  <a:cubicBezTo>
                    <a:pt x="172" y="133"/>
                    <a:pt x="172" y="133"/>
                    <a:pt x="172" y="133"/>
                  </a:cubicBezTo>
                  <a:cubicBezTo>
                    <a:pt x="172" y="133"/>
                    <a:pt x="172" y="133"/>
                    <a:pt x="172" y="133"/>
                  </a:cubicBezTo>
                  <a:cubicBezTo>
                    <a:pt x="172" y="134"/>
                    <a:pt x="172" y="134"/>
                    <a:pt x="172" y="134"/>
                  </a:cubicBezTo>
                  <a:cubicBezTo>
                    <a:pt x="171" y="134"/>
                    <a:pt x="171" y="134"/>
                    <a:pt x="171" y="134"/>
                  </a:cubicBezTo>
                  <a:cubicBezTo>
                    <a:pt x="170" y="134"/>
                    <a:pt x="170" y="134"/>
                    <a:pt x="170" y="134"/>
                  </a:cubicBezTo>
                  <a:cubicBezTo>
                    <a:pt x="170" y="134"/>
                    <a:pt x="170" y="134"/>
                    <a:pt x="170" y="134"/>
                  </a:cubicBezTo>
                  <a:cubicBezTo>
                    <a:pt x="170" y="134"/>
                    <a:pt x="170" y="134"/>
                    <a:pt x="170" y="134"/>
                  </a:cubicBezTo>
                  <a:cubicBezTo>
                    <a:pt x="169" y="135"/>
                    <a:pt x="169" y="135"/>
                    <a:pt x="169" y="135"/>
                  </a:cubicBezTo>
                  <a:cubicBezTo>
                    <a:pt x="168" y="135"/>
                    <a:pt x="168" y="135"/>
                    <a:pt x="168" y="135"/>
                  </a:cubicBezTo>
                  <a:cubicBezTo>
                    <a:pt x="168" y="135"/>
                    <a:pt x="168" y="135"/>
                    <a:pt x="168" y="135"/>
                  </a:cubicBezTo>
                  <a:cubicBezTo>
                    <a:pt x="168" y="135"/>
                    <a:pt x="168" y="135"/>
                    <a:pt x="168" y="135"/>
                  </a:cubicBezTo>
                  <a:cubicBezTo>
                    <a:pt x="167" y="135"/>
                    <a:pt x="167" y="135"/>
                    <a:pt x="167" y="135"/>
                  </a:cubicBezTo>
                  <a:cubicBezTo>
                    <a:pt x="167" y="135"/>
                    <a:pt x="167" y="135"/>
                    <a:pt x="167" y="135"/>
                  </a:cubicBezTo>
                  <a:cubicBezTo>
                    <a:pt x="167" y="135"/>
                    <a:pt x="167" y="135"/>
                    <a:pt x="167" y="135"/>
                  </a:cubicBezTo>
                  <a:cubicBezTo>
                    <a:pt x="165" y="135"/>
                    <a:pt x="165" y="135"/>
                    <a:pt x="165" y="135"/>
                  </a:cubicBezTo>
                  <a:cubicBezTo>
                    <a:pt x="164" y="135"/>
                    <a:pt x="164" y="135"/>
                    <a:pt x="164" y="135"/>
                  </a:cubicBezTo>
                  <a:cubicBezTo>
                    <a:pt x="164" y="135"/>
                    <a:pt x="164" y="135"/>
                    <a:pt x="164" y="135"/>
                  </a:cubicBezTo>
                  <a:cubicBezTo>
                    <a:pt x="163" y="135"/>
                    <a:pt x="163" y="135"/>
                    <a:pt x="163" y="135"/>
                  </a:cubicBezTo>
                  <a:cubicBezTo>
                    <a:pt x="163" y="135"/>
                    <a:pt x="163" y="135"/>
                    <a:pt x="163" y="135"/>
                  </a:cubicBezTo>
                  <a:cubicBezTo>
                    <a:pt x="163" y="135"/>
                    <a:pt x="163" y="135"/>
                    <a:pt x="163" y="135"/>
                  </a:cubicBezTo>
                  <a:cubicBezTo>
                    <a:pt x="162" y="134"/>
                    <a:pt x="162" y="134"/>
                    <a:pt x="162" y="134"/>
                  </a:cubicBezTo>
                  <a:cubicBezTo>
                    <a:pt x="162" y="134"/>
                    <a:pt x="162" y="134"/>
                    <a:pt x="162" y="134"/>
                  </a:cubicBezTo>
                  <a:cubicBezTo>
                    <a:pt x="162" y="134"/>
                    <a:pt x="162" y="134"/>
                    <a:pt x="162" y="134"/>
                  </a:cubicBezTo>
                  <a:cubicBezTo>
                    <a:pt x="161" y="133"/>
                    <a:pt x="161" y="133"/>
                    <a:pt x="161" y="133"/>
                  </a:cubicBezTo>
                  <a:cubicBezTo>
                    <a:pt x="161" y="133"/>
                    <a:pt x="161" y="133"/>
                    <a:pt x="161" y="133"/>
                  </a:cubicBezTo>
                  <a:cubicBezTo>
                    <a:pt x="160" y="133"/>
                    <a:pt x="160" y="133"/>
                    <a:pt x="160" y="133"/>
                  </a:cubicBezTo>
                  <a:cubicBezTo>
                    <a:pt x="160" y="133"/>
                    <a:pt x="160" y="133"/>
                    <a:pt x="160" y="133"/>
                  </a:cubicBezTo>
                  <a:cubicBezTo>
                    <a:pt x="159" y="133"/>
                    <a:pt x="159" y="133"/>
                    <a:pt x="159" y="133"/>
                  </a:cubicBezTo>
                  <a:cubicBezTo>
                    <a:pt x="158" y="133"/>
                    <a:pt x="158" y="133"/>
                    <a:pt x="158" y="133"/>
                  </a:cubicBezTo>
                  <a:cubicBezTo>
                    <a:pt x="158" y="133"/>
                    <a:pt x="158" y="133"/>
                    <a:pt x="158" y="133"/>
                  </a:cubicBezTo>
                  <a:cubicBezTo>
                    <a:pt x="157" y="132"/>
                    <a:pt x="157" y="132"/>
                    <a:pt x="157" y="132"/>
                  </a:cubicBezTo>
                  <a:cubicBezTo>
                    <a:pt x="157" y="132"/>
                    <a:pt x="157" y="132"/>
                    <a:pt x="157" y="132"/>
                  </a:cubicBezTo>
                  <a:cubicBezTo>
                    <a:pt x="156" y="132"/>
                    <a:pt x="156" y="132"/>
                    <a:pt x="156" y="132"/>
                  </a:cubicBezTo>
                  <a:cubicBezTo>
                    <a:pt x="156" y="133"/>
                    <a:pt x="156" y="133"/>
                    <a:pt x="156" y="133"/>
                  </a:cubicBezTo>
                  <a:cubicBezTo>
                    <a:pt x="155" y="133"/>
                    <a:pt x="155" y="133"/>
                    <a:pt x="155" y="133"/>
                  </a:cubicBezTo>
                  <a:cubicBezTo>
                    <a:pt x="154" y="133"/>
                    <a:pt x="154" y="133"/>
                    <a:pt x="154" y="133"/>
                  </a:cubicBezTo>
                  <a:cubicBezTo>
                    <a:pt x="154" y="133"/>
                    <a:pt x="154" y="133"/>
                    <a:pt x="154" y="133"/>
                  </a:cubicBezTo>
                  <a:cubicBezTo>
                    <a:pt x="154" y="133"/>
                    <a:pt x="154" y="133"/>
                    <a:pt x="154" y="133"/>
                  </a:cubicBezTo>
                  <a:cubicBezTo>
                    <a:pt x="154" y="133"/>
                    <a:pt x="154" y="133"/>
                    <a:pt x="154" y="133"/>
                  </a:cubicBezTo>
                  <a:cubicBezTo>
                    <a:pt x="153" y="133"/>
                    <a:pt x="153" y="133"/>
                    <a:pt x="153" y="133"/>
                  </a:cubicBezTo>
                  <a:cubicBezTo>
                    <a:pt x="153" y="134"/>
                    <a:pt x="153" y="134"/>
                    <a:pt x="153" y="134"/>
                  </a:cubicBezTo>
                  <a:cubicBezTo>
                    <a:pt x="152" y="133"/>
                    <a:pt x="152" y="133"/>
                    <a:pt x="152" y="133"/>
                  </a:cubicBezTo>
                  <a:cubicBezTo>
                    <a:pt x="152" y="134"/>
                    <a:pt x="152" y="134"/>
                    <a:pt x="152" y="134"/>
                  </a:cubicBezTo>
                  <a:cubicBezTo>
                    <a:pt x="152" y="134"/>
                    <a:pt x="152" y="134"/>
                    <a:pt x="152" y="134"/>
                  </a:cubicBezTo>
                  <a:cubicBezTo>
                    <a:pt x="151" y="133"/>
                    <a:pt x="151" y="133"/>
                    <a:pt x="151" y="133"/>
                  </a:cubicBezTo>
                  <a:cubicBezTo>
                    <a:pt x="151" y="133"/>
                    <a:pt x="151" y="133"/>
                    <a:pt x="151" y="133"/>
                  </a:cubicBezTo>
                  <a:cubicBezTo>
                    <a:pt x="150" y="133"/>
                    <a:pt x="150" y="133"/>
                    <a:pt x="150" y="133"/>
                  </a:cubicBezTo>
                  <a:cubicBezTo>
                    <a:pt x="150" y="132"/>
                    <a:pt x="150" y="132"/>
                    <a:pt x="150" y="132"/>
                  </a:cubicBezTo>
                  <a:cubicBezTo>
                    <a:pt x="150" y="132"/>
                    <a:pt x="150" y="132"/>
                    <a:pt x="150" y="132"/>
                  </a:cubicBezTo>
                  <a:cubicBezTo>
                    <a:pt x="150" y="132"/>
                    <a:pt x="150" y="132"/>
                    <a:pt x="150" y="132"/>
                  </a:cubicBezTo>
                  <a:cubicBezTo>
                    <a:pt x="150" y="132"/>
                    <a:pt x="150" y="132"/>
                    <a:pt x="150" y="132"/>
                  </a:cubicBezTo>
                  <a:cubicBezTo>
                    <a:pt x="149" y="131"/>
                    <a:pt x="149" y="131"/>
                    <a:pt x="149" y="131"/>
                  </a:cubicBezTo>
                  <a:cubicBezTo>
                    <a:pt x="149" y="131"/>
                    <a:pt x="149" y="131"/>
                    <a:pt x="149" y="131"/>
                  </a:cubicBezTo>
                  <a:cubicBezTo>
                    <a:pt x="149" y="131"/>
                    <a:pt x="149" y="131"/>
                    <a:pt x="149" y="131"/>
                  </a:cubicBezTo>
                  <a:cubicBezTo>
                    <a:pt x="149" y="131"/>
                    <a:pt x="149" y="131"/>
                    <a:pt x="149" y="131"/>
                  </a:cubicBezTo>
                  <a:cubicBezTo>
                    <a:pt x="149" y="130"/>
                    <a:pt x="149" y="130"/>
                    <a:pt x="149" y="130"/>
                  </a:cubicBezTo>
                  <a:cubicBezTo>
                    <a:pt x="149" y="130"/>
                    <a:pt x="149" y="130"/>
                    <a:pt x="149" y="130"/>
                  </a:cubicBezTo>
                  <a:cubicBezTo>
                    <a:pt x="148" y="130"/>
                    <a:pt x="148" y="130"/>
                    <a:pt x="148" y="130"/>
                  </a:cubicBezTo>
                  <a:cubicBezTo>
                    <a:pt x="148" y="130"/>
                    <a:pt x="148" y="130"/>
                    <a:pt x="148" y="130"/>
                  </a:cubicBezTo>
                  <a:cubicBezTo>
                    <a:pt x="147" y="130"/>
                    <a:pt x="147" y="130"/>
                    <a:pt x="147" y="130"/>
                  </a:cubicBezTo>
                  <a:cubicBezTo>
                    <a:pt x="147" y="130"/>
                    <a:pt x="147" y="130"/>
                    <a:pt x="147" y="130"/>
                  </a:cubicBezTo>
                  <a:cubicBezTo>
                    <a:pt x="146" y="130"/>
                    <a:pt x="146" y="130"/>
                    <a:pt x="146" y="130"/>
                  </a:cubicBezTo>
                  <a:cubicBezTo>
                    <a:pt x="146" y="129"/>
                    <a:pt x="146" y="129"/>
                    <a:pt x="146" y="129"/>
                  </a:cubicBezTo>
                  <a:cubicBezTo>
                    <a:pt x="146" y="129"/>
                    <a:pt x="146" y="129"/>
                    <a:pt x="146" y="129"/>
                  </a:cubicBezTo>
                  <a:cubicBezTo>
                    <a:pt x="145" y="129"/>
                    <a:pt x="145" y="129"/>
                    <a:pt x="145" y="129"/>
                  </a:cubicBezTo>
                  <a:cubicBezTo>
                    <a:pt x="145" y="129"/>
                    <a:pt x="145" y="129"/>
                    <a:pt x="145" y="129"/>
                  </a:cubicBezTo>
                  <a:cubicBezTo>
                    <a:pt x="144" y="129"/>
                    <a:pt x="144" y="129"/>
                    <a:pt x="144" y="129"/>
                  </a:cubicBezTo>
                  <a:cubicBezTo>
                    <a:pt x="144" y="129"/>
                    <a:pt x="144" y="129"/>
                    <a:pt x="144" y="129"/>
                  </a:cubicBezTo>
                  <a:cubicBezTo>
                    <a:pt x="144" y="129"/>
                    <a:pt x="144" y="129"/>
                    <a:pt x="144" y="129"/>
                  </a:cubicBezTo>
                  <a:cubicBezTo>
                    <a:pt x="143" y="129"/>
                    <a:pt x="143" y="129"/>
                    <a:pt x="143" y="129"/>
                  </a:cubicBezTo>
                  <a:cubicBezTo>
                    <a:pt x="143" y="128"/>
                    <a:pt x="143" y="128"/>
                    <a:pt x="143" y="128"/>
                  </a:cubicBezTo>
                  <a:cubicBezTo>
                    <a:pt x="142" y="128"/>
                    <a:pt x="142" y="128"/>
                    <a:pt x="142" y="128"/>
                  </a:cubicBezTo>
                  <a:cubicBezTo>
                    <a:pt x="142" y="129"/>
                    <a:pt x="142" y="129"/>
                    <a:pt x="142" y="129"/>
                  </a:cubicBezTo>
                  <a:cubicBezTo>
                    <a:pt x="142" y="129"/>
                    <a:pt x="142" y="129"/>
                    <a:pt x="142" y="129"/>
                  </a:cubicBezTo>
                  <a:cubicBezTo>
                    <a:pt x="142" y="129"/>
                    <a:pt x="142" y="129"/>
                    <a:pt x="142" y="129"/>
                  </a:cubicBezTo>
                  <a:cubicBezTo>
                    <a:pt x="142" y="130"/>
                    <a:pt x="142" y="130"/>
                    <a:pt x="142" y="130"/>
                  </a:cubicBezTo>
                  <a:cubicBezTo>
                    <a:pt x="142" y="129"/>
                    <a:pt x="142" y="129"/>
                    <a:pt x="142" y="129"/>
                  </a:cubicBezTo>
                  <a:cubicBezTo>
                    <a:pt x="141" y="130"/>
                    <a:pt x="141" y="130"/>
                    <a:pt x="141" y="130"/>
                  </a:cubicBezTo>
                  <a:cubicBezTo>
                    <a:pt x="141" y="130"/>
                    <a:pt x="141" y="130"/>
                    <a:pt x="141" y="130"/>
                  </a:cubicBezTo>
                  <a:cubicBezTo>
                    <a:pt x="141" y="130"/>
                    <a:pt x="141" y="130"/>
                    <a:pt x="141" y="130"/>
                  </a:cubicBezTo>
                  <a:cubicBezTo>
                    <a:pt x="141" y="131"/>
                    <a:pt x="141" y="131"/>
                    <a:pt x="141" y="131"/>
                  </a:cubicBezTo>
                  <a:cubicBezTo>
                    <a:pt x="141" y="132"/>
                    <a:pt x="141" y="132"/>
                    <a:pt x="141" y="132"/>
                  </a:cubicBezTo>
                  <a:cubicBezTo>
                    <a:pt x="141" y="132"/>
                    <a:pt x="141" y="132"/>
                    <a:pt x="141" y="132"/>
                  </a:cubicBezTo>
                  <a:cubicBezTo>
                    <a:pt x="141" y="132"/>
                    <a:pt x="141" y="132"/>
                    <a:pt x="141" y="132"/>
                  </a:cubicBezTo>
                  <a:cubicBezTo>
                    <a:pt x="142" y="133"/>
                    <a:pt x="142" y="133"/>
                    <a:pt x="142" y="133"/>
                  </a:cubicBezTo>
                  <a:cubicBezTo>
                    <a:pt x="142" y="133"/>
                    <a:pt x="142" y="133"/>
                    <a:pt x="142" y="133"/>
                  </a:cubicBezTo>
                  <a:cubicBezTo>
                    <a:pt x="142" y="133"/>
                    <a:pt x="142" y="133"/>
                    <a:pt x="142" y="133"/>
                  </a:cubicBezTo>
                  <a:cubicBezTo>
                    <a:pt x="142" y="134"/>
                    <a:pt x="142" y="134"/>
                    <a:pt x="142" y="134"/>
                  </a:cubicBezTo>
                  <a:cubicBezTo>
                    <a:pt x="142" y="134"/>
                    <a:pt x="142" y="134"/>
                    <a:pt x="142" y="134"/>
                  </a:cubicBezTo>
                  <a:cubicBezTo>
                    <a:pt x="142" y="135"/>
                    <a:pt x="142" y="135"/>
                    <a:pt x="142" y="135"/>
                  </a:cubicBezTo>
                  <a:cubicBezTo>
                    <a:pt x="143" y="135"/>
                    <a:pt x="143" y="135"/>
                    <a:pt x="143" y="135"/>
                  </a:cubicBezTo>
                  <a:cubicBezTo>
                    <a:pt x="142" y="136"/>
                    <a:pt x="142" y="136"/>
                    <a:pt x="142" y="136"/>
                  </a:cubicBezTo>
                  <a:cubicBezTo>
                    <a:pt x="142" y="136"/>
                    <a:pt x="142" y="136"/>
                    <a:pt x="142" y="136"/>
                  </a:cubicBezTo>
                  <a:cubicBezTo>
                    <a:pt x="141" y="136"/>
                    <a:pt x="141" y="136"/>
                    <a:pt x="141" y="136"/>
                  </a:cubicBezTo>
                  <a:cubicBezTo>
                    <a:pt x="141" y="136"/>
                    <a:pt x="141" y="136"/>
                    <a:pt x="141" y="136"/>
                  </a:cubicBezTo>
                  <a:cubicBezTo>
                    <a:pt x="141" y="136"/>
                    <a:pt x="141" y="136"/>
                    <a:pt x="141" y="136"/>
                  </a:cubicBezTo>
                  <a:cubicBezTo>
                    <a:pt x="140" y="136"/>
                    <a:pt x="140" y="136"/>
                    <a:pt x="140" y="136"/>
                  </a:cubicBezTo>
                  <a:cubicBezTo>
                    <a:pt x="139" y="136"/>
                    <a:pt x="139" y="136"/>
                    <a:pt x="139" y="136"/>
                  </a:cubicBezTo>
                  <a:cubicBezTo>
                    <a:pt x="139" y="136"/>
                    <a:pt x="139" y="136"/>
                    <a:pt x="139" y="136"/>
                  </a:cubicBezTo>
                  <a:cubicBezTo>
                    <a:pt x="139" y="135"/>
                    <a:pt x="139" y="135"/>
                    <a:pt x="139" y="135"/>
                  </a:cubicBezTo>
                  <a:cubicBezTo>
                    <a:pt x="138" y="135"/>
                    <a:pt x="138" y="135"/>
                    <a:pt x="138" y="135"/>
                  </a:cubicBezTo>
                  <a:cubicBezTo>
                    <a:pt x="138" y="135"/>
                    <a:pt x="138" y="135"/>
                    <a:pt x="138" y="135"/>
                  </a:cubicBezTo>
                  <a:cubicBezTo>
                    <a:pt x="138" y="136"/>
                    <a:pt x="138" y="136"/>
                    <a:pt x="138" y="136"/>
                  </a:cubicBezTo>
                  <a:cubicBezTo>
                    <a:pt x="137" y="136"/>
                    <a:pt x="137" y="136"/>
                    <a:pt x="137" y="136"/>
                  </a:cubicBezTo>
                  <a:cubicBezTo>
                    <a:pt x="137" y="136"/>
                    <a:pt x="137" y="136"/>
                    <a:pt x="137" y="136"/>
                  </a:cubicBezTo>
                  <a:cubicBezTo>
                    <a:pt x="136" y="136"/>
                    <a:pt x="136" y="136"/>
                    <a:pt x="136" y="136"/>
                  </a:cubicBezTo>
                  <a:cubicBezTo>
                    <a:pt x="136" y="135"/>
                    <a:pt x="136" y="135"/>
                    <a:pt x="136" y="135"/>
                  </a:cubicBezTo>
                  <a:cubicBezTo>
                    <a:pt x="135" y="135"/>
                    <a:pt x="135" y="135"/>
                    <a:pt x="135" y="135"/>
                  </a:cubicBezTo>
                  <a:cubicBezTo>
                    <a:pt x="135" y="135"/>
                    <a:pt x="135" y="135"/>
                    <a:pt x="135" y="135"/>
                  </a:cubicBezTo>
                  <a:cubicBezTo>
                    <a:pt x="135" y="134"/>
                    <a:pt x="135" y="134"/>
                    <a:pt x="135" y="134"/>
                  </a:cubicBezTo>
                  <a:cubicBezTo>
                    <a:pt x="134" y="134"/>
                    <a:pt x="134" y="134"/>
                    <a:pt x="134" y="134"/>
                  </a:cubicBezTo>
                  <a:cubicBezTo>
                    <a:pt x="134" y="134"/>
                    <a:pt x="134" y="134"/>
                    <a:pt x="134" y="134"/>
                  </a:cubicBezTo>
                  <a:cubicBezTo>
                    <a:pt x="133" y="134"/>
                    <a:pt x="133" y="134"/>
                    <a:pt x="133" y="134"/>
                  </a:cubicBezTo>
                  <a:cubicBezTo>
                    <a:pt x="133" y="134"/>
                    <a:pt x="133" y="134"/>
                    <a:pt x="133" y="134"/>
                  </a:cubicBezTo>
                  <a:cubicBezTo>
                    <a:pt x="133" y="134"/>
                    <a:pt x="133" y="134"/>
                    <a:pt x="133" y="134"/>
                  </a:cubicBezTo>
                  <a:cubicBezTo>
                    <a:pt x="132" y="134"/>
                    <a:pt x="132" y="134"/>
                    <a:pt x="132" y="134"/>
                  </a:cubicBezTo>
                  <a:cubicBezTo>
                    <a:pt x="132" y="134"/>
                    <a:pt x="132" y="134"/>
                    <a:pt x="132" y="134"/>
                  </a:cubicBezTo>
                  <a:cubicBezTo>
                    <a:pt x="132" y="134"/>
                    <a:pt x="132" y="134"/>
                    <a:pt x="132" y="134"/>
                  </a:cubicBezTo>
                  <a:cubicBezTo>
                    <a:pt x="132" y="133"/>
                    <a:pt x="132" y="133"/>
                    <a:pt x="132" y="133"/>
                  </a:cubicBezTo>
                  <a:cubicBezTo>
                    <a:pt x="132" y="133"/>
                    <a:pt x="132" y="133"/>
                    <a:pt x="132" y="133"/>
                  </a:cubicBezTo>
                  <a:cubicBezTo>
                    <a:pt x="131" y="134"/>
                    <a:pt x="131" y="134"/>
                    <a:pt x="131" y="134"/>
                  </a:cubicBezTo>
                  <a:cubicBezTo>
                    <a:pt x="131" y="134"/>
                    <a:pt x="131" y="134"/>
                    <a:pt x="131" y="134"/>
                  </a:cubicBezTo>
                  <a:cubicBezTo>
                    <a:pt x="131" y="134"/>
                    <a:pt x="131" y="134"/>
                    <a:pt x="131" y="134"/>
                  </a:cubicBezTo>
                  <a:cubicBezTo>
                    <a:pt x="130" y="134"/>
                    <a:pt x="130" y="134"/>
                    <a:pt x="130" y="134"/>
                  </a:cubicBezTo>
                  <a:cubicBezTo>
                    <a:pt x="129" y="134"/>
                    <a:pt x="129" y="134"/>
                    <a:pt x="129" y="134"/>
                  </a:cubicBezTo>
                  <a:cubicBezTo>
                    <a:pt x="129" y="134"/>
                    <a:pt x="129" y="134"/>
                    <a:pt x="129" y="134"/>
                  </a:cubicBezTo>
                  <a:cubicBezTo>
                    <a:pt x="129" y="134"/>
                    <a:pt x="129" y="134"/>
                    <a:pt x="129" y="134"/>
                  </a:cubicBezTo>
                  <a:cubicBezTo>
                    <a:pt x="129" y="135"/>
                    <a:pt x="129" y="135"/>
                    <a:pt x="129" y="135"/>
                  </a:cubicBezTo>
                  <a:cubicBezTo>
                    <a:pt x="128" y="134"/>
                    <a:pt x="128" y="134"/>
                    <a:pt x="128" y="134"/>
                  </a:cubicBezTo>
                  <a:cubicBezTo>
                    <a:pt x="128" y="135"/>
                    <a:pt x="128" y="135"/>
                    <a:pt x="128" y="135"/>
                  </a:cubicBezTo>
                  <a:cubicBezTo>
                    <a:pt x="128" y="135"/>
                    <a:pt x="128" y="135"/>
                    <a:pt x="128" y="135"/>
                  </a:cubicBezTo>
                  <a:cubicBezTo>
                    <a:pt x="128" y="135"/>
                    <a:pt x="128" y="135"/>
                    <a:pt x="128" y="135"/>
                  </a:cubicBezTo>
                  <a:cubicBezTo>
                    <a:pt x="128" y="135"/>
                    <a:pt x="128" y="135"/>
                    <a:pt x="128" y="135"/>
                  </a:cubicBezTo>
                  <a:cubicBezTo>
                    <a:pt x="128" y="136"/>
                    <a:pt x="128" y="136"/>
                    <a:pt x="128" y="136"/>
                  </a:cubicBezTo>
                  <a:cubicBezTo>
                    <a:pt x="127" y="136"/>
                    <a:pt x="127" y="136"/>
                    <a:pt x="127" y="136"/>
                  </a:cubicBezTo>
                  <a:cubicBezTo>
                    <a:pt x="127" y="136"/>
                    <a:pt x="127" y="136"/>
                    <a:pt x="127" y="136"/>
                  </a:cubicBezTo>
                  <a:cubicBezTo>
                    <a:pt x="127" y="136"/>
                    <a:pt x="127" y="136"/>
                    <a:pt x="127" y="136"/>
                  </a:cubicBezTo>
                  <a:cubicBezTo>
                    <a:pt x="126" y="137"/>
                    <a:pt x="126" y="137"/>
                    <a:pt x="126" y="137"/>
                  </a:cubicBezTo>
                  <a:cubicBezTo>
                    <a:pt x="126" y="137"/>
                    <a:pt x="126" y="137"/>
                    <a:pt x="126" y="137"/>
                  </a:cubicBezTo>
                  <a:cubicBezTo>
                    <a:pt x="126" y="137"/>
                    <a:pt x="126" y="137"/>
                    <a:pt x="126" y="137"/>
                  </a:cubicBezTo>
                  <a:cubicBezTo>
                    <a:pt x="125" y="138"/>
                    <a:pt x="125" y="138"/>
                    <a:pt x="125" y="138"/>
                  </a:cubicBezTo>
                  <a:cubicBezTo>
                    <a:pt x="125" y="138"/>
                    <a:pt x="125" y="138"/>
                    <a:pt x="125" y="138"/>
                  </a:cubicBezTo>
                  <a:cubicBezTo>
                    <a:pt x="125" y="138"/>
                    <a:pt x="125" y="138"/>
                    <a:pt x="125" y="138"/>
                  </a:cubicBezTo>
                  <a:cubicBezTo>
                    <a:pt x="124" y="138"/>
                    <a:pt x="124" y="138"/>
                    <a:pt x="124" y="138"/>
                  </a:cubicBezTo>
                  <a:cubicBezTo>
                    <a:pt x="124" y="138"/>
                    <a:pt x="124" y="138"/>
                    <a:pt x="124" y="138"/>
                  </a:cubicBezTo>
                  <a:cubicBezTo>
                    <a:pt x="123" y="139"/>
                    <a:pt x="123" y="139"/>
                    <a:pt x="123" y="139"/>
                  </a:cubicBezTo>
                  <a:cubicBezTo>
                    <a:pt x="123" y="139"/>
                    <a:pt x="123" y="139"/>
                    <a:pt x="123" y="139"/>
                  </a:cubicBezTo>
                  <a:cubicBezTo>
                    <a:pt x="123" y="139"/>
                    <a:pt x="123" y="139"/>
                    <a:pt x="123" y="139"/>
                  </a:cubicBezTo>
                  <a:cubicBezTo>
                    <a:pt x="123" y="139"/>
                    <a:pt x="123" y="139"/>
                    <a:pt x="123" y="139"/>
                  </a:cubicBezTo>
                  <a:cubicBezTo>
                    <a:pt x="122" y="139"/>
                    <a:pt x="122" y="139"/>
                    <a:pt x="122" y="139"/>
                  </a:cubicBezTo>
                  <a:cubicBezTo>
                    <a:pt x="122" y="139"/>
                    <a:pt x="122" y="139"/>
                    <a:pt x="122" y="139"/>
                  </a:cubicBezTo>
                  <a:cubicBezTo>
                    <a:pt x="122" y="139"/>
                    <a:pt x="122" y="139"/>
                    <a:pt x="122" y="139"/>
                  </a:cubicBezTo>
                  <a:cubicBezTo>
                    <a:pt x="121" y="138"/>
                    <a:pt x="121" y="138"/>
                    <a:pt x="121" y="138"/>
                  </a:cubicBezTo>
                  <a:cubicBezTo>
                    <a:pt x="121" y="138"/>
                    <a:pt x="121" y="138"/>
                    <a:pt x="121" y="138"/>
                  </a:cubicBezTo>
                  <a:cubicBezTo>
                    <a:pt x="121" y="138"/>
                    <a:pt x="121" y="138"/>
                    <a:pt x="121" y="138"/>
                  </a:cubicBezTo>
                  <a:cubicBezTo>
                    <a:pt x="121" y="137"/>
                    <a:pt x="121" y="137"/>
                    <a:pt x="121" y="137"/>
                  </a:cubicBezTo>
                  <a:cubicBezTo>
                    <a:pt x="121" y="137"/>
                    <a:pt x="121" y="137"/>
                    <a:pt x="121" y="137"/>
                  </a:cubicBezTo>
                  <a:cubicBezTo>
                    <a:pt x="120" y="137"/>
                    <a:pt x="120" y="137"/>
                    <a:pt x="120" y="137"/>
                  </a:cubicBezTo>
                  <a:cubicBezTo>
                    <a:pt x="120" y="138"/>
                    <a:pt x="120" y="138"/>
                    <a:pt x="120" y="138"/>
                  </a:cubicBezTo>
                  <a:cubicBezTo>
                    <a:pt x="120" y="138"/>
                    <a:pt x="120" y="138"/>
                    <a:pt x="120" y="138"/>
                  </a:cubicBezTo>
                  <a:cubicBezTo>
                    <a:pt x="119" y="138"/>
                    <a:pt x="119" y="138"/>
                    <a:pt x="119" y="138"/>
                  </a:cubicBezTo>
                  <a:cubicBezTo>
                    <a:pt x="118" y="138"/>
                    <a:pt x="118" y="138"/>
                    <a:pt x="118" y="138"/>
                  </a:cubicBezTo>
                  <a:cubicBezTo>
                    <a:pt x="118" y="138"/>
                    <a:pt x="118" y="138"/>
                    <a:pt x="118" y="138"/>
                  </a:cubicBezTo>
                  <a:cubicBezTo>
                    <a:pt x="118" y="138"/>
                    <a:pt x="118" y="138"/>
                    <a:pt x="118" y="138"/>
                  </a:cubicBezTo>
                  <a:cubicBezTo>
                    <a:pt x="118" y="138"/>
                    <a:pt x="118" y="138"/>
                    <a:pt x="118" y="138"/>
                  </a:cubicBezTo>
                  <a:cubicBezTo>
                    <a:pt x="117" y="138"/>
                    <a:pt x="117" y="138"/>
                    <a:pt x="117" y="138"/>
                  </a:cubicBezTo>
                  <a:cubicBezTo>
                    <a:pt x="117" y="138"/>
                    <a:pt x="117" y="138"/>
                    <a:pt x="117" y="138"/>
                  </a:cubicBezTo>
                  <a:cubicBezTo>
                    <a:pt x="117" y="138"/>
                    <a:pt x="117" y="138"/>
                    <a:pt x="117" y="138"/>
                  </a:cubicBezTo>
                  <a:cubicBezTo>
                    <a:pt x="117" y="138"/>
                    <a:pt x="117" y="138"/>
                    <a:pt x="117" y="138"/>
                  </a:cubicBezTo>
                  <a:cubicBezTo>
                    <a:pt x="117" y="137"/>
                    <a:pt x="117" y="137"/>
                    <a:pt x="117" y="137"/>
                  </a:cubicBezTo>
                  <a:cubicBezTo>
                    <a:pt x="117" y="137"/>
                    <a:pt x="117" y="137"/>
                    <a:pt x="117" y="137"/>
                  </a:cubicBezTo>
                  <a:cubicBezTo>
                    <a:pt x="117" y="137"/>
                    <a:pt x="117" y="137"/>
                    <a:pt x="117" y="137"/>
                  </a:cubicBezTo>
                  <a:cubicBezTo>
                    <a:pt x="117" y="137"/>
                    <a:pt x="117" y="137"/>
                    <a:pt x="117" y="137"/>
                  </a:cubicBezTo>
                  <a:cubicBezTo>
                    <a:pt x="117" y="137"/>
                    <a:pt x="117" y="137"/>
                    <a:pt x="117" y="137"/>
                  </a:cubicBezTo>
                  <a:cubicBezTo>
                    <a:pt x="116" y="136"/>
                    <a:pt x="116" y="136"/>
                    <a:pt x="116" y="136"/>
                  </a:cubicBezTo>
                  <a:cubicBezTo>
                    <a:pt x="116" y="136"/>
                    <a:pt x="116" y="136"/>
                    <a:pt x="116" y="136"/>
                  </a:cubicBezTo>
                  <a:cubicBezTo>
                    <a:pt x="115" y="136"/>
                    <a:pt x="115" y="136"/>
                    <a:pt x="115" y="136"/>
                  </a:cubicBezTo>
                  <a:cubicBezTo>
                    <a:pt x="115" y="136"/>
                    <a:pt x="115" y="136"/>
                    <a:pt x="115" y="136"/>
                  </a:cubicBezTo>
                  <a:cubicBezTo>
                    <a:pt x="115" y="135"/>
                    <a:pt x="115" y="135"/>
                    <a:pt x="115" y="135"/>
                  </a:cubicBezTo>
                  <a:cubicBezTo>
                    <a:pt x="114" y="135"/>
                    <a:pt x="114" y="135"/>
                    <a:pt x="114" y="135"/>
                  </a:cubicBezTo>
                  <a:cubicBezTo>
                    <a:pt x="114" y="134"/>
                    <a:pt x="114" y="134"/>
                    <a:pt x="114" y="134"/>
                  </a:cubicBezTo>
                  <a:cubicBezTo>
                    <a:pt x="113" y="134"/>
                    <a:pt x="113" y="134"/>
                    <a:pt x="113" y="134"/>
                  </a:cubicBezTo>
                  <a:cubicBezTo>
                    <a:pt x="112" y="135"/>
                    <a:pt x="112" y="135"/>
                    <a:pt x="112" y="135"/>
                  </a:cubicBezTo>
                  <a:cubicBezTo>
                    <a:pt x="112" y="135"/>
                    <a:pt x="112" y="135"/>
                    <a:pt x="112" y="135"/>
                  </a:cubicBezTo>
                  <a:cubicBezTo>
                    <a:pt x="112" y="135"/>
                    <a:pt x="112" y="135"/>
                    <a:pt x="112" y="135"/>
                  </a:cubicBezTo>
                  <a:cubicBezTo>
                    <a:pt x="112" y="135"/>
                    <a:pt x="112" y="135"/>
                    <a:pt x="112" y="135"/>
                  </a:cubicBezTo>
                  <a:cubicBezTo>
                    <a:pt x="112" y="135"/>
                    <a:pt x="112" y="135"/>
                    <a:pt x="112" y="135"/>
                  </a:cubicBezTo>
                  <a:cubicBezTo>
                    <a:pt x="111" y="135"/>
                    <a:pt x="111" y="135"/>
                    <a:pt x="111" y="135"/>
                  </a:cubicBezTo>
                  <a:cubicBezTo>
                    <a:pt x="111" y="135"/>
                    <a:pt x="111" y="135"/>
                    <a:pt x="111" y="135"/>
                  </a:cubicBezTo>
                  <a:cubicBezTo>
                    <a:pt x="110" y="135"/>
                    <a:pt x="110" y="135"/>
                    <a:pt x="110" y="135"/>
                  </a:cubicBezTo>
                  <a:cubicBezTo>
                    <a:pt x="110" y="135"/>
                    <a:pt x="110" y="135"/>
                    <a:pt x="110" y="135"/>
                  </a:cubicBezTo>
                  <a:cubicBezTo>
                    <a:pt x="110" y="135"/>
                    <a:pt x="110" y="135"/>
                    <a:pt x="110" y="135"/>
                  </a:cubicBezTo>
                  <a:cubicBezTo>
                    <a:pt x="109" y="135"/>
                    <a:pt x="109" y="135"/>
                    <a:pt x="109" y="135"/>
                  </a:cubicBezTo>
                  <a:cubicBezTo>
                    <a:pt x="109" y="135"/>
                    <a:pt x="109" y="135"/>
                    <a:pt x="109" y="135"/>
                  </a:cubicBezTo>
                  <a:cubicBezTo>
                    <a:pt x="109" y="135"/>
                    <a:pt x="109" y="135"/>
                    <a:pt x="109" y="135"/>
                  </a:cubicBezTo>
                  <a:cubicBezTo>
                    <a:pt x="109" y="135"/>
                    <a:pt x="109" y="135"/>
                    <a:pt x="109" y="135"/>
                  </a:cubicBezTo>
                  <a:cubicBezTo>
                    <a:pt x="109" y="134"/>
                    <a:pt x="109" y="134"/>
                    <a:pt x="109" y="134"/>
                  </a:cubicBezTo>
                  <a:cubicBezTo>
                    <a:pt x="108" y="134"/>
                    <a:pt x="108" y="134"/>
                    <a:pt x="108" y="134"/>
                  </a:cubicBezTo>
                  <a:cubicBezTo>
                    <a:pt x="108" y="134"/>
                    <a:pt x="108" y="134"/>
                    <a:pt x="108" y="134"/>
                  </a:cubicBezTo>
                  <a:cubicBezTo>
                    <a:pt x="108" y="135"/>
                    <a:pt x="108" y="135"/>
                    <a:pt x="108" y="135"/>
                  </a:cubicBezTo>
                  <a:cubicBezTo>
                    <a:pt x="108" y="135"/>
                    <a:pt x="108" y="135"/>
                    <a:pt x="108" y="135"/>
                  </a:cubicBezTo>
                  <a:cubicBezTo>
                    <a:pt x="108" y="135"/>
                    <a:pt x="108" y="135"/>
                    <a:pt x="108" y="135"/>
                  </a:cubicBezTo>
                  <a:cubicBezTo>
                    <a:pt x="107" y="135"/>
                    <a:pt x="107" y="135"/>
                    <a:pt x="107" y="135"/>
                  </a:cubicBezTo>
                  <a:cubicBezTo>
                    <a:pt x="107" y="135"/>
                    <a:pt x="107" y="135"/>
                    <a:pt x="107" y="135"/>
                  </a:cubicBezTo>
                  <a:cubicBezTo>
                    <a:pt x="102" y="129"/>
                    <a:pt x="102" y="129"/>
                    <a:pt x="102" y="129"/>
                  </a:cubicBezTo>
                  <a:cubicBezTo>
                    <a:pt x="98" y="126"/>
                    <a:pt x="98" y="126"/>
                    <a:pt x="98" y="126"/>
                  </a:cubicBezTo>
                  <a:cubicBezTo>
                    <a:pt x="98" y="126"/>
                    <a:pt x="98" y="126"/>
                    <a:pt x="98" y="126"/>
                  </a:cubicBezTo>
                  <a:cubicBezTo>
                    <a:pt x="98" y="126"/>
                    <a:pt x="98" y="126"/>
                    <a:pt x="98" y="126"/>
                  </a:cubicBezTo>
                  <a:cubicBezTo>
                    <a:pt x="98" y="125"/>
                    <a:pt x="98" y="125"/>
                    <a:pt x="98" y="125"/>
                  </a:cubicBezTo>
                  <a:cubicBezTo>
                    <a:pt x="98" y="125"/>
                    <a:pt x="98" y="125"/>
                    <a:pt x="98" y="125"/>
                  </a:cubicBezTo>
                  <a:cubicBezTo>
                    <a:pt x="98" y="125"/>
                    <a:pt x="98" y="125"/>
                    <a:pt x="98" y="125"/>
                  </a:cubicBezTo>
                  <a:cubicBezTo>
                    <a:pt x="98" y="125"/>
                    <a:pt x="98" y="125"/>
                    <a:pt x="98" y="125"/>
                  </a:cubicBezTo>
                  <a:cubicBezTo>
                    <a:pt x="97" y="125"/>
                    <a:pt x="97" y="125"/>
                    <a:pt x="97" y="125"/>
                  </a:cubicBezTo>
                  <a:cubicBezTo>
                    <a:pt x="97" y="125"/>
                    <a:pt x="97" y="125"/>
                    <a:pt x="97" y="125"/>
                  </a:cubicBezTo>
                  <a:cubicBezTo>
                    <a:pt x="97" y="126"/>
                    <a:pt x="97" y="126"/>
                    <a:pt x="97" y="126"/>
                  </a:cubicBezTo>
                  <a:cubicBezTo>
                    <a:pt x="96" y="126"/>
                    <a:pt x="96" y="126"/>
                    <a:pt x="96" y="126"/>
                  </a:cubicBezTo>
                  <a:cubicBezTo>
                    <a:pt x="96" y="126"/>
                    <a:pt x="96" y="126"/>
                    <a:pt x="96" y="126"/>
                  </a:cubicBezTo>
                  <a:cubicBezTo>
                    <a:pt x="96" y="127"/>
                    <a:pt x="96" y="127"/>
                    <a:pt x="96" y="127"/>
                  </a:cubicBezTo>
                  <a:cubicBezTo>
                    <a:pt x="96" y="127"/>
                    <a:pt x="96" y="127"/>
                    <a:pt x="96" y="127"/>
                  </a:cubicBezTo>
                  <a:cubicBezTo>
                    <a:pt x="95" y="127"/>
                    <a:pt x="95" y="127"/>
                    <a:pt x="95" y="127"/>
                  </a:cubicBezTo>
                  <a:cubicBezTo>
                    <a:pt x="95" y="127"/>
                    <a:pt x="95" y="127"/>
                    <a:pt x="95" y="127"/>
                  </a:cubicBezTo>
                  <a:cubicBezTo>
                    <a:pt x="94" y="127"/>
                    <a:pt x="94" y="127"/>
                    <a:pt x="94" y="127"/>
                  </a:cubicBezTo>
                  <a:cubicBezTo>
                    <a:pt x="94" y="128"/>
                    <a:pt x="94" y="128"/>
                    <a:pt x="94" y="128"/>
                  </a:cubicBezTo>
                  <a:cubicBezTo>
                    <a:pt x="94" y="128"/>
                    <a:pt x="94" y="128"/>
                    <a:pt x="94" y="128"/>
                  </a:cubicBezTo>
                  <a:cubicBezTo>
                    <a:pt x="94" y="128"/>
                    <a:pt x="94" y="128"/>
                    <a:pt x="94" y="128"/>
                  </a:cubicBezTo>
                  <a:cubicBezTo>
                    <a:pt x="93" y="128"/>
                    <a:pt x="93" y="128"/>
                    <a:pt x="93" y="128"/>
                  </a:cubicBezTo>
                  <a:cubicBezTo>
                    <a:pt x="93" y="128"/>
                    <a:pt x="93" y="128"/>
                    <a:pt x="93" y="128"/>
                  </a:cubicBezTo>
                  <a:cubicBezTo>
                    <a:pt x="92" y="128"/>
                    <a:pt x="92" y="128"/>
                    <a:pt x="92" y="128"/>
                  </a:cubicBezTo>
                  <a:cubicBezTo>
                    <a:pt x="92" y="128"/>
                    <a:pt x="92" y="128"/>
                    <a:pt x="92" y="128"/>
                  </a:cubicBezTo>
                  <a:cubicBezTo>
                    <a:pt x="92" y="128"/>
                    <a:pt x="92" y="128"/>
                    <a:pt x="92" y="128"/>
                  </a:cubicBezTo>
                  <a:cubicBezTo>
                    <a:pt x="92" y="127"/>
                    <a:pt x="92" y="127"/>
                    <a:pt x="92" y="127"/>
                  </a:cubicBezTo>
                  <a:cubicBezTo>
                    <a:pt x="92" y="127"/>
                    <a:pt x="92" y="127"/>
                    <a:pt x="92" y="127"/>
                  </a:cubicBezTo>
                  <a:cubicBezTo>
                    <a:pt x="92" y="127"/>
                    <a:pt x="92" y="127"/>
                    <a:pt x="92" y="127"/>
                  </a:cubicBezTo>
                  <a:cubicBezTo>
                    <a:pt x="92" y="127"/>
                    <a:pt x="92" y="127"/>
                    <a:pt x="92" y="127"/>
                  </a:cubicBezTo>
                  <a:cubicBezTo>
                    <a:pt x="92" y="127"/>
                    <a:pt x="92" y="127"/>
                    <a:pt x="92" y="127"/>
                  </a:cubicBezTo>
                  <a:cubicBezTo>
                    <a:pt x="91" y="127"/>
                    <a:pt x="91" y="127"/>
                    <a:pt x="91" y="127"/>
                  </a:cubicBezTo>
                  <a:cubicBezTo>
                    <a:pt x="91" y="126"/>
                    <a:pt x="91" y="126"/>
                    <a:pt x="91" y="126"/>
                  </a:cubicBezTo>
                  <a:cubicBezTo>
                    <a:pt x="90" y="126"/>
                    <a:pt x="90" y="126"/>
                    <a:pt x="90" y="126"/>
                  </a:cubicBezTo>
                  <a:cubicBezTo>
                    <a:pt x="90" y="127"/>
                    <a:pt x="90" y="127"/>
                    <a:pt x="90" y="127"/>
                  </a:cubicBezTo>
                  <a:cubicBezTo>
                    <a:pt x="90" y="127"/>
                    <a:pt x="90" y="127"/>
                    <a:pt x="90" y="127"/>
                  </a:cubicBezTo>
                  <a:cubicBezTo>
                    <a:pt x="90" y="127"/>
                    <a:pt x="90" y="127"/>
                    <a:pt x="90" y="127"/>
                  </a:cubicBezTo>
                  <a:cubicBezTo>
                    <a:pt x="90" y="127"/>
                    <a:pt x="90" y="127"/>
                    <a:pt x="90" y="127"/>
                  </a:cubicBezTo>
                  <a:cubicBezTo>
                    <a:pt x="90" y="127"/>
                    <a:pt x="90" y="127"/>
                    <a:pt x="90" y="127"/>
                  </a:cubicBezTo>
                  <a:cubicBezTo>
                    <a:pt x="90" y="126"/>
                    <a:pt x="90" y="126"/>
                    <a:pt x="90" y="126"/>
                  </a:cubicBezTo>
                  <a:cubicBezTo>
                    <a:pt x="89" y="125"/>
                    <a:pt x="89" y="125"/>
                    <a:pt x="89" y="125"/>
                  </a:cubicBezTo>
                  <a:cubicBezTo>
                    <a:pt x="89" y="126"/>
                    <a:pt x="89" y="126"/>
                    <a:pt x="89" y="126"/>
                  </a:cubicBezTo>
                  <a:cubicBezTo>
                    <a:pt x="89" y="126"/>
                    <a:pt x="89" y="126"/>
                    <a:pt x="89" y="126"/>
                  </a:cubicBezTo>
                  <a:cubicBezTo>
                    <a:pt x="89" y="126"/>
                    <a:pt x="89" y="126"/>
                    <a:pt x="89" y="126"/>
                  </a:cubicBezTo>
                  <a:cubicBezTo>
                    <a:pt x="89" y="126"/>
                    <a:pt x="89" y="126"/>
                    <a:pt x="89" y="126"/>
                  </a:cubicBezTo>
                  <a:cubicBezTo>
                    <a:pt x="88" y="126"/>
                    <a:pt x="88" y="126"/>
                    <a:pt x="88" y="126"/>
                  </a:cubicBezTo>
                  <a:cubicBezTo>
                    <a:pt x="88" y="126"/>
                    <a:pt x="88" y="126"/>
                    <a:pt x="88" y="126"/>
                  </a:cubicBezTo>
                  <a:cubicBezTo>
                    <a:pt x="88" y="126"/>
                    <a:pt x="88" y="126"/>
                    <a:pt x="88" y="126"/>
                  </a:cubicBezTo>
                  <a:cubicBezTo>
                    <a:pt x="88" y="126"/>
                    <a:pt x="88" y="126"/>
                    <a:pt x="88" y="126"/>
                  </a:cubicBezTo>
                  <a:cubicBezTo>
                    <a:pt x="87" y="126"/>
                    <a:pt x="87" y="126"/>
                    <a:pt x="87" y="126"/>
                  </a:cubicBezTo>
                  <a:cubicBezTo>
                    <a:pt x="87" y="126"/>
                    <a:pt x="87" y="126"/>
                    <a:pt x="87" y="126"/>
                  </a:cubicBezTo>
                  <a:cubicBezTo>
                    <a:pt x="87" y="126"/>
                    <a:pt x="87" y="126"/>
                    <a:pt x="87" y="126"/>
                  </a:cubicBezTo>
                  <a:cubicBezTo>
                    <a:pt x="87" y="126"/>
                    <a:pt x="87" y="126"/>
                    <a:pt x="87" y="126"/>
                  </a:cubicBezTo>
                  <a:cubicBezTo>
                    <a:pt x="87" y="126"/>
                    <a:pt x="87" y="126"/>
                    <a:pt x="87" y="126"/>
                  </a:cubicBezTo>
                  <a:cubicBezTo>
                    <a:pt x="87" y="126"/>
                    <a:pt x="87" y="126"/>
                    <a:pt x="87" y="126"/>
                  </a:cubicBezTo>
                  <a:cubicBezTo>
                    <a:pt x="87" y="125"/>
                    <a:pt x="87" y="125"/>
                    <a:pt x="87" y="125"/>
                  </a:cubicBezTo>
                  <a:cubicBezTo>
                    <a:pt x="87" y="125"/>
                    <a:pt x="87" y="125"/>
                    <a:pt x="87" y="125"/>
                  </a:cubicBezTo>
                  <a:cubicBezTo>
                    <a:pt x="87" y="125"/>
                    <a:pt x="87" y="125"/>
                    <a:pt x="87" y="125"/>
                  </a:cubicBezTo>
                  <a:cubicBezTo>
                    <a:pt x="87" y="125"/>
                    <a:pt x="87" y="125"/>
                    <a:pt x="87" y="125"/>
                  </a:cubicBezTo>
                  <a:cubicBezTo>
                    <a:pt x="86" y="124"/>
                    <a:pt x="86" y="124"/>
                    <a:pt x="86" y="124"/>
                  </a:cubicBezTo>
                  <a:cubicBezTo>
                    <a:pt x="86" y="124"/>
                    <a:pt x="86" y="124"/>
                    <a:pt x="86" y="124"/>
                  </a:cubicBezTo>
                  <a:cubicBezTo>
                    <a:pt x="86" y="124"/>
                    <a:pt x="86" y="124"/>
                    <a:pt x="86" y="124"/>
                  </a:cubicBezTo>
                  <a:cubicBezTo>
                    <a:pt x="86" y="123"/>
                    <a:pt x="86" y="123"/>
                    <a:pt x="86" y="123"/>
                  </a:cubicBezTo>
                  <a:cubicBezTo>
                    <a:pt x="85" y="123"/>
                    <a:pt x="85" y="123"/>
                    <a:pt x="85" y="123"/>
                  </a:cubicBezTo>
                  <a:cubicBezTo>
                    <a:pt x="85" y="123"/>
                    <a:pt x="85" y="123"/>
                    <a:pt x="85" y="123"/>
                  </a:cubicBezTo>
                  <a:cubicBezTo>
                    <a:pt x="84" y="123"/>
                    <a:pt x="84" y="123"/>
                    <a:pt x="84" y="123"/>
                  </a:cubicBezTo>
                  <a:cubicBezTo>
                    <a:pt x="84" y="123"/>
                    <a:pt x="84" y="123"/>
                    <a:pt x="84" y="123"/>
                  </a:cubicBezTo>
                  <a:cubicBezTo>
                    <a:pt x="83" y="123"/>
                    <a:pt x="83" y="123"/>
                    <a:pt x="83" y="123"/>
                  </a:cubicBezTo>
                  <a:cubicBezTo>
                    <a:pt x="83" y="123"/>
                    <a:pt x="83" y="123"/>
                    <a:pt x="83" y="123"/>
                  </a:cubicBezTo>
                  <a:cubicBezTo>
                    <a:pt x="83" y="123"/>
                    <a:pt x="83" y="123"/>
                    <a:pt x="83" y="123"/>
                  </a:cubicBezTo>
                  <a:cubicBezTo>
                    <a:pt x="82" y="123"/>
                    <a:pt x="82" y="123"/>
                    <a:pt x="82" y="123"/>
                  </a:cubicBezTo>
                  <a:cubicBezTo>
                    <a:pt x="82" y="123"/>
                    <a:pt x="82" y="123"/>
                    <a:pt x="82" y="123"/>
                  </a:cubicBezTo>
                  <a:cubicBezTo>
                    <a:pt x="82" y="123"/>
                    <a:pt x="82" y="123"/>
                    <a:pt x="82" y="123"/>
                  </a:cubicBezTo>
                  <a:cubicBezTo>
                    <a:pt x="81" y="123"/>
                    <a:pt x="81" y="123"/>
                    <a:pt x="81" y="123"/>
                  </a:cubicBezTo>
                  <a:cubicBezTo>
                    <a:pt x="81" y="124"/>
                    <a:pt x="81" y="124"/>
                    <a:pt x="81" y="124"/>
                  </a:cubicBezTo>
                  <a:cubicBezTo>
                    <a:pt x="81" y="124"/>
                    <a:pt x="81" y="124"/>
                    <a:pt x="81" y="124"/>
                  </a:cubicBezTo>
                  <a:cubicBezTo>
                    <a:pt x="81" y="124"/>
                    <a:pt x="81" y="124"/>
                    <a:pt x="81" y="124"/>
                  </a:cubicBezTo>
                  <a:cubicBezTo>
                    <a:pt x="81" y="124"/>
                    <a:pt x="81" y="124"/>
                    <a:pt x="81" y="124"/>
                  </a:cubicBezTo>
                  <a:cubicBezTo>
                    <a:pt x="80" y="124"/>
                    <a:pt x="80" y="124"/>
                    <a:pt x="80" y="124"/>
                  </a:cubicBezTo>
                  <a:cubicBezTo>
                    <a:pt x="80" y="125"/>
                    <a:pt x="80" y="125"/>
                    <a:pt x="80" y="125"/>
                  </a:cubicBezTo>
                  <a:cubicBezTo>
                    <a:pt x="80" y="125"/>
                    <a:pt x="80" y="125"/>
                    <a:pt x="80" y="125"/>
                  </a:cubicBezTo>
                  <a:cubicBezTo>
                    <a:pt x="79" y="125"/>
                    <a:pt x="79" y="125"/>
                    <a:pt x="79" y="125"/>
                  </a:cubicBezTo>
                  <a:cubicBezTo>
                    <a:pt x="79" y="125"/>
                    <a:pt x="79" y="125"/>
                    <a:pt x="79" y="125"/>
                  </a:cubicBezTo>
                  <a:cubicBezTo>
                    <a:pt x="78" y="125"/>
                    <a:pt x="78" y="125"/>
                    <a:pt x="78" y="125"/>
                  </a:cubicBezTo>
                  <a:cubicBezTo>
                    <a:pt x="78" y="126"/>
                    <a:pt x="78" y="126"/>
                    <a:pt x="78" y="126"/>
                  </a:cubicBezTo>
                  <a:cubicBezTo>
                    <a:pt x="77" y="126"/>
                    <a:pt x="77" y="126"/>
                    <a:pt x="77" y="126"/>
                  </a:cubicBezTo>
                  <a:cubicBezTo>
                    <a:pt x="77" y="126"/>
                    <a:pt x="77" y="126"/>
                    <a:pt x="77" y="126"/>
                  </a:cubicBezTo>
                  <a:cubicBezTo>
                    <a:pt x="77" y="126"/>
                    <a:pt x="77" y="126"/>
                    <a:pt x="77" y="126"/>
                  </a:cubicBezTo>
                  <a:cubicBezTo>
                    <a:pt x="77" y="126"/>
                    <a:pt x="77" y="126"/>
                    <a:pt x="77" y="126"/>
                  </a:cubicBezTo>
                  <a:cubicBezTo>
                    <a:pt x="77" y="126"/>
                    <a:pt x="77" y="126"/>
                    <a:pt x="77" y="126"/>
                  </a:cubicBezTo>
                  <a:cubicBezTo>
                    <a:pt x="76" y="126"/>
                    <a:pt x="76" y="126"/>
                    <a:pt x="76" y="126"/>
                  </a:cubicBezTo>
                  <a:cubicBezTo>
                    <a:pt x="76" y="126"/>
                    <a:pt x="76" y="126"/>
                    <a:pt x="76" y="126"/>
                  </a:cubicBezTo>
                  <a:cubicBezTo>
                    <a:pt x="76" y="127"/>
                    <a:pt x="76" y="127"/>
                    <a:pt x="76" y="127"/>
                  </a:cubicBezTo>
                  <a:cubicBezTo>
                    <a:pt x="76" y="127"/>
                    <a:pt x="76" y="127"/>
                    <a:pt x="76" y="127"/>
                  </a:cubicBezTo>
                  <a:cubicBezTo>
                    <a:pt x="75" y="127"/>
                    <a:pt x="75" y="127"/>
                    <a:pt x="75" y="127"/>
                  </a:cubicBezTo>
                  <a:cubicBezTo>
                    <a:pt x="75" y="127"/>
                    <a:pt x="75" y="127"/>
                    <a:pt x="75" y="127"/>
                  </a:cubicBezTo>
                  <a:cubicBezTo>
                    <a:pt x="75" y="127"/>
                    <a:pt x="75" y="127"/>
                    <a:pt x="75" y="127"/>
                  </a:cubicBezTo>
                  <a:cubicBezTo>
                    <a:pt x="74" y="127"/>
                    <a:pt x="74" y="127"/>
                    <a:pt x="74" y="127"/>
                  </a:cubicBezTo>
                  <a:cubicBezTo>
                    <a:pt x="74" y="127"/>
                    <a:pt x="74" y="127"/>
                    <a:pt x="74" y="127"/>
                  </a:cubicBezTo>
                  <a:cubicBezTo>
                    <a:pt x="74" y="128"/>
                    <a:pt x="74" y="128"/>
                    <a:pt x="74" y="128"/>
                  </a:cubicBezTo>
                  <a:cubicBezTo>
                    <a:pt x="73" y="128"/>
                    <a:pt x="73" y="128"/>
                    <a:pt x="73" y="128"/>
                  </a:cubicBezTo>
                  <a:cubicBezTo>
                    <a:pt x="73" y="128"/>
                    <a:pt x="73" y="128"/>
                    <a:pt x="73" y="128"/>
                  </a:cubicBezTo>
                  <a:cubicBezTo>
                    <a:pt x="72" y="128"/>
                    <a:pt x="72" y="128"/>
                    <a:pt x="72" y="128"/>
                  </a:cubicBezTo>
                  <a:cubicBezTo>
                    <a:pt x="71" y="128"/>
                    <a:pt x="71" y="128"/>
                    <a:pt x="71" y="128"/>
                  </a:cubicBezTo>
                  <a:cubicBezTo>
                    <a:pt x="71" y="128"/>
                    <a:pt x="71" y="128"/>
                    <a:pt x="71" y="128"/>
                  </a:cubicBezTo>
                  <a:cubicBezTo>
                    <a:pt x="71" y="129"/>
                    <a:pt x="71" y="129"/>
                    <a:pt x="71" y="129"/>
                  </a:cubicBezTo>
                  <a:cubicBezTo>
                    <a:pt x="71" y="128"/>
                    <a:pt x="71" y="128"/>
                    <a:pt x="71" y="128"/>
                  </a:cubicBezTo>
                  <a:cubicBezTo>
                    <a:pt x="71" y="128"/>
                    <a:pt x="71" y="128"/>
                    <a:pt x="71"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69" y="129"/>
                    <a:pt x="69" y="129"/>
                    <a:pt x="69" y="129"/>
                  </a:cubicBezTo>
                  <a:cubicBezTo>
                    <a:pt x="69" y="129"/>
                    <a:pt x="69" y="129"/>
                    <a:pt x="69" y="129"/>
                  </a:cubicBezTo>
                  <a:cubicBezTo>
                    <a:pt x="69" y="129"/>
                    <a:pt x="69" y="129"/>
                    <a:pt x="69" y="129"/>
                  </a:cubicBezTo>
                  <a:cubicBezTo>
                    <a:pt x="68" y="129"/>
                    <a:pt x="68" y="129"/>
                    <a:pt x="68" y="129"/>
                  </a:cubicBezTo>
                  <a:cubicBezTo>
                    <a:pt x="68" y="129"/>
                    <a:pt x="68" y="129"/>
                    <a:pt x="68" y="129"/>
                  </a:cubicBezTo>
                  <a:cubicBezTo>
                    <a:pt x="68" y="129"/>
                    <a:pt x="68" y="129"/>
                    <a:pt x="68" y="129"/>
                  </a:cubicBezTo>
                  <a:cubicBezTo>
                    <a:pt x="68" y="129"/>
                    <a:pt x="68" y="129"/>
                    <a:pt x="68" y="129"/>
                  </a:cubicBezTo>
                  <a:cubicBezTo>
                    <a:pt x="68" y="130"/>
                    <a:pt x="68" y="130"/>
                    <a:pt x="68" y="130"/>
                  </a:cubicBezTo>
                  <a:cubicBezTo>
                    <a:pt x="68" y="130"/>
                    <a:pt x="68" y="130"/>
                    <a:pt x="68" y="130"/>
                  </a:cubicBezTo>
                  <a:cubicBezTo>
                    <a:pt x="69" y="130"/>
                    <a:pt x="69" y="130"/>
                    <a:pt x="69" y="130"/>
                  </a:cubicBezTo>
                  <a:cubicBezTo>
                    <a:pt x="69" y="130"/>
                    <a:pt x="69" y="130"/>
                    <a:pt x="69" y="130"/>
                  </a:cubicBezTo>
                  <a:cubicBezTo>
                    <a:pt x="68" y="130"/>
                    <a:pt x="68" y="130"/>
                    <a:pt x="68" y="130"/>
                  </a:cubicBezTo>
                  <a:cubicBezTo>
                    <a:pt x="68" y="130"/>
                    <a:pt x="68" y="130"/>
                    <a:pt x="68" y="130"/>
                  </a:cubicBezTo>
                  <a:cubicBezTo>
                    <a:pt x="68" y="131"/>
                    <a:pt x="68" y="131"/>
                    <a:pt x="68" y="131"/>
                  </a:cubicBezTo>
                  <a:cubicBezTo>
                    <a:pt x="69" y="131"/>
                    <a:pt x="69" y="131"/>
                    <a:pt x="69" y="131"/>
                  </a:cubicBezTo>
                  <a:cubicBezTo>
                    <a:pt x="69" y="131"/>
                    <a:pt x="69" y="131"/>
                    <a:pt x="69" y="131"/>
                  </a:cubicBezTo>
                  <a:cubicBezTo>
                    <a:pt x="70" y="131"/>
                    <a:pt x="70" y="131"/>
                    <a:pt x="70" y="131"/>
                  </a:cubicBezTo>
                  <a:cubicBezTo>
                    <a:pt x="70" y="131"/>
                    <a:pt x="70" y="131"/>
                    <a:pt x="70" y="131"/>
                  </a:cubicBezTo>
                  <a:cubicBezTo>
                    <a:pt x="70" y="131"/>
                    <a:pt x="70" y="131"/>
                    <a:pt x="70" y="131"/>
                  </a:cubicBezTo>
                  <a:cubicBezTo>
                    <a:pt x="71" y="131"/>
                    <a:pt x="71" y="131"/>
                    <a:pt x="71" y="131"/>
                  </a:cubicBezTo>
                  <a:cubicBezTo>
                    <a:pt x="71" y="131"/>
                    <a:pt x="71" y="131"/>
                    <a:pt x="71" y="131"/>
                  </a:cubicBezTo>
                  <a:cubicBezTo>
                    <a:pt x="70" y="132"/>
                    <a:pt x="70" y="132"/>
                    <a:pt x="70" y="132"/>
                  </a:cubicBezTo>
                  <a:cubicBezTo>
                    <a:pt x="70" y="132"/>
                    <a:pt x="70" y="132"/>
                    <a:pt x="70" y="132"/>
                  </a:cubicBezTo>
                  <a:cubicBezTo>
                    <a:pt x="69" y="132"/>
                    <a:pt x="69" y="132"/>
                    <a:pt x="69" y="132"/>
                  </a:cubicBezTo>
                  <a:cubicBezTo>
                    <a:pt x="69" y="132"/>
                    <a:pt x="69" y="132"/>
                    <a:pt x="69" y="132"/>
                  </a:cubicBezTo>
                  <a:cubicBezTo>
                    <a:pt x="68" y="133"/>
                    <a:pt x="68" y="133"/>
                    <a:pt x="68" y="133"/>
                  </a:cubicBezTo>
                  <a:cubicBezTo>
                    <a:pt x="68" y="133"/>
                    <a:pt x="68" y="133"/>
                    <a:pt x="68" y="133"/>
                  </a:cubicBezTo>
                  <a:cubicBezTo>
                    <a:pt x="68" y="133"/>
                    <a:pt x="68" y="133"/>
                    <a:pt x="68" y="133"/>
                  </a:cubicBezTo>
                  <a:cubicBezTo>
                    <a:pt x="69" y="134"/>
                    <a:pt x="69" y="134"/>
                    <a:pt x="69" y="134"/>
                  </a:cubicBezTo>
                  <a:cubicBezTo>
                    <a:pt x="68" y="134"/>
                    <a:pt x="68" y="134"/>
                    <a:pt x="68" y="134"/>
                  </a:cubicBezTo>
                  <a:cubicBezTo>
                    <a:pt x="68" y="135"/>
                    <a:pt x="68" y="135"/>
                    <a:pt x="68" y="135"/>
                  </a:cubicBezTo>
                  <a:cubicBezTo>
                    <a:pt x="68" y="135"/>
                    <a:pt x="68" y="135"/>
                    <a:pt x="68" y="135"/>
                  </a:cubicBezTo>
                  <a:cubicBezTo>
                    <a:pt x="68" y="135"/>
                    <a:pt x="68" y="135"/>
                    <a:pt x="68" y="135"/>
                  </a:cubicBezTo>
                  <a:cubicBezTo>
                    <a:pt x="68" y="135"/>
                    <a:pt x="68" y="135"/>
                    <a:pt x="68" y="135"/>
                  </a:cubicBezTo>
                  <a:cubicBezTo>
                    <a:pt x="68" y="135"/>
                    <a:pt x="68" y="135"/>
                    <a:pt x="68" y="135"/>
                  </a:cubicBezTo>
                  <a:cubicBezTo>
                    <a:pt x="68" y="135"/>
                    <a:pt x="68" y="135"/>
                    <a:pt x="68" y="135"/>
                  </a:cubicBezTo>
                  <a:cubicBezTo>
                    <a:pt x="69" y="136"/>
                    <a:pt x="69" y="136"/>
                    <a:pt x="69" y="136"/>
                  </a:cubicBezTo>
                  <a:cubicBezTo>
                    <a:pt x="69" y="136"/>
                    <a:pt x="69" y="136"/>
                    <a:pt x="69" y="136"/>
                  </a:cubicBezTo>
                  <a:cubicBezTo>
                    <a:pt x="69" y="136"/>
                    <a:pt x="69" y="136"/>
                    <a:pt x="69" y="136"/>
                  </a:cubicBezTo>
                  <a:cubicBezTo>
                    <a:pt x="70" y="136"/>
                    <a:pt x="70" y="136"/>
                    <a:pt x="70" y="136"/>
                  </a:cubicBezTo>
                  <a:cubicBezTo>
                    <a:pt x="70" y="136"/>
                    <a:pt x="70" y="136"/>
                    <a:pt x="70" y="136"/>
                  </a:cubicBezTo>
                  <a:cubicBezTo>
                    <a:pt x="70" y="136"/>
                    <a:pt x="70" y="136"/>
                    <a:pt x="70" y="136"/>
                  </a:cubicBezTo>
                  <a:cubicBezTo>
                    <a:pt x="71" y="138"/>
                    <a:pt x="71" y="138"/>
                    <a:pt x="71" y="138"/>
                  </a:cubicBezTo>
                  <a:cubicBezTo>
                    <a:pt x="70" y="138"/>
                    <a:pt x="70" y="138"/>
                    <a:pt x="70" y="138"/>
                  </a:cubicBezTo>
                  <a:cubicBezTo>
                    <a:pt x="70" y="139"/>
                    <a:pt x="70" y="139"/>
                    <a:pt x="70" y="139"/>
                  </a:cubicBezTo>
                  <a:cubicBezTo>
                    <a:pt x="69" y="139"/>
                    <a:pt x="69" y="139"/>
                    <a:pt x="69" y="139"/>
                  </a:cubicBezTo>
                  <a:cubicBezTo>
                    <a:pt x="68" y="138"/>
                    <a:pt x="68" y="138"/>
                    <a:pt x="68" y="138"/>
                  </a:cubicBezTo>
                  <a:cubicBezTo>
                    <a:pt x="68" y="138"/>
                    <a:pt x="68" y="138"/>
                    <a:pt x="68" y="138"/>
                  </a:cubicBezTo>
                  <a:cubicBezTo>
                    <a:pt x="68" y="139"/>
                    <a:pt x="68" y="139"/>
                    <a:pt x="68" y="139"/>
                  </a:cubicBezTo>
                  <a:cubicBezTo>
                    <a:pt x="68" y="139"/>
                    <a:pt x="68" y="139"/>
                    <a:pt x="68" y="139"/>
                  </a:cubicBezTo>
                  <a:cubicBezTo>
                    <a:pt x="68" y="139"/>
                    <a:pt x="68" y="139"/>
                    <a:pt x="68" y="139"/>
                  </a:cubicBezTo>
                  <a:cubicBezTo>
                    <a:pt x="67" y="139"/>
                    <a:pt x="67" y="139"/>
                    <a:pt x="67" y="139"/>
                  </a:cubicBezTo>
                  <a:cubicBezTo>
                    <a:pt x="66" y="139"/>
                    <a:pt x="66" y="139"/>
                    <a:pt x="66" y="139"/>
                  </a:cubicBezTo>
                  <a:cubicBezTo>
                    <a:pt x="66" y="139"/>
                    <a:pt x="66" y="139"/>
                    <a:pt x="66" y="139"/>
                  </a:cubicBezTo>
                  <a:cubicBezTo>
                    <a:pt x="66" y="139"/>
                    <a:pt x="66" y="139"/>
                    <a:pt x="66" y="139"/>
                  </a:cubicBezTo>
                  <a:cubicBezTo>
                    <a:pt x="65" y="139"/>
                    <a:pt x="65" y="139"/>
                    <a:pt x="65" y="139"/>
                  </a:cubicBezTo>
                  <a:cubicBezTo>
                    <a:pt x="65" y="138"/>
                    <a:pt x="65" y="138"/>
                    <a:pt x="65" y="138"/>
                  </a:cubicBezTo>
                  <a:cubicBezTo>
                    <a:pt x="65" y="138"/>
                    <a:pt x="65" y="138"/>
                    <a:pt x="65" y="138"/>
                  </a:cubicBezTo>
                  <a:cubicBezTo>
                    <a:pt x="65" y="138"/>
                    <a:pt x="65" y="138"/>
                    <a:pt x="65" y="138"/>
                  </a:cubicBezTo>
                  <a:cubicBezTo>
                    <a:pt x="65" y="138"/>
                    <a:pt x="65" y="138"/>
                    <a:pt x="65" y="138"/>
                  </a:cubicBezTo>
                  <a:cubicBezTo>
                    <a:pt x="65" y="137"/>
                    <a:pt x="65" y="137"/>
                    <a:pt x="65" y="137"/>
                  </a:cubicBezTo>
                  <a:cubicBezTo>
                    <a:pt x="64" y="138"/>
                    <a:pt x="64" y="138"/>
                    <a:pt x="64" y="138"/>
                  </a:cubicBezTo>
                  <a:cubicBezTo>
                    <a:pt x="64" y="138"/>
                    <a:pt x="64" y="138"/>
                    <a:pt x="64" y="138"/>
                  </a:cubicBezTo>
                  <a:cubicBezTo>
                    <a:pt x="64" y="138"/>
                    <a:pt x="64" y="138"/>
                    <a:pt x="64" y="138"/>
                  </a:cubicBezTo>
                  <a:cubicBezTo>
                    <a:pt x="64" y="138"/>
                    <a:pt x="64" y="138"/>
                    <a:pt x="64" y="138"/>
                  </a:cubicBezTo>
                  <a:cubicBezTo>
                    <a:pt x="63" y="138"/>
                    <a:pt x="63" y="138"/>
                    <a:pt x="63" y="138"/>
                  </a:cubicBezTo>
                  <a:cubicBezTo>
                    <a:pt x="63" y="138"/>
                    <a:pt x="63" y="138"/>
                    <a:pt x="63" y="138"/>
                  </a:cubicBezTo>
                  <a:cubicBezTo>
                    <a:pt x="62" y="138"/>
                    <a:pt x="62" y="138"/>
                    <a:pt x="62" y="138"/>
                  </a:cubicBezTo>
                  <a:cubicBezTo>
                    <a:pt x="62" y="138"/>
                    <a:pt x="62" y="138"/>
                    <a:pt x="62" y="138"/>
                  </a:cubicBezTo>
                  <a:cubicBezTo>
                    <a:pt x="62" y="138"/>
                    <a:pt x="62" y="138"/>
                    <a:pt x="62" y="138"/>
                  </a:cubicBezTo>
                  <a:cubicBezTo>
                    <a:pt x="61" y="138"/>
                    <a:pt x="61" y="138"/>
                    <a:pt x="61" y="138"/>
                  </a:cubicBezTo>
                  <a:cubicBezTo>
                    <a:pt x="61" y="138"/>
                    <a:pt x="61" y="138"/>
                    <a:pt x="61" y="138"/>
                  </a:cubicBezTo>
                  <a:cubicBezTo>
                    <a:pt x="61" y="138"/>
                    <a:pt x="61" y="138"/>
                    <a:pt x="61" y="138"/>
                  </a:cubicBezTo>
                  <a:cubicBezTo>
                    <a:pt x="61" y="138"/>
                    <a:pt x="61" y="138"/>
                    <a:pt x="61" y="138"/>
                  </a:cubicBezTo>
                  <a:cubicBezTo>
                    <a:pt x="61" y="139"/>
                    <a:pt x="61" y="139"/>
                    <a:pt x="61" y="139"/>
                  </a:cubicBezTo>
                  <a:cubicBezTo>
                    <a:pt x="60" y="139"/>
                    <a:pt x="60" y="139"/>
                    <a:pt x="60" y="139"/>
                  </a:cubicBezTo>
                  <a:cubicBezTo>
                    <a:pt x="60" y="139"/>
                    <a:pt x="60" y="139"/>
                    <a:pt x="60" y="139"/>
                  </a:cubicBezTo>
                  <a:cubicBezTo>
                    <a:pt x="59" y="139"/>
                    <a:pt x="59" y="139"/>
                    <a:pt x="59" y="139"/>
                  </a:cubicBezTo>
                  <a:cubicBezTo>
                    <a:pt x="59" y="139"/>
                    <a:pt x="59" y="139"/>
                    <a:pt x="59" y="139"/>
                  </a:cubicBezTo>
                  <a:cubicBezTo>
                    <a:pt x="58" y="138"/>
                    <a:pt x="58" y="138"/>
                    <a:pt x="58" y="138"/>
                  </a:cubicBezTo>
                  <a:cubicBezTo>
                    <a:pt x="58" y="139"/>
                    <a:pt x="58" y="139"/>
                    <a:pt x="58" y="139"/>
                  </a:cubicBezTo>
                  <a:cubicBezTo>
                    <a:pt x="58" y="139"/>
                    <a:pt x="58" y="139"/>
                    <a:pt x="58" y="139"/>
                  </a:cubicBezTo>
                  <a:cubicBezTo>
                    <a:pt x="58" y="139"/>
                    <a:pt x="58" y="139"/>
                    <a:pt x="58" y="139"/>
                  </a:cubicBezTo>
                  <a:cubicBezTo>
                    <a:pt x="57" y="139"/>
                    <a:pt x="57" y="139"/>
                    <a:pt x="57" y="139"/>
                  </a:cubicBezTo>
                  <a:cubicBezTo>
                    <a:pt x="57" y="139"/>
                    <a:pt x="57" y="139"/>
                    <a:pt x="57" y="139"/>
                  </a:cubicBezTo>
                  <a:cubicBezTo>
                    <a:pt x="57" y="139"/>
                    <a:pt x="57" y="139"/>
                    <a:pt x="57" y="139"/>
                  </a:cubicBezTo>
                  <a:cubicBezTo>
                    <a:pt x="57" y="139"/>
                    <a:pt x="57" y="139"/>
                    <a:pt x="57" y="139"/>
                  </a:cubicBezTo>
                  <a:cubicBezTo>
                    <a:pt x="56" y="138"/>
                    <a:pt x="56" y="138"/>
                    <a:pt x="56" y="138"/>
                  </a:cubicBezTo>
                  <a:cubicBezTo>
                    <a:pt x="56" y="138"/>
                    <a:pt x="56" y="138"/>
                    <a:pt x="56" y="138"/>
                  </a:cubicBezTo>
                  <a:cubicBezTo>
                    <a:pt x="56" y="138"/>
                    <a:pt x="56" y="138"/>
                    <a:pt x="56" y="138"/>
                  </a:cubicBezTo>
                  <a:cubicBezTo>
                    <a:pt x="55" y="137"/>
                    <a:pt x="55" y="137"/>
                    <a:pt x="55" y="137"/>
                  </a:cubicBezTo>
                  <a:cubicBezTo>
                    <a:pt x="55" y="137"/>
                    <a:pt x="55" y="137"/>
                    <a:pt x="55" y="137"/>
                  </a:cubicBezTo>
                  <a:cubicBezTo>
                    <a:pt x="55" y="137"/>
                    <a:pt x="55" y="137"/>
                    <a:pt x="55" y="137"/>
                  </a:cubicBezTo>
                  <a:cubicBezTo>
                    <a:pt x="54" y="137"/>
                    <a:pt x="54" y="137"/>
                    <a:pt x="54" y="137"/>
                  </a:cubicBezTo>
                  <a:cubicBezTo>
                    <a:pt x="54" y="137"/>
                    <a:pt x="54" y="137"/>
                    <a:pt x="54" y="137"/>
                  </a:cubicBezTo>
                  <a:cubicBezTo>
                    <a:pt x="53" y="137"/>
                    <a:pt x="53" y="137"/>
                    <a:pt x="53" y="137"/>
                  </a:cubicBezTo>
                  <a:cubicBezTo>
                    <a:pt x="53" y="136"/>
                    <a:pt x="53" y="136"/>
                    <a:pt x="53" y="136"/>
                  </a:cubicBezTo>
                  <a:cubicBezTo>
                    <a:pt x="53" y="136"/>
                    <a:pt x="53" y="136"/>
                    <a:pt x="53" y="136"/>
                  </a:cubicBezTo>
                  <a:cubicBezTo>
                    <a:pt x="52" y="137"/>
                    <a:pt x="52" y="137"/>
                    <a:pt x="52" y="137"/>
                  </a:cubicBezTo>
                  <a:cubicBezTo>
                    <a:pt x="52" y="137"/>
                    <a:pt x="52" y="137"/>
                    <a:pt x="52" y="137"/>
                  </a:cubicBezTo>
                  <a:cubicBezTo>
                    <a:pt x="52" y="137"/>
                    <a:pt x="52" y="137"/>
                    <a:pt x="52" y="137"/>
                  </a:cubicBezTo>
                  <a:cubicBezTo>
                    <a:pt x="51" y="137"/>
                    <a:pt x="51" y="137"/>
                    <a:pt x="51" y="137"/>
                  </a:cubicBezTo>
                  <a:cubicBezTo>
                    <a:pt x="51" y="137"/>
                    <a:pt x="51" y="137"/>
                    <a:pt x="51" y="137"/>
                  </a:cubicBezTo>
                  <a:cubicBezTo>
                    <a:pt x="51" y="137"/>
                    <a:pt x="51" y="137"/>
                    <a:pt x="51" y="137"/>
                  </a:cubicBezTo>
                  <a:cubicBezTo>
                    <a:pt x="51" y="137"/>
                    <a:pt x="51" y="137"/>
                    <a:pt x="51" y="137"/>
                  </a:cubicBezTo>
                  <a:cubicBezTo>
                    <a:pt x="51" y="137"/>
                    <a:pt x="51" y="137"/>
                    <a:pt x="51" y="137"/>
                  </a:cubicBezTo>
                  <a:cubicBezTo>
                    <a:pt x="50" y="137"/>
                    <a:pt x="50" y="137"/>
                    <a:pt x="50" y="137"/>
                  </a:cubicBezTo>
                  <a:cubicBezTo>
                    <a:pt x="51" y="137"/>
                    <a:pt x="51" y="137"/>
                    <a:pt x="51" y="137"/>
                  </a:cubicBezTo>
                  <a:cubicBezTo>
                    <a:pt x="51" y="137"/>
                    <a:pt x="51" y="137"/>
                    <a:pt x="51" y="137"/>
                  </a:cubicBezTo>
                  <a:cubicBezTo>
                    <a:pt x="50" y="136"/>
                    <a:pt x="50" y="136"/>
                    <a:pt x="50" y="136"/>
                  </a:cubicBezTo>
                  <a:cubicBezTo>
                    <a:pt x="50" y="136"/>
                    <a:pt x="50" y="136"/>
                    <a:pt x="50" y="136"/>
                  </a:cubicBezTo>
                  <a:cubicBezTo>
                    <a:pt x="49" y="136"/>
                    <a:pt x="49" y="136"/>
                    <a:pt x="49" y="136"/>
                  </a:cubicBezTo>
                  <a:cubicBezTo>
                    <a:pt x="50" y="137"/>
                    <a:pt x="50" y="137"/>
                    <a:pt x="50" y="137"/>
                  </a:cubicBezTo>
                  <a:cubicBezTo>
                    <a:pt x="50" y="137"/>
                    <a:pt x="50" y="137"/>
                    <a:pt x="50" y="137"/>
                  </a:cubicBezTo>
                  <a:cubicBezTo>
                    <a:pt x="49" y="137"/>
                    <a:pt x="49" y="137"/>
                    <a:pt x="49" y="137"/>
                  </a:cubicBezTo>
                  <a:cubicBezTo>
                    <a:pt x="49" y="137"/>
                    <a:pt x="49" y="137"/>
                    <a:pt x="49" y="137"/>
                  </a:cubicBezTo>
                  <a:cubicBezTo>
                    <a:pt x="49" y="138"/>
                    <a:pt x="49" y="138"/>
                    <a:pt x="49" y="138"/>
                  </a:cubicBezTo>
                  <a:cubicBezTo>
                    <a:pt x="48" y="138"/>
                    <a:pt x="48" y="138"/>
                    <a:pt x="48" y="138"/>
                  </a:cubicBezTo>
                  <a:cubicBezTo>
                    <a:pt x="48" y="138"/>
                    <a:pt x="48" y="138"/>
                    <a:pt x="48" y="138"/>
                  </a:cubicBezTo>
                  <a:cubicBezTo>
                    <a:pt x="48" y="139"/>
                    <a:pt x="48" y="139"/>
                    <a:pt x="48" y="139"/>
                  </a:cubicBezTo>
                  <a:cubicBezTo>
                    <a:pt x="48" y="139"/>
                    <a:pt x="48" y="139"/>
                    <a:pt x="48" y="139"/>
                  </a:cubicBezTo>
                  <a:cubicBezTo>
                    <a:pt x="48" y="140"/>
                    <a:pt x="48" y="140"/>
                    <a:pt x="48" y="140"/>
                  </a:cubicBezTo>
                  <a:cubicBezTo>
                    <a:pt x="47" y="140"/>
                    <a:pt x="47" y="140"/>
                    <a:pt x="47" y="140"/>
                  </a:cubicBezTo>
                  <a:cubicBezTo>
                    <a:pt x="47" y="140"/>
                    <a:pt x="47" y="140"/>
                    <a:pt x="47" y="140"/>
                  </a:cubicBezTo>
                  <a:cubicBezTo>
                    <a:pt x="47" y="141"/>
                    <a:pt x="47" y="141"/>
                    <a:pt x="47" y="141"/>
                  </a:cubicBezTo>
                  <a:cubicBezTo>
                    <a:pt x="47" y="141"/>
                    <a:pt x="47" y="141"/>
                    <a:pt x="47" y="141"/>
                  </a:cubicBezTo>
                  <a:cubicBezTo>
                    <a:pt x="47" y="142"/>
                    <a:pt x="47" y="142"/>
                    <a:pt x="47" y="142"/>
                  </a:cubicBezTo>
                  <a:cubicBezTo>
                    <a:pt x="46" y="142"/>
                    <a:pt x="46" y="142"/>
                    <a:pt x="46" y="142"/>
                  </a:cubicBezTo>
                  <a:cubicBezTo>
                    <a:pt x="46" y="142"/>
                    <a:pt x="46" y="142"/>
                    <a:pt x="46" y="142"/>
                  </a:cubicBezTo>
                  <a:cubicBezTo>
                    <a:pt x="45" y="141"/>
                    <a:pt x="45" y="141"/>
                    <a:pt x="45" y="141"/>
                  </a:cubicBezTo>
                  <a:cubicBezTo>
                    <a:pt x="44" y="140"/>
                    <a:pt x="44" y="140"/>
                    <a:pt x="44" y="140"/>
                  </a:cubicBezTo>
                  <a:cubicBezTo>
                    <a:pt x="44" y="141"/>
                    <a:pt x="44" y="141"/>
                    <a:pt x="44" y="141"/>
                  </a:cubicBezTo>
                  <a:cubicBezTo>
                    <a:pt x="44" y="141"/>
                    <a:pt x="44" y="141"/>
                    <a:pt x="44" y="141"/>
                  </a:cubicBezTo>
                  <a:cubicBezTo>
                    <a:pt x="43" y="142"/>
                    <a:pt x="43" y="142"/>
                    <a:pt x="43" y="142"/>
                  </a:cubicBezTo>
                  <a:cubicBezTo>
                    <a:pt x="43" y="142"/>
                    <a:pt x="43" y="142"/>
                    <a:pt x="43" y="142"/>
                  </a:cubicBezTo>
                  <a:cubicBezTo>
                    <a:pt x="43" y="143"/>
                    <a:pt x="43" y="143"/>
                    <a:pt x="43" y="143"/>
                  </a:cubicBezTo>
                  <a:cubicBezTo>
                    <a:pt x="43" y="144"/>
                    <a:pt x="43" y="144"/>
                    <a:pt x="43" y="144"/>
                  </a:cubicBezTo>
                  <a:cubicBezTo>
                    <a:pt x="43" y="145"/>
                    <a:pt x="43" y="145"/>
                    <a:pt x="43" y="145"/>
                  </a:cubicBezTo>
                  <a:cubicBezTo>
                    <a:pt x="43" y="146"/>
                    <a:pt x="43" y="146"/>
                    <a:pt x="43" y="146"/>
                  </a:cubicBezTo>
                  <a:cubicBezTo>
                    <a:pt x="44" y="146"/>
                    <a:pt x="44" y="146"/>
                    <a:pt x="44" y="146"/>
                  </a:cubicBezTo>
                  <a:cubicBezTo>
                    <a:pt x="44" y="147"/>
                    <a:pt x="44" y="147"/>
                    <a:pt x="44" y="147"/>
                  </a:cubicBezTo>
                  <a:cubicBezTo>
                    <a:pt x="44" y="147"/>
                    <a:pt x="44" y="147"/>
                    <a:pt x="44" y="147"/>
                  </a:cubicBezTo>
                  <a:cubicBezTo>
                    <a:pt x="45" y="147"/>
                    <a:pt x="45" y="147"/>
                    <a:pt x="45" y="147"/>
                  </a:cubicBezTo>
                  <a:cubicBezTo>
                    <a:pt x="45" y="147"/>
                    <a:pt x="45" y="147"/>
                    <a:pt x="45" y="147"/>
                  </a:cubicBezTo>
                  <a:cubicBezTo>
                    <a:pt x="46" y="147"/>
                    <a:pt x="46" y="147"/>
                    <a:pt x="46" y="147"/>
                  </a:cubicBezTo>
                  <a:cubicBezTo>
                    <a:pt x="47" y="148"/>
                    <a:pt x="47" y="148"/>
                    <a:pt x="47" y="148"/>
                  </a:cubicBezTo>
                  <a:cubicBezTo>
                    <a:pt x="48" y="150"/>
                    <a:pt x="48" y="150"/>
                    <a:pt x="48" y="150"/>
                  </a:cubicBezTo>
                  <a:cubicBezTo>
                    <a:pt x="47" y="150"/>
                    <a:pt x="47" y="150"/>
                    <a:pt x="47" y="150"/>
                  </a:cubicBezTo>
                  <a:cubicBezTo>
                    <a:pt x="47" y="150"/>
                    <a:pt x="47" y="150"/>
                    <a:pt x="47" y="150"/>
                  </a:cubicBezTo>
                  <a:cubicBezTo>
                    <a:pt x="48" y="151"/>
                    <a:pt x="48" y="151"/>
                    <a:pt x="48" y="151"/>
                  </a:cubicBezTo>
                  <a:cubicBezTo>
                    <a:pt x="48" y="150"/>
                    <a:pt x="48" y="150"/>
                    <a:pt x="48" y="150"/>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2"/>
                    <a:pt x="49" y="152"/>
                    <a:pt x="49" y="152"/>
                  </a:cubicBezTo>
                  <a:cubicBezTo>
                    <a:pt x="49" y="152"/>
                    <a:pt x="49" y="152"/>
                    <a:pt x="49" y="152"/>
                  </a:cubicBezTo>
                  <a:cubicBezTo>
                    <a:pt x="49" y="152"/>
                    <a:pt x="49" y="152"/>
                    <a:pt x="49" y="152"/>
                  </a:cubicBezTo>
                  <a:cubicBezTo>
                    <a:pt x="49" y="152"/>
                    <a:pt x="49" y="152"/>
                    <a:pt x="49" y="152"/>
                  </a:cubicBezTo>
                  <a:cubicBezTo>
                    <a:pt x="48" y="152"/>
                    <a:pt x="48" y="152"/>
                    <a:pt x="48" y="152"/>
                  </a:cubicBezTo>
                  <a:cubicBezTo>
                    <a:pt x="48" y="152"/>
                    <a:pt x="48" y="152"/>
                    <a:pt x="48" y="152"/>
                  </a:cubicBezTo>
                  <a:cubicBezTo>
                    <a:pt x="48" y="152"/>
                    <a:pt x="48" y="152"/>
                    <a:pt x="48" y="152"/>
                  </a:cubicBezTo>
                  <a:cubicBezTo>
                    <a:pt x="48" y="152"/>
                    <a:pt x="48" y="152"/>
                    <a:pt x="48" y="152"/>
                  </a:cubicBezTo>
                  <a:cubicBezTo>
                    <a:pt x="48" y="152"/>
                    <a:pt x="48" y="152"/>
                    <a:pt x="48" y="152"/>
                  </a:cubicBezTo>
                  <a:cubicBezTo>
                    <a:pt x="48" y="153"/>
                    <a:pt x="48" y="153"/>
                    <a:pt x="48" y="153"/>
                  </a:cubicBezTo>
                  <a:cubicBezTo>
                    <a:pt x="48" y="153"/>
                    <a:pt x="48" y="153"/>
                    <a:pt x="48" y="153"/>
                  </a:cubicBezTo>
                  <a:cubicBezTo>
                    <a:pt x="48" y="152"/>
                    <a:pt x="48" y="152"/>
                    <a:pt x="48" y="152"/>
                  </a:cubicBezTo>
                  <a:cubicBezTo>
                    <a:pt x="48" y="152"/>
                    <a:pt x="48" y="153"/>
                    <a:pt x="48" y="153"/>
                  </a:cubicBezTo>
                  <a:cubicBezTo>
                    <a:pt x="48" y="153"/>
                    <a:pt x="47" y="152"/>
                    <a:pt x="47" y="152"/>
                  </a:cubicBezTo>
                  <a:cubicBezTo>
                    <a:pt x="47" y="152"/>
                    <a:pt x="47" y="152"/>
                    <a:pt x="47" y="152"/>
                  </a:cubicBezTo>
                  <a:cubicBezTo>
                    <a:pt x="48" y="153"/>
                    <a:pt x="48" y="153"/>
                    <a:pt x="48" y="153"/>
                  </a:cubicBezTo>
                  <a:cubicBezTo>
                    <a:pt x="48" y="153"/>
                    <a:pt x="48" y="153"/>
                    <a:pt x="48" y="153"/>
                  </a:cubicBezTo>
                  <a:cubicBezTo>
                    <a:pt x="47" y="153"/>
                    <a:pt x="47" y="153"/>
                    <a:pt x="47" y="153"/>
                  </a:cubicBezTo>
                  <a:cubicBezTo>
                    <a:pt x="47" y="153"/>
                    <a:pt x="47" y="153"/>
                    <a:pt x="47" y="153"/>
                  </a:cubicBezTo>
                  <a:cubicBezTo>
                    <a:pt x="47" y="153"/>
                    <a:pt x="47" y="153"/>
                    <a:pt x="47" y="153"/>
                  </a:cubicBezTo>
                  <a:cubicBezTo>
                    <a:pt x="47" y="153"/>
                    <a:pt x="47" y="153"/>
                    <a:pt x="47" y="153"/>
                  </a:cubicBezTo>
                  <a:cubicBezTo>
                    <a:pt x="47" y="153"/>
                    <a:pt x="47" y="153"/>
                    <a:pt x="47" y="153"/>
                  </a:cubicBezTo>
                  <a:cubicBezTo>
                    <a:pt x="46" y="153"/>
                    <a:pt x="46" y="153"/>
                    <a:pt x="46" y="153"/>
                  </a:cubicBezTo>
                  <a:cubicBezTo>
                    <a:pt x="46" y="153"/>
                    <a:pt x="46" y="153"/>
                    <a:pt x="46" y="153"/>
                  </a:cubicBezTo>
                  <a:cubicBezTo>
                    <a:pt x="46" y="153"/>
                    <a:pt x="46" y="153"/>
                    <a:pt x="46" y="153"/>
                  </a:cubicBezTo>
                  <a:cubicBezTo>
                    <a:pt x="46" y="153"/>
                    <a:pt x="46" y="153"/>
                    <a:pt x="46" y="153"/>
                  </a:cubicBezTo>
                  <a:cubicBezTo>
                    <a:pt x="46" y="154"/>
                    <a:pt x="46" y="154"/>
                    <a:pt x="46" y="154"/>
                  </a:cubicBezTo>
                  <a:cubicBezTo>
                    <a:pt x="46" y="154"/>
                    <a:pt x="46" y="154"/>
                    <a:pt x="46" y="154"/>
                  </a:cubicBezTo>
                  <a:cubicBezTo>
                    <a:pt x="46" y="154"/>
                    <a:pt x="46" y="154"/>
                    <a:pt x="46" y="154"/>
                  </a:cubicBezTo>
                  <a:cubicBezTo>
                    <a:pt x="45" y="155"/>
                    <a:pt x="45" y="155"/>
                    <a:pt x="45" y="155"/>
                  </a:cubicBezTo>
                  <a:cubicBezTo>
                    <a:pt x="45" y="155"/>
                    <a:pt x="45" y="155"/>
                    <a:pt x="45" y="155"/>
                  </a:cubicBezTo>
                  <a:cubicBezTo>
                    <a:pt x="45" y="156"/>
                    <a:pt x="45" y="156"/>
                    <a:pt x="45" y="156"/>
                  </a:cubicBezTo>
                  <a:cubicBezTo>
                    <a:pt x="45" y="156"/>
                    <a:pt x="45" y="156"/>
                    <a:pt x="45" y="156"/>
                  </a:cubicBezTo>
                  <a:cubicBezTo>
                    <a:pt x="45" y="156"/>
                    <a:pt x="45" y="156"/>
                    <a:pt x="45" y="156"/>
                  </a:cubicBezTo>
                  <a:cubicBezTo>
                    <a:pt x="45" y="157"/>
                    <a:pt x="45" y="157"/>
                    <a:pt x="45" y="157"/>
                  </a:cubicBezTo>
                  <a:cubicBezTo>
                    <a:pt x="45" y="157"/>
                    <a:pt x="45" y="157"/>
                    <a:pt x="45" y="157"/>
                  </a:cubicBezTo>
                  <a:cubicBezTo>
                    <a:pt x="46" y="157"/>
                    <a:pt x="46" y="157"/>
                    <a:pt x="46" y="157"/>
                  </a:cubicBezTo>
                  <a:cubicBezTo>
                    <a:pt x="46" y="157"/>
                    <a:pt x="46" y="157"/>
                    <a:pt x="46" y="157"/>
                  </a:cubicBezTo>
                  <a:cubicBezTo>
                    <a:pt x="46" y="158"/>
                    <a:pt x="46" y="158"/>
                    <a:pt x="46" y="158"/>
                  </a:cubicBezTo>
                  <a:cubicBezTo>
                    <a:pt x="46" y="158"/>
                    <a:pt x="46" y="158"/>
                    <a:pt x="46" y="158"/>
                  </a:cubicBezTo>
                  <a:cubicBezTo>
                    <a:pt x="47" y="158"/>
                    <a:pt x="47" y="158"/>
                    <a:pt x="47" y="158"/>
                  </a:cubicBezTo>
                  <a:cubicBezTo>
                    <a:pt x="47" y="158"/>
                    <a:pt x="47" y="158"/>
                    <a:pt x="47" y="158"/>
                  </a:cubicBezTo>
                  <a:cubicBezTo>
                    <a:pt x="47" y="158"/>
                    <a:pt x="47" y="158"/>
                    <a:pt x="47" y="158"/>
                  </a:cubicBezTo>
                  <a:cubicBezTo>
                    <a:pt x="47" y="159"/>
                    <a:pt x="47" y="159"/>
                    <a:pt x="47" y="159"/>
                  </a:cubicBezTo>
                  <a:cubicBezTo>
                    <a:pt x="47" y="159"/>
                    <a:pt x="47" y="159"/>
                    <a:pt x="47" y="159"/>
                  </a:cubicBezTo>
                  <a:cubicBezTo>
                    <a:pt x="47" y="159"/>
                    <a:pt x="47" y="159"/>
                    <a:pt x="47" y="159"/>
                  </a:cubicBezTo>
                  <a:cubicBezTo>
                    <a:pt x="47" y="159"/>
                    <a:pt x="47" y="159"/>
                    <a:pt x="47" y="159"/>
                  </a:cubicBezTo>
                  <a:cubicBezTo>
                    <a:pt x="47" y="159"/>
                    <a:pt x="47" y="159"/>
                    <a:pt x="47" y="159"/>
                  </a:cubicBezTo>
                  <a:cubicBezTo>
                    <a:pt x="47" y="160"/>
                    <a:pt x="47" y="160"/>
                    <a:pt x="47" y="160"/>
                  </a:cubicBezTo>
                  <a:cubicBezTo>
                    <a:pt x="47" y="160"/>
                    <a:pt x="47" y="160"/>
                    <a:pt x="47" y="160"/>
                  </a:cubicBezTo>
                  <a:cubicBezTo>
                    <a:pt x="47" y="160"/>
                    <a:pt x="47" y="160"/>
                    <a:pt x="47" y="160"/>
                  </a:cubicBezTo>
                  <a:cubicBezTo>
                    <a:pt x="48" y="161"/>
                    <a:pt x="48" y="161"/>
                    <a:pt x="48" y="161"/>
                  </a:cubicBezTo>
                  <a:cubicBezTo>
                    <a:pt x="48" y="161"/>
                    <a:pt x="48" y="161"/>
                    <a:pt x="48" y="161"/>
                  </a:cubicBezTo>
                  <a:cubicBezTo>
                    <a:pt x="48" y="162"/>
                    <a:pt x="48" y="162"/>
                    <a:pt x="48" y="162"/>
                  </a:cubicBezTo>
                  <a:cubicBezTo>
                    <a:pt x="50" y="163"/>
                    <a:pt x="50" y="163"/>
                    <a:pt x="50" y="163"/>
                  </a:cubicBezTo>
                  <a:cubicBezTo>
                    <a:pt x="50" y="163"/>
                    <a:pt x="50" y="163"/>
                    <a:pt x="50" y="163"/>
                  </a:cubicBezTo>
                  <a:cubicBezTo>
                    <a:pt x="50" y="163"/>
                    <a:pt x="50" y="163"/>
                    <a:pt x="50" y="163"/>
                  </a:cubicBezTo>
                  <a:cubicBezTo>
                    <a:pt x="49" y="164"/>
                    <a:pt x="49" y="164"/>
                    <a:pt x="49" y="164"/>
                  </a:cubicBezTo>
                  <a:cubicBezTo>
                    <a:pt x="48" y="165"/>
                    <a:pt x="48" y="165"/>
                    <a:pt x="48" y="165"/>
                  </a:cubicBezTo>
                  <a:cubicBezTo>
                    <a:pt x="48" y="165"/>
                    <a:pt x="48" y="165"/>
                    <a:pt x="48" y="165"/>
                  </a:cubicBezTo>
                  <a:cubicBezTo>
                    <a:pt x="47" y="165"/>
                    <a:pt x="47" y="165"/>
                    <a:pt x="47" y="165"/>
                  </a:cubicBezTo>
                  <a:cubicBezTo>
                    <a:pt x="47" y="164"/>
                    <a:pt x="47" y="164"/>
                    <a:pt x="47" y="164"/>
                  </a:cubicBezTo>
                  <a:cubicBezTo>
                    <a:pt x="46" y="164"/>
                    <a:pt x="46" y="164"/>
                    <a:pt x="46" y="164"/>
                  </a:cubicBezTo>
                  <a:cubicBezTo>
                    <a:pt x="45" y="164"/>
                    <a:pt x="45" y="164"/>
                    <a:pt x="45" y="164"/>
                  </a:cubicBezTo>
                  <a:cubicBezTo>
                    <a:pt x="45" y="164"/>
                    <a:pt x="45" y="164"/>
                    <a:pt x="45" y="164"/>
                  </a:cubicBezTo>
                  <a:cubicBezTo>
                    <a:pt x="46" y="165"/>
                    <a:pt x="46" y="165"/>
                    <a:pt x="46" y="165"/>
                  </a:cubicBezTo>
                  <a:cubicBezTo>
                    <a:pt x="46" y="165"/>
                    <a:pt x="46" y="165"/>
                    <a:pt x="46" y="165"/>
                  </a:cubicBezTo>
                  <a:cubicBezTo>
                    <a:pt x="46" y="166"/>
                    <a:pt x="46" y="166"/>
                    <a:pt x="46" y="166"/>
                  </a:cubicBezTo>
                  <a:cubicBezTo>
                    <a:pt x="45" y="165"/>
                    <a:pt x="45" y="165"/>
                    <a:pt x="45" y="165"/>
                  </a:cubicBezTo>
                  <a:cubicBezTo>
                    <a:pt x="44" y="165"/>
                    <a:pt x="44" y="165"/>
                    <a:pt x="44" y="165"/>
                  </a:cubicBezTo>
                  <a:cubicBezTo>
                    <a:pt x="43" y="165"/>
                    <a:pt x="43" y="165"/>
                    <a:pt x="43" y="165"/>
                  </a:cubicBezTo>
                  <a:cubicBezTo>
                    <a:pt x="42" y="165"/>
                    <a:pt x="42" y="165"/>
                    <a:pt x="42" y="165"/>
                  </a:cubicBezTo>
                  <a:cubicBezTo>
                    <a:pt x="42" y="165"/>
                    <a:pt x="42" y="165"/>
                    <a:pt x="42" y="165"/>
                  </a:cubicBezTo>
                  <a:cubicBezTo>
                    <a:pt x="43" y="166"/>
                    <a:pt x="43" y="166"/>
                    <a:pt x="43" y="166"/>
                  </a:cubicBezTo>
                  <a:cubicBezTo>
                    <a:pt x="42" y="165"/>
                    <a:pt x="42" y="165"/>
                    <a:pt x="42" y="165"/>
                  </a:cubicBezTo>
                  <a:cubicBezTo>
                    <a:pt x="41" y="165"/>
                    <a:pt x="41" y="165"/>
                    <a:pt x="41" y="165"/>
                  </a:cubicBezTo>
                  <a:cubicBezTo>
                    <a:pt x="41" y="165"/>
                    <a:pt x="41" y="165"/>
                    <a:pt x="41" y="165"/>
                  </a:cubicBezTo>
                  <a:cubicBezTo>
                    <a:pt x="40" y="165"/>
                    <a:pt x="40" y="165"/>
                    <a:pt x="40" y="165"/>
                  </a:cubicBezTo>
                  <a:cubicBezTo>
                    <a:pt x="39" y="166"/>
                    <a:pt x="39" y="166"/>
                    <a:pt x="39" y="166"/>
                  </a:cubicBezTo>
                  <a:cubicBezTo>
                    <a:pt x="39" y="166"/>
                    <a:pt x="39" y="166"/>
                    <a:pt x="39" y="166"/>
                  </a:cubicBezTo>
                  <a:cubicBezTo>
                    <a:pt x="39" y="166"/>
                    <a:pt x="39" y="166"/>
                    <a:pt x="39" y="166"/>
                  </a:cubicBezTo>
                  <a:cubicBezTo>
                    <a:pt x="38" y="165"/>
                    <a:pt x="38" y="165"/>
                    <a:pt x="38" y="165"/>
                  </a:cubicBezTo>
                  <a:cubicBezTo>
                    <a:pt x="38" y="165"/>
                    <a:pt x="38" y="165"/>
                    <a:pt x="38" y="165"/>
                  </a:cubicBezTo>
                  <a:cubicBezTo>
                    <a:pt x="37" y="165"/>
                    <a:pt x="37" y="165"/>
                    <a:pt x="37" y="165"/>
                  </a:cubicBezTo>
                  <a:cubicBezTo>
                    <a:pt x="37" y="165"/>
                    <a:pt x="37" y="165"/>
                    <a:pt x="37" y="165"/>
                  </a:cubicBezTo>
                  <a:cubicBezTo>
                    <a:pt x="37" y="165"/>
                    <a:pt x="37" y="165"/>
                    <a:pt x="37"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4"/>
                    <a:pt x="36" y="164"/>
                    <a:pt x="36" y="164"/>
                  </a:cubicBezTo>
                  <a:cubicBezTo>
                    <a:pt x="36" y="164"/>
                    <a:pt x="36" y="164"/>
                    <a:pt x="36" y="164"/>
                  </a:cubicBezTo>
                  <a:cubicBezTo>
                    <a:pt x="36" y="164"/>
                    <a:pt x="36" y="164"/>
                    <a:pt x="36" y="164"/>
                  </a:cubicBezTo>
                  <a:cubicBezTo>
                    <a:pt x="35" y="163"/>
                    <a:pt x="35" y="163"/>
                    <a:pt x="35" y="163"/>
                  </a:cubicBezTo>
                  <a:cubicBezTo>
                    <a:pt x="35" y="162"/>
                    <a:pt x="35" y="162"/>
                    <a:pt x="35" y="162"/>
                  </a:cubicBezTo>
                  <a:cubicBezTo>
                    <a:pt x="35" y="162"/>
                    <a:pt x="35" y="162"/>
                    <a:pt x="35" y="162"/>
                  </a:cubicBezTo>
                  <a:cubicBezTo>
                    <a:pt x="35" y="161"/>
                    <a:pt x="35" y="161"/>
                    <a:pt x="35" y="161"/>
                  </a:cubicBezTo>
                  <a:cubicBezTo>
                    <a:pt x="34" y="161"/>
                    <a:pt x="34" y="161"/>
                    <a:pt x="34" y="161"/>
                  </a:cubicBezTo>
                  <a:cubicBezTo>
                    <a:pt x="34" y="161"/>
                    <a:pt x="34" y="161"/>
                    <a:pt x="34" y="161"/>
                  </a:cubicBezTo>
                  <a:cubicBezTo>
                    <a:pt x="34" y="161"/>
                    <a:pt x="34" y="161"/>
                    <a:pt x="34" y="161"/>
                  </a:cubicBezTo>
                  <a:cubicBezTo>
                    <a:pt x="33" y="161"/>
                    <a:pt x="33" y="161"/>
                    <a:pt x="33" y="161"/>
                  </a:cubicBezTo>
                  <a:cubicBezTo>
                    <a:pt x="33" y="161"/>
                    <a:pt x="33" y="161"/>
                    <a:pt x="33" y="161"/>
                  </a:cubicBezTo>
                  <a:cubicBezTo>
                    <a:pt x="33" y="160"/>
                    <a:pt x="33" y="160"/>
                    <a:pt x="33" y="160"/>
                  </a:cubicBezTo>
                  <a:cubicBezTo>
                    <a:pt x="32" y="160"/>
                    <a:pt x="32" y="160"/>
                    <a:pt x="32" y="160"/>
                  </a:cubicBezTo>
                  <a:cubicBezTo>
                    <a:pt x="32" y="160"/>
                    <a:pt x="32" y="160"/>
                    <a:pt x="32" y="160"/>
                  </a:cubicBezTo>
                  <a:cubicBezTo>
                    <a:pt x="32" y="160"/>
                    <a:pt x="32" y="160"/>
                    <a:pt x="32" y="160"/>
                  </a:cubicBezTo>
                  <a:cubicBezTo>
                    <a:pt x="32" y="160"/>
                    <a:pt x="32" y="160"/>
                    <a:pt x="32" y="160"/>
                  </a:cubicBezTo>
                  <a:cubicBezTo>
                    <a:pt x="31" y="160"/>
                    <a:pt x="31" y="160"/>
                    <a:pt x="31" y="160"/>
                  </a:cubicBezTo>
                  <a:cubicBezTo>
                    <a:pt x="31" y="159"/>
                    <a:pt x="31" y="159"/>
                    <a:pt x="31" y="159"/>
                  </a:cubicBezTo>
                  <a:cubicBezTo>
                    <a:pt x="31" y="159"/>
                    <a:pt x="31" y="159"/>
                    <a:pt x="31" y="159"/>
                  </a:cubicBezTo>
                  <a:cubicBezTo>
                    <a:pt x="31" y="159"/>
                    <a:pt x="31" y="159"/>
                    <a:pt x="31" y="159"/>
                  </a:cubicBezTo>
                  <a:cubicBezTo>
                    <a:pt x="30" y="158"/>
                    <a:pt x="30" y="158"/>
                    <a:pt x="30" y="158"/>
                  </a:cubicBezTo>
                  <a:cubicBezTo>
                    <a:pt x="29" y="157"/>
                    <a:pt x="29" y="157"/>
                    <a:pt x="29" y="157"/>
                  </a:cubicBezTo>
                  <a:cubicBezTo>
                    <a:pt x="28" y="157"/>
                    <a:pt x="28" y="157"/>
                    <a:pt x="28" y="157"/>
                  </a:cubicBezTo>
                  <a:cubicBezTo>
                    <a:pt x="28" y="157"/>
                    <a:pt x="28" y="157"/>
                    <a:pt x="28" y="157"/>
                  </a:cubicBezTo>
                  <a:cubicBezTo>
                    <a:pt x="27" y="157"/>
                    <a:pt x="27" y="157"/>
                    <a:pt x="27" y="157"/>
                  </a:cubicBezTo>
                  <a:cubicBezTo>
                    <a:pt x="26" y="156"/>
                    <a:pt x="26" y="156"/>
                    <a:pt x="26" y="156"/>
                  </a:cubicBezTo>
                  <a:cubicBezTo>
                    <a:pt x="26" y="156"/>
                    <a:pt x="26" y="156"/>
                    <a:pt x="26" y="156"/>
                  </a:cubicBezTo>
                  <a:cubicBezTo>
                    <a:pt x="26" y="156"/>
                    <a:pt x="26" y="156"/>
                    <a:pt x="26" y="156"/>
                  </a:cubicBezTo>
                  <a:cubicBezTo>
                    <a:pt x="25" y="156"/>
                    <a:pt x="25" y="156"/>
                    <a:pt x="25" y="156"/>
                  </a:cubicBezTo>
                  <a:cubicBezTo>
                    <a:pt x="25" y="156"/>
                    <a:pt x="25" y="156"/>
                    <a:pt x="25" y="156"/>
                  </a:cubicBezTo>
                  <a:cubicBezTo>
                    <a:pt x="25" y="155"/>
                    <a:pt x="25" y="155"/>
                    <a:pt x="25" y="155"/>
                  </a:cubicBezTo>
                  <a:cubicBezTo>
                    <a:pt x="26" y="155"/>
                    <a:pt x="26" y="155"/>
                    <a:pt x="26" y="155"/>
                  </a:cubicBezTo>
                  <a:cubicBezTo>
                    <a:pt x="25" y="155"/>
                    <a:pt x="25" y="155"/>
                    <a:pt x="25" y="155"/>
                  </a:cubicBezTo>
                  <a:cubicBezTo>
                    <a:pt x="25" y="155"/>
                    <a:pt x="25" y="155"/>
                    <a:pt x="25" y="155"/>
                  </a:cubicBezTo>
                  <a:cubicBezTo>
                    <a:pt x="26" y="155"/>
                    <a:pt x="26" y="155"/>
                    <a:pt x="26" y="155"/>
                  </a:cubicBezTo>
                  <a:cubicBezTo>
                    <a:pt x="26" y="155"/>
                    <a:pt x="26" y="155"/>
                    <a:pt x="26" y="155"/>
                  </a:cubicBezTo>
                  <a:cubicBezTo>
                    <a:pt x="26" y="155"/>
                    <a:pt x="26" y="155"/>
                    <a:pt x="26" y="155"/>
                  </a:cubicBezTo>
                  <a:cubicBezTo>
                    <a:pt x="27" y="155"/>
                    <a:pt x="27" y="155"/>
                    <a:pt x="27" y="155"/>
                  </a:cubicBezTo>
                  <a:cubicBezTo>
                    <a:pt x="27" y="154"/>
                    <a:pt x="27" y="154"/>
                    <a:pt x="27" y="154"/>
                  </a:cubicBezTo>
                  <a:cubicBezTo>
                    <a:pt x="27" y="154"/>
                    <a:pt x="27" y="154"/>
                    <a:pt x="27" y="154"/>
                  </a:cubicBezTo>
                  <a:cubicBezTo>
                    <a:pt x="27" y="154"/>
                    <a:pt x="27" y="154"/>
                    <a:pt x="27" y="154"/>
                  </a:cubicBezTo>
                  <a:cubicBezTo>
                    <a:pt x="27" y="153"/>
                    <a:pt x="27" y="153"/>
                    <a:pt x="27" y="153"/>
                  </a:cubicBezTo>
                  <a:cubicBezTo>
                    <a:pt x="27" y="153"/>
                    <a:pt x="27" y="153"/>
                    <a:pt x="27" y="153"/>
                  </a:cubicBezTo>
                  <a:cubicBezTo>
                    <a:pt x="27" y="153"/>
                    <a:pt x="27" y="153"/>
                    <a:pt x="27" y="153"/>
                  </a:cubicBezTo>
                  <a:cubicBezTo>
                    <a:pt x="28" y="153"/>
                    <a:pt x="28" y="153"/>
                    <a:pt x="28" y="153"/>
                  </a:cubicBezTo>
                  <a:cubicBezTo>
                    <a:pt x="28" y="153"/>
                    <a:pt x="28" y="153"/>
                    <a:pt x="28" y="153"/>
                  </a:cubicBezTo>
                  <a:cubicBezTo>
                    <a:pt x="28" y="153"/>
                    <a:pt x="28" y="153"/>
                    <a:pt x="28" y="153"/>
                  </a:cubicBezTo>
                  <a:cubicBezTo>
                    <a:pt x="28" y="153"/>
                    <a:pt x="28" y="153"/>
                    <a:pt x="28" y="153"/>
                  </a:cubicBezTo>
                  <a:cubicBezTo>
                    <a:pt x="28" y="152"/>
                    <a:pt x="28" y="152"/>
                    <a:pt x="28" y="152"/>
                  </a:cubicBezTo>
                  <a:cubicBezTo>
                    <a:pt x="27" y="152"/>
                    <a:pt x="27" y="152"/>
                    <a:pt x="27" y="152"/>
                  </a:cubicBezTo>
                  <a:cubicBezTo>
                    <a:pt x="27" y="152"/>
                    <a:pt x="27" y="152"/>
                    <a:pt x="27" y="152"/>
                  </a:cubicBezTo>
                  <a:cubicBezTo>
                    <a:pt x="27" y="152"/>
                    <a:pt x="27" y="152"/>
                    <a:pt x="27" y="152"/>
                  </a:cubicBezTo>
                  <a:cubicBezTo>
                    <a:pt x="27" y="152"/>
                    <a:pt x="27" y="152"/>
                    <a:pt x="27" y="152"/>
                  </a:cubicBezTo>
                  <a:cubicBezTo>
                    <a:pt x="27" y="151"/>
                    <a:pt x="27" y="151"/>
                    <a:pt x="27" y="151"/>
                  </a:cubicBezTo>
                  <a:cubicBezTo>
                    <a:pt x="28" y="152"/>
                    <a:pt x="28" y="152"/>
                    <a:pt x="28" y="152"/>
                  </a:cubicBezTo>
                  <a:cubicBezTo>
                    <a:pt x="28" y="151"/>
                    <a:pt x="28" y="151"/>
                    <a:pt x="28" y="151"/>
                  </a:cubicBezTo>
                  <a:cubicBezTo>
                    <a:pt x="28" y="151"/>
                    <a:pt x="28" y="151"/>
                    <a:pt x="28" y="151"/>
                  </a:cubicBezTo>
                  <a:cubicBezTo>
                    <a:pt x="28" y="151"/>
                    <a:pt x="28" y="151"/>
                    <a:pt x="28" y="151"/>
                  </a:cubicBezTo>
                  <a:cubicBezTo>
                    <a:pt x="28" y="151"/>
                    <a:pt x="28" y="151"/>
                    <a:pt x="28" y="151"/>
                  </a:cubicBezTo>
                  <a:cubicBezTo>
                    <a:pt x="29" y="150"/>
                    <a:pt x="29" y="150"/>
                    <a:pt x="29" y="150"/>
                  </a:cubicBezTo>
                  <a:cubicBezTo>
                    <a:pt x="29" y="150"/>
                    <a:pt x="29" y="150"/>
                    <a:pt x="29" y="150"/>
                  </a:cubicBezTo>
                  <a:cubicBezTo>
                    <a:pt x="29" y="150"/>
                    <a:pt x="29" y="150"/>
                    <a:pt x="29" y="150"/>
                  </a:cubicBezTo>
                  <a:cubicBezTo>
                    <a:pt x="29" y="150"/>
                    <a:pt x="29" y="150"/>
                    <a:pt x="29" y="150"/>
                  </a:cubicBezTo>
                  <a:cubicBezTo>
                    <a:pt x="28" y="150"/>
                    <a:pt x="28" y="150"/>
                    <a:pt x="28" y="150"/>
                  </a:cubicBezTo>
                  <a:cubicBezTo>
                    <a:pt x="28" y="150"/>
                    <a:pt x="28" y="150"/>
                    <a:pt x="28" y="150"/>
                  </a:cubicBezTo>
                  <a:cubicBezTo>
                    <a:pt x="28" y="150"/>
                    <a:pt x="28" y="150"/>
                    <a:pt x="28" y="150"/>
                  </a:cubicBezTo>
                  <a:cubicBezTo>
                    <a:pt x="28" y="150"/>
                    <a:pt x="28" y="150"/>
                    <a:pt x="28" y="150"/>
                  </a:cubicBezTo>
                  <a:cubicBezTo>
                    <a:pt x="28" y="149"/>
                    <a:pt x="28" y="149"/>
                    <a:pt x="28" y="149"/>
                  </a:cubicBezTo>
                  <a:cubicBezTo>
                    <a:pt x="28" y="149"/>
                    <a:pt x="28" y="149"/>
                    <a:pt x="28" y="149"/>
                  </a:cubicBezTo>
                  <a:cubicBezTo>
                    <a:pt x="28" y="148"/>
                    <a:pt x="28" y="148"/>
                    <a:pt x="28" y="148"/>
                  </a:cubicBezTo>
                  <a:cubicBezTo>
                    <a:pt x="29" y="148"/>
                    <a:pt x="29" y="148"/>
                    <a:pt x="29" y="148"/>
                  </a:cubicBezTo>
                  <a:cubicBezTo>
                    <a:pt x="30" y="148"/>
                    <a:pt x="30" y="148"/>
                    <a:pt x="30" y="148"/>
                  </a:cubicBezTo>
                  <a:cubicBezTo>
                    <a:pt x="30" y="147"/>
                    <a:pt x="30" y="147"/>
                    <a:pt x="30" y="147"/>
                  </a:cubicBezTo>
                  <a:cubicBezTo>
                    <a:pt x="30" y="146"/>
                    <a:pt x="30" y="146"/>
                    <a:pt x="30" y="146"/>
                  </a:cubicBezTo>
                  <a:cubicBezTo>
                    <a:pt x="30" y="146"/>
                    <a:pt x="30" y="146"/>
                    <a:pt x="30" y="146"/>
                  </a:cubicBezTo>
                  <a:cubicBezTo>
                    <a:pt x="29" y="145"/>
                    <a:pt x="29" y="145"/>
                    <a:pt x="29" y="145"/>
                  </a:cubicBezTo>
                  <a:cubicBezTo>
                    <a:pt x="29" y="145"/>
                    <a:pt x="29" y="145"/>
                    <a:pt x="29" y="145"/>
                  </a:cubicBezTo>
                  <a:cubicBezTo>
                    <a:pt x="30" y="144"/>
                    <a:pt x="30" y="144"/>
                    <a:pt x="30" y="144"/>
                  </a:cubicBezTo>
                  <a:cubicBezTo>
                    <a:pt x="30" y="144"/>
                    <a:pt x="30" y="144"/>
                    <a:pt x="30" y="144"/>
                  </a:cubicBezTo>
                  <a:cubicBezTo>
                    <a:pt x="30" y="143"/>
                    <a:pt x="30" y="143"/>
                    <a:pt x="30" y="143"/>
                  </a:cubicBezTo>
                  <a:cubicBezTo>
                    <a:pt x="30" y="143"/>
                    <a:pt x="30" y="143"/>
                    <a:pt x="30" y="143"/>
                  </a:cubicBezTo>
                  <a:cubicBezTo>
                    <a:pt x="30" y="143"/>
                    <a:pt x="30" y="143"/>
                    <a:pt x="30" y="143"/>
                  </a:cubicBezTo>
                  <a:cubicBezTo>
                    <a:pt x="29" y="143"/>
                    <a:pt x="29" y="143"/>
                    <a:pt x="29" y="143"/>
                  </a:cubicBezTo>
                  <a:cubicBezTo>
                    <a:pt x="29" y="143"/>
                    <a:pt x="29" y="143"/>
                    <a:pt x="29" y="143"/>
                  </a:cubicBezTo>
                  <a:cubicBezTo>
                    <a:pt x="28" y="143"/>
                    <a:pt x="28" y="143"/>
                    <a:pt x="28" y="143"/>
                  </a:cubicBezTo>
                  <a:cubicBezTo>
                    <a:pt x="28" y="143"/>
                    <a:pt x="28" y="143"/>
                    <a:pt x="28" y="143"/>
                  </a:cubicBezTo>
                  <a:cubicBezTo>
                    <a:pt x="27" y="142"/>
                    <a:pt x="27" y="142"/>
                    <a:pt x="27" y="142"/>
                  </a:cubicBezTo>
                  <a:cubicBezTo>
                    <a:pt x="27" y="142"/>
                    <a:pt x="27" y="142"/>
                    <a:pt x="27" y="142"/>
                  </a:cubicBezTo>
                  <a:cubicBezTo>
                    <a:pt x="26" y="142"/>
                    <a:pt x="26" y="142"/>
                    <a:pt x="26" y="142"/>
                  </a:cubicBezTo>
                  <a:cubicBezTo>
                    <a:pt x="26" y="143"/>
                    <a:pt x="26" y="143"/>
                    <a:pt x="26" y="143"/>
                  </a:cubicBezTo>
                  <a:cubicBezTo>
                    <a:pt x="26" y="142"/>
                    <a:pt x="26" y="142"/>
                    <a:pt x="26" y="142"/>
                  </a:cubicBezTo>
                  <a:cubicBezTo>
                    <a:pt x="25" y="142"/>
                    <a:pt x="25" y="142"/>
                    <a:pt x="25" y="142"/>
                  </a:cubicBezTo>
                  <a:cubicBezTo>
                    <a:pt x="25" y="141"/>
                    <a:pt x="25" y="141"/>
                    <a:pt x="25" y="141"/>
                  </a:cubicBezTo>
                  <a:cubicBezTo>
                    <a:pt x="24" y="141"/>
                    <a:pt x="24" y="141"/>
                    <a:pt x="24" y="141"/>
                  </a:cubicBezTo>
                  <a:cubicBezTo>
                    <a:pt x="24" y="141"/>
                    <a:pt x="24" y="141"/>
                    <a:pt x="24" y="141"/>
                  </a:cubicBezTo>
                  <a:cubicBezTo>
                    <a:pt x="23" y="141"/>
                    <a:pt x="23" y="141"/>
                    <a:pt x="23" y="141"/>
                  </a:cubicBezTo>
                  <a:cubicBezTo>
                    <a:pt x="23" y="141"/>
                    <a:pt x="23" y="141"/>
                    <a:pt x="23" y="141"/>
                  </a:cubicBezTo>
                  <a:cubicBezTo>
                    <a:pt x="22" y="141"/>
                    <a:pt x="22" y="141"/>
                    <a:pt x="22" y="141"/>
                  </a:cubicBezTo>
                  <a:cubicBezTo>
                    <a:pt x="22" y="141"/>
                    <a:pt x="22" y="141"/>
                    <a:pt x="22" y="141"/>
                  </a:cubicBezTo>
                  <a:cubicBezTo>
                    <a:pt x="21" y="141"/>
                    <a:pt x="21" y="141"/>
                    <a:pt x="21" y="141"/>
                  </a:cubicBezTo>
                  <a:cubicBezTo>
                    <a:pt x="20" y="140"/>
                    <a:pt x="20" y="140"/>
                    <a:pt x="20" y="140"/>
                  </a:cubicBezTo>
                  <a:cubicBezTo>
                    <a:pt x="20" y="139"/>
                    <a:pt x="20" y="139"/>
                    <a:pt x="20" y="139"/>
                  </a:cubicBezTo>
                  <a:cubicBezTo>
                    <a:pt x="20" y="139"/>
                    <a:pt x="20" y="139"/>
                    <a:pt x="20" y="139"/>
                  </a:cubicBezTo>
                  <a:cubicBezTo>
                    <a:pt x="20" y="139"/>
                    <a:pt x="20" y="139"/>
                    <a:pt x="20" y="139"/>
                  </a:cubicBezTo>
                  <a:cubicBezTo>
                    <a:pt x="20" y="138"/>
                    <a:pt x="20" y="138"/>
                    <a:pt x="20" y="138"/>
                  </a:cubicBezTo>
                  <a:cubicBezTo>
                    <a:pt x="18" y="139"/>
                    <a:pt x="18" y="139"/>
                    <a:pt x="18" y="139"/>
                  </a:cubicBezTo>
                  <a:cubicBezTo>
                    <a:pt x="18" y="138"/>
                    <a:pt x="18" y="138"/>
                    <a:pt x="18" y="138"/>
                  </a:cubicBezTo>
                  <a:cubicBezTo>
                    <a:pt x="18" y="137"/>
                    <a:pt x="18" y="137"/>
                    <a:pt x="18" y="137"/>
                  </a:cubicBezTo>
                  <a:cubicBezTo>
                    <a:pt x="18" y="137"/>
                    <a:pt x="18" y="137"/>
                    <a:pt x="18" y="137"/>
                  </a:cubicBezTo>
                  <a:cubicBezTo>
                    <a:pt x="17" y="136"/>
                    <a:pt x="17" y="136"/>
                    <a:pt x="17" y="136"/>
                  </a:cubicBezTo>
                  <a:cubicBezTo>
                    <a:pt x="17" y="136"/>
                    <a:pt x="17" y="136"/>
                    <a:pt x="17" y="136"/>
                  </a:cubicBezTo>
                  <a:cubicBezTo>
                    <a:pt x="16" y="136"/>
                    <a:pt x="16" y="136"/>
                    <a:pt x="16" y="136"/>
                  </a:cubicBezTo>
                  <a:cubicBezTo>
                    <a:pt x="15" y="136"/>
                    <a:pt x="15" y="136"/>
                    <a:pt x="15" y="136"/>
                  </a:cubicBezTo>
                  <a:cubicBezTo>
                    <a:pt x="14" y="136"/>
                    <a:pt x="14" y="136"/>
                    <a:pt x="14" y="136"/>
                  </a:cubicBezTo>
                  <a:cubicBezTo>
                    <a:pt x="14" y="136"/>
                    <a:pt x="14" y="136"/>
                    <a:pt x="14" y="136"/>
                  </a:cubicBezTo>
                  <a:cubicBezTo>
                    <a:pt x="14" y="137"/>
                    <a:pt x="14" y="137"/>
                    <a:pt x="14" y="137"/>
                  </a:cubicBezTo>
                  <a:cubicBezTo>
                    <a:pt x="13" y="137"/>
                    <a:pt x="13" y="137"/>
                    <a:pt x="13" y="137"/>
                  </a:cubicBezTo>
                  <a:cubicBezTo>
                    <a:pt x="13" y="137"/>
                    <a:pt x="13" y="137"/>
                    <a:pt x="13" y="137"/>
                  </a:cubicBezTo>
                  <a:cubicBezTo>
                    <a:pt x="13" y="136"/>
                    <a:pt x="13" y="136"/>
                    <a:pt x="13" y="136"/>
                  </a:cubicBezTo>
                  <a:cubicBezTo>
                    <a:pt x="13" y="136"/>
                    <a:pt x="13" y="136"/>
                    <a:pt x="13" y="136"/>
                  </a:cubicBezTo>
                  <a:cubicBezTo>
                    <a:pt x="13" y="135"/>
                    <a:pt x="13" y="135"/>
                    <a:pt x="13" y="135"/>
                  </a:cubicBezTo>
                  <a:cubicBezTo>
                    <a:pt x="12" y="134"/>
                    <a:pt x="12" y="134"/>
                    <a:pt x="12" y="134"/>
                  </a:cubicBezTo>
                  <a:cubicBezTo>
                    <a:pt x="12" y="134"/>
                    <a:pt x="12" y="134"/>
                    <a:pt x="12" y="134"/>
                  </a:cubicBezTo>
                  <a:cubicBezTo>
                    <a:pt x="12" y="134"/>
                    <a:pt x="12" y="134"/>
                    <a:pt x="12" y="134"/>
                  </a:cubicBezTo>
                  <a:cubicBezTo>
                    <a:pt x="13" y="134"/>
                    <a:pt x="13" y="134"/>
                    <a:pt x="13" y="134"/>
                  </a:cubicBezTo>
                  <a:cubicBezTo>
                    <a:pt x="14" y="134"/>
                    <a:pt x="14" y="134"/>
                    <a:pt x="14" y="134"/>
                  </a:cubicBezTo>
                  <a:cubicBezTo>
                    <a:pt x="14" y="133"/>
                    <a:pt x="14" y="133"/>
                    <a:pt x="14" y="133"/>
                  </a:cubicBezTo>
                  <a:cubicBezTo>
                    <a:pt x="15" y="133"/>
                    <a:pt x="15" y="133"/>
                    <a:pt x="15" y="133"/>
                  </a:cubicBezTo>
                  <a:cubicBezTo>
                    <a:pt x="14" y="133"/>
                    <a:pt x="14" y="133"/>
                    <a:pt x="14" y="133"/>
                  </a:cubicBezTo>
                  <a:cubicBezTo>
                    <a:pt x="14" y="132"/>
                    <a:pt x="14" y="132"/>
                    <a:pt x="14" y="132"/>
                  </a:cubicBezTo>
                  <a:cubicBezTo>
                    <a:pt x="13" y="132"/>
                    <a:pt x="13" y="132"/>
                    <a:pt x="13" y="132"/>
                  </a:cubicBezTo>
                  <a:cubicBezTo>
                    <a:pt x="13" y="131"/>
                    <a:pt x="13" y="131"/>
                    <a:pt x="13" y="131"/>
                  </a:cubicBezTo>
                  <a:cubicBezTo>
                    <a:pt x="12" y="131"/>
                    <a:pt x="12" y="131"/>
                    <a:pt x="12" y="131"/>
                  </a:cubicBezTo>
                  <a:cubicBezTo>
                    <a:pt x="12" y="130"/>
                    <a:pt x="12" y="130"/>
                    <a:pt x="12" y="130"/>
                  </a:cubicBezTo>
                  <a:cubicBezTo>
                    <a:pt x="11" y="130"/>
                    <a:pt x="11" y="130"/>
                    <a:pt x="11" y="130"/>
                  </a:cubicBezTo>
                  <a:cubicBezTo>
                    <a:pt x="11" y="129"/>
                    <a:pt x="11" y="129"/>
                    <a:pt x="11" y="129"/>
                  </a:cubicBezTo>
                  <a:cubicBezTo>
                    <a:pt x="11" y="128"/>
                    <a:pt x="11" y="128"/>
                    <a:pt x="11" y="128"/>
                  </a:cubicBezTo>
                  <a:cubicBezTo>
                    <a:pt x="11" y="128"/>
                    <a:pt x="11" y="128"/>
                    <a:pt x="11" y="128"/>
                  </a:cubicBezTo>
                  <a:cubicBezTo>
                    <a:pt x="10" y="127"/>
                    <a:pt x="10" y="127"/>
                    <a:pt x="10" y="127"/>
                  </a:cubicBezTo>
                  <a:cubicBezTo>
                    <a:pt x="10" y="127"/>
                    <a:pt x="10" y="127"/>
                    <a:pt x="10" y="127"/>
                  </a:cubicBezTo>
                  <a:cubicBezTo>
                    <a:pt x="10" y="126"/>
                    <a:pt x="10" y="126"/>
                    <a:pt x="10" y="126"/>
                  </a:cubicBezTo>
                  <a:cubicBezTo>
                    <a:pt x="9" y="126"/>
                    <a:pt x="9" y="126"/>
                    <a:pt x="9" y="126"/>
                  </a:cubicBezTo>
                  <a:cubicBezTo>
                    <a:pt x="9" y="126"/>
                    <a:pt x="9" y="126"/>
                    <a:pt x="9" y="126"/>
                  </a:cubicBezTo>
                  <a:cubicBezTo>
                    <a:pt x="9" y="126"/>
                    <a:pt x="9" y="126"/>
                    <a:pt x="9" y="126"/>
                  </a:cubicBezTo>
                  <a:cubicBezTo>
                    <a:pt x="8" y="126"/>
                    <a:pt x="8" y="126"/>
                    <a:pt x="8" y="126"/>
                  </a:cubicBezTo>
                  <a:cubicBezTo>
                    <a:pt x="8" y="126"/>
                    <a:pt x="8" y="126"/>
                    <a:pt x="8" y="126"/>
                  </a:cubicBezTo>
                  <a:cubicBezTo>
                    <a:pt x="7" y="126"/>
                    <a:pt x="7" y="126"/>
                    <a:pt x="7" y="126"/>
                  </a:cubicBezTo>
                  <a:cubicBezTo>
                    <a:pt x="7" y="126"/>
                    <a:pt x="7" y="126"/>
                    <a:pt x="7" y="126"/>
                  </a:cubicBezTo>
                  <a:cubicBezTo>
                    <a:pt x="6" y="126"/>
                    <a:pt x="6" y="126"/>
                    <a:pt x="6" y="126"/>
                  </a:cubicBezTo>
                  <a:cubicBezTo>
                    <a:pt x="6" y="125"/>
                    <a:pt x="6" y="125"/>
                    <a:pt x="6"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4"/>
                    <a:pt x="5" y="124"/>
                    <a:pt x="5" y="124"/>
                  </a:cubicBezTo>
                  <a:cubicBezTo>
                    <a:pt x="4" y="124"/>
                    <a:pt x="4" y="124"/>
                    <a:pt x="4" y="124"/>
                  </a:cubicBezTo>
                  <a:cubicBezTo>
                    <a:pt x="4" y="123"/>
                    <a:pt x="4" y="123"/>
                    <a:pt x="4" y="123"/>
                  </a:cubicBezTo>
                  <a:cubicBezTo>
                    <a:pt x="4" y="123"/>
                    <a:pt x="4" y="123"/>
                    <a:pt x="4" y="123"/>
                  </a:cubicBezTo>
                  <a:cubicBezTo>
                    <a:pt x="4" y="123"/>
                    <a:pt x="4" y="123"/>
                    <a:pt x="4" y="123"/>
                  </a:cubicBezTo>
                  <a:cubicBezTo>
                    <a:pt x="4" y="122"/>
                    <a:pt x="4" y="122"/>
                    <a:pt x="4" y="122"/>
                  </a:cubicBezTo>
                  <a:cubicBezTo>
                    <a:pt x="4" y="122"/>
                    <a:pt x="4" y="122"/>
                    <a:pt x="4" y="122"/>
                  </a:cubicBezTo>
                  <a:cubicBezTo>
                    <a:pt x="4" y="122"/>
                    <a:pt x="4" y="122"/>
                    <a:pt x="4" y="122"/>
                  </a:cubicBezTo>
                  <a:cubicBezTo>
                    <a:pt x="4" y="122"/>
                    <a:pt x="4" y="122"/>
                    <a:pt x="4" y="122"/>
                  </a:cubicBezTo>
                  <a:cubicBezTo>
                    <a:pt x="3" y="122"/>
                    <a:pt x="3" y="122"/>
                    <a:pt x="3" y="122"/>
                  </a:cubicBezTo>
                  <a:cubicBezTo>
                    <a:pt x="4" y="121"/>
                    <a:pt x="4" y="121"/>
                    <a:pt x="4" y="121"/>
                  </a:cubicBezTo>
                  <a:cubicBezTo>
                    <a:pt x="4" y="121"/>
                    <a:pt x="4" y="121"/>
                    <a:pt x="4" y="121"/>
                  </a:cubicBezTo>
                  <a:cubicBezTo>
                    <a:pt x="4" y="120"/>
                    <a:pt x="4" y="120"/>
                    <a:pt x="4" y="120"/>
                  </a:cubicBezTo>
                  <a:cubicBezTo>
                    <a:pt x="4" y="120"/>
                    <a:pt x="4" y="120"/>
                    <a:pt x="4" y="120"/>
                  </a:cubicBezTo>
                  <a:cubicBezTo>
                    <a:pt x="3" y="118"/>
                    <a:pt x="3" y="118"/>
                    <a:pt x="3" y="118"/>
                  </a:cubicBezTo>
                  <a:cubicBezTo>
                    <a:pt x="3" y="117"/>
                    <a:pt x="3" y="117"/>
                    <a:pt x="3" y="117"/>
                  </a:cubicBezTo>
                  <a:cubicBezTo>
                    <a:pt x="3" y="117"/>
                    <a:pt x="3" y="117"/>
                    <a:pt x="3" y="117"/>
                  </a:cubicBezTo>
                  <a:cubicBezTo>
                    <a:pt x="3" y="116"/>
                    <a:pt x="3" y="116"/>
                    <a:pt x="3" y="116"/>
                  </a:cubicBezTo>
                  <a:cubicBezTo>
                    <a:pt x="4" y="115"/>
                    <a:pt x="4" y="115"/>
                    <a:pt x="4" y="115"/>
                  </a:cubicBezTo>
                  <a:cubicBezTo>
                    <a:pt x="4" y="115"/>
                    <a:pt x="4" y="115"/>
                    <a:pt x="4" y="115"/>
                  </a:cubicBezTo>
                  <a:cubicBezTo>
                    <a:pt x="4" y="115"/>
                    <a:pt x="4" y="115"/>
                    <a:pt x="4" y="115"/>
                  </a:cubicBezTo>
                  <a:cubicBezTo>
                    <a:pt x="4" y="115"/>
                    <a:pt x="4" y="115"/>
                    <a:pt x="4" y="115"/>
                  </a:cubicBezTo>
                  <a:cubicBezTo>
                    <a:pt x="4" y="115"/>
                    <a:pt x="4" y="115"/>
                    <a:pt x="4" y="115"/>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5" y="113"/>
                    <a:pt x="5" y="113"/>
                    <a:pt x="5" y="113"/>
                  </a:cubicBezTo>
                  <a:cubicBezTo>
                    <a:pt x="5" y="114"/>
                    <a:pt x="5" y="114"/>
                    <a:pt x="5" y="114"/>
                  </a:cubicBezTo>
                  <a:cubicBezTo>
                    <a:pt x="5" y="113"/>
                    <a:pt x="5" y="113"/>
                    <a:pt x="5" y="113"/>
                  </a:cubicBezTo>
                  <a:cubicBezTo>
                    <a:pt x="6" y="113"/>
                    <a:pt x="6" y="113"/>
                    <a:pt x="6" y="113"/>
                  </a:cubicBezTo>
                  <a:cubicBezTo>
                    <a:pt x="6" y="113"/>
                    <a:pt x="6" y="113"/>
                    <a:pt x="6" y="113"/>
                  </a:cubicBezTo>
                  <a:cubicBezTo>
                    <a:pt x="6" y="113"/>
                    <a:pt x="6" y="113"/>
                    <a:pt x="6" y="113"/>
                  </a:cubicBezTo>
                  <a:cubicBezTo>
                    <a:pt x="7" y="113"/>
                    <a:pt x="7" y="113"/>
                    <a:pt x="7" y="113"/>
                  </a:cubicBezTo>
                  <a:cubicBezTo>
                    <a:pt x="6" y="112"/>
                    <a:pt x="6" y="112"/>
                    <a:pt x="6" y="112"/>
                  </a:cubicBezTo>
                  <a:cubicBezTo>
                    <a:pt x="6" y="112"/>
                    <a:pt x="6" y="112"/>
                    <a:pt x="6" y="112"/>
                  </a:cubicBezTo>
                  <a:cubicBezTo>
                    <a:pt x="6" y="112"/>
                    <a:pt x="6" y="112"/>
                    <a:pt x="6" y="112"/>
                  </a:cubicBezTo>
                  <a:cubicBezTo>
                    <a:pt x="5" y="112"/>
                    <a:pt x="5" y="112"/>
                    <a:pt x="5" y="112"/>
                  </a:cubicBezTo>
                  <a:cubicBezTo>
                    <a:pt x="5" y="112"/>
                    <a:pt x="5" y="112"/>
                    <a:pt x="5" y="112"/>
                  </a:cubicBezTo>
                  <a:cubicBezTo>
                    <a:pt x="5" y="112"/>
                    <a:pt x="5" y="112"/>
                    <a:pt x="5" y="112"/>
                  </a:cubicBezTo>
                  <a:cubicBezTo>
                    <a:pt x="4" y="111"/>
                    <a:pt x="4" y="111"/>
                    <a:pt x="4" y="111"/>
                  </a:cubicBezTo>
                  <a:cubicBezTo>
                    <a:pt x="4" y="111"/>
                    <a:pt x="4" y="111"/>
                    <a:pt x="4" y="111"/>
                  </a:cubicBezTo>
                  <a:cubicBezTo>
                    <a:pt x="5" y="111"/>
                    <a:pt x="5" y="111"/>
                    <a:pt x="5" y="111"/>
                  </a:cubicBezTo>
                  <a:cubicBezTo>
                    <a:pt x="5" y="111"/>
                    <a:pt x="5" y="111"/>
                    <a:pt x="5" y="111"/>
                  </a:cubicBezTo>
                  <a:cubicBezTo>
                    <a:pt x="4" y="111"/>
                    <a:pt x="4" y="111"/>
                    <a:pt x="4" y="111"/>
                  </a:cubicBezTo>
                  <a:cubicBezTo>
                    <a:pt x="5" y="111"/>
                    <a:pt x="5" y="111"/>
                    <a:pt x="5" y="111"/>
                  </a:cubicBezTo>
                  <a:cubicBezTo>
                    <a:pt x="4" y="111"/>
                    <a:pt x="4" y="111"/>
                    <a:pt x="4" y="111"/>
                  </a:cubicBezTo>
                  <a:cubicBezTo>
                    <a:pt x="4" y="111"/>
                    <a:pt x="4" y="111"/>
                    <a:pt x="4" y="111"/>
                  </a:cubicBezTo>
                  <a:cubicBezTo>
                    <a:pt x="4" y="111"/>
                    <a:pt x="4" y="111"/>
                    <a:pt x="4" y="111"/>
                  </a:cubicBezTo>
                  <a:cubicBezTo>
                    <a:pt x="4" y="111"/>
                    <a:pt x="4" y="111"/>
                    <a:pt x="4" y="111"/>
                  </a:cubicBezTo>
                  <a:cubicBezTo>
                    <a:pt x="4" y="111"/>
                    <a:pt x="4" y="111"/>
                    <a:pt x="4" y="111"/>
                  </a:cubicBezTo>
                  <a:cubicBezTo>
                    <a:pt x="5" y="110"/>
                    <a:pt x="5" y="110"/>
                    <a:pt x="5" y="110"/>
                  </a:cubicBezTo>
                  <a:cubicBezTo>
                    <a:pt x="5" y="109"/>
                    <a:pt x="5" y="109"/>
                    <a:pt x="5" y="109"/>
                  </a:cubicBezTo>
                  <a:cubicBezTo>
                    <a:pt x="6" y="108"/>
                    <a:pt x="6" y="108"/>
                    <a:pt x="6" y="108"/>
                  </a:cubicBezTo>
                  <a:cubicBezTo>
                    <a:pt x="6" y="107"/>
                    <a:pt x="6" y="107"/>
                    <a:pt x="6" y="107"/>
                  </a:cubicBezTo>
                  <a:cubicBezTo>
                    <a:pt x="7" y="106"/>
                    <a:pt x="7" y="106"/>
                    <a:pt x="7" y="106"/>
                  </a:cubicBezTo>
                  <a:cubicBezTo>
                    <a:pt x="7" y="105"/>
                    <a:pt x="7" y="105"/>
                    <a:pt x="7" y="105"/>
                  </a:cubicBezTo>
                  <a:cubicBezTo>
                    <a:pt x="8" y="104"/>
                    <a:pt x="8" y="104"/>
                    <a:pt x="8" y="104"/>
                  </a:cubicBezTo>
                  <a:cubicBezTo>
                    <a:pt x="8" y="103"/>
                    <a:pt x="8" y="103"/>
                    <a:pt x="8" y="103"/>
                  </a:cubicBezTo>
                  <a:cubicBezTo>
                    <a:pt x="7" y="102"/>
                    <a:pt x="7" y="102"/>
                    <a:pt x="7" y="102"/>
                  </a:cubicBezTo>
                  <a:cubicBezTo>
                    <a:pt x="6" y="102"/>
                    <a:pt x="6" y="102"/>
                    <a:pt x="6" y="102"/>
                  </a:cubicBezTo>
                  <a:cubicBezTo>
                    <a:pt x="5" y="100"/>
                    <a:pt x="5" y="100"/>
                    <a:pt x="5" y="100"/>
                  </a:cubicBezTo>
                  <a:cubicBezTo>
                    <a:pt x="6" y="100"/>
                    <a:pt x="6" y="100"/>
                    <a:pt x="6" y="100"/>
                  </a:cubicBezTo>
                  <a:cubicBezTo>
                    <a:pt x="6" y="99"/>
                    <a:pt x="6" y="99"/>
                    <a:pt x="6" y="99"/>
                  </a:cubicBezTo>
                  <a:cubicBezTo>
                    <a:pt x="6" y="99"/>
                    <a:pt x="6" y="99"/>
                    <a:pt x="6" y="99"/>
                  </a:cubicBezTo>
                  <a:cubicBezTo>
                    <a:pt x="5" y="98"/>
                    <a:pt x="5" y="98"/>
                    <a:pt x="5" y="98"/>
                  </a:cubicBezTo>
                  <a:cubicBezTo>
                    <a:pt x="5" y="98"/>
                    <a:pt x="5" y="98"/>
                    <a:pt x="5" y="98"/>
                  </a:cubicBezTo>
                  <a:cubicBezTo>
                    <a:pt x="5" y="97"/>
                    <a:pt x="5" y="97"/>
                    <a:pt x="5" y="97"/>
                  </a:cubicBezTo>
                  <a:cubicBezTo>
                    <a:pt x="5" y="97"/>
                    <a:pt x="5" y="97"/>
                    <a:pt x="5" y="97"/>
                  </a:cubicBezTo>
                  <a:cubicBezTo>
                    <a:pt x="5" y="96"/>
                    <a:pt x="5" y="96"/>
                    <a:pt x="5" y="96"/>
                  </a:cubicBezTo>
                  <a:cubicBezTo>
                    <a:pt x="5" y="96"/>
                    <a:pt x="5" y="96"/>
                    <a:pt x="5" y="96"/>
                  </a:cubicBezTo>
                  <a:cubicBezTo>
                    <a:pt x="4" y="96"/>
                    <a:pt x="4" y="96"/>
                    <a:pt x="4" y="96"/>
                  </a:cubicBezTo>
                  <a:cubicBezTo>
                    <a:pt x="4" y="95"/>
                    <a:pt x="4" y="95"/>
                    <a:pt x="4" y="95"/>
                  </a:cubicBezTo>
                  <a:cubicBezTo>
                    <a:pt x="5" y="95"/>
                    <a:pt x="5" y="95"/>
                    <a:pt x="5" y="95"/>
                  </a:cubicBezTo>
                  <a:cubicBezTo>
                    <a:pt x="4" y="95"/>
                    <a:pt x="4" y="95"/>
                    <a:pt x="4" y="95"/>
                  </a:cubicBezTo>
                  <a:cubicBezTo>
                    <a:pt x="4" y="94"/>
                    <a:pt x="4" y="94"/>
                    <a:pt x="4" y="94"/>
                  </a:cubicBezTo>
                  <a:cubicBezTo>
                    <a:pt x="4" y="93"/>
                    <a:pt x="4" y="93"/>
                    <a:pt x="4" y="93"/>
                  </a:cubicBezTo>
                  <a:cubicBezTo>
                    <a:pt x="5" y="93"/>
                    <a:pt x="5" y="93"/>
                    <a:pt x="5" y="93"/>
                  </a:cubicBezTo>
                  <a:cubicBezTo>
                    <a:pt x="4" y="91"/>
                    <a:pt x="4" y="91"/>
                    <a:pt x="4" y="91"/>
                  </a:cubicBezTo>
                  <a:cubicBezTo>
                    <a:pt x="3" y="89"/>
                    <a:pt x="3" y="89"/>
                    <a:pt x="3" y="89"/>
                  </a:cubicBezTo>
                  <a:cubicBezTo>
                    <a:pt x="3" y="88"/>
                    <a:pt x="3" y="88"/>
                    <a:pt x="3" y="88"/>
                  </a:cubicBezTo>
                  <a:cubicBezTo>
                    <a:pt x="2" y="88"/>
                    <a:pt x="2" y="88"/>
                    <a:pt x="2" y="88"/>
                  </a:cubicBezTo>
                  <a:cubicBezTo>
                    <a:pt x="3" y="87"/>
                    <a:pt x="3" y="87"/>
                    <a:pt x="3" y="87"/>
                  </a:cubicBezTo>
                  <a:cubicBezTo>
                    <a:pt x="3" y="86"/>
                    <a:pt x="3" y="86"/>
                    <a:pt x="3" y="86"/>
                  </a:cubicBezTo>
                  <a:cubicBezTo>
                    <a:pt x="3" y="86"/>
                    <a:pt x="3" y="86"/>
                    <a:pt x="3" y="86"/>
                  </a:cubicBezTo>
                  <a:cubicBezTo>
                    <a:pt x="3" y="85"/>
                    <a:pt x="3" y="85"/>
                    <a:pt x="3" y="85"/>
                  </a:cubicBezTo>
                  <a:cubicBezTo>
                    <a:pt x="2" y="85"/>
                    <a:pt x="2" y="85"/>
                    <a:pt x="2" y="85"/>
                  </a:cubicBezTo>
                  <a:cubicBezTo>
                    <a:pt x="2" y="84"/>
                    <a:pt x="2" y="84"/>
                    <a:pt x="2" y="84"/>
                  </a:cubicBezTo>
                  <a:cubicBezTo>
                    <a:pt x="1" y="84"/>
                    <a:pt x="1" y="84"/>
                    <a:pt x="1" y="84"/>
                  </a:cubicBezTo>
                  <a:cubicBezTo>
                    <a:pt x="1" y="84"/>
                    <a:pt x="1" y="84"/>
                    <a:pt x="1" y="84"/>
                  </a:cubicBezTo>
                  <a:cubicBezTo>
                    <a:pt x="1" y="84"/>
                    <a:pt x="1" y="84"/>
                    <a:pt x="1" y="84"/>
                  </a:cubicBezTo>
                  <a:cubicBezTo>
                    <a:pt x="0" y="83"/>
                    <a:pt x="0" y="83"/>
                    <a:pt x="0" y="83"/>
                  </a:cubicBezTo>
                  <a:cubicBezTo>
                    <a:pt x="0" y="82"/>
                    <a:pt x="0" y="82"/>
                    <a:pt x="0" y="82"/>
                  </a:cubicBezTo>
                  <a:cubicBezTo>
                    <a:pt x="0" y="82"/>
                    <a:pt x="0" y="82"/>
                    <a:pt x="0" y="82"/>
                  </a:cubicBezTo>
                  <a:cubicBezTo>
                    <a:pt x="0" y="81"/>
                    <a:pt x="0" y="81"/>
                    <a:pt x="0" y="81"/>
                  </a:cubicBezTo>
                  <a:cubicBezTo>
                    <a:pt x="0" y="81"/>
                    <a:pt x="0" y="81"/>
                    <a:pt x="0" y="81"/>
                  </a:cubicBezTo>
                  <a:cubicBezTo>
                    <a:pt x="0" y="81"/>
                    <a:pt x="0" y="81"/>
                    <a:pt x="0" y="81"/>
                  </a:cubicBezTo>
                  <a:cubicBezTo>
                    <a:pt x="1" y="80"/>
                    <a:pt x="1" y="80"/>
                    <a:pt x="1" y="80"/>
                  </a:cubicBezTo>
                  <a:cubicBezTo>
                    <a:pt x="1" y="80"/>
                    <a:pt x="1" y="80"/>
                    <a:pt x="1" y="80"/>
                  </a:cubicBezTo>
                  <a:cubicBezTo>
                    <a:pt x="1" y="80"/>
                    <a:pt x="1" y="80"/>
                    <a:pt x="1" y="80"/>
                  </a:cubicBezTo>
                  <a:cubicBezTo>
                    <a:pt x="1" y="80"/>
                    <a:pt x="1" y="80"/>
                    <a:pt x="1" y="80"/>
                  </a:cubicBezTo>
                  <a:cubicBezTo>
                    <a:pt x="2" y="79"/>
                    <a:pt x="2" y="79"/>
                    <a:pt x="2" y="79"/>
                  </a:cubicBezTo>
                  <a:cubicBezTo>
                    <a:pt x="2" y="79"/>
                    <a:pt x="2" y="79"/>
                    <a:pt x="2" y="79"/>
                  </a:cubicBezTo>
                  <a:cubicBezTo>
                    <a:pt x="2" y="79"/>
                    <a:pt x="2" y="79"/>
                    <a:pt x="2" y="79"/>
                  </a:cubicBezTo>
                  <a:cubicBezTo>
                    <a:pt x="2" y="78"/>
                    <a:pt x="2" y="78"/>
                    <a:pt x="2" y="78"/>
                  </a:cubicBezTo>
                  <a:cubicBezTo>
                    <a:pt x="3" y="78"/>
                    <a:pt x="3" y="78"/>
                    <a:pt x="3" y="78"/>
                  </a:cubicBezTo>
                  <a:cubicBezTo>
                    <a:pt x="3" y="78"/>
                    <a:pt x="3" y="78"/>
                    <a:pt x="3" y="78"/>
                  </a:cubicBezTo>
                  <a:cubicBezTo>
                    <a:pt x="3" y="78"/>
                    <a:pt x="3" y="78"/>
                    <a:pt x="3" y="78"/>
                  </a:cubicBezTo>
                  <a:cubicBezTo>
                    <a:pt x="3" y="77"/>
                    <a:pt x="3" y="77"/>
                    <a:pt x="3" y="77"/>
                  </a:cubicBezTo>
                  <a:cubicBezTo>
                    <a:pt x="3" y="77"/>
                    <a:pt x="3" y="77"/>
                    <a:pt x="3" y="77"/>
                  </a:cubicBezTo>
                  <a:cubicBezTo>
                    <a:pt x="4" y="77"/>
                    <a:pt x="4" y="77"/>
                    <a:pt x="4" y="77"/>
                  </a:cubicBezTo>
                  <a:cubicBezTo>
                    <a:pt x="4" y="78"/>
                    <a:pt x="4" y="78"/>
                    <a:pt x="4" y="78"/>
                  </a:cubicBezTo>
                  <a:cubicBezTo>
                    <a:pt x="4" y="78"/>
                    <a:pt x="4" y="78"/>
                    <a:pt x="4" y="78"/>
                  </a:cubicBezTo>
                  <a:cubicBezTo>
                    <a:pt x="4" y="78"/>
                    <a:pt x="4" y="78"/>
                    <a:pt x="4" y="78"/>
                  </a:cubicBezTo>
                  <a:cubicBezTo>
                    <a:pt x="4" y="78"/>
                    <a:pt x="4" y="78"/>
                    <a:pt x="4" y="78"/>
                  </a:cubicBezTo>
                  <a:cubicBezTo>
                    <a:pt x="4" y="77"/>
                    <a:pt x="4" y="77"/>
                    <a:pt x="4" y="77"/>
                  </a:cubicBezTo>
                  <a:cubicBezTo>
                    <a:pt x="5" y="77"/>
                    <a:pt x="5" y="77"/>
                    <a:pt x="5" y="77"/>
                  </a:cubicBezTo>
                  <a:cubicBezTo>
                    <a:pt x="5" y="77"/>
                    <a:pt x="5" y="77"/>
                    <a:pt x="5" y="77"/>
                  </a:cubicBezTo>
                  <a:cubicBezTo>
                    <a:pt x="4" y="77"/>
                    <a:pt x="4" y="77"/>
                    <a:pt x="4" y="77"/>
                  </a:cubicBezTo>
                  <a:cubicBezTo>
                    <a:pt x="5" y="77"/>
                    <a:pt x="5" y="77"/>
                    <a:pt x="5" y="77"/>
                  </a:cubicBezTo>
                  <a:cubicBezTo>
                    <a:pt x="5" y="77"/>
                    <a:pt x="5" y="77"/>
                    <a:pt x="5" y="77"/>
                  </a:cubicBezTo>
                  <a:cubicBezTo>
                    <a:pt x="5" y="77"/>
                    <a:pt x="5" y="77"/>
                    <a:pt x="5" y="77"/>
                  </a:cubicBezTo>
                  <a:cubicBezTo>
                    <a:pt x="5" y="77"/>
                    <a:pt x="5" y="77"/>
                    <a:pt x="5" y="77"/>
                  </a:cubicBezTo>
                  <a:cubicBezTo>
                    <a:pt x="5" y="77"/>
                    <a:pt x="5" y="77"/>
                    <a:pt x="5" y="77"/>
                  </a:cubicBezTo>
                  <a:cubicBezTo>
                    <a:pt x="5" y="77"/>
                    <a:pt x="5" y="77"/>
                    <a:pt x="5" y="77"/>
                  </a:cubicBezTo>
                  <a:cubicBezTo>
                    <a:pt x="5" y="76"/>
                    <a:pt x="5" y="76"/>
                    <a:pt x="5" y="76"/>
                  </a:cubicBezTo>
                  <a:cubicBezTo>
                    <a:pt x="5" y="76"/>
                    <a:pt x="5" y="76"/>
                    <a:pt x="5" y="76"/>
                  </a:cubicBezTo>
                  <a:cubicBezTo>
                    <a:pt x="6" y="77"/>
                    <a:pt x="6" y="77"/>
                    <a:pt x="6" y="77"/>
                  </a:cubicBezTo>
                  <a:cubicBezTo>
                    <a:pt x="6" y="77"/>
                    <a:pt x="6" y="77"/>
                    <a:pt x="6" y="77"/>
                  </a:cubicBezTo>
                  <a:cubicBezTo>
                    <a:pt x="6" y="77"/>
                    <a:pt x="6" y="77"/>
                    <a:pt x="6" y="77"/>
                  </a:cubicBezTo>
                  <a:cubicBezTo>
                    <a:pt x="6" y="77"/>
                    <a:pt x="6" y="77"/>
                    <a:pt x="6" y="77"/>
                  </a:cubicBezTo>
                  <a:cubicBezTo>
                    <a:pt x="7" y="77"/>
                    <a:pt x="7" y="77"/>
                    <a:pt x="7" y="77"/>
                  </a:cubicBezTo>
                  <a:cubicBezTo>
                    <a:pt x="7" y="77"/>
                    <a:pt x="7" y="77"/>
                    <a:pt x="7" y="77"/>
                  </a:cubicBezTo>
                  <a:cubicBezTo>
                    <a:pt x="7" y="77"/>
                    <a:pt x="7" y="77"/>
                    <a:pt x="7" y="77"/>
                  </a:cubicBezTo>
                  <a:cubicBezTo>
                    <a:pt x="7" y="78"/>
                    <a:pt x="7" y="78"/>
                    <a:pt x="7" y="78"/>
                  </a:cubicBezTo>
                  <a:cubicBezTo>
                    <a:pt x="7" y="78"/>
                    <a:pt x="7" y="78"/>
                    <a:pt x="7" y="78"/>
                  </a:cubicBezTo>
                  <a:cubicBezTo>
                    <a:pt x="6" y="78"/>
                    <a:pt x="6" y="78"/>
                    <a:pt x="6" y="78"/>
                  </a:cubicBezTo>
                  <a:cubicBezTo>
                    <a:pt x="6" y="78"/>
                    <a:pt x="6" y="78"/>
                    <a:pt x="6" y="78"/>
                  </a:cubicBezTo>
                  <a:cubicBezTo>
                    <a:pt x="5" y="78"/>
                    <a:pt x="5" y="78"/>
                    <a:pt x="5" y="78"/>
                  </a:cubicBezTo>
                  <a:cubicBezTo>
                    <a:pt x="5" y="77"/>
                    <a:pt x="5" y="77"/>
                    <a:pt x="5" y="77"/>
                  </a:cubicBezTo>
                  <a:cubicBezTo>
                    <a:pt x="5" y="78"/>
                    <a:pt x="5" y="78"/>
                    <a:pt x="5" y="78"/>
                  </a:cubicBezTo>
                  <a:cubicBezTo>
                    <a:pt x="5" y="78"/>
                    <a:pt x="5" y="78"/>
                    <a:pt x="5" y="78"/>
                  </a:cubicBezTo>
                  <a:cubicBezTo>
                    <a:pt x="5" y="78"/>
                    <a:pt x="5" y="78"/>
                    <a:pt x="5" y="78"/>
                  </a:cubicBezTo>
                  <a:cubicBezTo>
                    <a:pt x="6" y="78"/>
                    <a:pt x="6" y="78"/>
                    <a:pt x="6" y="78"/>
                  </a:cubicBezTo>
                  <a:cubicBezTo>
                    <a:pt x="6" y="78"/>
                    <a:pt x="6" y="78"/>
                    <a:pt x="6" y="78"/>
                  </a:cubicBezTo>
                  <a:cubicBezTo>
                    <a:pt x="6" y="79"/>
                    <a:pt x="6" y="79"/>
                    <a:pt x="6" y="79"/>
                  </a:cubicBezTo>
                  <a:cubicBezTo>
                    <a:pt x="6" y="78"/>
                    <a:pt x="6" y="78"/>
                    <a:pt x="6" y="78"/>
                  </a:cubicBezTo>
                  <a:cubicBezTo>
                    <a:pt x="7" y="78"/>
                    <a:pt x="7" y="78"/>
                    <a:pt x="7" y="78"/>
                  </a:cubicBezTo>
                  <a:cubicBezTo>
                    <a:pt x="7" y="79"/>
                    <a:pt x="7" y="79"/>
                    <a:pt x="7" y="79"/>
                  </a:cubicBezTo>
                  <a:cubicBezTo>
                    <a:pt x="7" y="79"/>
                    <a:pt x="7" y="79"/>
                    <a:pt x="7" y="79"/>
                  </a:cubicBezTo>
                  <a:cubicBezTo>
                    <a:pt x="7" y="78"/>
                    <a:pt x="7" y="78"/>
                    <a:pt x="7" y="78"/>
                  </a:cubicBezTo>
                  <a:cubicBezTo>
                    <a:pt x="7" y="79"/>
                    <a:pt x="7" y="79"/>
                    <a:pt x="7" y="79"/>
                  </a:cubicBezTo>
                  <a:cubicBezTo>
                    <a:pt x="7" y="79"/>
                    <a:pt x="7" y="79"/>
                    <a:pt x="7" y="79"/>
                  </a:cubicBezTo>
                  <a:cubicBezTo>
                    <a:pt x="7" y="79"/>
                    <a:pt x="7" y="79"/>
                    <a:pt x="7" y="79"/>
                  </a:cubicBezTo>
                  <a:cubicBezTo>
                    <a:pt x="7" y="79"/>
                    <a:pt x="7" y="79"/>
                    <a:pt x="7" y="79"/>
                  </a:cubicBezTo>
                  <a:cubicBezTo>
                    <a:pt x="7" y="78"/>
                    <a:pt x="7" y="78"/>
                    <a:pt x="7" y="78"/>
                  </a:cubicBezTo>
                  <a:cubicBezTo>
                    <a:pt x="8" y="78"/>
                    <a:pt x="8" y="78"/>
                    <a:pt x="8" y="78"/>
                  </a:cubicBezTo>
                  <a:cubicBezTo>
                    <a:pt x="8" y="79"/>
                    <a:pt x="8" y="79"/>
                    <a:pt x="8" y="79"/>
                  </a:cubicBezTo>
                  <a:cubicBezTo>
                    <a:pt x="7" y="79"/>
                    <a:pt x="7" y="79"/>
                    <a:pt x="7" y="79"/>
                  </a:cubicBezTo>
                  <a:cubicBezTo>
                    <a:pt x="8" y="79"/>
                    <a:pt x="8" y="79"/>
                    <a:pt x="8" y="79"/>
                  </a:cubicBezTo>
                  <a:cubicBezTo>
                    <a:pt x="8" y="79"/>
                    <a:pt x="8" y="79"/>
                    <a:pt x="8" y="79"/>
                  </a:cubicBezTo>
                  <a:cubicBezTo>
                    <a:pt x="8" y="79"/>
                    <a:pt x="8" y="79"/>
                    <a:pt x="8" y="79"/>
                  </a:cubicBezTo>
                  <a:cubicBezTo>
                    <a:pt x="7" y="80"/>
                    <a:pt x="7" y="80"/>
                    <a:pt x="7" y="80"/>
                  </a:cubicBezTo>
                  <a:cubicBezTo>
                    <a:pt x="8" y="80"/>
                    <a:pt x="8" y="80"/>
                    <a:pt x="8" y="80"/>
                  </a:cubicBezTo>
                  <a:cubicBezTo>
                    <a:pt x="8" y="79"/>
                    <a:pt x="8" y="79"/>
                    <a:pt x="8" y="79"/>
                  </a:cubicBezTo>
                  <a:cubicBezTo>
                    <a:pt x="8" y="79"/>
                    <a:pt x="8" y="79"/>
                    <a:pt x="8" y="79"/>
                  </a:cubicBezTo>
                  <a:cubicBezTo>
                    <a:pt x="8" y="79"/>
                    <a:pt x="8" y="79"/>
                    <a:pt x="8" y="79"/>
                  </a:cubicBezTo>
                  <a:cubicBezTo>
                    <a:pt x="9" y="79"/>
                    <a:pt x="9" y="79"/>
                    <a:pt x="9" y="79"/>
                  </a:cubicBezTo>
                  <a:cubicBezTo>
                    <a:pt x="9" y="79"/>
                    <a:pt x="9" y="79"/>
                    <a:pt x="9" y="79"/>
                  </a:cubicBezTo>
                  <a:cubicBezTo>
                    <a:pt x="9" y="79"/>
                    <a:pt x="9" y="79"/>
                    <a:pt x="9" y="79"/>
                  </a:cubicBezTo>
                  <a:cubicBezTo>
                    <a:pt x="9" y="78"/>
                    <a:pt x="9" y="78"/>
                    <a:pt x="9" y="78"/>
                  </a:cubicBezTo>
                  <a:cubicBezTo>
                    <a:pt x="9" y="78"/>
                    <a:pt x="9" y="78"/>
                    <a:pt x="9" y="78"/>
                  </a:cubicBezTo>
                  <a:cubicBezTo>
                    <a:pt x="9" y="78"/>
                    <a:pt x="9" y="78"/>
                    <a:pt x="9" y="78"/>
                  </a:cubicBezTo>
                  <a:cubicBezTo>
                    <a:pt x="9" y="79"/>
                    <a:pt x="9" y="79"/>
                    <a:pt x="9" y="79"/>
                  </a:cubicBezTo>
                  <a:cubicBezTo>
                    <a:pt x="10" y="79"/>
                    <a:pt x="10" y="79"/>
                    <a:pt x="10" y="79"/>
                  </a:cubicBezTo>
                  <a:cubicBezTo>
                    <a:pt x="10" y="79"/>
                    <a:pt x="10" y="79"/>
                    <a:pt x="10" y="79"/>
                  </a:cubicBezTo>
                  <a:cubicBezTo>
                    <a:pt x="11" y="79"/>
                    <a:pt x="11" y="79"/>
                    <a:pt x="11" y="79"/>
                  </a:cubicBezTo>
                  <a:cubicBezTo>
                    <a:pt x="11" y="79"/>
                    <a:pt x="11" y="79"/>
                    <a:pt x="11" y="79"/>
                  </a:cubicBezTo>
                  <a:cubicBezTo>
                    <a:pt x="11" y="79"/>
                    <a:pt x="11" y="79"/>
                    <a:pt x="11" y="79"/>
                  </a:cubicBezTo>
                  <a:cubicBezTo>
                    <a:pt x="12" y="79"/>
                    <a:pt x="12" y="79"/>
                    <a:pt x="12" y="79"/>
                  </a:cubicBezTo>
                  <a:cubicBezTo>
                    <a:pt x="12" y="79"/>
                    <a:pt x="12" y="79"/>
                    <a:pt x="12" y="79"/>
                  </a:cubicBezTo>
                  <a:cubicBezTo>
                    <a:pt x="12" y="79"/>
                    <a:pt x="12" y="79"/>
                    <a:pt x="12" y="79"/>
                  </a:cubicBezTo>
                  <a:cubicBezTo>
                    <a:pt x="14" y="80"/>
                    <a:pt x="14" y="80"/>
                    <a:pt x="14" y="80"/>
                  </a:cubicBezTo>
                  <a:cubicBezTo>
                    <a:pt x="16" y="81"/>
                    <a:pt x="16" y="81"/>
                    <a:pt x="16" y="81"/>
                  </a:cubicBezTo>
                  <a:cubicBezTo>
                    <a:pt x="16" y="81"/>
                    <a:pt x="16" y="81"/>
                    <a:pt x="16" y="81"/>
                  </a:cubicBezTo>
                  <a:cubicBezTo>
                    <a:pt x="17" y="82"/>
                    <a:pt x="17" y="82"/>
                    <a:pt x="17" y="82"/>
                  </a:cubicBezTo>
                  <a:cubicBezTo>
                    <a:pt x="17" y="82"/>
                    <a:pt x="17" y="82"/>
                    <a:pt x="17" y="82"/>
                  </a:cubicBezTo>
                  <a:cubicBezTo>
                    <a:pt x="17" y="82"/>
                    <a:pt x="17" y="82"/>
                    <a:pt x="17" y="82"/>
                  </a:cubicBezTo>
                  <a:cubicBezTo>
                    <a:pt x="17" y="82"/>
                    <a:pt x="17" y="82"/>
                    <a:pt x="17" y="82"/>
                  </a:cubicBezTo>
                  <a:cubicBezTo>
                    <a:pt x="17" y="82"/>
                    <a:pt x="17" y="82"/>
                    <a:pt x="17" y="82"/>
                  </a:cubicBezTo>
                  <a:cubicBezTo>
                    <a:pt x="17" y="82"/>
                    <a:pt x="17" y="82"/>
                    <a:pt x="17" y="82"/>
                  </a:cubicBezTo>
                  <a:cubicBezTo>
                    <a:pt x="18" y="82"/>
                    <a:pt x="18" y="82"/>
                    <a:pt x="18" y="82"/>
                  </a:cubicBezTo>
                  <a:cubicBezTo>
                    <a:pt x="18" y="82"/>
                    <a:pt x="18" y="82"/>
                    <a:pt x="18" y="82"/>
                  </a:cubicBezTo>
                  <a:cubicBezTo>
                    <a:pt x="19" y="83"/>
                    <a:pt x="19" y="83"/>
                    <a:pt x="19" y="83"/>
                  </a:cubicBezTo>
                  <a:cubicBezTo>
                    <a:pt x="19" y="83"/>
                    <a:pt x="19" y="83"/>
                    <a:pt x="19" y="83"/>
                  </a:cubicBezTo>
                  <a:cubicBezTo>
                    <a:pt x="19" y="82"/>
                    <a:pt x="19" y="82"/>
                    <a:pt x="19" y="82"/>
                  </a:cubicBezTo>
                  <a:cubicBezTo>
                    <a:pt x="19" y="82"/>
                    <a:pt x="19" y="82"/>
                    <a:pt x="19" y="82"/>
                  </a:cubicBezTo>
                  <a:cubicBezTo>
                    <a:pt x="19" y="82"/>
                    <a:pt x="19" y="82"/>
                    <a:pt x="19" y="82"/>
                  </a:cubicBezTo>
                  <a:cubicBezTo>
                    <a:pt x="19" y="83"/>
                    <a:pt x="19" y="83"/>
                    <a:pt x="19" y="83"/>
                  </a:cubicBezTo>
                  <a:cubicBezTo>
                    <a:pt x="19" y="83"/>
                    <a:pt x="19" y="83"/>
                    <a:pt x="19" y="83"/>
                  </a:cubicBezTo>
                  <a:cubicBezTo>
                    <a:pt x="20" y="84"/>
                    <a:pt x="20" y="84"/>
                    <a:pt x="20" y="84"/>
                  </a:cubicBezTo>
                  <a:cubicBezTo>
                    <a:pt x="20" y="84"/>
                    <a:pt x="20" y="84"/>
                    <a:pt x="20" y="84"/>
                  </a:cubicBezTo>
                  <a:cubicBezTo>
                    <a:pt x="21" y="84"/>
                    <a:pt x="21" y="84"/>
                    <a:pt x="21" y="84"/>
                  </a:cubicBezTo>
                  <a:cubicBezTo>
                    <a:pt x="21" y="84"/>
                    <a:pt x="21" y="84"/>
                    <a:pt x="21" y="84"/>
                  </a:cubicBezTo>
                  <a:cubicBezTo>
                    <a:pt x="21" y="84"/>
                    <a:pt x="21" y="84"/>
                    <a:pt x="21" y="84"/>
                  </a:cubicBezTo>
                  <a:cubicBezTo>
                    <a:pt x="22" y="84"/>
                    <a:pt x="22" y="84"/>
                    <a:pt x="22" y="84"/>
                  </a:cubicBezTo>
                  <a:cubicBezTo>
                    <a:pt x="22" y="85"/>
                    <a:pt x="22" y="85"/>
                    <a:pt x="22" y="85"/>
                  </a:cubicBezTo>
                  <a:cubicBezTo>
                    <a:pt x="22" y="85"/>
                    <a:pt x="22" y="85"/>
                    <a:pt x="22" y="85"/>
                  </a:cubicBezTo>
                  <a:cubicBezTo>
                    <a:pt x="22" y="86"/>
                    <a:pt x="22" y="86"/>
                    <a:pt x="22" y="86"/>
                  </a:cubicBezTo>
                  <a:cubicBezTo>
                    <a:pt x="22" y="86"/>
                    <a:pt x="22" y="86"/>
                    <a:pt x="22" y="86"/>
                  </a:cubicBezTo>
                  <a:cubicBezTo>
                    <a:pt x="23" y="86"/>
                    <a:pt x="23" y="86"/>
                    <a:pt x="23" y="86"/>
                  </a:cubicBezTo>
                  <a:cubicBezTo>
                    <a:pt x="23" y="86"/>
                    <a:pt x="23" y="86"/>
                    <a:pt x="23" y="86"/>
                  </a:cubicBezTo>
                  <a:cubicBezTo>
                    <a:pt x="23" y="87"/>
                    <a:pt x="23" y="87"/>
                    <a:pt x="23" y="87"/>
                  </a:cubicBezTo>
                  <a:cubicBezTo>
                    <a:pt x="23" y="87"/>
                    <a:pt x="23" y="87"/>
                    <a:pt x="23" y="87"/>
                  </a:cubicBezTo>
                  <a:cubicBezTo>
                    <a:pt x="22" y="88"/>
                    <a:pt x="22" y="88"/>
                    <a:pt x="22" y="88"/>
                  </a:cubicBezTo>
                  <a:cubicBezTo>
                    <a:pt x="22" y="88"/>
                    <a:pt x="22" y="88"/>
                    <a:pt x="22" y="88"/>
                  </a:cubicBezTo>
                  <a:cubicBezTo>
                    <a:pt x="22" y="89"/>
                    <a:pt x="22" y="89"/>
                    <a:pt x="22" y="89"/>
                  </a:cubicBezTo>
                  <a:cubicBezTo>
                    <a:pt x="22" y="89"/>
                    <a:pt x="22" y="89"/>
                    <a:pt x="22" y="89"/>
                  </a:cubicBezTo>
                  <a:cubicBezTo>
                    <a:pt x="21" y="90"/>
                    <a:pt x="21" y="90"/>
                    <a:pt x="21" y="90"/>
                  </a:cubicBezTo>
                  <a:cubicBezTo>
                    <a:pt x="21" y="90"/>
                    <a:pt x="21" y="90"/>
                    <a:pt x="21" y="90"/>
                  </a:cubicBezTo>
                  <a:cubicBezTo>
                    <a:pt x="20" y="90"/>
                    <a:pt x="20" y="90"/>
                    <a:pt x="20" y="90"/>
                  </a:cubicBezTo>
                  <a:cubicBezTo>
                    <a:pt x="20" y="91"/>
                    <a:pt x="20" y="91"/>
                    <a:pt x="20" y="91"/>
                  </a:cubicBezTo>
                  <a:cubicBezTo>
                    <a:pt x="19" y="91"/>
                    <a:pt x="19" y="91"/>
                    <a:pt x="19" y="91"/>
                  </a:cubicBezTo>
                  <a:cubicBezTo>
                    <a:pt x="19" y="91"/>
                    <a:pt x="19" y="91"/>
                    <a:pt x="19" y="91"/>
                  </a:cubicBezTo>
                  <a:cubicBezTo>
                    <a:pt x="18" y="91"/>
                    <a:pt x="18" y="91"/>
                    <a:pt x="18" y="91"/>
                  </a:cubicBezTo>
                  <a:cubicBezTo>
                    <a:pt x="17" y="91"/>
                    <a:pt x="17" y="91"/>
                    <a:pt x="17" y="91"/>
                  </a:cubicBezTo>
                  <a:cubicBezTo>
                    <a:pt x="16" y="91"/>
                    <a:pt x="16" y="91"/>
                    <a:pt x="16" y="91"/>
                  </a:cubicBezTo>
                  <a:cubicBezTo>
                    <a:pt x="15" y="90"/>
                    <a:pt x="15" y="90"/>
                    <a:pt x="15" y="90"/>
                  </a:cubicBezTo>
                  <a:cubicBezTo>
                    <a:pt x="15" y="90"/>
                    <a:pt x="15" y="90"/>
                    <a:pt x="15" y="90"/>
                  </a:cubicBezTo>
                  <a:cubicBezTo>
                    <a:pt x="15" y="90"/>
                    <a:pt x="15" y="90"/>
                    <a:pt x="15" y="90"/>
                  </a:cubicBezTo>
                  <a:cubicBezTo>
                    <a:pt x="14" y="90"/>
                    <a:pt x="14" y="90"/>
                    <a:pt x="14" y="90"/>
                  </a:cubicBezTo>
                  <a:cubicBezTo>
                    <a:pt x="14" y="90"/>
                    <a:pt x="14" y="90"/>
                    <a:pt x="14" y="90"/>
                  </a:cubicBezTo>
                  <a:cubicBezTo>
                    <a:pt x="14" y="90"/>
                    <a:pt x="14" y="90"/>
                    <a:pt x="14" y="90"/>
                  </a:cubicBezTo>
                  <a:cubicBezTo>
                    <a:pt x="13" y="90"/>
                    <a:pt x="13" y="90"/>
                    <a:pt x="13" y="90"/>
                  </a:cubicBezTo>
                  <a:cubicBezTo>
                    <a:pt x="13" y="90"/>
                    <a:pt x="13" y="90"/>
                    <a:pt x="13" y="90"/>
                  </a:cubicBezTo>
                  <a:cubicBezTo>
                    <a:pt x="13" y="89"/>
                    <a:pt x="13" y="89"/>
                    <a:pt x="13" y="89"/>
                  </a:cubicBezTo>
                  <a:cubicBezTo>
                    <a:pt x="13" y="90"/>
                    <a:pt x="13" y="90"/>
                    <a:pt x="13" y="90"/>
                  </a:cubicBezTo>
                  <a:cubicBezTo>
                    <a:pt x="12" y="90"/>
                    <a:pt x="12" y="90"/>
                    <a:pt x="12" y="90"/>
                  </a:cubicBezTo>
                  <a:cubicBezTo>
                    <a:pt x="12" y="89"/>
                    <a:pt x="12" y="89"/>
                    <a:pt x="12" y="89"/>
                  </a:cubicBezTo>
                  <a:cubicBezTo>
                    <a:pt x="12" y="89"/>
                    <a:pt x="12" y="89"/>
                    <a:pt x="12" y="89"/>
                  </a:cubicBezTo>
                  <a:cubicBezTo>
                    <a:pt x="12" y="90"/>
                    <a:pt x="12" y="90"/>
                    <a:pt x="12" y="90"/>
                  </a:cubicBezTo>
                  <a:cubicBezTo>
                    <a:pt x="11" y="90"/>
                    <a:pt x="11" y="90"/>
                    <a:pt x="11" y="90"/>
                  </a:cubicBezTo>
                  <a:cubicBezTo>
                    <a:pt x="11" y="89"/>
                    <a:pt x="11" y="89"/>
                    <a:pt x="11" y="89"/>
                  </a:cubicBezTo>
                  <a:cubicBezTo>
                    <a:pt x="11" y="89"/>
                    <a:pt x="11" y="89"/>
                    <a:pt x="11" y="89"/>
                  </a:cubicBezTo>
                  <a:cubicBezTo>
                    <a:pt x="11" y="89"/>
                    <a:pt x="11" y="89"/>
                    <a:pt x="11" y="89"/>
                  </a:cubicBezTo>
                  <a:cubicBezTo>
                    <a:pt x="11" y="89"/>
                    <a:pt x="11" y="89"/>
                    <a:pt x="11" y="89"/>
                  </a:cubicBezTo>
                  <a:cubicBezTo>
                    <a:pt x="11" y="89"/>
                    <a:pt x="11" y="89"/>
                    <a:pt x="11" y="89"/>
                  </a:cubicBezTo>
                  <a:cubicBezTo>
                    <a:pt x="10" y="89"/>
                    <a:pt x="10" y="89"/>
                    <a:pt x="10" y="89"/>
                  </a:cubicBezTo>
                  <a:cubicBezTo>
                    <a:pt x="10" y="89"/>
                    <a:pt x="10" y="89"/>
                    <a:pt x="10" y="89"/>
                  </a:cubicBezTo>
                  <a:cubicBezTo>
                    <a:pt x="10" y="89"/>
                    <a:pt x="10" y="89"/>
                    <a:pt x="10" y="89"/>
                  </a:cubicBezTo>
                  <a:cubicBezTo>
                    <a:pt x="9" y="89"/>
                    <a:pt x="9" y="89"/>
                    <a:pt x="9" y="89"/>
                  </a:cubicBezTo>
                  <a:cubicBezTo>
                    <a:pt x="8" y="88"/>
                    <a:pt x="8" y="88"/>
                    <a:pt x="8" y="88"/>
                  </a:cubicBezTo>
                  <a:cubicBezTo>
                    <a:pt x="8" y="88"/>
                    <a:pt x="8" y="88"/>
                    <a:pt x="8" y="88"/>
                  </a:cubicBezTo>
                  <a:cubicBezTo>
                    <a:pt x="8" y="88"/>
                    <a:pt x="8" y="88"/>
                    <a:pt x="8" y="88"/>
                  </a:cubicBezTo>
                  <a:cubicBezTo>
                    <a:pt x="8" y="87"/>
                    <a:pt x="8" y="87"/>
                    <a:pt x="8" y="87"/>
                  </a:cubicBezTo>
                  <a:cubicBezTo>
                    <a:pt x="7" y="87"/>
                    <a:pt x="7" y="87"/>
                    <a:pt x="7" y="87"/>
                  </a:cubicBezTo>
                  <a:cubicBezTo>
                    <a:pt x="7" y="88"/>
                    <a:pt x="7" y="88"/>
                    <a:pt x="7" y="88"/>
                  </a:cubicBezTo>
                  <a:cubicBezTo>
                    <a:pt x="8" y="88"/>
                    <a:pt x="8" y="88"/>
                    <a:pt x="8" y="88"/>
                  </a:cubicBezTo>
                  <a:cubicBezTo>
                    <a:pt x="8" y="88"/>
                    <a:pt x="8" y="88"/>
                    <a:pt x="8" y="88"/>
                  </a:cubicBezTo>
                  <a:cubicBezTo>
                    <a:pt x="8" y="89"/>
                    <a:pt x="8" y="89"/>
                    <a:pt x="8" y="89"/>
                  </a:cubicBezTo>
                  <a:cubicBezTo>
                    <a:pt x="8" y="89"/>
                    <a:pt x="8" y="89"/>
                    <a:pt x="8" y="89"/>
                  </a:cubicBezTo>
                  <a:cubicBezTo>
                    <a:pt x="9" y="89"/>
                    <a:pt x="9" y="89"/>
                    <a:pt x="9" y="89"/>
                  </a:cubicBezTo>
                  <a:cubicBezTo>
                    <a:pt x="9" y="89"/>
                    <a:pt x="9" y="89"/>
                    <a:pt x="9" y="89"/>
                  </a:cubicBezTo>
                  <a:cubicBezTo>
                    <a:pt x="9" y="90"/>
                    <a:pt x="9" y="90"/>
                    <a:pt x="9" y="90"/>
                  </a:cubicBezTo>
                  <a:cubicBezTo>
                    <a:pt x="9" y="90"/>
                    <a:pt x="9" y="90"/>
                    <a:pt x="9" y="90"/>
                  </a:cubicBezTo>
                  <a:cubicBezTo>
                    <a:pt x="9" y="90"/>
                    <a:pt x="9" y="90"/>
                    <a:pt x="9" y="90"/>
                  </a:cubicBezTo>
                  <a:cubicBezTo>
                    <a:pt x="9" y="90"/>
                    <a:pt x="9" y="90"/>
                    <a:pt x="9"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9" y="91"/>
                    <a:pt x="9" y="91"/>
                    <a:pt x="9" y="91"/>
                  </a:cubicBezTo>
                  <a:cubicBezTo>
                    <a:pt x="10" y="91"/>
                    <a:pt x="10" y="91"/>
                    <a:pt x="10" y="91"/>
                  </a:cubicBezTo>
                  <a:cubicBezTo>
                    <a:pt x="10" y="91"/>
                    <a:pt x="10" y="91"/>
                    <a:pt x="10" y="91"/>
                  </a:cubicBezTo>
                  <a:cubicBezTo>
                    <a:pt x="10" y="91"/>
                    <a:pt x="10" y="91"/>
                    <a:pt x="10" y="91"/>
                  </a:cubicBezTo>
                  <a:cubicBezTo>
                    <a:pt x="11" y="91"/>
                    <a:pt x="11" y="91"/>
                    <a:pt x="11" y="91"/>
                  </a:cubicBezTo>
                  <a:cubicBezTo>
                    <a:pt x="11" y="91"/>
                    <a:pt x="11" y="91"/>
                    <a:pt x="11" y="91"/>
                  </a:cubicBezTo>
                  <a:cubicBezTo>
                    <a:pt x="12" y="91"/>
                    <a:pt x="12" y="91"/>
                    <a:pt x="12" y="91"/>
                  </a:cubicBezTo>
                  <a:cubicBezTo>
                    <a:pt x="12" y="92"/>
                    <a:pt x="12" y="92"/>
                    <a:pt x="12" y="92"/>
                  </a:cubicBezTo>
                  <a:cubicBezTo>
                    <a:pt x="12" y="92"/>
                    <a:pt x="12" y="92"/>
                    <a:pt x="12" y="92"/>
                  </a:cubicBezTo>
                  <a:cubicBezTo>
                    <a:pt x="12" y="92"/>
                    <a:pt x="12" y="92"/>
                    <a:pt x="12" y="92"/>
                  </a:cubicBezTo>
                  <a:cubicBezTo>
                    <a:pt x="12" y="92"/>
                    <a:pt x="12" y="92"/>
                    <a:pt x="12" y="92"/>
                  </a:cubicBezTo>
                  <a:cubicBezTo>
                    <a:pt x="12" y="92"/>
                    <a:pt x="12" y="92"/>
                    <a:pt x="12" y="92"/>
                  </a:cubicBezTo>
                  <a:cubicBezTo>
                    <a:pt x="12" y="93"/>
                    <a:pt x="12" y="93"/>
                    <a:pt x="12" y="93"/>
                  </a:cubicBezTo>
                  <a:cubicBezTo>
                    <a:pt x="12" y="93"/>
                    <a:pt x="12" y="93"/>
                    <a:pt x="12" y="93"/>
                  </a:cubicBezTo>
                  <a:cubicBezTo>
                    <a:pt x="12" y="94"/>
                    <a:pt x="12" y="94"/>
                    <a:pt x="12" y="94"/>
                  </a:cubicBezTo>
                  <a:cubicBezTo>
                    <a:pt x="12" y="94"/>
                    <a:pt x="12" y="94"/>
                    <a:pt x="12" y="94"/>
                  </a:cubicBezTo>
                  <a:cubicBezTo>
                    <a:pt x="12" y="94"/>
                    <a:pt x="12" y="94"/>
                    <a:pt x="12" y="94"/>
                  </a:cubicBezTo>
                  <a:cubicBezTo>
                    <a:pt x="12" y="94"/>
                    <a:pt x="12" y="94"/>
                    <a:pt x="12" y="94"/>
                  </a:cubicBezTo>
                  <a:cubicBezTo>
                    <a:pt x="13" y="95"/>
                    <a:pt x="13" y="95"/>
                    <a:pt x="13" y="95"/>
                  </a:cubicBezTo>
                  <a:cubicBezTo>
                    <a:pt x="13" y="95"/>
                    <a:pt x="13" y="95"/>
                    <a:pt x="13" y="95"/>
                  </a:cubicBezTo>
                  <a:cubicBezTo>
                    <a:pt x="13" y="96"/>
                    <a:pt x="13" y="96"/>
                    <a:pt x="13" y="96"/>
                  </a:cubicBezTo>
                  <a:cubicBezTo>
                    <a:pt x="13" y="96"/>
                    <a:pt x="13" y="96"/>
                    <a:pt x="13" y="96"/>
                  </a:cubicBezTo>
                  <a:cubicBezTo>
                    <a:pt x="13" y="97"/>
                    <a:pt x="13" y="97"/>
                    <a:pt x="13" y="97"/>
                  </a:cubicBezTo>
                  <a:cubicBezTo>
                    <a:pt x="13" y="97"/>
                    <a:pt x="13" y="97"/>
                    <a:pt x="13" y="97"/>
                  </a:cubicBezTo>
                  <a:cubicBezTo>
                    <a:pt x="13" y="97"/>
                    <a:pt x="13" y="97"/>
                    <a:pt x="13" y="97"/>
                  </a:cubicBezTo>
                  <a:cubicBezTo>
                    <a:pt x="14" y="97"/>
                    <a:pt x="14" y="97"/>
                    <a:pt x="14" y="97"/>
                  </a:cubicBezTo>
                  <a:cubicBezTo>
                    <a:pt x="14" y="98"/>
                    <a:pt x="14" y="98"/>
                    <a:pt x="14" y="98"/>
                  </a:cubicBezTo>
                  <a:cubicBezTo>
                    <a:pt x="15" y="97"/>
                    <a:pt x="15" y="97"/>
                    <a:pt x="15" y="97"/>
                  </a:cubicBezTo>
                  <a:cubicBezTo>
                    <a:pt x="15" y="97"/>
                    <a:pt x="15" y="97"/>
                    <a:pt x="15" y="97"/>
                  </a:cubicBezTo>
                  <a:cubicBezTo>
                    <a:pt x="15" y="98"/>
                    <a:pt x="15" y="98"/>
                    <a:pt x="15" y="98"/>
                  </a:cubicBezTo>
                  <a:cubicBezTo>
                    <a:pt x="16" y="98"/>
                    <a:pt x="16" y="98"/>
                    <a:pt x="16" y="98"/>
                  </a:cubicBezTo>
                  <a:cubicBezTo>
                    <a:pt x="16" y="99"/>
                    <a:pt x="16" y="99"/>
                    <a:pt x="16" y="99"/>
                  </a:cubicBezTo>
                  <a:cubicBezTo>
                    <a:pt x="16" y="99"/>
                    <a:pt x="16" y="99"/>
                    <a:pt x="16" y="99"/>
                  </a:cubicBezTo>
                  <a:cubicBezTo>
                    <a:pt x="17" y="99"/>
                    <a:pt x="17" y="99"/>
                    <a:pt x="17" y="99"/>
                  </a:cubicBezTo>
                  <a:cubicBezTo>
                    <a:pt x="17" y="99"/>
                    <a:pt x="17" y="99"/>
                    <a:pt x="17" y="99"/>
                  </a:cubicBezTo>
                  <a:cubicBezTo>
                    <a:pt x="17" y="99"/>
                    <a:pt x="17" y="99"/>
                    <a:pt x="17" y="99"/>
                  </a:cubicBezTo>
                  <a:cubicBezTo>
                    <a:pt x="18" y="99"/>
                    <a:pt x="18" y="99"/>
                    <a:pt x="18" y="99"/>
                  </a:cubicBezTo>
                  <a:cubicBezTo>
                    <a:pt x="18" y="99"/>
                    <a:pt x="18" y="99"/>
                    <a:pt x="18" y="99"/>
                  </a:cubicBezTo>
                  <a:cubicBezTo>
                    <a:pt x="18" y="99"/>
                    <a:pt x="18" y="99"/>
                    <a:pt x="18" y="99"/>
                  </a:cubicBezTo>
                  <a:cubicBezTo>
                    <a:pt x="19" y="99"/>
                    <a:pt x="19" y="99"/>
                    <a:pt x="19" y="99"/>
                  </a:cubicBezTo>
                  <a:cubicBezTo>
                    <a:pt x="19" y="99"/>
                    <a:pt x="19" y="99"/>
                    <a:pt x="19" y="99"/>
                  </a:cubicBezTo>
                  <a:cubicBezTo>
                    <a:pt x="19" y="98"/>
                    <a:pt x="19" y="98"/>
                    <a:pt x="19" y="98"/>
                  </a:cubicBezTo>
                  <a:cubicBezTo>
                    <a:pt x="19" y="98"/>
                    <a:pt x="19" y="98"/>
                    <a:pt x="19" y="98"/>
                  </a:cubicBezTo>
                  <a:cubicBezTo>
                    <a:pt x="19" y="98"/>
                    <a:pt x="19" y="98"/>
                    <a:pt x="19" y="98"/>
                  </a:cubicBezTo>
                  <a:cubicBezTo>
                    <a:pt x="19" y="97"/>
                    <a:pt x="19" y="97"/>
                    <a:pt x="19" y="97"/>
                  </a:cubicBezTo>
                  <a:cubicBezTo>
                    <a:pt x="18" y="97"/>
                    <a:pt x="18" y="97"/>
                    <a:pt x="18" y="97"/>
                  </a:cubicBezTo>
                  <a:cubicBezTo>
                    <a:pt x="18" y="97"/>
                    <a:pt x="18" y="97"/>
                    <a:pt x="18" y="97"/>
                  </a:cubicBezTo>
                  <a:cubicBezTo>
                    <a:pt x="18" y="97"/>
                    <a:pt x="18" y="97"/>
                    <a:pt x="18" y="97"/>
                  </a:cubicBezTo>
                  <a:cubicBezTo>
                    <a:pt x="18" y="97"/>
                    <a:pt x="18" y="97"/>
                    <a:pt x="18" y="97"/>
                  </a:cubicBezTo>
                  <a:cubicBezTo>
                    <a:pt x="17" y="97"/>
                    <a:pt x="17" y="97"/>
                    <a:pt x="17" y="97"/>
                  </a:cubicBezTo>
                  <a:cubicBezTo>
                    <a:pt x="17" y="97"/>
                    <a:pt x="17" y="97"/>
                    <a:pt x="17" y="97"/>
                  </a:cubicBezTo>
                  <a:cubicBezTo>
                    <a:pt x="17" y="97"/>
                    <a:pt x="17" y="97"/>
                    <a:pt x="17" y="97"/>
                  </a:cubicBezTo>
                  <a:cubicBezTo>
                    <a:pt x="16" y="96"/>
                    <a:pt x="16" y="96"/>
                    <a:pt x="16" y="96"/>
                  </a:cubicBezTo>
                  <a:cubicBezTo>
                    <a:pt x="16" y="96"/>
                    <a:pt x="16" y="96"/>
                    <a:pt x="16" y="96"/>
                  </a:cubicBezTo>
                  <a:cubicBezTo>
                    <a:pt x="16" y="95"/>
                    <a:pt x="16" y="95"/>
                    <a:pt x="16" y="95"/>
                  </a:cubicBezTo>
                  <a:cubicBezTo>
                    <a:pt x="16" y="95"/>
                    <a:pt x="16" y="95"/>
                    <a:pt x="16" y="95"/>
                  </a:cubicBezTo>
                  <a:cubicBezTo>
                    <a:pt x="16" y="95"/>
                    <a:pt x="16" y="95"/>
                    <a:pt x="16" y="95"/>
                  </a:cubicBezTo>
                  <a:cubicBezTo>
                    <a:pt x="16" y="95"/>
                    <a:pt x="16" y="95"/>
                    <a:pt x="16" y="95"/>
                  </a:cubicBezTo>
                  <a:cubicBezTo>
                    <a:pt x="16" y="95"/>
                    <a:pt x="16" y="95"/>
                    <a:pt x="16" y="95"/>
                  </a:cubicBezTo>
                  <a:cubicBezTo>
                    <a:pt x="16" y="94"/>
                    <a:pt x="16" y="94"/>
                    <a:pt x="16" y="94"/>
                  </a:cubicBezTo>
                  <a:cubicBezTo>
                    <a:pt x="16" y="94"/>
                    <a:pt x="16" y="94"/>
                    <a:pt x="16" y="94"/>
                  </a:cubicBezTo>
                  <a:cubicBezTo>
                    <a:pt x="17" y="94"/>
                    <a:pt x="17" y="94"/>
                    <a:pt x="17" y="94"/>
                  </a:cubicBezTo>
                  <a:cubicBezTo>
                    <a:pt x="17" y="94"/>
                    <a:pt x="17" y="94"/>
                    <a:pt x="17" y="94"/>
                  </a:cubicBezTo>
                  <a:cubicBezTo>
                    <a:pt x="18" y="94"/>
                    <a:pt x="18" y="94"/>
                    <a:pt x="18" y="94"/>
                  </a:cubicBezTo>
                  <a:cubicBezTo>
                    <a:pt x="18" y="95"/>
                    <a:pt x="18" y="95"/>
                    <a:pt x="18" y="95"/>
                  </a:cubicBezTo>
                  <a:cubicBezTo>
                    <a:pt x="18" y="95"/>
                    <a:pt x="18" y="95"/>
                    <a:pt x="18" y="95"/>
                  </a:cubicBezTo>
                  <a:cubicBezTo>
                    <a:pt x="19" y="95"/>
                    <a:pt x="19" y="95"/>
                    <a:pt x="19" y="95"/>
                  </a:cubicBezTo>
                  <a:cubicBezTo>
                    <a:pt x="19" y="96"/>
                    <a:pt x="19" y="96"/>
                    <a:pt x="19" y="96"/>
                  </a:cubicBezTo>
                  <a:cubicBezTo>
                    <a:pt x="20" y="96"/>
                    <a:pt x="20" y="96"/>
                    <a:pt x="20" y="96"/>
                  </a:cubicBezTo>
                  <a:cubicBezTo>
                    <a:pt x="21" y="96"/>
                    <a:pt x="21" y="96"/>
                    <a:pt x="21" y="96"/>
                  </a:cubicBezTo>
                  <a:cubicBezTo>
                    <a:pt x="22" y="97"/>
                    <a:pt x="22" y="97"/>
                    <a:pt x="22" y="97"/>
                  </a:cubicBezTo>
                  <a:cubicBezTo>
                    <a:pt x="22" y="96"/>
                    <a:pt x="22" y="96"/>
                    <a:pt x="22" y="96"/>
                  </a:cubicBezTo>
                  <a:cubicBezTo>
                    <a:pt x="22" y="96"/>
                    <a:pt x="22" y="96"/>
                    <a:pt x="22" y="96"/>
                  </a:cubicBezTo>
                  <a:cubicBezTo>
                    <a:pt x="22" y="96"/>
                    <a:pt x="22" y="96"/>
                    <a:pt x="22" y="96"/>
                  </a:cubicBezTo>
                  <a:cubicBezTo>
                    <a:pt x="22" y="96"/>
                    <a:pt x="22" y="96"/>
                    <a:pt x="22" y="96"/>
                  </a:cubicBezTo>
                  <a:cubicBezTo>
                    <a:pt x="23" y="95"/>
                    <a:pt x="23" y="95"/>
                    <a:pt x="23" y="95"/>
                  </a:cubicBezTo>
                  <a:cubicBezTo>
                    <a:pt x="22" y="94"/>
                    <a:pt x="22" y="94"/>
                    <a:pt x="22" y="94"/>
                  </a:cubicBezTo>
                  <a:cubicBezTo>
                    <a:pt x="21" y="93"/>
                    <a:pt x="21" y="93"/>
                    <a:pt x="21" y="93"/>
                  </a:cubicBezTo>
                  <a:cubicBezTo>
                    <a:pt x="21" y="93"/>
                    <a:pt x="21" y="93"/>
                    <a:pt x="21" y="93"/>
                  </a:cubicBezTo>
                  <a:cubicBezTo>
                    <a:pt x="21" y="92"/>
                    <a:pt x="21" y="92"/>
                    <a:pt x="21" y="92"/>
                  </a:cubicBezTo>
                  <a:cubicBezTo>
                    <a:pt x="22" y="92"/>
                    <a:pt x="22" y="92"/>
                    <a:pt x="22" y="92"/>
                  </a:cubicBezTo>
                  <a:cubicBezTo>
                    <a:pt x="22" y="91"/>
                    <a:pt x="22" y="91"/>
                    <a:pt x="22" y="91"/>
                  </a:cubicBezTo>
                  <a:cubicBezTo>
                    <a:pt x="22" y="91"/>
                    <a:pt x="22" y="91"/>
                    <a:pt x="22" y="91"/>
                  </a:cubicBezTo>
                  <a:cubicBezTo>
                    <a:pt x="23" y="91"/>
                    <a:pt x="23" y="91"/>
                    <a:pt x="23" y="91"/>
                  </a:cubicBezTo>
                  <a:cubicBezTo>
                    <a:pt x="23" y="90"/>
                    <a:pt x="23" y="90"/>
                    <a:pt x="23" y="90"/>
                  </a:cubicBezTo>
                  <a:cubicBezTo>
                    <a:pt x="24" y="90"/>
                    <a:pt x="24" y="90"/>
                    <a:pt x="24" y="90"/>
                  </a:cubicBezTo>
                  <a:cubicBezTo>
                    <a:pt x="24" y="89"/>
                    <a:pt x="24" y="89"/>
                    <a:pt x="24" y="89"/>
                  </a:cubicBezTo>
                  <a:cubicBezTo>
                    <a:pt x="25" y="89"/>
                    <a:pt x="25" y="89"/>
                    <a:pt x="25" y="89"/>
                  </a:cubicBezTo>
                  <a:cubicBezTo>
                    <a:pt x="25" y="89"/>
                    <a:pt x="25" y="89"/>
                    <a:pt x="25" y="89"/>
                  </a:cubicBezTo>
                  <a:cubicBezTo>
                    <a:pt x="25" y="89"/>
                    <a:pt x="25" y="89"/>
                    <a:pt x="25" y="89"/>
                  </a:cubicBezTo>
                  <a:cubicBezTo>
                    <a:pt x="26" y="89"/>
                    <a:pt x="26" y="89"/>
                    <a:pt x="26" y="89"/>
                  </a:cubicBezTo>
                  <a:cubicBezTo>
                    <a:pt x="27" y="89"/>
                    <a:pt x="27" y="89"/>
                    <a:pt x="27" y="89"/>
                  </a:cubicBezTo>
                  <a:cubicBezTo>
                    <a:pt x="27" y="89"/>
                    <a:pt x="27" y="89"/>
                    <a:pt x="27" y="89"/>
                  </a:cubicBezTo>
                  <a:cubicBezTo>
                    <a:pt x="27" y="90"/>
                    <a:pt x="27" y="90"/>
                    <a:pt x="27" y="90"/>
                  </a:cubicBezTo>
                  <a:cubicBezTo>
                    <a:pt x="27" y="89"/>
                    <a:pt x="27" y="89"/>
                    <a:pt x="27" y="89"/>
                  </a:cubicBezTo>
                  <a:cubicBezTo>
                    <a:pt x="28" y="90"/>
                    <a:pt x="28" y="90"/>
                    <a:pt x="28" y="90"/>
                  </a:cubicBezTo>
                  <a:cubicBezTo>
                    <a:pt x="28" y="90"/>
                    <a:pt x="28" y="90"/>
                    <a:pt x="28" y="90"/>
                  </a:cubicBezTo>
                  <a:cubicBezTo>
                    <a:pt x="28" y="90"/>
                    <a:pt x="28" y="90"/>
                    <a:pt x="28" y="90"/>
                  </a:cubicBezTo>
                  <a:cubicBezTo>
                    <a:pt x="28" y="90"/>
                    <a:pt x="28" y="90"/>
                    <a:pt x="28" y="90"/>
                  </a:cubicBezTo>
                  <a:cubicBezTo>
                    <a:pt x="28" y="89"/>
                    <a:pt x="28" y="89"/>
                    <a:pt x="28" y="89"/>
                  </a:cubicBezTo>
                  <a:cubicBezTo>
                    <a:pt x="28" y="89"/>
                    <a:pt x="28" y="89"/>
                    <a:pt x="28" y="89"/>
                  </a:cubicBezTo>
                  <a:cubicBezTo>
                    <a:pt x="28" y="88"/>
                    <a:pt x="28" y="88"/>
                    <a:pt x="28" y="88"/>
                  </a:cubicBezTo>
                  <a:cubicBezTo>
                    <a:pt x="28" y="88"/>
                    <a:pt x="28" y="88"/>
                    <a:pt x="28" y="88"/>
                  </a:cubicBezTo>
                  <a:cubicBezTo>
                    <a:pt x="28" y="88"/>
                    <a:pt x="28" y="88"/>
                    <a:pt x="28" y="88"/>
                  </a:cubicBezTo>
                  <a:cubicBezTo>
                    <a:pt x="28" y="87"/>
                    <a:pt x="28" y="87"/>
                    <a:pt x="28" y="87"/>
                  </a:cubicBezTo>
                  <a:cubicBezTo>
                    <a:pt x="28" y="87"/>
                    <a:pt x="28" y="87"/>
                    <a:pt x="28" y="87"/>
                  </a:cubicBezTo>
                  <a:cubicBezTo>
                    <a:pt x="28" y="87"/>
                    <a:pt x="28" y="87"/>
                    <a:pt x="28" y="87"/>
                  </a:cubicBezTo>
                  <a:cubicBezTo>
                    <a:pt x="28" y="87"/>
                    <a:pt x="28" y="87"/>
                    <a:pt x="28" y="87"/>
                  </a:cubicBezTo>
                  <a:cubicBezTo>
                    <a:pt x="28" y="86"/>
                    <a:pt x="28" y="86"/>
                    <a:pt x="28" y="86"/>
                  </a:cubicBezTo>
                  <a:cubicBezTo>
                    <a:pt x="27" y="86"/>
                    <a:pt x="27" y="86"/>
                    <a:pt x="27" y="86"/>
                  </a:cubicBezTo>
                  <a:cubicBezTo>
                    <a:pt x="27" y="86"/>
                    <a:pt x="27" y="86"/>
                    <a:pt x="27" y="86"/>
                  </a:cubicBezTo>
                  <a:cubicBezTo>
                    <a:pt x="27" y="85"/>
                    <a:pt x="27" y="85"/>
                    <a:pt x="27" y="85"/>
                  </a:cubicBezTo>
                  <a:cubicBezTo>
                    <a:pt x="27" y="85"/>
                    <a:pt x="27" y="85"/>
                    <a:pt x="27" y="85"/>
                  </a:cubicBezTo>
                  <a:cubicBezTo>
                    <a:pt x="27" y="84"/>
                    <a:pt x="27" y="84"/>
                    <a:pt x="27" y="84"/>
                  </a:cubicBezTo>
                  <a:cubicBezTo>
                    <a:pt x="27" y="84"/>
                    <a:pt x="27" y="84"/>
                    <a:pt x="27" y="84"/>
                  </a:cubicBezTo>
                  <a:cubicBezTo>
                    <a:pt x="27" y="84"/>
                    <a:pt x="27" y="84"/>
                    <a:pt x="27" y="84"/>
                  </a:cubicBezTo>
                  <a:cubicBezTo>
                    <a:pt x="27" y="83"/>
                    <a:pt x="27" y="83"/>
                    <a:pt x="27" y="83"/>
                  </a:cubicBezTo>
                  <a:cubicBezTo>
                    <a:pt x="27" y="83"/>
                    <a:pt x="27" y="83"/>
                    <a:pt x="27" y="83"/>
                  </a:cubicBezTo>
                  <a:cubicBezTo>
                    <a:pt x="27" y="83"/>
                    <a:pt x="27" y="83"/>
                    <a:pt x="27" y="83"/>
                  </a:cubicBezTo>
                  <a:cubicBezTo>
                    <a:pt x="27" y="82"/>
                    <a:pt x="27" y="82"/>
                    <a:pt x="27" y="82"/>
                  </a:cubicBezTo>
                  <a:cubicBezTo>
                    <a:pt x="27" y="81"/>
                    <a:pt x="27" y="81"/>
                    <a:pt x="27" y="81"/>
                  </a:cubicBezTo>
                  <a:cubicBezTo>
                    <a:pt x="26" y="81"/>
                    <a:pt x="26" y="81"/>
                    <a:pt x="26" y="81"/>
                  </a:cubicBezTo>
                  <a:cubicBezTo>
                    <a:pt x="25" y="80"/>
                    <a:pt x="25" y="80"/>
                    <a:pt x="25" y="80"/>
                  </a:cubicBezTo>
                  <a:cubicBezTo>
                    <a:pt x="25" y="80"/>
                    <a:pt x="25" y="80"/>
                    <a:pt x="25" y="80"/>
                  </a:cubicBezTo>
                  <a:cubicBezTo>
                    <a:pt x="25" y="80"/>
                    <a:pt x="25" y="80"/>
                    <a:pt x="25" y="80"/>
                  </a:cubicBezTo>
                  <a:cubicBezTo>
                    <a:pt x="26" y="80"/>
                    <a:pt x="26" y="80"/>
                    <a:pt x="26" y="80"/>
                  </a:cubicBezTo>
                  <a:cubicBezTo>
                    <a:pt x="27" y="80"/>
                    <a:pt x="27" y="80"/>
                    <a:pt x="27" y="80"/>
                  </a:cubicBezTo>
                  <a:cubicBezTo>
                    <a:pt x="27" y="80"/>
                    <a:pt x="27" y="80"/>
                    <a:pt x="27" y="80"/>
                  </a:cubicBezTo>
                  <a:cubicBezTo>
                    <a:pt x="28" y="80"/>
                    <a:pt x="28" y="80"/>
                    <a:pt x="28" y="80"/>
                  </a:cubicBezTo>
                  <a:cubicBezTo>
                    <a:pt x="29" y="80"/>
                    <a:pt x="29" y="80"/>
                    <a:pt x="29" y="80"/>
                  </a:cubicBezTo>
                  <a:cubicBezTo>
                    <a:pt x="29" y="81"/>
                    <a:pt x="29" y="81"/>
                    <a:pt x="29" y="81"/>
                  </a:cubicBezTo>
                  <a:cubicBezTo>
                    <a:pt x="29" y="81"/>
                    <a:pt x="29" y="81"/>
                    <a:pt x="29" y="81"/>
                  </a:cubicBezTo>
                  <a:cubicBezTo>
                    <a:pt x="30" y="82"/>
                    <a:pt x="30" y="82"/>
                    <a:pt x="30" y="82"/>
                  </a:cubicBezTo>
                  <a:cubicBezTo>
                    <a:pt x="30" y="82"/>
                    <a:pt x="30" y="82"/>
                    <a:pt x="30" y="82"/>
                  </a:cubicBezTo>
                  <a:cubicBezTo>
                    <a:pt x="30" y="82"/>
                    <a:pt x="30" y="82"/>
                    <a:pt x="30" y="82"/>
                  </a:cubicBezTo>
                  <a:cubicBezTo>
                    <a:pt x="31" y="83"/>
                    <a:pt x="31" y="83"/>
                    <a:pt x="31" y="83"/>
                  </a:cubicBezTo>
                  <a:cubicBezTo>
                    <a:pt x="31" y="83"/>
                    <a:pt x="31" y="83"/>
                    <a:pt x="31" y="83"/>
                  </a:cubicBezTo>
                  <a:cubicBezTo>
                    <a:pt x="30" y="83"/>
                    <a:pt x="30" y="83"/>
                    <a:pt x="30" y="83"/>
                  </a:cubicBezTo>
                  <a:cubicBezTo>
                    <a:pt x="30" y="83"/>
                    <a:pt x="30" y="83"/>
                    <a:pt x="30" y="83"/>
                  </a:cubicBezTo>
                  <a:cubicBezTo>
                    <a:pt x="29" y="83"/>
                    <a:pt x="29" y="83"/>
                    <a:pt x="29" y="83"/>
                  </a:cubicBezTo>
                  <a:cubicBezTo>
                    <a:pt x="29" y="84"/>
                    <a:pt x="29" y="84"/>
                    <a:pt x="29" y="84"/>
                  </a:cubicBezTo>
                  <a:cubicBezTo>
                    <a:pt x="29" y="84"/>
                    <a:pt x="29" y="84"/>
                    <a:pt x="29" y="84"/>
                  </a:cubicBezTo>
                  <a:cubicBezTo>
                    <a:pt x="29" y="84"/>
                    <a:pt x="29" y="84"/>
                    <a:pt x="29" y="84"/>
                  </a:cubicBezTo>
                  <a:cubicBezTo>
                    <a:pt x="29" y="84"/>
                    <a:pt x="29" y="84"/>
                    <a:pt x="29" y="84"/>
                  </a:cubicBezTo>
                  <a:cubicBezTo>
                    <a:pt x="29" y="84"/>
                    <a:pt x="29" y="84"/>
                    <a:pt x="29" y="84"/>
                  </a:cubicBezTo>
                  <a:cubicBezTo>
                    <a:pt x="29" y="85"/>
                    <a:pt x="29" y="85"/>
                    <a:pt x="29" y="85"/>
                  </a:cubicBezTo>
                  <a:cubicBezTo>
                    <a:pt x="29" y="85"/>
                    <a:pt x="29" y="85"/>
                    <a:pt x="29" y="85"/>
                  </a:cubicBezTo>
                  <a:cubicBezTo>
                    <a:pt x="30" y="86"/>
                    <a:pt x="30" y="86"/>
                    <a:pt x="30" y="86"/>
                  </a:cubicBezTo>
                  <a:cubicBezTo>
                    <a:pt x="31" y="87"/>
                    <a:pt x="31" y="87"/>
                    <a:pt x="31" y="87"/>
                  </a:cubicBezTo>
                  <a:cubicBezTo>
                    <a:pt x="31" y="87"/>
                    <a:pt x="31" y="87"/>
                    <a:pt x="31" y="87"/>
                  </a:cubicBezTo>
                  <a:cubicBezTo>
                    <a:pt x="32" y="86"/>
                    <a:pt x="32" y="86"/>
                    <a:pt x="32" y="86"/>
                  </a:cubicBezTo>
                  <a:cubicBezTo>
                    <a:pt x="32" y="87"/>
                    <a:pt x="32" y="87"/>
                    <a:pt x="32" y="87"/>
                  </a:cubicBezTo>
                  <a:cubicBezTo>
                    <a:pt x="32" y="87"/>
                    <a:pt x="32" y="87"/>
                    <a:pt x="32" y="87"/>
                  </a:cubicBezTo>
                  <a:cubicBezTo>
                    <a:pt x="33" y="87"/>
                    <a:pt x="33" y="87"/>
                    <a:pt x="33" y="87"/>
                  </a:cubicBezTo>
                  <a:cubicBezTo>
                    <a:pt x="33" y="86"/>
                    <a:pt x="33" y="86"/>
                    <a:pt x="33" y="86"/>
                  </a:cubicBezTo>
                  <a:cubicBezTo>
                    <a:pt x="33" y="86"/>
                    <a:pt x="33" y="86"/>
                    <a:pt x="33" y="86"/>
                  </a:cubicBezTo>
                  <a:cubicBezTo>
                    <a:pt x="34" y="86"/>
                    <a:pt x="34" y="86"/>
                    <a:pt x="34" y="86"/>
                  </a:cubicBezTo>
                  <a:cubicBezTo>
                    <a:pt x="33" y="85"/>
                    <a:pt x="33" y="85"/>
                    <a:pt x="33" y="85"/>
                  </a:cubicBezTo>
                  <a:cubicBezTo>
                    <a:pt x="34" y="84"/>
                    <a:pt x="34" y="84"/>
                    <a:pt x="34" y="84"/>
                  </a:cubicBezTo>
                  <a:cubicBezTo>
                    <a:pt x="34" y="84"/>
                    <a:pt x="34" y="84"/>
                    <a:pt x="34" y="84"/>
                  </a:cubicBezTo>
                  <a:cubicBezTo>
                    <a:pt x="33" y="84"/>
                    <a:pt x="33" y="84"/>
                    <a:pt x="33" y="84"/>
                  </a:cubicBezTo>
                  <a:cubicBezTo>
                    <a:pt x="33" y="84"/>
                    <a:pt x="33" y="84"/>
                    <a:pt x="33" y="84"/>
                  </a:cubicBezTo>
                  <a:cubicBezTo>
                    <a:pt x="35" y="83"/>
                    <a:pt x="35" y="83"/>
                    <a:pt x="35" y="83"/>
                  </a:cubicBezTo>
                  <a:cubicBezTo>
                    <a:pt x="35" y="83"/>
                    <a:pt x="35" y="83"/>
                    <a:pt x="35" y="83"/>
                  </a:cubicBezTo>
                  <a:cubicBezTo>
                    <a:pt x="35" y="83"/>
                    <a:pt x="35" y="83"/>
                    <a:pt x="35" y="83"/>
                  </a:cubicBezTo>
                  <a:cubicBezTo>
                    <a:pt x="35" y="83"/>
                    <a:pt x="35" y="83"/>
                    <a:pt x="35" y="83"/>
                  </a:cubicBezTo>
                  <a:cubicBezTo>
                    <a:pt x="35" y="83"/>
                    <a:pt x="35" y="83"/>
                    <a:pt x="35" y="83"/>
                  </a:cubicBezTo>
                  <a:cubicBezTo>
                    <a:pt x="35" y="82"/>
                    <a:pt x="35" y="82"/>
                    <a:pt x="35" y="82"/>
                  </a:cubicBezTo>
                  <a:cubicBezTo>
                    <a:pt x="35" y="82"/>
                    <a:pt x="35" y="82"/>
                    <a:pt x="35" y="82"/>
                  </a:cubicBezTo>
                  <a:cubicBezTo>
                    <a:pt x="35" y="83"/>
                    <a:pt x="35" y="83"/>
                    <a:pt x="35" y="83"/>
                  </a:cubicBezTo>
                  <a:cubicBezTo>
                    <a:pt x="36" y="82"/>
                    <a:pt x="36" y="82"/>
                    <a:pt x="36" y="82"/>
                  </a:cubicBezTo>
                  <a:cubicBezTo>
                    <a:pt x="36" y="81"/>
                    <a:pt x="36" y="81"/>
                    <a:pt x="36" y="81"/>
                  </a:cubicBezTo>
                  <a:cubicBezTo>
                    <a:pt x="37" y="81"/>
                    <a:pt x="37" y="81"/>
                    <a:pt x="37" y="81"/>
                  </a:cubicBezTo>
                  <a:cubicBezTo>
                    <a:pt x="37" y="80"/>
                    <a:pt x="37" y="80"/>
                    <a:pt x="37" y="80"/>
                  </a:cubicBezTo>
                  <a:cubicBezTo>
                    <a:pt x="37" y="80"/>
                    <a:pt x="37" y="80"/>
                    <a:pt x="37" y="80"/>
                  </a:cubicBezTo>
                  <a:cubicBezTo>
                    <a:pt x="38" y="80"/>
                    <a:pt x="38" y="80"/>
                    <a:pt x="38" y="80"/>
                  </a:cubicBezTo>
                  <a:cubicBezTo>
                    <a:pt x="38" y="80"/>
                    <a:pt x="38" y="80"/>
                    <a:pt x="38" y="80"/>
                  </a:cubicBezTo>
                  <a:cubicBezTo>
                    <a:pt x="39" y="80"/>
                    <a:pt x="39" y="80"/>
                    <a:pt x="39" y="80"/>
                  </a:cubicBezTo>
                  <a:cubicBezTo>
                    <a:pt x="39" y="80"/>
                    <a:pt x="39" y="80"/>
                    <a:pt x="39" y="80"/>
                  </a:cubicBezTo>
                  <a:cubicBezTo>
                    <a:pt x="40" y="79"/>
                    <a:pt x="40" y="79"/>
                    <a:pt x="40" y="79"/>
                  </a:cubicBezTo>
                  <a:cubicBezTo>
                    <a:pt x="40" y="80"/>
                    <a:pt x="40" y="80"/>
                    <a:pt x="40" y="80"/>
                  </a:cubicBezTo>
                  <a:cubicBezTo>
                    <a:pt x="40" y="80"/>
                    <a:pt x="40" y="80"/>
                    <a:pt x="40" y="80"/>
                  </a:cubicBezTo>
                  <a:cubicBezTo>
                    <a:pt x="40" y="80"/>
                    <a:pt x="40" y="80"/>
                    <a:pt x="40" y="80"/>
                  </a:cubicBezTo>
                  <a:cubicBezTo>
                    <a:pt x="40" y="80"/>
                    <a:pt x="40" y="80"/>
                    <a:pt x="40" y="80"/>
                  </a:cubicBezTo>
                  <a:cubicBezTo>
                    <a:pt x="40" y="80"/>
                    <a:pt x="40" y="80"/>
                    <a:pt x="40" y="80"/>
                  </a:cubicBezTo>
                  <a:cubicBezTo>
                    <a:pt x="40" y="80"/>
                    <a:pt x="40" y="80"/>
                    <a:pt x="40" y="80"/>
                  </a:cubicBezTo>
                  <a:cubicBezTo>
                    <a:pt x="40" y="80"/>
                    <a:pt x="40" y="80"/>
                    <a:pt x="40" y="80"/>
                  </a:cubicBezTo>
                  <a:cubicBezTo>
                    <a:pt x="40" y="79"/>
                    <a:pt x="40" y="79"/>
                    <a:pt x="40" y="79"/>
                  </a:cubicBezTo>
                  <a:cubicBezTo>
                    <a:pt x="40" y="79"/>
                    <a:pt x="40" y="79"/>
                    <a:pt x="40" y="79"/>
                  </a:cubicBezTo>
                  <a:cubicBezTo>
                    <a:pt x="40" y="79"/>
                    <a:pt x="40" y="79"/>
                    <a:pt x="40" y="79"/>
                  </a:cubicBezTo>
                  <a:cubicBezTo>
                    <a:pt x="41" y="78"/>
                    <a:pt x="41" y="78"/>
                    <a:pt x="41" y="78"/>
                  </a:cubicBezTo>
                  <a:cubicBezTo>
                    <a:pt x="41" y="78"/>
                    <a:pt x="41" y="78"/>
                    <a:pt x="41" y="78"/>
                  </a:cubicBezTo>
                  <a:cubicBezTo>
                    <a:pt x="41" y="78"/>
                    <a:pt x="41" y="78"/>
                    <a:pt x="41" y="78"/>
                  </a:cubicBezTo>
                  <a:cubicBezTo>
                    <a:pt x="41" y="79"/>
                    <a:pt x="41" y="79"/>
                    <a:pt x="41" y="79"/>
                  </a:cubicBezTo>
                  <a:cubicBezTo>
                    <a:pt x="41" y="79"/>
                    <a:pt x="41" y="79"/>
                    <a:pt x="41" y="79"/>
                  </a:cubicBezTo>
                  <a:cubicBezTo>
                    <a:pt x="41" y="79"/>
                    <a:pt x="41" y="79"/>
                    <a:pt x="41" y="79"/>
                  </a:cubicBezTo>
                  <a:cubicBezTo>
                    <a:pt x="41" y="79"/>
                    <a:pt x="41" y="79"/>
                    <a:pt x="41" y="79"/>
                  </a:cubicBezTo>
                  <a:cubicBezTo>
                    <a:pt x="41" y="79"/>
                    <a:pt x="41" y="79"/>
                    <a:pt x="41" y="79"/>
                  </a:cubicBezTo>
                  <a:cubicBezTo>
                    <a:pt x="41" y="79"/>
                    <a:pt x="41" y="79"/>
                    <a:pt x="41" y="79"/>
                  </a:cubicBezTo>
                  <a:cubicBezTo>
                    <a:pt x="41" y="78"/>
                    <a:pt x="41" y="78"/>
                    <a:pt x="41" y="78"/>
                  </a:cubicBezTo>
                  <a:cubicBezTo>
                    <a:pt x="41" y="78"/>
                    <a:pt x="41" y="78"/>
                    <a:pt x="41" y="78"/>
                  </a:cubicBezTo>
                  <a:cubicBezTo>
                    <a:pt x="41" y="78"/>
                    <a:pt x="41" y="78"/>
                    <a:pt x="41" y="78"/>
                  </a:cubicBezTo>
                  <a:cubicBezTo>
                    <a:pt x="42" y="77"/>
                    <a:pt x="42" y="77"/>
                    <a:pt x="42" y="77"/>
                  </a:cubicBezTo>
                  <a:cubicBezTo>
                    <a:pt x="43" y="77"/>
                    <a:pt x="43" y="77"/>
                    <a:pt x="43" y="77"/>
                  </a:cubicBezTo>
                  <a:cubicBezTo>
                    <a:pt x="43" y="77"/>
                    <a:pt x="43" y="77"/>
                    <a:pt x="43" y="77"/>
                  </a:cubicBezTo>
                  <a:cubicBezTo>
                    <a:pt x="43" y="77"/>
                    <a:pt x="43" y="77"/>
                    <a:pt x="43" y="77"/>
                  </a:cubicBezTo>
                  <a:cubicBezTo>
                    <a:pt x="43" y="77"/>
                    <a:pt x="43" y="77"/>
                    <a:pt x="43" y="77"/>
                  </a:cubicBezTo>
                  <a:cubicBezTo>
                    <a:pt x="42" y="78"/>
                    <a:pt x="42" y="78"/>
                    <a:pt x="42" y="78"/>
                  </a:cubicBezTo>
                  <a:cubicBezTo>
                    <a:pt x="42" y="78"/>
                    <a:pt x="42" y="78"/>
                    <a:pt x="42" y="78"/>
                  </a:cubicBezTo>
                  <a:cubicBezTo>
                    <a:pt x="42" y="78"/>
                    <a:pt x="42" y="78"/>
                    <a:pt x="42" y="78"/>
                  </a:cubicBezTo>
                  <a:cubicBezTo>
                    <a:pt x="42" y="78"/>
                    <a:pt x="42" y="78"/>
                    <a:pt x="42" y="78"/>
                  </a:cubicBezTo>
                  <a:cubicBezTo>
                    <a:pt x="43" y="78"/>
                    <a:pt x="43" y="78"/>
                    <a:pt x="43" y="78"/>
                  </a:cubicBezTo>
                  <a:cubicBezTo>
                    <a:pt x="43" y="79"/>
                    <a:pt x="43" y="79"/>
                    <a:pt x="43" y="79"/>
                  </a:cubicBezTo>
                  <a:cubicBezTo>
                    <a:pt x="43" y="79"/>
                    <a:pt x="43" y="79"/>
                    <a:pt x="43" y="79"/>
                  </a:cubicBezTo>
                  <a:cubicBezTo>
                    <a:pt x="43" y="79"/>
                    <a:pt x="43" y="79"/>
                    <a:pt x="43" y="79"/>
                  </a:cubicBezTo>
                  <a:cubicBezTo>
                    <a:pt x="43" y="79"/>
                    <a:pt x="43" y="79"/>
                    <a:pt x="43" y="79"/>
                  </a:cubicBezTo>
                  <a:cubicBezTo>
                    <a:pt x="42" y="79"/>
                    <a:pt x="42" y="79"/>
                    <a:pt x="42" y="79"/>
                  </a:cubicBezTo>
                  <a:cubicBezTo>
                    <a:pt x="42" y="80"/>
                    <a:pt x="42" y="80"/>
                    <a:pt x="42" y="80"/>
                  </a:cubicBezTo>
                  <a:cubicBezTo>
                    <a:pt x="42" y="80"/>
                    <a:pt x="42" y="80"/>
                    <a:pt x="42" y="80"/>
                  </a:cubicBezTo>
                  <a:cubicBezTo>
                    <a:pt x="42" y="80"/>
                    <a:pt x="42" y="80"/>
                    <a:pt x="42" y="80"/>
                  </a:cubicBezTo>
                  <a:cubicBezTo>
                    <a:pt x="43" y="80"/>
                    <a:pt x="43" y="80"/>
                    <a:pt x="43" y="80"/>
                  </a:cubicBezTo>
                  <a:cubicBezTo>
                    <a:pt x="43" y="80"/>
                    <a:pt x="43" y="80"/>
                    <a:pt x="43" y="80"/>
                  </a:cubicBezTo>
                  <a:cubicBezTo>
                    <a:pt x="43" y="80"/>
                    <a:pt x="43" y="80"/>
                    <a:pt x="43" y="80"/>
                  </a:cubicBezTo>
                  <a:cubicBezTo>
                    <a:pt x="44" y="80"/>
                    <a:pt x="44" y="80"/>
                    <a:pt x="44" y="80"/>
                  </a:cubicBezTo>
                  <a:cubicBezTo>
                    <a:pt x="44" y="81"/>
                    <a:pt x="44" y="81"/>
                    <a:pt x="44" y="81"/>
                  </a:cubicBezTo>
                  <a:cubicBezTo>
                    <a:pt x="44" y="80"/>
                    <a:pt x="44" y="80"/>
                    <a:pt x="44" y="80"/>
                  </a:cubicBezTo>
                  <a:cubicBezTo>
                    <a:pt x="44" y="80"/>
                    <a:pt x="44" y="80"/>
                    <a:pt x="44" y="80"/>
                  </a:cubicBezTo>
                  <a:cubicBezTo>
                    <a:pt x="44" y="80"/>
                    <a:pt x="44" y="80"/>
                    <a:pt x="44" y="80"/>
                  </a:cubicBezTo>
                  <a:cubicBezTo>
                    <a:pt x="45" y="80"/>
                    <a:pt x="45" y="80"/>
                    <a:pt x="45" y="80"/>
                  </a:cubicBezTo>
                  <a:cubicBezTo>
                    <a:pt x="45" y="80"/>
                    <a:pt x="45" y="80"/>
                    <a:pt x="45" y="80"/>
                  </a:cubicBezTo>
                  <a:cubicBezTo>
                    <a:pt x="45" y="80"/>
                    <a:pt x="45" y="80"/>
                    <a:pt x="45" y="80"/>
                  </a:cubicBezTo>
                  <a:cubicBezTo>
                    <a:pt x="45" y="80"/>
                    <a:pt x="45" y="80"/>
                    <a:pt x="45" y="80"/>
                  </a:cubicBezTo>
                  <a:cubicBezTo>
                    <a:pt x="45" y="80"/>
                    <a:pt x="45" y="80"/>
                    <a:pt x="45" y="80"/>
                  </a:cubicBezTo>
                  <a:cubicBezTo>
                    <a:pt x="45" y="79"/>
                    <a:pt x="45" y="79"/>
                    <a:pt x="45" y="79"/>
                  </a:cubicBezTo>
                  <a:cubicBezTo>
                    <a:pt x="45" y="79"/>
                    <a:pt x="45" y="79"/>
                    <a:pt x="45" y="79"/>
                  </a:cubicBezTo>
                  <a:cubicBezTo>
                    <a:pt x="45" y="79"/>
                    <a:pt x="45" y="79"/>
                    <a:pt x="45" y="79"/>
                  </a:cubicBezTo>
                  <a:cubicBezTo>
                    <a:pt x="45" y="79"/>
                    <a:pt x="45" y="79"/>
                    <a:pt x="45" y="79"/>
                  </a:cubicBezTo>
                  <a:cubicBezTo>
                    <a:pt x="46" y="78"/>
                    <a:pt x="46" y="78"/>
                    <a:pt x="46" y="78"/>
                  </a:cubicBezTo>
                  <a:cubicBezTo>
                    <a:pt x="46" y="78"/>
                    <a:pt x="46" y="78"/>
                    <a:pt x="46" y="78"/>
                  </a:cubicBezTo>
                  <a:cubicBezTo>
                    <a:pt x="46" y="78"/>
                    <a:pt x="46" y="78"/>
                    <a:pt x="46" y="78"/>
                  </a:cubicBezTo>
                  <a:cubicBezTo>
                    <a:pt x="47" y="78"/>
                    <a:pt x="47" y="78"/>
                    <a:pt x="47" y="78"/>
                  </a:cubicBezTo>
                  <a:cubicBezTo>
                    <a:pt x="47" y="78"/>
                    <a:pt x="47" y="78"/>
                    <a:pt x="47" y="78"/>
                  </a:cubicBezTo>
                  <a:cubicBezTo>
                    <a:pt x="47" y="78"/>
                    <a:pt x="47" y="78"/>
                    <a:pt x="47" y="78"/>
                  </a:cubicBezTo>
                  <a:cubicBezTo>
                    <a:pt x="48" y="78"/>
                    <a:pt x="48" y="78"/>
                    <a:pt x="48" y="78"/>
                  </a:cubicBezTo>
                  <a:cubicBezTo>
                    <a:pt x="48" y="78"/>
                    <a:pt x="48" y="78"/>
                    <a:pt x="48" y="78"/>
                  </a:cubicBezTo>
                  <a:cubicBezTo>
                    <a:pt x="48" y="78"/>
                    <a:pt x="48" y="78"/>
                    <a:pt x="48" y="78"/>
                  </a:cubicBezTo>
                  <a:cubicBezTo>
                    <a:pt x="49" y="78"/>
                    <a:pt x="49" y="78"/>
                    <a:pt x="49" y="78"/>
                  </a:cubicBezTo>
                  <a:cubicBezTo>
                    <a:pt x="49" y="78"/>
                    <a:pt x="49" y="78"/>
                    <a:pt x="49" y="78"/>
                  </a:cubicBezTo>
                  <a:cubicBezTo>
                    <a:pt x="49" y="77"/>
                    <a:pt x="49" y="77"/>
                    <a:pt x="49" y="77"/>
                  </a:cubicBezTo>
                  <a:cubicBezTo>
                    <a:pt x="50" y="77"/>
                    <a:pt x="50" y="77"/>
                    <a:pt x="50" y="77"/>
                  </a:cubicBezTo>
                  <a:cubicBezTo>
                    <a:pt x="50" y="77"/>
                    <a:pt x="50" y="77"/>
                    <a:pt x="50" y="77"/>
                  </a:cubicBezTo>
                  <a:cubicBezTo>
                    <a:pt x="50" y="76"/>
                    <a:pt x="50" y="76"/>
                    <a:pt x="50" y="76"/>
                  </a:cubicBezTo>
                  <a:cubicBezTo>
                    <a:pt x="51" y="76"/>
                    <a:pt x="51" y="76"/>
                    <a:pt x="51" y="76"/>
                  </a:cubicBezTo>
                  <a:cubicBezTo>
                    <a:pt x="51" y="76"/>
                    <a:pt x="51" y="76"/>
                    <a:pt x="51" y="76"/>
                  </a:cubicBezTo>
                  <a:cubicBezTo>
                    <a:pt x="51" y="76"/>
                    <a:pt x="51" y="76"/>
                    <a:pt x="51" y="76"/>
                  </a:cubicBezTo>
                  <a:cubicBezTo>
                    <a:pt x="51" y="77"/>
                    <a:pt x="51" y="77"/>
                    <a:pt x="51" y="77"/>
                  </a:cubicBezTo>
                  <a:cubicBezTo>
                    <a:pt x="51" y="77"/>
                    <a:pt x="51" y="77"/>
                    <a:pt x="51" y="77"/>
                  </a:cubicBezTo>
                  <a:cubicBezTo>
                    <a:pt x="51" y="77"/>
                    <a:pt x="51" y="77"/>
                    <a:pt x="51" y="77"/>
                  </a:cubicBezTo>
                  <a:cubicBezTo>
                    <a:pt x="52" y="77"/>
                    <a:pt x="52" y="77"/>
                    <a:pt x="52" y="77"/>
                  </a:cubicBezTo>
                  <a:cubicBezTo>
                    <a:pt x="51" y="78"/>
                    <a:pt x="51" y="78"/>
                    <a:pt x="51" y="78"/>
                  </a:cubicBezTo>
                  <a:cubicBezTo>
                    <a:pt x="51" y="78"/>
                    <a:pt x="51" y="78"/>
                    <a:pt x="51" y="78"/>
                  </a:cubicBezTo>
                  <a:cubicBezTo>
                    <a:pt x="51" y="78"/>
                    <a:pt x="51" y="78"/>
                    <a:pt x="51" y="78"/>
                  </a:cubicBezTo>
                  <a:cubicBezTo>
                    <a:pt x="52" y="79"/>
                    <a:pt x="52" y="79"/>
                    <a:pt x="52" y="79"/>
                  </a:cubicBezTo>
                  <a:cubicBezTo>
                    <a:pt x="53" y="79"/>
                    <a:pt x="53" y="79"/>
                    <a:pt x="53" y="79"/>
                  </a:cubicBezTo>
                  <a:cubicBezTo>
                    <a:pt x="53" y="79"/>
                    <a:pt x="53" y="79"/>
                    <a:pt x="53" y="79"/>
                  </a:cubicBezTo>
                  <a:cubicBezTo>
                    <a:pt x="53" y="78"/>
                    <a:pt x="53" y="78"/>
                    <a:pt x="53" y="78"/>
                  </a:cubicBezTo>
                  <a:cubicBezTo>
                    <a:pt x="53" y="78"/>
                    <a:pt x="53" y="78"/>
                    <a:pt x="53" y="78"/>
                  </a:cubicBezTo>
                  <a:cubicBezTo>
                    <a:pt x="52" y="78"/>
                    <a:pt x="52" y="78"/>
                    <a:pt x="52" y="78"/>
                  </a:cubicBezTo>
                  <a:cubicBezTo>
                    <a:pt x="52" y="77"/>
                    <a:pt x="52" y="77"/>
                    <a:pt x="52" y="77"/>
                  </a:cubicBezTo>
                  <a:cubicBezTo>
                    <a:pt x="53" y="77"/>
                    <a:pt x="53" y="77"/>
                    <a:pt x="53" y="77"/>
                  </a:cubicBezTo>
                  <a:cubicBezTo>
                    <a:pt x="53" y="77"/>
                    <a:pt x="53" y="77"/>
                    <a:pt x="53" y="77"/>
                  </a:cubicBezTo>
                  <a:cubicBezTo>
                    <a:pt x="54" y="77"/>
                    <a:pt x="54" y="77"/>
                    <a:pt x="54" y="77"/>
                  </a:cubicBezTo>
                  <a:cubicBezTo>
                    <a:pt x="54" y="76"/>
                    <a:pt x="54" y="76"/>
                    <a:pt x="54" y="76"/>
                  </a:cubicBezTo>
                  <a:cubicBezTo>
                    <a:pt x="54" y="76"/>
                    <a:pt x="54" y="76"/>
                    <a:pt x="54" y="76"/>
                  </a:cubicBezTo>
                  <a:cubicBezTo>
                    <a:pt x="54" y="77"/>
                    <a:pt x="54" y="77"/>
                    <a:pt x="54" y="77"/>
                  </a:cubicBezTo>
                  <a:cubicBezTo>
                    <a:pt x="55" y="77"/>
                    <a:pt x="55" y="77"/>
                    <a:pt x="55" y="77"/>
                  </a:cubicBezTo>
                  <a:cubicBezTo>
                    <a:pt x="54" y="76"/>
                    <a:pt x="54" y="76"/>
                    <a:pt x="54" y="76"/>
                  </a:cubicBezTo>
                  <a:cubicBezTo>
                    <a:pt x="54" y="76"/>
                    <a:pt x="54" y="76"/>
                    <a:pt x="54" y="76"/>
                  </a:cubicBezTo>
                  <a:cubicBezTo>
                    <a:pt x="54" y="76"/>
                    <a:pt x="54" y="76"/>
                    <a:pt x="54" y="76"/>
                  </a:cubicBezTo>
                  <a:cubicBezTo>
                    <a:pt x="53" y="75"/>
                    <a:pt x="53" y="75"/>
                    <a:pt x="53" y="75"/>
                  </a:cubicBezTo>
                  <a:cubicBezTo>
                    <a:pt x="53" y="75"/>
                    <a:pt x="53" y="75"/>
                    <a:pt x="53" y="75"/>
                  </a:cubicBezTo>
                  <a:cubicBezTo>
                    <a:pt x="53" y="75"/>
                    <a:pt x="53" y="75"/>
                    <a:pt x="53" y="75"/>
                  </a:cubicBezTo>
                  <a:cubicBezTo>
                    <a:pt x="53" y="75"/>
                    <a:pt x="53" y="75"/>
                    <a:pt x="53" y="75"/>
                  </a:cubicBezTo>
                  <a:cubicBezTo>
                    <a:pt x="53" y="74"/>
                    <a:pt x="53" y="74"/>
                    <a:pt x="53" y="74"/>
                  </a:cubicBezTo>
                  <a:cubicBezTo>
                    <a:pt x="52" y="74"/>
                    <a:pt x="52" y="74"/>
                    <a:pt x="52" y="74"/>
                  </a:cubicBezTo>
                  <a:cubicBezTo>
                    <a:pt x="52" y="73"/>
                    <a:pt x="52" y="73"/>
                    <a:pt x="52" y="73"/>
                  </a:cubicBezTo>
                  <a:cubicBezTo>
                    <a:pt x="52" y="73"/>
                    <a:pt x="52" y="73"/>
                    <a:pt x="52" y="73"/>
                  </a:cubicBezTo>
                  <a:cubicBezTo>
                    <a:pt x="52" y="73"/>
                    <a:pt x="52" y="73"/>
                    <a:pt x="52" y="73"/>
                  </a:cubicBezTo>
                  <a:cubicBezTo>
                    <a:pt x="52" y="73"/>
                    <a:pt x="52" y="73"/>
                    <a:pt x="52" y="73"/>
                  </a:cubicBezTo>
                  <a:cubicBezTo>
                    <a:pt x="52" y="72"/>
                    <a:pt x="52" y="72"/>
                    <a:pt x="52" y="72"/>
                  </a:cubicBezTo>
                  <a:cubicBezTo>
                    <a:pt x="52" y="72"/>
                    <a:pt x="52" y="72"/>
                    <a:pt x="52" y="72"/>
                  </a:cubicBezTo>
                  <a:cubicBezTo>
                    <a:pt x="53" y="72"/>
                    <a:pt x="53" y="72"/>
                    <a:pt x="53" y="72"/>
                  </a:cubicBezTo>
                  <a:cubicBezTo>
                    <a:pt x="53" y="72"/>
                    <a:pt x="53" y="72"/>
                    <a:pt x="53" y="72"/>
                  </a:cubicBezTo>
                  <a:cubicBezTo>
                    <a:pt x="53" y="72"/>
                    <a:pt x="53" y="72"/>
                    <a:pt x="53" y="72"/>
                  </a:cubicBezTo>
                  <a:cubicBezTo>
                    <a:pt x="54" y="72"/>
                    <a:pt x="54" y="72"/>
                    <a:pt x="54" y="72"/>
                  </a:cubicBezTo>
                  <a:cubicBezTo>
                    <a:pt x="54" y="72"/>
                    <a:pt x="54" y="72"/>
                    <a:pt x="54" y="72"/>
                  </a:cubicBezTo>
                  <a:cubicBezTo>
                    <a:pt x="56" y="72"/>
                    <a:pt x="56" y="72"/>
                    <a:pt x="56" y="72"/>
                  </a:cubicBezTo>
                  <a:cubicBezTo>
                    <a:pt x="58" y="72"/>
                    <a:pt x="58" y="72"/>
                    <a:pt x="58" y="72"/>
                  </a:cubicBezTo>
                  <a:cubicBezTo>
                    <a:pt x="58" y="73"/>
                    <a:pt x="58" y="73"/>
                    <a:pt x="58" y="73"/>
                  </a:cubicBezTo>
                  <a:cubicBezTo>
                    <a:pt x="60" y="73"/>
                    <a:pt x="60" y="73"/>
                    <a:pt x="60" y="73"/>
                  </a:cubicBezTo>
                  <a:cubicBezTo>
                    <a:pt x="60" y="73"/>
                    <a:pt x="60" y="73"/>
                    <a:pt x="60" y="73"/>
                  </a:cubicBezTo>
                  <a:cubicBezTo>
                    <a:pt x="60" y="74"/>
                    <a:pt x="60" y="74"/>
                    <a:pt x="60" y="74"/>
                  </a:cubicBezTo>
                  <a:cubicBezTo>
                    <a:pt x="60" y="74"/>
                    <a:pt x="60" y="74"/>
                    <a:pt x="60" y="74"/>
                  </a:cubicBezTo>
                  <a:cubicBezTo>
                    <a:pt x="60" y="74"/>
                    <a:pt x="60" y="74"/>
                    <a:pt x="60" y="74"/>
                  </a:cubicBezTo>
                  <a:cubicBezTo>
                    <a:pt x="61" y="74"/>
                    <a:pt x="61" y="74"/>
                    <a:pt x="61" y="74"/>
                  </a:cubicBezTo>
                  <a:cubicBezTo>
                    <a:pt x="61" y="74"/>
                    <a:pt x="61" y="74"/>
                    <a:pt x="61" y="74"/>
                  </a:cubicBezTo>
                  <a:cubicBezTo>
                    <a:pt x="61" y="74"/>
                    <a:pt x="61" y="74"/>
                    <a:pt x="61" y="74"/>
                  </a:cubicBezTo>
                  <a:cubicBezTo>
                    <a:pt x="62" y="74"/>
                    <a:pt x="62" y="74"/>
                    <a:pt x="62" y="74"/>
                  </a:cubicBezTo>
                  <a:cubicBezTo>
                    <a:pt x="62" y="74"/>
                    <a:pt x="62" y="74"/>
                    <a:pt x="62" y="74"/>
                  </a:cubicBezTo>
                  <a:cubicBezTo>
                    <a:pt x="63" y="75"/>
                    <a:pt x="63" y="75"/>
                    <a:pt x="63" y="75"/>
                  </a:cubicBezTo>
                  <a:cubicBezTo>
                    <a:pt x="65" y="75"/>
                    <a:pt x="65" y="75"/>
                    <a:pt x="65" y="75"/>
                  </a:cubicBezTo>
                  <a:cubicBezTo>
                    <a:pt x="65" y="76"/>
                    <a:pt x="65" y="76"/>
                    <a:pt x="65" y="76"/>
                  </a:cubicBezTo>
                  <a:cubicBezTo>
                    <a:pt x="65" y="76"/>
                    <a:pt x="65" y="76"/>
                    <a:pt x="65" y="76"/>
                  </a:cubicBezTo>
                  <a:cubicBezTo>
                    <a:pt x="66" y="76"/>
                    <a:pt x="66" y="76"/>
                    <a:pt x="66" y="76"/>
                  </a:cubicBezTo>
                  <a:cubicBezTo>
                    <a:pt x="66" y="77"/>
                    <a:pt x="66" y="77"/>
                    <a:pt x="66" y="77"/>
                  </a:cubicBezTo>
                  <a:cubicBezTo>
                    <a:pt x="67" y="78"/>
                    <a:pt x="67" y="78"/>
                    <a:pt x="67" y="78"/>
                  </a:cubicBezTo>
                  <a:cubicBezTo>
                    <a:pt x="67" y="78"/>
                    <a:pt x="67" y="78"/>
                    <a:pt x="67" y="78"/>
                  </a:cubicBezTo>
                  <a:cubicBezTo>
                    <a:pt x="67" y="77"/>
                    <a:pt x="67" y="77"/>
                    <a:pt x="67" y="77"/>
                  </a:cubicBezTo>
                  <a:cubicBezTo>
                    <a:pt x="67" y="77"/>
                    <a:pt x="67" y="77"/>
                    <a:pt x="67" y="77"/>
                  </a:cubicBezTo>
                  <a:cubicBezTo>
                    <a:pt x="68" y="77"/>
                    <a:pt x="68" y="77"/>
                    <a:pt x="68" y="77"/>
                  </a:cubicBezTo>
                  <a:cubicBezTo>
                    <a:pt x="68" y="77"/>
                    <a:pt x="68" y="77"/>
                    <a:pt x="68" y="77"/>
                  </a:cubicBezTo>
                  <a:cubicBezTo>
                    <a:pt x="67" y="76"/>
                    <a:pt x="67" y="76"/>
                    <a:pt x="67" y="76"/>
                  </a:cubicBezTo>
                  <a:cubicBezTo>
                    <a:pt x="67" y="76"/>
                    <a:pt x="67" y="76"/>
                    <a:pt x="67" y="76"/>
                  </a:cubicBezTo>
                  <a:cubicBezTo>
                    <a:pt x="67" y="75"/>
                    <a:pt x="67" y="75"/>
                    <a:pt x="67" y="75"/>
                  </a:cubicBezTo>
                  <a:cubicBezTo>
                    <a:pt x="68" y="74"/>
                    <a:pt x="68" y="74"/>
                    <a:pt x="68" y="74"/>
                  </a:cubicBezTo>
                  <a:cubicBezTo>
                    <a:pt x="67" y="75"/>
                    <a:pt x="67" y="75"/>
                    <a:pt x="67" y="75"/>
                  </a:cubicBezTo>
                  <a:cubicBezTo>
                    <a:pt x="67" y="74"/>
                    <a:pt x="67" y="74"/>
                    <a:pt x="67" y="74"/>
                  </a:cubicBezTo>
                  <a:cubicBezTo>
                    <a:pt x="67" y="74"/>
                    <a:pt x="67" y="74"/>
                    <a:pt x="67" y="74"/>
                  </a:cubicBezTo>
                  <a:cubicBezTo>
                    <a:pt x="67" y="75"/>
                    <a:pt x="67" y="75"/>
                    <a:pt x="67" y="75"/>
                  </a:cubicBezTo>
                  <a:cubicBezTo>
                    <a:pt x="66" y="74"/>
                    <a:pt x="66" y="74"/>
                    <a:pt x="66" y="74"/>
                  </a:cubicBezTo>
                  <a:cubicBezTo>
                    <a:pt x="65" y="73"/>
                    <a:pt x="65" y="73"/>
                    <a:pt x="65" y="73"/>
                  </a:cubicBezTo>
                  <a:cubicBezTo>
                    <a:pt x="65" y="73"/>
                    <a:pt x="65" y="73"/>
                    <a:pt x="65" y="73"/>
                  </a:cubicBezTo>
                  <a:cubicBezTo>
                    <a:pt x="65" y="73"/>
                    <a:pt x="65" y="73"/>
                    <a:pt x="65" y="73"/>
                  </a:cubicBezTo>
                  <a:cubicBezTo>
                    <a:pt x="65" y="72"/>
                    <a:pt x="65" y="72"/>
                    <a:pt x="65" y="72"/>
                  </a:cubicBezTo>
                  <a:cubicBezTo>
                    <a:pt x="65" y="72"/>
                    <a:pt x="65" y="72"/>
                    <a:pt x="65" y="72"/>
                  </a:cubicBezTo>
                  <a:cubicBezTo>
                    <a:pt x="64" y="73"/>
                    <a:pt x="64" y="73"/>
                    <a:pt x="64" y="73"/>
                  </a:cubicBezTo>
                  <a:cubicBezTo>
                    <a:pt x="64" y="72"/>
                    <a:pt x="64" y="72"/>
                    <a:pt x="64" y="72"/>
                  </a:cubicBezTo>
                  <a:cubicBezTo>
                    <a:pt x="63" y="72"/>
                    <a:pt x="63" y="72"/>
                    <a:pt x="63" y="72"/>
                  </a:cubicBezTo>
                  <a:cubicBezTo>
                    <a:pt x="63" y="72"/>
                    <a:pt x="63" y="72"/>
                    <a:pt x="63" y="72"/>
                  </a:cubicBezTo>
                  <a:cubicBezTo>
                    <a:pt x="63" y="72"/>
                    <a:pt x="63" y="72"/>
                    <a:pt x="63" y="72"/>
                  </a:cubicBezTo>
                  <a:cubicBezTo>
                    <a:pt x="63" y="72"/>
                    <a:pt x="63" y="72"/>
                    <a:pt x="63" y="72"/>
                  </a:cubicBezTo>
                  <a:cubicBezTo>
                    <a:pt x="62" y="71"/>
                    <a:pt x="62" y="71"/>
                    <a:pt x="62" y="71"/>
                  </a:cubicBezTo>
                  <a:cubicBezTo>
                    <a:pt x="62" y="70"/>
                    <a:pt x="62" y="70"/>
                    <a:pt x="62" y="70"/>
                  </a:cubicBezTo>
                  <a:cubicBezTo>
                    <a:pt x="62" y="70"/>
                    <a:pt x="62" y="70"/>
                    <a:pt x="62" y="70"/>
                  </a:cubicBezTo>
                  <a:cubicBezTo>
                    <a:pt x="62" y="70"/>
                    <a:pt x="62" y="70"/>
                    <a:pt x="62" y="70"/>
                  </a:cubicBezTo>
                  <a:cubicBezTo>
                    <a:pt x="63" y="70"/>
                    <a:pt x="63" y="70"/>
                    <a:pt x="63" y="70"/>
                  </a:cubicBezTo>
                  <a:cubicBezTo>
                    <a:pt x="63" y="70"/>
                    <a:pt x="63" y="70"/>
                    <a:pt x="63" y="70"/>
                  </a:cubicBezTo>
                  <a:cubicBezTo>
                    <a:pt x="62" y="69"/>
                    <a:pt x="62" y="69"/>
                    <a:pt x="62" y="69"/>
                  </a:cubicBezTo>
                  <a:cubicBezTo>
                    <a:pt x="62" y="69"/>
                    <a:pt x="62" y="69"/>
                    <a:pt x="62" y="69"/>
                  </a:cubicBezTo>
                  <a:cubicBezTo>
                    <a:pt x="62" y="68"/>
                    <a:pt x="62" y="68"/>
                    <a:pt x="62" y="68"/>
                  </a:cubicBezTo>
                  <a:cubicBezTo>
                    <a:pt x="62" y="68"/>
                    <a:pt x="62" y="68"/>
                    <a:pt x="62" y="68"/>
                  </a:cubicBezTo>
                  <a:cubicBezTo>
                    <a:pt x="62" y="68"/>
                    <a:pt x="62" y="68"/>
                    <a:pt x="62" y="68"/>
                  </a:cubicBezTo>
                  <a:cubicBezTo>
                    <a:pt x="62" y="68"/>
                    <a:pt x="62" y="68"/>
                    <a:pt x="62" y="68"/>
                  </a:cubicBezTo>
                  <a:cubicBezTo>
                    <a:pt x="61" y="67"/>
                    <a:pt x="61" y="67"/>
                    <a:pt x="61" y="67"/>
                  </a:cubicBezTo>
                  <a:cubicBezTo>
                    <a:pt x="61" y="67"/>
                    <a:pt x="61" y="67"/>
                    <a:pt x="61" y="67"/>
                  </a:cubicBezTo>
                  <a:cubicBezTo>
                    <a:pt x="61" y="67"/>
                    <a:pt x="61" y="67"/>
                    <a:pt x="61" y="67"/>
                  </a:cubicBezTo>
                  <a:cubicBezTo>
                    <a:pt x="60" y="67"/>
                    <a:pt x="60" y="67"/>
                    <a:pt x="60" y="67"/>
                  </a:cubicBezTo>
                  <a:cubicBezTo>
                    <a:pt x="60" y="66"/>
                    <a:pt x="60" y="66"/>
                    <a:pt x="60" y="66"/>
                  </a:cubicBezTo>
                  <a:cubicBezTo>
                    <a:pt x="61" y="66"/>
                    <a:pt x="61" y="66"/>
                    <a:pt x="61" y="66"/>
                  </a:cubicBezTo>
                  <a:cubicBezTo>
                    <a:pt x="60" y="65"/>
                    <a:pt x="60" y="65"/>
                    <a:pt x="60" y="65"/>
                  </a:cubicBezTo>
                  <a:cubicBezTo>
                    <a:pt x="60" y="65"/>
                    <a:pt x="60" y="65"/>
                    <a:pt x="60" y="65"/>
                  </a:cubicBezTo>
                  <a:cubicBezTo>
                    <a:pt x="60" y="65"/>
                    <a:pt x="60" y="65"/>
                    <a:pt x="60" y="65"/>
                  </a:cubicBezTo>
                  <a:cubicBezTo>
                    <a:pt x="61" y="63"/>
                    <a:pt x="61" y="63"/>
                    <a:pt x="61" y="63"/>
                  </a:cubicBezTo>
                  <a:cubicBezTo>
                    <a:pt x="62" y="63"/>
                    <a:pt x="62" y="63"/>
                    <a:pt x="62" y="63"/>
                  </a:cubicBezTo>
                  <a:cubicBezTo>
                    <a:pt x="62" y="63"/>
                    <a:pt x="62" y="63"/>
                    <a:pt x="62" y="63"/>
                  </a:cubicBezTo>
                  <a:cubicBezTo>
                    <a:pt x="62" y="62"/>
                    <a:pt x="62" y="62"/>
                    <a:pt x="62" y="62"/>
                  </a:cubicBezTo>
                  <a:cubicBezTo>
                    <a:pt x="62" y="62"/>
                    <a:pt x="62" y="62"/>
                    <a:pt x="62" y="62"/>
                  </a:cubicBezTo>
                  <a:cubicBezTo>
                    <a:pt x="62" y="61"/>
                    <a:pt x="62" y="61"/>
                    <a:pt x="62" y="61"/>
                  </a:cubicBezTo>
                  <a:cubicBezTo>
                    <a:pt x="62" y="61"/>
                    <a:pt x="62" y="61"/>
                    <a:pt x="62" y="61"/>
                  </a:cubicBezTo>
                  <a:cubicBezTo>
                    <a:pt x="61" y="60"/>
                    <a:pt x="61" y="60"/>
                    <a:pt x="61" y="60"/>
                  </a:cubicBezTo>
                  <a:cubicBezTo>
                    <a:pt x="62" y="60"/>
                    <a:pt x="62" y="60"/>
                    <a:pt x="62" y="60"/>
                  </a:cubicBezTo>
                  <a:cubicBezTo>
                    <a:pt x="61" y="60"/>
                    <a:pt x="61" y="60"/>
                    <a:pt x="61" y="60"/>
                  </a:cubicBezTo>
                  <a:cubicBezTo>
                    <a:pt x="62" y="59"/>
                    <a:pt x="62" y="59"/>
                    <a:pt x="62" y="59"/>
                  </a:cubicBezTo>
                  <a:cubicBezTo>
                    <a:pt x="61" y="59"/>
                    <a:pt x="61" y="59"/>
                    <a:pt x="61" y="59"/>
                  </a:cubicBezTo>
                  <a:cubicBezTo>
                    <a:pt x="61" y="58"/>
                    <a:pt x="61" y="58"/>
                    <a:pt x="61" y="58"/>
                  </a:cubicBezTo>
                  <a:cubicBezTo>
                    <a:pt x="62" y="58"/>
                    <a:pt x="62" y="58"/>
                    <a:pt x="62" y="58"/>
                  </a:cubicBezTo>
                  <a:cubicBezTo>
                    <a:pt x="61" y="57"/>
                    <a:pt x="61" y="57"/>
                    <a:pt x="61" y="57"/>
                  </a:cubicBezTo>
                  <a:cubicBezTo>
                    <a:pt x="61" y="57"/>
                    <a:pt x="61" y="57"/>
                    <a:pt x="61" y="57"/>
                  </a:cubicBezTo>
                  <a:cubicBezTo>
                    <a:pt x="61" y="56"/>
                    <a:pt x="61" y="56"/>
                    <a:pt x="61" y="56"/>
                  </a:cubicBezTo>
                  <a:cubicBezTo>
                    <a:pt x="62" y="56"/>
                    <a:pt x="62" y="56"/>
                    <a:pt x="62" y="56"/>
                  </a:cubicBezTo>
                  <a:cubicBezTo>
                    <a:pt x="62" y="56"/>
                    <a:pt x="62" y="56"/>
                    <a:pt x="62" y="56"/>
                  </a:cubicBezTo>
                  <a:cubicBezTo>
                    <a:pt x="62" y="56"/>
                    <a:pt x="62" y="56"/>
                    <a:pt x="62" y="56"/>
                  </a:cubicBezTo>
                  <a:cubicBezTo>
                    <a:pt x="62" y="56"/>
                    <a:pt x="62" y="56"/>
                    <a:pt x="62" y="56"/>
                  </a:cubicBezTo>
                  <a:cubicBezTo>
                    <a:pt x="62" y="56"/>
                    <a:pt x="62" y="56"/>
                    <a:pt x="62" y="56"/>
                  </a:cubicBezTo>
                  <a:cubicBezTo>
                    <a:pt x="63" y="56"/>
                    <a:pt x="63" y="56"/>
                    <a:pt x="63" y="56"/>
                  </a:cubicBezTo>
                  <a:cubicBezTo>
                    <a:pt x="64" y="56"/>
                    <a:pt x="64" y="56"/>
                    <a:pt x="64" y="56"/>
                  </a:cubicBezTo>
                  <a:cubicBezTo>
                    <a:pt x="64" y="56"/>
                    <a:pt x="64" y="56"/>
                    <a:pt x="64" y="56"/>
                  </a:cubicBezTo>
                  <a:cubicBezTo>
                    <a:pt x="64" y="56"/>
                    <a:pt x="64" y="56"/>
                    <a:pt x="64" y="56"/>
                  </a:cubicBezTo>
                  <a:cubicBezTo>
                    <a:pt x="65" y="56"/>
                    <a:pt x="65" y="56"/>
                    <a:pt x="65" y="56"/>
                  </a:cubicBezTo>
                  <a:cubicBezTo>
                    <a:pt x="65" y="56"/>
                    <a:pt x="65" y="56"/>
                    <a:pt x="65" y="56"/>
                  </a:cubicBezTo>
                  <a:cubicBezTo>
                    <a:pt x="66" y="56"/>
                    <a:pt x="66" y="56"/>
                    <a:pt x="66" y="56"/>
                  </a:cubicBezTo>
                  <a:cubicBezTo>
                    <a:pt x="67" y="56"/>
                    <a:pt x="67" y="56"/>
                    <a:pt x="67" y="56"/>
                  </a:cubicBezTo>
                  <a:cubicBezTo>
                    <a:pt x="67" y="56"/>
                    <a:pt x="67" y="56"/>
                    <a:pt x="67" y="56"/>
                  </a:cubicBezTo>
                  <a:cubicBezTo>
                    <a:pt x="67" y="57"/>
                    <a:pt x="67" y="57"/>
                    <a:pt x="67" y="57"/>
                  </a:cubicBezTo>
                  <a:cubicBezTo>
                    <a:pt x="67" y="57"/>
                    <a:pt x="67" y="57"/>
                    <a:pt x="67" y="57"/>
                  </a:cubicBezTo>
                  <a:cubicBezTo>
                    <a:pt x="67" y="57"/>
                    <a:pt x="67" y="57"/>
                    <a:pt x="67" y="57"/>
                  </a:cubicBezTo>
                  <a:cubicBezTo>
                    <a:pt x="67" y="58"/>
                    <a:pt x="67" y="58"/>
                    <a:pt x="67" y="58"/>
                  </a:cubicBezTo>
                  <a:cubicBezTo>
                    <a:pt x="68" y="58"/>
                    <a:pt x="68" y="58"/>
                    <a:pt x="68" y="58"/>
                  </a:cubicBezTo>
                  <a:cubicBezTo>
                    <a:pt x="68" y="59"/>
                    <a:pt x="68" y="59"/>
                    <a:pt x="68" y="59"/>
                  </a:cubicBezTo>
                  <a:cubicBezTo>
                    <a:pt x="68" y="60"/>
                    <a:pt x="68" y="60"/>
                    <a:pt x="68" y="60"/>
                  </a:cubicBezTo>
                  <a:cubicBezTo>
                    <a:pt x="68" y="61"/>
                    <a:pt x="68" y="61"/>
                    <a:pt x="68" y="61"/>
                  </a:cubicBezTo>
                  <a:cubicBezTo>
                    <a:pt x="68" y="61"/>
                    <a:pt x="68" y="61"/>
                    <a:pt x="68" y="61"/>
                  </a:cubicBezTo>
                  <a:cubicBezTo>
                    <a:pt x="68" y="61"/>
                    <a:pt x="68" y="61"/>
                    <a:pt x="68" y="61"/>
                  </a:cubicBezTo>
                  <a:cubicBezTo>
                    <a:pt x="68" y="62"/>
                    <a:pt x="68" y="62"/>
                    <a:pt x="68" y="62"/>
                  </a:cubicBezTo>
                  <a:cubicBezTo>
                    <a:pt x="68" y="62"/>
                    <a:pt x="68" y="62"/>
                    <a:pt x="68" y="62"/>
                  </a:cubicBezTo>
                  <a:cubicBezTo>
                    <a:pt x="68" y="62"/>
                    <a:pt x="68" y="62"/>
                    <a:pt x="68" y="62"/>
                  </a:cubicBezTo>
                  <a:cubicBezTo>
                    <a:pt x="68" y="63"/>
                    <a:pt x="68" y="63"/>
                    <a:pt x="68" y="63"/>
                  </a:cubicBezTo>
                  <a:cubicBezTo>
                    <a:pt x="68" y="63"/>
                    <a:pt x="68" y="63"/>
                    <a:pt x="68" y="63"/>
                  </a:cubicBezTo>
                  <a:cubicBezTo>
                    <a:pt x="69" y="64"/>
                    <a:pt x="69" y="64"/>
                    <a:pt x="69" y="64"/>
                  </a:cubicBezTo>
                  <a:cubicBezTo>
                    <a:pt x="69" y="64"/>
                    <a:pt x="69" y="64"/>
                    <a:pt x="69" y="64"/>
                  </a:cubicBezTo>
                  <a:cubicBezTo>
                    <a:pt x="69" y="64"/>
                    <a:pt x="69" y="64"/>
                    <a:pt x="69" y="64"/>
                  </a:cubicBezTo>
                  <a:cubicBezTo>
                    <a:pt x="69" y="64"/>
                    <a:pt x="69" y="64"/>
                    <a:pt x="69" y="64"/>
                  </a:cubicBezTo>
                  <a:cubicBezTo>
                    <a:pt x="70" y="64"/>
                    <a:pt x="70" y="64"/>
                    <a:pt x="70" y="64"/>
                  </a:cubicBezTo>
                  <a:cubicBezTo>
                    <a:pt x="70" y="65"/>
                    <a:pt x="70" y="65"/>
                    <a:pt x="70" y="65"/>
                  </a:cubicBezTo>
                  <a:cubicBezTo>
                    <a:pt x="70" y="65"/>
                    <a:pt x="70" y="65"/>
                    <a:pt x="70" y="65"/>
                  </a:cubicBezTo>
                  <a:cubicBezTo>
                    <a:pt x="71" y="66"/>
                    <a:pt x="71" y="66"/>
                    <a:pt x="71" y="66"/>
                  </a:cubicBezTo>
                  <a:cubicBezTo>
                    <a:pt x="71" y="67"/>
                    <a:pt x="71" y="67"/>
                    <a:pt x="71" y="67"/>
                  </a:cubicBezTo>
                  <a:cubicBezTo>
                    <a:pt x="71" y="67"/>
                    <a:pt x="71" y="67"/>
                    <a:pt x="71" y="67"/>
                  </a:cubicBezTo>
                  <a:cubicBezTo>
                    <a:pt x="71" y="67"/>
                    <a:pt x="71" y="67"/>
                    <a:pt x="71" y="67"/>
                  </a:cubicBezTo>
                  <a:cubicBezTo>
                    <a:pt x="71" y="68"/>
                    <a:pt x="71" y="68"/>
                    <a:pt x="71" y="68"/>
                  </a:cubicBezTo>
                  <a:cubicBezTo>
                    <a:pt x="71" y="68"/>
                    <a:pt x="71" y="68"/>
                    <a:pt x="71" y="68"/>
                  </a:cubicBezTo>
                  <a:cubicBezTo>
                    <a:pt x="71" y="69"/>
                    <a:pt x="71" y="69"/>
                    <a:pt x="71" y="69"/>
                  </a:cubicBezTo>
                  <a:cubicBezTo>
                    <a:pt x="72" y="70"/>
                    <a:pt x="72" y="70"/>
                    <a:pt x="72" y="70"/>
                  </a:cubicBezTo>
                  <a:cubicBezTo>
                    <a:pt x="72" y="70"/>
                    <a:pt x="72" y="70"/>
                    <a:pt x="72" y="70"/>
                  </a:cubicBezTo>
                  <a:cubicBezTo>
                    <a:pt x="72" y="71"/>
                    <a:pt x="72" y="71"/>
                    <a:pt x="72" y="71"/>
                  </a:cubicBezTo>
                  <a:cubicBezTo>
                    <a:pt x="73" y="71"/>
                    <a:pt x="73" y="71"/>
                    <a:pt x="73" y="71"/>
                  </a:cubicBezTo>
                  <a:cubicBezTo>
                    <a:pt x="72" y="72"/>
                    <a:pt x="72" y="72"/>
                    <a:pt x="72" y="72"/>
                  </a:cubicBezTo>
                  <a:cubicBezTo>
                    <a:pt x="73" y="72"/>
                    <a:pt x="73" y="72"/>
                    <a:pt x="73" y="72"/>
                  </a:cubicBezTo>
                  <a:cubicBezTo>
                    <a:pt x="73" y="73"/>
                    <a:pt x="73" y="73"/>
                    <a:pt x="73" y="73"/>
                  </a:cubicBezTo>
                  <a:cubicBezTo>
                    <a:pt x="74" y="74"/>
                    <a:pt x="74" y="74"/>
                    <a:pt x="74" y="74"/>
                  </a:cubicBezTo>
                  <a:cubicBezTo>
                    <a:pt x="74" y="74"/>
                    <a:pt x="74" y="74"/>
                    <a:pt x="74" y="74"/>
                  </a:cubicBezTo>
                  <a:cubicBezTo>
                    <a:pt x="74" y="74"/>
                    <a:pt x="74" y="74"/>
                    <a:pt x="74" y="74"/>
                  </a:cubicBezTo>
                  <a:cubicBezTo>
                    <a:pt x="75" y="74"/>
                    <a:pt x="75" y="74"/>
                    <a:pt x="75" y="74"/>
                  </a:cubicBezTo>
                  <a:cubicBezTo>
                    <a:pt x="75" y="75"/>
                    <a:pt x="75" y="75"/>
                    <a:pt x="75" y="75"/>
                  </a:cubicBezTo>
                  <a:cubicBezTo>
                    <a:pt x="75" y="75"/>
                    <a:pt x="75" y="75"/>
                    <a:pt x="75" y="75"/>
                  </a:cubicBezTo>
                  <a:cubicBezTo>
                    <a:pt x="75" y="75"/>
                    <a:pt x="75" y="75"/>
                    <a:pt x="75" y="75"/>
                  </a:cubicBezTo>
                  <a:cubicBezTo>
                    <a:pt x="75" y="76"/>
                    <a:pt x="75" y="76"/>
                    <a:pt x="75" y="76"/>
                  </a:cubicBezTo>
                  <a:cubicBezTo>
                    <a:pt x="75" y="76"/>
                    <a:pt x="75" y="76"/>
                    <a:pt x="75" y="76"/>
                  </a:cubicBezTo>
                  <a:cubicBezTo>
                    <a:pt x="75" y="77"/>
                    <a:pt x="75" y="77"/>
                    <a:pt x="75" y="77"/>
                  </a:cubicBezTo>
                  <a:cubicBezTo>
                    <a:pt x="76" y="77"/>
                    <a:pt x="76" y="77"/>
                    <a:pt x="76" y="77"/>
                  </a:cubicBezTo>
                  <a:cubicBezTo>
                    <a:pt x="76" y="78"/>
                    <a:pt x="76" y="78"/>
                    <a:pt x="76" y="78"/>
                  </a:cubicBezTo>
                  <a:cubicBezTo>
                    <a:pt x="76" y="78"/>
                    <a:pt x="76" y="78"/>
                    <a:pt x="76" y="78"/>
                  </a:cubicBezTo>
                  <a:cubicBezTo>
                    <a:pt x="76" y="79"/>
                    <a:pt x="76" y="79"/>
                    <a:pt x="76" y="79"/>
                  </a:cubicBezTo>
                  <a:cubicBezTo>
                    <a:pt x="75" y="79"/>
                    <a:pt x="75" y="79"/>
                    <a:pt x="75" y="79"/>
                  </a:cubicBezTo>
                  <a:cubicBezTo>
                    <a:pt x="75" y="79"/>
                    <a:pt x="75" y="79"/>
                    <a:pt x="75" y="79"/>
                  </a:cubicBezTo>
                  <a:cubicBezTo>
                    <a:pt x="75" y="80"/>
                    <a:pt x="75" y="80"/>
                    <a:pt x="75" y="80"/>
                  </a:cubicBezTo>
                  <a:cubicBezTo>
                    <a:pt x="75" y="80"/>
                    <a:pt x="75" y="80"/>
                    <a:pt x="75" y="80"/>
                  </a:cubicBezTo>
                  <a:cubicBezTo>
                    <a:pt x="75" y="81"/>
                    <a:pt x="75" y="81"/>
                    <a:pt x="75" y="81"/>
                  </a:cubicBezTo>
                  <a:cubicBezTo>
                    <a:pt x="75" y="80"/>
                    <a:pt x="75" y="80"/>
                    <a:pt x="75" y="80"/>
                  </a:cubicBezTo>
                  <a:cubicBezTo>
                    <a:pt x="75" y="81"/>
                    <a:pt x="75" y="81"/>
                    <a:pt x="75" y="81"/>
                  </a:cubicBezTo>
                  <a:cubicBezTo>
                    <a:pt x="75" y="81"/>
                    <a:pt x="75" y="81"/>
                    <a:pt x="75" y="81"/>
                  </a:cubicBezTo>
                  <a:cubicBezTo>
                    <a:pt x="75" y="82"/>
                    <a:pt x="75" y="82"/>
                    <a:pt x="75" y="82"/>
                  </a:cubicBezTo>
                  <a:cubicBezTo>
                    <a:pt x="75" y="82"/>
                    <a:pt x="75" y="82"/>
                    <a:pt x="75" y="82"/>
                  </a:cubicBezTo>
                  <a:cubicBezTo>
                    <a:pt x="74" y="82"/>
                    <a:pt x="74" y="82"/>
                    <a:pt x="74" y="82"/>
                  </a:cubicBezTo>
                  <a:cubicBezTo>
                    <a:pt x="74" y="82"/>
                    <a:pt x="74" y="82"/>
                    <a:pt x="74" y="82"/>
                  </a:cubicBezTo>
                  <a:cubicBezTo>
                    <a:pt x="75" y="83"/>
                    <a:pt x="75" y="83"/>
                    <a:pt x="75" y="83"/>
                  </a:cubicBezTo>
                  <a:cubicBezTo>
                    <a:pt x="75" y="83"/>
                    <a:pt x="75" y="83"/>
                    <a:pt x="75" y="83"/>
                  </a:cubicBezTo>
                  <a:cubicBezTo>
                    <a:pt x="74" y="83"/>
                    <a:pt x="74" y="83"/>
                    <a:pt x="74" y="83"/>
                  </a:cubicBezTo>
                  <a:cubicBezTo>
                    <a:pt x="74" y="84"/>
                    <a:pt x="74" y="84"/>
                    <a:pt x="74" y="84"/>
                  </a:cubicBezTo>
                  <a:cubicBezTo>
                    <a:pt x="73" y="84"/>
                    <a:pt x="73" y="84"/>
                    <a:pt x="73" y="84"/>
                  </a:cubicBezTo>
                  <a:cubicBezTo>
                    <a:pt x="73" y="83"/>
                    <a:pt x="73" y="83"/>
                    <a:pt x="73" y="83"/>
                  </a:cubicBezTo>
                  <a:cubicBezTo>
                    <a:pt x="73" y="83"/>
                    <a:pt x="73" y="83"/>
                    <a:pt x="73" y="83"/>
                  </a:cubicBezTo>
                  <a:cubicBezTo>
                    <a:pt x="73" y="83"/>
                    <a:pt x="73" y="83"/>
                    <a:pt x="73" y="83"/>
                  </a:cubicBezTo>
                  <a:cubicBezTo>
                    <a:pt x="73" y="83"/>
                    <a:pt x="73" y="83"/>
                    <a:pt x="73" y="83"/>
                  </a:cubicBezTo>
                  <a:cubicBezTo>
                    <a:pt x="73" y="83"/>
                    <a:pt x="73" y="83"/>
                    <a:pt x="73" y="83"/>
                  </a:cubicBezTo>
                  <a:cubicBezTo>
                    <a:pt x="73" y="83"/>
                    <a:pt x="73" y="83"/>
                    <a:pt x="73" y="83"/>
                  </a:cubicBezTo>
                  <a:cubicBezTo>
                    <a:pt x="72" y="82"/>
                    <a:pt x="72" y="82"/>
                    <a:pt x="72" y="82"/>
                  </a:cubicBezTo>
                  <a:cubicBezTo>
                    <a:pt x="71" y="83"/>
                    <a:pt x="71" y="83"/>
                    <a:pt x="71" y="83"/>
                  </a:cubicBezTo>
                  <a:cubicBezTo>
                    <a:pt x="70" y="83"/>
                    <a:pt x="70" y="83"/>
                    <a:pt x="70" y="83"/>
                  </a:cubicBezTo>
                  <a:cubicBezTo>
                    <a:pt x="70" y="83"/>
                    <a:pt x="70" y="83"/>
                    <a:pt x="70" y="83"/>
                  </a:cubicBezTo>
                  <a:cubicBezTo>
                    <a:pt x="69" y="83"/>
                    <a:pt x="69" y="83"/>
                    <a:pt x="69" y="83"/>
                  </a:cubicBezTo>
                  <a:cubicBezTo>
                    <a:pt x="70" y="83"/>
                    <a:pt x="70" y="83"/>
                    <a:pt x="70" y="83"/>
                  </a:cubicBezTo>
                  <a:cubicBezTo>
                    <a:pt x="70" y="84"/>
                    <a:pt x="70" y="84"/>
                    <a:pt x="70" y="84"/>
                  </a:cubicBezTo>
                  <a:cubicBezTo>
                    <a:pt x="70" y="83"/>
                    <a:pt x="70" y="83"/>
                    <a:pt x="70" y="83"/>
                  </a:cubicBezTo>
                  <a:cubicBezTo>
                    <a:pt x="71" y="83"/>
                    <a:pt x="71" y="83"/>
                    <a:pt x="71" y="83"/>
                  </a:cubicBezTo>
                  <a:cubicBezTo>
                    <a:pt x="71" y="84"/>
                    <a:pt x="71" y="84"/>
                    <a:pt x="71" y="84"/>
                  </a:cubicBezTo>
                  <a:cubicBezTo>
                    <a:pt x="71" y="84"/>
                    <a:pt x="71" y="84"/>
                    <a:pt x="71" y="84"/>
                  </a:cubicBezTo>
                  <a:cubicBezTo>
                    <a:pt x="73" y="84"/>
                    <a:pt x="73" y="84"/>
                    <a:pt x="73" y="84"/>
                  </a:cubicBezTo>
                  <a:cubicBezTo>
                    <a:pt x="74" y="85"/>
                    <a:pt x="74" y="85"/>
                    <a:pt x="74" y="85"/>
                  </a:cubicBezTo>
                  <a:cubicBezTo>
                    <a:pt x="74" y="84"/>
                    <a:pt x="74" y="84"/>
                    <a:pt x="74" y="84"/>
                  </a:cubicBezTo>
                  <a:cubicBezTo>
                    <a:pt x="75" y="84"/>
                    <a:pt x="75" y="84"/>
                    <a:pt x="75" y="84"/>
                  </a:cubicBezTo>
                  <a:cubicBezTo>
                    <a:pt x="75" y="85"/>
                    <a:pt x="75" y="85"/>
                    <a:pt x="75" y="85"/>
                  </a:cubicBezTo>
                  <a:cubicBezTo>
                    <a:pt x="76" y="85"/>
                    <a:pt x="76" y="85"/>
                    <a:pt x="76" y="85"/>
                  </a:cubicBezTo>
                  <a:cubicBezTo>
                    <a:pt x="77" y="84"/>
                    <a:pt x="77" y="84"/>
                    <a:pt x="77" y="84"/>
                  </a:cubicBezTo>
                  <a:cubicBezTo>
                    <a:pt x="77" y="84"/>
                    <a:pt x="77" y="84"/>
                    <a:pt x="77" y="84"/>
                  </a:cubicBezTo>
                  <a:cubicBezTo>
                    <a:pt x="76" y="84"/>
                    <a:pt x="76" y="84"/>
                    <a:pt x="76" y="84"/>
                  </a:cubicBezTo>
                  <a:cubicBezTo>
                    <a:pt x="76" y="83"/>
                    <a:pt x="76" y="83"/>
                    <a:pt x="76" y="83"/>
                  </a:cubicBezTo>
                  <a:cubicBezTo>
                    <a:pt x="77" y="83"/>
                    <a:pt x="77" y="83"/>
                    <a:pt x="77" y="83"/>
                  </a:cubicBezTo>
                  <a:cubicBezTo>
                    <a:pt x="77" y="83"/>
                    <a:pt x="77" y="83"/>
                    <a:pt x="77" y="83"/>
                  </a:cubicBezTo>
                  <a:cubicBezTo>
                    <a:pt x="77" y="82"/>
                    <a:pt x="77" y="82"/>
                    <a:pt x="77" y="82"/>
                  </a:cubicBezTo>
                  <a:cubicBezTo>
                    <a:pt x="78" y="82"/>
                    <a:pt x="78" y="82"/>
                    <a:pt x="78" y="82"/>
                  </a:cubicBezTo>
                  <a:cubicBezTo>
                    <a:pt x="78" y="81"/>
                    <a:pt x="78" y="81"/>
                    <a:pt x="78" y="81"/>
                  </a:cubicBezTo>
                  <a:cubicBezTo>
                    <a:pt x="78" y="80"/>
                    <a:pt x="78" y="80"/>
                    <a:pt x="78" y="80"/>
                  </a:cubicBezTo>
                  <a:cubicBezTo>
                    <a:pt x="78" y="80"/>
                    <a:pt x="78" y="80"/>
                    <a:pt x="78" y="80"/>
                  </a:cubicBezTo>
                  <a:cubicBezTo>
                    <a:pt x="78" y="79"/>
                    <a:pt x="78" y="79"/>
                    <a:pt x="78" y="79"/>
                  </a:cubicBezTo>
                  <a:cubicBezTo>
                    <a:pt x="78" y="78"/>
                    <a:pt x="78" y="78"/>
                    <a:pt x="78" y="78"/>
                  </a:cubicBezTo>
                  <a:cubicBezTo>
                    <a:pt x="79" y="78"/>
                    <a:pt x="79" y="78"/>
                    <a:pt x="79" y="78"/>
                  </a:cubicBezTo>
                  <a:cubicBezTo>
                    <a:pt x="78" y="76"/>
                    <a:pt x="78" y="76"/>
                    <a:pt x="78" y="76"/>
                  </a:cubicBezTo>
                  <a:cubicBezTo>
                    <a:pt x="77" y="75"/>
                    <a:pt x="77" y="75"/>
                    <a:pt x="77" y="75"/>
                  </a:cubicBezTo>
                  <a:cubicBezTo>
                    <a:pt x="77" y="75"/>
                    <a:pt x="77" y="75"/>
                    <a:pt x="77" y="75"/>
                  </a:cubicBezTo>
                  <a:cubicBezTo>
                    <a:pt x="77" y="74"/>
                    <a:pt x="77" y="74"/>
                    <a:pt x="77" y="74"/>
                  </a:cubicBezTo>
                  <a:cubicBezTo>
                    <a:pt x="77" y="73"/>
                    <a:pt x="77" y="73"/>
                    <a:pt x="77" y="73"/>
                  </a:cubicBezTo>
                  <a:cubicBezTo>
                    <a:pt x="78" y="73"/>
                    <a:pt x="78" y="73"/>
                    <a:pt x="78" y="73"/>
                  </a:cubicBezTo>
                  <a:cubicBezTo>
                    <a:pt x="78" y="73"/>
                    <a:pt x="78" y="73"/>
                    <a:pt x="78" y="73"/>
                  </a:cubicBezTo>
                  <a:cubicBezTo>
                    <a:pt x="79" y="72"/>
                    <a:pt x="79" y="72"/>
                    <a:pt x="79" y="72"/>
                  </a:cubicBezTo>
                  <a:cubicBezTo>
                    <a:pt x="80" y="72"/>
                    <a:pt x="80" y="72"/>
                    <a:pt x="80" y="72"/>
                  </a:cubicBezTo>
                  <a:cubicBezTo>
                    <a:pt x="80" y="73"/>
                    <a:pt x="80" y="73"/>
                    <a:pt x="80" y="73"/>
                  </a:cubicBezTo>
                  <a:cubicBezTo>
                    <a:pt x="80" y="73"/>
                    <a:pt x="80" y="73"/>
                    <a:pt x="80" y="73"/>
                  </a:cubicBezTo>
                  <a:cubicBezTo>
                    <a:pt x="81" y="74"/>
                    <a:pt x="81" y="74"/>
                    <a:pt x="81" y="74"/>
                  </a:cubicBezTo>
                  <a:cubicBezTo>
                    <a:pt x="81" y="74"/>
                    <a:pt x="81" y="74"/>
                    <a:pt x="81" y="74"/>
                  </a:cubicBezTo>
                  <a:cubicBezTo>
                    <a:pt x="81" y="74"/>
                    <a:pt x="81" y="74"/>
                    <a:pt x="81" y="74"/>
                  </a:cubicBezTo>
                  <a:cubicBezTo>
                    <a:pt x="82" y="74"/>
                    <a:pt x="82" y="74"/>
                    <a:pt x="82" y="74"/>
                  </a:cubicBezTo>
                  <a:cubicBezTo>
                    <a:pt x="82" y="75"/>
                    <a:pt x="82" y="75"/>
                    <a:pt x="82" y="75"/>
                  </a:cubicBezTo>
                  <a:cubicBezTo>
                    <a:pt x="82" y="75"/>
                    <a:pt x="82" y="75"/>
                    <a:pt x="82" y="75"/>
                  </a:cubicBezTo>
                  <a:cubicBezTo>
                    <a:pt x="82" y="76"/>
                    <a:pt x="82" y="76"/>
                    <a:pt x="82" y="76"/>
                  </a:cubicBezTo>
                  <a:cubicBezTo>
                    <a:pt x="83" y="76"/>
                    <a:pt x="83" y="76"/>
                    <a:pt x="83" y="76"/>
                  </a:cubicBezTo>
                  <a:cubicBezTo>
                    <a:pt x="83" y="77"/>
                    <a:pt x="83" y="77"/>
                    <a:pt x="83" y="77"/>
                  </a:cubicBezTo>
                  <a:cubicBezTo>
                    <a:pt x="83" y="77"/>
                    <a:pt x="83" y="77"/>
                    <a:pt x="83" y="77"/>
                  </a:cubicBezTo>
                  <a:cubicBezTo>
                    <a:pt x="83" y="77"/>
                    <a:pt x="83" y="77"/>
                    <a:pt x="83" y="77"/>
                  </a:cubicBezTo>
                  <a:cubicBezTo>
                    <a:pt x="83" y="77"/>
                    <a:pt x="83" y="77"/>
                    <a:pt x="83" y="77"/>
                  </a:cubicBezTo>
                  <a:cubicBezTo>
                    <a:pt x="84" y="78"/>
                    <a:pt x="84" y="78"/>
                    <a:pt x="84" y="78"/>
                  </a:cubicBezTo>
                  <a:cubicBezTo>
                    <a:pt x="85" y="78"/>
                    <a:pt x="85" y="78"/>
                    <a:pt x="85" y="78"/>
                  </a:cubicBezTo>
                  <a:cubicBezTo>
                    <a:pt x="85" y="78"/>
                    <a:pt x="85" y="78"/>
                    <a:pt x="85" y="78"/>
                  </a:cubicBezTo>
                  <a:cubicBezTo>
                    <a:pt x="85" y="78"/>
                    <a:pt x="85" y="78"/>
                    <a:pt x="85" y="78"/>
                  </a:cubicBezTo>
                  <a:cubicBezTo>
                    <a:pt x="86" y="77"/>
                    <a:pt x="86" y="77"/>
                    <a:pt x="86" y="77"/>
                  </a:cubicBezTo>
                  <a:cubicBezTo>
                    <a:pt x="86" y="77"/>
                    <a:pt x="86" y="77"/>
                    <a:pt x="86" y="77"/>
                  </a:cubicBezTo>
                  <a:cubicBezTo>
                    <a:pt x="86" y="77"/>
                    <a:pt x="86" y="77"/>
                    <a:pt x="86" y="77"/>
                  </a:cubicBezTo>
                  <a:cubicBezTo>
                    <a:pt x="85" y="77"/>
                    <a:pt x="85" y="77"/>
                    <a:pt x="85" y="77"/>
                  </a:cubicBezTo>
                  <a:cubicBezTo>
                    <a:pt x="85" y="77"/>
                    <a:pt x="85" y="77"/>
                    <a:pt x="85" y="77"/>
                  </a:cubicBezTo>
                  <a:cubicBezTo>
                    <a:pt x="85" y="77"/>
                    <a:pt x="85" y="77"/>
                    <a:pt x="85" y="77"/>
                  </a:cubicBezTo>
                  <a:cubicBezTo>
                    <a:pt x="84" y="77"/>
                    <a:pt x="84" y="77"/>
                    <a:pt x="84" y="77"/>
                  </a:cubicBezTo>
                  <a:cubicBezTo>
                    <a:pt x="84" y="77"/>
                    <a:pt x="84" y="77"/>
                    <a:pt x="84" y="77"/>
                  </a:cubicBezTo>
                  <a:cubicBezTo>
                    <a:pt x="83" y="77"/>
                    <a:pt x="83" y="77"/>
                    <a:pt x="83" y="77"/>
                  </a:cubicBezTo>
                  <a:cubicBezTo>
                    <a:pt x="83" y="77"/>
                    <a:pt x="83" y="77"/>
                    <a:pt x="83" y="77"/>
                  </a:cubicBezTo>
                  <a:cubicBezTo>
                    <a:pt x="83" y="76"/>
                    <a:pt x="83" y="76"/>
                    <a:pt x="83" y="76"/>
                  </a:cubicBezTo>
                  <a:cubicBezTo>
                    <a:pt x="83" y="76"/>
                    <a:pt x="83" y="76"/>
                    <a:pt x="83" y="76"/>
                  </a:cubicBezTo>
                  <a:cubicBezTo>
                    <a:pt x="83" y="76"/>
                    <a:pt x="83" y="76"/>
                    <a:pt x="83" y="76"/>
                  </a:cubicBezTo>
                  <a:cubicBezTo>
                    <a:pt x="83" y="75"/>
                    <a:pt x="83" y="75"/>
                    <a:pt x="83" y="75"/>
                  </a:cubicBezTo>
                  <a:cubicBezTo>
                    <a:pt x="83" y="75"/>
                    <a:pt x="83" y="75"/>
                    <a:pt x="83" y="75"/>
                  </a:cubicBezTo>
                  <a:cubicBezTo>
                    <a:pt x="84" y="74"/>
                    <a:pt x="84" y="74"/>
                    <a:pt x="84" y="74"/>
                  </a:cubicBezTo>
                  <a:cubicBezTo>
                    <a:pt x="83" y="74"/>
                    <a:pt x="83" y="74"/>
                    <a:pt x="83" y="74"/>
                  </a:cubicBezTo>
                  <a:cubicBezTo>
                    <a:pt x="83" y="74"/>
                    <a:pt x="83" y="74"/>
                    <a:pt x="83" y="74"/>
                  </a:cubicBezTo>
                  <a:cubicBezTo>
                    <a:pt x="83" y="74"/>
                    <a:pt x="83" y="74"/>
                    <a:pt x="83" y="74"/>
                  </a:cubicBezTo>
                  <a:cubicBezTo>
                    <a:pt x="83" y="73"/>
                    <a:pt x="83" y="73"/>
                    <a:pt x="83" y="73"/>
                  </a:cubicBezTo>
                  <a:cubicBezTo>
                    <a:pt x="82" y="73"/>
                    <a:pt x="82" y="73"/>
                    <a:pt x="82" y="73"/>
                  </a:cubicBezTo>
                  <a:cubicBezTo>
                    <a:pt x="82" y="73"/>
                    <a:pt x="82" y="73"/>
                    <a:pt x="82" y="73"/>
                  </a:cubicBezTo>
                  <a:cubicBezTo>
                    <a:pt x="82" y="72"/>
                    <a:pt x="82" y="72"/>
                    <a:pt x="82" y="72"/>
                  </a:cubicBezTo>
                  <a:cubicBezTo>
                    <a:pt x="81" y="72"/>
                    <a:pt x="81" y="72"/>
                    <a:pt x="81" y="72"/>
                  </a:cubicBezTo>
                  <a:cubicBezTo>
                    <a:pt x="80" y="72"/>
                    <a:pt x="80" y="72"/>
                    <a:pt x="80" y="72"/>
                  </a:cubicBezTo>
                  <a:cubicBezTo>
                    <a:pt x="80" y="71"/>
                    <a:pt x="80" y="71"/>
                    <a:pt x="80" y="71"/>
                  </a:cubicBezTo>
                  <a:cubicBezTo>
                    <a:pt x="79" y="71"/>
                    <a:pt x="79" y="71"/>
                    <a:pt x="79" y="71"/>
                  </a:cubicBezTo>
                  <a:cubicBezTo>
                    <a:pt x="79" y="71"/>
                    <a:pt x="79" y="71"/>
                    <a:pt x="79" y="71"/>
                  </a:cubicBezTo>
                  <a:cubicBezTo>
                    <a:pt x="78" y="71"/>
                    <a:pt x="78" y="71"/>
                    <a:pt x="78" y="71"/>
                  </a:cubicBezTo>
                  <a:cubicBezTo>
                    <a:pt x="78" y="71"/>
                    <a:pt x="78" y="71"/>
                    <a:pt x="78" y="71"/>
                  </a:cubicBezTo>
                  <a:cubicBezTo>
                    <a:pt x="77" y="71"/>
                    <a:pt x="77" y="71"/>
                    <a:pt x="77" y="71"/>
                  </a:cubicBezTo>
                  <a:cubicBezTo>
                    <a:pt x="77" y="72"/>
                    <a:pt x="77" y="72"/>
                    <a:pt x="77" y="72"/>
                  </a:cubicBezTo>
                  <a:cubicBezTo>
                    <a:pt x="77" y="72"/>
                    <a:pt x="77" y="72"/>
                    <a:pt x="77" y="72"/>
                  </a:cubicBezTo>
                  <a:cubicBezTo>
                    <a:pt x="76" y="72"/>
                    <a:pt x="76" y="72"/>
                    <a:pt x="76" y="72"/>
                  </a:cubicBezTo>
                  <a:cubicBezTo>
                    <a:pt x="75" y="72"/>
                    <a:pt x="75" y="72"/>
                    <a:pt x="75" y="72"/>
                  </a:cubicBezTo>
                  <a:cubicBezTo>
                    <a:pt x="75" y="72"/>
                    <a:pt x="75" y="72"/>
                    <a:pt x="75" y="72"/>
                  </a:cubicBezTo>
                  <a:cubicBezTo>
                    <a:pt x="75" y="72"/>
                    <a:pt x="75" y="72"/>
                    <a:pt x="75" y="72"/>
                  </a:cubicBezTo>
                  <a:cubicBezTo>
                    <a:pt x="75" y="71"/>
                    <a:pt x="75" y="71"/>
                    <a:pt x="75" y="71"/>
                  </a:cubicBezTo>
                  <a:cubicBezTo>
                    <a:pt x="75" y="71"/>
                    <a:pt x="75" y="71"/>
                    <a:pt x="75" y="71"/>
                  </a:cubicBezTo>
                  <a:cubicBezTo>
                    <a:pt x="74" y="70"/>
                    <a:pt x="74" y="70"/>
                    <a:pt x="74" y="70"/>
                  </a:cubicBezTo>
                  <a:cubicBezTo>
                    <a:pt x="73" y="70"/>
                    <a:pt x="73" y="70"/>
                    <a:pt x="73" y="70"/>
                  </a:cubicBezTo>
                  <a:cubicBezTo>
                    <a:pt x="74" y="69"/>
                    <a:pt x="74" y="69"/>
                    <a:pt x="74" y="69"/>
                  </a:cubicBezTo>
                  <a:cubicBezTo>
                    <a:pt x="73" y="68"/>
                    <a:pt x="73" y="68"/>
                    <a:pt x="73" y="68"/>
                  </a:cubicBezTo>
                  <a:cubicBezTo>
                    <a:pt x="73" y="67"/>
                    <a:pt x="73" y="67"/>
                    <a:pt x="73" y="67"/>
                  </a:cubicBezTo>
                  <a:cubicBezTo>
                    <a:pt x="73" y="66"/>
                    <a:pt x="73" y="66"/>
                    <a:pt x="73" y="66"/>
                  </a:cubicBezTo>
                  <a:cubicBezTo>
                    <a:pt x="73" y="65"/>
                    <a:pt x="73" y="65"/>
                    <a:pt x="73" y="65"/>
                  </a:cubicBezTo>
                  <a:cubicBezTo>
                    <a:pt x="72" y="65"/>
                    <a:pt x="72" y="65"/>
                    <a:pt x="72" y="65"/>
                  </a:cubicBezTo>
                  <a:cubicBezTo>
                    <a:pt x="72" y="65"/>
                    <a:pt x="72" y="65"/>
                    <a:pt x="72" y="65"/>
                  </a:cubicBezTo>
                  <a:cubicBezTo>
                    <a:pt x="72" y="64"/>
                    <a:pt x="72" y="64"/>
                    <a:pt x="72" y="64"/>
                  </a:cubicBezTo>
                  <a:cubicBezTo>
                    <a:pt x="71" y="63"/>
                    <a:pt x="71" y="63"/>
                    <a:pt x="71" y="63"/>
                  </a:cubicBezTo>
                  <a:cubicBezTo>
                    <a:pt x="70" y="63"/>
                    <a:pt x="70" y="63"/>
                    <a:pt x="70" y="63"/>
                  </a:cubicBezTo>
                  <a:cubicBezTo>
                    <a:pt x="70" y="62"/>
                    <a:pt x="70" y="62"/>
                    <a:pt x="70" y="62"/>
                  </a:cubicBezTo>
                  <a:cubicBezTo>
                    <a:pt x="70" y="62"/>
                    <a:pt x="70" y="62"/>
                    <a:pt x="70" y="62"/>
                  </a:cubicBezTo>
                  <a:cubicBezTo>
                    <a:pt x="70" y="61"/>
                    <a:pt x="70" y="61"/>
                    <a:pt x="70" y="61"/>
                  </a:cubicBezTo>
                  <a:cubicBezTo>
                    <a:pt x="70" y="61"/>
                    <a:pt x="70" y="61"/>
                    <a:pt x="70" y="61"/>
                  </a:cubicBezTo>
                  <a:cubicBezTo>
                    <a:pt x="70" y="60"/>
                    <a:pt x="70" y="60"/>
                    <a:pt x="70" y="60"/>
                  </a:cubicBezTo>
                  <a:cubicBezTo>
                    <a:pt x="70" y="60"/>
                    <a:pt x="70" y="60"/>
                    <a:pt x="70" y="60"/>
                  </a:cubicBezTo>
                  <a:cubicBezTo>
                    <a:pt x="71" y="59"/>
                    <a:pt x="71" y="59"/>
                    <a:pt x="71" y="59"/>
                  </a:cubicBezTo>
                  <a:cubicBezTo>
                    <a:pt x="71" y="58"/>
                    <a:pt x="71" y="58"/>
                    <a:pt x="71" y="58"/>
                  </a:cubicBezTo>
                  <a:cubicBezTo>
                    <a:pt x="71" y="57"/>
                    <a:pt x="71" y="57"/>
                    <a:pt x="71" y="57"/>
                  </a:cubicBezTo>
                  <a:cubicBezTo>
                    <a:pt x="70" y="55"/>
                    <a:pt x="70" y="55"/>
                    <a:pt x="70" y="55"/>
                  </a:cubicBezTo>
                  <a:cubicBezTo>
                    <a:pt x="70" y="55"/>
                    <a:pt x="70" y="55"/>
                    <a:pt x="70" y="55"/>
                  </a:cubicBezTo>
                  <a:cubicBezTo>
                    <a:pt x="71" y="56"/>
                    <a:pt x="71" y="56"/>
                    <a:pt x="71" y="56"/>
                  </a:cubicBezTo>
                  <a:cubicBezTo>
                    <a:pt x="71" y="56"/>
                    <a:pt x="71" y="56"/>
                    <a:pt x="71" y="56"/>
                  </a:cubicBezTo>
                  <a:cubicBezTo>
                    <a:pt x="71" y="56"/>
                    <a:pt x="71" y="56"/>
                    <a:pt x="71" y="56"/>
                  </a:cubicBezTo>
                  <a:cubicBezTo>
                    <a:pt x="71" y="56"/>
                    <a:pt x="71" y="56"/>
                    <a:pt x="71" y="56"/>
                  </a:cubicBezTo>
                  <a:cubicBezTo>
                    <a:pt x="72" y="57"/>
                    <a:pt x="72" y="57"/>
                    <a:pt x="72" y="57"/>
                  </a:cubicBezTo>
                  <a:cubicBezTo>
                    <a:pt x="72" y="58"/>
                    <a:pt x="72" y="58"/>
                    <a:pt x="72" y="58"/>
                  </a:cubicBezTo>
                  <a:cubicBezTo>
                    <a:pt x="72" y="59"/>
                    <a:pt x="72" y="59"/>
                    <a:pt x="72" y="59"/>
                  </a:cubicBezTo>
                  <a:cubicBezTo>
                    <a:pt x="72" y="59"/>
                    <a:pt x="72" y="59"/>
                    <a:pt x="72" y="59"/>
                  </a:cubicBezTo>
                  <a:cubicBezTo>
                    <a:pt x="72" y="60"/>
                    <a:pt x="72" y="60"/>
                    <a:pt x="72" y="60"/>
                  </a:cubicBezTo>
                  <a:cubicBezTo>
                    <a:pt x="72" y="60"/>
                    <a:pt x="72" y="60"/>
                    <a:pt x="72" y="60"/>
                  </a:cubicBezTo>
                  <a:cubicBezTo>
                    <a:pt x="73" y="61"/>
                    <a:pt x="73" y="61"/>
                    <a:pt x="73" y="61"/>
                  </a:cubicBezTo>
                  <a:cubicBezTo>
                    <a:pt x="73" y="61"/>
                    <a:pt x="73" y="61"/>
                    <a:pt x="73" y="61"/>
                  </a:cubicBezTo>
                  <a:cubicBezTo>
                    <a:pt x="73" y="61"/>
                    <a:pt x="73" y="61"/>
                    <a:pt x="73" y="61"/>
                  </a:cubicBezTo>
                  <a:cubicBezTo>
                    <a:pt x="73" y="62"/>
                    <a:pt x="73" y="62"/>
                    <a:pt x="73" y="62"/>
                  </a:cubicBezTo>
                  <a:cubicBezTo>
                    <a:pt x="73" y="62"/>
                    <a:pt x="73" y="62"/>
                    <a:pt x="73" y="62"/>
                  </a:cubicBezTo>
                  <a:cubicBezTo>
                    <a:pt x="73" y="62"/>
                    <a:pt x="73" y="62"/>
                    <a:pt x="73" y="62"/>
                  </a:cubicBezTo>
                  <a:cubicBezTo>
                    <a:pt x="74" y="62"/>
                    <a:pt x="74" y="62"/>
                    <a:pt x="74" y="62"/>
                  </a:cubicBezTo>
                  <a:cubicBezTo>
                    <a:pt x="74" y="62"/>
                    <a:pt x="74" y="62"/>
                    <a:pt x="74" y="62"/>
                  </a:cubicBezTo>
                  <a:cubicBezTo>
                    <a:pt x="75" y="62"/>
                    <a:pt x="75" y="62"/>
                    <a:pt x="75" y="62"/>
                  </a:cubicBezTo>
                  <a:cubicBezTo>
                    <a:pt x="75" y="62"/>
                    <a:pt x="75" y="62"/>
                    <a:pt x="75" y="62"/>
                  </a:cubicBezTo>
                  <a:cubicBezTo>
                    <a:pt x="76" y="63"/>
                    <a:pt x="76" y="63"/>
                    <a:pt x="76" y="63"/>
                  </a:cubicBezTo>
                  <a:cubicBezTo>
                    <a:pt x="76" y="63"/>
                    <a:pt x="76" y="63"/>
                    <a:pt x="76" y="63"/>
                  </a:cubicBezTo>
                  <a:cubicBezTo>
                    <a:pt x="76" y="62"/>
                    <a:pt x="76" y="62"/>
                    <a:pt x="76" y="62"/>
                  </a:cubicBezTo>
                  <a:cubicBezTo>
                    <a:pt x="77" y="62"/>
                    <a:pt x="77" y="62"/>
                    <a:pt x="77" y="62"/>
                  </a:cubicBezTo>
                  <a:cubicBezTo>
                    <a:pt x="77" y="62"/>
                    <a:pt x="77" y="62"/>
                    <a:pt x="77" y="62"/>
                  </a:cubicBezTo>
                  <a:cubicBezTo>
                    <a:pt x="78" y="62"/>
                    <a:pt x="78" y="62"/>
                    <a:pt x="78" y="62"/>
                  </a:cubicBezTo>
                  <a:cubicBezTo>
                    <a:pt x="78" y="63"/>
                    <a:pt x="78" y="63"/>
                    <a:pt x="78" y="63"/>
                  </a:cubicBezTo>
                  <a:cubicBezTo>
                    <a:pt x="78" y="63"/>
                    <a:pt x="78" y="63"/>
                    <a:pt x="78" y="63"/>
                  </a:cubicBezTo>
                  <a:cubicBezTo>
                    <a:pt x="79" y="63"/>
                    <a:pt x="79" y="63"/>
                    <a:pt x="79" y="63"/>
                  </a:cubicBezTo>
                  <a:cubicBezTo>
                    <a:pt x="80" y="63"/>
                    <a:pt x="80" y="63"/>
                    <a:pt x="80" y="63"/>
                  </a:cubicBezTo>
                  <a:cubicBezTo>
                    <a:pt x="80" y="63"/>
                    <a:pt x="80" y="63"/>
                    <a:pt x="80" y="63"/>
                  </a:cubicBezTo>
                  <a:cubicBezTo>
                    <a:pt x="80" y="63"/>
                    <a:pt x="80" y="63"/>
                    <a:pt x="80" y="63"/>
                  </a:cubicBezTo>
                  <a:cubicBezTo>
                    <a:pt x="79" y="63"/>
                    <a:pt x="79" y="63"/>
                    <a:pt x="79" y="63"/>
                  </a:cubicBezTo>
                  <a:cubicBezTo>
                    <a:pt x="79" y="62"/>
                    <a:pt x="79" y="62"/>
                    <a:pt x="79" y="62"/>
                  </a:cubicBezTo>
                  <a:cubicBezTo>
                    <a:pt x="79" y="62"/>
                    <a:pt x="79" y="62"/>
                    <a:pt x="79" y="62"/>
                  </a:cubicBezTo>
                  <a:cubicBezTo>
                    <a:pt x="78" y="62"/>
                    <a:pt x="78" y="62"/>
                    <a:pt x="78" y="62"/>
                  </a:cubicBezTo>
                  <a:cubicBezTo>
                    <a:pt x="78" y="62"/>
                    <a:pt x="78" y="62"/>
                    <a:pt x="78" y="62"/>
                  </a:cubicBezTo>
                  <a:cubicBezTo>
                    <a:pt x="78" y="61"/>
                    <a:pt x="78" y="61"/>
                    <a:pt x="78" y="61"/>
                  </a:cubicBezTo>
                  <a:cubicBezTo>
                    <a:pt x="77" y="61"/>
                    <a:pt x="77" y="61"/>
                    <a:pt x="77" y="61"/>
                  </a:cubicBezTo>
                  <a:cubicBezTo>
                    <a:pt x="77" y="62"/>
                    <a:pt x="77" y="62"/>
                    <a:pt x="77" y="62"/>
                  </a:cubicBezTo>
                  <a:cubicBezTo>
                    <a:pt x="76" y="62"/>
                    <a:pt x="76" y="62"/>
                    <a:pt x="76" y="62"/>
                  </a:cubicBezTo>
                  <a:cubicBezTo>
                    <a:pt x="76" y="61"/>
                    <a:pt x="76" y="61"/>
                    <a:pt x="76" y="61"/>
                  </a:cubicBezTo>
                  <a:cubicBezTo>
                    <a:pt x="75" y="61"/>
                    <a:pt x="75" y="61"/>
                    <a:pt x="75" y="61"/>
                  </a:cubicBezTo>
                  <a:cubicBezTo>
                    <a:pt x="74" y="61"/>
                    <a:pt x="74" y="61"/>
                    <a:pt x="74" y="61"/>
                  </a:cubicBezTo>
                  <a:cubicBezTo>
                    <a:pt x="74" y="60"/>
                    <a:pt x="74" y="60"/>
                    <a:pt x="74" y="60"/>
                  </a:cubicBezTo>
                  <a:cubicBezTo>
                    <a:pt x="74" y="60"/>
                    <a:pt x="74" y="60"/>
                    <a:pt x="74" y="60"/>
                  </a:cubicBezTo>
                  <a:cubicBezTo>
                    <a:pt x="73" y="59"/>
                    <a:pt x="73" y="59"/>
                    <a:pt x="73" y="59"/>
                  </a:cubicBezTo>
                  <a:cubicBezTo>
                    <a:pt x="74" y="59"/>
                    <a:pt x="74" y="59"/>
                    <a:pt x="74" y="59"/>
                  </a:cubicBezTo>
                  <a:cubicBezTo>
                    <a:pt x="74" y="59"/>
                    <a:pt x="74" y="59"/>
                    <a:pt x="74" y="59"/>
                  </a:cubicBezTo>
                  <a:cubicBezTo>
                    <a:pt x="74" y="58"/>
                    <a:pt x="74" y="58"/>
                    <a:pt x="74" y="58"/>
                  </a:cubicBezTo>
                  <a:cubicBezTo>
                    <a:pt x="75" y="58"/>
                    <a:pt x="75" y="58"/>
                    <a:pt x="75" y="58"/>
                  </a:cubicBezTo>
                  <a:cubicBezTo>
                    <a:pt x="75" y="59"/>
                    <a:pt x="75" y="59"/>
                    <a:pt x="75" y="59"/>
                  </a:cubicBezTo>
                  <a:cubicBezTo>
                    <a:pt x="76" y="59"/>
                    <a:pt x="76" y="59"/>
                    <a:pt x="76" y="59"/>
                  </a:cubicBezTo>
                  <a:cubicBezTo>
                    <a:pt x="77" y="59"/>
                    <a:pt x="77" y="59"/>
                    <a:pt x="77" y="59"/>
                  </a:cubicBezTo>
                  <a:cubicBezTo>
                    <a:pt x="77" y="58"/>
                    <a:pt x="77" y="58"/>
                    <a:pt x="77" y="58"/>
                  </a:cubicBezTo>
                  <a:cubicBezTo>
                    <a:pt x="77" y="58"/>
                    <a:pt x="77" y="58"/>
                    <a:pt x="77" y="58"/>
                  </a:cubicBezTo>
                  <a:cubicBezTo>
                    <a:pt x="76" y="57"/>
                    <a:pt x="76" y="57"/>
                    <a:pt x="76" y="57"/>
                  </a:cubicBezTo>
                  <a:cubicBezTo>
                    <a:pt x="75" y="58"/>
                    <a:pt x="75" y="58"/>
                    <a:pt x="75" y="58"/>
                  </a:cubicBezTo>
                  <a:cubicBezTo>
                    <a:pt x="75" y="58"/>
                    <a:pt x="75" y="58"/>
                    <a:pt x="75" y="58"/>
                  </a:cubicBezTo>
                  <a:cubicBezTo>
                    <a:pt x="75" y="57"/>
                    <a:pt x="75" y="57"/>
                    <a:pt x="75" y="57"/>
                  </a:cubicBezTo>
                  <a:cubicBezTo>
                    <a:pt x="75" y="57"/>
                    <a:pt x="75" y="57"/>
                    <a:pt x="75" y="57"/>
                  </a:cubicBezTo>
                  <a:cubicBezTo>
                    <a:pt x="76" y="57"/>
                    <a:pt x="76" y="57"/>
                    <a:pt x="76" y="57"/>
                  </a:cubicBezTo>
                  <a:cubicBezTo>
                    <a:pt x="76" y="57"/>
                    <a:pt x="76" y="57"/>
                    <a:pt x="76" y="57"/>
                  </a:cubicBezTo>
                  <a:cubicBezTo>
                    <a:pt x="76" y="56"/>
                    <a:pt x="76" y="56"/>
                    <a:pt x="76" y="56"/>
                  </a:cubicBezTo>
                  <a:cubicBezTo>
                    <a:pt x="77" y="56"/>
                    <a:pt x="77" y="56"/>
                    <a:pt x="77" y="56"/>
                  </a:cubicBezTo>
                  <a:cubicBezTo>
                    <a:pt x="77" y="56"/>
                    <a:pt x="77" y="56"/>
                    <a:pt x="77" y="56"/>
                  </a:cubicBezTo>
                  <a:cubicBezTo>
                    <a:pt x="79" y="56"/>
                    <a:pt x="79" y="56"/>
                    <a:pt x="79" y="56"/>
                  </a:cubicBezTo>
                  <a:cubicBezTo>
                    <a:pt x="79" y="56"/>
                    <a:pt x="79" y="56"/>
                    <a:pt x="79" y="56"/>
                  </a:cubicBezTo>
                  <a:cubicBezTo>
                    <a:pt x="80" y="57"/>
                    <a:pt x="80" y="57"/>
                    <a:pt x="80" y="57"/>
                  </a:cubicBezTo>
                  <a:cubicBezTo>
                    <a:pt x="81" y="57"/>
                    <a:pt x="81" y="57"/>
                    <a:pt x="81" y="57"/>
                  </a:cubicBezTo>
                  <a:cubicBezTo>
                    <a:pt x="81" y="57"/>
                    <a:pt x="81" y="57"/>
                    <a:pt x="81" y="57"/>
                  </a:cubicBezTo>
                  <a:cubicBezTo>
                    <a:pt x="81" y="58"/>
                    <a:pt x="81" y="58"/>
                    <a:pt x="81" y="58"/>
                  </a:cubicBezTo>
                  <a:cubicBezTo>
                    <a:pt x="82" y="59"/>
                    <a:pt x="82" y="59"/>
                    <a:pt x="82" y="59"/>
                  </a:cubicBezTo>
                  <a:cubicBezTo>
                    <a:pt x="83" y="59"/>
                    <a:pt x="83" y="59"/>
                    <a:pt x="83" y="59"/>
                  </a:cubicBezTo>
                  <a:cubicBezTo>
                    <a:pt x="84" y="58"/>
                    <a:pt x="84" y="58"/>
                    <a:pt x="84" y="58"/>
                  </a:cubicBezTo>
                  <a:cubicBezTo>
                    <a:pt x="85" y="58"/>
                    <a:pt x="85" y="58"/>
                    <a:pt x="85" y="58"/>
                  </a:cubicBezTo>
                  <a:cubicBezTo>
                    <a:pt x="85" y="58"/>
                    <a:pt x="85" y="58"/>
                    <a:pt x="85" y="58"/>
                  </a:cubicBezTo>
                  <a:cubicBezTo>
                    <a:pt x="85" y="58"/>
                    <a:pt x="85" y="58"/>
                    <a:pt x="85" y="58"/>
                  </a:cubicBezTo>
                  <a:cubicBezTo>
                    <a:pt x="86" y="58"/>
                    <a:pt x="86" y="58"/>
                    <a:pt x="86" y="58"/>
                  </a:cubicBezTo>
                  <a:cubicBezTo>
                    <a:pt x="86" y="59"/>
                    <a:pt x="86" y="59"/>
                    <a:pt x="86" y="59"/>
                  </a:cubicBezTo>
                  <a:cubicBezTo>
                    <a:pt x="86" y="59"/>
                    <a:pt x="86" y="59"/>
                    <a:pt x="86" y="59"/>
                  </a:cubicBezTo>
                  <a:cubicBezTo>
                    <a:pt x="86" y="60"/>
                    <a:pt x="86" y="60"/>
                    <a:pt x="86" y="60"/>
                  </a:cubicBezTo>
                  <a:cubicBezTo>
                    <a:pt x="85" y="60"/>
                    <a:pt x="85" y="60"/>
                    <a:pt x="85" y="60"/>
                  </a:cubicBezTo>
                  <a:cubicBezTo>
                    <a:pt x="85" y="61"/>
                    <a:pt x="85" y="61"/>
                    <a:pt x="85" y="61"/>
                  </a:cubicBezTo>
                  <a:cubicBezTo>
                    <a:pt x="85" y="61"/>
                    <a:pt x="85" y="61"/>
                    <a:pt x="85" y="61"/>
                  </a:cubicBezTo>
                  <a:cubicBezTo>
                    <a:pt x="85" y="62"/>
                    <a:pt x="85" y="62"/>
                    <a:pt x="85" y="62"/>
                  </a:cubicBezTo>
                  <a:cubicBezTo>
                    <a:pt x="86" y="62"/>
                    <a:pt x="86" y="62"/>
                    <a:pt x="86" y="62"/>
                  </a:cubicBezTo>
                  <a:cubicBezTo>
                    <a:pt x="86" y="63"/>
                    <a:pt x="86" y="63"/>
                    <a:pt x="86" y="63"/>
                  </a:cubicBezTo>
                  <a:cubicBezTo>
                    <a:pt x="86" y="63"/>
                    <a:pt x="86" y="63"/>
                    <a:pt x="86" y="63"/>
                  </a:cubicBezTo>
                  <a:cubicBezTo>
                    <a:pt x="86" y="64"/>
                    <a:pt x="86" y="64"/>
                    <a:pt x="86" y="64"/>
                  </a:cubicBezTo>
                  <a:cubicBezTo>
                    <a:pt x="86" y="64"/>
                    <a:pt x="86" y="64"/>
                    <a:pt x="86" y="64"/>
                  </a:cubicBezTo>
                  <a:cubicBezTo>
                    <a:pt x="86" y="64"/>
                    <a:pt x="86" y="64"/>
                    <a:pt x="86" y="64"/>
                  </a:cubicBezTo>
                  <a:cubicBezTo>
                    <a:pt x="86" y="64"/>
                    <a:pt x="86" y="64"/>
                    <a:pt x="86" y="64"/>
                  </a:cubicBezTo>
                  <a:cubicBezTo>
                    <a:pt x="87" y="63"/>
                    <a:pt x="87" y="63"/>
                    <a:pt x="87" y="63"/>
                  </a:cubicBezTo>
                  <a:cubicBezTo>
                    <a:pt x="86" y="63"/>
                    <a:pt x="86" y="63"/>
                    <a:pt x="86" y="63"/>
                  </a:cubicBezTo>
                  <a:cubicBezTo>
                    <a:pt x="87" y="63"/>
                    <a:pt x="87" y="63"/>
                    <a:pt x="87" y="63"/>
                  </a:cubicBezTo>
                  <a:cubicBezTo>
                    <a:pt x="87" y="62"/>
                    <a:pt x="87" y="62"/>
                    <a:pt x="87" y="62"/>
                  </a:cubicBezTo>
                  <a:cubicBezTo>
                    <a:pt x="87" y="62"/>
                    <a:pt x="87" y="62"/>
                    <a:pt x="87" y="62"/>
                  </a:cubicBezTo>
                  <a:cubicBezTo>
                    <a:pt x="88" y="63"/>
                    <a:pt x="88" y="63"/>
                    <a:pt x="88" y="63"/>
                  </a:cubicBezTo>
                  <a:cubicBezTo>
                    <a:pt x="88" y="64"/>
                    <a:pt x="88" y="64"/>
                    <a:pt x="88" y="64"/>
                  </a:cubicBezTo>
                  <a:cubicBezTo>
                    <a:pt x="88" y="64"/>
                    <a:pt x="88" y="64"/>
                    <a:pt x="88" y="64"/>
                  </a:cubicBezTo>
                  <a:cubicBezTo>
                    <a:pt x="88" y="65"/>
                    <a:pt x="88" y="65"/>
                    <a:pt x="88" y="65"/>
                  </a:cubicBezTo>
                  <a:cubicBezTo>
                    <a:pt x="88" y="65"/>
                    <a:pt x="88" y="65"/>
                    <a:pt x="88" y="65"/>
                  </a:cubicBezTo>
                  <a:cubicBezTo>
                    <a:pt x="87" y="65"/>
                    <a:pt x="87" y="65"/>
                    <a:pt x="87" y="65"/>
                  </a:cubicBezTo>
                  <a:cubicBezTo>
                    <a:pt x="88" y="66"/>
                    <a:pt x="88" y="66"/>
                    <a:pt x="88" y="66"/>
                  </a:cubicBezTo>
                  <a:cubicBezTo>
                    <a:pt x="89" y="66"/>
                    <a:pt x="89" y="66"/>
                    <a:pt x="89" y="66"/>
                  </a:cubicBezTo>
                  <a:cubicBezTo>
                    <a:pt x="89" y="66"/>
                    <a:pt x="89" y="66"/>
                    <a:pt x="89" y="66"/>
                  </a:cubicBezTo>
                  <a:cubicBezTo>
                    <a:pt x="90" y="66"/>
                    <a:pt x="90" y="66"/>
                    <a:pt x="90" y="66"/>
                  </a:cubicBezTo>
                  <a:cubicBezTo>
                    <a:pt x="90" y="67"/>
                    <a:pt x="90" y="67"/>
                    <a:pt x="90" y="67"/>
                  </a:cubicBezTo>
                  <a:cubicBezTo>
                    <a:pt x="90" y="67"/>
                    <a:pt x="90" y="67"/>
                    <a:pt x="90" y="67"/>
                  </a:cubicBezTo>
                  <a:cubicBezTo>
                    <a:pt x="91" y="67"/>
                    <a:pt x="91" y="67"/>
                    <a:pt x="91" y="67"/>
                  </a:cubicBezTo>
                  <a:cubicBezTo>
                    <a:pt x="92" y="68"/>
                    <a:pt x="92" y="68"/>
                    <a:pt x="92" y="68"/>
                  </a:cubicBezTo>
                  <a:cubicBezTo>
                    <a:pt x="92" y="68"/>
                    <a:pt x="92" y="68"/>
                    <a:pt x="92" y="68"/>
                  </a:cubicBezTo>
                  <a:cubicBezTo>
                    <a:pt x="92" y="67"/>
                    <a:pt x="92" y="67"/>
                    <a:pt x="92" y="67"/>
                  </a:cubicBezTo>
                  <a:cubicBezTo>
                    <a:pt x="92" y="66"/>
                    <a:pt x="92" y="66"/>
                    <a:pt x="92" y="66"/>
                  </a:cubicBezTo>
                  <a:cubicBezTo>
                    <a:pt x="93" y="66"/>
                    <a:pt x="93" y="66"/>
                    <a:pt x="93" y="66"/>
                  </a:cubicBezTo>
                  <a:cubicBezTo>
                    <a:pt x="94" y="67"/>
                    <a:pt x="94" y="67"/>
                    <a:pt x="94" y="67"/>
                  </a:cubicBezTo>
                  <a:cubicBezTo>
                    <a:pt x="94" y="67"/>
                    <a:pt x="94" y="67"/>
                    <a:pt x="94" y="67"/>
                  </a:cubicBezTo>
                  <a:cubicBezTo>
                    <a:pt x="95" y="68"/>
                    <a:pt x="95" y="68"/>
                    <a:pt x="95" y="68"/>
                  </a:cubicBezTo>
                  <a:cubicBezTo>
                    <a:pt x="95" y="68"/>
                    <a:pt x="95" y="68"/>
                    <a:pt x="95" y="68"/>
                  </a:cubicBezTo>
                  <a:cubicBezTo>
                    <a:pt x="95" y="68"/>
                    <a:pt x="95" y="68"/>
                    <a:pt x="95" y="68"/>
                  </a:cubicBezTo>
                  <a:cubicBezTo>
                    <a:pt x="95" y="67"/>
                    <a:pt x="95" y="67"/>
                    <a:pt x="95" y="67"/>
                  </a:cubicBezTo>
                  <a:cubicBezTo>
                    <a:pt x="94" y="67"/>
                    <a:pt x="94" y="67"/>
                    <a:pt x="94" y="67"/>
                  </a:cubicBezTo>
                  <a:cubicBezTo>
                    <a:pt x="94" y="67"/>
                    <a:pt x="94" y="67"/>
                    <a:pt x="94" y="67"/>
                  </a:cubicBezTo>
                  <a:cubicBezTo>
                    <a:pt x="93" y="66"/>
                    <a:pt x="93" y="66"/>
                    <a:pt x="93" y="66"/>
                  </a:cubicBezTo>
                  <a:cubicBezTo>
                    <a:pt x="92" y="66"/>
                    <a:pt x="92" y="66"/>
                    <a:pt x="92" y="66"/>
                  </a:cubicBezTo>
                  <a:cubicBezTo>
                    <a:pt x="92" y="67"/>
                    <a:pt x="92" y="67"/>
                    <a:pt x="92" y="67"/>
                  </a:cubicBezTo>
                  <a:cubicBezTo>
                    <a:pt x="91" y="67"/>
                    <a:pt x="91" y="67"/>
                    <a:pt x="91" y="67"/>
                  </a:cubicBezTo>
                  <a:cubicBezTo>
                    <a:pt x="91" y="67"/>
                    <a:pt x="91" y="67"/>
                    <a:pt x="91" y="67"/>
                  </a:cubicBezTo>
                  <a:cubicBezTo>
                    <a:pt x="90" y="67"/>
                    <a:pt x="90" y="67"/>
                    <a:pt x="90" y="67"/>
                  </a:cubicBezTo>
                  <a:cubicBezTo>
                    <a:pt x="90" y="66"/>
                    <a:pt x="90" y="66"/>
                    <a:pt x="90" y="66"/>
                  </a:cubicBezTo>
                  <a:cubicBezTo>
                    <a:pt x="89" y="65"/>
                    <a:pt x="89" y="65"/>
                    <a:pt x="89" y="65"/>
                  </a:cubicBezTo>
                  <a:cubicBezTo>
                    <a:pt x="89" y="65"/>
                    <a:pt x="89" y="65"/>
                    <a:pt x="89" y="65"/>
                  </a:cubicBezTo>
                  <a:cubicBezTo>
                    <a:pt x="88" y="65"/>
                    <a:pt x="88" y="65"/>
                    <a:pt x="88" y="65"/>
                  </a:cubicBezTo>
                  <a:cubicBezTo>
                    <a:pt x="88" y="65"/>
                    <a:pt x="88" y="65"/>
                    <a:pt x="88" y="65"/>
                  </a:cubicBezTo>
                  <a:cubicBezTo>
                    <a:pt x="89" y="65"/>
                    <a:pt x="89" y="65"/>
                    <a:pt x="89" y="65"/>
                  </a:cubicBezTo>
                  <a:cubicBezTo>
                    <a:pt x="89" y="64"/>
                    <a:pt x="89" y="64"/>
                    <a:pt x="89" y="64"/>
                  </a:cubicBezTo>
                  <a:cubicBezTo>
                    <a:pt x="89" y="63"/>
                    <a:pt x="89" y="63"/>
                    <a:pt x="89" y="63"/>
                  </a:cubicBezTo>
                  <a:cubicBezTo>
                    <a:pt x="88" y="63"/>
                    <a:pt x="88" y="63"/>
                    <a:pt x="88" y="63"/>
                  </a:cubicBezTo>
                  <a:cubicBezTo>
                    <a:pt x="88" y="62"/>
                    <a:pt x="88" y="62"/>
                    <a:pt x="88" y="62"/>
                  </a:cubicBezTo>
                  <a:cubicBezTo>
                    <a:pt x="88" y="61"/>
                    <a:pt x="88" y="61"/>
                    <a:pt x="88" y="61"/>
                  </a:cubicBezTo>
                  <a:cubicBezTo>
                    <a:pt x="87" y="61"/>
                    <a:pt x="87" y="61"/>
                    <a:pt x="87" y="61"/>
                  </a:cubicBezTo>
                  <a:cubicBezTo>
                    <a:pt x="87" y="60"/>
                    <a:pt x="87" y="60"/>
                    <a:pt x="87" y="60"/>
                  </a:cubicBezTo>
                  <a:cubicBezTo>
                    <a:pt x="87" y="60"/>
                    <a:pt x="87" y="60"/>
                    <a:pt x="87" y="60"/>
                  </a:cubicBezTo>
                  <a:cubicBezTo>
                    <a:pt x="87" y="59"/>
                    <a:pt x="87" y="59"/>
                    <a:pt x="87" y="59"/>
                  </a:cubicBezTo>
                  <a:cubicBezTo>
                    <a:pt x="87" y="58"/>
                    <a:pt x="87" y="58"/>
                    <a:pt x="87" y="58"/>
                  </a:cubicBezTo>
                  <a:cubicBezTo>
                    <a:pt x="86" y="58"/>
                    <a:pt x="86" y="58"/>
                    <a:pt x="86" y="58"/>
                  </a:cubicBezTo>
                  <a:cubicBezTo>
                    <a:pt x="86" y="58"/>
                    <a:pt x="86" y="58"/>
                    <a:pt x="86" y="58"/>
                  </a:cubicBezTo>
                  <a:cubicBezTo>
                    <a:pt x="85" y="57"/>
                    <a:pt x="85" y="57"/>
                    <a:pt x="85" y="57"/>
                  </a:cubicBezTo>
                  <a:cubicBezTo>
                    <a:pt x="84" y="57"/>
                    <a:pt x="84" y="57"/>
                    <a:pt x="84" y="57"/>
                  </a:cubicBezTo>
                  <a:cubicBezTo>
                    <a:pt x="84" y="57"/>
                    <a:pt x="84" y="57"/>
                    <a:pt x="84" y="57"/>
                  </a:cubicBezTo>
                  <a:cubicBezTo>
                    <a:pt x="83" y="56"/>
                    <a:pt x="83" y="56"/>
                    <a:pt x="83" y="56"/>
                  </a:cubicBezTo>
                  <a:cubicBezTo>
                    <a:pt x="83" y="56"/>
                    <a:pt x="83" y="56"/>
                    <a:pt x="83" y="56"/>
                  </a:cubicBezTo>
                  <a:cubicBezTo>
                    <a:pt x="83" y="55"/>
                    <a:pt x="83" y="55"/>
                    <a:pt x="83" y="55"/>
                  </a:cubicBezTo>
                  <a:cubicBezTo>
                    <a:pt x="83" y="55"/>
                    <a:pt x="83" y="55"/>
                    <a:pt x="83" y="55"/>
                  </a:cubicBezTo>
                  <a:cubicBezTo>
                    <a:pt x="82" y="55"/>
                    <a:pt x="82" y="55"/>
                    <a:pt x="82" y="55"/>
                  </a:cubicBezTo>
                  <a:cubicBezTo>
                    <a:pt x="81" y="55"/>
                    <a:pt x="81" y="55"/>
                    <a:pt x="81" y="55"/>
                  </a:cubicBezTo>
                  <a:cubicBezTo>
                    <a:pt x="80" y="55"/>
                    <a:pt x="80" y="55"/>
                    <a:pt x="80" y="55"/>
                  </a:cubicBezTo>
                  <a:cubicBezTo>
                    <a:pt x="80" y="55"/>
                    <a:pt x="80" y="55"/>
                    <a:pt x="80" y="55"/>
                  </a:cubicBezTo>
                  <a:cubicBezTo>
                    <a:pt x="80" y="54"/>
                    <a:pt x="80" y="54"/>
                    <a:pt x="80" y="54"/>
                  </a:cubicBezTo>
                  <a:cubicBezTo>
                    <a:pt x="80" y="54"/>
                    <a:pt x="80" y="54"/>
                    <a:pt x="80" y="54"/>
                  </a:cubicBezTo>
                  <a:cubicBezTo>
                    <a:pt x="79" y="54"/>
                    <a:pt x="79" y="54"/>
                    <a:pt x="79" y="54"/>
                  </a:cubicBezTo>
                  <a:cubicBezTo>
                    <a:pt x="79" y="53"/>
                    <a:pt x="79" y="53"/>
                    <a:pt x="79" y="53"/>
                  </a:cubicBezTo>
                  <a:cubicBezTo>
                    <a:pt x="79" y="52"/>
                    <a:pt x="79" y="52"/>
                    <a:pt x="79" y="52"/>
                  </a:cubicBezTo>
                  <a:cubicBezTo>
                    <a:pt x="78" y="52"/>
                    <a:pt x="78" y="52"/>
                    <a:pt x="78" y="52"/>
                  </a:cubicBezTo>
                  <a:cubicBezTo>
                    <a:pt x="78" y="52"/>
                    <a:pt x="78" y="52"/>
                    <a:pt x="78" y="52"/>
                  </a:cubicBezTo>
                  <a:cubicBezTo>
                    <a:pt x="78" y="51"/>
                    <a:pt x="78" y="51"/>
                    <a:pt x="78" y="51"/>
                  </a:cubicBezTo>
                  <a:cubicBezTo>
                    <a:pt x="78" y="51"/>
                    <a:pt x="78" y="51"/>
                    <a:pt x="78" y="51"/>
                  </a:cubicBezTo>
                  <a:cubicBezTo>
                    <a:pt x="78" y="51"/>
                    <a:pt x="78" y="51"/>
                    <a:pt x="78" y="51"/>
                  </a:cubicBezTo>
                  <a:cubicBezTo>
                    <a:pt x="78" y="51"/>
                    <a:pt x="78" y="51"/>
                    <a:pt x="78" y="51"/>
                  </a:cubicBezTo>
                  <a:cubicBezTo>
                    <a:pt x="78" y="50"/>
                    <a:pt x="78" y="50"/>
                    <a:pt x="78" y="50"/>
                  </a:cubicBezTo>
                  <a:cubicBezTo>
                    <a:pt x="77" y="50"/>
                    <a:pt x="77" y="50"/>
                    <a:pt x="77" y="50"/>
                  </a:cubicBezTo>
                  <a:cubicBezTo>
                    <a:pt x="78" y="50"/>
                    <a:pt x="78" y="50"/>
                    <a:pt x="78" y="50"/>
                  </a:cubicBezTo>
                  <a:cubicBezTo>
                    <a:pt x="78" y="50"/>
                    <a:pt x="78" y="50"/>
                    <a:pt x="78" y="50"/>
                  </a:cubicBezTo>
                  <a:cubicBezTo>
                    <a:pt x="79" y="49"/>
                    <a:pt x="79" y="49"/>
                    <a:pt x="79" y="49"/>
                  </a:cubicBezTo>
                  <a:cubicBezTo>
                    <a:pt x="79" y="49"/>
                    <a:pt x="79" y="49"/>
                    <a:pt x="79" y="49"/>
                  </a:cubicBezTo>
                  <a:cubicBezTo>
                    <a:pt x="80" y="49"/>
                    <a:pt x="80" y="49"/>
                    <a:pt x="80" y="49"/>
                  </a:cubicBezTo>
                  <a:cubicBezTo>
                    <a:pt x="82" y="48"/>
                    <a:pt x="82" y="48"/>
                    <a:pt x="82" y="48"/>
                  </a:cubicBezTo>
                  <a:cubicBezTo>
                    <a:pt x="83" y="48"/>
                    <a:pt x="83" y="48"/>
                    <a:pt x="83" y="48"/>
                  </a:cubicBezTo>
                  <a:cubicBezTo>
                    <a:pt x="83" y="48"/>
                    <a:pt x="83" y="48"/>
                    <a:pt x="83" y="48"/>
                  </a:cubicBezTo>
                  <a:cubicBezTo>
                    <a:pt x="83" y="48"/>
                    <a:pt x="83" y="48"/>
                    <a:pt x="83" y="48"/>
                  </a:cubicBezTo>
                  <a:cubicBezTo>
                    <a:pt x="84" y="47"/>
                    <a:pt x="84" y="47"/>
                    <a:pt x="84" y="47"/>
                  </a:cubicBezTo>
                  <a:cubicBezTo>
                    <a:pt x="84" y="47"/>
                    <a:pt x="84" y="47"/>
                    <a:pt x="84" y="47"/>
                  </a:cubicBezTo>
                  <a:cubicBezTo>
                    <a:pt x="85" y="47"/>
                    <a:pt x="85" y="47"/>
                    <a:pt x="85" y="47"/>
                  </a:cubicBezTo>
                  <a:cubicBezTo>
                    <a:pt x="86" y="46"/>
                    <a:pt x="86" y="46"/>
                    <a:pt x="86" y="46"/>
                  </a:cubicBezTo>
                  <a:cubicBezTo>
                    <a:pt x="87" y="46"/>
                    <a:pt x="87" y="46"/>
                    <a:pt x="87" y="46"/>
                  </a:cubicBezTo>
                  <a:cubicBezTo>
                    <a:pt x="86" y="47"/>
                    <a:pt x="86" y="47"/>
                    <a:pt x="86" y="47"/>
                  </a:cubicBezTo>
                  <a:cubicBezTo>
                    <a:pt x="86" y="47"/>
                    <a:pt x="86" y="47"/>
                    <a:pt x="86" y="47"/>
                  </a:cubicBezTo>
                  <a:cubicBezTo>
                    <a:pt x="86" y="47"/>
                    <a:pt x="86" y="47"/>
                    <a:pt x="86" y="47"/>
                  </a:cubicBezTo>
                  <a:cubicBezTo>
                    <a:pt x="86" y="48"/>
                    <a:pt x="86" y="48"/>
                    <a:pt x="86" y="48"/>
                  </a:cubicBezTo>
                  <a:cubicBezTo>
                    <a:pt x="86" y="49"/>
                    <a:pt x="86" y="49"/>
                    <a:pt x="86" y="49"/>
                  </a:cubicBezTo>
                  <a:cubicBezTo>
                    <a:pt x="87" y="49"/>
                    <a:pt x="87" y="49"/>
                    <a:pt x="87" y="49"/>
                  </a:cubicBezTo>
                  <a:cubicBezTo>
                    <a:pt x="87" y="49"/>
                    <a:pt x="87" y="49"/>
                    <a:pt x="87" y="49"/>
                  </a:cubicBezTo>
                  <a:cubicBezTo>
                    <a:pt x="87" y="49"/>
                    <a:pt x="87" y="49"/>
                    <a:pt x="87" y="49"/>
                  </a:cubicBezTo>
                  <a:cubicBezTo>
                    <a:pt x="86" y="48"/>
                    <a:pt x="86" y="48"/>
                    <a:pt x="86" y="48"/>
                  </a:cubicBezTo>
                  <a:cubicBezTo>
                    <a:pt x="86" y="48"/>
                    <a:pt x="86" y="48"/>
                    <a:pt x="86" y="48"/>
                  </a:cubicBezTo>
                  <a:cubicBezTo>
                    <a:pt x="86" y="48"/>
                    <a:pt x="86" y="48"/>
                    <a:pt x="86" y="48"/>
                  </a:cubicBezTo>
                  <a:cubicBezTo>
                    <a:pt x="87" y="47"/>
                    <a:pt x="87" y="47"/>
                    <a:pt x="87" y="47"/>
                  </a:cubicBezTo>
                  <a:cubicBezTo>
                    <a:pt x="88" y="46"/>
                    <a:pt x="88" y="46"/>
                    <a:pt x="88" y="46"/>
                  </a:cubicBezTo>
                  <a:cubicBezTo>
                    <a:pt x="87" y="46"/>
                    <a:pt x="87" y="46"/>
                    <a:pt x="87" y="46"/>
                  </a:cubicBezTo>
                  <a:cubicBezTo>
                    <a:pt x="87" y="46"/>
                    <a:pt x="87" y="46"/>
                    <a:pt x="87" y="46"/>
                  </a:cubicBezTo>
                  <a:cubicBezTo>
                    <a:pt x="86" y="45"/>
                    <a:pt x="86" y="45"/>
                    <a:pt x="86" y="45"/>
                  </a:cubicBezTo>
                  <a:cubicBezTo>
                    <a:pt x="86" y="45"/>
                    <a:pt x="86" y="45"/>
                    <a:pt x="86" y="45"/>
                  </a:cubicBezTo>
                  <a:cubicBezTo>
                    <a:pt x="86" y="45"/>
                    <a:pt x="86" y="45"/>
                    <a:pt x="86" y="45"/>
                  </a:cubicBezTo>
                  <a:cubicBezTo>
                    <a:pt x="85" y="45"/>
                    <a:pt x="85" y="45"/>
                    <a:pt x="85" y="45"/>
                  </a:cubicBezTo>
                  <a:cubicBezTo>
                    <a:pt x="85" y="45"/>
                    <a:pt x="85" y="45"/>
                    <a:pt x="85" y="45"/>
                  </a:cubicBezTo>
                  <a:cubicBezTo>
                    <a:pt x="85" y="44"/>
                    <a:pt x="85" y="44"/>
                    <a:pt x="85" y="44"/>
                  </a:cubicBezTo>
                  <a:cubicBezTo>
                    <a:pt x="84" y="44"/>
                    <a:pt x="84" y="44"/>
                    <a:pt x="84" y="44"/>
                  </a:cubicBezTo>
                  <a:cubicBezTo>
                    <a:pt x="84" y="45"/>
                    <a:pt x="84" y="45"/>
                    <a:pt x="84" y="45"/>
                  </a:cubicBezTo>
                  <a:cubicBezTo>
                    <a:pt x="83" y="44"/>
                    <a:pt x="83" y="44"/>
                    <a:pt x="83" y="44"/>
                  </a:cubicBezTo>
                  <a:cubicBezTo>
                    <a:pt x="84" y="44"/>
                    <a:pt x="84" y="44"/>
                    <a:pt x="84" y="44"/>
                  </a:cubicBezTo>
                  <a:cubicBezTo>
                    <a:pt x="84" y="43"/>
                    <a:pt x="84" y="43"/>
                    <a:pt x="84" y="43"/>
                  </a:cubicBezTo>
                  <a:cubicBezTo>
                    <a:pt x="84" y="43"/>
                    <a:pt x="84" y="43"/>
                    <a:pt x="84" y="43"/>
                  </a:cubicBezTo>
                  <a:cubicBezTo>
                    <a:pt x="84" y="44"/>
                    <a:pt x="84" y="44"/>
                    <a:pt x="84" y="44"/>
                  </a:cubicBezTo>
                  <a:cubicBezTo>
                    <a:pt x="85" y="44"/>
                    <a:pt x="85" y="44"/>
                    <a:pt x="85" y="44"/>
                  </a:cubicBezTo>
                  <a:cubicBezTo>
                    <a:pt x="85" y="43"/>
                    <a:pt x="85" y="43"/>
                    <a:pt x="85" y="43"/>
                  </a:cubicBezTo>
                  <a:cubicBezTo>
                    <a:pt x="85" y="43"/>
                    <a:pt x="85" y="43"/>
                    <a:pt x="85" y="43"/>
                  </a:cubicBezTo>
                  <a:cubicBezTo>
                    <a:pt x="85" y="43"/>
                    <a:pt x="85" y="43"/>
                    <a:pt x="85" y="43"/>
                  </a:cubicBezTo>
                  <a:cubicBezTo>
                    <a:pt x="85" y="43"/>
                    <a:pt x="85" y="43"/>
                    <a:pt x="85" y="43"/>
                  </a:cubicBezTo>
                  <a:cubicBezTo>
                    <a:pt x="84" y="43"/>
                    <a:pt x="84" y="43"/>
                    <a:pt x="84" y="43"/>
                  </a:cubicBezTo>
                  <a:cubicBezTo>
                    <a:pt x="84" y="43"/>
                    <a:pt x="84" y="43"/>
                    <a:pt x="84" y="43"/>
                  </a:cubicBezTo>
                  <a:cubicBezTo>
                    <a:pt x="84" y="43"/>
                    <a:pt x="84" y="43"/>
                    <a:pt x="84" y="43"/>
                  </a:cubicBezTo>
                  <a:cubicBezTo>
                    <a:pt x="83" y="42"/>
                    <a:pt x="83" y="42"/>
                    <a:pt x="83" y="42"/>
                  </a:cubicBezTo>
                  <a:cubicBezTo>
                    <a:pt x="82" y="43"/>
                    <a:pt x="82" y="43"/>
                    <a:pt x="82" y="43"/>
                  </a:cubicBezTo>
                  <a:cubicBezTo>
                    <a:pt x="82" y="42"/>
                    <a:pt x="82" y="42"/>
                    <a:pt x="82" y="42"/>
                  </a:cubicBezTo>
                  <a:cubicBezTo>
                    <a:pt x="82" y="42"/>
                    <a:pt x="82" y="42"/>
                    <a:pt x="82" y="42"/>
                  </a:cubicBezTo>
                  <a:cubicBezTo>
                    <a:pt x="82" y="42"/>
                    <a:pt x="82" y="42"/>
                    <a:pt x="82" y="42"/>
                  </a:cubicBezTo>
                  <a:cubicBezTo>
                    <a:pt x="82" y="41"/>
                    <a:pt x="82" y="41"/>
                    <a:pt x="82" y="41"/>
                  </a:cubicBezTo>
                  <a:cubicBezTo>
                    <a:pt x="82" y="41"/>
                    <a:pt x="82" y="41"/>
                    <a:pt x="82" y="41"/>
                  </a:cubicBezTo>
                  <a:cubicBezTo>
                    <a:pt x="83" y="41"/>
                    <a:pt x="83" y="41"/>
                    <a:pt x="83" y="41"/>
                  </a:cubicBezTo>
                  <a:cubicBezTo>
                    <a:pt x="83" y="42"/>
                    <a:pt x="83" y="42"/>
                    <a:pt x="83" y="42"/>
                  </a:cubicBezTo>
                  <a:cubicBezTo>
                    <a:pt x="83" y="42"/>
                    <a:pt x="83" y="42"/>
                    <a:pt x="83" y="42"/>
                  </a:cubicBezTo>
                  <a:cubicBezTo>
                    <a:pt x="84" y="42"/>
                    <a:pt x="84" y="42"/>
                    <a:pt x="84" y="42"/>
                  </a:cubicBezTo>
                  <a:cubicBezTo>
                    <a:pt x="84" y="42"/>
                    <a:pt x="84" y="42"/>
                    <a:pt x="84" y="42"/>
                  </a:cubicBezTo>
                  <a:cubicBezTo>
                    <a:pt x="84" y="42"/>
                    <a:pt x="84" y="42"/>
                    <a:pt x="84" y="42"/>
                  </a:cubicBezTo>
                  <a:cubicBezTo>
                    <a:pt x="84" y="41"/>
                    <a:pt x="84" y="41"/>
                    <a:pt x="84" y="41"/>
                  </a:cubicBezTo>
                  <a:cubicBezTo>
                    <a:pt x="84" y="41"/>
                    <a:pt x="84" y="41"/>
                    <a:pt x="84" y="41"/>
                  </a:cubicBezTo>
                  <a:cubicBezTo>
                    <a:pt x="84" y="40"/>
                    <a:pt x="84" y="40"/>
                    <a:pt x="84" y="40"/>
                  </a:cubicBezTo>
                  <a:cubicBezTo>
                    <a:pt x="84" y="40"/>
                    <a:pt x="84" y="40"/>
                    <a:pt x="84" y="40"/>
                  </a:cubicBezTo>
                  <a:cubicBezTo>
                    <a:pt x="84" y="40"/>
                    <a:pt x="84" y="40"/>
                    <a:pt x="84" y="40"/>
                  </a:cubicBezTo>
                  <a:cubicBezTo>
                    <a:pt x="85" y="40"/>
                    <a:pt x="85" y="40"/>
                    <a:pt x="85" y="40"/>
                  </a:cubicBezTo>
                  <a:cubicBezTo>
                    <a:pt x="84" y="40"/>
                    <a:pt x="84" y="40"/>
                    <a:pt x="84" y="40"/>
                  </a:cubicBezTo>
                  <a:cubicBezTo>
                    <a:pt x="84" y="40"/>
                    <a:pt x="84" y="40"/>
                    <a:pt x="84" y="40"/>
                  </a:cubicBezTo>
                  <a:cubicBezTo>
                    <a:pt x="83" y="40"/>
                    <a:pt x="83" y="40"/>
                    <a:pt x="83" y="40"/>
                  </a:cubicBezTo>
                  <a:cubicBezTo>
                    <a:pt x="83" y="40"/>
                    <a:pt x="83" y="40"/>
                    <a:pt x="83" y="40"/>
                  </a:cubicBezTo>
                  <a:cubicBezTo>
                    <a:pt x="84" y="39"/>
                    <a:pt x="84" y="39"/>
                    <a:pt x="84" y="39"/>
                  </a:cubicBezTo>
                  <a:cubicBezTo>
                    <a:pt x="84" y="39"/>
                    <a:pt x="84" y="39"/>
                    <a:pt x="84" y="39"/>
                  </a:cubicBezTo>
                  <a:cubicBezTo>
                    <a:pt x="85" y="39"/>
                    <a:pt x="85" y="39"/>
                    <a:pt x="85" y="39"/>
                  </a:cubicBezTo>
                  <a:cubicBezTo>
                    <a:pt x="85" y="39"/>
                    <a:pt x="85" y="39"/>
                    <a:pt x="85" y="39"/>
                  </a:cubicBezTo>
                  <a:cubicBezTo>
                    <a:pt x="85" y="38"/>
                    <a:pt x="85" y="38"/>
                    <a:pt x="85" y="38"/>
                  </a:cubicBezTo>
                  <a:cubicBezTo>
                    <a:pt x="85" y="38"/>
                    <a:pt x="85" y="38"/>
                    <a:pt x="85" y="38"/>
                  </a:cubicBezTo>
                  <a:cubicBezTo>
                    <a:pt x="85" y="38"/>
                    <a:pt x="85" y="38"/>
                    <a:pt x="85" y="38"/>
                  </a:cubicBezTo>
                  <a:cubicBezTo>
                    <a:pt x="85" y="37"/>
                    <a:pt x="85" y="37"/>
                    <a:pt x="85" y="37"/>
                  </a:cubicBezTo>
                  <a:cubicBezTo>
                    <a:pt x="86" y="37"/>
                    <a:pt x="86" y="37"/>
                    <a:pt x="86" y="37"/>
                  </a:cubicBezTo>
                  <a:cubicBezTo>
                    <a:pt x="86" y="37"/>
                    <a:pt x="86" y="37"/>
                    <a:pt x="86" y="37"/>
                  </a:cubicBezTo>
                  <a:cubicBezTo>
                    <a:pt x="86" y="37"/>
                    <a:pt x="86" y="37"/>
                    <a:pt x="86" y="37"/>
                  </a:cubicBezTo>
                  <a:cubicBezTo>
                    <a:pt x="86" y="37"/>
                    <a:pt x="86" y="37"/>
                    <a:pt x="86" y="37"/>
                  </a:cubicBezTo>
                  <a:cubicBezTo>
                    <a:pt x="86" y="37"/>
                    <a:pt x="86" y="37"/>
                    <a:pt x="86" y="37"/>
                  </a:cubicBezTo>
                  <a:cubicBezTo>
                    <a:pt x="87" y="37"/>
                    <a:pt x="87" y="37"/>
                    <a:pt x="87" y="37"/>
                  </a:cubicBezTo>
                  <a:cubicBezTo>
                    <a:pt x="86" y="36"/>
                    <a:pt x="86" y="36"/>
                    <a:pt x="86" y="36"/>
                  </a:cubicBezTo>
                  <a:cubicBezTo>
                    <a:pt x="86" y="36"/>
                    <a:pt x="86" y="36"/>
                    <a:pt x="86" y="36"/>
                  </a:cubicBezTo>
                  <a:cubicBezTo>
                    <a:pt x="87" y="36"/>
                    <a:pt x="87" y="36"/>
                    <a:pt x="87" y="36"/>
                  </a:cubicBezTo>
                  <a:cubicBezTo>
                    <a:pt x="87" y="36"/>
                    <a:pt x="87" y="36"/>
                    <a:pt x="87" y="36"/>
                  </a:cubicBezTo>
                  <a:cubicBezTo>
                    <a:pt x="87" y="35"/>
                    <a:pt x="87" y="35"/>
                    <a:pt x="87" y="35"/>
                  </a:cubicBezTo>
                  <a:cubicBezTo>
                    <a:pt x="88" y="35"/>
                    <a:pt x="88" y="35"/>
                    <a:pt x="88" y="35"/>
                  </a:cubicBezTo>
                  <a:cubicBezTo>
                    <a:pt x="88" y="35"/>
                    <a:pt x="88" y="35"/>
                    <a:pt x="88" y="35"/>
                  </a:cubicBezTo>
                  <a:cubicBezTo>
                    <a:pt x="89" y="35"/>
                    <a:pt x="89" y="35"/>
                    <a:pt x="89" y="35"/>
                  </a:cubicBezTo>
                  <a:cubicBezTo>
                    <a:pt x="88" y="35"/>
                    <a:pt x="88" y="35"/>
                    <a:pt x="88" y="35"/>
                  </a:cubicBezTo>
                  <a:cubicBezTo>
                    <a:pt x="89" y="35"/>
                    <a:pt x="89" y="35"/>
                    <a:pt x="89" y="35"/>
                  </a:cubicBezTo>
                  <a:cubicBezTo>
                    <a:pt x="89" y="35"/>
                    <a:pt x="89" y="35"/>
                    <a:pt x="89" y="35"/>
                  </a:cubicBezTo>
                  <a:cubicBezTo>
                    <a:pt x="90" y="34"/>
                    <a:pt x="90" y="34"/>
                    <a:pt x="90" y="34"/>
                  </a:cubicBezTo>
                  <a:cubicBezTo>
                    <a:pt x="90" y="34"/>
                    <a:pt x="90" y="34"/>
                    <a:pt x="90" y="34"/>
                  </a:cubicBezTo>
                  <a:cubicBezTo>
                    <a:pt x="91" y="33"/>
                    <a:pt x="91" y="33"/>
                    <a:pt x="91" y="33"/>
                  </a:cubicBezTo>
                  <a:cubicBezTo>
                    <a:pt x="91" y="33"/>
                    <a:pt x="91" y="33"/>
                    <a:pt x="91" y="33"/>
                  </a:cubicBezTo>
                  <a:cubicBezTo>
                    <a:pt x="91" y="33"/>
                    <a:pt x="91" y="33"/>
                    <a:pt x="91" y="33"/>
                  </a:cubicBezTo>
                  <a:cubicBezTo>
                    <a:pt x="90" y="33"/>
                    <a:pt x="90" y="33"/>
                    <a:pt x="90" y="33"/>
                  </a:cubicBezTo>
                  <a:cubicBezTo>
                    <a:pt x="90" y="33"/>
                    <a:pt x="90" y="33"/>
                    <a:pt x="90" y="33"/>
                  </a:cubicBezTo>
                  <a:cubicBezTo>
                    <a:pt x="90" y="34"/>
                    <a:pt x="90" y="34"/>
                    <a:pt x="90" y="34"/>
                  </a:cubicBezTo>
                  <a:cubicBezTo>
                    <a:pt x="90" y="33"/>
                    <a:pt x="90" y="33"/>
                    <a:pt x="90" y="33"/>
                  </a:cubicBezTo>
                  <a:cubicBezTo>
                    <a:pt x="90" y="32"/>
                    <a:pt x="90" y="32"/>
                    <a:pt x="90" y="32"/>
                  </a:cubicBezTo>
                  <a:cubicBezTo>
                    <a:pt x="90" y="32"/>
                    <a:pt x="90" y="32"/>
                    <a:pt x="90" y="32"/>
                  </a:cubicBezTo>
                  <a:cubicBezTo>
                    <a:pt x="90" y="32"/>
                    <a:pt x="90" y="32"/>
                    <a:pt x="90" y="32"/>
                  </a:cubicBezTo>
                  <a:cubicBezTo>
                    <a:pt x="90" y="32"/>
                    <a:pt x="90" y="32"/>
                    <a:pt x="90" y="32"/>
                  </a:cubicBezTo>
                  <a:cubicBezTo>
                    <a:pt x="90" y="32"/>
                    <a:pt x="90" y="32"/>
                    <a:pt x="90" y="32"/>
                  </a:cubicBezTo>
                  <a:cubicBezTo>
                    <a:pt x="90" y="32"/>
                    <a:pt x="90" y="32"/>
                    <a:pt x="90" y="32"/>
                  </a:cubicBezTo>
                  <a:cubicBezTo>
                    <a:pt x="91" y="32"/>
                    <a:pt x="91" y="32"/>
                    <a:pt x="91" y="32"/>
                  </a:cubicBezTo>
                  <a:cubicBezTo>
                    <a:pt x="90" y="31"/>
                    <a:pt x="90" y="31"/>
                    <a:pt x="90" y="31"/>
                  </a:cubicBezTo>
                  <a:cubicBezTo>
                    <a:pt x="91" y="31"/>
                    <a:pt x="91" y="31"/>
                    <a:pt x="91" y="31"/>
                  </a:cubicBezTo>
                  <a:cubicBezTo>
                    <a:pt x="91" y="32"/>
                    <a:pt x="91" y="32"/>
                    <a:pt x="91" y="32"/>
                  </a:cubicBezTo>
                  <a:cubicBezTo>
                    <a:pt x="91" y="32"/>
                    <a:pt x="91" y="32"/>
                    <a:pt x="91" y="32"/>
                  </a:cubicBezTo>
                  <a:cubicBezTo>
                    <a:pt x="92" y="31"/>
                    <a:pt x="92" y="31"/>
                    <a:pt x="92" y="31"/>
                  </a:cubicBezTo>
                  <a:cubicBezTo>
                    <a:pt x="92" y="31"/>
                    <a:pt x="92" y="31"/>
                    <a:pt x="92" y="31"/>
                  </a:cubicBezTo>
                  <a:cubicBezTo>
                    <a:pt x="94" y="31"/>
                    <a:pt x="94" y="31"/>
                    <a:pt x="94" y="31"/>
                  </a:cubicBezTo>
                  <a:cubicBezTo>
                    <a:pt x="94" y="31"/>
                    <a:pt x="94" y="31"/>
                    <a:pt x="94" y="31"/>
                  </a:cubicBezTo>
                  <a:cubicBezTo>
                    <a:pt x="94" y="31"/>
                    <a:pt x="94" y="31"/>
                    <a:pt x="94" y="31"/>
                  </a:cubicBezTo>
                  <a:cubicBezTo>
                    <a:pt x="94" y="32"/>
                    <a:pt x="94" y="32"/>
                    <a:pt x="94" y="32"/>
                  </a:cubicBezTo>
                  <a:cubicBezTo>
                    <a:pt x="94" y="33"/>
                    <a:pt x="94" y="33"/>
                    <a:pt x="94" y="33"/>
                  </a:cubicBezTo>
                  <a:cubicBezTo>
                    <a:pt x="94" y="33"/>
                    <a:pt x="94" y="33"/>
                    <a:pt x="94" y="33"/>
                  </a:cubicBezTo>
                  <a:cubicBezTo>
                    <a:pt x="94" y="32"/>
                    <a:pt x="94" y="32"/>
                    <a:pt x="94" y="32"/>
                  </a:cubicBezTo>
                  <a:cubicBezTo>
                    <a:pt x="95" y="32"/>
                    <a:pt x="95" y="32"/>
                    <a:pt x="95" y="32"/>
                  </a:cubicBezTo>
                  <a:cubicBezTo>
                    <a:pt x="95" y="31"/>
                    <a:pt x="95" y="31"/>
                    <a:pt x="95" y="31"/>
                  </a:cubicBezTo>
                  <a:cubicBezTo>
                    <a:pt x="95" y="31"/>
                    <a:pt x="95" y="31"/>
                    <a:pt x="95" y="31"/>
                  </a:cubicBezTo>
                  <a:cubicBezTo>
                    <a:pt x="95" y="32"/>
                    <a:pt x="95" y="32"/>
                    <a:pt x="95" y="32"/>
                  </a:cubicBezTo>
                  <a:cubicBezTo>
                    <a:pt x="95" y="32"/>
                    <a:pt x="95" y="32"/>
                    <a:pt x="95" y="32"/>
                  </a:cubicBezTo>
                  <a:cubicBezTo>
                    <a:pt x="95" y="32"/>
                    <a:pt x="95" y="32"/>
                    <a:pt x="95" y="32"/>
                  </a:cubicBezTo>
                  <a:cubicBezTo>
                    <a:pt x="96" y="32"/>
                    <a:pt x="96" y="32"/>
                    <a:pt x="96" y="32"/>
                  </a:cubicBezTo>
                  <a:cubicBezTo>
                    <a:pt x="95" y="31"/>
                    <a:pt x="95" y="31"/>
                    <a:pt x="95" y="31"/>
                  </a:cubicBezTo>
                  <a:cubicBezTo>
                    <a:pt x="96" y="31"/>
                    <a:pt x="96" y="31"/>
                    <a:pt x="96" y="31"/>
                  </a:cubicBezTo>
                  <a:cubicBezTo>
                    <a:pt x="96" y="31"/>
                    <a:pt x="96" y="31"/>
                    <a:pt x="96" y="31"/>
                  </a:cubicBezTo>
                  <a:cubicBezTo>
                    <a:pt x="96" y="32"/>
                    <a:pt x="96" y="32"/>
                    <a:pt x="96" y="32"/>
                  </a:cubicBezTo>
                  <a:cubicBezTo>
                    <a:pt x="97" y="31"/>
                    <a:pt x="97" y="31"/>
                    <a:pt x="97" y="31"/>
                  </a:cubicBezTo>
                  <a:cubicBezTo>
                    <a:pt x="97" y="31"/>
                    <a:pt x="97" y="31"/>
                    <a:pt x="97" y="31"/>
                  </a:cubicBezTo>
                  <a:cubicBezTo>
                    <a:pt x="96" y="30"/>
                    <a:pt x="96" y="30"/>
                    <a:pt x="96" y="30"/>
                  </a:cubicBezTo>
                  <a:cubicBezTo>
                    <a:pt x="97" y="30"/>
                    <a:pt x="97" y="30"/>
                    <a:pt x="97" y="30"/>
                  </a:cubicBezTo>
                  <a:cubicBezTo>
                    <a:pt x="97" y="30"/>
                    <a:pt x="97" y="30"/>
                    <a:pt x="97" y="30"/>
                  </a:cubicBezTo>
                  <a:cubicBezTo>
                    <a:pt x="97" y="30"/>
                    <a:pt x="97" y="30"/>
                    <a:pt x="97" y="30"/>
                  </a:cubicBezTo>
                  <a:cubicBezTo>
                    <a:pt x="97" y="30"/>
                    <a:pt x="97" y="30"/>
                    <a:pt x="97" y="30"/>
                  </a:cubicBezTo>
                  <a:cubicBezTo>
                    <a:pt x="98" y="30"/>
                    <a:pt x="98" y="30"/>
                    <a:pt x="98" y="30"/>
                  </a:cubicBezTo>
                  <a:cubicBezTo>
                    <a:pt x="98" y="29"/>
                    <a:pt x="98" y="29"/>
                    <a:pt x="98" y="29"/>
                  </a:cubicBezTo>
                  <a:cubicBezTo>
                    <a:pt x="98" y="29"/>
                    <a:pt x="98" y="29"/>
                    <a:pt x="98" y="29"/>
                  </a:cubicBezTo>
                  <a:cubicBezTo>
                    <a:pt x="98" y="30"/>
                    <a:pt x="98" y="30"/>
                    <a:pt x="98" y="30"/>
                  </a:cubicBezTo>
                  <a:cubicBezTo>
                    <a:pt x="99" y="30"/>
                    <a:pt x="99" y="30"/>
                    <a:pt x="99" y="30"/>
                  </a:cubicBezTo>
                  <a:cubicBezTo>
                    <a:pt x="99" y="30"/>
                    <a:pt x="99" y="30"/>
                    <a:pt x="99" y="30"/>
                  </a:cubicBezTo>
                  <a:cubicBezTo>
                    <a:pt x="99" y="30"/>
                    <a:pt x="99" y="30"/>
                    <a:pt x="99" y="30"/>
                  </a:cubicBezTo>
                  <a:cubicBezTo>
                    <a:pt x="99" y="31"/>
                    <a:pt x="99" y="31"/>
                    <a:pt x="99" y="31"/>
                  </a:cubicBezTo>
                  <a:cubicBezTo>
                    <a:pt x="99" y="32"/>
                    <a:pt x="99" y="32"/>
                    <a:pt x="99" y="32"/>
                  </a:cubicBezTo>
                  <a:cubicBezTo>
                    <a:pt x="100" y="31"/>
                    <a:pt x="100" y="31"/>
                    <a:pt x="100" y="31"/>
                  </a:cubicBezTo>
                  <a:cubicBezTo>
                    <a:pt x="100" y="31"/>
                    <a:pt x="100" y="31"/>
                    <a:pt x="100" y="31"/>
                  </a:cubicBezTo>
                  <a:cubicBezTo>
                    <a:pt x="100" y="30"/>
                    <a:pt x="100" y="30"/>
                    <a:pt x="100" y="30"/>
                  </a:cubicBezTo>
                  <a:cubicBezTo>
                    <a:pt x="99" y="29"/>
                    <a:pt x="99" y="29"/>
                    <a:pt x="99" y="29"/>
                  </a:cubicBezTo>
                  <a:cubicBezTo>
                    <a:pt x="99" y="29"/>
                    <a:pt x="99" y="29"/>
                    <a:pt x="99" y="29"/>
                  </a:cubicBezTo>
                  <a:cubicBezTo>
                    <a:pt x="98" y="29"/>
                    <a:pt x="98" y="29"/>
                    <a:pt x="98" y="29"/>
                  </a:cubicBezTo>
                  <a:cubicBezTo>
                    <a:pt x="98" y="29"/>
                    <a:pt x="98" y="29"/>
                    <a:pt x="98" y="29"/>
                  </a:cubicBezTo>
                  <a:cubicBezTo>
                    <a:pt x="97" y="29"/>
                    <a:pt x="97" y="29"/>
                    <a:pt x="97" y="29"/>
                  </a:cubicBezTo>
                  <a:cubicBezTo>
                    <a:pt x="97" y="29"/>
                    <a:pt x="97" y="29"/>
                    <a:pt x="97" y="29"/>
                  </a:cubicBezTo>
                  <a:cubicBezTo>
                    <a:pt x="97" y="28"/>
                    <a:pt x="97" y="28"/>
                    <a:pt x="97" y="28"/>
                  </a:cubicBezTo>
                  <a:cubicBezTo>
                    <a:pt x="97" y="28"/>
                    <a:pt x="97" y="28"/>
                    <a:pt x="97" y="28"/>
                  </a:cubicBezTo>
                  <a:cubicBezTo>
                    <a:pt x="97" y="28"/>
                    <a:pt x="97" y="28"/>
                    <a:pt x="97" y="28"/>
                  </a:cubicBezTo>
                  <a:cubicBezTo>
                    <a:pt x="98" y="28"/>
                    <a:pt x="98" y="28"/>
                    <a:pt x="98" y="28"/>
                  </a:cubicBezTo>
                  <a:cubicBezTo>
                    <a:pt x="98" y="28"/>
                    <a:pt x="98" y="28"/>
                    <a:pt x="98" y="28"/>
                  </a:cubicBezTo>
                  <a:cubicBezTo>
                    <a:pt x="99" y="28"/>
                    <a:pt x="99" y="28"/>
                    <a:pt x="99" y="28"/>
                  </a:cubicBezTo>
                  <a:cubicBezTo>
                    <a:pt x="99" y="28"/>
                    <a:pt x="99" y="28"/>
                    <a:pt x="99" y="28"/>
                  </a:cubicBezTo>
                  <a:cubicBezTo>
                    <a:pt x="100" y="28"/>
                    <a:pt x="100" y="28"/>
                    <a:pt x="100" y="28"/>
                  </a:cubicBezTo>
                  <a:cubicBezTo>
                    <a:pt x="100" y="28"/>
                    <a:pt x="100" y="28"/>
                    <a:pt x="100" y="28"/>
                  </a:cubicBezTo>
                  <a:cubicBezTo>
                    <a:pt x="101" y="27"/>
                    <a:pt x="101" y="27"/>
                    <a:pt x="101" y="27"/>
                  </a:cubicBezTo>
                  <a:cubicBezTo>
                    <a:pt x="101" y="28"/>
                    <a:pt x="101" y="28"/>
                    <a:pt x="101" y="28"/>
                  </a:cubicBezTo>
                  <a:cubicBezTo>
                    <a:pt x="102" y="28"/>
                    <a:pt x="102" y="28"/>
                    <a:pt x="102" y="28"/>
                  </a:cubicBezTo>
                  <a:cubicBezTo>
                    <a:pt x="102" y="28"/>
                    <a:pt x="102" y="28"/>
                    <a:pt x="102" y="28"/>
                  </a:cubicBezTo>
                  <a:cubicBezTo>
                    <a:pt x="102" y="27"/>
                    <a:pt x="102" y="27"/>
                    <a:pt x="102" y="27"/>
                  </a:cubicBezTo>
                  <a:cubicBezTo>
                    <a:pt x="102" y="27"/>
                    <a:pt x="102" y="27"/>
                    <a:pt x="102" y="27"/>
                  </a:cubicBezTo>
                  <a:cubicBezTo>
                    <a:pt x="101" y="27"/>
                    <a:pt x="101" y="27"/>
                    <a:pt x="101" y="27"/>
                  </a:cubicBezTo>
                  <a:cubicBezTo>
                    <a:pt x="101" y="27"/>
                    <a:pt x="101" y="27"/>
                    <a:pt x="101" y="27"/>
                  </a:cubicBezTo>
                  <a:cubicBezTo>
                    <a:pt x="100" y="27"/>
                    <a:pt x="100" y="27"/>
                    <a:pt x="100" y="27"/>
                  </a:cubicBezTo>
                  <a:cubicBezTo>
                    <a:pt x="100" y="27"/>
                    <a:pt x="100" y="27"/>
                    <a:pt x="100" y="27"/>
                  </a:cubicBezTo>
                  <a:cubicBezTo>
                    <a:pt x="100" y="27"/>
                    <a:pt x="100" y="27"/>
                    <a:pt x="100" y="27"/>
                  </a:cubicBezTo>
                  <a:cubicBezTo>
                    <a:pt x="99" y="26"/>
                    <a:pt x="99" y="26"/>
                    <a:pt x="99" y="26"/>
                  </a:cubicBezTo>
                  <a:cubicBezTo>
                    <a:pt x="100" y="26"/>
                    <a:pt x="100" y="26"/>
                    <a:pt x="100" y="26"/>
                  </a:cubicBezTo>
                  <a:cubicBezTo>
                    <a:pt x="99" y="26"/>
                    <a:pt x="99" y="26"/>
                    <a:pt x="99" y="26"/>
                  </a:cubicBezTo>
                  <a:cubicBezTo>
                    <a:pt x="99" y="25"/>
                    <a:pt x="99" y="25"/>
                    <a:pt x="99" y="25"/>
                  </a:cubicBezTo>
                  <a:cubicBezTo>
                    <a:pt x="98" y="25"/>
                    <a:pt x="98" y="25"/>
                    <a:pt x="98" y="25"/>
                  </a:cubicBezTo>
                  <a:cubicBezTo>
                    <a:pt x="98" y="25"/>
                    <a:pt x="98" y="25"/>
                    <a:pt x="98" y="25"/>
                  </a:cubicBezTo>
                  <a:cubicBezTo>
                    <a:pt x="98" y="24"/>
                    <a:pt x="98" y="24"/>
                    <a:pt x="98" y="24"/>
                  </a:cubicBezTo>
                  <a:cubicBezTo>
                    <a:pt x="98" y="24"/>
                    <a:pt x="98" y="24"/>
                    <a:pt x="98" y="24"/>
                  </a:cubicBezTo>
                  <a:cubicBezTo>
                    <a:pt x="98" y="24"/>
                    <a:pt x="98" y="24"/>
                    <a:pt x="98" y="24"/>
                  </a:cubicBezTo>
                  <a:cubicBezTo>
                    <a:pt x="98" y="23"/>
                    <a:pt x="98" y="23"/>
                    <a:pt x="98" y="23"/>
                  </a:cubicBezTo>
                  <a:cubicBezTo>
                    <a:pt x="98" y="21"/>
                    <a:pt x="98" y="21"/>
                    <a:pt x="98" y="21"/>
                  </a:cubicBezTo>
                  <a:cubicBezTo>
                    <a:pt x="98" y="21"/>
                    <a:pt x="98" y="21"/>
                    <a:pt x="98" y="21"/>
                  </a:cubicBezTo>
                  <a:cubicBezTo>
                    <a:pt x="98" y="20"/>
                    <a:pt x="98" y="20"/>
                    <a:pt x="98" y="20"/>
                  </a:cubicBezTo>
                  <a:cubicBezTo>
                    <a:pt x="98" y="19"/>
                    <a:pt x="98" y="19"/>
                    <a:pt x="98" y="19"/>
                  </a:cubicBezTo>
                  <a:cubicBezTo>
                    <a:pt x="99" y="19"/>
                    <a:pt x="99" y="19"/>
                    <a:pt x="99" y="19"/>
                  </a:cubicBezTo>
                  <a:cubicBezTo>
                    <a:pt x="98" y="19"/>
                    <a:pt x="98" y="19"/>
                    <a:pt x="98" y="19"/>
                  </a:cubicBezTo>
                  <a:cubicBezTo>
                    <a:pt x="99" y="19"/>
                    <a:pt x="99" y="19"/>
                    <a:pt x="99" y="19"/>
                  </a:cubicBezTo>
                  <a:cubicBezTo>
                    <a:pt x="99" y="18"/>
                    <a:pt x="99" y="18"/>
                    <a:pt x="99" y="18"/>
                  </a:cubicBezTo>
                  <a:cubicBezTo>
                    <a:pt x="100" y="18"/>
                    <a:pt x="100" y="18"/>
                    <a:pt x="100" y="18"/>
                  </a:cubicBezTo>
                  <a:cubicBezTo>
                    <a:pt x="100" y="18"/>
                    <a:pt x="100" y="18"/>
                    <a:pt x="100" y="18"/>
                  </a:cubicBezTo>
                  <a:cubicBezTo>
                    <a:pt x="100" y="18"/>
                    <a:pt x="100" y="18"/>
                    <a:pt x="100" y="18"/>
                  </a:cubicBezTo>
                  <a:cubicBezTo>
                    <a:pt x="101" y="18"/>
                    <a:pt x="101" y="18"/>
                    <a:pt x="101" y="18"/>
                  </a:cubicBezTo>
                  <a:cubicBezTo>
                    <a:pt x="101" y="18"/>
                    <a:pt x="101" y="18"/>
                    <a:pt x="101" y="18"/>
                  </a:cubicBezTo>
                  <a:cubicBezTo>
                    <a:pt x="101" y="18"/>
                    <a:pt x="101" y="18"/>
                    <a:pt x="101" y="18"/>
                  </a:cubicBezTo>
                  <a:cubicBezTo>
                    <a:pt x="102" y="19"/>
                    <a:pt x="102" y="19"/>
                    <a:pt x="102" y="19"/>
                  </a:cubicBezTo>
                  <a:cubicBezTo>
                    <a:pt x="102" y="18"/>
                    <a:pt x="102" y="18"/>
                    <a:pt x="102" y="18"/>
                  </a:cubicBezTo>
                  <a:cubicBezTo>
                    <a:pt x="103" y="18"/>
                    <a:pt x="103" y="18"/>
                    <a:pt x="103" y="18"/>
                  </a:cubicBezTo>
                  <a:cubicBezTo>
                    <a:pt x="103" y="19"/>
                    <a:pt x="103" y="19"/>
                    <a:pt x="103" y="19"/>
                  </a:cubicBezTo>
                  <a:cubicBezTo>
                    <a:pt x="103" y="19"/>
                    <a:pt x="103" y="19"/>
                    <a:pt x="103" y="19"/>
                  </a:cubicBezTo>
                  <a:cubicBezTo>
                    <a:pt x="103" y="19"/>
                    <a:pt x="103" y="19"/>
                    <a:pt x="103" y="19"/>
                  </a:cubicBezTo>
                  <a:cubicBezTo>
                    <a:pt x="103" y="19"/>
                    <a:pt x="103" y="19"/>
                    <a:pt x="103" y="19"/>
                  </a:cubicBezTo>
                  <a:cubicBezTo>
                    <a:pt x="103" y="20"/>
                    <a:pt x="103" y="20"/>
                    <a:pt x="103" y="20"/>
                  </a:cubicBezTo>
                  <a:cubicBezTo>
                    <a:pt x="103" y="20"/>
                    <a:pt x="103" y="20"/>
                    <a:pt x="103" y="20"/>
                  </a:cubicBezTo>
                  <a:cubicBezTo>
                    <a:pt x="103" y="20"/>
                    <a:pt x="103" y="20"/>
                    <a:pt x="103" y="20"/>
                  </a:cubicBezTo>
                  <a:cubicBezTo>
                    <a:pt x="103" y="20"/>
                    <a:pt x="103" y="20"/>
                    <a:pt x="103" y="20"/>
                  </a:cubicBezTo>
                  <a:cubicBezTo>
                    <a:pt x="103" y="21"/>
                    <a:pt x="103" y="21"/>
                    <a:pt x="103" y="21"/>
                  </a:cubicBezTo>
                  <a:cubicBezTo>
                    <a:pt x="102" y="21"/>
                    <a:pt x="102" y="21"/>
                    <a:pt x="102" y="21"/>
                  </a:cubicBezTo>
                  <a:cubicBezTo>
                    <a:pt x="102" y="22"/>
                    <a:pt x="102" y="22"/>
                    <a:pt x="102" y="22"/>
                  </a:cubicBezTo>
                  <a:cubicBezTo>
                    <a:pt x="102" y="22"/>
                    <a:pt x="102" y="22"/>
                    <a:pt x="102" y="22"/>
                  </a:cubicBezTo>
                  <a:cubicBezTo>
                    <a:pt x="103" y="22"/>
                    <a:pt x="103" y="22"/>
                    <a:pt x="103" y="22"/>
                  </a:cubicBezTo>
                  <a:cubicBezTo>
                    <a:pt x="104" y="21"/>
                    <a:pt x="104" y="21"/>
                    <a:pt x="104" y="21"/>
                  </a:cubicBezTo>
                  <a:cubicBezTo>
                    <a:pt x="104" y="21"/>
                    <a:pt x="104" y="21"/>
                    <a:pt x="104" y="21"/>
                  </a:cubicBezTo>
                  <a:cubicBezTo>
                    <a:pt x="104" y="21"/>
                    <a:pt x="104" y="21"/>
                    <a:pt x="104" y="21"/>
                  </a:cubicBezTo>
                  <a:cubicBezTo>
                    <a:pt x="104" y="21"/>
                    <a:pt x="104" y="21"/>
                    <a:pt x="104" y="21"/>
                  </a:cubicBezTo>
                  <a:cubicBezTo>
                    <a:pt x="104" y="22"/>
                    <a:pt x="104" y="22"/>
                    <a:pt x="104" y="22"/>
                  </a:cubicBezTo>
                  <a:cubicBezTo>
                    <a:pt x="104" y="22"/>
                    <a:pt x="104" y="22"/>
                    <a:pt x="104" y="22"/>
                  </a:cubicBezTo>
                  <a:cubicBezTo>
                    <a:pt x="105" y="21"/>
                    <a:pt x="105" y="21"/>
                    <a:pt x="105" y="21"/>
                  </a:cubicBezTo>
                  <a:cubicBezTo>
                    <a:pt x="105" y="21"/>
                    <a:pt x="105" y="21"/>
                    <a:pt x="105" y="21"/>
                  </a:cubicBezTo>
                  <a:cubicBezTo>
                    <a:pt x="105" y="21"/>
                    <a:pt x="105" y="21"/>
                    <a:pt x="105" y="21"/>
                  </a:cubicBezTo>
                  <a:cubicBezTo>
                    <a:pt x="106" y="21"/>
                    <a:pt x="106" y="21"/>
                    <a:pt x="106" y="21"/>
                  </a:cubicBezTo>
                  <a:cubicBezTo>
                    <a:pt x="106" y="21"/>
                    <a:pt x="106" y="21"/>
                    <a:pt x="106" y="21"/>
                  </a:cubicBezTo>
                  <a:cubicBezTo>
                    <a:pt x="106" y="20"/>
                    <a:pt x="106" y="20"/>
                    <a:pt x="106" y="20"/>
                  </a:cubicBezTo>
                  <a:cubicBezTo>
                    <a:pt x="106" y="21"/>
                    <a:pt x="106" y="21"/>
                    <a:pt x="106" y="21"/>
                  </a:cubicBezTo>
                  <a:cubicBezTo>
                    <a:pt x="107" y="20"/>
                    <a:pt x="107" y="20"/>
                    <a:pt x="107" y="20"/>
                  </a:cubicBezTo>
                  <a:cubicBezTo>
                    <a:pt x="107" y="21"/>
                    <a:pt x="107" y="21"/>
                    <a:pt x="107" y="21"/>
                  </a:cubicBezTo>
                  <a:cubicBezTo>
                    <a:pt x="107" y="21"/>
                    <a:pt x="107" y="21"/>
                    <a:pt x="107" y="21"/>
                  </a:cubicBezTo>
                  <a:cubicBezTo>
                    <a:pt x="107" y="22"/>
                    <a:pt x="107" y="22"/>
                    <a:pt x="107" y="22"/>
                  </a:cubicBezTo>
                  <a:cubicBezTo>
                    <a:pt x="107" y="22"/>
                    <a:pt x="107" y="22"/>
                    <a:pt x="107" y="22"/>
                  </a:cubicBezTo>
                  <a:cubicBezTo>
                    <a:pt x="107" y="23"/>
                    <a:pt x="107" y="23"/>
                    <a:pt x="107" y="23"/>
                  </a:cubicBezTo>
                  <a:cubicBezTo>
                    <a:pt x="107" y="23"/>
                    <a:pt x="107" y="23"/>
                    <a:pt x="107" y="23"/>
                  </a:cubicBezTo>
                  <a:cubicBezTo>
                    <a:pt x="107" y="24"/>
                    <a:pt x="107" y="24"/>
                    <a:pt x="107" y="24"/>
                  </a:cubicBezTo>
                  <a:cubicBezTo>
                    <a:pt x="107" y="25"/>
                    <a:pt x="107" y="25"/>
                    <a:pt x="107" y="25"/>
                  </a:cubicBezTo>
                  <a:cubicBezTo>
                    <a:pt x="107" y="25"/>
                    <a:pt x="107" y="25"/>
                    <a:pt x="107" y="25"/>
                  </a:cubicBezTo>
                  <a:cubicBezTo>
                    <a:pt x="107" y="25"/>
                    <a:pt x="107" y="25"/>
                    <a:pt x="107" y="25"/>
                  </a:cubicBezTo>
                  <a:cubicBezTo>
                    <a:pt x="107" y="25"/>
                    <a:pt x="107" y="25"/>
                    <a:pt x="107" y="25"/>
                  </a:cubicBezTo>
                  <a:cubicBezTo>
                    <a:pt x="108" y="25"/>
                    <a:pt x="108" y="25"/>
                    <a:pt x="108" y="25"/>
                  </a:cubicBezTo>
                  <a:cubicBezTo>
                    <a:pt x="108" y="24"/>
                    <a:pt x="108" y="24"/>
                    <a:pt x="108" y="24"/>
                  </a:cubicBezTo>
                  <a:cubicBezTo>
                    <a:pt x="109" y="24"/>
                    <a:pt x="109" y="24"/>
                    <a:pt x="109" y="24"/>
                  </a:cubicBezTo>
                  <a:cubicBezTo>
                    <a:pt x="109" y="24"/>
                    <a:pt x="109" y="24"/>
                    <a:pt x="109" y="24"/>
                  </a:cubicBezTo>
                  <a:cubicBezTo>
                    <a:pt x="109" y="23"/>
                    <a:pt x="109" y="23"/>
                    <a:pt x="109" y="23"/>
                  </a:cubicBezTo>
                  <a:cubicBezTo>
                    <a:pt x="109" y="23"/>
                    <a:pt x="109" y="23"/>
                    <a:pt x="109" y="23"/>
                  </a:cubicBezTo>
                  <a:cubicBezTo>
                    <a:pt x="109" y="23"/>
                    <a:pt x="109" y="23"/>
                    <a:pt x="109" y="23"/>
                  </a:cubicBezTo>
                  <a:cubicBezTo>
                    <a:pt x="108" y="22"/>
                    <a:pt x="108" y="22"/>
                    <a:pt x="108" y="22"/>
                  </a:cubicBezTo>
                  <a:cubicBezTo>
                    <a:pt x="108" y="22"/>
                    <a:pt x="108" y="22"/>
                    <a:pt x="108"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10" y="22"/>
                    <a:pt x="110" y="22"/>
                    <a:pt x="110" y="22"/>
                  </a:cubicBezTo>
                  <a:cubicBezTo>
                    <a:pt x="111" y="21"/>
                    <a:pt x="111" y="21"/>
                    <a:pt x="111" y="21"/>
                  </a:cubicBezTo>
                  <a:cubicBezTo>
                    <a:pt x="111" y="21"/>
                    <a:pt x="111" y="21"/>
                    <a:pt x="111" y="21"/>
                  </a:cubicBezTo>
                  <a:cubicBezTo>
                    <a:pt x="111" y="21"/>
                    <a:pt x="111" y="21"/>
                    <a:pt x="111" y="21"/>
                  </a:cubicBezTo>
                  <a:cubicBezTo>
                    <a:pt x="112" y="21"/>
                    <a:pt x="112" y="21"/>
                    <a:pt x="112" y="21"/>
                  </a:cubicBezTo>
                  <a:cubicBezTo>
                    <a:pt x="112" y="20"/>
                    <a:pt x="112" y="20"/>
                    <a:pt x="112" y="20"/>
                  </a:cubicBezTo>
                  <a:cubicBezTo>
                    <a:pt x="112" y="21"/>
                    <a:pt x="112" y="21"/>
                    <a:pt x="112" y="21"/>
                  </a:cubicBezTo>
                  <a:cubicBezTo>
                    <a:pt x="112" y="20"/>
                    <a:pt x="112" y="20"/>
                    <a:pt x="112" y="20"/>
                  </a:cubicBezTo>
                  <a:cubicBezTo>
                    <a:pt x="113" y="20"/>
                    <a:pt x="113" y="20"/>
                    <a:pt x="113" y="20"/>
                  </a:cubicBezTo>
                  <a:cubicBezTo>
                    <a:pt x="113" y="20"/>
                    <a:pt x="113" y="20"/>
                    <a:pt x="113" y="20"/>
                  </a:cubicBezTo>
                  <a:cubicBezTo>
                    <a:pt x="114" y="20"/>
                    <a:pt x="114" y="20"/>
                    <a:pt x="114" y="20"/>
                  </a:cubicBezTo>
                  <a:cubicBezTo>
                    <a:pt x="114" y="20"/>
                    <a:pt x="114" y="20"/>
                    <a:pt x="114" y="20"/>
                  </a:cubicBezTo>
                  <a:cubicBezTo>
                    <a:pt x="113" y="21"/>
                    <a:pt x="113" y="21"/>
                    <a:pt x="113" y="21"/>
                  </a:cubicBezTo>
                  <a:cubicBezTo>
                    <a:pt x="114" y="21"/>
                    <a:pt x="114" y="21"/>
                    <a:pt x="114" y="21"/>
                  </a:cubicBezTo>
                  <a:cubicBezTo>
                    <a:pt x="114" y="21"/>
                    <a:pt x="114" y="21"/>
                    <a:pt x="114" y="21"/>
                  </a:cubicBezTo>
                  <a:cubicBezTo>
                    <a:pt x="115" y="21"/>
                    <a:pt x="115" y="21"/>
                    <a:pt x="115" y="21"/>
                  </a:cubicBezTo>
                  <a:cubicBezTo>
                    <a:pt x="115" y="21"/>
                    <a:pt x="115" y="21"/>
                    <a:pt x="115" y="21"/>
                  </a:cubicBezTo>
                  <a:cubicBezTo>
                    <a:pt x="117" y="22"/>
                    <a:pt x="117" y="22"/>
                    <a:pt x="117" y="22"/>
                  </a:cubicBezTo>
                  <a:cubicBezTo>
                    <a:pt x="117" y="22"/>
                    <a:pt x="117" y="22"/>
                    <a:pt x="117" y="22"/>
                  </a:cubicBezTo>
                  <a:cubicBezTo>
                    <a:pt x="117" y="23"/>
                    <a:pt x="117" y="23"/>
                    <a:pt x="117" y="23"/>
                  </a:cubicBezTo>
                  <a:cubicBezTo>
                    <a:pt x="117" y="23"/>
                    <a:pt x="117" y="23"/>
                    <a:pt x="117" y="23"/>
                  </a:cubicBezTo>
                  <a:cubicBezTo>
                    <a:pt x="118" y="24"/>
                    <a:pt x="118" y="24"/>
                    <a:pt x="118" y="24"/>
                  </a:cubicBezTo>
                  <a:cubicBezTo>
                    <a:pt x="118" y="24"/>
                    <a:pt x="118" y="24"/>
                    <a:pt x="118" y="24"/>
                  </a:cubicBezTo>
                  <a:cubicBezTo>
                    <a:pt x="118" y="23"/>
                    <a:pt x="118" y="23"/>
                    <a:pt x="118" y="23"/>
                  </a:cubicBezTo>
                  <a:cubicBezTo>
                    <a:pt x="118" y="23"/>
                    <a:pt x="118" y="23"/>
                    <a:pt x="118" y="23"/>
                  </a:cubicBezTo>
                  <a:cubicBezTo>
                    <a:pt x="118" y="23"/>
                    <a:pt x="118" y="23"/>
                    <a:pt x="118" y="23"/>
                  </a:cubicBezTo>
                  <a:cubicBezTo>
                    <a:pt x="118" y="23"/>
                    <a:pt x="118" y="23"/>
                    <a:pt x="118" y="23"/>
                  </a:cubicBezTo>
                  <a:cubicBezTo>
                    <a:pt x="118" y="23"/>
                    <a:pt x="118" y="23"/>
                    <a:pt x="118" y="23"/>
                  </a:cubicBezTo>
                  <a:cubicBezTo>
                    <a:pt x="118" y="22"/>
                    <a:pt x="118" y="22"/>
                    <a:pt x="118" y="22"/>
                  </a:cubicBezTo>
                  <a:cubicBezTo>
                    <a:pt x="118" y="22"/>
                    <a:pt x="118" y="22"/>
                    <a:pt x="118" y="22"/>
                  </a:cubicBezTo>
                  <a:cubicBezTo>
                    <a:pt x="118" y="22"/>
                    <a:pt x="118" y="22"/>
                    <a:pt x="118" y="22"/>
                  </a:cubicBezTo>
                  <a:cubicBezTo>
                    <a:pt x="119" y="23"/>
                    <a:pt x="119" y="23"/>
                    <a:pt x="119" y="23"/>
                  </a:cubicBezTo>
                  <a:cubicBezTo>
                    <a:pt x="119" y="23"/>
                    <a:pt x="119" y="23"/>
                    <a:pt x="119" y="23"/>
                  </a:cubicBezTo>
                  <a:cubicBezTo>
                    <a:pt x="119" y="23"/>
                    <a:pt x="119" y="23"/>
                    <a:pt x="119" y="23"/>
                  </a:cubicBezTo>
                  <a:cubicBezTo>
                    <a:pt x="119" y="24"/>
                    <a:pt x="119" y="24"/>
                    <a:pt x="119" y="24"/>
                  </a:cubicBezTo>
                  <a:cubicBezTo>
                    <a:pt x="120" y="24"/>
                    <a:pt x="120" y="24"/>
                    <a:pt x="120" y="24"/>
                  </a:cubicBezTo>
                  <a:cubicBezTo>
                    <a:pt x="120" y="24"/>
                    <a:pt x="120" y="24"/>
                    <a:pt x="120" y="24"/>
                  </a:cubicBezTo>
                  <a:cubicBezTo>
                    <a:pt x="120" y="24"/>
                    <a:pt x="120" y="24"/>
                    <a:pt x="120" y="24"/>
                  </a:cubicBezTo>
                  <a:cubicBezTo>
                    <a:pt x="120" y="24"/>
                    <a:pt x="120" y="24"/>
                    <a:pt x="120" y="24"/>
                  </a:cubicBezTo>
                  <a:cubicBezTo>
                    <a:pt x="120" y="24"/>
                    <a:pt x="120" y="24"/>
                    <a:pt x="120" y="24"/>
                  </a:cubicBezTo>
                  <a:cubicBezTo>
                    <a:pt x="121" y="25"/>
                    <a:pt x="121" y="25"/>
                    <a:pt x="121" y="25"/>
                  </a:cubicBezTo>
                  <a:cubicBezTo>
                    <a:pt x="121" y="25"/>
                    <a:pt x="121" y="25"/>
                    <a:pt x="121" y="25"/>
                  </a:cubicBezTo>
                  <a:cubicBezTo>
                    <a:pt x="121" y="26"/>
                    <a:pt x="121" y="26"/>
                    <a:pt x="121" y="26"/>
                  </a:cubicBezTo>
                  <a:cubicBezTo>
                    <a:pt x="121" y="26"/>
                    <a:pt x="121" y="26"/>
                    <a:pt x="121" y="26"/>
                  </a:cubicBezTo>
                  <a:cubicBezTo>
                    <a:pt x="121" y="26"/>
                    <a:pt x="121" y="26"/>
                    <a:pt x="121" y="26"/>
                  </a:cubicBezTo>
                  <a:cubicBezTo>
                    <a:pt x="121" y="26"/>
                    <a:pt x="121" y="26"/>
                    <a:pt x="121" y="26"/>
                  </a:cubicBezTo>
                  <a:cubicBezTo>
                    <a:pt x="121" y="25"/>
                    <a:pt x="121" y="25"/>
                    <a:pt x="121" y="25"/>
                  </a:cubicBezTo>
                  <a:cubicBezTo>
                    <a:pt x="121" y="25"/>
                    <a:pt x="121" y="25"/>
                    <a:pt x="121" y="25"/>
                  </a:cubicBezTo>
                  <a:cubicBezTo>
                    <a:pt x="120" y="26"/>
                    <a:pt x="120" y="26"/>
                    <a:pt x="120" y="26"/>
                  </a:cubicBezTo>
                  <a:cubicBezTo>
                    <a:pt x="120" y="25"/>
                    <a:pt x="120" y="25"/>
                    <a:pt x="120" y="25"/>
                  </a:cubicBezTo>
                  <a:cubicBezTo>
                    <a:pt x="119" y="25"/>
                    <a:pt x="119" y="25"/>
                    <a:pt x="119" y="25"/>
                  </a:cubicBezTo>
                  <a:cubicBezTo>
                    <a:pt x="119" y="25"/>
                    <a:pt x="119" y="25"/>
                    <a:pt x="119" y="25"/>
                  </a:cubicBezTo>
                  <a:cubicBezTo>
                    <a:pt x="119" y="25"/>
                    <a:pt x="119" y="25"/>
                    <a:pt x="119" y="25"/>
                  </a:cubicBezTo>
                  <a:cubicBezTo>
                    <a:pt x="119" y="26"/>
                    <a:pt x="119" y="26"/>
                    <a:pt x="119" y="26"/>
                  </a:cubicBezTo>
                  <a:cubicBezTo>
                    <a:pt x="119" y="26"/>
                    <a:pt x="119" y="26"/>
                    <a:pt x="119" y="26"/>
                  </a:cubicBezTo>
                  <a:cubicBezTo>
                    <a:pt x="120" y="26"/>
                    <a:pt x="120" y="26"/>
                    <a:pt x="120" y="26"/>
                  </a:cubicBezTo>
                  <a:cubicBezTo>
                    <a:pt x="120" y="26"/>
                    <a:pt x="120" y="26"/>
                    <a:pt x="120" y="26"/>
                  </a:cubicBezTo>
                  <a:cubicBezTo>
                    <a:pt x="120" y="26"/>
                    <a:pt x="120" y="26"/>
                    <a:pt x="120" y="26"/>
                  </a:cubicBezTo>
                  <a:cubicBezTo>
                    <a:pt x="120" y="27"/>
                    <a:pt x="120" y="27"/>
                    <a:pt x="120" y="27"/>
                  </a:cubicBezTo>
                  <a:cubicBezTo>
                    <a:pt x="120" y="26"/>
                    <a:pt x="120" y="26"/>
                    <a:pt x="120" y="26"/>
                  </a:cubicBezTo>
                  <a:cubicBezTo>
                    <a:pt x="120" y="26"/>
                    <a:pt x="120" y="26"/>
                    <a:pt x="120" y="26"/>
                  </a:cubicBezTo>
                  <a:cubicBezTo>
                    <a:pt x="121" y="26"/>
                    <a:pt x="121" y="26"/>
                    <a:pt x="121" y="26"/>
                  </a:cubicBezTo>
                  <a:cubicBezTo>
                    <a:pt x="121" y="26"/>
                    <a:pt x="121" y="26"/>
                    <a:pt x="121" y="26"/>
                  </a:cubicBezTo>
                  <a:cubicBezTo>
                    <a:pt x="121" y="26"/>
                    <a:pt x="121" y="26"/>
                    <a:pt x="121" y="26"/>
                  </a:cubicBezTo>
                  <a:cubicBezTo>
                    <a:pt x="121" y="26"/>
                    <a:pt x="121" y="26"/>
                    <a:pt x="121" y="26"/>
                  </a:cubicBezTo>
                  <a:cubicBezTo>
                    <a:pt x="122" y="26"/>
                    <a:pt x="122" y="26"/>
                    <a:pt x="122" y="26"/>
                  </a:cubicBezTo>
                  <a:cubicBezTo>
                    <a:pt x="122" y="27"/>
                    <a:pt x="122" y="27"/>
                    <a:pt x="122" y="27"/>
                  </a:cubicBezTo>
                  <a:cubicBezTo>
                    <a:pt x="122" y="27"/>
                    <a:pt x="122" y="27"/>
                    <a:pt x="122" y="27"/>
                  </a:cubicBezTo>
                  <a:cubicBezTo>
                    <a:pt x="122" y="28"/>
                    <a:pt x="122" y="28"/>
                    <a:pt x="122" y="28"/>
                  </a:cubicBezTo>
                  <a:cubicBezTo>
                    <a:pt x="122" y="28"/>
                    <a:pt x="122" y="28"/>
                    <a:pt x="122" y="28"/>
                  </a:cubicBezTo>
                  <a:cubicBezTo>
                    <a:pt x="122" y="29"/>
                    <a:pt x="122" y="29"/>
                    <a:pt x="122" y="29"/>
                  </a:cubicBezTo>
                  <a:cubicBezTo>
                    <a:pt x="122" y="30"/>
                    <a:pt x="122" y="30"/>
                    <a:pt x="122" y="30"/>
                  </a:cubicBezTo>
                  <a:cubicBezTo>
                    <a:pt x="122" y="30"/>
                    <a:pt x="122" y="30"/>
                    <a:pt x="122" y="30"/>
                  </a:cubicBezTo>
                  <a:cubicBezTo>
                    <a:pt x="121" y="30"/>
                    <a:pt x="121" y="30"/>
                    <a:pt x="121" y="30"/>
                  </a:cubicBezTo>
                  <a:cubicBezTo>
                    <a:pt x="121" y="30"/>
                    <a:pt x="121" y="30"/>
                    <a:pt x="121" y="30"/>
                  </a:cubicBezTo>
                  <a:cubicBezTo>
                    <a:pt x="121" y="31"/>
                    <a:pt x="121" y="31"/>
                    <a:pt x="121" y="31"/>
                  </a:cubicBezTo>
                  <a:cubicBezTo>
                    <a:pt x="121" y="31"/>
                    <a:pt x="121" y="31"/>
                    <a:pt x="121" y="31"/>
                  </a:cubicBezTo>
                  <a:cubicBezTo>
                    <a:pt x="121" y="31"/>
                    <a:pt x="121" y="31"/>
                    <a:pt x="121" y="31"/>
                  </a:cubicBezTo>
                  <a:cubicBezTo>
                    <a:pt x="121" y="32"/>
                    <a:pt x="121" y="32"/>
                    <a:pt x="121" y="32"/>
                  </a:cubicBezTo>
                  <a:cubicBezTo>
                    <a:pt x="121" y="32"/>
                    <a:pt x="121" y="32"/>
                    <a:pt x="121" y="32"/>
                  </a:cubicBezTo>
                  <a:cubicBezTo>
                    <a:pt x="121" y="33"/>
                    <a:pt x="121" y="33"/>
                    <a:pt x="121" y="33"/>
                  </a:cubicBezTo>
                  <a:cubicBezTo>
                    <a:pt x="121" y="33"/>
                    <a:pt x="121" y="33"/>
                    <a:pt x="121" y="33"/>
                  </a:cubicBezTo>
                  <a:cubicBezTo>
                    <a:pt x="121" y="33"/>
                    <a:pt x="121" y="33"/>
                    <a:pt x="121" y="33"/>
                  </a:cubicBezTo>
                  <a:cubicBezTo>
                    <a:pt x="120" y="34"/>
                    <a:pt x="120" y="34"/>
                    <a:pt x="120" y="34"/>
                  </a:cubicBezTo>
                  <a:cubicBezTo>
                    <a:pt x="120" y="34"/>
                    <a:pt x="120" y="34"/>
                    <a:pt x="120" y="34"/>
                  </a:cubicBezTo>
                  <a:cubicBezTo>
                    <a:pt x="120" y="34"/>
                    <a:pt x="120" y="34"/>
                    <a:pt x="120" y="34"/>
                  </a:cubicBezTo>
                  <a:cubicBezTo>
                    <a:pt x="120" y="34"/>
                    <a:pt x="120" y="34"/>
                    <a:pt x="120" y="34"/>
                  </a:cubicBezTo>
                  <a:cubicBezTo>
                    <a:pt x="119" y="35"/>
                    <a:pt x="119" y="35"/>
                    <a:pt x="119" y="35"/>
                  </a:cubicBezTo>
                  <a:cubicBezTo>
                    <a:pt x="119" y="35"/>
                    <a:pt x="119" y="35"/>
                    <a:pt x="119" y="35"/>
                  </a:cubicBezTo>
                  <a:cubicBezTo>
                    <a:pt x="119" y="35"/>
                    <a:pt x="119" y="35"/>
                    <a:pt x="119" y="35"/>
                  </a:cubicBezTo>
                  <a:cubicBezTo>
                    <a:pt x="120" y="35"/>
                    <a:pt x="120" y="35"/>
                    <a:pt x="120" y="35"/>
                  </a:cubicBezTo>
                  <a:cubicBezTo>
                    <a:pt x="120" y="35"/>
                    <a:pt x="120" y="35"/>
                    <a:pt x="120" y="35"/>
                  </a:cubicBezTo>
                  <a:cubicBezTo>
                    <a:pt x="120" y="35"/>
                    <a:pt x="120" y="35"/>
                    <a:pt x="120" y="35"/>
                  </a:cubicBezTo>
                  <a:cubicBezTo>
                    <a:pt x="120" y="35"/>
                    <a:pt x="120" y="35"/>
                    <a:pt x="120" y="35"/>
                  </a:cubicBezTo>
                  <a:cubicBezTo>
                    <a:pt x="120" y="36"/>
                    <a:pt x="120" y="36"/>
                    <a:pt x="120" y="36"/>
                  </a:cubicBezTo>
                  <a:cubicBezTo>
                    <a:pt x="120" y="37"/>
                    <a:pt x="120" y="37"/>
                    <a:pt x="120" y="37"/>
                  </a:cubicBezTo>
                  <a:cubicBezTo>
                    <a:pt x="119" y="38"/>
                    <a:pt x="119" y="38"/>
                    <a:pt x="119" y="38"/>
                  </a:cubicBezTo>
                  <a:cubicBezTo>
                    <a:pt x="120" y="38"/>
                    <a:pt x="120" y="38"/>
                    <a:pt x="120" y="38"/>
                  </a:cubicBezTo>
                  <a:cubicBezTo>
                    <a:pt x="120" y="38"/>
                    <a:pt x="120" y="38"/>
                    <a:pt x="120" y="38"/>
                  </a:cubicBezTo>
                  <a:cubicBezTo>
                    <a:pt x="119" y="39"/>
                    <a:pt x="119" y="39"/>
                    <a:pt x="119" y="39"/>
                  </a:cubicBezTo>
                  <a:cubicBezTo>
                    <a:pt x="119" y="39"/>
                    <a:pt x="119" y="39"/>
                    <a:pt x="119" y="39"/>
                  </a:cubicBezTo>
                  <a:cubicBezTo>
                    <a:pt x="119" y="39"/>
                    <a:pt x="119" y="39"/>
                    <a:pt x="119" y="39"/>
                  </a:cubicBezTo>
                  <a:cubicBezTo>
                    <a:pt x="118" y="39"/>
                    <a:pt x="118" y="39"/>
                    <a:pt x="118" y="39"/>
                  </a:cubicBezTo>
                  <a:cubicBezTo>
                    <a:pt x="118" y="40"/>
                    <a:pt x="118" y="40"/>
                    <a:pt x="118" y="40"/>
                  </a:cubicBezTo>
                  <a:cubicBezTo>
                    <a:pt x="118" y="40"/>
                    <a:pt x="118" y="40"/>
                    <a:pt x="118" y="40"/>
                  </a:cubicBezTo>
                  <a:cubicBezTo>
                    <a:pt x="119" y="41"/>
                    <a:pt x="119" y="41"/>
                    <a:pt x="119" y="41"/>
                  </a:cubicBezTo>
                  <a:cubicBezTo>
                    <a:pt x="118" y="41"/>
                    <a:pt x="118" y="41"/>
                    <a:pt x="118" y="41"/>
                  </a:cubicBezTo>
                  <a:cubicBezTo>
                    <a:pt x="118" y="41"/>
                    <a:pt x="118" y="41"/>
                    <a:pt x="118" y="41"/>
                  </a:cubicBezTo>
                  <a:cubicBezTo>
                    <a:pt x="118" y="42"/>
                    <a:pt x="118" y="42"/>
                    <a:pt x="118" y="42"/>
                  </a:cubicBezTo>
                  <a:cubicBezTo>
                    <a:pt x="118" y="43"/>
                    <a:pt x="118" y="43"/>
                    <a:pt x="118" y="43"/>
                  </a:cubicBezTo>
                  <a:cubicBezTo>
                    <a:pt x="118" y="43"/>
                    <a:pt x="118" y="43"/>
                    <a:pt x="118" y="43"/>
                  </a:cubicBezTo>
                  <a:cubicBezTo>
                    <a:pt x="118" y="43"/>
                    <a:pt x="118" y="43"/>
                    <a:pt x="118" y="43"/>
                  </a:cubicBezTo>
                  <a:cubicBezTo>
                    <a:pt x="118" y="44"/>
                    <a:pt x="118" y="44"/>
                    <a:pt x="118" y="44"/>
                  </a:cubicBezTo>
                  <a:cubicBezTo>
                    <a:pt x="118" y="44"/>
                    <a:pt x="118" y="44"/>
                    <a:pt x="118" y="44"/>
                  </a:cubicBezTo>
                  <a:cubicBezTo>
                    <a:pt x="118" y="45"/>
                    <a:pt x="118" y="45"/>
                    <a:pt x="118" y="45"/>
                  </a:cubicBezTo>
                  <a:cubicBezTo>
                    <a:pt x="118" y="45"/>
                    <a:pt x="118" y="45"/>
                    <a:pt x="118" y="45"/>
                  </a:cubicBezTo>
                  <a:cubicBezTo>
                    <a:pt x="117" y="46"/>
                    <a:pt x="117" y="46"/>
                    <a:pt x="117" y="46"/>
                  </a:cubicBezTo>
                  <a:cubicBezTo>
                    <a:pt x="118" y="45"/>
                    <a:pt x="118" y="45"/>
                    <a:pt x="118" y="45"/>
                  </a:cubicBezTo>
                  <a:cubicBezTo>
                    <a:pt x="118" y="45"/>
                    <a:pt x="118" y="45"/>
                    <a:pt x="118" y="45"/>
                  </a:cubicBezTo>
                  <a:cubicBezTo>
                    <a:pt x="118" y="45"/>
                    <a:pt x="118" y="45"/>
                    <a:pt x="118" y="45"/>
                  </a:cubicBezTo>
                  <a:cubicBezTo>
                    <a:pt x="119" y="44"/>
                    <a:pt x="119" y="44"/>
                    <a:pt x="119" y="44"/>
                  </a:cubicBezTo>
                  <a:cubicBezTo>
                    <a:pt x="118" y="44"/>
                    <a:pt x="118" y="44"/>
                    <a:pt x="118" y="44"/>
                  </a:cubicBezTo>
                  <a:cubicBezTo>
                    <a:pt x="119" y="44"/>
                    <a:pt x="119" y="44"/>
                    <a:pt x="119" y="44"/>
                  </a:cubicBezTo>
                  <a:cubicBezTo>
                    <a:pt x="119" y="44"/>
                    <a:pt x="119" y="44"/>
                    <a:pt x="119" y="44"/>
                  </a:cubicBezTo>
                  <a:cubicBezTo>
                    <a:pt x="119" y="44"/>
                    <a:pt x="119" y="44"/>
                    <a:pt x="119" y="44"/>
                  </a:cubicBezTo>
                  <a:cubicBezTo>
                    <a:pt x="119" y="44"/>
                    <a:pt x="119" y="44"/>
                    <a:pt x="119" y="44"/>
                  </a:cubicBezTo>
                  <a:cubicBezTo>
                    <a:pt x="118" y="43"/>
                    <a:pt x="118" y="43"/>
                    <a:pt x="118" y="43"/>
                  </a:cubicBezTo>
                  <a:cubicBezTo>
                    <a:pt x="118" y="43"/>
                    <a:pt x="118" y="43"/>
                    <a:pt x="118" y="43"/>
                  </a:cubicBezTo>
                  <a:cubicBezTo>
                    <a:pt x="119" y="42"/>
                    <a:pt x="119" y="42"/>
                    <a:pt x="119" y="42"/>
                  </a:cubicBezTo>
                  <a:cubicBezTo>
                    <a:pt x="119" y="42"/>
                    <a:pt x="119" y="42"/>
                    <a:pt x="119" y="42"/>
                  </a:cubicBezTo>
                  <a:cubicBezTo>
                    <a:pt x="120" y="42"/>
                    <a:pt x="120" y="42"/>
                    <a:pt x="120" y="42"/>
                  </a:cubicBezTo>
                  <a:cubicBezTo>
                    <a:pt x="121" y="41"/>
                    <a:pt x="121" y="41"/>
                    <a:pt x="121" y="41"/>
                  </a:cubicBezTo>
                  <a:cubicBezTo>
                    <a:pt x="121" y="41"/>
                    <a:pt x="121" y="41"/>
                    <a:pt x="121" y="41"/>
                  </a:cubicBezTo>
                  <a:cubicBezTo>
                    <a:pt x="121" y="41"/>
                    <a:pt x="121" y="41"/>
                    <a:pt x="121" y="41"/>
                  </a:cubicBezTo>
                  <a:cubicBezTo>
                    <a:pt x="121" y="41"/>
                    <a:pt x="121" y="41"/>
                    <a:pt x="121" y="41"/>
                  </a:cubicBezTo>
                  <a:cubicBezTo>
                    <a:pt x="122" y="40"/>
                    <a:pt x="122" y="40"/>
                    <a:pt x="122" y="40"/>
                  </a:cubicBezTo>
                  <a:cubicBezTo>
                    <a:pt x="122" y="40"/>
                    <a:pt x="122" y="40"/>
                    <a:pt x="122" y="40"/>
                  </a:cubicBezTo>
                  <a:cubicBezTo>
                    <a:pt x="122" y="39"/>
                    <a:pt x="122" y="39"/>
                    <a:pt x="122" y="39"/>
                  </a:cubicBezTo>
                  <a:cubicBezTo>
                    <a:pt x="122" y="39"/>
                    <a:pt x="122" y="39"/>
                    <a:pt x="122" y="39"/>
                  </a:cubicBezTo>
                  <a:cubicBezTo>
                    <a:pt x="122" y="39"/>
                    <a:pt x="122" y="39"/>
                    <a:pt x="122" y="39"/>
                  </a:cubicBezTo>
                  <a:cubicBezTo>
                    <a:pt x="123" y="39"/>
                    <a:pt x="123" y="39"/>
                    <a:pt x="123" y="39"/>
                  </a:cubicBezTo>
                  <a:cubicBezTo>
                    <a:pt x="123" y="39"/>
                    <a:pt x="123" y="39"/>
                    <a:pt x="123" y="39"/>
                  </a:cubicBezTo>
                  <a:cubicBezTo>
                    <a:pt x="123" y="39"/>
                    <a:pt x="123" y="39"/>
                    <a:pt x="123" y="39"/>
                  </a:cubicBezTo>
                  <a:cubicBezTo>
                    <a:pt x="123" y="38"/>
                    <a:pt x="123" y="38"/>
                    <a:pt x="123" y="38"/>
                  </a:cubicBezTo>
                  <a:cubicBezTo>
                    <a:pt x="123" y="37"/>
                    <a:pt x="123" y="37"/>
                    <a:pt x="123" y="37"/>
                  </a:cubicBezTo>
                  <a:cubicBezTo>
                    <a:pt x="123" y="37"/>
                    <a:pt x="123" y="37"/>
                    <a:pt x="123" y="37"/>
                  </a:cubicBezTo>
                  <a:cubicBezTo>
                    <a:pt x="122" y="38"/>
                    <a:pt x="122" y="38"/>
                    <a:pt x="122" y="38"/>
                  </a:cubicBezTo>
                  <a:cubicBezTo>
                    <a:pt x="122" y="38"/>
                    <a:pt x="122" y="38"/>
                    <a:pt x="122" y="38"/>
                  </a:cubicBezTo>
                  <a:cubicBezTo>
                    <a:pt x="122" y="38"/>
                    <a:pt x="122" y="38"/>
                    <a:pt x="122" y="38"/>
                  </a:cubicBezTo>
                  <a:cubicBezTo>
                    <a:pt x="121" y="38"/>
                    <a:pt x="121" y="38"/>
                    <a:pt x="121" y="38"/>
                  </a:cubicBezTo>
                  <a:cubicBezTo>
                    <a:pt x="121" y="38"/>
                    <a:pt x="121" y="38"/>
                    <a:pt x="121" y="38"/>
                  </a:cubicBezTo>
                  <a:cubicBezTo>
                    <a:pt x="121" y="37"/>
                    <a:pt x="121" y="37"/>
                    <a:pt x="121" y="37"/>
                  </a:cubicBezTo>
                  <a:cubicBezTo>
                    <a:pt x="121" y="36"/>
                    <a:pt x="121" y="36"/>
                    <a:pt x="121" y="36"/>
                  </a:cubicBezTo>
                  <a:cubicBezTo>
                    <a:pt x="122" y="36"/>
                    <a:pt x="122" y="36"/>
                    <a:pt x="122" y="36"/>
                  </a:cubicBezTo>
                  <a:cubicBezTo>
                    <a:pt x="122" y="36"/>
                    <a:pt x="122" y="36"/>
                    <a:pt x="122" y="36"/>
                  </a:cubicBezTo>
                  <a:cubicBezTo>
                    <a:pt x="123" y="37"/>
                    <a:pt x="123" y="37"/>
                    <a:pt x="123" y="37"/>
                  </a:cubicBezTo>
                  <a:cubicBezTo>
                    <a:pt x="123" y="36"/>
                    <a:pt x="123" y="36"/>
                    <a:pt x="123" y="36"/>
                  </a:cubicBezTo>
                  <a:cubicBezTo>
                    <a:pt x="123" y="36"/>
                    <a:pt x="123" y="36"/>
                    <a:pt x="123" y="36"/>
                  </a:cubicBezTo>
                  <a:cubicBezTo>
                    <a:pt x="124" y="35"/>
                    <a:pt x="124" y="35"/>
                    <a:pt x="124" y="35"/>
                  </a:cubicBezTo>
                  <a:cubicBezTo>
                    <a:pt x="124" y="36"/>
                    <a:pt x="124" y="36"/>
                    <a:pt x="124" y="36"/>
                  </a:cubicBezTo>
                  <a:cubicBezTo>
                    <a:pt x="124" y="36"/>
                    <a:pt x="124" y="36"/>
                    <a:pt x="124" y="36"/>
                  </a:cubicBezTo>
                  <a:cubicBezTo>
                    <a:pt x="124" y="36"/>
                    <a:pt x="124" y="36"/>
                    <a:pt x="124" y="36"/>
                  </a:cubicBezTo>
                  <a:cubicBezTo>
                    <a:pt x="125" y="37"/>
                    <a:pt x="125" y="37"/>
                    <a:pt x="125" y="37"/>
                  </a:cubicBezTo>
                  <a:cubicBezTo>
                    <a:pt x="125" y="37"/>
                    <a:pt x="125" y="37"/>
                    <a:pt x="125" y="37"/>
                  </a:cubicBezTo>
                  <a:cubicBezTo>
                    <a:pt x="126" y="37"/>
                    <a:pt x="126" y="37"/>
                    <a:pt x="126" y="37"/>
                  </a:cubicBezTo>
                  <a:cubicBezTo>
                    <a:pt x="126" y="37"/>
                    <a:pt x="126" y="37"/>
                    <a:pt x="126" y="37"/>
                  </a:cubicBezTo>
                  <a:cubicBezTo>
                    <a:pt x="127" y="37"/>
                    <a:pt x="127" y="37"/>
                    <a:pt x="127" y="37"/>
                  </a:cubicBezTo>
                  <a:cubicBezTo>
                    <a:pt x="127" y="36"/>
                    <a:pt x="127" y="36"/>
                    <a:pt x="127" y="36"/>
                  </a:cubicBezTo>
                  <a:cubicBezTo>
                    <a:pt x="126" y="36"/>
                    <a:pt x="126" y="36"/>
                    <a:pt x="126" y="36"/>
                  </a:cubicBezTo>
                  <a:cubicBezTo>
                    <a:pt x="126" y="35"/>
                    <a:pt x="126" y="35"/>
                    <a:pt x="126" y="35"/>
                  </a:cubicBezTo>
                  <a:cubicBezTo>
                    <a:pt x="126" y="35"/>
                    <a:pt x="126" y="35"/>
                    <a:pt x="126" y="35"/>
                  </a:cubicBezTo>
                  <a:cubicBezTo>
                    <a:pt x="127" y="36"/>
                    <a:pt x="127" y="36"/>
                    <a:pt x="127" y="36"/>
                  </a:cubicBezTo>
                  <a:cubicBezTo>
                    <a:pt x="127" y="36"/>
                    <a:pt x="127" y="36"/>
                    <a:pt x="127" y="36"/>
                  </a:cubicBezTo>
                  <a:cubicBezTo>
                    <a:pt x="128" y="37"/>
                    <a:pt x="128" y="37"/>
                    <a:pt x="128" y="37"/>
                  </a:cubicBezTo>
                  <a:cubicBezTo>
                    <a:pt x="128" y="37"/>
                    <a:pt x="128" y="37"/>
                    <a:pt x="128" y="37"/>
                  </a:cubicBezTo>
                  <a:cubicBezTo>
                    <a:pt x="128" y="37"/>
                    <a:pt x="128" y="37"/>
                    <a:pt x="128" y="37"/>
                  </a:cubicBezTo>
                  <a:cubicBezTo>
                    <a:pt x="128" y="38"/>
                    <a:pt x="128" y="38"/>
                    <a:pt x="128" y="38"/>
                  </a:cubicBezTo>
                  <a:cubicBezTo>
                    <a:pt x="128" y="38"/>
                    <a:pt x="128" y="38"/>
                    <a:pt x="128" y="38"/>
                  </a:cubicBezTo>
                  <a:cubicBezTo>
                    <a:pt x="129" y="39"/>
                    <a:pt x="129" y="39"/>
                    <a:pt x="129" y="39"/>
                  </a:cubicBezTo>
                  <a:cubicBezTo>
                    <a:pt x="129" y="38"/>
                    <a:pt x="129" y="38"/>
                    <a:pt x="129" y="38"/>
                  </a:cubicBezTo>
                  <a:cubicBezTo>
                    <a:pt x="129" y="38"/>
                    <a:pt x="129" y="38"/>
                    <a:pt x="129" y="38"/>
                  </a:cubicBezTo>
                  <a:cubicBezTo>
                    <a:pt x="129" y="38"/>
                    <a:pt x="129" y="38"/>
                    <a:pt x="129" y="38"/>
                  </a:cubicBezTo>
                  <a:cubicBezTo>
                    <a:pt x="129" y="38"/>
                    <a:pt x="129" y="38"/>
                    <a:pt x="129" y="38"/>
                  </a:cubicBezTo>
                  <a:cubicBezTo>
                    <a:pt x="129" y="37"/>
                    <a:pt x="129" y="37"/>
                    <a:pt x="129" y="37"/>
                  </a:cubicBezTo>
                  <a:cubicBezTo>
                    <a:pt x="129" y="38"/>
                    <a:pt x="129" y="38"/>
                    <a:pt x="129" y="38"/>
                  </a:cubicBezTo>
                  <a:cubicBezTo>
                    <a:pt x="129" y="38"/>
                    <a:pt x="129" y="38"/>
                    <a:pt x="129" y="38"/>
                  </a:cubicBezTo>
                  <a:cubicBezTo>
                    <a:pt x="128" y="37"/>
                    <a:pt x="128" y="37"/>
                    <a:pt x="128" y="37"/>
                  </a:cubicBezTo>
                  <a:cubicBezTo>
                    <a:pt x="129" y="36"/>
                    <a:pt x="129" y="36"/>
                    <a:pt x="129" y="36"/>
                  </a:cubicBezTo>
                  <a:cubicBezTo>
                    <a:pt x="129" y="36"/>
                    <a:pt x="129" y="36"/>
                    <a:pt x="129" y="36"/>
                  </a:cubicBezTo>
                  <a:cubicBezTo>
                    <a:pt x="129" y="36"/>
                    <a:pt x="129" y="36"/>
                    <a:pt x="129" y="36"/>
                  </a:cubicBezTo>
                  <a:cubicBezTo>
                    <a:pt x="130" y="36"/>
                    <a:pt x="130" y="36"/>
                    <a:pt x="130" y="36"/>
                  </a:cubicBezTo>
                  <a:cubicBezTo>
                    <a:pt x="130" y="36"/>
                    <a:pt x="130" y="36"/>
                    <a:pt x="130" y="36"/>
                  </a:cubicBezTo>
                  <a:cubicBezTo>
                    <a:pt x="131" y="35"/>
                    <a:pt x="131" y="35"/>
                    <a:pt x="131" y="35"/>
                  </a:cubicBezTo>
                  <a:cubicBezTo>
                    <a:pt x="132" y="35"/>
                    <a:pt x="132" y="35"/>
                    <a:pt x="132" y="35"/>
                  </a:cubicBezTo>
                  <a:cubicBezTo>
                    <a:pt x="134" y="35"/>
                    <a:pt x="134" y="35"/>
                    <a:pt x="134" y="35"/>
                  </a:cubicBezTo>
                  <a:cubicBezTo>
                    <a:pt x="135" y="34"/>
                    <a:pt x="135" y="34"/>
                    <a:pt x="135" y="34"/>
                  </a:cubicBezTo>
                  <a:cubicBezTo>
                    <a:pt x="136" y="34"/>
                    <a:pt x="136" y="34"/>
                    <a:pt x="136" y="34"/>
                  </a:cubicBezTo>
                  <a:cubicBezTo>
                    <a:pt x="136" y="35"/>
                    <a:pt x="136" y="35"/>
                    <a:pt x="136" y="35"/>
                  </a:cubicBezTo>
                  <a:cubicBezTo>
                    <a:pt x="136" y="35"/>
                    <a:pt x="136" y="35"/>
                    <a:pt x="136" y="35"/>
                  </a:cubicBezTo>
                  <a:cubicBezTo>
                    <a:pt x="136" y="35"/>
                    <a:pt x="136" y="35"/>
                    <a:pt x="136" y="35"/>
                  </a:cubicBezTo>
                  <a:cubicBezTo>
                    <a:pt x="136" y="36"/>
                    <a:pt x="136" y="36"/>
                    <a:pt x="136" y="36"/>
                  </a:cubicBezTo>
                  <a:cubicBezTo>
                    <a:pt x="136" y="36"/>
                    <a:pt x="136" y="36"/>
                    <a:pt x="136" y="36"/>
                  </a:cubicBezTo>
                  <a:cubicBezTo>
                    <a:pt x="137" y="37"/>
                    <a:pt x="137" y="37"/>
                    <a:pt x="137" y="37"/>
                  </a:cubicBezTo>
                  <a:cubicBezTo>
                    <a:pt x="139" y="37"/>
                    <a:pt x="139" y="37"/>
                    <a:pt x="139" y="37"/>
                  </a:cubicBezTo>
                  <a:cubicBezTo>
                    <a:pt x="139" y="37"/>
                    <a:pt x="139" y="37"/>
                    <a:pt x="139" y="37"/>
                  </a:cubicBezTo>
                  <a:cubicBezTo>
                    <a:pt x="139" y="37"/>
                    <a:pt x="139" y="37"/>
                    <a:pt x="139" y="37"/>
                  </a:cubicBezTo>
                  <a:cubicBezTo>
                    <a:pt x="140" y="37"/>
                    <a:pt x="140" y="37"/>
                    <a:pt x="140" y="37"/>
                  </a:cubicBezTo>
                  <a:cubicBezTo>
                    <a:pt x="140" y="37"/>
                    <a:pt x="140" y="37"/>
                    <a:pt x="140" y="37"/>
                  </a:cubicBezTo>
                  <a:cubicBezTo>
                    <a:pt x="142" y="37"/>
                    <a:pt x="142" y="37"/>
                    <a:pt x="142" y="37"/>
                  </a:cubicBezTo>
                  <a:cubicBezTo>
                    <a:pt x="142" y="36"/>
                    <a:pt x="142" y="36"/>
                    <a:pt x="142" y="36"/>
                  </a:cubicBezTo>
                  <a:cubicBezTo>
                    <a:pt x="143" y="37"/>
                    <a:pt x="143" y="37"/>
                    <a:pt x="143" y="37"/>
                  </a:cubicBezTo>
                  <a:cubicBezTo>
                    <a:pt x="143" y="36"/>
                    <a:pt x="143" y="36"/>
                    <a:pt x="143" y="36"/>
                  </a:cubicBezTo>
                  <a:cubicBezTo>
                    <a:pt x="143" y="36"/>
                    <a:pt x="143" y="36"/>
                    <a:pt x="143" y="36"/>
                  </a:cubicBezTo>
                  <a:cubicBezTo>
                    <a:pt x="143" y="36"/>
                    <a:pt x="143" y="36"/>
                    <a:pt x="143" y="36"/>
                  </a:cubicBezTo>
                  <a:cubicBezTo>
                    <a:pt x="144" y="36"/>
                    <a:pt x="144" y="36"/>
                    <a:pt x="144" y="36"/>
                  </a:cubicBezTo>
                  <a:cubicBezTo>
                    <a:pt x="144" y="36"/>
                    <a:pt x="144" y="36"/>
                    <a:pt x="144" y="36"/>
                  </a:cubicBezTo>
                  <a:cubicBezTo>
                    <a:pt x="145" y="36"/>
                    <a:pt x="145" y="36"/>
                    <a:pt x="145" y="36"/>
                  </a:cubicBezTo>
                  <a:cubicBezTo>
                    <a:pt x="145" y="36"/>
                    <a:pt x="145" y="36"/>
                    <a:pt x="145" y="36"/>
                  </a:cubicBezTo>
                  <a:cubicBezTo>
                    <a:pt x="145" y="36"/>
                    <a:pt x="145" y="36"/>
                    <a:pt x="145" y="36"/>
                  </a:cubicBezTo>
                  <a:cubicBezTo>
                    <a:pt x="145" y="36"/>
                    <a:pt x="145" y="36"/>
                    <a:pt x="145" y="36"/>
                  </a:cubicBezTo>
                  <a:cubicBezTo>
                    <a:pt x="145" y="35"/>
                    <a:pt x="145" y="35"/>
                    <a:pt x="145" y="35"/>
                  </a:cubicBezTo>
                  <a:cubicBezTo>
                    <a:pt x="145" y="35"/>
                    <a:pt x="145" y="35"/>
                    <a:pt x="145" y="35"/>
                  </a:cubicBezTo>
                  <a:cubicBezTo>
                    <a:pt x="145" y="35"/>
                    <a:pt x="145" y="35"/>
                    <a:pt x="145" y="35"/>
                  </a:cubicBezTo>
                  <a:cubicBezTo>
                    <a:pt x="145" y="34"/>
                    <a:pt x="145" y="34"/>
                    <a:pt x="145" y="34"/>
                  </a:cubicBezTo>
                  <a:cubicBezTo>
                    <a:pt x="144" y="34"/>
                    <a:pt x="144" y="34"/>
                    <a:pt x="144" y="34"/>
                  </a:cubicBezTo>
                  <a:cubicBezTo>
                    <a:pt x="144" y="34"/>
                    <a:pt x="144" y="34"/>
                    <a:pt x="144" y="34"/>
                  </a:cubicBezTo>
                  <a:cubicBezTo>
                    <a:pt x="144" y="34"/>
                    <a:pt x="144" y="34"/>
                    <a:pt x="144" y="34"/>
                  </a:cubicBezTo>
                  <a:cubicBezTo>
                    <a:pt x="144" y="33"/>
                    <a:pt x="144" y="33"/>
                    <a:pt x="144" y="33"/>
                  </a:cubicBezTo>
                  <a:cubicBezTo>
                    <a:pt x="143" y="33"/>
                    <a:pt x="143" y="33"/>
                    <a:pt x="143" y="33"/>
                  </a:cubicBezTo>
                  <a:cubicBezTo>
                    <a:pt x="143" y="32"/>
                    <a:pt x="143" y="32"/>
                    <a:pt x="143" y="32"/>
                  </a:cubicBezTo>
                  <a:cubicBezTo>
                    <a:pt x="144" y="32"/>
                    <a:pt x="144" y="32"/>
                    <a:pt x="144" y="32"/>
                  </a:cubicBezTo>
                  <a:cubicBezTo>
                    <a:pt x="144" y="32"/>
                    <a:pt x="144" y="32"/>
                    <a:pt x="144" y="32"/>
                  </a:cubicBezTo>
                  <a:cubicBezTo>
                    <a:pt x="144" y="32"/>
                    <a:pt x="144" y="32"/>
                    <a:pt x="144" y="32"/>
                  </a:cubicBezTo>
                  <a:cubicBezTo>
                    <a:pt x="144" y="32"/>
                    <a:pt x="144" y="32"/>
                    <a:pt x="144" y="32"/>
                  </a:cubicBezTo>
                  <a:cubicBezTo>
                    <a:pt x="144" y="32"/>
                    <a:pt x="144" y="32"/>
                    <a:pt x="144" y="32"/>
                  </a:cubicBezTo>
                  <a:cubicBezTo>
                    <a:pt x="144" y="31"/>
                    <a:pt x="144" y="31"/>
                    <a:pt x="144" y="31"/>
                  </a:cubicBezTo>
                  <a:cubicBezTo>
                    <a:pt x="144" y="31"/>
                    <a:pt x="144" y="31"/>
                    <a:pt x="144" y="31"/>
                  </a:cubicBezTo>
                  <a:cubicBezTo>
                    <a:pt x="145" y="32"/>
                    <a:pt x="145" y="32"/>
                    <a:pt x="145" y="32"/>
                  </a:cubicBezTo>
                  <a:cubicBezTo>
                    <a:pt x="145" y="31"/>
                    <a:pt x="145" y="31"/>
                    <a:pt x="145" y="31"/>
                  </a:cubicBezTo>
                  <a:cubicBezTo>
                    <a:pt x="145" y="31"/>
                    <a:pt x="145" y="31"/>
                    <a:pt x="145" y="31"/>
                  </a:cubicBezTo>
                  <a:cubicBezTo>
                    <a:pt x="145" y="31"/>
                    <a:pt x="145" y="31"/>
                    <a:pt x="145" y="31"/>
                  </a:cubicBezTo>
                  <a:cubicBezTo>
                    <a:pt x="146" y="31"/>
                    <a:pt x="146" y="31"/>
                    <a:pt x="146" y="31"/>
                  </a:cubicBezTo>
                  <a:cubicBezTo>
                    <a:pt x="146" y="31"/>
                    <a:pt x="146" y="31"/>
                    <a:pt x="146" y="31"/>
                  </a:cubicBezTo>
                  <a:cubicBezTo>
                    <a:pt x="146" y="31"/>
                    <a:pt x="146" y="31"/>
                    <a:pt x="146" y="31"/>
                  </a:cubicBezTo>
                  <a:cubicBezTo>
                    <a:pt x="147" y="31"/>
                    <a:pt x="147" y="31"/>
                    <a:pt x="147" y="31"/>
                  </a:cubicBezTo>
                  <a:cubicBezTo>
                    <a:pt x="147" y="32"/>
                    <a:pt x="147" y="32"/>
                    <a:pt x="147" y="32"/>
                  </a:cubicBezTo>
                  <a:cubicBezTo>
                    <a:pt x="147" y="32"/>
                    <a:pt x="147" y="32"/>
                    <a:pt x="147" y="32"/>
                  </a:cubicBezTo>
                  <a:cubicBezTo>
                    <a:pt x="148" y="32"/>
                    <a:pt x="148" y="32"/>
                    <a:pt x="148" y="32"/>
                  </a:cubicBezTo>
                  <a:cubicBezTo>
                    <a:pt x="148" y="31"/>
                    <a:pt x="148" y="31"/>
                    <a:pt x="148" y="31"/>
                  </a:cubicBezTo>
                  <a:cubicBezTo>
                    <a:pt x="148" y="31"/>
                    <a:pt x="148" y="31"/>
                    <a:pt x="148" y="31"/>
                  </a:cubicBezTo>
                  <a:cubicBezTo>
                    <a:pt x="148" y="32"/>
                    <a:pt x="148" y="32"/>
                    <a:pt x="148" y="32"/>
                  </a:cubicBezTo>
                  <a:cubicBezTo>
                    <a:pt x="148" y="32"/>
                    <a:pt x="148" y="32"/>
                    <a:pt x="148" y="32"/>
                  </a:cubicBezTo>
                  <a:cubicBezTo>
                    <a:pt x="148" y="32"/>
                    <a:pt x="148" y="32"/>
                    <a:pt x="148" y="32"/>
                  </a:cubicBezTo>
                  <a:cubicBezTo>
                    <a:pt x="148" y="32"/>
                    <a:pt x="148" y="32"/>
                    <a:pt x="148" y="32"/>
                  </a:cubicBezTo>
                  <a:cubicBezTo>
                    <a:pt x="148" y="32"/>
                    <a:pt x="148" y="32"/>
                    <a:pt x="148" y="32"/>
                  </a:cubicBezTo>
                  <a:cubicBezTo>
                    <a:pt x="149" y="32"/>
                    <a:pt x="149" y="32"/>
                    <a:pt x="149" y="32"/>
                  </a:cubicBezTo>
                  <a:cubicBezTo>
                    <a:pt x="149" y="32"/>
                    <a:pt x="149" y="32"/>
                    <a:pt x="149" y="32"/>
                  </a:cubicBezTo>
                  <a:cubicBezTo>
                    <a:pt x="149" y="32"/>
                    <a:pt x="149" y="32"/>
                    <a:pt x="149" y="32"/>
                  </a:cubicBezTo>
                  <a:cubicBezTo>
                    <a:pt x="149" y="32"/>
                    <a:pt x="149" y="32"/>
                    <a:pt x="149" y="32"/>
                  </a:cubicBezTo>
                  <a:cubicBezTo>
                    <a:pt x="149" y="32"/>
                    <a:pt x="149" y="32"/>
                    <a:pt x="149" y="32"/>
                  </a:cubicBezTo>
                  <a:cubicBezTo>
                    <a:pt x="149" y="31"/>
                    <a:pt x="149" y="31"/>
                    <a:pt x="149" y="31"/>
                  </a:cubicBezTo>
                  <a:cubicBezTo>
                    <a:pt x="149" y="31"/>
                    <a:pt x="149" y="31"/>
                    <a:pt x="149" y="31"/>
                  </a:cubicBezTo>
                  <a:cubicBezTo>
                    <a:pt x="149" y="31"/>
                    <a:pt x="149" y="31"/>
                    <a:pt x="149" y="31"/>
                  </a:cubicBezTo>
                  <a:cubicBezTo>
                    <a:pt x="150" y="31"/>
                    <a:pt x="150" y="31"/>
                    <a:pt x="150" y="31"/>
                  </a:cubicBezTo>
                  <a:cubicBezTo>
                    <a:pt x="150" y="31"/>
                    <a:pt x="150" y="31"/>
                    <a:pt x="150" y="31"/>
                  </a:cubicBezTo>
                  <a:cubicBezTo>
                    <a:pt x="150" y="31"/>
                    <a:pt x="150" y="31"/>
                    <a:pt x="150" y="31"/>
                  </a:cubicBezTo>
                  <a:cubicBezTo>
                    <a:pt x="151" y="31"/>
                    <a:pt x="151" y="31"/>
                    <a:pt x="151" y="31"/>
                  </a:cubicBezTo>
                  <a:cubicBezTo>
                    <a:pt x="151" y="31"/>
                    <a:pt x="151" y="31"/>
                    <a:pt x="151" y="31"/>
                  </a:cubicBezTo>
                  <a:cubicBezTo>
                    <a:pt x="151" y="32"/>
                    <a:pt x="151" y="32"/>
                    <a:pt x="151" y="32"/>
                  </a:cubicBezTo>
                  <a:cubicBezTo>
                    <a:pt x="151" y="32"/>
                    <a:pt x="151" y="32"/>
                    <a:pt x="151" y="32"/>
                  </a:cubicBezTo>
                  <a:cubicBezTo>
                    <a:pt x="151" y="32"/>
                    <a:pt x="151" y="32"/>
                    <a:pt x="151" y="32"/>
                  </a:cubicBezTo>
                  <a:cubicBezTo>
                    <a:pt x="152" y="31"/>
                    <a:pt x="152" y="31"/>
                    <a:pt x="152" y="31"/>
                  </a:cubicBezTo>
                  <a:cubicBezTo>
                    <a:pt x="152" y="32"/>
                    <a:pt x="152" y="32"/>
                    <a:pt x="152" y="32"/>
                  </a:cubicBezTo>
                  <a:cubicBezTo>
                    <a:pt x="152" y="32"/>
                    <a:pt x="152" y="32"/>
                    <a:pt x="152" y="32"/>
                  </a:cubicBezTo>
                  <a:cubicBezTo>
                    <a:pt x="152" y="32"/>
                    <a:pt x="152" y="32"/>
                    <a:pt x="152" y="32"/>
                  </a:cubicBezTo>
                  <a:cubicBezTo>
                    <a:pt x="153" y="32"/>
                    <a:pt x="153" y="32"/>
                    <a:pt x="153" y="32"/>
                  </a:cubicBezTo>
                  <a:cubicBezTo>
                    <a:pt x="153" y="33"/>
                    <a:pt x="153" y="33"/>
                    <a:pt x="153" y="33"/>
                  </a:cubicBezTo>
                  <a:cubicBezTo>
                    <a:pt x="153" y="32"/>
                    <a:pt x="153" y="32"/>
                    <a:pt x="153" y="32"/>
                  </a:cubicBezTo>
                  <a:cubicBezTo>
                    <a:pt x="153" y="32"/>
                    <a:pt x="153" y="32"/>
                    <a:pt x="153" y="32"/>
                  </a:cubicBezTo>
                  <a:cubicBezTo>
                    <a:pt x="154" y="32"/>
                    <a:pt x="154" y="32"/>
                    <a:pt x="154" y="32"/>
                  </a:cubicBezTo>
                  <a:cubicBezTo>
                    <a:pt x="153" y="33"/>
                    <a:pt x="153" y="33"/>
                    <a:pt x="153" y="33"/>
                  </a:cubicBezTo>
                  <a:cubicBezTo>
                    <a:pt x="154" y="33"/>
                    <a:pt x="154" y="33"/>
                    <a:pt x="154" y="33"/>
                  </a:cubicBezTo>
                  <a:cubicBezTo>
                    <a:pt x="154" y="33"/>
                    <a:pt x="154" y="33"/>
                    <a:pt x="154" y="33"/>
                  </a:cubicBezTo>
                  <a:cubicBezTo>
                    <a:pt x="154" y="33"/>
                    <a:pt x="154" y="33"/>
                    <a:pt x="154" y="33"/>
                  </a:cubicBezTo>
                  <a:cubicBezTo>
                    <a:pt x="154" y="34"/>
                    <a:pt x="154" y="34"/>
                    <a:pt x="154" y="34"/>
                  </a:cubicBezTo>
                  <a:cubicBezTo>
                    <a:pt x="155" y="34"/>
                    <a:pt x="155" y="34"/>
                    <a:pt x="155" y="34"/>
                  </a:cubicBezTo>
                  <a:cubicBezTo>
                    <a:pt x="155" y="33"/>
                    <a:pt x="155" y="33"/>
                    <a:pt x="155" y="33"/>
                  </a:cubicBezTo>
                  <a:cubicBezTo>
                    <a:pt x="155" y="34"/>
                    <a:pt x="155" y="34"/>
                    <a:pt x="155" y="34"/>
                  </a:cubicBezTo>
                  <a:cubicBezTo>
                    <a:pt x="154" y="34"/>
                    <a:pt x="154" y="34"/>
                    <a:pt x="154" y="34"/>
                  </a:cubicBezTo>
                  <a:cubicBezTo>
                    <a:pt x="155" y="35"/>
                    <a:pt x="155" y="35"/>
                    <a:pt x="155" y="35"/>
                  </a:cubicBezTo>
                  <a:cubicBezTo>
                    <a:pt x="155" y="34"/>
                    <a:pt x="155" y="34"/>
                    <a:pt x="155" y="34"/>
                  </a:cubicBezTo>
                  <a:cubicBezTo>
                    <a:pt x="155" y="34"/>
                    <a:pt x="155" y="34"/>
                    <a:pt x="155" y="34"/>
                  </a:cubicBezTo>
                  <a:cubicBezTo>
                    <a:pt x="156" y="35"/>
                    <a:pt x="156" y="35"/>
                    <a:pt x="156" y="35"/>
                  </a:cubicBezTo>
                  <a:cubicBezTo>
                    <a:pt x="155" y="35"/>
                    <a:pt x="155" y="35"/>
                    <a:pt x="155" y="35"/>
                  </a:cubicBezTo>
                  <a:cubicBezTo>
                    <a:pt x="155" y="36"/>
                    <a:pt x="155" y="36"/>
                    <a:pt x="155" y="36"/>
                  </a:cubicBezTo>
                  <a:cubicBezTo>
                    <a:pt x="155" y="36"/>
                    <a:pt x="155" y="36"/>
                    <a:pt x="155" y="36"/>
                  </a:cubicBezTo>
                  <a:cubicBezTo>
                    <a:pt x="156" y="36"/>
                    <a:pt x="156" y="36"/>
                    <a:pt x="156" y="36"/>
                  </a:cubicBezTo>
                  <a:cubicBezTo>
                    <a:pt x="156" y="35"/>
                    <a:pt x="156" y="35"/>
                    <a:pt x="156" y="35"/>
                  </a:cubicBezTo>
                  <a:cubicBezTo>
                    <a:pt x="156" y="36"/>
                    <a:pt x="156" y="36"/>
                    <a:pt x="156" y="36"/>
                  </a:cubicBezTo>
                  <a:cubicBezTo>
                    <a:pt x="156" y="36"/>
                    <a:pt x="156" y="36"/>
                    <a:pt x="156" y="36"/>
                  </a:cubicBezTo>
                  <a:cubicBezTo>
                    <a:pt x="157" y="36"/>
                    <a:pt x="157" y="36"/>
                    <a:pt x="157" y="36"/>
                  </a:cubicBezTo>
                  <a:cubicBezTo>
                    <a:pt x="157" y="36"/>
                    <a:pt x="157" y="36"/>
                    <a:pt x="157" y="36"/>
                  </a:cubicBezTo>
                  <a:cubicBezTo>
                    <a:pt x="157" y="37"/>
                    <a:pt x="157" y="37"/>
                    <a:pt x="157" y="37"/>
                  </a:cubicBezTo>
                  <a:cubicBezTo>
                    <a:pt x="157" y="37"/>
                    <a:pt x="157" y="37"/>
                    <a:pt x="157" y="37"/>
                  </a:cubicBezTo>
                  <a:cubicBezTo>
                    <a:pt x="157" y="37"/>
                    <a:pt x="157" y="37"/>
                    <a:pt x="157" y="37"/>
                  </a:cubicBezTo>
                  <a:cubicBezTo>
                    <a:pt x="158" y="37"/>
                    <a:pt x="158" y="37"/>
                    <a:pt x="158" y="37"/>
                  </a:cubicBezTo>
                  <a:cubicBezTo>
                    <a:pt x="158" y="37"/>
                    <a:pt x="158" y="37"/>
                    <a:pt x="158" y="37"/>
                  </a:cubicBezTo>
                  <a:cubicBezTo>
                    <a:pt x="157" y="38"/>
                    <a:pt x="157" y="38"/>
                    <a:pt x="157" y="38"/>
                  </a:cubicBezTo>
                  <a:cubicBezTo>
                    <a:pt x="157" y="38"/>
                    <a:pt x="157" y="38"/>
                    <a:pt x="157" y="38"/>
                  </a:cubicBezTo>
                  <a:cubicBezTo>
                    <a:pt x="157" y="38"/>
                    <a:pt x="157" y="38"/>
                    <a:pt x="157" y="38"/>
                  </a:cubicBezTo>
                  <a:cubicBezTo>
                    <a:pt x="156" y="38"/>
                    <a:pt x="156" y="38"/>
                    <a:pt x="156" y="38"/>
                  </a:cubicBezTo>
                  <a:cubicBezTo>
                    <a:pt x="155" y="38"/>
                    <a:pt x="155" y="38"/>
                    <a:pt x="155" y="38"/>
                  </a:cubicBezTo>
                  <a:cubicBezTo>
                    <a:pt x="155" y="38"/>
                    <a:pt x="155" y="38"/>
                    <a:pt x="155" y="38"/>
                  </a:cubicBezTo>
                  <a:cubicBezTo>
                    <a:pt x="155" y="38"/>
                    <a:pt x="155" y="38"/>
                    <a:pt x="155" y="38"/>
                  </a:cubicBezTo>
                  <a:cubicBezTo>
                    <a:pt x="156" y="38"/>
                    <a:pt x="156" y="38"/>
                    <a:pt x="156" y="38"/>
                  </a:cubicBezTo>
                  <a:cubicBezTo>
                    <a:pt x="156" y="39"/>
                    <a:pt x="156" y="39"/>
                    <a:pt x="156" y="39"/>
                  </a:cubicBezTo>
                  <a:cubicBezTo>
                    <a:pt x="157" y="39"/>
                    <a:pt x="157" y="39"/>
                    <a:pt x="157" y="39"/>
                  </a:cubicBezTo>
                  <a:cubicBezTo>
                    <a:pt x="158" y="40"/>
                    <a:pt x="158" y="40"/>
                    <a:pt x="158" y="40"/>
                  </a:cubicBezTo>
                  <a:cubicBezTo>
                    <a:pt x="158" y="39"/>
                    <a:pt x="158" y="39"/>
                    <a:pt x="158" y="39"/>
                  </a:cubicBezTo>
                  <a:cubicBezTo>
                    <a:pt x="158" y="39"/>
                    <a:pt x="158" y="39"/>
                    <a:pt x="158" y="39"/>
                  </a:cubicBezTo>
                  <a:cubicBezTo>
                    <a:pt x="158" y="38"/>
                    <a:pt x="158" y="38"/>
                    <a:pt x="158" y="38"/>
                  </a:cubicBezTo>
                  <a:cubicBezTo>
                    <a:pt x="158" y="38"/>
                    <a:pt x="158" y="38"/>
                    <a:pt x="158" y="38"/>
                  </a:cubicBezTo>
                  <a:cubicBezTo>
                    <a:pt x="158" y="38"/>
                    <a:pt x="158" y="38"/>
                    <a:pt x="158" y="38"/>
                  </a:cubicBezTo>
                  <a:cubicBezTo>
                    <a:pt x="158" y="39"/>
                    <a:pt x="158" y="39"/>
                    <a:pt x="158" y="39"/>
                  </a:cubicBezTo>
                  <a:cubicBezTo>
                    <a:pt x="159" y="39"/>
                    <a:pt x="159" y="39"/>
                    <a:pt x="159" y="39"/>
                  </a:cubicBezTo>
                  <a:cubicBezTo>
                    <a:pt x="159" y="39"/>
                    <a:pt x="159" y="39"/>
                    <a:pt x="159" y="39"/>
                  </a:cubicBezTo>
                  <a:cubicBezTo>
                    <a:pt x="159" y="39"/>
                    <a:pt x="159" y="39"/>
                    <a:pt x="159" y="39"/>
                  </a:cubicBezTo>
                  <a:cubicBezTo>
                    <a:pt x="158" y="40"/>
                    <a:pt x="158" y="40"/>
                    <a:pt x="158" y="40"/>
                  </a:cubicBezTo>
                  <a:cubicBezTo>
                    <a:pt x="158" y="40"/>
                    <a:pt x="158" y="40"/>
                    <a:pt x="158" y="40"/>
                  </a:cubicBezTo>
                  <a:cubicBezTo>
                    <a:pt x="159" y="40"/>
                    <a:pt x="159" y="40"/>
                    <a:pt x="159" y="40"/>
                  </a:cubicBezTo>
                  <a:cubicBezTo>
                    <a:pt x="159" y="40"/>
                    <a:pt x="159" y="40"/>
                    <a:pt x="159" y="40"/>
                  </a:cubicBezTo>
                  <a:cubicBezTo>
                    <a:pt x="159" y="40"/>
                    <a:pt x="159" y="40"/>
                    <a:pt x="159" y="40"/>
                  </a:cubicBezTo>
                  <a:cubicBezTo>
                    <a:pt x="160" y="41"/>
                    <a:pt x="160" y="41"/>
                    <a:pt x="160" y="41"/>
                  </a:cubicBezTo>
                  <a:cubicBezTo>
                    <a:pt x="161" y="41"/>
                    <a:pt x="161" y="41"/>
                    <a:pt x="161" y="41"/>
                  </a:cubicBezTo>
                  <a:cubicBezTo>
                    <a:pt x="161" y="42"/>
                    <a:pt x="161" y="42"/>
                    <a:pt x="161" y="42"/>
                  </a:cubicBezTo>
                  <a:cubicBezTo>
                    <a:pt x="162" y="42"/>
                    <a:pt x="162" y="42"/>
                    <a:pt x="162" y="42"/>
                  </a:cubicBezTo>
                  <a:cubicBezTo>
                    <a:pt x="163" y="43"/>
                    <a:pt x="163" y="43"/>
                    <a:pt x="163" y="43"/>
                  </a:cubicBezTo>
                  <a:cubicBezTo>
                    <a:pt x="163" y="43"/>
                    <a:pt x="163" y="43"/>
                    <a:pt x="163" y="43"/>
                  </a:cubicBezTo>
                  <a:cubicBezTo>
                    <a:pt x="164" y="43"/>
                    <a:pt x="164" y="43"/>
                    <a:pt x="164" y="43"/>
                  </a:cubicBezTo>
                  <a:cubicBezTo>
                    <a:pt x="163" y="42"/>
                    <a:pt x="163" y="42"/>
                    <a:pt x="163" y="42"/>
                  </a:cubicBezTo>
                  <a:cubicBezTo>
                    <a:pt x="164" y="42"/>
                    <a:pt x="164" y="42"/>
                    <a:pt x="164" y="42"/>
                  </a:cubicBezTo>
                  <a:cubicBezTo>
                    <a:pt x="164" y="42"/>
                    <a:pt x="164" y="42"/>
                    <a:pt x="164" y="42"/>
                  </a:cubicBezTo>
                  <a:cubicBezTo>
                    <a:pt x="164" y="43"/>
                    <a:pt x="164" y="43"/>
                    <a:pt x="164" y="43"/>
                  </a:cubicBezTo>
                  <a:cubicBezTo>
                    <a:pt x="164" y="43"/>
                    <a:pt x="164" y="43"/>
                    <a:pt x="164" y="43"/>
                  </a:cubicBezTo>
                  <a:cubicBezTo>
                    <a:pt x="165" y="43"/>
                    <a:pt x="165" y="43"/>
                    <a:pt x="165" y="43"/>
                  </a:cubicBezTo>
                  <a:cubicBezTo>
                    <a:pt x="165" y="43"/>
                    <a:pt x="165" y="43"/>
                    <a:pt x="165" y="43"/>
                  </a:cubicBezTo>
                  <a:cubicBezTo>
                    <a:pt x="164" y="40"/>
                    <a:pt x="164" y="40"/>
                    <a:pt x="164" y="40"/>
                  </a:cubicBezTo>
                  <a:cubicBezTo>
                    <a:pt x="164" y="39"/>
                    <a:pt x="164" y="39"/>
                    <a:pt x="164" y="39"/>
                  </a:cubicBezTo>
                  <a:cubicBezTo>
                    <a:pt x="163" y="38"/>
                    <a:pt x="163" y="38"/>
                    <a:pt x="163" y="38"/>
                  </a:cubicBezTo>
                  <a:cubicBezTo>
                    <a:pt x="163" y="37"/>
                    <a:pt x="163" y="37"/>
                    <a:pt x="163" y="37"/>
                  </a:cubicBezTo>
                  <a:cubicBezTo>
                    <a:pt x="163" y="36"/>
                    <a:pt x="163" y="36"/>
                    <a:pt x="163" y="36"/>
                  </a:cubicBezTo>
                  <a:cubicBezTo>
                    <a:pt x="163" y="36"/>
                    <a:pt x="163" y="36"/>
                    <a:pt x="163" y="36"/>
                  </a:cubicBezTo>
                  <a:cubicBezTo>
                    <a:pt x="163" y="36"/>
                    <a:pt x="163" y="36"/>
                    <a:pt x="163" y="36"/>
                  </a:cubicBezTo>
                  <a:cubicBezTo>
                    <a:pt x="163" y="37"/>
                    <a:pt x="163" y="37"/>
                    <a:pt x="163" y="37"/>
                  </a:cubicBezTo>
                  <a:cubicBezTo>
                    <a:pt x="164" y="37"/>
                    <a:pt x="164" y="37"/>
                    <a:pt x="164" y="37"/>
                  </a:cubicBezTo>
                  <a:cubicBezTo>
                    <a:pt x="164" y="37"/>
                    <a:pt x="164" y="37"/>
                    <a:pt x="164" y="37"/>
                  </a:cubicBezTo>
                  <a:cubicBezTo>
                    <a:pt x="165" y="38"/>
                    <a:pt x="165" y="38"/>
                    <a:pt x="165" y="38"/>
                  </a:cubicBezTo>
                  <a:cubicBezTo>
                    <a:pt x="166" y="38"/>
                    <a:pt x="166" y="38"/>
                    <a:pt x="166" y="38"/>
                  </a:cubicBezTo>
                  <a:cubicBezTo>
                    <a:pt x="167" y="38"/>
                    <a:pt x="167" y="38"/>
                    <a:pt x="167" y="38"/>
                  </a:cubicBezTo>
                  <a:cubicBezTo>
                    <a:pt x="168" y="38"/>
                    <a:pt x="168" y="38"/>
                    <a:pt x="168" y="38"/>
                  </a:cubicBezTo>
                  <a:cubicBezTo>
                    <a:pt x="168" y="38"/>
                    <a:pt x="168" y="38"/>
                    <a:pt x="168"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8" y="37"/>
                    <a:pt x="168" y="37"/>
                    <a:pt x="168" y="37"/>
                  </a:cubicBezTo>
                  <a:cubicBezTo>
                    <a:pt x="168" y="37"/>
                    <a:pt x="168" y="37"/>
                    <a:pt x="168" y="37"/>
                  </a:cubicBezTo>
                  <a:cubicBezTo>
                    <a:pt x="168" y="36"/>
                    <a:pt x="168" y="36"/>
                    <a:pt x="168" y="36"/>
                  </a:cubicBezTo>
                  <a:cubicBezTo>
                    <a:pt x="170" y="36"/>
                    <a:pt x="170" y="36"/>
                    <a:pt x="170" y="36"/>
                  </a:cubicBezTo>
                  <a:cubicBezTo>
                    <a:pt x="170" y="36"/>
                    <a:pt x="170" y="36"/>
                    <a:pt x="170" y="36"/>
                  </a:cubicBezTo>
                  <a:cubicBezTo>
                    <a:pt x="170" y="36"/>
                    <a:pt x="170" y="36"/>
                    <a:pt x="170" y="36"/>
                  </a:cubicBezTo>
                  <a:cubicBezTo>
                    <a:pt x="171" y="36"/>
                    <a:pt x="171" y="36"/>
                    <a:pt x="171" y="36"/>
                  </a:cubicBezTo>
                  <a:cubicBezTo>
                    <a:pt x="171" y="36"/>
                    <a:pt x="171" y="36"/>
                    <a:pt x="171" y="36"/>
                  </a:cubicBezTo>
                  <a:cubicBezTo>
                    <a:pt x="172" y="37"/>
                    <a:pt x="172" y="37"/>
                    <a:pt x="172" y="37"/>
                  </a:cubicBezTo>
                  <a:cubicBezTo>
                    <a:pt x="172" y="37"/>
                    <a:pt x="172" y="37"/>
                    <a:pt x="172" y="37"/>
                  </a:cubicBezTo>
                  <a:cubicBezTo>
                    <a:pt x="172" y="37"/>
                    <a:pt x="172" y="37"/>
                    <a:pt x="172" y="37"/>
                  </a:cubicBezTo>
                  <a:cubicBezTo>
                    <a:pt x="173" y="37"/>
                    <a:pt x="173" y="37"/>
                    <a:pt x="173" y="37"/>
                  </a:cubicBezTo>
                  <a:cubicBezTo>
                    <a:pt x="173" y="38"/>
                    <a:pt x="173" y="38"/>
                    <a:pt x="173" y="38"/>
                  </a:cubicBezTo>
                  <a:cubicBezTo>
                    <a:pt x="174" y="38"/>
                    <a:pt x="174" y="38"/>
                    <a:pt x="174" y="38"/>
                  </a:cubicBezTo>
                  <a:cubicBezTo>
                    <a:pt x="174" y="37"/>
                    <a:pt x="174" y="37"/>
                    <a:pt x="174" y="37"/>
                  </a:cubicBezTo>
                  <a:cubicBezTo>
                    <a:pt x="174" y="37"/>
                    <a:pt x="174" y="37"/>
                    <a:pt x="174" y="37"/>
                  </a:cubicBezTo>
                  <a:cubicBezTo>
                    <a:pt x="174" y="37"/>
                    <a:pt x="174" y="37"/>
                    <a:pt x="174" y="37"/>
                  </a:cubicBezTo>
                  <a:cubicBezTo>
                    <a:pt x="175" y="37"/>
                    <a:pt x="175" y="37"/>
                    <a:pt x="175" y="37"/>
                  </a:cubicBezTo>
                  <a:cubicBezTo>
                    <a:pt x="174" y="37"/>
                    <a:pt x="174" y="37"/>
                    <a:pt x="174" y="37"/>
                  </a:cubicBezTo>
                  <a:cubicBezTo>
                    <a:pt x="175" y="36"/>
                    <a:pt x="175" y="36"/>
                    <a:pt x="175" y="36"/>
                  </a:cubicBezTo>
                  <a:cubicBezTo>
                    <a:pt x="174" y="36"/>
                    <a:pt x="174" y="36"/>
                    <a:pt x="174" y="36"/>
                  </a:cubicBezTo>
                  <a:cubicBezTo>
                    <a:pt x="174" y="36"/>
                    <a:pt x="174" y="36"/>
                    <a:pt x="174" y="36"/>
                  </a:cubicBezTo>
                  <a:cubicBezTo>
                    <a:pt x="173" y="36"/>
                    <a:pt x="173" y="36"/>
                    <a:pt x="173" y="36"/>
                  </a:cubicBezTo>
                  <a:cubicBezTo>
                    <a:pt x="173" y="36"/>
                    <a:pt x="173" y="36"/>
                    <a:pt x="173" y="36"/>
                  </a:cubicBezTo>
                  <a:cubicBezTo>
                    <a:pt x="173" y="35"/>
                    <a:pt x="173" y="35"/>
                    <a:pt x="173" y="35"/>
                  </a:cubicBezTo>
                  <a:cubicBezTo>
                    <a:pt x="173" y="35"/>
                    <a:pt x="173" y="35"/>
                    <a:pt x="173" y="35"/>
                  </a:cubicBezTo>
                  <a:cubicBezTo>
                    <a:pt x="173" y="35"/>
                    <a:pt x="173" y="35"/>
                    <a:pt x="173" y="35"/>
                  </a:cubicBezTo>
                  <a:cubicBezTo>
                    <a:pt x="174" y="35"/>
                    <a:pt x="174" y="35"/>
                    <a:pt x="174" y="35"/>
                  </a:cubicBezTo>
                  <a:cubicBezTo>
                    <a:pt x="174" y="35"/>
                    <a:pt x="174" y="35"/>
                    <a:pt x="174" y="35"/>
                  </a:cubicBezTo>
                  <a:cubicBezTo>
                    <a:pt x="174" y="34"/>
                    <a:pt x="174" y="34"/>
                    <a:pt x="174" y="34"/>
                  </a:cubicBezTo>
                  <a:cubicBezTo>
                    <a:pt x="175" y="35"/>
                    <a:pt x="175" y="35"/>
                    <a:pt x="175" y="35"/>
                  </a:cubicBezTo>
                  <a:cubicBezTo>
                    <a:pt x="175" y="35"/>
                    <a:pt x="175" y="35"/>
                    <a:pt x="175" y="35"/>
                  </a:cubicBezTo>
                  <a:cubicBezTo>
                    <a:pt x="175" y="35"/>
                    <a:pt x="175" y="35"/>
                    <a:pt x="175" y="35"/>
                  </a:cubicBezTo>
                  <a:cubicBezTo>
                    <a:pt x="175" y="35"/>
                    <a:pt x="175" y="35"/>
                    <a:pt x="175" y="35"/>
                  </a:cubicBezTo>
                  <a:cubicBezTo>
                    <a:pt x="175" y="35"/>
                    <a:pt x="175" y="35"/>
                    <a:pt x="175" y="35"/>
                  </a:cubicBezTo>
                  <a:cubicBezTo>
                    <a:pt x="175" y="35"/>
                    <a:pt x="175" y="35"/>
                    <a:pt x="175" y="35"/>
                  </a:cubicBezTo>
                  <a:cubicBezTo>
                    <a:pt x="176" y="35"/>
                    <a:pt x="176" y="35"/>
                    <a:pt x="176" y="35"/>
                  </a:cubicBezTo>
                  <a:cubicBezTo>
                    <a:pt x="176" y="35"/>
                    <a:pt x="176" y="35"/>
                    <a:pt x="176" y="35"/>
                  </a:cubicBezTo>
                  <a:cubicBezTo>
                    <a:pt x="176" y="34"/>
                    <a:pt x="176" y="34"/>
                    <a:pt x="176" y="34"/>
                  </a:cubicBezTo>
                  <a:cubicBezTo>
                    <a:pt x="176" y="34"/>
                    <a:pt x="176" y="34"/>
                    <a:pt x="176" y="34"/>
                  </a:cubicBezTo>
                  <a:cubicBezTo>
                    <a:pt x="175" y="34"/>
                    <a:pt x="175" y="34"/>
                    <a:pt x="175" y="34"/>
                  </a:cubicBezTo>
                  <a:cubicBezTo>
                    <a:pt x="175" y="33"/>
                    <a:pt x="175" y="33"/>
                    <a:pt x="175" y="33"/>
                  </a:cubicBezTo>
                  <a:cubicBezTo>
                    <a:pt x="175" y="33"/>
                    <a:pt x="175" y="33"/>
                    <a:pt x="175" y="33"/>
                  </a:cubicBezTo>
                  <a:cubicBezTo>
                    <a:pt x="174" y="32"/>
                    <a:pt x="174" y="32"/>
                    <a:pt x="174" y="32"/>
                  </a:cubicBezTo>
                  <a:cubicBezTo>
                    <a:pt x="174" y="33"/>
                    <a:pt x="174" y="33"/>
                    <a:pt x="174" y="33"/>
                  </a:cubicBezTo>
                  <a:cubicBezTo>
                    <a:pt x="174" y="32"/>
                    <a:pt x="174" y="32"/>
                    <a:pt x="174" y="32"/>
                  </a:cubicBezTo>
                  <a:cubicBezTo>
                    <a:pt x="174" y="32"/>
                    <a:pt x="174" y="32"/>
                    <a:pt x="174" y="32"/>
                  </a:cubicBezTo>
                  <a:cubicBezTo>
                    <a:pt x="174" y="32"/>
                    <a:pt x="174" y="32"/>
                    <a:pt x="174" y="32"/>
                  </a:cubicBezTo>
                  <a:cubicBezTo>
                    <a:pt x="174" y="32"/>
                    <a:pt x="174" y="32"/>
                    <a:pt x="174" y="32"/>
                  </a:cubicBezTo>
                  <a:cubicBezTo>
                    <a:pt x="174" y="31"/>
                    <a:pt x="174" y="31"/>
                    <a:pt x="174" y="31"/>
                  </a:cubicBezTo>
                  <a:cubicBezTo>
                    <a:pt x="174" y="31"/>
                    <a:pt x="174" y="31"/>
                    <a:pt x="174" y="31"/>
                  </a:cubicBezTo>
                  <a:cubicBezTo>
                    <a:pt x="174" y="30"/>
                    <a:pt x="174" y="30"/>
                    <a:pt x="174" y="30"/>
                  </a:cubicBezTo>
                  <a:cubicBezTo>
                    <a:pt x="174" y="31"/>
                    <a:pt x="174" y="31"/>
                    <a:pt x="174" y="31"/>
                  </a:cubicBezTo>
                  <a:cubicBezTo>
                    <a:pt x="173" y="31"/>
                    <a:pt x="173" y="31"/>
                    <a:pt x="173" y="31"/>
                  </a:cubicBezTo>
                  <a:cubicBezTo>
                    <a:pt x="173" y="32"/>
                    <a:pt x="173" y="32"/>
                    <a:pt x="173" y="32"/>
                  </a:cubicBezTo>
                  <a:cubicBezTo>
                    <a:pt x="172" y="31"/>
                    <a:pt x="172" y="31"/>
                    <a:pt x="172" y="31"/>
                  </a:cubicBezTo>
                  <a:cubicBezTo>
                    <a:pt x="172" y="31"/>
                    <a:pt x="172" y="31"/>
                    <a:pt x="172" y="31"/>
                  </a:cubicBezTo>
                  <a:cubicBezTo>
                    <a:pt x="172" y="30"/>
                    <a:pt x="172" y="30"/>
                    <a:pt x="172" y="30"/>
                  </a:cubicBezTo>
                  <a:cubicBezTo>
                    <a:pt x="172" y="30"/>
                    <a:pt x="172" y="30"/>
                    <a:pt x="172" y="30"/>
                  </a:cubicBezTo>
                  <a:cubicBezTo>
                    <a:pt x="173" y="29"/>
                    <a:pt x="173" y="29"/>
                    <a:pt x="173" y="29"/>
                  </a:cubicBezTo>
                  <a:cubicBezTo>
                    <a:pt x="173" y="29"/>
                    <a:pt x="173" y="29"/>
                    <a:pt x="173" y="29"/>
                  </a:cubicBezTo>
                  <a:cubicBezTo>
                    <a:pt x="174" y="29"/>
                    <a:pt x="174" y="29"/>
                    <a:pt x="174" y="29"/>
                  </a:cubicBezTo>
                  <a:cubicBezTo>
                    <a:pt x="174" y="28"/>
                    <a:pt x="174" y="28"/>
                    <a:pt x="174" y="28"/>
                  </a:cubicBezTo>
                  <a:cubicBezTo>
                    <a:pt x="174" y="28"/>
                    <a:pt x="174" y="28"/>
                    <a:pt x="174" y="28"/>
                  </a:cubicBezTo>
                  <a:cubicBezTo>
                    <a:pt x="173" y="28"/>
                    <a:pt x="173" y="28"/>
                    <a:pt x="173" y="28"/>
                  </a:cubicBezTo>
                  <a:cubicBezTo>
                    <a:pt x="173" y="28"/>
                    <a:pt x="173" y="28"/>
                    <a:pt x="173" y="28"/>
                  </a:cubicBezTo>
                  <a:cubicBezTo>
                    <a:pt x="172" y="28"/>
                    <a:pt x="172" y="28"/>
                    <a:pt x="172" y="28"/>
                  </a:cubicBezTo>
                  <a:cubicBezTo>
                    <a:pt x="172" y="27"/>
                    <a:pt x="172" y="27"/>
                    <a:pt x="172" y="27"/>
                  </a:cubicBezTo>
                  <a:cubicBezTo>
                    <a:pt x="172" y="27"/>
                    <a:pt x="172" y="27"/>
                    <a:pt x="172" y="27"/>
                  </a:cubicBezTo>
                  <a:cubicBezTo>
                    <a:pt x="173" y="27"/>
                    <a:pt x="173" y="27"/>
                    <a:pt x="173" y="27"/>
                  </a:cubicBezTo>
                  <a:cubicBezTo>
                    <a:pt x="174" y="27"/>
                    <a:pt x="174" y="27"/>
                    <a:pt x="174" y="27"/>
                  </a:cubicBezTo>
                  <a:cubicBezTo>
                    <a:pt x="175" y="27"/>
                    <a:pt x="175" y="27"/>
                    <a:pt x="175" y="27"/>
                  </a:cubicBezTo>
                  <a:cubicBezTo>
                    <a:pt x="176" y="27"/>
                    <a:pt x="176" y="27"/>
                    <a:pt x="176" y="27"/>
                  </a:cubicBezTo>
                  <a:cubicBezTo>
                    <a:pt x="179" y="27"/>
                    <a:pt x="179" y="27"/>
                    <a:pt x="179" y="27"/>
                  </a:cubicBezTo>
                  <a:cubicBezTo>
                    <a:pt x="179" y="27"/>
                    <a:pt x="179" y="27"/>
                    <a:pt x="179" y="27"/>
                  </a:cubicBezTo>
                  <a:cubicBezTo>
                    <a:pt x="181" y="27"/>
                    <a:pt x="181" y="27"/>
                    <a:pt x="181" y="27"/>
                  </a:cubicBezTo>
                  <a:cubicBezTo>
                    <a:pt x="182" y="27"/>
                    <a:pt x="182" y="27"/>
                    <a:pt x="182" y="27"/>
                  </a:cubicBezTo>
                  <a:cubicBezTo>
                    <a:pt x="183" y="27"/>
                    <a:pt x="183" y="27"/>
                    <a:pt x="183" y="27"/>
                  </a:cubicBezTo>
                  <a:cubicBezTo>
                    <a:pt x="184" y="27"/>
                    <a:pt x="184" y="27"/>
                    <a:pt x="184" y="27"/>
                  </a:cubicBezTo>
                  <a:cubicBezTo>
                    <a:pt x="183" y="27"/>
                    <a:pt x="183" y="27"/>
                    <a:pt x="183" y="27"/>
                  </a:cubicBezTo>
                  <a:cubicBezTo>
                    <a:pt x="182" y="27"/>
                    <a:pt x="182" y="27"/>
                    <a:pt x="182" y="27"/>
                  </a:cubicBezTo>
                  <a:cubicBezTo>
                    <a:pt x="181" y="27"/>
                    <a:pt x="181" y="27"/>
                    <a:pt x="181" y="27"/>
                  </a:cubicBezTo>
                  <a:cubicBezTo>
                    <a:pt x="181" y="27"/>
                    <a:pt x="181" y="27"/>
                    <a:pt x="181" y="27"/>
                  </a:cubicBezTo>
                  <a:cubicBezTo>
                    <a:pt x="180" y="27"/>
                    <a:pt x="180" y="27"/>
                    <a:pt x="180" y="27"/>
                  </a:cubicBezTo>
                  <a:cubicBezTo>
                    <a:pt x="180" y="28"/>
                    <a:pt x="180" y="28"/>
                    <a:pt x="180" y="28"/>
                  </a:cubicBezTo>
                  <a:cubicBezTo>
                    <a:pt x="181" y="28"/>
                    <a:pt x="181" y="28"/>
                    <a:pt x="181" y="28"/>
                  </a:cubicBezTo>
                  <a:cubicBezTo>
                    <a:pt x="180" y="29"/>
                    <a:pt x="180" y="29"/>
                    <a:pt x="180" y="29"/>
                  </a:cubicBezTo>
                  <a:cubicBezTo>
                    <a:pt x="180" y="29"/>
                    <a:pt x="180" y="29"/>
                    <a:pt x="180" y="29"/>
                  </a:cubicBezTo>
                  <a:cubicBezTo>
                    <a:pt x="181" y="29"/>
                    <a:pt x="181" y="29"/>
                    <a:pt x="181" y="29"/>
                  </a:cubicBezTo>
                  <a:cubicBezTo>
                    <a:pt x="181" y="29"/>
                    <a:pt x="181" y="29"/>
                    <a:pt x="181" y="29"/>
                  </a:cubicBezTo>
                  <a:cubicBezTo>
                    <a:pt x="181" y="28"/>
                    <a:pt x="181" y="28"/>
                    <a:pt x="181" y="28"/>
                  </a:cubicBezTo>
                  <a:cubicBezTo>
                    <a:pt x="182" y="27"/>
                    <a:pt x="182" y="27"/>
                    <a:pt x="182" y="27"/>
                  </a:cubicBezTo>
                  <a:cubicBezTo>
                    <a:pt x="184" y="27"/>
                    <a:pt x="184" y="27"/>
                    <a:pt x="184" y="27"/>
                  </a:cubicBezTo>
                  <a:cubicBezTo>
                    <a:pt x="184" y="28"/>
                    <a:pt x="184" y="28"/>
                    <a:pt x="184" y="28"/>
                  </a:cubicBezTo>
                  <a:cubicBezTo>
                    <a:pt x="184" y="29"/>
                    <a:pt x="184" y="29"/>
                    <a:pt x="184" y="29"/>
                  </a:cubicBezTo>
                  <a:cubicBezTo>
                    <a:pt x="184" y="29"/>
                    <a:pt x="184" y="29"/>
                    <a:pt x="184" y="29"/>
                  </a:cubicBezTo>
                  <a:cubicBezTo>
                    <a:pt x="184" y="28"/>
                    <a:pt x="184" y="28"/>
                    <a:pt x="184" y="28"/>
                  </a:cubicBezTo>
                  <a:cubicBezTo>
                    <a:pt x="183" y="28"/>
                    <a:pt x="183" y="28"/>
                    <a:pt x="183" y="28"/>
                  </a:cubicBezTo>
                  <a:cubicBezTo>
                    <a:pt x="183" y="27"/>
                    <a:pt x="183" y="27"/>
                    <a:pt x="183" y="27"/>
                  </a:cubicBezTo>
                  <a:cubicBezTo>
                    <a:pt x="183" y="28"/>
                    <a:pt x="183" y="28"/>
                    <a:pt x="183" y="28"/>
                  </a:cubicBezTo>
                  <a:cubicBezTo>
                    <a:pt x="182" y="28"/>
                    <a:pt x="182" y="28"/>
                    <a:pt x="182" y="28"/>
                  </a:cubicBezTo>
                  <a:cubicBezTo>
                    <a:pt x="183" y="29"/>
                    <a:pt x="183" y="29"/>
                    <a:pt x="183" y="29"/>
                  </a:cubicBezTo>
                  <a:cubicBezTo>
                    <a:pt x="183" y="29"/>
                    <a:pt x="183" y="29"/>
                    <a:pt x="183" y="29"/>
                  </a:cubicBezTo>
                  <a:cubicBezTo>
                    <a:pt x="183" y="30"/>
                    <a:pt x="183" y="30"/>
                    <a:pt x="183" y="30"/>
                  </a:cubicBezTo>
                  <a:cubicBezTo>
                    <a:pt x="183" y="30"/>
                    <a:pt x="183" y="30"/>
                    <a:pt x="183" y="30"/>
                  </a:cubicBezTo>
                  <a:cubicBezTo>
                    <a:pt x="183" y="30"/>
                    <a:pt x="183" y="30"/>
                    <a:pt x="183" y="30"/>
                  </a:cubicBezTo>
                  <a:cubicBezTo>
                    <a:pt x="182" y="30"/>
                    <a:pt x="182" y="30"/>
                    <a:pt x="182" y="30"/>
                  </a:cubicBezTo>
                  <a:cubicBezTo>
                    <a:pt x="183" y="31"/>
                    <a:pt x="183" y="31"/>
                    <a:pt x="183" y="31"/>
                  </a:cubicBezTo>
                  <a:cubicBezTo>
                    <a:pt x="183" y="31"/>
                    <a:pt x="183" y="31"/>
                    <a:pt x="183" y="31"/>
                  </a:cubicBezTo>
                  <a:cubicBezTo>
                    <a:pt x="183" y="31"/>
                    <a:pt x="183" y="31"/>
                    <a:pt x="183" y="31"/>
                  </a:cubicBezTo>
                  <a:cubicBezTo>
                    <a:pt x="183" y="31"/>
                    <a:pt x="183" y="31"/>
                    <a:pt x="183" y="31"/>
                  </a:cubicBezTo>
                  <a:cubicBezTo>
                    <a:pt x="184" y="31"/>
                    <a:pt x="184" y="31"/>
                    <a:pt x="184" y="31"/>
                  </a:cubicBezTo>
                  <a:cubicBezTo>
                    <a:pt x="184" y="30"/>
                    <a:pt x="184" y="30"/>
                    <a:pt x="184" y="30"/>
                  </a:cubicBezTo>
                  <a:cubicBezTo>
                    <a:pt x="184" y="30"/>
                    <a:pt x="184" y="30"/>
                    <a:pt x="184" y="30"/>
                  </a:cubicBezTo>
                  <a:cubicBezTo>
                    <a:pt x="184" y="29"/>
                    <a:pt x="184" y="29"/>
                    <a:pt x="184" y="29"/>
                  </a:cubicBezTo>
                  <a:cubicBezTo>
                    <a:pt x="184" y="29"/>
                    <a:pt x="184" y="29"/>
                    <a:pt x="184" y="29"/>
                  </a:cubicBezTo>
                  <a:cubicBezTo>
                    <a:pt x="184" y="26"/>
                    <a:pt x="184" y="26"/>
                    <a:pt x="184" y="26"/>
                  </a:cubicBezTo>
                  <a:cubicBezTo>
                    <a:pt x="185" y="26"/>
                    <a:pt x="185" y="26"/>
                    <a:pt x="185" y="26"/>
                  </a:cubicBezTo>
                  <a:cubicBezTo>
                    <a:pt x="186" y="26"/>
                    <a:pt x="186" y="26"/>
                    <a:pt x="186" y="26"/>
                  </a:cubicBezTo>
                  <a:cubicBezTo>
                    <a:pt x="187" y="25"/>
                    <a:pt x="187" y="25"/>
                    <a:pt x="187" y="25"/>
                  </a:cubicBezTo>
                  <a:cubicBezTo>
                    <a:pt x="188" y="25"/>
                    <a:pt x="188" y="25"/>
                    <a:pt x="188" y="25"/>
                  </a:cubicBezTo>
                  <a:cubicBezTo>
                    <a:pt x="190" y="26"/>
                    <a:pt x="190" y="26"/>
                    <a:pt x="190" y="26"/>
                  </a:cubicBezTo>
                  <a:cubicBezTo>
                    <a:pt x="190" y="27"/>
                    <a:pt x="190" y="27"/>
                    <a:pt x="190" y="27"/>
                  </a:cubicBezTo>
                  <a:cubicBezTo>
                    <a:pt x="190" y="27"/>
                    <a:pt x="190" y="27"/>
                    <a:pt x="190" y="27"/>
                  </a:cubicBezTo>
                  <a:cubicBezTo>
                    <a:pt x="190" y="28"/>
                    <a:pt x="190" y="28"/>
                    <a:pt x="190" y="28"/>
                  </a:cubicBezTo>
                  <a:cubicBezTo>
                    <a:pt x="189" y="27"/>
                    <a:pt x="189" y="27"/>
                    <a:pt x="189" y="27"/>
                  </a:cubicBezTo>
                  <a:cubicBezTo>
                    <a:pt x="189" y="27"/>
                    <a:pt x="189" y="27"/>
                    <a:pt x="189" y="27"/>
                  </a:cubicBezTo>
                  <a:cubicBezTo>
                    <a:pt x="189" y="28"/>
                    <a:pt x="189" y="28"/>
                    <a:pt x="189" y="28"/>
                  </a:cubicBezTo>
                  <a:cubicBezTo>
                    <a:pt x="189" y="28"/>
                    <a:pt x="189" y="28"/>
                    <a:pt x="189" y="28"/>
                  </a:cubicBezTo>
                  <a:cubicBezTo>
                    <a:pt x="189" y="28"/>
                    <a:pt x="189" y="28"/>
                    <a:pt x="189" y="28"/>
                  </a:cubicBezTo>
                  <a:cubicBezTo>
                    <a:pt x="189" y="29"/>
                    <a:pt x="189" y="29"/>
                    <a:pt x="189" y="29"/>
                  </a:cubicBezTo>
                  <a:cubicBezTo>
                    <a:pt x="189" y="29"/>
                    <a:pt x="189" y="29"/>
                    <a:pt x="189" y="29"/>
                  </a:cubicBezTo>
                  <a:cubicBezTo>
                    <a:pt x="190" y="29"/>
                    <a:pt x="190" y="29"/>
                    <a:pt x="190" y="29"/>
                  </a:cubicBezTo>
                  <a:cubicBezTo>
                    <a:pt x="190" y="28"/>
                    <a:pt x="190" y="28"/>
                    <a:pt x="190" y="28"/>
                  </a:cubicBezTo>
                  <a:cubicBezTo>
                    <a:pt x="191" y="28"/>
                    <a:pt x="191" y="28"/>
                    <a:pt x="191" y="28"/>
                  </a:cubicBezTo>
                  <a:cubicBezTo>
                    <a:pt x="191" y="29"/>
                    <a:pt x="191" y="29"/>
                    <a:pt x="191" y="29"/>
                  </a:cubicBezTo>
                  <a:cubicBezTo>
                    <a:pt x="191" y="29"/>
                    <a:pt x="191" y="29"/>
                    <a:pt x="191" y="29"/>
                  </a:cubicBezTo>
                  <a:cubicBezTo>
                    <a:pt x="191" y="30"/>
                    <a:pt x="191" y="30"/>
                    <a:pt x="191" y="30"/>
                  </a:cubicBezTo>
                  <a:cubicBezTo>
                    <a:pt x="192" y="30"/>
                    <a:pt x="192" y="30"/>
                    <a:pt x="192" y="30"/>
                  </a:cubicBezTo>
                  <a:cubicBezTo>
                    <a:pt x="192" y="29"/>
                    <a:pt x="192" y="29"/>
                    <a:pt x="192" y="29"/>
                  </a:cubicBezTo>
                  <a:cubicBezTo>
                    <a:pt x="192" y="29"/>
                    <a:pt x="192" y="29"/>
                    <a:pt x="192" y="29"/>
                  </a:cubicBezTo>
                  <a:cubicBezTo>
                    <a:pt x="192" y="29"/>
                    <a:pt x="192" y="29"/>
                    <a:pt x="192" y="29"/>
                  </a:cubicBezTo>
                  <a:cubicBezTo>
                    <a:pt x="193" y="29"/>
                    <a:pt x="193" y="29"/>
                    <a:pt x="193" y="29"/>
                  </a:cubicBezTo>
                  <a:cubicBezTo>
                    <a:pt x="193" y="29"/>
                    <a:pt x="193" y="29"/>
                    <a:pt x="193" y="29"/>
                  </a:cubicBezTo>
                  <a:cubicBezTo>
                    <a:pt x="193" y="30"/>
                    <a:pt x="193" y="30"/>
                    <a:pt x="193" y="30"/>
                  </a:cubicBezTo>
                  <a:cubicBezTo>
                    <a:pt x="193" y="30"/>
                    <a:pt x="193" y="30"/>
                    <a:pt x="193" y="30"/>
                  </a:cubicBezTo>
                  <a:cubicBezTo>
                    <a:pt x="193" y="31"/>
                    <a:pt x="193" y="31"/>
                    <a:pt x="193" y="31"/>
                  </a:cubicBezTo>
                  <a:cubicBezTo>
                    <a:pt x="193" y="30"/>
                    <a:pt x="193" y="30"/>
                    <a:pt x="193" y="30"/>
                  </a:cubicBezTo>
                  <a:cubicBezTo>
                    <a:pt x="193" y="30"/>
                    <a:pt x="193" y="30"/>
                    <a:pt x="193" y="30"/>
                  </a:cubicBezTo>
                  <a:cubicBezTo>
                    <a:pt x="194" y="30"/>
                    <a:pt x="194" y="30"/>
                    <a:pt x="194" y="30"/>
                  </a:cubicBezTo>
                  <a:cubicBezTo>
                    <a:pt x="194" y="30"/>
                    <a:pt x="194" y="30"/>
                    <a:pt x="194" y="30"/>
                  </a:cubicBezTo>
                  <a:cubicBezTo>
                    <a:pt x="194" y="30"/>
                    <a:pt x="194" y="30"/>
                    <a:pt x="194" y="30"/>
                  </a:cubicBezTo>
                  <a:cubicBezTo>
                    <a:pt x="194" y="29"/>
                    <a:pt x="194" y="29"/>
                    <a:pt x="194" y="29"/>
                  </a:cubicBezTo>
                  <a:cubicBezTo>
                    <a:pt x="194" y="29"/>
                    <a:pt x="194" y="29"/>
                    <a:pt x="194" y="29"/>
                  </a:cubicBezTo>
                  <a:cubicBezTo>
                    <a:pt x="195" y="29"/>
                    <a:pt x="195" y="29"/>
                    <a:pt x="195" y="29"/>
                  </a:cubicBezTo>
                  <a:cubicBezTo>
                    <a:pt x="196" y="29"/>
                    <a:pt x="196" y="29"/>
                    <a:pt x="196" y="29"/>
                  </a:cubicBezTo>
                  <a:cubicBezTo>
                    <a:pt x="197" y="30"/>
                    <a:pt x="197" y="30"/>
                    <a:pt x="197" y="30"/>
                  </a:cubicBezTo>
                  <a:cubicBezTo>
                    <a:pt x="197" y="30"/>
                    <a:pt x="197" y="30"/>
                    <a:pt x="197" y="30"/>
                  </a:cubicBezTo>
                  <a:cubicBezTo>
                    <a:pt x="197" y="31"/>
                    <a:pt x="197" y="31"/>
                    <a:pt x="197" y="31"/>
                  </a:cubicBezTo>
                  <a:cubicBezTo>
                    <a:pt x="196" y="31"/>
                    <a:pt x="196" y="31"/>
                    <a:pt x="196" y="31"/>
                  </a:cubicBezTo>
                  <a:cubicBezTo>
                    <a:pt x="196" y="32"/>
                    <a:pt x="196" y="32"/>
                    <a:pt x="196" y="32"/>
                  </a:cubicBezTo>
                  <a:cubicBezTo>
                    <a:pt x="197" y="31"/>
                    <a:pt x="197" y="31"/>
                    <a:pt x="197" y="31"/>
                  </a:cubicBezTo>
                  <a:cubicBezTo>
                    <a:pt x="197" y="31"/>
                    <a:pt x="197" y="31"/>
                    <a:pt x="197" y="31"/>
                  </a:cubicBezTo>
                  <a:cubicBezTo>
                    <a:pt x="198" y="31"/>
                    <a:pt x="198" y="31"/>
                    <a:pt x="198" y="31"/>
                  </a:cubicBezTo>
                  <a:cubicBezTo>
                    <a:pt x="199" y="31"/>
                    <a:pt x="199" y="31"/>
                    <a:pt x="199" y="31"/>
                  </a:cubicBezTo>
                  <a:cubicBezTo>
                    <a:pt x="199" y="31"/>
                    <a:pt x="199" y="31"/>
                    <a:pt x="199" y="31"/>
                  </a:cubicBezTo>
                  <a:cubicBezTo>
                    <a:pt x="200" y="30"/>
                    <a:pt x="200" y="30"/>
                    <a:pt x="200" y="30"/>
                  </a:cubicBezTo>
                  <a:cubicBezTo>
                    <a:pt x="201" y="30"/>
                    <a:pt x="201" y="30"/>
                    <a:pt x="201" y="30"/>
                  </a:cubicBezTo>
                  <a:cubicBezTo>
                    <a:pt x="201" y="30"/>
                    <a:pt x="201" y="30"/>
                    <a:pt x="201" y="30"/>
                  </a:cubicBezTo>
                  <a:cubicBezTo>
                    <a:pt x="202" y="29"/>
                    <a:pt x="202" y="29"/>
                    <a:pt x="202" y="29"/>
                  </a:cubicBezTo>
                  <a:cubicBezTo>
                    <a:pt x="202" y="29"/>
                    <a:pt x="202" y="29"/>
                    <a:pt x="202" y="29"/>
                  </a:cubicBezTo>
                  <a:cubicBezTo>
                    <a:pt x="204" y="28"/>
                    <a:pt x="204" y="28"/>
                    <a:pt x="204" y="28"/>
                  </a:cubicBezTo>
                  <a:cubicBezTo>
                    <a:pt x="205" y="28"/>
                    <a:pt x="205" y="28"/>
                    <a:pt x="205" y="28"/>
                  </a:cubicBezTo>
                  <a:cubicBezTo>
                    <a:pt x="205" y="28"/>
                    <a:pt x="205" y="28"/>
                    <a:pt x="205" y="28"/>
                  </a:cubicBezTo>
                  <a:cubicBezTo>
                    <a:pt x="205" y="28"/>
                    <a:pt x="205" y="28"/>
                    <a:pt x="205" y="28"/>
                  </a:cubicBezTo>
                  <a:cubicBezTo>
                    <a:pt x="206" y="27"/>
                    <a:pt x="206" y="27"/>
                    <a:pt x="206" y="27"/>
                  </a:cubicBezTo>
                  <a:cubicBezTo>
                    <a:pt x="207" y="27"/>
                    <a:pt x="207" y="27"/>
                    <a:pt x="207" y="27"/>
                  </a:cubicBezTo>
                  <a:cubicBezTo>
                    <a:pt x="208" y="27"/>
                    <a:pt x="208" y="27"/>
                    <a:pt x="208" y="27"/>
                  </a:cubicBezTo>
                  <a:cubicBezTo>
                    <a:pt x="210" y="28"/>
                    <a:pt x="210" y="28"/>
                    <a:pt x="210" y="28"/>
                  </a:cubicBezTo>
                  <a:cubicBezTo>
                    <a:pt x="210" y="29"/>
                    <a:pt x="210" y="29"/>
                    <a:pt x="210" y="29"/>
                  </a:cubicBezTo>
                  <a:cubicBezTo>
                    <a:pt x="211" y="29"/>
                    <a:pt x="211" y="29"/>
                    <a:pt x="211" y="29"/>
                  </a:cubicBezTo>
                  <a:cubicBezTo>
                    <a:pt x="212" y="30"/>
                    <a:pt x="212" y="30"/>
                    <a:pt x="212" y="30"/>
                  </a:cubicBezTo>
                  <a:cubicBezTo>
                    <a:pt x="213" y="31"/>
                    <a:pt x="213" y="31"/>
                    <a:pt x="213" y="31"/>
                  </a:cubicBezTo>
                  <a:cubicBezTo>
                    <a:pt x="213" y="31"/>
                    <a:pt x="213" y="31"/>
                    <a:pt x="213" y="31"/>
                  </a:cubicBezTo>
                  <a:cubicBezTo>
                    <a:pt x="213" y="31"/>
                    <a:pt x="213" y="31"/>
                    <a:pt x="213" y="31"/>
                  </a:cubicBezTo>
                  <a:cubicBezTo>
                    <a:pt x="213" y="32"/>
                    <a:pt x="213" y="32"/>
                    <a:pt x="213" y="32"/>
                  </a:cubicBezTo>
                  <a:cubicBezTo>
                    <a:pt x="213" y="33"/>
                    <a:pt x="213" y="33"/>
                    <a:pt x="213" y="33"/>
                  </a:cubicBezTo>
                  <a:cubicBezTo>
                    <a:pt x="213" y="33"/>
                    <a:pt x="213" y="33"/>
                    <a:pt x="213" y="33"/>
                  </a:cubicBezTo>
                  <a:cubicBezTo>
                    <a:pt x="213" y="34"/>
                    <a:pt x="213" y="34"/>
                    <a:pt x="213" y="34"/>
                  </a:cubicBezTo>
                  <a:cubicBezTo>
                    <a:pt x="213" y="33"/>
                    <a:pt x="213" y="33"/>
                    <a:pt x="213" y="33"/>
                  </a:cubicBezTo>
                  <a:cubicBezTo>
                    <a:pt x="214" y="33"/>
                    <a:pt x="214" y="33"/>
                    <a:pt x="214" y="33"/>
                  </a:cubicBezTo>
                  <a:cubicBezTo>
                    <a:pt x="214" y="33"/>
                    <a:pt x="214" y="33"/>
                    <a:pt x="214" y="33"/>
                  </a:cubicBezTo>
                  <a:cubicBezTo>
                    <a:pt x="215" y="33"/>
                    <a:pt x="215" y="33"/>
                    <a:pt x="215" y="33"/>
                  </a:cubicBezTo>
                  <a:cubicBezTo>
                    <a:pt x="215" y="33"/>
                    <a:pt x="215" y="33"/>
                    <a:pt x="215" y="33"/>
                  </a:cubicBezTo>
                  <a:cubicBezTo>
                    <a:pt x="215" y="33"/>
                    <a:pt x="215" y="33"/>
                    <a:pt x="215" y="33"/>
                  </a:cubicBezTo>
                  <a:cubicBezTo>
                    <a:pt x="216" y="33"/>
                    <a:pt x="216" y="33"/>
                    <a:pt x="216" y="33"/>
                  </a:cubicBezTo>
                  <a:cubicBezTo>
                    <a:pt x="216" y="34"/>
                    <a:pt x="216" y="34"/>
                    <a:pt x="216" y="34"/>
                  </a:cubicBezTo>
                  <a:cubicBezTo>
                    <a:pt x="216" y="33"/>
                    <a:pt x="216" y="33"/>
                    <a:pt x="216" y="33"/>
                  </a:cubicBezTo>
                  <a:cubicBezTo>
                    <a:pt x="216" y="32"/>
                    <a:pt x="216" y="32"/>
                    <a:pt x="216" y="32"/>
                  </a:cubicBezTo>
                  <a:cubicBezTo>
                    <a:pt x="216" y="32"/>
                    <a:pt x="216" y="32"/>
                    <a:pt x="216" y="32"/>
                  </a:cubicBezTo>
                  <a:cubicBezTo>
                    <a:pt x="217" y="33"/>
                    <a:pt x="217" y="33"/>
                    <a:pt x="217" y="33"/>
                  </a:cubicBezTo>
                  <a:cubicBezTo>
                    <a:pt x="217" y="34"/>
                    <a:pt x="217" y="34"/>
                    <a:pt x="217" y="34"/>
                  </a:cubicBezTo>
                  <a:cubicBezTo>
                    <a:pt x="217" y="34"/>
                    <a:pt x="217" y="34"/>
                    <a:pt x="217" y="34"/>
                  </a:cubicBezTo>
                  <a:cubicBezTo>
                    <a:pt x="218" y="34"/>
                    <a:pt x="218" y="34"/>
                    <a:pt x="218" y="34"/>
                  </a:cubicBezTo>
                  <a:cubicBezTo>
                    <a:pt x="218" y="35"/>
                    <a:pt x="218" y="35"/>
                    <a:pt x="218" y="35"/>
                  </a:cubicBezTo>
                  <a:cubicBezTo>
                    <a:pt x="218" y="35"/>
                    <a:pt x="218" y="35"/>
                    <a:pt x="218" y="35"/>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9" y="34"/>
                    <a:pt x="219" y="34"/>
                    <a:pt x="219" y="34"/>
                  </a:cubicBezTo>
                  <a:cubicBezTo>
                    <a:pt x="219" y="35"/>
                    <a:pt x="219" y="35"/>
                    <a:pt x="219" y="35"/>
                  </a:cubicBezTo>
                  <a:cubicBezTo>
                    <a:pt x="219" y="34"/>
                    <a:pt x="219" y="34"/>
                    <a:pt x="219" y="34"/>
                  </a:cubicBezTo>
                  <a:cubicBezTo>
                    <a:pt x="219" y="33"/>
                    <a:pt x="219" y="33"/>
                    <a:pt x="219" y="33"/>
                  </a:cubicBezTo>
                  <a:cubicBezTo>
                    <a:pt x="219" y="32"/>
                    <a:pt x="219" y="32"/>
                    <a:pt x="219" y="32"/>
                  </a:cubicBezTo>
                  <a:cubicBezTo>
                    <a:pt x="219" y="32"/>
                    <a:pt x="219" y="32"/>
                    <a:pt x="219" y="32"/>
                  </a:cubicBezTo>
                  <a:cubicBezTo>
                    <a:pt x="219" y="31"/>
                    <a:pt x="219" y="31"/>
                    <a:pt x="219" y="31"/>
                  </a:cubicBezTo>
                  <a:cubicBezTo>
                    <a:pt x="220" y="31"/>
                    <a:pt x="220" y="31"/>
                    <a:pt x="220" y="31"/>
                  </a:cubicBezTo>
                  <a:cubicBezTo>
                    <a:pt x="220" y="31"/>
                    <a:pt x="220" y="31"/>
                    <a:pt x="220" y="31"/>
                  </a:cubicBezTo>
                  <a:cubicBezTo>
                    <a:pt x="221" y="30"/>
                    <a:pt x="221" y="30"/>
                    <a:pt x="221" y="30"/>
                  </a:cubicBezTo>
                  <a:cubicBezTo>
                    <a:pt x="221" y="30"/>
                    <a:pt x="221" y="30"/>
                    <a:pt x="221" y="30"/>
                  </a:cubicBezTo>
                  <a:cubicBezTo>
                    <a:pt x="221" y="30"/>
                    <a:pt x="221" y="30"/>
                    <a:pt x="221" y="30"/>
                  </a:cubicBezTo>
                  <a:cubicBezTo>
                    <a:pt x="221" y="30"/>
                    <a:pt x="221" y="30"/>
                    <a:pt x="221" y="30"/>
                  </a:cubicBezTo>
                  <a:cubicBezTo>
                    <a:pt x="222" y="30"/>
                    <a:pt x="222" y="30"/>
                    <a:pt x="222" y="30"/>
                  </a:cubicBezTo>
                  <a:cubicBezTo>
                    <a:pt x="222" y="30"/>
                    <a:pt x="222" y="30"/>
                    <a:pt x="222" y="30"/>
                  </a:cubicBezTo>
                  <a:cubicBezTo>
                    <a:pt x="223" y="30"/>
                    <a:pt x="223" y="30"/>
                    <a:pt x="223" y="30"/>
                  </a:cubicBezTo>
                  <a:cubicBezTo>
                    <a:pt x="223" y="30"/>
                    <a:pt x="223" y="30"/>
                    <a:pt x="223" y="30"/>
                  </a:cubicBezTo>
                  <a:cubicBezTo>
                    <a:pt x="224" y="30"/>
                    <a:pt x="224" y="30"/>
                    <a:pt x="224" y="30"/>
                  </a:cubicBezTo>
                  <a:cubicBezTo>
                    <a:pt x="224" y="30"/>
                    <a:pt x="224" y="30"/>
                    <a:pt x="224" y="30"/>
                  </a:cubicBezTo>
                  <a:cubicBezTo>
                    <a:pt x="225" y="30"/>
                    <a:pt x="225" y="30"/>
                    <a:pt x="225" y="30"/>
                  </a:cubicBezTo>
                  <a:cubicBezTo>
                    <a:pt x="226" y="29"/>
                    <a:pt x="226" y="29"/>
                    <a:pt x="226" y="29"/>
                  </a:cubicBezTo>
                  <a:cubicBezTo>
                    <a:pt x="226" y="29"/>
                    <a:pt x="226" y="29"/>
                    <a:pt x="226" y="29"/>
                  </a:cubicBezTo>
                  <a:cubicBezTo>
                    <a:pt x="226" y="30"/>
                    <a:pt x="226" y="30"/>
                    <a:pt x="226" y="30"/>
                  </a:cubicBezTo>
                  <a:cubicBezTo>
                    <a:pt x="226" y="30"/>
                    <a:pt x="226" y="30"/>
                    <a:pt x="226" y="30"/>
                  </a:cubicBezTo>
                  <a:cubicBezTo>
                    <a:pt x="226" y="30"/>
                    <a:pt x="226" y="30"/>
                    <a:pt x="226" y="30"/>
                  </a:cubicBezTo>
                  <a:cubicBezTo>
                    <a:pt x="227" y="29"/>
                    <a:pt x="227" y="29"/>
                    <a:pt x="227" y="29"/>
                  </a:cubicBezTo>
                  <a:cubicBezTo>
                    <a:pt x="227" y="29"/>
                    <a:pt x="227" y="29"/>
                    <a:pt x="227" y="29"/>
                  </a:cubicBezTo>
                  <a:cubicBezTo>
                    <a:pt x="227" y="28"/>
                    <a:pt x="227" y="28"/>
                    <a:pt x="227" y="28"/>
                  </a:cubicBezTo>
                  <a:cubicBezTo>
                    <a:pt x="227" y="28"/>
                    <a:pt x="227" y="28"/>
                    <a:pt x="227" y="28"/>
                  </a:cubicBezTo>
                  <a:cubicBezTo>
                    <a:pt x="227" y="27"/>
                    <a:pt x="227" y="27"/>
                    <a:pt x="227" y="27"/>
                  </a:cubicBezTo>
                  <a:cubicBezTo>
                    <a:pt x="228" y="27"/>
                    <a:pt x="228" y="27"/>
                    <a:pt x="228" y="27"/>
                  </a:cubicBezTo>
                  <a:cubicBezTo>
                    <a:pt x="228" y="28"/>
                    <a:pt x="228" y="28"/>
                    <a:pt x="228" y="28"/>
                  </a:cubicBezTo>
                  <a:cubicBezTo>
                    <a:pt x="228" y="28"/>
                    <a:pt x="228" y="28"/>
                    <a:pt x="228" y="28"/>
                  </a:cubicBezTo>
                  <a:cubicBezTo>
                    <a:pt x="229" y="28"/>
                    <a:pt x="229" y="28"/>
                    <a:pt x="229" y="28"/>
                  </a:cubicBezTo>
                  <a:cubicBezTo>
                    <a:pt x="229" y="29"/>
                    <a:pt x="229" y="29"/>
                    <a:pt x="229" y="29"/>
                  </a:cubicBezTo>
                  <a:cubicBezTo>
                    <a:pt x="229" y="29"/>
                    <a:pt x="229" y="29"/>
                    <a:pt x="229" y="29"/>
                  </a:cubicBezTo>
                  <a:cubicBezTo>
                    <a:pt x="230" y="30"/>
                    <a:pt x="230" y="30"/>
                    <a:pt x="230" y="30"/>
                  </a:cubicBezTo>
                  <a:cubicBezTo>
                    <a:pt x="230" y="30"/>
                    <a:pt x="230" y="30"/>
                    <a:pt x="230" y="30"/>
                  </a:cubicBezTo>
                  <a:cubicBezTo>
                    <a:pt x="230" y="30"/>
                    <a:pt x="230" y="30"/>
                    <a:pt x="230" y="30"/>
                  </a:cubicBezTo>
                  <a:cubicBezTo>
                    <a:pt x="231" y="30"/>
                    <a:pt x="231" y="30"/>
                    <a:pt x="231" y="30"/>
                  </a:cubicBezTo>
                  <a:cubicBezTo>
                    <a:pt x="232" y="30"/>
                    <a:pt x="232" y="30"/>
                    <a:pt x="232" y="30"/>
                  </a:cubicBezTo>
                  <a:cubicBezTo>
                    <a:pt x="232" y="30"/>
                    <a:pt x="232" y="30"/>
                    <a:pt x="232" y="30"/>
                  </a:cubicBezTo>
                  <a:cubicBezTo>
                    <a:pt x="233" y="31"/>
                    <a:pt x="233" y="31"/>
                    <a:pt x="233" y="31"/>
                  </a:cubicBezTo>
                  <a:cubicBezTo>
                    <a:pt x="233" y="31"/>
                    <a:pt x="233" y="31"/>
                    <a:pt x="233" y="31"/>
                  </a:cubicBezTo>
                  <a:cubicBezTo>
                    <a:pt x="233" y="32"/>
                    <a:pt x="233" y="32"/>
                    <a:pt x="233" y="32"/>
                  </a:cubicBezTo>
                  <a:cubicBezTo>
                    <a:pt x="234" y="32"/>
                    <a:pt x="234" y="32"/>
                    <a:pt x="234" y="32"/>
                  </a:cubicBezTo>
                  <a:cubicBezTo>
                    <a:pt x="234" y="32"/>
                    <a:pt x="234" y="32"/>
                    <a:pt x="234" y="32"/>
                  </a:cubicBezTo>
                  <a:cubicBezTo>
                    <a:pt x="234" y="31"/>
                    <a:pt x="234" y="31"/>
                    <a:pt x="234" y="31"/>
                  </a:cubicBezTo>
                  <a:cubicBezTo>
                    <a:pt x="234" y="31"/>
                    <a:pt x="234" y="31"/>
                    <a:pt x="234" y="31"/>
                  </a:cubicBezTo>
                  <a:cubicBezTo>
                    <a:pt x="235" y="31"/>
                    <a:pt x="235" y="31"/>
                    <a:pt x="235" y="31"/>
                  </a:cubicBezTo>
                  <a:cubicBezTo>
                    <a:pt x="235" y="31"/>
                    <a:pt x="235" y="31"/>
                    <a:pt x="235" y="31"/>
                  </a:cubicBezTo>
                  <a:cubicBezTo>
                    <a:pt x="235" y="31"/>
                    <a:pt x="235" y="31"/>
                    <a:pt x="235" y="31"/>
                  </a:cubicBezTo>
                  <a:cubicBezTo>
                    <a:pt x="235" y="30"/>
                    <a:pt x="235" y="30"/>
                    <a:pt x="235" y="30"/>
                  </a:cubicBezTo>
                  <a:cubicBezTo>
                    <a:pt x="235" y="30"/>
                    <a:pt x="235" y="30"/>
                    <a:pt x="235" y="30"/>
                  </a:cubicBezTo>
                  <a:cubicBezTo>
                    <a:pt x="235" y="30"/>
                    <a:pt x="235" y="30"/>
                    <a:pt x="235" y="30"/>
                  </a:cubicBezTo>
                  <a:cubicBezTo>
                    <a:pt x="235" y="30"/>
                    <a:pt x="235" y="30"/>
                    <a:pt x="235" y="30"/>
                  </a:cubicBezTo>
                  <a:cubicBezTo>
                    <a:pt x="235" y="29"/>
                    <a:pt x="235" y="29"/>
                    <a:pt x="235" y="29"/>
                  </a:cubicBezTo>
                  <a:cubicBezTo>
                    <a:pt x="234" y="29"/>
                    <a:pt x="234" y="29"/>
                    <a:pt x="234" y="29"/>
                  </a:cubicBezTo>
                  <a:cubicBezTo>
                    <a:pt x="234" y="28"/>
                    <a:pt x="234" y="28"/>
                    <a:pt x="234" y="28"/>
                  </a:cubicBezTo>
                  <a:cubicBezTo>
                    <a:pt x="233" y="27"/>
                    <a:pt x="233" y="27"/>
                    <a:pt x="233" y="27"/>
                  </a:cubicBezTo>
                  <a:cubicBezTo>
                    <a:pt x="233" y="27"/>
                    <a:pt x="233" y="27"/>
                    <a:pt x="233" y="27"/>
                  </a:cubicBezTo>
                  <a:cubicBezTo>
                    <a:pt x="233" y="27"/>
                    <a:pt x="233" y="27"/>
                    <a:pt x="233" y="27"/>
                  </a:cubicBezTo>
                  <a:cubicBezTo>
                    <a:pt x="232" y="27"/>
                    <a:pt x="232" y="27"/>
                    <a:pt x="232" y="27"/>
                  </a:cubicBezTo>
                  <a:cubicBezTo>
                    <a:pt x="232" y="27"/>
                    <a:pt x="232" y="27"/>
                    <a:pt x="232" y="27"/>
                  </a:cubicBezTo>
                  <a:cubicBezTo>
                    <a:pt x="231" y="27"/>
                    <a:pt x="231" y="27"/>
                    <a:pt x="231" y="27"/>
                  </a:cubicBezTo>
                  <a:cubicBezTo>
                    <a:pt x="231" y="27"/>
                    <a:pt x="231" y="27"/>
                    <a:pt x="231" y="27"/>
                  </a:cubicBezTo>
                  <a:cubicBezTo>
                    <a:pt x="232" y="26"/>
                    <a:pt x="232" y="26"/>
                    <a:pt x="232" y="26"/>
                  </a:cubicBezTo>
                  <a:cubicBezTo>
                    <a:pt x="231" y="26"/>
                    <a:pt x="231" y="26"/>
                    <a:pt x="231" y="26"/>
                  </a:cubicBezTo>
                  <a:cubicBezTo>
                    <a:pt x="231" y="25"/>
                    <a:pt x="231" y="25"/>
                    <a:pt x="231" y="25"/>
                  </a:cubicBezTo>
                  <a:cubicBezTo>
                    <a:pt x="231" y="25"/>
                    <a:pt x="231" y="25"/>
                    <a:pt x="231" y="25"/>
                  </a:cubicBezTo>
                  <a:cubicBezTo>
                    <a:pt x="231" y="24"/>
                    <a:pt x="231" y="24"/>
                    <a:pt x="231" y="24"/>
                  </a:cubicBezTo>
                  <a:cubicBezTo>
                    <a:pt x="230" y="24"/>
                    <a:pt x="230" y="24"/>
                    <a:pt x="230" y="24"/>
                  </a:cubicBezTo>
                  <a:cubicBezTo>
                    <a:pt x="230" y="24"/>
                    <a:pt x="230" y="24"/>
                    <a:pt x="230" y="24"/>
                  </a:cubicBezTo>
                  <a:cubicBezTo>
                    <a:pt x="231" y="24"/>
                    <a:pt x="231" y="24"/>
                    <a:pt x="231" y="24"/>
                  </a:cubicBezTo>
                  <a:cubicBezTo>
                    <a:pt x="231" y="24"/>
                    <a:pt x="231" y="24"/>
                    <a:pt x="231" y="24"/>
                  </a:cubicBezTo>
                  <a:cubicBezTo>
                    <a:pt x="232" y="24"/>
                    <a:pt x="232" y="24"/>
                    <a:pt x="232" y="24"/>
                  </a:cubicBezTo>
                  <a:cubicBezTo>
                    <a:pt x="233" y="24"/>
                    <a:pt x="233" y="24"/>
                    <a:pt x="233" y="24"/>
                  </a:cubicBezTo>
                  <a:cubicBezTo>
                    <a:pt x="233" y="23"/>
                    <a:pt x="233" y="23"/>
                    <a:pt x="233" y="23"/>
                  </a:cubicBezTo>
                  <a:cubicBezTo>
                    <a:pt x="234" y="23"/>
                    <a:pt x="234" y="23"/>
                    <a:pt x="234" y="23"/>
                  </a:cubicBezTo>
                  <a:cubicBezTo>
                    <a:pt x="234" y="24"/>
                    <a:pt x="234" y="24"/>
                    <a:pt x="234" y="24"/>
                  </a:cubicBezTo>
                  <a:cubicBezTo>
                    <a:pt x="235" y="23"/>
                    <a:pt x="235" y="23"/>
                    <a:pt x="235" y="23"/>
                  </a:cubicBezTo>
                  <a:cubicBezTo>
                    <a:pt x="235" y="23"/>
                    <a:pt x="235" y="23"/>
                    <a:pt x="235" y="23"/>
                  </a:cubicBezTo>
                  <a:cubicBezTo>
                    <a:pt x="235" y="23"/>
                    <a:pt x="235" y="23"/>
                    <a:pt x="235" y="23"/>
                  </a:cubicBezTo>
                  <a:cubicBezTo>
                    <a:pt x="236" y="23"/>
                    <a:pt x="236" y="23"/>
                    <a:pt x="236" y="23"/>
                  </a:cubicBezTo>
                  <a:cubicBezTo>
                    <a:pt x="236" y="23"/>
                    <a:pt x="236" y="23"/>
                    <a:pt x="236" y="23"/>
                  </a:cubicBezTo>
                  <a:cubicBezTo>
                    <a:pt x="236" y="23"/>
                    <a:pt x="236" y="23"/>
                    <a:pt x="236" y="23"/>
                  </a:cubicBezTo>
                  <a:cubicBezTo>
                    <a:pt x="236" y="23"/>
                    <a:pt x="236" y="23"/>
                    <a:pt x="236" y="23"/>
                  </a:cubicBezTo>
                  <a:cubicBezTo>
                    <a:pt x="237" y="23"/>
                    <a:pt x="237" y="23"/>
                    <a:pt x="237" y="23"/>
                  </a:cubicBezTo>
                  <a:cubicBezTo>
                    <a:pt x="237" y="23"/>
                    <a:pt x="237" y="23"/>
                    <a:pt x="237" y="23"/>
                  </a:cubicBezTo>
                  <a:cubicBezTo>
                    <a:pt x="238" y="22"/>
                    <a:pt x="238" y="22"/>
                    <a:pt x="238" y="22"/>
                  </a:cubicBezTo>
                  <a:cubicBezTo>
                    <a:pt x="239" y="23"/>
                    <a:pt x="239" y="23"/>
                    <a:pt x="239" y="23"/>
                  </a:cubicBezTo>
                  <a:cubicBezTo>
                    <a:pt x="239" y="22"/>
                    <a:pt x="239" y="22"/>
                    <a:pt x="239" y="22"/>
                  </a:cubicBezTo>
                  <a:cubicBezTo>
                    <a:pt x="239" y="22"/>
                    <a:pt x="239" y="22"/>
                    <a:pt x="239" y="22"/>
                  </a:cubicBezTo>
                  <a:cubicBezTo>
                    <a:pt x="239" y="22"/>
                    <a:pt x="239" y="22"/>
                    <a:pt x="239" y="22"/>
                  </a:cubicBezTo>
                  <a:cubicBezTo>
                    <a:pt x="240" y="22"/>
                    <a:pt x="240" y="22"/>
                    <a:pt x="240" y="22"/>
                  </a:cubicBezTo>
                  <a:cubicBezTo>
                    <a:pt x="240" y="22"/>
                    <a:pt x="240" y="22"/>
                    <a:pt x="240" y="22"/>
                  </a:cubicBezTo>
                  <a:cubicBezTo>
                    <a:pt x="240" y="22"/>
                    <a:pt x="240" y="22"/>
                    <a:pt x="240" y="22"/>
                  </a:cubicBezTo>
                  <a:cubicBezTo>
                    <a:pt x="241" y="22"/>
                    <a:pt x="241" y="22"/>
                    <a:pt x="241" y="22"/>
                  </a:cubicBezTo>
                  <a:cubicBezTo>
                    <a:pt x="241" y="22"/>
                    <a:pt x="241" y="22"/>
                    <a:pt x="241" y="22"/>
                  </a:cubicBezTo>
                  <a:cubicBezTo>
                    <a:pt x="242" y="22"/>
                    <a:pt x="242" y="22"/>
                    <a:pt x="242" y="22"/>
                  </a:cubicBezTo>
                  <a:cubicBezTo>
                    <a:pt x="242" y="22"/>
                    <a:pt x="242" y="22"/>
                    <a:pt x="242" y="22"/>
                  </a:cubicBezTo>
                  <a:cubicBezTo>
                    <a:pt x="242" y="22"/>
                    <a:pt x="242" y="22"/>
                    <a:pt x="242" y="22"/>
                  </a:cubicBezTo>
                  <a:cubicBezTo>
                    <a:pt x="243" y="22"/>
                    <a:pt x="243" y="22"/>
                    <a:pt x="243" y="22"/>
                  </a:cubicBezTo>
                  <a:cubicBezTo>
                    <a:pt x="244" y="22"/>
                    <a:pt x="244" y="22"/>
                    <a:pt x="244" y="22"/>
                  </a:cubicBezTo>
                  <a:cubicBezTo>
                    <a:pt x="245" y="23"/>
                    <a:pt x="245" y="23"/>
                    <a:pt x="245" y="23"/>
                  </a:cubicBezTo>
                  <a:cubicBezTo>
                    <a:pt x="245" y="23"/>
                    <a:pt x="245" y="23"/>
                    <a:pt x="245" y="23"/>
                  </a:cubicBezTo>
                  <a:cubicBezTo>
                    <a:pt x="245" y="22"/>
                    <a:pt x="245" y="22"/>
                    <a:pt x="245" y="22"/>
                  </a:cubicBezTo>
                  <a:cubicBezTo>
                    <a:pt x="245" y="22"/>
                    <a:pt x="245" y="22"/>
                    <a:pt x="245" y="22"/>
                  </a:cubicBezTo>
                  <a:cubicBezTo>
                    <a:pt x="246" y="23"/>
                    <a:pt x="246" y="23"/>
                    <a:pt x="246" y="23"/>
                  </a:cubicBezTo>
                  <a:cubicBezTo>
                    <a:pt x="245" y="23"/>
                    <a:pt x="245" y="23"/>
                    <a:pt x="245" y="23"/>
                  </a:cubicBezTo>
                  <a:cubicBezTo>
                    <a:pt x="246" y="23"/>
                    <a:pt x="246" y="23"/>
                    <a:pt x="246" y="23"/>
                  </a:cubicBezTo>
                  <a:cubicBezTo>
                    <a:pt x="246" y="23"/>
                    <a:pt x="246" y="23"/>
                    <a:pt x="246" y="23"/>
                  </a:cubicBezTo>
                  <a:cubicBezTo>
                    <a:pt x="248" y="23"/>
                    <a:pt x="248" y="23"/>
                    <a:pt x="248" y="23"/>
                  </a:cubicBezTo>
                  <a:cubicBezTo>
                    <a:pt x="249" y="24"/>
                    <a:pt x="249" y="24"/>
                    <a:pt x="249" y="24"/>
                  </a:cubicBezTo>
                  <a:cubicBezTo>
                    <a:pt x="249" y="24"/>
                    <a:pt x="249" y="24"/>
                    <a:pt x="249" y="24"/>
                  </a:cubicBezTo>
                  <a:cubicBezTo>
                    <a:pt x="248" y="24"/>
                    <a:pt x="248" y="24"/>
                    <a:pt x="248" y="24"/>
                  </a:cubicBezTo>
                  <a:cubicBezTo>
                    <a:pt x="248" y="23"/>
                    <a:pt x="248" y="23"/>
                    <a:pt x="248" y="23"/>
                  </a:cubicBezTo>
                  <a:cubicBezTo>
                    <a:pt x="248" y="24"/>
                    <a:pt x="248" y="24"/>
                    <a:pt x="248" y="24"/>
                  </a:cubicBezTo>
                  <a:cubicBezTo>
                    <a:pt x="249" y="24"/>
                    <a:pt x="249" y="24"/>
                    <a:pt x="249" y="24"/>
                  </a:cubicBezTo>
                  <a:cubicBezTo>
                    <a:pt x="249" y="24"/>
                    <a:pt x="249" y="24"/>
                    <a:pt x="249" y="24"/>
                  </a:cubicBezTo>
                  <a:cubicBezTo>
                    <a:pt x="250" y="24"/>
                    <a:pt x="250" y="24"/>
                    <a:pt x="250" y="24"/>
                  </a:cubicBezTo>
                  <a:cubicBezTo>
                    <a:pt x="250" y="24"/>
                    <a:pt x="250" y="24"/>
                    <a:pt x="250" y="24"/>
                  </a:cubicBezTo>
                  <a:cubicBezTo>
                    <a:pt x="251" y="24"/>
                    <a:pt x="251" y="24"/>
                    <a:pt x="251" y="24"/>
                  </a:cubicBezTo>
                  <a:cubicBezTo>
                    <a:pt x="251" y="23"/>
                    <a:pt x="251" y="23"/>
                    <a:pt x="251" y="23"/>
                  </a:cubicBezTo>
                  <a:cubicBezTo>
                    <a:pt x="251" y="23"/>
                    <a:pt x="251" y="23"/>
                    <a:pt x="251" y="23"/>
                  </a:cubicBezTo>
                  <a:cubicBezTo>
                    <a:pt x="251" y="24"/>
                    <a:pt x="251" y="24"/>
                    <a:pt x="251" y="24"/>
                  </a:cubicBezTo>
                  <a:cubicBezTo>
                    <a:pt x="252" y="24"/>
                    <a:pt x="252" y="24"/>
                    <a:pt x="252" y="24"/>
                  </a:cubicBezTo>
                  <a:cubicBezTo>
                    <a:pt x="252" y="24"/>
                    <a:pt x="252" y="24"/>
                    <a:pt x="252" y="24"/>
                  </a:cubicBezTo>
                  <a:cubicBezTo>
                    <a:pt x="252" y="24"/>
                    <a:pt x="252" y="24"/>
                    <a:pt x="252" y="24"/>
                  </a:cubicBezTo>
                  <a:cubicBezTo>
                    <a:pt x="252" y="23"/>
                    <a:pt x="252" y="23"/>
                    <a:pt x="252" y="23"/>
                  </a:cubicBezTo>
                  <a:cubicBezTo>
                    <a:pt x="253" y="24"/>
                    <a:pt x="253" y="24"/>
                    <a:pt x="253" y="24"/>
                  </a:cubicBezTo>
                  <a:cubicBezTo>
                    <a:pt x="253" y="24"/>
                    <a:pt x="253" y="24"/>
                    <a:pt x="253" y="24"/>
                  </a:cubicBezTo>
                  <a:cubicBezTo>
                    <a:pt x="253" y="24"/>
                    <a:pt x="253" y="24"/>
                    <a:pt x="253" y="24"/>
                  </a:cubicBezTo>
                  <a:cubicBezTo>
                    <a:pt x="254" y="24"/>
                    <a:pt x="254" y="24"/>
                    <a:pt x="254" y="24"/>
                  </a:cubicBezTo>
                  <a:cubicBezTo>
                    <a:pt x="256" y="24"/>
                    <a:pt x="256" y="24"/>
                    <a:pt x="256" y="24"/>
                  </a:cubicBezTo>
                  <a:cubicBezTo>
                    <a:pt x="255" y="24"/>
                    <a:pt x="255" y="24"/>
                    <a:pt x="255" y="24"/>
                  </a:cubicBezTo>
                  <a:cubicBezTo>
                    <a:pt x="256" y="24"/>
                    <a:pt x="256" y="24"/>
                    <a:pt x="256" y="24"/>
                  </a:cubicBezTo>
                  <a:cubicBezTo>
                    <a:pt x="256" y="24"/>
                    <a:pt x="256" y="24"/>
                    <a:pt x="256" y="24"/>
                  </a:cubicBezTo>
                  <a:cubicBezTo>
                    <a:pt x="257" y="24"/>
                    <a:pt x="257" y="24"/>
                    <a:pt x="257" y="24"/>
                  </a:cubicBezTo>
                  <a:cubicBezTo>
                    <a:pt x="256" y="24"/>
                    <a:pt x="256" y="24"/>
                    <a:pt x="256" y="24"/>
                  </a:cubicBezTo>
                  <a:cubicBezTo>
                    <a:pt x="257" y="24"/>
                    <a:pt x="257" y="24"/>
                    <a:pt x="257" y="24"/>
                  </a:cubicBezTo>
                  <a:cubicBezTo>
                    <a:pt x="257" y="24"/>
                    <a:pt x="257" y="24"/>
                    <a:pt x="257" y="24"/>
                  </a:cubicBezTo>
                  <a:cubicBezTo>
                    <a:pt x="257" y="24"/>
                    <a:pt x="257" y="24"/>
                    <a:pt x="257" y="24"/>
                  </a:cubicBezTo>
                  <a:cubicBezTo>
                    <a:pt x="257" y="25"/>
                    <a:pt x="257" y="25"/>
                    <a:pt x="257" y="25"/>
                  </a:cubicBezTo>
                  <a:cubicBezTo>
                    <a:pt x="258" y="25"/>
                    <a:pt x="258" y="25"/>
                    <a:pt x="258" y="25"/>
                  </a:cubicBezTo>
                  <a:cubicBezTo>
                    <a:pt x="258" y="24"/>
                    <a:pt x="258" y="24"/>
                    <a:pt x="258" y="24"/>
                  </a:cubicBezTo>
                  <a:cubicBezTo>
                    <a:pt x="258" y="24"/>
                    <a:pt x="258" y="24"/>
                    <a:pt x="258" y="24"/>
                  </a:cubicBezTo>
                  <a:cubicBezTo>
                    <a:pt x="259" y="24"/>
                    <a:pt x="259" y="24"/>
                    <a:pt x="259" y="24"/>
                  </a:cubicBezTo>
                  <a:cubicBezTo>
                    <a:pt x="259" y="24"/>
                    <a:pt x="259" y="24"/>
                    <a:pt x="259" y="24"/>
                  </a:cubicBezTo>
                  <a:cubicBezTo>
                    <a:pt x="259" y="25"/>
                    <a:pt x="259" y="25"/>
                    <a:pt x="259" y="25"/>
                  </a:cubicBezTo>
                  <a:cubicBezTo>
                    <a:pt x="259" y="25"/>
                    <a:pt x="259" y="25"/>
                    <a:pt x="259" y="25"/>
                  </a:cubicBezTo>
                  <a:cubicBezTo>
                    <a:pt x="260" y="25"/>
                    <a:pt x="260" y="25"/>
                    <a:pt x="260" y="25"/>
                  </a:cubicBezTo>
                  <a:cubicBezTo>
                    <a:pt x="260" y="25"/>
                    <a:pt x="260" y="25"/>
                    <a:pt x="260" y="25"/>
                  </a:cubicBezTo>
                  <a:cubicBezTo>
                    <a:pt x="260" y="25"/>
                    <a:pt x="260" y="25"/>
                    <a:pt x="260" y="25"/>
                  </a:cubicBezTo>
                  <a:cubicBezTo>
                    <a:pt x="259" y="25"/>
                    <a:pt x="259" y="25"/>
                    <a:pt x="259" y="25"/>
                  </a:cubicBezTo>
                  <a:cubicBezTo>
                    <a:pt x="259" y="24"/>
                    <a:pt x="259" y="24"/>
                    <a:pt x="259" y="24"/>
                  </a:cubicBezTo>
                  <a:cubicBezTo>
                    <a:pt x="259" y="24"/>
                    <a:pt x="259" y="24"/>
                    <a:pt x="259" y="24"/>
                  </a:cubicBezTo>
                  <a:cubicBezTo>
                    <a:pt x="260" y="24"/>
                    <a:pt x="260" y="24"/>
                    <a:pt x="260" y="24"/>
                  </a:cubicBezTo>
                  <a:cubicBezTo>
                    <a:pt x="261" y="25"/>
                    <a:pt x="261" y="25"/>
                    <a:pt x="261" y="25"/>
                  </a:cubicBezTo>
                  <a:cubicBezTo>
                    <a:pt x="261" y="25"/>
                    <a:pt x="261" y="25"/>
                    <a:pt x="261" y="25"/>
                  </a:cubicBezTo>
                  <a:cubicBezTo>
                    <a:pt x="261" y="25"/>
                    <a:pt x="261" y="25"/>
                    <a:pt x="261" y="25"/>
                  </a:cubicBezTo>
                  <a:cubicBezTo>
                    <a:pt x="261" y="25"/>
                    <a:pt x="261" y="25"/>
                    <a:pt x="261" y="25"/>
                  </a:cubicBezTo>
                  <a:cubicBezTo>
                    <a:pt x="261" y="25"/>
                    <a:pt x="261" y="25"/>
                    <a:pt x="261" y="25"/>
                  </a:cubicBezTo>
                  <a:cubicBezTo>
                    <a:pt x="262" y="25"/>
                    <a:pt x="262" y="25"/>
                    <a:pt x="262" y="25"/>
                  </a:cubicBezTo>
                  <a:cubicBezTo>
                    <a:pt x="262" y="25"/>
                    <a:pt x="262" y="25"/>
                    <a:pt x="262" y="25"/>
                  </a:cubicBezTo>
                  <a:cubicBezTo>
                    <a:pt x="262" y="25"/>
                    <a:pt x="262" y="25"/>
                    <a:pt x="262" y="25"/>
                  </a:cubicBezTo>
                  <a:cubicBezTo>
                    <a:pt x="262" y="26"/>
                    <a:pt x="262" y="26"/>
                    <a:pt x="262" y="26"/>
                  </a:cubicBezTo>
                  <a:cubicBezTo>
                    <a:pt x="263" y="27"/>
                    <a:pt x="263" y="27"/>
                    <a:pt x="263" y="27"/>
                  </a:cubicBezTo>
                  <a:cubicBezTo>
                    <a:pt x="264" y="27"/>
                    <a:pt x="264" y="27"/>
                    <a:pt x="264" y="27"/>
                  </a:cubicBezTo>
                  <a:cubicBezTo>
                    <a:pt x="264" y="28"/>
                    <a:pt x="264" y="28"/>
                    <a:pt x="264" y="28"/>
                  </a:cubicBezTo>
                  <a:cubicBezTo>
                    <a:pt x="264" y="28"/>
                    <a:pt x="264" y="28"/>
                    <a:pt x="264" y="28"/>
                  </a:cubicBezTo>
                  <a:cubicBezTo>
                    <a:pt x="264" y="29"/>
                    <a:pt x="264" y="29"/>
                    <a:pt x="264" y="29"/>
                  </a:cubicBezTo>
                  <a:cubicBezTo>
                    <a:pt x="264" y="29"/>
                    <a:pt x="264" y="29"/>
                    <a:pt x="264" y="29"/>
                  </a:cubicBezTo>
                  <a:cubicBezTo>
                    <a:pt x="264" y="29"/>
                    <a:pt x="264" y="29"/>
                    <a:pt x="264" y="29"/>
                  </a:cubicBezTo>
                  <a:cubicBezTo>
                    <a:pt x="265" y="29"/>
                    <a:pt x="265" y="29"/>
                    <a:pt x="265" y="29"/>
                  </a:cubicBezTo>
                  <a:cubicBezTo>
                    <a:pt x="265" y="29"/>
                    <a:pt x="265" y="29"/>
                    <a:pt x="265" y="29"/>
                  </a:cubicBezTo>
                  <a:cubicBezTo>
                    <a:pt x="266" y="29"/>
                    <a:pt x="266" y="29"/>
                    <a:pt x="266" y="29"/>
                  </a:cubicBezTo>
                  <a:cubicBezTo>
                    <a:pt x="266" y="30"/>
                    <a:pt x="266" y="30"/>
                    <a:pt x="266" y="30"/>
                  </a:cubicBezTo>
                  <a:cubicBezTo>
                    <a:pt x="266" y="30"/>
                    <a:pt x="266" y="30"/>
                    <a:pt x="266" y="30"/>
                  </a:cubicBezTo>
                  <a:cubicBezTo>
                    <a:pt x="266" y="30"/>
                    <a:pt x="266" y="30"/>
                    <a:pt x="266" y="30"/>
                  </a:cubicBezTo>
                  <a:cubicBezTo>
                    <a:pt x="266" y="29"/>
                    <a:pt x="266" y="29"/>
                    <a:pt x="266" y="29"/>
                  </a:cubicBezTo>
                  <a:cubicBezTo>
                    <a:pt x="266" y="29"/>
                    <a:pt x="266" y="29"/>
                    <a:pt x="266" y="29"/>
                  </a:cubicBezTo>
                  <a:cubicBezTo>
                    <a:pt x="266" y="29"/>
                    <a:pt x="266" y="29"/>
                    <a:pt x="266" y="29"/>
                  </a:cubicBezTo>
                  <a:cubicBezTo>
                    <a:pt x="266" y="29"/>
                    <a:pt x="266" y="29"/>
                    <a:pt x="266" y="29"/>
                  </a:cubicBezTo>
                  <a:cubicBezTo>
                    <a:pt x="267" y="29"/>
                    <a:pt x="267" y="29"/>
                    <a:pt x="267" y="29"/>
                  </a:cubicBezTo>
                  <a:cubicBezTo>
                    <a:pt x="267" y="30"/>
                    <a:pt x="267" y="30"/>
                    <a:pt x="267" y="30"/>
                  </a:cubicBezTo>
                  <a:cubicBezTo>
                    <a:pt x="267" y="30"/>
                    <a:pt x="267" y="30"/>
                    <a:pt x="267" y="30"/>
                  </a:cubicBezTo>
                  <a:cubicBezTo>
                    <a:pt x="267" y="29"/>
                    <a:pt x="267" y="29"/>
                    <a:pt x="267" y="29"/>
                  </a:cubicBezTo>
                  <a:cubicBezTo>
                    <a:pt x="267" y="28"/>
                    <a:pt x="267" y="28"/>
                    <a:pt x="267" y="28"/>
                  </a:cubicBezTo>
                  <a:cubicBezTo>
                    <a:pt x="266" y="28"/>
                    <a:pt x="266" y="28"/>
                    <a:pt x="266" y="28"/>
                  </a:cubicBezTo>
                  <a:cubicBezTo>
                    <a:pt x="266" y="28"/>
                    <a:pt x="266" y="28"/>
                    <a:pt x="266" y="28"/>
                  </a:cubicBezTo>
                  <a:cubicBezTo>
                    <a:pt x="265" y="29"/>
                    <a:pt x="265" y="29"/>
                    <a:pt x="265" y="29"/>
                  </a:cubicBezTo>
                  <a:cubicBezTo>
                    <a:pt x="265" y="28"/>
                    <a:pt x="265" y="28"/>
                    <a:pt x="265" y="28"/>
                  </a:cubicBezTo>
                  <a:cubicBezTo>
                    <a:pt x="266" y="28"/>
                    <a:pt x="266" y="28"/>
                    <a:pt x="266" y="28"/>
                  </a:cubicBezTo>
                  <a:cubicBezTo>
                    <a:pt x="265" y="27"/>
                    <a:pt x="265" y="27"/>
                    <a:pt x="265" y="27"/>
                  </a:cubicBezTo>
                  <a:cubicBezTo>
                    <a:pt x="265" y="27"/>
                    <a:pt x="265" y="27"/>
                    <a:pt x="265" y="27"/>
                  </a:cubicBezTo>
                  <a:cubicBezTo>
                    <a:pt x="264" y="26"/>
                    <a:pt x="264" y="26"/>
                    <a:pt x="264" y="26"/>
                  </a:cubicBezTo>
                  <a:cubicBezTo>
                    <a:pt x="264" y="26"/>
                    <a:pt x="264" y="26"/>
                    <a:pt x="264" y="26"/>
                  </a:cubicBezTo>
                  <a:cubicBezTo>
                    <a:pt x="264" y="26"/>
                    <a:pt x="264" y="26"/>
                    <a:pt x="264" y="26"/>
                  </a:cubicBezTo>
                  <a:cubicBezTo>
                    <a:pt x="263" y="26"/>
                    <a:pt x="263" y="26"/>
                    <a:pt x="263" y="26"/>
                  </a:cubicBezTo>
                  <a:cubicBezTo>
                    <a:pt x="263" y="26"/>
                    <a:pt x="263" y="26"/>
                    <a:pt x="263" y="26"/>
                  </a:cubicBezTo>
                  <a:cubicBezTo>
                    <a:pt x="264" y="26"/>
                    <a:pt x="264" y="26"/>
                    <a:pt x="264" y="26"/>
                  </a:cubicBezTo>
                  <a:cubicBezTo>
                    <a:pt x="264" y="25"/>
                    <a:pt x="264" y="25"/>
                    <a:pt x="264" y="25"/>
                  </a:cubicBezTo>
                  <a:cubicBezTo>
                    <a:pt x="265" y="25"/>
                    <a:pt x="265" y="25"/>
                    <a:pt x="265" y="25"/>
                  </a:cubicBezTo>
                  <a:cubicBezTo>
                    <a:pt x="265" y="24"/>
                    <a:pt x="265" y="24"/>
                    <a:pt x="265" y="24"/>
                  </a:cubicBezTo>
                  <a:cubicBezTo>
                    <a:pt x="265" y="25"/>
                    <a:pt x="265" y="25"/>
                    <a:pt x="265" y="25"/>
                  </a:cubicBezTo>
                  <a:cubicBezTo>
                    <a:pt x="265" y="25"/>
                    <a:pt x="265" y="25"/>
                    <a:pt x="265" y="25"/>
                  </a:cubicBezTo>
                  <a:cubicBezTo>
                    <a:pt x="265" y="26"/>
                    <a:pt x="265" y="26"/>
                    <a:pt x="265" y="26"/>
                  </a:cubicBezTo>
                  <a:cubicBezTo>
                    <a:pt x="266" y="25"/>
                    <a:pt x="266" y="25"/>
                    <a:pt x="266" y="25"/>
                  </a:cubicBezTo>
                  <a:cubicBezTo>
                    <a:pt x="265" y="25"/>
                    <a:pt x="265" y="25"/>
                    <a:pt x="265" y="25"/>
                  </a:cubicBezTo>
                  <a:cubicBezTo>
                    <a:pt x="265" y="25"/>
                    <a:pt x="265" y="25"/>
                    <a:pt x="265" y="25"/>
                  </a:cubicBezTo>
                  <a:cubicBezTo>
                    <a:pt x="265" y="25"/>
                    <a:pt x="265" y="25"/>
                    <a:pt x="265" y="25"/>
                  </a:cubicBezTo>
                  <a:cubicBezTo>
                    <a:pt x="266" y="24"/>
                    <a:pt x="266" y="24"/>
                    <a:pt x="266" y="24"/>
                  </a:cubicBezTo>
                  <a:cubicBezTo>
                    <a:pt x="266" y="24"/>
                    <a:pt x="266" y="24"/>
                    <a:pt x="266" y="24"/>
                  </a:cubicBezTo>
                  <a:cubicBezTo>
                    <a:pt x="265" y="24"/>
                    <a:pt x="265" y="24"/>
                    <a:pt x="265" y="24"/>
                  </a:cubicBezTo>
                  <a:cubicBezTo>
                    <a:pt x="266" y="24"/>
                    <a:pt x="266" y="24"/>
                    <a:pt x="266" y="24"/>
                  </a:cubicBezTo>
                  <a:cubicBezTo>
                    <a:pt x="266" y="24"/>
                    <a:pt x="266" y="24"/>
                    <a:pt x="266" y="24"/>
                  </a:cubicBezTo>
                  <a:cubicBezTo>
                    <a:pt x="266" y="24"/>
                    <a:pt x="266" y="24"/>
                    <a:pt x="266" y="24"/>
                  </a:cubicBezTo>
                  <a:cubicBezTo>
                    <a:pt x="267" y="23"/>
                    <a:pt x="267" y="23"/>
                    <a:pt x="267" y="23"/>
                  </a:cubicBezTo>
                  <a:cubicBezTo>
                    <a:pt x="267" y="23"/>
                    <a:pt x="267" y="23"/>
                    <a:pt x="267" y="23"/>
                  </a:cubicBezTo>
                  <a:cubicBezTo>
                    <a:pt x="267" y="23"/>
                    <a:pt x="267" y="23"/>
                    <a:pt x="267" y="23"/>
                  </a:cubicBezTo>
                  <a:cubicBezTo>
                    <a:pt x="267" y="23"/>
                    <a:pt x="267" y="23"/>
                    <a:pt x="267" y="23"/>
                  </a:cubicBezTo>
                  <a:cubicBezTo>
                    <a:pt x="268" y="23"/>
                    <a:pt x="268" y="23"/>
                    <a:pt x="268" y="23"/>
                  </a:cubicBezTo>
                  <a:cubicBezTo>
                    <a:pt x="268" y="24"/>
                    <a:pt x="268" y="24"/>
                    <a:pt x="268" y="24"/>
                  </a:cubicBezTo>
                  <a:cubicBezTo>
                    <a:pt x="268" y="24"/>
                    <a:pt x="268" y="24"/>
                    <a:pt x="268" y="24"/>
                  </a:cubicBezTo>
                  <a:cubicBezTo>
                    <a:pt x="269" y="24"/>
                    <a:pt x="269" y="24"/>
                    <a:pt x="269" y="24"/>
                  </a:cubicBezTo>
                  <a:cubicBezTo>
                    <a:pt x="269" y="24"/>
                    <a:pt x="269" y="24"/>
                    <a:pt x="269" y="24"/>
                  </a:cubicBezTo>
                  <a:cubicBezTo>
                    <a:pt x="270" y="24"/>
                    <a:pt x="270" y="24"/>
                    <a:pt x="270" y="24"/>
                  </a:cubicBezTo>
                  <a:cubicBezTo>
                    <a:pt x="270" y="25"/>
                    <a:pt x="270" y="25"/>
                    <a:pt x="270" y="25"/>
                  </a:cubicBezTo>
                  <a:cubicBezTo>
                    <a:pt x="270" y="25"/>
                    <a:pt x="270" y="25"/>
                    <a:pt x="270" y="25"/>
                  </a:cubicBezTo>
                  <a:cubicBezTo>
                    <a:pt x="271" y="25"/>
                    <a:pt x="271" y="25"/>
                    <a:pt x="271" y="25"/>
                  </a:cubicBezTo>
                  <a:cubicBezTo>
                    <a:pt x="271" y="24"/>
                    <a:pt x="271" y="24"/>
                    <a:pt x="271" y="24"/>
                  </a:cubicBezTo>
                  <a:cubicBezTo>
                    <a:pt x="271" y="24"/>
                    <a:pt x="271" y="24"/>
                    <a:pt x="271" y="24"/>
                  </a:cubicBezTo>
                  <a:cubicBezTo>
                    <a:pt x="271" y="25"/>
                    <a:pt x="271" y="25"/>
                    <a:pt x="271" y="25"/>
                  </a:cubicBezTo>
                  <a:cubicBezTo>
                    <a:pt x="271" y="25"/>
                    <a:pt x="271" y="25"/>
                    <a:pt x="271" y="25"/>
                  </a:cubicBezTo>
                  <a:cubicBezTo>
                    <a:pt x="272" y="24"/>
                    <a:pt x="272" y="24"/>
                    <a:pt x="272" y="24"/>
                  </a:cubicBezTo>
                  <a:cubicBezTo>
                    <a:pt x="272" y="24"/>
                    <a:pt x="272" y="24"/>
                    <a:pt x="272" y="24"/>
                  </a:cubicBezTo>
                  <a:cubicBezTo>
                    <a:pt x="272" y="25"/>
                    <a:pt x="272" y="25"/>
                    <a:pt x="272" y="25"/>
                  </a:cubicBezTo>
                  <a:cubicBezTo>
                    <a:pt x="272" y="25"/>
                    <a:pt x="272" y="25"/>
                    <a:pt x="272" y="25"/>
                  </a:cubicBezTo>
                  <a:cubicBezTo>
                    <a:pt x="272" y="25"/>
                    <a:pt x="272" y="25"/>
                    <a:pt x="272" y="25"/>
                  </a:cubicBezTo>
                  <a:cubicBezTo>
                    <a:pt x="272" y="26"/>
                    <a:pt x="272" y="26"/>
                    <a:pt x="272" y="26"/>
                  </a:cubicBezTo>
                  <a:cubicBezTo>
                    <a:pt x="272" y="27"/>
                    <a:pt x="272" y="27"/>
                    <a:pt x="272" y="27"/>
                  </a:cubicBezTo>
                  <a:cubicBezTo>
                    <a:pt x="272" y="27"/>
                    <a:pt x="272" y="27"/>
                    <a:pt x="272" y="27"/>
                  </a:cubicBezTo>
                  <a:cubicBezTo>
                    <a:pt x="272" y="27"/>
                    <a:pt x="272" y="27"/>
                    <a:pt x="272" y="27"/>
                  </a:cubicBezTo>
                  <a:cubicBezTo>
                    <a:pt x="273" y="28"/>
                    <a:pt x="273" y="28"/>
                    <a:pt x="273" y="28"/>
                  </a:cubicBezTo>
                  <a:cubicBezTo>
                    <a:pt x="273" y="28"/>
                    <a:pt x="273" y="28"/>
                    <a:pt x="273" y="28"/>
                  </a:cubicBezTo>
                  <a:cubicBezTo>
                    <a:pt x="273" y="28"/>
                    <a:pt x="273" y="28"/>
                    <a:pt x="273" y="28"/>
                  </a:cubicBezTo>
                  <a:cubicBezTo>
                    <a:pt x="273" y="28"/>
                    <a:pt x="273" y="28"/>
                    <a:pt x="273" y="28"/>
                  </a:cubicBezTo>
                  <a:cubicBezTo>
                    <a:pt x="272" y="28"/>
                    <a:pt x="272" y="28"/>
                    <a:pt x="272" y="28"/>
                  </a:cubicBezTo>
                  <a:cubicBezTo>
                    <a:pt x="272" y="29"/>
                    <a:pt x="272" y="29"/>
                    <a:pt x="272" y="29"/>
                  </a:cubicBezTo>
                  <a:cubicBezTo>
                    <a:pt x="273" y="29"/>
                    <a:pt x="273" y="29"/>
                    <a:pt x="273" y="29"/>
                  </a:cubicBezTo>
                  <a:cubicBezTo>
                    <a:pt x="273" y="29"/>
                    <a:pt x="273" y="29"/>
                    <a:pt x="273" y="29"/>
                  </a:cubicBezTo>
                  <a:cubicBezTo>
                    <a:pt x="273" y="29"/>
                    <a:pt x="273" y="29"/>
                    <a:pt x="273" y="29"/>
                  </a:cubicBezTo>
                  <a:cubicBezTo>
                    <a:pt x="272" y="30"/>
                    <a:pt x="272" y="30"/>
                    <a:pt x="272" y="30"/>
                  </a:cubicBezTo>
                  <a:cubicBezTo>
                    <a:pt x="272" y="30"/>
                    <a:pt x="272" y="30"/>
                    <a:pt x="272" y="30"/>
                  </a:cubicBezTo>
                  <a:cubicBezTo>
                    <a:pt x="272" y="30"/>
                    <a:pt x="272" y="30"/>
                    <a:pt x="272" y="30"/>
                  </a:cubicBezTo>
                  <a:cubicBezTo>
                    <a:pt x="271" y="30"/>
                    <a:pt x="271" y="30"/>
                    <a:pt x="271" y="30"/>
                  </a:cubicBezTo>
                  <a:cubicBezTo>
                    <a:pt x="271" y="30"/>
                    <a:pt x="271" y="30"/>
                    <a:pt x="271" y="30"/>
                  </a:cubicBezTo>
                  <a:cubicBezTo>
                    <a:pt x="270" y="31"/>
                    <a:pt x="270" y="31"/>
                    <a:pt x="270" y="31"/>
                  </a:cubicBezTo>
                  <a:cubicBezTo>
                    <a:pt x="271" y="31"/>
                    <a:pt x="271" y="31"/>
                    <a:pt x="271" y="31"/>
                  </a:cubicBezTo>
                  <a:cubicBezTo>
                    <a:pt x="271" y="31"/>
                    <a:pt x="271" y="31"/>
                    <a:pt x="271" y="31"/>
                  </a:cubicBezTo>
                  <a:cubicBezTo>
                    <a:pt x="271" y="31"/>
                    <a:pt x="271" y="31"/>
                    <a:pt x="271" y="31"/>
                  </a:cubicBezTo>
                  <a:cubicBezTo>
                    <a:pt x="272" y="31"/>
                    <a:pt x="272" y="31"/>
                    <a:pt x="272" y="31"/>
                  </a:cubicBezTo>
                  <a:cubicBezTo>
                    <a:pt x="272" y="31"/>
                    <a:pt x="272" y="31"/>
                    <a:pt x="272" y="31"/>
                  </a:cubicBezTo>
                  <a:cubicBezTo>
                    <a:pt x="272" y="31"/>
                    <a:pt x="272" y="31"/>
                    <a:pt x="272" y="31"/>
                  </a:cubicBezTo>
                  <a:cubicBezTo>
                    <a:pt x="272" y="32"/>
                    <a:pt x="272" y="32"/>
                    <a:pt x="272" y="32"/>
                  </a:cubicBezTo>
                  <a:cubicBezTo>
                    <a:pt x="272" y="32"/>
                    <a:pt x="272" y="32"/>
                    <a:pt x="272" y="32"/>
                  </a:cubicBezTo>
                  <a:cubicBezTo>
                    <a:pt x="272" y="33"/>
                    <a:pt x="272" y="33"/>
                    <a:pt x="272" y="33"/>
                  </a:cubicBezTo>
                  <a:cubicBezTo>
                    <a:pt x="272" y="32"/>
                    <a:pt x="272" y="32"/>
                    <a:pt x="272" y="32"/>
                  </a:cubicBezTo>
                  <a:cubicBezTo>
                    <a:pt x="273" y="32"/>
                    <a:pt x="273" y="32"/>
                    <a:pt x="273" y="32"/>
                  </a:cubicBezTo>
                  <a:cubicBezTo>
                    <a:pt x="274" y="33"/>
                    <a:pt x="274" y="33"/>
                    <a:pt x="274" y="33"/>
                  </a:cubicBezTo>
                  <a:cubicBezTo>
                    <a:pt x="273" y="33"/>
                    <a:pt x="273" y="33"/>
                    <a:pt x="273" y="33"/>
                  </a:cubicBezTo>
                  <a:cubicBezTo>
                    <a:pt x="274" y="33"/>
                    <a:pt x="274" y="33"/>
                    <a:pt x="274" y="33"/>
                  </a:cubicBezTo>
                  <a:cubicBezTo>
                    <a:pt x="273" y="34"/>
                    <a:pt x="273" y="34"/>
                    <a:pt x="273" y="34"/>
                  </a:cubicBezTo>
                  <a:cubicBezTo>
                    <a:pt x="274" y="34"/>
                    <a:pt x="274" y="34"/>
                    <a:pt x="274" y="34"/>
                  </a:cubicBezTo>
                  <a:cubicBezTo>
                    <a:pt x="274" y="35"/>
                    <a:pt x="274" y="35"/>
                    <a:pt x="274" y="35"/>
                  </a:cubicBezTo>
                  <a:cubicBezTo>
                    <a:pt x="273" y="35"/>
                    <a:pt x="273" y="35"/>
                    <a:pt x="273" y="35"/>
                  </a:cubicBezTo>
                  <a:cubicBezTo>
                    <a:pt x="273" y="35"/>
                    <a:pt x="273" y="35"/>
                    <a:pt x="273" y="35"/>
                  </a:cubicBezTo>
                  <a:cubicBezTo>
                    <a:pt x="273" y="35"/>
                    <a:pt x="273" y="35"/>
                    <a:pt x="273" y="35"/>
                  </a:cubicBezTo>
                  <a:cubicBezTo>
                    <a:pt x="273" y="35"/>
                    <a:pt x="273" y="35"/>
                    <a:pt x="273" y="35"/>
                  </a:cubicBezTo>
                  <a:cubicBezTo>
                    <a:pt x="274" y="35"/>
                    <a:pt x="274" y="35"/>
                    <a:pt x="274" y="35"/>
                  </a:cubicBezTo>
                  <a:cubicBezTo>
                    <a:pt x="274" y="35"/>
                    <a:pt x="274" y="35"/>
                    <a:pt x="274" y="35"/>
                  </a:cubicBezTo>
                  <a:cubicBezTo>
                    <a:pt x="274" y="36"/>
                    <a:pt x="274" y="36"/>
                    <a:pt x="274" y="36"/>
                  </a:cubicBezTo>
                  <a:cubicBezTo>
                    <a:pt x="274" y="36"/>
                    <a:pt x="274" y="36"/>
                    <a:pt x="274" y="36"/>
                  </a:cubicBezTo>
                  <a:cubicBezTo>
                    <a:pt x="275" y="36"/>
                    <a:pt x="275" y="36"/>
                    <a:pt x="275" y="36"/>
                  </a:cubicBezTo>
                  <a:cubicBezTo>
                    <a:pt x="275" y="36"/>
                    <a:pt x="275" y="36"/>
                    <a:pt x="275" y="36"/>
                  </a:cubicBezTo>
                  <a:cubicBezTo>
                    <a:pt x="275" y="35"/>
                    <a:pt x="275" y="35"/>
                    <a:pt x="275" y="35"/>
                  </a:cubicBezTo>
                  <a:cubicBezTo>
                    <a:pt x="275" y="35"/>
                    <a:pt x="275" y="35"/>
                    <a:pt x="275" y="35"/>
                  </a:cubicBezTo>
                  <a:cubicBezTo>
                    <a:pt x="276" y="36"/>
                    <a:pt x="276" y="36"/>
                    <a:pt x="276" y="36"/>
                  </a:cubicBezTo>
                  <a:cubicBezTo>
                    <a:pt x="276" y="36"/>
                    <a:pt x="276" y="36"/>
                    <a:pt x="276" y="36"/>
                  </a:cubicBezTo>
                  <a:cubicBezTo>
                    <a:pt x="275" y="36"/>
                    <a:pt x="275" y="36"/>
                    <a:pt x="275" y="36"/>
                  </a:cubicBezTo>
                  <a:cubicBezTo>
                    <a:pt x="275" y="36"/>
                    <a:pt x="275" y="36"/>
                    <a:pt x="275" y="36"/>
                  </a:cubicBezTo>
                  <a:cubicBezTo>
                    <a:pt x="275" y="36"/>
                    <a:pt x="275" y="36"/>
                    <a:pt x="275" y="36"/>
                  </a:cubicBezTo>
                  <a:cubicBezTo>
                    <a:pt x="275" y="37"/>
                    <a:pt x="275" y="37"/>
                    <a:pt x="275" y="37"/>
                  </a:cubicBezTo>
                  <a:cubicBezTo>
                    <a:pt x="275" y="37"/>
                    <a:pt x="275" y="37"/>
                    <a:pt x="275" y="37"/>
                  </a:cubicBezTo>
                  <a:cubicBezTo>
                    <a:pt x="276" y="37"/>
                    <a:pt x="276" y="37"/>
                    <a:pt x="276" y="37"/>
                  </a:cubicBezTo>
                  <a:cubicBezTo>
                    <a:pt x="276" y="37"/>
                    <a:pt x="276" y="37"/>
                    <a:pt x="276" y="37"/>
                  </a:cubicBezTo>
                  <a:cubicBezTo>
                    <a:pt x="275" y="38"/>
                    <a:pt x="275" y="38"/>
                    <a:pt x="275" y="38"/>
                  </a:cubicBezTo>
                  <a:cubicBezTo>
                    <a:pt x="275" y="37"/>
                    <a:pt x="275" y="37"/>
                    <a:pt x="275" y="37"/>
                  </a:cubicBezTo>
                  <a:cubicBezTo>
                    <a:pt x="274" y="37"/>
                    <a:pt x="274" y="37"/>
                    <a:pt x="274" y="37"/>
                  </a:cubicBezTo>
                  <a:cubicBezTo>
                    <a:pt x="275" y="38"/>
                    <a:pt x="275" y="38"/>
                    <a:pt x="275" y="38"/>
                  </a:cubicBezTo>
                  <a:cubicBezTo>
                    <a:pt x="274" y="38"/>
                    <a:pt x="274" y="38"/>
                    <a:pt x="274" y="38"/>
                  </a:cubicBezTo>
                  <a:cubicBezTo>
                    <a:pt x="274" y="38"/>
                    <a:pt x="274" y="38"/>
                    <a:pt x="274" y="38"/>
                  </a:cubicBezTo>
                  <a:cubicBezTo>
                    <a:pt x="274" y="38"/>
                    <a:pt x="274" y="38"/>
                    <a:pt x="274" y="38"/>
                  </a:cubicBezTo>
                  <a:cubicBezTo>
                    <a:pt x="274" y="38"/>
                    <a:pt x="274" y="38"/>
                    <a:pt x="274" y="38"/>
                  </a:cubicBezTo>
                  <a:cubicBezTo>
                    <a:pt x="273" y="38"/>
                    <a:pt x="273" y="38"/>
                    <a:pt x="273" y="38"/>
                  </a:cubicBezTo>
                  <a:cubicBezTo>
                    <a:pt x="273" y="38"/>
                    <a:pt x="273" y="38"/>
                    <a:pt x="273" y="38"/>
                  </a:cubicBezTo>
                  <a:cubicBezTo>
                    <a:pt x="272" y="38"/>
                    <a:pt x="272" y="38"/>
                    <a:pt x="272" y="38"/>
                  </a:cubicBezTo>
                  <a:cubicBezTo>
                    <a:pt x="272" y="38"/>
                    <a:pt x="272" y="38"/>
                    <a:pt x="272" y="38"/>
                  </a:cubicBezTo>
                  <a:cubicBezTo>
                    <a:pt x="272" y="37"/>
                    <a:pt x="272" y="37"/>
                    <a:pt x="272" y="37"/>
                  </a:cubicBezTo>
                  <a:cubicBezTo>
                    <a:pt x="272" y="37"/>
                    <a:pt x="272" y="37"/>
                    <a:pt x="272" y="37"/>
                  </a:cubicBezTo>
                  <a:cubicBezTo>
                    <a:pt x="271" y="37"/>
                    <a:pt x="271" y="37"/>
                    <a:pt x="271" y="37"/>
                  </a:cubicBezTo>
                  <a:cubicBezTo>
                    <a:pt x="271" y="38"/>
                    <a:pt x="271" y="38"/>
                    <a:pt x="271" y="38"/>
                  </a:cubicBezTo>
                  <a:cubicBezTo>
                    <a:pt x="271" y="38"/>
                    <a:pt x="271" y="38"/>
                    <a:pt x="271" y="38"/>
                  </a:cubicBezTo>
                  <a:cubicBezTo>
                    <a:pt x="271" y="38"/>
                    <a:pt x="271" y="38"/>
                    <a:pt x="271" y="38"/>
                  </a:cubicBezTo>
                  <a:cubicBezTo>
                    <a:pt x="271" y="38"/>
                    <a:pt x="271" y="38"/>
                    <a:pt x="271" y="38"/>
                  </a:cubicBezTo>
                  <a:cubicBezTo>
                    <a:pt x="271" y="39"/>
                    <a:pt x="271" y="39"/>
                    <a:pt x="271" y="39"/>
                  </a:cubicBezTo>
                  <a:cubicBezTo>
                    <a:pt x="271" y="39"/>
                    <a:pt x="271" y="39"/>
                    <a:pt x="271" y="39"/>
                  </a:cubicBezTo>
                  <a:cubicBezTo>
                    <a:pt x="271" y="38"/>
                    <a:pt x="271" y="38"/>
                    <a:pt x="271" y="38"/>
                  </a:cubicBezTo>
                  <a:cubicBezTo>
                    <a:pt x="271" y="38"/>
                    <a:pt x="271" y="38"/>
                    <a:pt x="271" y="38"/>
                  </a:cubicBezTo>
                  <a:cubicBezTo>
                    <a:pt x="270" y="38"/>
                    <a:pt x="270" y="38"/>
                    <a:pt x="270" y="38"/>
                  </a:cubicBezTo>
                  <a:cubicBezTo>
                    <a:pt x="270" y="38"/>
                    <a:pt x="270" y="38"/>
                    <a:pt x="270" y="38"/>
                  </a:cubicBezTo>
                  <a:cubicBezTo>
                    <a:pt x="270" y="38"/>
                    <a:pt x="270" y="38"/>
                    <a:pt x="270" y="38"/>
                  </a:cubicBezTo>
                  <a:cubicBezTo>
                    <a:pt x="269" y="38"/>
                    <a:pt x="269" y="38"/>
                    <a:pt x="269" y="38"/>
                  </a:cubicBezTo>
                  <a:cubicBezTo>
                    <a:pt x="269" y="37"/>
                    <a:pt x="269" y="37"/>
                    <a:pt x="269" y="37"/>
                  </a:cubicBezTo>
                  <a:cubicBezTo>
                    <a:pt x="268" y="37"/>
                    <a:pt x="268" y="37"/>
                    <a:pt x="268" y="37"/>
                  </a:cubicBezTo>
                  <a:cubicBezTo>
                    <a:pt x="268" y="37"/>
                    <a:pt x="268" y="37"/>
                    <a:pt x="268" y="37"/>
                  </a:cubicBezTo>
                  <a:cubicBezTo>
                    <a:pt x="268" y="36"/>
                    <a:pt x="268" y="36"/>
                    <a:pt x="268" y="36"/>
                  </a:cubicBezTo>
                  <a:cubicBezTo>
                    <a:pt x="268" y="36"/>
                    <a:pt x="268" y="36"/>
                    <a:pt x="268" y="36"/>
                  </a:cubicBezTo>
                  <a:cubicBezTo>
                    <a:pt x="267" y="37"/>
                    <a:pt x="267" y="37"/>
                    <a:pt x="267" y="37"/>
                  </a:cubicBezTo>
                  <a:cubicBezTo>
                    <a:pt x="267" y="37"/>
                    <a:pt x="267" y="37"/>
                    <a:pt x="267" y="37"/>
                  </a:cubicBezTo>
                  <a:cubicBezTo>
                    <a:pt x="266" y="37"/>
                    <a:pt x="266" y="37"/>
                    <a:pt x="266" y="37"/>
                  </a:cubicBezTo>
                  <a:cubicBezTo>
                    <a:pt x="266" y="37"/>
                    <a:pt x="266" y="37"/>
                    <a:pt x="266" y="37"/>
                  </a:cubicBezTo>
                  <a:cubicBezTo>
                    <a:pt x="266" y="37"/>
                    <a:pt x="266" y="37"/>
                    <a:pt x="266" y="37"/>
                  </a:cubicBezTo>
                  <a:cubicBezTo>
                    <a:pt x="266" y="36"/>
                    <a:pt x="266" y="36"/>
                    <a:pt x="266" y="36"/>
                  </a:cubicBezTo>
                  <a:cubicBezTo>
                    <a:pt x="266" y="37"/>
                    <a:pt x="266" y="37"/>
                    <a:pt x="266" y="37"/>
                  </a:cubicBezTo>
                  <a:cubicBezTo>
                    <a:pt x="266" y="37"/>
                    <a:pt x="266" y="37"/>
                    <a:pt x="266" y="37"/>
                  </a:cubicBezTo>
                  <a:cubicBezTo>
                    <a:pt x="266" y="38"/>
                    <a:pt x="266" y="38"/>
                    <a:pt x="266" y="38"/>
                  </a:cubicBezTo>
                  <a:cubicBezTo>
                    <a:pt x="266" y="38"/>
                    <a:pt x="266" y="38"/>
                    <a:pt x="266" y="38"/>
                  </a:cubicBezTo>
                  <a:cubicBezTo>
                    <a:pt x="265" y="40"/>
                    <a:pt x="265" y="40"/>
                    <a:pt x="265" y="40"/>
                  </a:cubicBezTo>
                  <a:cubicBezTo>
                    <a:pt x="265" y="39"/>
                    <a:pt x="265" y="39"/>
                    <a:pt x="265" y="39"/>
                  </a:cubicBezTo>
                  <a:cubicBezTo>
                    <a:pt x="265" y="39"/>
                    <a:pt x="265" y="39"/>
                    <a:pt x="265" y="39"/>
                  </a:cubicBezTo>
                  <a:cubicBezTo>
                    <a:pt x="264" y="39"/>
                    <a:pt x="264" y="39"/>
                    <a:pt x="264" y="39"/>
                  </a:cubicBezTo>
                  <a:cubicBezTo>
                    <a:pt x="264" y="39"/>
                    <a:pt x="264" y="39"/>
                    <a:pt x="264" y="39"/>
                  </a:cubicBezTo>
                  <a:cubicBezTo>
                    <a:pt x="263" y="38"/>
                    <a:pt x="263" y="38"/>
                    <a:pt x="263" y="38"/>
                  </a:cubicBezTo>
                  <a:cubicBezTo>
                    <a:pt x="263" y="38"/>
                    <a:pt x="263" y="38"/>
                    <a:pt x="263" y="38"/>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2" y="37"/>
                    <a:pt x="262" y="37"/>
                    <a:pt x="262" y="37"/>
                  </a:cubicBezTo>
                  <a:cubicBezTo>
                    <a:pt x="262" y="37"/>
                    <a:pt x="262" y="37"/>
                    <a:pt x="262" y="37"/>
                  </a:cubicBezTo>
                  <a:cubicBezTo>
                    <a:pt x="262" y="37"/>
                    <a:pt x="262" y="37"/>
                    <a:pt x="262" y="37"/>
                  </a:cubicBezTo>
                  <a:cubicBezTo>
                    <a:pt x="262" y="37"/>
                    <a:pt x="262" y="37"/>
                    <a:pt x="262" y="37"/>
                  </a:cubicBezTo>
                  <a:cubicBezTo>
                    <a:pt x="261" y="37"/>
                    <a:pt x="261" y="37"/>
                    <a:pt x="261" y="37"/>
                  </a:cubicBezTo>
                  <a:cubicBezTo>
                    <a:pt x="261" y="37"/>
                    <a:pt x="261" y="37"/>
                    <a:pt x="261" y="37"/>
                  </a:cubicBezTo>
                  <a:cubicBezTo>
                    <a:pt x="261" y="37"/>
                    <a:pt x="261" y="37"/>
                    <a:pt x="261" y="37"/>
                  </a:cubicBezTo>
                  <a:cubicBezTo>
                    <a:pt x="261" y="37"/>
                    <a:pt x="261" y="37"/>
                    <a:pt x="261" y="37"/>
                  </a:cubicBezTo>
                  <a:cubicBezTo>
                    <a:pt x="261" y="37"/>
                    <a:pt x="261" y="37"/>
                    <a:pt x="261" y="37"/>
                  </a:cubicBezTo>
                  <a:cubicBezTo>
                    <a:pt x="261" y="37"/>
                    <a:pt x="261" y="37"/>
                    <a:pt x="261" y="37"/>
                  </a:cubicBezTo>
                  <a:cubicBezTo>
                    <a:pt x="262" y="37"/>
                    <a:pt x="262" y="37"/>
                    <a:pt x="262" y="37"/>
                  </a:cubicBezTo>
                  <a:cubicBezTo>
                    <a:pt x="262" y="38"/>
                    <a:pt x="262" y="38"/>
                    <a:pt x="262" y="38"/>
                  </a:cubicBezTo>
                  <a:cubicBezTo>
                    <a:pt x="262" y="38"/>
                    <a:pt x="262" y="38"/>
                    <a:pt x="262" y="38"/>
                  </a:cubicBezTo>
                  <a:cubicBezTo>
                    <a:pt x="261" y="38"/>
                    <a:pt x="261" y="38"/>
                    <a:pt x="261" y="38"/>
                  </a:cubicBezTo>
                  <a:cubicBezTo>
                    <a:pt x="261" y="39"/>
                    <a:pt x="261" y="39"/>
                    <a:pt x="261" y="39"/>
                  </a:cubicBezTo>
                  <a:cubicBezTo>
                    <a:pt x="261" y="39"/>
                    <a:pt x="261" y="39"/>
                    <a:pt x="261" y="39"/>
                  </a:cubicBezTo>
                  <a:cubicBezTo>
                    <a:pt x="262" y="40"/>
                    <a:pt x="262" y="40"/>
                    <a:pt x="262" y="40"/>
                  </a:cubicBezTo>
                  <a:cubicBezTo>
                    <a:pt x="263" y="40"/>
                    <a:pt x="263" y="40"/>
                    <a:pt x="263" y="40"/>
                  </a:cubicBezTo>
                  <a:cubicBezTo>
                    <a:pt x="264" y="40"/>
                    <a:pt x="264" y="40"/>
                    <a:pt x="264" y="40"/>
                  </a:cubicBezTo>
                  <a:cubicBezTo>
                    <a:pt x="264" y="40"/>
                    <a:pt x="264" y="40"/>
                    <a:pt x="264" y="40"/>
                  </a:cubicBezTo>
                  <a:cubicBezTo>
                    <a:pt x="264" y="41"/>
                    <a:pt x="264" y="41"/>
                    <a:pt x="264" y="41"/>
                  </a:cubicBezTo>
                  <a:cubicBezTo>
                    <a:pt x="264" y="41"/>
                    <a:pt x="264" y="41"/>
                    <a:pt x="264" y="41"/>
                  </a:cubicBezTo>
                  <a:cubicBezTo>
                    <a:pt x="264" y="40"/>
                    <a:pt x="264" y="40"/>
                    <a:pt x="264" y="40"/>
                  </a:cubicBezTo>
                  <a:cubicBezTo>
                    <a:pt x="264" y="40"/>
                    <a:pt x="264" y="40"/>
                    <a:pt x="264" y="40"/>
                  </a:cubicBezTo>
                  <a:cubicBezTo>
                    <a:pt x="264" y="41"/>
                    <a:pt x="264" y="41"/>
                    <a:pt x="264" y="41"/>
                  </a:cubicBezTo>
                  <a:cubicBezTo>
                    <a:pt x="265" y="42"/>
                    <a:pt x="265" y="42"/>
                    <a:pt x="265" y="42"/>
                  </a:cubicBezTo>
                  <a:cubicBezTo>
                    <a:pt x="265" y="42"/>
                    <a:pt x="265" y="42"/>
                    <a:pt x="265" y="42"/>
                  </a:cubicBezTo>
                  <a:cubicBezTo>
                    <a:pt x="265" y="43"/>
                    <a:pt x="265" y="43"/>
                    <a:pt x="265" y="43"/>
                  </a:cubicBezTo>
                  <a:cubicBezTo>
                    <a:pt x="265" y="43"/>
                    <a:pt x="265" y="43"/>
                    <a:pt x="265" y="43"/>
                  </a:cubicBezTo>
                  <a:cubicBezTo>
                    <a:pt x="265" y="45"/>
                    <a:pt x="265" y="45"/>
                    <a:pt x="265" y="45"/>
                  </a:cubicBezTo>
                  <a:cubicBezTo>
                    <a:pt x="265" y="46"/>
                    <a:pt x="265" y="46"/>
                    <a:pt x="265" y="46"/>
                  </a:cubicBezTo>
                  <a:cubicBezTo>
                    <a:pt x="265" y="46"/>
                    <a:pt x="265" y="46"/>
                    <a:pt x="265" y="46"/>
                  </a:cubicBezTo>
                  <a:cubicBezTo>
                    <a:pt x="265" y="46"/>
                    <a:pt x="265" y="46"/>
                    <a:pt x="265" y="46"/>
                  </a:cubicBezTo>
                  <a:cubicBezTo>
                    <a:pt x="265" y="47"/>
                    <a:pt x="265" y="47"/>
                    <a:pt x="265" y="47"/>
                  </a:cubicBezTo>
                  <a:cubicBezTo>
                    <a:pt x="265" y="48"/>
                    <a:pt x="265" y="48"/>
                    <a:pt x="265" y="48"/>
                  </a:cubicBezTo>
                  <a:cubicBezTo>
                    <a:pt x="264" y="48"/>
                    <a:pt x="264" y="48"/>
                    <a:pt x="264" y="48"/>
                  </a:cubicBezTo>
                  <a:cubicBezTo>
                    <a:pt x="264" y="48"/>
                    <a:pt x="264" y="48"/>
                    <a:pt x="264" y="48"/>
                  </a:cubicBezTo>
                  <a:cubicBezTo>
                    <a:pt x="264" y="47"/>
                    <a:pt x="264" y="47"/>
                    <a:pt x="264" y="47"/>
                  </a:cubicBezTo>
                  <a:cubicBezTo>
                    <a:pt x="263" y="48"/>
                    <a:pt x="263" y="48"/>
                    <a:pt x="263" y="48"/>
                  </a:cubicBezTo>
                  <a:cubicBezTo>
                    <a:pt x="263" y="48"/>
                    <a:pt x="263" y="48"/>
                    <a:pt x="263" y="48"/>
                  </a:cubicBezTo>
                  <a:cubicBezTo>
                    <a:pt x="263" y="48"/>
                    <a:pt x="263" y="48"/>
                    <a:pt x="263" y="48"/>
                  </a:cubicBezTo>
                  <a:cubicBezTo>
                    <a:pt x="262" y="48"/>
                    <a:pt x="262" y="48"/>
                    <a:pt x="262" y="48"/>
                  </a:cubicBezTo>
                  <a:cubicBezTo>
                    <a:pt x="262" y="48"/>
                    <a:pt x="262" y="48"/>
                    <a:pt x="262" y="48"/>
                  </a:cubicBezTo>
                  <a:cubicBezTo>
                    <a:pt x="262" y="48"/>
                    <a:pt x="262" y="48"/>
                    <a:pt x="262" y="48"/>
                  </a:cubicBezTo>
                  <a:cubicBezTo>
                    <a:pt x="261" y="47"/>
                    <a:pt x="261" y="47"/>
                    <a:pt x="261" y="47"/>
                  </a:cubicBezTo>
                  <a:cubicBezTo>
                    <a:pt x="261" y="47"/>
                    <a:pt x="261" y="47"/>
                    <a:pt x="261" y="47"/>
                  </a:cubicBezTo>
                  <a:cubicBezTo>
                    <a:pt x="260" y="47"/>
                    <a:pt x="260" y="47"/>
                    <a:pt x="260" y="47"/>
                  </a:cubicBezTo>
                  <a:cubicBezTo>
                    <a:pt x="260" y="46"/>
                    <a:pt x="260" y="46"/>
                    <a:pt x="260" y="46"/>
                  </a:cubicBezTo>
                  <a:cubicBezTo>
                    <a:pt x="259" y="47"/>
                    <a:pt x="259" y="47"/>
                    <a:pt x="259" y="47"/>
                  </a:cubicBezTo>
                  <a:cubicBezTo>
                    <a:pt x="259" y="47"/>
                    <a:pt x="259" y="47"/>
                    <a:pt x="259" y="47"/>
                  </a:cubicBezTo>
                  <a:cubicBezTo>
                    <a:pt x="259" y="47"/>
                    <a:pt x="259" y="47"/>
                    <a:pt x="259" y="47"/>
                  </a:cubicBezTo>
                  <a:cubicBezTo>
                    <a:pt x="259" y="47"/>
                    <a:pt x="259" y="47"/>
                    <a:pt x="259" y="47"/>
                  </a:cubicBezTo>
                  <a:cubicBezTo>
                    <a:pt x="260" y="47"/>
                    <a:pt x="260" y="47"/>
                    <a:pt x="260" y="47"/>
                  </a:cubicBezTo>
                  <a:cubicBezTo>
                    <a:pt x="260" y="47"/>
                    <a:pt x="260" y="47"/>
                    <a:pt x="260" y="47"/>
                  </a:cubicBezTo>
                  <a:cubicBezTo>
                    <a:pt x="261" y="47"/>
                    <a:pt x="261" y="47"/>
                    <a:pt x="261" y="47"/>
                  </a:cubicBezTo>
                  <a:cubicBezTo>
                    <a:pt x="261" y="48"/>
                    <a:pt x="261" y="48"/>
                    <a:pt x="261" y="48"/>
                  </a:cubicBezTo>
                  <a:cubicBezTo>
                    <a:pt x="261" y="48"/>
                    <a:pt x="261" y="48"/>
                    <a:pt x="261" y="48"/>
                  </a:cubicBezTo>
                  <a:cubicBezTo>
                    <a:pt x="260" y="48"/>
                    <a:pt x="260" y="48"/>
                    <a:pt x="260" y="48"/>
                  </a:cubicBezTo>
                  <a:cubicBezTo>
                    <a:pt x="260" y="48"/>
                    <a:pt x="260" y="48"/>
                    <a:pt x="260" y="48"/>
                  </a:cubicBezTo>
                  <a:cubicBezTo>
                    <a:pt x="260" y="48"/>
                    <a:pt x="260" y="48"/>
                    <a:pt x="260" y="48"/>
                  </a:cubicBezTo>
                  <a:cubicBezTo>
                    <a:pt x="259" y="48"/>
                    <a:pt x="259" y="48"/>
                    <a:pt x="259" y="48"/>
                  </a:cubicBezTo>
                  <a:cubicBezTo>
                    <a:pt x="259" y="48"/>
                    <a:pt x="259" y="48"/>
                    <a:pt x="259" y="48"/>
                  </a:cubicBezTo>
                  <a:cubicBezTo>
                    <a:pt x="259" y="48"/>
                    <a:pt x="259" y="48"/>
                    <a:pt x="259" y="48"/>
                  </a:cubicBezTo>
                  <a:cubicBezTo>
                    <a:pt x="259" y="48"/>
                    <a:pt x="259" y="48"/>
                    <a:pt x="259" y="48"/>
                  </a:cubicBezTo>
                  <a:cubicBezTo>
                    <a:pt x="260" y="49"/>
                    <a:pt x="260" y="49"/>
                    <a:pt x="260" y="49"/>
                  </a:cubicBezTo>
                  <a:cubicBezTo>
                    <a:pt x="260" y="49"/>
                    <a:pt x="260" y="49"/>
                    <a:pt x="260" y="49"/>
                  </a:cubicBezTo>
                  <a:cubicBezTo>
                    <a:pt x="260" y="50"/>
                    <a:pt x="260" y="50"/>
                    <a:pt x="260" y="50"/>
                  </a:cubicBezTo>
                  <a:cubicBezTo>
                    <a:pt x="260" y="50"/>
                    <a:pt x="260" y="50"/>
                    <a:pt x="260" y="50"/>
                  </a:cubicBezTo>
                  <a:cubicBezTo>
                    <a:pt x="260" y="50"/>
                    <a:pt x="260" y="50"/>
                    <a:pt x="260" y="50"/>
                  </a:cubicBezTo>
                  <a:cubicBezTo>
                    <a:pt x="260" y="49"/>
                    <a:pt x="260" y="49"/>
                    <a:pt x="260" y="49"/>
                  </a:cubicBezTo>
                  <a:cubicBezTo>
                    <a:pt x="261" y="49"/>
                    <a:pt x="261" y="49"/>
                    <a:pt x="261" y="49"/>
                  </a:cubicBezTo>
                  <a:cubicBezTo>
                    <a:pt x="261" y="49"/>
                    <a:pt x="261" y="49"/>
                    <a:pt x="261" y="49"/>
                  </a:cubicBezTo>
                  <a:cubicBezTo>
                    <a:pt x="261" y="49"/>
                    <a:pt x="261" y="49"/>
                    <a:pt x="261" y="49"/>
                  </a:cubicBezTo>
                  <a:cubicBezTo>
                    <a:pt x="262" y="48"/>
                    <a:pt x="262" y="48"/>
                    <a:pt x="262" y="48"/>
                  </a:cubicBezTo>
                  <a:cubicBezTo>
                    <a:pt x="262" y="48"/>
                    <a:pt x="262" y="48"/>
                    <a:pt x="262" y="48"/>
                  </a:cubicBezTo>
                  <a:cubicBezTo>
                    <a:pt x="262" y="48"/>
                    <a:pt x="262" y="48"/>
                    <a:pt x="262" y="48"/>
                  </a:cubicBezTo>
                  <a:cubicBezTo>
                    <a:pt x="262" y="49"/>
                    <a:pt x="262" y="49"/>
                    <a:pt x="262" y="49"/>
                  </a:cubicBezTo>
                  <a:cubicBezTo>
                    <a:pt x="263" y="49"/>
                    <a:pt x="263" y="49"/>
                    <a:pt x="263" y="49"/>
                  </a:cubicBezTo>
                  <a:cubicBezTo>
                    <a:pt x="263" y="50"/>
                    <a:pt x="263" y="50"/>
                    <a:pt x="263" y="50"/>
                  </a:cubicBezTo>
                  <a:cubicBezTo>
                    <a:pt x="264" y="50"/>
                    <a:pt x="264" y="50"/>
                    <a:pt x="264" y="50"/>
                  </a:cubicBezTo>
                  <a:cubicBezTo>
                    <a:pt x="264" y="50"/>
                    <a:pt x="264" y="50"/>
                    <a:pt x="264" y="50"/>
                  </a:cubicBezTo>
                  <a:cubicBezTo>
                    <a:pt x="265" y="50"/>
                    <a:pt x="265" y="50"/>
                    <a:pt x="265" y="50"/>
                  </a:cubicBezTo>
                  <a:cubicBezTo>
                    <a:pt x="264" y="49"/>
                    <a:pt x="264" y="49"/>
                    <a:pt x="264" y="49"/>
                  </a:cubicBezTo>
                  <a:cubicBezTo>
                    <a:pt x="265" y="49"/>
                    <a:pt x="265" y="49"/>
                    <a:pt x="265" y="49"/>
                  </a:cubicBezTo>
                  <a:cubicBezTo>
                    <a:pt x="266" y="50"/>
                    <a:pt x="266" y="50"/>
                    <a:pt x="266" y="50"/>
                  </a:cubicBezTo>
                  <a:cubicBezTo>
                    <a:pt x="266" y="51"/>
                    <a:pt x="266" y="51"/>
                    <a:pt x="266" y="51"/>
                  </a:cubicBezTo>
                  <a:cubicBezTo>
                    <a:pt x="265" y="51"/>
                    <a:pt x="265" y="51"/>
                    <a:pt x="265" y="51"/>
                  </a:cubicBezTo>
                  <a:cubicBezTo>
                    <a:pt x="265" y="51"/>
                    <a:pt x="265" y="51"/>
                    <a:pt x="265" y="51"/>
                  </a:cubicBezTo>
                  <a:cubicBezTo>
                    <a:pt x="266" y="52"/>
                    <a:pt x="266" y="52"/>
                    <a:pt x="266" y="52"/>
                  </a:cubicBezTo>
                  <a:cubicBezTo>
                    <a:pt x="266" y="52"/>
                    <a:pt x="266" y="52"/>
                    <a:pt x="266" y="52"/>
                  </a:cubicBezTo>
                  <a:cubicBezTo>
                    <a:pt x="266" y="52"/>
                    <a:pt x="266" y="52"/>
                    <a:pt x="266" y="52"/>
                  </a:cubicBezTo>
                  <a:cubicBezTo>
                    <a:pt x="266" y="51"/>
                    <a:pt x="266" y="51"/>
                    <a:pt x="266" y="51"/>
                  </a:cubicBezTo>
                  <a:cubicBezTo>
                    <a:pt x="267" y="51"/>
                    <a:pt x="267" y="51"/>
                    <a:pt x="267" y="51"/>
                  </a:cubicBezTo>
                  <a:cubicBezTo>
                    <a:pt x="268" y="53"/>
                    <a:pt x="268" y="53"/>
                    <a:pt x="268" y="53"/>
                  </a:cubicBezTo>
                  <a:cubicBezTo>
                    <a:pt x="268" y="52"/>
                    <a:pt x="268" y="52"/>
                    <a:pt x="268" y="52"/>
                  </a:cubicBezTo>
                  <a:cubicBezTo>
                    <a:pt x="267" y="52"/>
                    <a:pt x="267" y="52"/>
                    <a:pt x="267" y="52"/>
                  </a:cubicBezTo>
                  <a:cubicBezTo>
                    <a:pt x="267" y="53"/>
                    <a:pt x="267" y="53"/>
                    <a:pt x="267" y="53"/>
                  </a:cubicBezTo>
                  <a:cubicBezTo>
                    <a:pt x="268" y="53"/>
                    <a:pt x="268" y="53"/>
                    <a:pt x="268" y="53"/>
                  </a:cubicBezTo>
                  <a:cubicBezTo>
                    <a:pt x="267" y="53"/>
                    <a:pt x="267" y="53"/>
                    <a:pt x="267" y="53"/>
                  </a:cubicBezTo>
                  <a:cubicBezTo>
                    <a:pt x="267" y="54"/>
                    <a:pt x="267" y="54"/>
                    <a:pt x="267" y="54"/>
                  </a:cubicBezTo>
                  <a:cubicBezTo>
                    <a:pt x="267" y="54"/>
                    <a:pt x="267" y="54"/>
                    <a:pt x="267" y="54"/>
                  </a:cubicBezTo>
                  <a:cubicBezTo>
                    <a:pt x="268" y="54"/>
                    <a:pt x="268" y="54"/>
                    <a:pt x="268" y="54"/>
                  </a:cubicBezTo>
                  <a:cubicBezTo>
                    <a:pt x="268" y="53"/>
                    <a:pt x="268" y="53"/>
                    <a:pt x="268" y="53"/>
                  </a:cubicBezTo>
                  <a:cubicBezTo>
                    <a:pt x="268" y="53"/>
                    <a:pt x="268" y="53"/>
                    <a:pt x="268" y="53"/>
                  </a:cubicBezTo>
                  <a:cubicBezTo>
                    <a:pt x="268" y="53"/>
                    <a:pt x="268" y="53"/>
                    <a:pt x="268" y="53"/>
                  </a:cubicBezTo>
                  <a:cubicBezTo>
                    <a:pt x="268" y="53"/>
                    <a:pt x="268" y="53"/>
                    <a:pt x="268" y="53"/>
                  </a:cubicBezTo>
                  <a:cubicBezTo>
                    <a:pt x="269" y="54"/>
                    <a:pt x="269" y="54"/>
                    <a:pt x="269" y="54"/>
                  </a:cubicBezTo>
                  <a:cubicBezTo>
                    <a:pt x="270" y="54"/>
                    <a:pt x="270" y="54"/>
                    <a:pt x="270" y="54"/>
                  </a:cubicBezTo>
                  <a:cubicBezTo>
                    <a:pt x="271" y="54"/>
                    <a:pt x="271" y="54"/>
                    <a:pt x="271" y="54"/>
                  </a:cubicBezTo>
                  <a:cubicBezTo>
                    <a:pt x="271" y="55"/>
                    <a:pt x="271" y="55"/>
                    <a:pt x="271" y="55"/>
                  </a:cubicBezTo>
                  <a:cubicBezTo>
                    <a:pt x="271" y="55"/>
                    <a:pt x="271" y="55"/>
                    <a:pt x="271" y="55"/>
                  </a:cubicBezTo>
                  <a:cubicBezTo>
                    <a:pt x="271" y="56"/>
                    <a:pt x="271" y="56"/>
                    <a:pt x="271" y="56"/>
                  </a:cubicBezTo>
                  <a:cubicBezTo>
                    <a:pt x="272" y="56"/>
                    <a:pt x="272" y="56"/>
                    <a:pt x="272" y="56"/>
                  </a:cubicBezTo>
                  <a:cubicBezTo>
                    <a:pt x="272" y="57"/>
                    <a:pt x="272" y="57"/>
                    <a:pt x="272" y="57"/>
                  </a:cubicBezTo>
                  <a:cubicBezTo>
                    <a:pt x="272" y="58"/>
                    <a:pt x="272" y="58"/>
                    <a:pt x="272" y="58"/>
                  </a:cubicBezTo>
                  <a:cubicBezTo>
                    <a:pt x="272" y="58"/>
                    <a:pt x="272" y="58"/>
                    <a:pt x="272" y="58"/>
                  </a:cubicBezTo>
                  <a:cubicBezTo>
                    <a:pt x="272" y="59"/>
                    <a:pt x="272" y="59"/>
                    <a:pt x="272" y="59"/>
                  </a:cubicBezTo>
                  <a:cubicBezTo>
                    <a:pt x="273" y="59"/>
                    <a:pt x="273" y="59"/>
                    <a:pt x="273" y="59"/>
                  </a:cubicBezTo>
                  <a:cubicBezTo>
                    <a:pt x="273" y="59"/>
                    <a:pt x="273" y="59"/>
                    <a:pt x="273" y="59"/>
                  </a:cubicBezTo>
                  <a:cubicBezTo>
                    <a:pt x="273" y="59"/>
                    <a:pt x="273" y="59"/>
                    <a:pt x="273" y="59"/>
                  </a:cubicBezTo>
                  <a:cubicBezTo>
                    <a:pt x="272" y="59"/>
                    <a:pt x="272" y="59"/>
                    <a:pt x="272" y="59"/>
                  </a:cubicBezTo>
                  <a:cubicBezTo>
                    <a:pt x="271" y="59"/>
                    <a:pt x="271" y="59"/>
                    <a:pt x="271" y="59"/>
                  </a:cubicBezTo>
                  <a:cubicBezTo>
                    <a:pt x="270" y="59"/>
                    <a:pt x="270" y="59"/>
                    <a:pt x="270" y="59"/>
                  </a:cubicBezTo>
                  <a:cubicBezTo>
                    <a:pt x="270" y="59"/>
                    <a:pt x="270" y="59"/>
                    <a:pt x="270" y="59"/>
                  </a:cubicBezTo>
                  <a:cubicBezTo>
                    <a:pt x="270" y="59"/>
                    <a:pt x="270" y="59"/>
                    <a:pt x="270" y="59"/>
                  </a:cubicBezTo>
                  <a:cubicBezTo>
                    <a:pt x="270" y="59"/>
                    <a:pt x="270" y="59"/>
                    <a:pt x="270" y="59"/>
                  </a:cubicBezTo>
                  <a:cubicBezTo>
                    <a:pt x="269" y="58"/>
                    <a:pt x="269" y="58"/>
                    <a:pt x="269" y="58"/>
                  </a:cubicBezTo>
                  <a:cubicBezTo>
                    <a:pt x="269" y="59"/>
                    <a:pt x="269" y="59"/>
                    <a:pt x="269" y="59"/>
                  </a:cubicBezTo>
                  <a:cubicBezTo>
                    <a:pt x="269" y="59"/>
                    <a:pt x="269" y="59"/>
                    <a:pt x="269" y="59"/>
                  </a:cubicBezTo>
                  <a:cubicBezTo>
                    <a:pt x="269" y="59"/>
                    <a:pt x="269" y="59"/>
                    <a:pt x="269" y="59"/>
                  </a:cubicBezTo>
                  <a:cubicBezTo>
                    <a:pt x="268" y="59"/>
                    <a:pt x="268" y="59"/>
                    <a:pt x="268" y="59"/>
                  </a:cubicBezTo>
                  <a:cubicBezTo>
                    <a:pt x="268" y="60"/>
                    <a:pt x="268" y="60"/>
                    <a:pt x="268" y="60"/>
                  </a:cubicBezTo>
                  <a:cubicBezTo>
                    <a:pt x="268" y="60"/>
                    <a:pt x="268" y="60"/>
                    <a:pt x="268" y="60"/>
                  </a:cubicBezTo>
                  <a:cubicBezTo>
                    <a:pt x="268" y="60"/>
                    <a:pt x="268" y="60"/>
                    <a:pt x="268" y="60"/>
                  </a:cubicBezTo>
                  <a:cubicBezTo>
                    <a:pt x="267" y="60"/>
                    <a:pt x="267" y="60"/>
                    <a:pt x="267" y="60"/>
                  </a:cubicBezTo>
                  <a:cubicBezTo>
                    <a:pt x="267" y="61"/>
                    <a:pt x="267" y="61"/>
                    <a:pt x="267" y="61"/>
                  </a:cubicBezTo>
                  <a:cubicBezTo>
                    <a:pt x="267" y="61"/>
                    <a:pt x="267" y="61"/>
                    <a:pt x="267" y="61"/>
                  </a:cubicBezTo>
                  <a:cubicBezTo>
                    <a:pt x="267" y="62"/>
                    <a:pt x="267" y="62"/>
                    <a:pt x="267" y="62"/>
                  </a:cubicBezTo>
                  <a:cubicBezTo>
                    <a:pt x="267" y="62"/>
                    <a:pt x="267" y="62"/>
                    <a:pt x="267" y="62"/>
                  </a:cubicBezTo>
                  <a:cubicBezTo>
                    <a:pt x="267" y="62"/>
                    <a:pt x="267" y="62"/>
                    <a:pt x="267" y="62"/>
                  </a:cubicBezTo>
                  <a:cubicBezTo>
                    <a:pt x="266" y="62"/>
                    <a:pt x="266" y="62"/>
                    <a:pt x="266" y="62"/>
                  </a:cubicBezTo>
                  <a:cubicBezTo>
                    <a:pt x="266" y="62"/>
                    <a:pt x="266" y="62"/>
                    <a:pt x="266" y="62"/>
                  </a:cubicBezTo>
                  <a:cubicBezTo>
                    <a:pt x="266" y="63"/>
                    <a:pt x="266" y="63"/>
                    <a:pt x="266" y="63"/>
                  </a:cubicBezTo>
                  <a:cubicBezTo>
                    <a:pt x="266" y="63"/>
                    <a:pt x="266" y="63"/>
                    <a:pt x="266" y="63"/>
                  </a:cubicBezTo>
                  <a:cubicBezTo>
                    <a:pt x="266" y="63"/>
                    <a:pt x="266" y="63"/>
                    <a:pt x="266" y="63"/>
                  </a:cubicBezTo>
                  <a:cubicBezTo>
                    <a:pt x="266" y="64"/>
                    <a:pt x="266" y="64"/>
                    <a:pt x="266" y="64"/>
                  </a:cubicBezTo>
                  <a:cubicBezTo>
                    <a:pt x="266" y="64"/>
                    <a:pt x="266" y="64"/>
                    <a:pt x="266" y="64"/>
                  </a:cubicBezTo>
                  <a:cubicBezTo>
                    <a:pt x="265" y="64"/>
                    <a:pt x="265" y="64"/>
                    <a:pt x="265" y="64"/>
                  </a:cubicBezTo>
                  <a:cubicBezTo>
                    <a:pt x="265" y="64"/>
                    <a:pt x="265" y="64"/>
                    <a:pt x="265" y="64"/>
                  </a:cubicBezTo>
                  <a:cubicBezTo>
                    <a:pt x="265" y="65"/>
                    <a:pt x="265" y="65"/>
                    <a:pt x="265" y="65"/>
                  </a:cubicBezTo>
                  <a:cubicBezTo>
                    <a:pt x="265" y="65"/>
                    <a:pt x="265" y="65"/>
                    <a:pt x="265" y="65"/>
                  </a:cubicBezTo>
                  <a:cubicBezTo>
                    <a:pt x="265" y="65"/>
                    <a:pt x="265" y="65"/>
                    <a:pt x="265" y="65"/>
                  </a:cubicBezTo>
                  <a:cubicBezTo>
                    <a:pt x="265" y="65"/>
                    <a:pt x="265" y="65"/>
                    <a:pt x="265" y="65"/>
                  </a:cubicBezTo>
                  <a:cubicBezTo>
                    <a:pt x="264" y="65"/>
                    <a:pt x="264" y="65"/>
                    <a:pt x="264" y="65"/>
                  </a:cubicBezTo>
                  <a:cubicBezTo>
                    <a:pt x="265" y="66"/>
                    <a:pt x="265" y="66"/>
                    <a:pt x="265" y="66"/>
                  </a:cubicBezTo>
                  <a:cubicBezTo>
                    <a:pt x="265" y="66"/>
                    <a:pt x="265" y="66"/>
                    <a:pt x="265" y="66"/>
                  </a:cubicBezTo>
                  <a:cubicBezTo>
                    <a:pt x="264" y="66"/>
                    <a:pt x="264" y="66"/>
                    <a:pt x="264" y="66"/>
                  </a:cubicBezTo>
                  <a:cubicBezTo>
                    <a:pt x="265" y="67"/>
                    <a:pt x="265" y="67"/>
                    <a:pt x="265" y="67"/>
                  </a:cubicBezTo>
                  <a:cubicBezTo>
                    <a:pt x="264" y="67"/>
                    <a:pt x="264" y="67"/>
                    <a:pt x="264" y="67"/>
                  </a:cubicBezTo>
                  <a:cubicBezTo>
                    <a:pt x="264" y="67"/>
                    <a:pt x="264" y="67"/>
                    <a:pt x="264" y="67"/>
                  </a:cubicBezTo>
                  <a:cubicBezTo>
                    <a:pt x="264" y="67"/>
                    <a:pt x="264" y="67"/>
                    <a:pt x="264" y="67"/>
                  </a:cubicBezTo>
                  <a:cubicBezTo>
                    <a:pt x="264" y="67"/>
                    <a:pt x="264" y="67"/>
                    <a:pt x="264" y="67"/>
                  </a:cubicBezTo>
                  <a:cubicBezTo>
                    <a:pt x="264" y="67"/>
                    <a:pt x="264" y="67"/>
                    <a:pt x="264" y="67"/>
                  </a:cubicBezTo>
                  <a:cubicBezTo>
                    <a:pt x="265" y="67"/>
                    <a:pt x="265" y="67"/>
                    <a:pt x="265" y="67"/>
                  </a:cubicBezTo>
                  <a:cubicBezTo>
                    <a:pt x="264" y="68"/>
                    <a:pt x="264" y="68"/>
                    <a:pt x="264" y="68"/>
                  </a:cubicBezTo>
                  <a:cubicBezTo>
                    <a:pt x="264" y="68"/>
                    <a:pt x="264" y="68"/>
                    <a:pt x="264" y="68"/>
                  </a:cubicBezTo>
                  <a:cubicBezTo>
                    <a:pt x="264" y="68"/>
                    <a:pt x="264" y="68"/>
                    <a:pt x="264" y="68"/>
                  </a:cubicBezTo>
                  <a:cubicBezTo>
                    <a:pt x="264" y="68"/>
                    <a:pt x="264" y="68"/>
                    <a:pt x="264" y="68"/>
                  </a:cubicBezTo>
                  <a:cubicBezTo>
                    <a:pt x="264" y="69"/>
                    <a:pt x="264" y="69"/>
                    <a:pt x="264" y="69"/>
                  </a:cubicBezTo>
                  <a:cubicBezTo>
                    <a:pt x="264" y="69"/>
                    <a:pt x="264" y="69"/>
                    <a:pt x="264" y="69"/>
                  </a:cubicBezTo>
                  <a:cubicBezTo>
                    <a:pt x="264" y="69"/>
                    <a:pt x="264" y="69"/>
                    <a:pt x="264" y="69"/>
                  </a:cubicBezTo>
                  <a:cubicBezTo>
                    <a:pt x="264" y="70"/>
                    <a:pt x="264" y="70"/>
                    <a:pt x="264" y="70"/>
                  </a:cubicBezTo>
                  <a:cubicBezTo>
                    <a:pt x="264" y="70"/>
                    <a:pt x="264" y="70"/>
                    <a:pt x="264" y="70"/>
                  </a:cubicBezTo>
                  <a:cubicBezTo>
                    <a:pt x="264" y="71"/>
                    <a:pt x="264" y="71"/>
                    <a:pt x="264" y="71"/>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4" y="73"/>
                    <a:pt x="264" y="73"/>
                    <a:pt x="264" y="73"/>
                  </a:cubicBezTo>
                  <a:cubicBezTo>
                    <a:pt x="263" y="73"/>
                    <a:pt x="263" y="73"/>
                    <a:pt x="263" y="73"/>
                  </a:cubicBezTo>
                  <a:cubicBezTo>
                    <a:pt x="264" y="74"/>
                    <a:pt x="264" y="74"/>
                    <a:pt x="264" y="74"/>
                  </a:cubicBezTo>
                  <a:cubicBezTo>
                    <a:pt x="264" y="75"/>
                    <a:pt x="264" y="75"/>
                    <a:pt x="264" y="75"/>
                  </a:cubicBezTo>
                  <a:cubicBezTo>
                    <a:pt x="264" y="75"/>
                    <a:pt x="264" y="75"/>
                    <a:pt x="264" y="75"/>
                  </a:cubicBezTo>
                  <a:cubicBezTo>
                    <a:pt x="263" y="75"/>
                    <a:pt x="263" y="75"/>
                    <a:pt x="263" y="75"/>
                  </a:cubicBezTo>
                  <a:cubicBezTo>
                    <a:pt x="263" y="74"/>
                    <a:pt x="263" y="74"/>
                    <a:pt x="263" y="74"/>
                  </a:cubicBezTo>
                  <a:cubicBezTo>
                    <a:pt x="263" y="74"/>
                    <a:pt x="263" y="74"/>
                    <a:pt x="263" y="74"/>
                  </a:cubicBezTo>
                  <a:cubicBezTo>
                    <a:pt x="262" y="74"/>
                    <a:pt x="262" y="74"/>
                    <a:pt x="262" y="74"/>
                  </a:cubicBezTo>
                  <a:cubicBezTo>
                    <a:pt x="262" y="74"/>
                    <a:pt x="262" y="74"/>
                    <a:pt x="262" y="74"/>
                  </a:cubicBezTo>
                  <a:cubicBezTo>
                    <a:pt x="262" y="74"/>
                    <a:pt x="262" y="74"/>
                    <a:pt x="262" y="74"/>
                  </a:cubicBezTo>
                  <a:cubicBezTo>
                    <a:pt x="262" y="74"/>
                    <a:pt x="262" y="74"/>
                    <a:pt x="262" y="74"/>
                  </a:cubicBezTo>
                  <a:cubicBezTo>
                    <a:pt x="261" y="74"/>
                    <a:pt x="261" y="74"/>
                    <a:pt x="261" y="74"/>
                  </a:cubicBezTo>
                  <a:cubicBezTo>
                    <a:pt x="261" y="73"/>
                    <a:pt x="261" y="73"/>
                    <a:pt x="261" y="73"/>
                  </a:cubicBezTo>
                  <a:cubicBezTo>
                    <a:pt x="260" y="73"/>
                    <a:pt x="260" y="73"/>
                    <a:pt x="260" y="73"/>
                  </a:cubicBezTo>
                  <a:cubicBezTo>
                    <a:pt x="260" y="72"/>
                    <a:pt x="260" y="72"/>
                    <a:pt x="260" y="72"/>
                  </a:cubicBezTo>
                  <a:cubicBezTo>
                    <a:pt x="259" y="73"/>
                    <a:pt x="259" y="73"/>
                    <a:pt x="259" y="73"/>
                  </a:cubicBezTo>
                  <a:cubicBezTo>
                    <a:pt x="259" y="73"/>
                    <a:pt x="259" y="73"/>
                    <a:pt x="259" y="73"/>
                  </a:cubicBezTo>
                  <a:cubicBezTo>
                    <a:pt x="258" y="73"/>
                    <a:pt x="258" y="73"/>
                    <a:pt x="258" y="73"/>
                  </a:cubicBezTo>
                  <a:cubicBezTo>
                    <a:pt x="258" y="73"/>
                    <a:pt x="258" y="73"/>
                    <a:pt x="258" y="73"/>
                  </a:cubicBezTo>
                  <a:cubicBezTo>
                    <a:pt x="257" y="73"/>
                    <a:pt x="257" y="73"/>
                    <a:pt x="257" y="73"/>
                  </a:cubicBezTo>
                  <a:cubicBezTo>
                    <a:pt x="257" y="74"/>
                    <a:pt x="257" y="74"/>
                    <a:pt x="257" y="74"/>
                  </a:cubicBezTo>
                  <a:cubicBezTo>
                    <a:pt x="257" y="74"/>
                    <a:pt x="257" y="74"/>
                    <a:pt x="257" y="74"/>
                  </a:cubicBezTo>
                  <a:cubicBezTo>
                    <a:pt x="256" y="74"/>
                    <a:pt x="256" y="74"/>
                    <a:pt x="256" y="74"/>
                  </a:cubicBezTo>
                  <a:cubicBezTo>
                    <a:pt x="257" y="75"/>
                    <a:pt x="257" y="75"/>
                    <a:pt x="257" y="75"/>
                  </a:cubicBezTo>
                  <a:cubicBezTo>
                    <a:pt x="256" y="75"/>
                    <a:pt x="256" y="75"/>
                    <a:pt x="256" y="75"/>
                  </a:cubicBezTo>
                  <a:cubicBezTo>
                    <a:pt x="257" y="76"/>
                    <a:pt x="257" y="76"/>
                    <a:pt x="257" y="76"/>
                  </a:cubicBezTo>
                  <a:cubicBezTo>
                    <a:pt x="256" y="76"/>
                    <a:pt x="256" y="76"/>
                    <a:pt x="256" y="76"/>
                  </a:cubicBezTo>
                  <a:cubicBezTo>
                    <a:pt x="256" y="77"/>
                    <a:pt x="256" y="77"/>
                    <a:pt x="256" y="77"/>
                  </a:cubicBezTo>
                  <a:cubicBezTo>
                    <a:pt x="256" y="77"/>
                    <a:pt x="256" y="77"/>
                    <a:pt x="256" y="77"/>
                  </a:cubicBezTo>
                  <a:cubicBezTo>
                    <a:pt x="256" y="77"/>
                    <a:pt x="256" y="77"/>
                    <a:pt x="256" y="77"/>
                  </a:cubicBezTo>
                  <a:cubicBezTo>
                    <a:pt x="255" y="76"/>
                    <a:pt x="255" y="76"/>
                    <a:pt x="255" y="76"/>
                  </a:cubicBezTo>
                  <a:cubicBezTo>
                    <a:pt x="255" y="75"/>
                    <a:pt x="255" y="75"/>
                    <a:pt x="255" y="75"/>
                  </a:cubicBezTo>
                  <a:cubicBezTo>
                    <a:pt x="255" y="75"/>
                    <a:pt x="255" y="75"/>
                    <a:pt x="255" y="75"/>
                  </a:cubicBezTo>
                  <a:cubicBezTo>
                    <a:pt x="255" y="75"/>
                    <a:pt x="255" y="75"/>
                    <a:pt x="255" y="75"/>
                  </a:cubicBezTo>
                  <a:cubicBezTo>
                    <a:pt x="255" y="75"/>
                    <a:pt x="255" y="75"/>
                    <a:pt x="255" y="75"/>
                  </a:cubicBezTo>
                  <a:cubicBezTo>
                    <a:pt x="254" y="76"/>
                    <a:pt x="254" y="76"/>
                    <a:pt x="254" y="76"/>
                  </a:cubicBezTo>
                  <a:cubicBezTo>
                    <a:pt x="254" y="76"/>
                    <a:pt x="254" y="76"/>
                    <a:pt x="254" y="76"/>
                  </a:cubicBezTo>
                  <a:cubicBezTo>
                    <a:pt x="254" y="77"/>
                    <a:pt x="254" y="77"/>
                    <a:pt x="254" y="77"/>
                  </a:cubicBezTo>
                  <a:cubicBezTo>
                    <a:pt x="254" y="77"/>
                    <a:pt x="254" y="77"/>
                    <a:pt x="254" y="77"/>
                  </a:cubicBezTo>
                  <a:cubicBezTo>
                    <a:pt x="254" y="78"/>
                    <a:pt x="254" y="78"/>
                    <a:pt x="254" y="78"/>
                  </a:cubicBezTo>
                  <a:cubicBezTo>
                    <a:pt x="253" y="77"/>
                    <a:pt x="253" y="77"/>
                    <a:pt x="253" y="77"/>
                  </a:cubicBezTo>
                  <a:cubicBezTo>
                    <a:pt x="253" y="77"/>
                    <a:pt x="253" y="77"/>
                    <a:pt x="253" y="77"/>
                  </a:cubicBezTo>
                  <a:cubicBezTo>
                    <a:pt x="253" y="77"/>
                    <a:pt x="253" y="77"/>
                    <a:pt x="253" y="77"/>
                  </a:cubicBezTo>
                  <a:cubicBezTo>
                    <a:pt x="253" y="77"/>
                    <a:pt x="253" y="77"/>
                    <a:pt x="253" y="77"/>
                  </a:cubicBezTo>
                  <a:cubicBezTo>
                    <a:pt x="252" y="77"/>
                    <a:pt x="252" y="77"/>
                    <a:pt x="252" y="77"/>
                  </a:cubicBezTo>
                  <a:cubicBezTo>
                    <a:pt x="252" y="78"/>
                    <a:pt x="252" y="78"/>
                    <a:pt x="252" y="78"/>
                  </a:cubicBezTo>
                  <a:cubicBezTo>
                    <a:pt x="252" y="77"/>
                    <a:pt x="252" y="77"/>
                    <a:pt x="252" y="77"/>
                  </a:cubicBezTo>
                  <a:cubicBezTo>
                    <a:pt x="251" y="77"/>
                    <a:pt x="251" y="77"/>
                    <a:pt x="251" y="77"/>
                  </a:cubicBezTo>
                  <a:cubicBezTo>
                    <a:pt x="251" y="78"/>
                    <a:pt x="251" y="78"/>
                    <a:pt x="251" y="78"/>
                  </a:cubicBezTo>
                  <a:cubicBezTo>
                    <a:pt x="252" y="78"/>
                    <a:pt x="252" y="78"/>
                    <a:pt x="252" y="78"/>
                  </a:cubicBezTo>
                  <a:cubicBezTo>
                    <a:pt x="251" y="78"/>
                    <a:pt x="251" y="78"/>
                    <a:pt x="251" y="78"/>
                  </a:cubicBezTo>
                  <a:cubicBezTo>
                    <a:pt x="251" y="79"/>
                    <a:pt x="251" y="79"/>
                    <a:pt x="251" y="79"/>
                  </a:cubicBezTo>
                  <a:cubicBezTo>
                    <a:pt x="251" y="79"/>
                    <a:pt x="251" y="79"/>
                    <a:pt x="251" y="79"/>
                  </a:cubicBezTo>
                  <a:cubicBezTo>
                    <a:pt x="252" y="79"/>
                    <a:pt x="252" y="79"/>
                    <a:pt x="252" y="79"/>
                  </a:cubicBezTo>
                  <a:cubicBezTo>
                    <a:pt x="252" y="80"/>
                    <a:pt x="252" y="80"/>
                    <a:pt x="252" y="80"/>
                  </a:cubicBezTo>
                  <a:cubicBezTo>
                    <a:pt x="252" y="80"/>
                    <a:pt x="252" y="80"/>
                    <a:pt x="252" y="80"/>
                  </a:cubicBezTo>
                  <a:cubicBezTo>
                    <a:pt x="252" y="80"/>
                    <a:pt x="252" y="80"/>
                    <a:pt x="252" y="80"/>
                  </a:cubicBezTo>
                  <a:cubicBezTo>
                    <a:pt x="252" y="80"/>
                    <a:pt x="252" y="80"/>
                    <a:pt x="252" y="80"/>
                  </a:cubicBezTo>
                  <a:cubicBezTo>
                    <a:pt x="252" y="81"/>
                    <a:pt x="252" y="81"/>
                    <a:pt x="252" y="81"/>
                  </a:cubicBezTo>
                  <a:cubicBezTo>
                    <a:pt x="252" y="81"/>
                    <a:pt x="252" y="81"/>
                    <a:pt x="252" y="81"/>
                  </a:cubicBezTo>
                  <a:cubicBezTo>
                    <a:pt x="252" y="81"/>
                    <a:pt x="252" y="81"/>
                    <a:pt x="252" y="81"/>
                  </a:cubicBezTo>
                  <a:cubicBezTo>
                    <a:pt x="252" y="81"/>
                    <a:pt x="252" y="81"/>
                    <a:pt x="252" y="81"/>
                  </a:cubicBezTo>
                  <a:cubicBezTo>
                    <a:pt x="253" y="81"/>
                    <a:pt x="253" y="81"/>
                    <a:pt x="253" y="81"/>
                  </a:cubicBezTo>
                  <a:cubicBezTo>
                    <a:pt x="253" y="82"/>
                    <a:pt x="253" y="82"/>
                    <a:pt x="253" y="82"/>
                  </a:cubicBezTo>
                  <a:cubicBezTo>
                    <a:pt x="253" y="82"/>
                    <a:pt x="253" y="82"/>
                    <a:pt x="253" y="82"/>
                  </a:cubicBezTo>
                  <a:cubicBezTo>
                    <a:pt x="252" y="82"/>
                    <a:pt x="252" y="82"/>
                    <a:pt x="252" y="82"/>
                  </a:cubicBezTo>
                  <a:cubicBezTo>
                    <a:pt x="252" y="82"/>
                    <a:pt x="252" y="82"/>
                    <a:pt x="252" y="82"/>
                  </a:cubicBezTo>
                  <a:cubicBezTo>
                    <a:pt x="252" y="82"/>
                    <a:pt x="252" y="82"/>
                    <a:pt x="252" y="82"/>
                  </a:cubicBezTo>
                  <a:cubicBezTo>
                    <a:pt x="252" y="82"/>
                    <a:pt x="252" y="82"/>
                    <a:pt x="252" y="82"/>
                  </a:cubicBezTo>
                  <a:cubicBezTo>
                    <a:pt x="253" y="82"/>
                    <a:pt x="253" y="82"/>
                    <a:pt x="253" y="82"/>
                  </a:cubicBezTo>
                  <a:cubicBezTo>
                    <a:pt x="253" y="83"/>
                    <a:pt x="253" y="83"/>
                    <a:pt x="253" y="83"/>
                  </a:cubicBezTo>
                  <a:cubicBezTo>
                    <a:pt x="253" y="83"/>
                    <a:pt x="253" y="83"/>
                    <a:pt x="253" y="83"/>
                  </a:cubicBezTo>
                  <a:cubicBezTo>
                    <a:pt x="253" y="84"/>
                    <a:pt x="253" y="84"/>
                    <a:pt x="253" y="84"/>
                  </a:cubicBezTo>
                  <a:cubicBezTo>
                    <a:pt x="252" y="84"/>
                    <a:pt x="252" y="84"/>
                    <a:pt x="252" y="84"/>
                  </a:cubicBezTo>
                  <a:cubicBezTo>
                    <a:pt x="253" y="85"/>
                    <a:pt x="253" y="85"/>
                    <a:pt x="253" y="85"/>
                  </a:cubicBezTo>
                  <a:cubicBezTo>
                    <a:pt x="252" y="85"/>
                    <a:pt x="252" y="85"/>
                    <a:pt x="252" y="85"/>
                  </a:cubicBezTo>
                  <a:cubicBezTo>
                    <a:pt x="253" y="85"/>
                    <a:pt x="253" y="85"/>
                    <a:pt x="253" y="85"/>
                  </a:cubicBezTo>
                  <a:cubicBezTo>
                    <a:pt x="253" y="85"/>
                    <a:pt x="253" y="85"/>
                    <a:pt x="253" y="85"/>
                  </a:cubicBezTo>
                  <a:cubicBezTo>
                    <a:pt x="253" y="86"/>
                    <a:pt x="253" y="86"/>
                    <a:pt x="253" y="86"/>
                  </a:cubicBezTo>
                  <a:cubicBezTo>
                    <a:pt x="253" y="87"/>
                    <a:pt x="253" y="87"/>
                    <a:pt x="253" y="87"/>
                  </a:cubicBezTo>
                  <a:cubicBezTo>
                    <a:pt x="253" y="87"/>
                    <a:pt x="253" y="87"/>
                    <a:pt x="253" y="87"/>
                  </a:cubicBezTo>
                  <a:cubicBezTo>
                    <a:pt x="253" y="87"/>
                    <a:pt x="253" y="87"/>
                    <a:pt x="253" y="87"/>
                  </a:cubicBezTo>
                  <a:cubicBezTo>
                    <a:pt x="254" y="87"/>
                    <a:pt x="254" y="87"/>
                    <a:pt x="254" y="87"/>
                  </a:cubicBezTo>
                  <a:cubicBezTo>
                    <a:pt x="254" y="88"/>
                    <a:pt x="254" y="88"/>
                    <a:pt x="254" y="88"/>
                  </a:cubicBezTo>
                  <a:cubicBezTo>
                    <a:pt x="255" y="88"/>
                    <a:pt x="255" y="88"/>
                    <a:pt x="255" y="88"/>
                  </a:cubicBezTo>
                  <a:cubicBezTo>
                    <a:pt x="255" y="88"/>
                    <a:pt x="255" y="88"/>
                    <a:pt x="255" y="88"/>
                  </a:cubicBezTo>
                  <a:cubicBezTo>
                    <a:pt x="255" y="88"/>
                    <a:pt x="255" y="88"/>
                    <a:pt x="255" y="88"/>
                  </a:cubicBezTo>
                  <a:cubicBezTo>
                    <a:pt x="254" y="87"/>
                    <a:pt x="254" y="87"/>
                    <a:pt x="254" y="87"/>
                  </a:cubicBezTo>
                  <a:cubicBezTo>
                    <a:pt x="254" y="87"/>
                    <a:pt x="254" y="87"/>
                    <a:pt x="254" y="87"/>
                  </a:cubicBezTo>
                  <a:cubicBezTo>
                    <a:pt x="255" y="87"/>
                    <a:pt x="255" y="87"/>
                    <a:pt x="255" y="87"/>
                  </a:cubicBezTo>
                  <a:cubicBezTo>
                    <a:pt x="255" y="87"/>
                    <a:pt x="255" y="87"/>
                    <a:pt x="255" y="87"/>
                  </a:cubicBezTo>
                  <a:cubicBezTo>
                    <a:pt x="256" y="87"/>
                    <a:pt x="256" y="87"/>
                    <a:pt x="256" y="87"/>
                  </a:cubicBezTo>
                  <a:cubicBezTo>
                    <a:pt x="256" y="87"/>
                    <a:pt x="256" y="87"/>
                    <a:pt x="256" y="87"/>
                  </a:cubicBezTo>
                  <a:cubicBezTo>
                    <a:pt x="256" y="87"/>
                    <a:pt x="256" y="87"/>
                    <a:pt x="256" y="87"/>
                  </a:cubicBezTo>
                  <a:cubicBezTo>
                    <a:pt x="256" y="88"/>
                    <a:pt x="256" y="88"/>
                    <a:pt x="256" y="88"/>
                  </a:cubicBezTo>
                  <a:cubicBezTo>
                    <a:pt x="256" y="88"/>
                    <a:pt x="256" y="88"/>
                    <a:pt x="256" y="88"/>
                  </a:cubicBezTo>
                  <a:cubicBezTo>
                    <a:pt x="257" y="88"/>
                    <a:pt x="257" y="88"/>
                    <a:pt x="257" y="88"/>
                  </a:cubicBezTo>
                  <a:cubicBezTo>
                    <a:pt x="256" y="89"/>
                    <a:pt x="256" y="89"/>
                    <a:pt x="256" y="89"/>
                  </a:cubicBezTo>
                  <a:cubicBezTo>
                    <a:pt x="256" y="89"/>
                    <a:pt x="256" y="89"/>
                    <a:pt x="256" y="89"/>
                  </a:cubicBezTo>
                  <a:cubicBezTo>
                    <a:pt x="256" y="89"/>
                    <a:pt x="256" y="89"/>
                    <a:pt x="256" y="89"/>
                  </a:cubicBezTo>
                  <a:cubicBezTo>
                    <a:pt x="256" y="90"/>
                    <a:pt x="256" y="90"/>
                    <a:pt x="256" y="90"/>
                  </a:cubicBezTo>
                  <a:cubicBezTo>
                    <a:pt x="256" y="90"/>
                    <a:pt x="256" y="90"/>
                    <a:pt x="256" y="90"/>
                  </a:cubicBezTo>
                  <a:cubicBezTo>
                    <a:pt x="257" y="91"/>
                    <a:pt x="257" y="91"/>
                    <a:pt x="257" y="91"/>
                  </a:cubicBezTo>
                  <a:cubicBezTo>
                    <a:pt x="257" y="92"/>
                    <a:pt x="257" y="92"/>
                    <a:pt x="257" y="92"/>
                  </a:cubicBezTo>
                  <a:cubicBezTo>
                    <a:pt x="257" y="92"/>
                    <a:pt x="257" y="92"/>
                    <a:pt x="257" y="92"/>
                  </a:cubicBezTo>
                  <a:cubicBezTo>
                    <a:pt x="257" y="92"/>
                    <a:pt x="257" y="92"/>
                    <a:pt x="257" y="92"/>
                  </a:cubicBezTo>
                  <a:cubicBezTo>
                    <a:pt x="257" y="92"/>
                    <a:pt x="257" y="92"/>
                    <a:pt x="257" y="92"/>
                  </a:cubicBezTo>
                  <a:cubicBezTo>
                    <a:pt x="258" y="91"/>
                    <a:pt x="258" y="91"/>
                    <a:pt x="258" y="91"/>
                  </a:cubicBezTo>
                  <a:cubicBezTo>
                    <a:pt x="258" y="91"/>
                    <a:pt x="258" y="91"/>
                    <a:pt x="258" y="91"/>
                  </a:cubicBezTo>
                  <a:cubicBezTo>
                    <a:pt x="258" y="91"/>
                    <a:pt x="258" y="91"/>
                    <a:pt x="258" y="91"/>
                  </a:cubicBezTo>
                  <a:cubicBezTo>
                    <a:pt x="258" y="91"/>
                    <a:pt x="258" y="91"/>
                    <a:pt x="258" y="91"/>
                  </a:cubicBezTo>
                  <a:cubicBezTo>
                    <a:pt x="258" y="92"/>
                    <a:pt x="258" y="92"/>
                    <a:pt x="258" y="92"/>
                  </a:cubicBezTo>
                  <a:cubicBezTo>
                    <a:pt x="259" y="93"/>
                    <a:pt x="259" y="93"/>
                    <a:pt x="259" y="93"/>
                  </a:cubicBezTo>
                  <a:cubicBezTo>
                    <a:pt x="260" y="94"/>
                    <a:pt x="260" y="94"/>
                    <a:pt x="260" y="94"/>
                  </a:cubicBezTo>
                  <a:cubicBezTo>
                    <a:pt x="259" y="94"/>
                    <a:pt x="259" y="94"/>
                    <a:pt x="259" y="94"/>
                  </a:cubicBezTo>
                  <a:cubicBezTo>
                    <a:pt x="259" y="95"/>
                    <a:pt x="259" y="95"/>
                    <a:pt x="259" y="95"/>
                  </a:cubicBezTo>
                  <a:cubicBezTo>
                    <a:pt x="259" y="95"/>
                    <a:pt x="259" y="95"/>
                    <a:pt x="259" y="95"/>
                  </a:cubicBezTo>
                  <a:cubicBezTo>
                    <a:pt x="258" y="94"/>
                    <a:pt x="258" y="94"/>
                    <a:pt x="258" y="94"/>
                  </a:cubicBezTo>
                  <a:cubicBezTo>
                    <a:pt x="258" y="94"/>
                    <a:pt x="258" y="94"/>
                    <a:pt x="258" y="94"/>
                  </a:cubicBezTo>
                  <a:cubicBezTo>
                    <a:pt x="258" y="94"/>
                    <a:pt x="258" y="94"/>
                    <a:pt x="258" y="94"/>
                  </a:cubicBezTo>
                  <a:cubicBezTo>
                    <a:pt x="258" y="93"/>
                    <a:pt x="258" y="93"/>
                    <a:pt x="258" y="93"/>
                  </a:cubicBezTo>
                  <a:cubicBezTo>
                    <a:pt x="258" y="93"/>
                    <a:pt x="258" y="93"/>
                    <a:pt x="258" y="93"/>
                  </a:cubicBezTo>
                  <a:cubicBezTo>
                    <a:pt x="258" y="92"/>
                    <a:pt x="258" y="92"/>
                    <a:pt x="258" y="92"/>
                  </a:cubicBezTo>
                  <a:cubicBezTo>
                    <a:pt x="258" y="93"/>
                    <a:pt x="258" y="93"/>
                    <a:pt x="258" y="93"/>
                  </a:cubicBezTo>
                  <a:cubicBezTo>
                    <a:pt x="258" y="93"/>
                    <a:pt x="258" y="93"/>
                    <a:pt x="258" y="93"/>
                  </a:cubicBezTo>
                  <a:cubicBezTo>
                    <a:pt x="258" y="93"/>
                    <a:pt x="258" y="93"/>
                    <a:pt x="258" y="93"/>
                  </a:cubicBezTo>
                  <a:cubicBezTo>
                    <a:pt x="257" y="93"/>
                    <a:pt x="257" y="93"/>
                    <a:pt x="257" y="93"/>
                  </a:cubicBezTo>
                  <a:cubicBezTo>
                    <a:pt x="257" y="94"/>
                    <a:pt x="257" y="94"/>
                    <a:pt x="257" y="94"/>
                  </a:cubicBezTo>
                  <a:cubicBezTo>
                    <a:pt x="257" y="94"/>
                    <a:pt x="257" y="94"/>
                    <a:pt x="257" y="94"/>
                  </a:cubicBezTo>
                  <a:cubicBezTo>
                    <a:pt x="258" y="94"/>
                    <a:pt x="258" y="94"/>
                    <a:pt x="258" y="94"/>
                  </a:cubicBezTo>
                  <a:cubicBezTo>
                    <a:pt x="258" y="94"/>
                    <a:pt x="258" y="94"/>
                    <a:pt x="258" y="94"/>
                  </a:cubicBezTo>
                  <a:cubicBezTo>
                    <a:pt x="257" y="95"/>
                    <a:pt x="257" y="95"/>
                    <a:pt x="257" y="95"/>
                  </a:cubicBezTo>
                  <a:cubicBezTo>
                    <a:pt x="257" y="95"/>
                    <a:pt x="257" y="95"/>
                    <a:pt x="257" y="95"/>
                  </a:cubicBezTo>
                  <a:cubicBezTo>
                    <a:pt x="257" y="96"/>
                    <a:pt x="257" y="96"/>
                    <a:pt x="257" y="96"/>
                  </a:cubicBezTo>
                  <a:cubicBezTo>
                    <a:pt x="257" y="97"/>
                    <a:pt x="257" y="97"/>
                    <a:pt x="257" y="97"/>
                  </a:cubicBezTo>
                  <a:cubicBezTo>
                    <a:pt x="258" y="97"/>
                    <a:pt x="258" y="97"/>
                    <a:pt x="258" y="97"/>
                  </a:cubicBezTo>
                  <a:cubicBezTo>
                    <a:pt x="258" y="98"/>
                    <a:pt x="258" y="98"/>
                    <a:pt x="258" y="98"/>
                  </a:cubicBezTo>
                  <a:cubicBezTo>
                    <a:pt x="259" y="99"/>
                    <a:pt x="259" y="99"/>
                    <a:pt x="259" y="99"/>
                  </a:cubicBezTo>
                  <a:cubicBezTo>
                    <a:pt x="259" y="99"/>
                    <a:pt x="259" y="99"/>
                    <a:pt x="259" y="99"/>
                  </a:cubicBezTo>
                  <a:cubicBezTo>
                    <a:pt x="260" y="100"/>
                    <a:pt x="260" y="100"/>
                    <a:pt x="260" y="100"/>
                  </a:cubicBezTo>
                  <a:cubicBezTo>
                    <a:pt x="260" y="101"/>
                    <a:pt x="260" y="101"/>
                    <a:pt x="260" y="101"/>
                  </a:cubicBezTo>
                  <a:cubicBezTo>
                    <a:pt x="260" y="101"/>
                    <a:pt x="260" y="101"/>
                    <a:pt x="260" y="101"/>
                  </a:cubicBezTo>
                  <a:cubicBezTo>
                    <a:pt x="260" y="101"/>
                    <a:pt x="260" y="101"/>
                    <a:pt x="260" y="101"/>
                  </a:cubicBezTo>
                  <a:cubicBezTo>
                    <a:pt x="259" y="102"/>
                    <a:pt x="259" y="102"/>
                    <a:pt x="259" y="102"/>
                  </a:cubicBezTo>
                  <a:cubicBezTo>
                    <a:pt x="259" y="102"/>
                    <a:pt x="259" y="102"/>
                    <a:pt x="259" y="102"/>
                  </a:cubicBezTo>
                  <a:cubicBezTo>
                    <a:pt x="258" y="102"/>
                    <a:pt x="258" y="102"/>
                    <a:pt x="258" y="102"/>
                  </a:cubicBezTo>
                  <a:cubicBezTo>
                    <a:pt x="258" y="102"/>
                    <a:pt x="258" y="102"/>
                    <a:pt x="258" y="102"/>
                  </a:cubicBezTo>
                  <a:cubicBezTo>
                    <a:pt x="258" y="102"/>
                    <a:pt x="258" y="102"/>
                    <a:pt x="258" y="102"/>
                  </a:cubicBezTo>
                  <a:cubicBezTo>
                    <a:pt x="257" y="103"/>
                    <a:pt x="257" y="103"/>
                    <a:pt x="257" y="103"/>
                  </a:cubicBezTo>
                  <a:cubicBezTo>
                    <a:pt x="257" y="104"/>
                    <a:pt x="257" y="104"/>
                    <a:pt x="257" y="104"/>
                  </a:cubicBezTo>
                  <a:cubicBezTo>
                    <a:pt x="257" y="104"/>
                    <a:pt x="257" y="104"/>
                    <a:pt x="257" y="104"/>
                  </a:cubicBezTo>
                  <a:cubicBezTo>
                    <a:pt x="257" y="104"/>
                    <a:pt x="257" y="104"/>
                    <a:pt x="257" y="104"/>
                  </a:cubicBezTo>
                  <a:cubicBezTo>
                    <a:pt x="257" y="105"/>
                    <a:pt x="257" y="105"/>
                    <a:pt x="257" y="105"/>
                  </a:cubicBezTo>
                  <a:cubicBezTo>
                    <a:pt x="258" y="106"/>
                    <a:pt x="258" y="106"/>
                    <a:pt x="258" y="106"/>
                  </a:cubicBezTo>
                  <a:cubicBezTo>
                    <a:pt x="258" y="107"/>
                    <a:pt x="258" y="107"/>
                    <a:pt x="258" y="107"/>
                  </a:cubicBezTo>
                  <a:cubicBezTo>
                    <a:pt x="258" y="107"/>
                    <a:pt x="258" y="107"/>
                    <a:pt x="258" y="107"/>
                  </a:cubicBezTo>
                  <a:cubicBezTo>
                    <a:pt x="259" y="108"/>
                    <a:pt x="259" y="108"/>
                    <a:pt x="259" y="108"/>
                  </a:cubicBezTo>
                  <a:cubicBezTo>
                    <a:pt x="259" y="108"/>
                    <a:pt x="259" y="108"/>
                    <a:pt x="259" y="108"/>
                  </a:cubicBezTo>
                  <a:cubicBezTo>
                    <a:pt x="259" y="108"/>
                    <a:pt x="259" y="108"/>
                    <a:pt x="259" y="108"/>
                  </a:cubicBezTo>
                  <a:cubicBezTo>
                    <a:pt x="258" y="108"/>
                    <a:pt x="258" y="108"/>
                    <a:pt x="258" y="108"/>
                  </a:cubicBezTo>
                  <a:cubicBezTo>
                    <a:pt x="258" y="108"/>
                    <a:pt x="258" y="108"/>
                    <a:pt x="258" y="108"/>
                  </a:cubicBezTo>
                  <a:cubicBezTo>
                    <a:pt x="258" y="108"/>
                    <a:pt x="258" y="108"/>
                    <a:pt x="258" y="108"/>
                  </a:cubicBezTo>
                  <a:cubicBezTo>
                    <a:pt x="257" y="108"/>
                    <a:pt x="257" y="108"/>
                    <a:pt x="257" y="108"/>
                  </a:cubicBezTo>
                  <a:cubicBezTo>
                    <a:pt x="257" y="109"/>
                    <a:pt x="257" y="109"/>
                    <a:pt x="257" y="109"/>
                  </a:cubicBezTo>
                  <a:cubicBezTo>
                    <a:pt x="256" y="109"/>
                    <a:pt x="256" y="109"/>
                    <a:pt x="256" y="109"/>
                  </a:cubicBezTo>
                  <a:cubicBezTo>
                    <a:pt x="256" y="109"/>
                    <a:pt x="256" y="109"/>
                    <a:pt x="256" y="109"/>
                  </a:cubicBezTo>
                  <a:cubicBezTo>
                    <a:pt x="256" y="109"/>
                    <a:pt x="256" y="109"/>
                    <a:pt x="256" y="109"/>
                  </a:cubicBezTo>
                  <a:cubicBezTo>
                    <a:pt x="257" y="109"/>
                    <a:pt x="257" y="109"/>
                    <a:pt x="257" y="109"/>
                  </a:cubicBezTo>
                  <a:cubicBezTo>
                    <a:pt x="257" y="110"/>
                    <a:pt x="257" y="110"/>
                    <a:pt x="257" y="110"/>
                  </a:cubicBezTo>
                  <a:cubicBezTo>
                    <a:pt x="257" y="110"/>
                    <a:pt x="257" y="110"/>
                    <a:pt x="257" y="110"/>
                  </a:cubicBezTo>
                  <a:cubicBezTo>
                    <a:pt x="257" y="110"/>
                    <a:pt x="257" y="110"/>
                    <a:pt x="257" y="110"/>
                  </a:cubicBezTo>
                  <a:cubicBezTo>
                    <a:pt x="257" y="111"/>
                    <a:pt x="257" y="111"/>
                    <a:pt x="257" y="111"/>
                  </a:cubicBezTo>
                  <a:cubicBezTo>
                    <a:pt x="257" y="110"/>
                    <a:pt x="257" y="110"/>
                    <a:pt x="257" y="110"/>
                  </a:cubicBezTo>
                  <a:cubicBezTo>
                    <a:pt x="257" y="111"/>
                    <a:pt x="257" y="111"/>
                    <a:pt x="257" y="111"/>
                  </a:cubicBezTo>
                  <a:cubicBezTo>
                    <a:pt x="257" y="111"/>
                    <a:pt x="257" y="111"/>
                    <a:pt x="257" y="111"/>
                  </a:cubicBezTo>
                  <a:cubicBezTo>
                    <a:pt x="257" y="111"/>
                    <a:pt x="257" y="111"/>
                    <a:pt x="257" y="111"/>
                  </a:cubicBezTo>
                  <a:cubicBezTo>
                    <a:pt x="257" y="111"/>
                    <a:pt x="257" y="111"/>
                    <a:pt x="257" y="111"/>
                  </a:cubicBezTo>
                  <a:cubicBezTo>
                    <a:pt x="258" y="112"/>
                    <a:pt x="258" y="112"/>
                    <a:pt x="258" y="112"/>
                  </a:cubicBezTo>
                  <a:cubicBezTo>
                    <a:pt x="257" y="112"/>
                    <a:pt x="257" y="112"/>
                    <a:pt x="257" y="112"/>
                  </a:cubicBezTo>
                  <a:cubicBezTo>
                    <a:pt x="257" y="113"/>
                    <a:pt x="257" y="113"/>
                    <a:pt x="257" y="113"/>
                  </a:cubicBezTo>
                  <a:cubicBezTo>
                    <a:pt x="258" y="113"/>
                    <a:pt x="258" y="113"/>
                    <a:pt x="258" y="113"/>
                  </a:cubicBezTo>
                  <a:cubicBezTo>
                    <a:pt x="257" y="114"/>
                    <a:pt x="257" y="114"/>
                    <a:pt x="257" y="114"/>
                  </a:cubicBezTo>
                  <a:cubicBezTo>
                    <a:pt x="257" y="114"/>
                    <a:pt x="257" y="114"/>
                    <a:pt x="257" y="114"/>
                  </a:cubicBezTo>
                  <a:cubicBezTo>
                    <a:pt x="257" y="114"/>
                    <a:pt x="257" y="114"/>
                    <a:pt x="257" y="114"/>
                  </a:cubicBezTo>
                  <a:cubicBezTo>
                    <a:pt x="257" y="115"/>
                    <a:pt x="257" y="115"/>
                    <a:pt x="257" y="115"/>
                  </a:cubicBezTo>
                  <a:cubicBezTo>
                    <a:pt x="257" y="115"/>
                    <a:pt x="257" y="115"/>
                    <a:pt x="257" y="115"/>
                  </a:cubicBezTo>
                  <a:cubicBezTo>
                    <a:pt x="257" y="116"/>
                    <a:pt x="257" y="116"/>
                    <a:pt x="257" y="116"/>
                  </a:cubicBezTo>
                  <a:cubicBezTo>
                    <a:pt x="257" y="116"/>
                    <a:pt x="257" y="116"/>
                    <a:pt x="257" y="116"/>
                  </a:cubicBezTo>
                  <a:cubicBezTo>
                    <a:pt x="256" y="117"/>
                    <a:pt x="256" y="117"/>
                    <a:pt x="256" y="117"/>
                  </a:cubicBezTo>
                  <a:cubicBezTo>
                    <a:pt x="256" y="118"/>
                    <a:pt x="256" y="118"/>
                    <a:pt x="256" y="118"/>
                  </a:cubicBezTo>
                  <a:cubicBezTo>
                    <a:pt x="256" y="117"/>
                    <a:pt x="256" y="117"/>
                    <a:pt x="256" y="117"/>
                  </a:cubicBezTo>
                  <a:cubicBezTo>
                    <a:pt x="256" y="117"/>
                    <a:pt x="256" y="117"/>
                    <a:pt x="256" y="117"/>
                  </a:cubicBezTo>
                  <a:cubicBezTo>
                    <a:pt x="256" y="116"/>
                    <a:pt x="256" y="116"/>
                    <a:pt x="256" y="116"/>
                  </a:cubicBezTo>
                  <a:cubicBezTo>
                    <a:pt x="256" y="116"/>
                    <a:pt x="256" y="116"/>
                    <a:pt x="256" y="116"/>
                  </a:cubicBezTo>
                  <a:cubicBezTo>
                    <a:pt x="255" y="116"/>
                    <a:pt x="255" y="116"/>
                    <a:pt x="255" y="116"/>
                  </a:cubicBezTo>
                  <a:cubicBezTo>
                    <a:pt x="254" y="115"/>
                    <a:pt x="254" y="115"/>
                    <a:pt x="254" y="115"/>
                  </a:cubicBezTo>
                  <a:cubicBezTo>
                    <a:pt x="254" y="115"/>
                    <a:pt x="254" y="115"/>
                    <a:pt x="254" y="115"/>
                  </a:cubicBezTo>
                  <a:cubicBezTo>
                    <a:pt x="254" y="113"/>
                    <a:pt x="254" y="113"/>
                    <a:pt x="254" y="113"/>
                  </a:cubicBezTo>
                  <a:cubicBezTo>
                    <a:pt x="253" y="112"/>
                    <a:pt x="253" y="112"/>
                    <a:pt x="253" y="112"/>
                  </a:cubicBezTo>
                  <a:cubicBezTo>
                    <a:pt x="253" y="112"/>
                    <a:pt x="253" y="112"/>
                    <a:pt x="253" y="112"/>
                  </a:cubicBezTo>
                  <a:cubicBezTo>
                    <a:pt x="254" y="112"/>
                    <a:pt x="254" y="112"/>
                    <a:pt x="254" y="112"/>
                  </a:cubicBezTo>
                  <a:cubicBezTo>
                    <a:pt x="254" y="112"/>
                    <a:pt x="254" y="112"/>
                    <a:pt x="254" y="112"/>
                  </a:cubicBezTo>
                  <a:cubicBezTo>
                    <a:pt x="253" y="112"/>
                    <a:pt x="253" y="112"/>
                    <a:pt x="253" y="112"/>
                  </a:cubicBezTo>
                  <a:cubicBezTo>
                    <a:pt x="253" y="112"/>
                    <a:pt x="253" y="112"/>
                    <a:pt x="253" y="112"/>
                  </a:cubicBezTo>
                  <a:cubicBezTo>
                    <a:pt x="252" y="111"/>
                    <a:pt x="252" y="111"/>
                    <a:pt x="252" y="111"/>
                  </a:cubicBezTo>
                  <a:cubicBezTo>
                    <a:pt x="251" y="108"/>
                    <a:pt x="251" y="108"/>
                    <a:pt x="251" y="108"/>
                  </a:cubicBezTo>
                  <a:cubicBezTo>
                    <a:pt x="249" y="107"/>
                    <a:pt x="249" y="107"/>
                    <a:pt x="249" y="107"/>
                  </a:cubicBezTo>
                  <a:cubicBezTo>
                    <a:pt x="249" y="106"/>
                    <a:pt x="249" y="106"/>
                    <a:pt x="249" y="106"/>
                  </a:cubicBezTo>
                  <a:cubicBezTo>
                    <a:pt x="249" y="105"/>
                    <a:pt x="249" y="105"/>
                    <a:pt x="249" y="105"/>
                  </a:cubicBezTo>
                  <a:cubicBezTo>
                    <a:pt x="247" y="104"/>
                    <a:pt x="247" y="104"/>
                    <a:pt x="247" y="104"/>
                  </a:cubicBezTo>
                  <a:cubicBezTo>
                    <a:pt x="246" y="101"/>
                    <a:pt x="246" y="101"/>
                    <a:pt x="246" y="101"/>
                  </a:cubicBezTo>
                  <a:cubicBezTo>
                    <a:pt x="245" y="99"/>
                    <a:pt x="245" y="99"/>
                    <a:pt x="245" y="99"/>
                  </a:cubicBezTo>
                  <a:cubicBezTo>
                    <a:pt x="245" y="99"/>
                    <a:pt x="245" y="99"/>
                    <a:pt x="245" y="99"/>
                  </a:cubicBezTo>
                  <a:cubicBezTo>
                    <a:pt x="245" y="98"/>
                    <a:pt x="245" y="98"/>
                    <a:pt x="245" y="98"/>
                  </a:cubicBezTo>
                  <a:cubicBezTo>
                    <a:pt x="245" y="96"/>
                    <a:pt x="245" y="96"/>
                    <a:pt x="245" y="96"/>
                  </a:cubicBezTo>
                  <a:cubicBezTo>
                    <a:pt x="244" y="95"/>
                    <a:pt x="244" y="95"/>
                    <a:pt x="244" y="95"/>
                  </a:cubicBezTo>
                  <a:cubicBezTo>
                    <a:pt x="244" y="95"/>
                    <a:pt x="244" y="95"/>
                    <a:pt x="244" y="95"/>
                  </a:cubicBezTo>
                  <a:cubicBezTo>
                    <a:pt x="245" y="94"/>
                    <a:pt x="245" y="94"/>
                    <a:pt x="245" y="94"/>
                  </a:cubicBezTo>
                  <a:cubicBezTo>
                    <a:pt x="245" y="93"/>
                    <a:pt x="245" y="93"/>
                    <a:pt x="245" y="93"/>
                  </a:cubicBezTo>
                  <a:cubicBezTo>
                    <a:pt x="245" y="93"/>
                    <a:pt x="245" y="93"/>
                    <a:pt x="245" y="93"/>
                  </a:cubicBezTo>
                  <a:cubicBezTo>
                    <a:pt x="245" y="93"/>
                    <a:pt x="245" y="93"/>
                    <a:pt x="245" y="93"/>
                  </a:cubicBezTo>
                  <a:cubicBezTo>
                    <a:pt x="245" y="93"/>
                    <a:pt x="245" y="93"/>
                    <a:pt x="245" y="93"/>
                  </a:cubicBezTo>
                  <a:cubicBezTo>
                    <a:pt x="245" y="92"/>
                    <a:pt x="245" y="92"/>
                    <a:pt x="245" y="92"/>
                  </a:cubicBezTo>
                  <a:cubicBezTo>
                    <a:pt x="244" y="91"/>
                    <a:pt x="244" y="91"/>
                    <a:pt x="244" y="91"/>
                  </a:cubicBezTo>
                  <a:cubicBezTo>
                    <a:pt x="244" y="91"/>
                    <a:pt x="244" y="91"/>
                    <a:pt x="244" y="91"/>
                  </a:cubicBezTo>
                  <a:cubicBezTo>
                    <a:pt x="244" y="90"/>
                    <a:pt x="244" y="90"/>
                    <a:pt x="244" y="90"/>
                  </a:cubicBezTo>
                  <a:cubicBezTo>
                    <a:pt x="244" y="90"/>
                    <a:pt x="244" y="90"/>
                    <a:pt x="244" y="90"/>
                  </a:cubicBezTo>
                  <a:cubicBezTo>
                    <a:pt x="245" y="90"/>
                    <a:pt x="245" y="90"/>
                    <a:pt x="245" y="90"/>
                  </a:cubicBezTo>
                  <a:cubicBezTo>
                    <a:pt x="246" y="90"/>
                    <a:pt x="246" y="90"/>
                    <a:pt x="246" y="90"/>
                  </a:cubicBezTo>
                  <a:cubicBezTo>
                    <a:pt x="245" y="89"/>
                    <a:pt x="245" y="89"/>
                    <a:pt x="245" y="89"/>
                  </a:cubicBezTo>
                  <a:cubicBezTo>
                    <a:pt x="245" y="89"/>
                    <a:pt x="245" y="89"/>
                    <a:pt x="245" y="89"/>
                  </a:cubicBezTo>
                  <a:cubicBezTo>
                    <a:pt x="246" y="89"/>
                    <a:pt x="246" y="89"/>
                    <a:pt x="246" y="89"/>
                  </a:cubicBezTo>
                  <a:cubicBezTo>
                    <a:pt x="247" y="89"/>
                    <a:pt x="247" y="89"/>
                    <a:pt x="247" y="89"/>
                  </a:cubicBezTo>
                  <a:cubicBezTo>
                    <a:pt x="246" y="88"/>
                    <a:pt x="246" y="88"/>
                    <a:pt x="246" y="88"/>
                  </a:cubicBezTo>
                  <a:cubicBezTo>
                    <a:pt x="247" y="87"/>
                    <a:pt x="247" y="87"/>
                    <a:pt x="247" y="87"/>
                  </a:cubicBezTo>
                  <a:cubicBezTo>
                    <a:pt x="247" y="86"/>
                    <a:pt x="247" y="86"/>
                    <a:pt x="247" y="86"/>
                  </a:cubicBezTo>
                  <a:cubicBezTo>
                    <a:pt x="247" y="85"/>
                    <a:pt x="247" y="85"/>
                    <a:pt x="247" y="85"/>
                  </a:cubicBezTo>
                  <a:cubicBezTo>
                    <a:pt x="246" y="85"/>
                    <a:pt x="246" y="85"/>
                    <a:pt x="246" y="85"/>
                  </a:cubicBezTo>
                  <a:cubicBezTo>
                    <a:pt x="247" y="84"/>
                    <a:pt x="247" y="84"/>
                    <a:pt x="247" y="84"/>
                  </a:cubicBezTo>
                  <a:cubicBezTo>
                    <a:pt x="247" y="84"/>
                    <a:pt x="247" y="84"/>
                    <a:pt x="247" y="84"/>
                  </a:cubicBezTo>
                  <a:cubicBezTo>
                    <a:pt x="247" y="84"/>
                    <a:pt x="247" y="84"/>
                    <a:pt x="247" y="84"/>
                  </a:cubicBezTo>
                  <a:cubicBezTo>
                    <a:pt x="247" y="83"/>
                    <a:pt x="247" y="83"/>
                    <a:pt x="247" y="83"/>
                  </a:cubicBezTo>
                  <a:cubicBezTo>
                    <a:pt x="247" y="83"/>
                    <a:pt x="247" y="83"/>
                    <a:pt x="247" y="83"/>
                  </a:cubicBezTo>
                  <a:cubicBezTo>
                    <a:pt x="247" y="83"/>
                    <a:pt x="247" y="83"/>
                    <a:pt x="247" y="83"/>
                  </a:cubicBezTo>
                  <a:cubicBezTo>
                    <a:pt x="247" y="82"/>
                    <a:pt x="247" y="82"/>
                    <a:pt x="247" y="82"/>
                  </a:cubicBezTo>
                  <a:cubicBezTo>
                    <a:pt x="247" y="82"/>
                    <a:pt x="247" y="82"/>
                    <a:pt x="247" y="82"/>
                  </a:cubicBezTo>
                  <a:cubicBezTo>
                    <a:pt x="247" y="81"/>
                    <a:pt x="247" y="81"/>
                    <a:pt x="247" y="81"/>
                  </a:cubicBezTo>
                  <a:cubicBezTo>
                    <a:pt x="247" y="81"/>
                    <a:pt x="247" y="81"/>
                    <a:pt x="247" y="81"/>
                  </a:cubicBezTo>
                  <a:cubicBezTo>
                    <a:pt x="247" y="81"/>
                    <a:pt x="247" y="81"/>
                    <a:pt x="247" y="81"/>
                  </a:cubicBezTo>
                  <a:cubicBezTo>
                    <a:pt x="247" y="81"/>
                    <a:pt x="247" y="81"/>
                    <a:pt x="247" y="81"/>
                  </a:cubicBezTo>
                  <a:cubicBezTo>
                    <a:pt x="247" y="80"/>
                    <a:pt x="247" y="80"/>
                    <a:pt x="247" y="80"/>
                  </a:cubicBezTo>
                  <a:cubicBezTo>
                    <a:pt x="247" y="80"/>
                    <a:pt x="247" y="80"/>
                    <a:pt x="247" y="80"/>
                  </a:cubicBezTo>
                  <a:cubicBezTo>
                    <a:pt x="247" y="79"/>
                    <a:pt x="247" y="79"/>
                    <a:pt x="247" y="79"/>
                  </a:cubicBezTo>
                  <a:cubicBezTo>
                    <a:pt x="247" y="79"/>
                    <a:pt x="247" y="79"/>
                    <a:pt x="247" y="79"/>
                  </a:cubicBezTo>
                  <a:cubicBezTo>
                    <a:pt x="247" y="78"/>
                    <a:pt x="247" y="78"/>
                    <a:pt x="247" y="78"/>
                  </a:cubicBezTo>
                  <a:cubicBezTo>
                    <a:pt x="247" y="78"/>
                    <a:pt x="247" y="78"/>
                    <a:pt x="247" y="78"/>
                  </a:cubicBezTo>
                  <a:cubicBezTo>
                    <a:pt x="247" y="77"/>
                    <a:pt x="247" y="77"/>
                    <a:pt x="247" y="77"/>
                  </a:cubicBezTo>
                  <a:cubicBezTo>
                    <a:pt x="247" y="77"/>
                    <a:pt x="247" y="77"/>
                    <a:pt x="247" y="77"/>
                  </a:cubicBezTo>
                  <a:cubicBezTo>
                    <a:pt x="247" y="77"/>
                    <a:pt x="247" y="77"/>
                    <a:pt x="247" y="77"/>
                  </a:cubicBezTo>
                  <a:cubicBezTo>
                    <a:pt x="247" y="76"/>
                    <a:pt x="247" y="76"/>
                    <a:pt x="247" y="76"/>
                  </a:cubicBezTo>
                  <a:cubicBezTo>
                    <a:pt x="247" y="76"/>
                    <a:pt x="247" y="76"/>
                    <a:pt x="247" y="76"/>
                  </a:cubicBezTo>
                  <a:cubicBezTo>
                    <a:pt x="248" y="76"/>
                    <a:pt x="248" y="76"/>
                    <a:pt x="248" y="76"/>
                  </a:cubicBezTo>
                  <a:cubicBezTo>
                    <a:pt x="248" y="76"/>
                    <a:pt x="248" y="76"/>
                    <a:pt x="248" y="76"/>
                  </a:cubicBezTo>
                  <a:cubicBezTo>
                    <a:pt x="248" y="75"/>
                    <a:pt x="248" y="75"/>
                    <a:pt x="248" y="75"/>
                  </a:cubicBezTo>
                  <a:cubicBezTo>
                    <a:pt x="248" y="75"/>
                    <a:pt x="248" y="75"/>
                    <a:pt x="248" y="75"/>
                  </a:cubicBezTo>
                  <a:cubicBezTo>
                    <a:pt x="249" y="74"/>
                    <a:pt x="249" y="74"/>
                    <a:pt x="249" y="74"/>
                  </a:cubicBezTo>
                  <a:cubicBezTo>
                    <a:pt x="249" y="74"/>
                    <a:pt x="249" y="74"/>
                    <a:pt x="249" y="74"/>
                  </a:cubicBezTo>
                  <a:cubicBezTo>
                    <a:pt x="249" y="74"/>
                    <a:pt x="249" y="74"/>
                    <a:pt x="249" y="74"/>
                  </a:cubicBezTo>
                  <a:cubicBezTo>
                    <a:pt x="249" y="74"/>
                    <a:pt x="249" y="74"/>
                    <a:pt x="249" y="74"/>
                  </a:cubicBezTo>
                  <a:cubicBezTo>
                    <a:pt x="250" y="74"/>
                    <a:pt x="250" y="74"/>
                    <a:pt x="250" y="74"/>
                  </a:cubicBezTo>
                  <a:cubicBezTo>
                    <a:pt x="249" y="74"/>
                    <a:pt x="249" y="74"/>
                    <a:pt x="249" y="74"/>
                  </a:cubicBezTo>
                  <a:cubicBezTo>
                    <a:pt x="249" y="74"/>
                    <a:pt x="249" y="74"/>
                    <a:pt x="249" y="74"/>
                  </a:cubicBezTo>
                  <a:cubicBezTo>
                    <a:pt x="249" y="74"/>
                    <a:pt x="249" y="74"/>
                    <a:pt x="249" y="74"/>
                  </a:cubicBezTo>
                  <a:cubicBezTo>
                    <a:pt x="248" y="74"/>
                    <a:pt x="248" y="74"/>
                    <a:pt x="248" y="74"/>
                  </a:cubicBezTo>
                  <a:cubicBezTo>
                    <a:pt x="248" y="73"/>
                    <a:pt x="248" y="73"/>
                    <a:pt x="248" y="73"/>
                  </a:cubicBezTo>
                  <a:cubicBezTo>
                    <a:pt x="249" y="72"/>
                    <a:pt x="249" y="72"/>
                    <a:pt x="249" y="72"/>
                  </a:cubicBezTo>
                  <a:cubicBezTo>
                    <a:pt x="249" y="72"/>
                    <a:pt x="249" y="72"/>
                    <a:pt x="249" y="72"/>
                  </a:cubicBezTo>
                  <a:cubicBezTo>
                    <a:pt x="248" y="71"/>
                    <a:pt x="248" y="71"/>
                    <a:pt x="248" y="71"/>
                  </a:cubicBezTo>
                  <a:cubicBezTo>
                    <a:pt x="248" y="71"/>
                    <a:pt x="248" y="71"/>
                    <a:pt x="248" y="71"/>
                  </a:cubicBezTo>
                  <a:cubicBezTo>
                    <a:pt x="248" y="72"/>
                    <a:pt x="248" y="72"/>
                    <a:pt x="248" y="72"/>
                  </a:cubicBezTo>
                  <a:cubicBezTo>
                    <a:pt x="248" y="72"/>
                    <a:pt x="248" y="72"/>
                    <a:pt x="248" y="72"/>
                  </a:cubicBezTo>
                  <a:cubicBezTo>
                    <a:pt x="248" y="71"/>
                    <a:pt x="248" y="71"/>
                    <a:pt x="248" y="71"/>
                  </a:cubicBezTo>
                  <a:cubicBezTo>
                    <a:pt x="248" y="70"/>
                    <a:pt x="248" y="70"/>
                    <a:pt x="248" y="70"/>
                  </a:cubicBezTo>
                  <a:cubicBezTo>
                    <a:pt x="248" y="70"/>
                    <a:pt x="248" y="70"/>
                    <a:pt x="248" y="70"/>
                  </a:cubicBezTo>
                  <a:cubicBezTo>
                    <a:pt x="248" y="70"/>
                    <a:pt x="248" y="70"/>
                    <a:pt x="248" y="70"/>
                  </a:cubicBezTo>
                  <a:cubicBezTo>
                    <a:pt x="247" y="69"/>
                    <a:pt x="247" y="69"/>
                    <a:pt x="247" y="69"/>
                  </a:cubicBezTo>
                  <a:cubicBezTo>
                    <a:pt x="248" y="69"/>
                    <a:pt x="248" y="69"/>
                    <a:pt x="248" y="69"/>
                  </a:cubicBezTo>
                  <a:cubicBezTo>
                    <a:pt x="247" y="69"/>
                    <a:pt x="247" y="69"/>
                    <a:pt x="247" y="69"/>
                  </a:cubicBezTo>
                  <a:cubicBezTo>
                    <a:pt x="247" y="69"/>
                    <a:pt x="247" y="69"/>
                    <a:pt x="247" y="69"/>
                  </a:cubicBezTo>
                  <a:cubicBezTo>
                    <a:pt x="247" y="68"/>
                    <a:pt x="247" y="68"/>
                    <a:pt x="247" y="68"/>
                  </a:cubicBezTo>
                  <a:cubicBezTo>
                    <a:pt x="247" y="68"/>
                    <a:pt x="247" y="68"/>
                    <a:pt x="247" y="68"/>
                  </a:cubicBezTo>
                  <a:cubicBezTo>
                    <a:pt x="247" y="68"/>
                    <a:pt x="247" y="68"/>
                    <a:pt x="247" y="68"/>
                  </a:cubicBezTo>
                  <a:cubicBezTo>
                    <a:pt x="247" y="68"/>
                    <a:pt x="247" y="68"/>
                    <a:pt x="247" y="68"/>
                  </a:cubicBezTo>
                  <a:cubicBezTo>
                    <a:pt x="246" y="67"/>
                    <a:pt x="246" y="67"/>
                    <a:pt x="246" y="67"/>
                  </a:cubicBezTo>
                  <a:cubicBezTo>
                    <a:pt x="246" y="67"/>
                    <a:pt x="246" y="67"/>
                    <a:pt x="246" y="67"/>
                  </a:cubicBezTo>
                  <a:cubicBezTo>
                    <a:pt x="247" y="66"/>
                    <a:pt x="247" y="66"/>
                    <a:pt x="247" y="66"/>
                  </a:cubicBezTo>
                  <a:cubicBezTo>
                    <a:pt x="247" y="66"/>
                    <a:pt x="247" y="66"/>
                    <a:pt x="247" y="66"/>
                  </a:cubicBezTo>
                  <a:cubicBezTo>
                    <a:pt x="248" y="66"/>
                    <a:pt x="248" y="66"/>
                    <a:pt x="248" y="66"/>
                  </a:cubicBezTo>
                  <a:cubicBezTo>
                    <a:pt x="248" y="66"/>
                    <a:pt x="248" y="66"/>
                    <a:pt x="248" y="66"/>
                  </a:cubicBezTo>
                  <a:cubicBezTo>
                    <a:pt x="248" y="66"/>
                    <a:pt x="248" y="66"/>
                    <a:pt x="248" y="66"/>
                  </a:cubicBezTo>
                  <a:cubicBezTo>
                    <a:pt x="248" y="66"/>
                    <a:pt x="248" y="66"/>
                    <a:pt x="248" y="66"/>
                  </a:cubicBezTo>
                  <a:cubicBezTo>
                    <a:pt x="248" y="66"/>
                    <a:pt x="248" y="66"/>
                    <a:pt x="248" y="66"/>
                  </a:cubicBezTo>
                  <a:cubicBezTo>
                    <a:pt x="247" y="65"/>
                    <a:pt x="247" y="65"/>
                    <a:pt x="247" y="65"/>
                  </a:cubicBezTo>
                  <a:cubicBezTo>
                    <a:pt x="247" y="65"/>
                    <a:pt x="247" y="65"/>
                    <a:pt x="247" y="65"/>
                  </a:cubicBezTo>
                  <a:cubicBezTo>
                    <a:pt x="246" y="65"/>
                    <a:pt x="246" y="65"/>
                    <a:pt x="246" y="65"/>
                  </a:cubicBezTo>
                  <a:cubicBezTo>
                    <a:pt x="246" y="65"/>
                    <a:pt x="246" y="65"/>
                    <a:pt x="246" y="65"/>
                  </a:cubicBezTo>
                  <a:cubicBezTo>
                    <a:pt x="245" y="65"/>
                    <a:pt x="245" y="65"/>
                    <a:pt x="245" y="65"/>
                  </a:cubicBezTo>
                  <a:cubicBezTo>
                    <a:pt x="245" y="66"/>
                    <a:pt x="245" y="66"/>
                    <a:pt x="245" y="66"/>
                  </a:cubicBezTo>
                  <a:cubicBezTo>
                    <a:pt x="245" y="66"/>
                    <a:pt x="245" y="66"/>
                    <a:pt x="245" y="66"/>
                  </a:cubicBezTo>
                  <a:cubicBezTo>
                    <a:pt x="244" y="66"/>
                    <a:pt x="244" y="66"/>
                    <a:pt x="244" y="66"/>
                  </a:cubicBezTo>
                  <a:cubicBezTo>
                    <a:pt x="244" y="66"/>
                    <a:pt x="244" y="66"/>
                    <a:pt x="244" y="66"/>
                  </a:cubicBezTo>
                  <a:cubicBezTo>
                    <a:pt x="244" y="67"/>
                    <a:pt x="244" y="67"/>
                    <a:pt x="244" y="67"/>
                  </a:cubicBezTo>
                  <a:cubicBezTo>
                    <a:pt x="245" y="67"/>
                    <a:pt x="245" y="67"/>
                    <a:pt x="245" y="67"/>
                  </a:cubicBezTo>
                  <a:cubicBezTo>
                    <a:pt x="245" y="67"/>
                    <a:pt x="245" y="67"/>
                    <a:pt x="245" y="67"/>
                  </a:cubicBezTo>
                  <a:cubicBezTo>
                    <a:pt x="245" y="68"/>
                    <a:pt x="245" y="68"/>
                    <a:pt x="245" y="68"/>
                  </a:cubicBezTo>
                  <a:cubicBezTo>
                    <a:pt x="245" y="68"/>
                    <a:pt x="245" y="68"/>
                    <a:pt x="245" y="68"/>
                  </a:cubicBezTo>
                  <a:cubicBezTo>
                    <a:pt x="245" y="69"/>
                    <a:pt x="245" y="69"/>
                    <a:pt x="245" y="69"/>
                  </a:cubicBezTo>
                  <a:cubicBezTo>
                    <a:pt x="245" y="69"/>
                    <a:pt x="245" y="69"/>
                    <a:pt x="245" y="69"/>
                  </a:cubicBezTo>
                  <a:cubicBezTo>
                    <a:pt x="245" y="69"/>
                    <a:pt x="245" y="69"/>
                    <a:pt x="245" y="69"/>
                  </a:cubicBezTo>
                  <a:cubicBezTo>
                    <a:pt x="246" y="70"/>
                    <a:pt x="246" y="70"/>
                    <a:pt x="246" y="70"/>
                  </a:cubicBezTo>
                  <a:cubicBezTo>
                    <a:pt x="246" y="70"/>
                    <a:pt x="246" y="70"/>
                    <a:pt x="246" y="70"/>
                  </a:cubicBezTo>
                  <a:cubicBezTo>
                    <a:pt x="246" y="71"/>
                    <a:pt x="246" y="71"/>
                    <a:pt x="246" y="71"/>
                  </a:cubicBezTo>
                  <a:cubicBezTo>
                    <a:pt x="246" y="71"/>
                    <a:pt x="246" y="71"/>
                    <a:pt x="246" y="71"/>
                  </a:cubicBezTo>
                  <a:cubicBezTo>
                    <a:pt x="246" y="71"/>
                    <a:pt x="246" y="71"/>
                    <a:pt x="246" y="71"/>
                  </a:cubicBezTo>
                  <a:cubicBezTo>
                    <a:pt x="246" y="71"/>
                    <a:pt x="246" y="71"/>
                    <a:pt x="246" y="71"/>
                  </a:cubicBezTo>
                  <a:cubicBezTo>
                    <a:pt x="246" y="70"/>
                    <a:pt x="246" y="70"/>
                    <a:pt x="246" y="70"/>
                  </a:cubicBezTo>
                  <a:cubicBezTo>
                    <a:pt x="245" y="71"/>
                    <a:pt x="245" y="71"/>
                    <a:pt x="245" y="71"/>
                  </a:cubicBezTo>
                  <a:cubicBezTo>
                    <a:pt x="245" y="71"/>
                    <a:pt x="245" y="71"/>
                    <a:pt x="245" y="71"/>
                  </a:cubicBezTo>
                  <a:cubicBezTo>
                    <a:pt x="245" y="71"/>
                    <a:pt x="245" y="71"/>
                    <a:pt x="245" y="71"/>
                  </a:cubicBezTo>
                  <a:cubicBezTo>
                    <a:pt x="245" y="72"/>
                    <a:pt x="245" y="72"/>
                    <a:pt x="245" y="72"/>
                  </a:cubicBezTo>
                  <a:cubicBezTo>
                    <a:pt x="245" y="72"/>
                    <a:pt x="245" y="72"/>
                    <a:pt x="245" y="72"/>
                  </a:cubicBezTo>
                  <a:cubicBezTo>
                    <a:pt x="245" y="72"/>
                    <a:pt x="245" y="72"/>
                    <a:pt x="245" y="72"/>
                  </a:cubicBezTo>
                  <a:cubicBezTo>
                    <a:pt x="245" y="73"/>
                    <a:pt x="245" y="73"/>
                    <a:pt x="245" y="73"/>
                  </a:cubicBezTo>
                  <a:cubicBezTo>
                    <a:pt x="245" y="73"/>
                    <a:pt x="245" y="73"/>
                    <a:pt x="245" y="73"/>
                  </a:cubicBezTo>
                  <a:cubicBezTo>
                    <a:pt x="245" y="73"/>
                    <a:pt x="245" y="73"/>
                    <a:pt x="245" y="73"/>
                  </a:cubicBezTo>
                  <a:cubicBezTo>
                    <a:pt x="244" y="73"/>
                    <a:pt x="244" y="73"/>
                    <a:pt x="244" y="73"/>
                  </a:cubicBezTo>
                  <a:cubicBezTo>
                    <a:pt x="245" y="74"/>
                    <a:pt x="245" y="74"/>
                    <a:pt x="245" y="74"/>
                  </a:cubicBezTo>
                  <a:cubicBezTo>
                    <a:pt x="244" y="74"/>
                    <a:pt x="244" y="74"/>
                    <a:pt x="244" y="74"/>
                  </a:cubicBezTo>
                  <a:cubicBezTo>
                    <a:pt x="244" y="75"/>
                    <a:pt x="244" y="75"/>
                    <a:pt x="244" y="75"/>
                  </a:cubicBezTo>
                  <a:cubicBezTo>
                    <a:pt x="244" y="75"/>
                    <a:pt x="244" y="75"/>
                    <a:pt x="244" y="75"/>
                  </a:cubicBezTo>
                  <a:cubicBezTo>
                    <a:pt x="244" y="76"/>
                    <a:pt x="244" y="76"/>
                    <a:pt x="244" y="76"/>
                  </a:cubicBezTo>
                  <a:cubicBezTo>
                    <a:pt x="244" y="76"/>
                    <a:pt x="244" y="76"/>
                    <a:pt x="244" y="76"/>
                  </a:cubicBezTo>
                  <a:cubicBezTo>
                    <a:pt x="244" y="76"/>
                    <a:pt x="244" y="76"/>
                    <a:pt x="244" y="76"/>
                  </a:cubicBezTo>
                  <a:cubicBezTo>
                    <a:pt x="244" y="76"/>
                    <a:pt x="244" y="76"/>
                    <a:pt x="244" y="76"/>
                  </a:cubicBezTo>
                  <a:cubicBezTo>
                    <a:pt x="243" y="76"/>
                    <a:pt x="243" y="76"/>
                    <a:pt x="243" y="76"/>
                  </a:cubicBezTo>
                  <a:cubicBezTo>
                    <a:pt x="244" y="75"/>
                    <a:pt x="244" y="75"/>
                    <a:pt x="244" y="75"/>
                  </a:cubicBezTo>
                  <a:cubicBezTo>
                    <a:pt x="243" y="75"/>
                    <a:pt x="243" y="75"/>
                    <a:pt x="243" y="75"/>
                  </a:cubicBezTo>
                  <a:cubicBezTo>
                    <a:pt x="243" y="75"/>
                    <a:pt x="243" y="75"/>
                    <a:pt x="243" y="75"/>
                  </a:cubicBezTo>
                  <a:cubicBezTo>
                    <a:pt x="243" y="75"/>
                    <a:pt x="243" y="75"/>
                    <a:pt x="243" y="75"/>
                  </a:cubicBezTo>
                  <a:cubicBezTo>
                    <a:pt x="243" y="75"/>
                    <a:pt x="243" y="75"/>
                    <a:pt x="243" y="75"/>
                  </a:cubicBezTo>
                  <a:cubicBezTo>
                    <a:pt x="242" y="75"/>
                    <a:pt x="242" y="75"/>
                    <a:pt x="242" y="75"/>
                  </a:cubicBezTo>
                  <a:cubicBezTo>
                    <a:pt x="242" y="75"/>
                    <a:pt x="242" y="75"/>
                    <a:pt x="242" y="75"/>
                  </a:cubicBezTo>
                  <a:cubicBezTo>
                    <a:pt x="242" y="75"/>
                    <a:pt x="242" y="75"/>
                    <a:pt x="242" y="75"/>
                  </a:cubicBezTo>
                  <a:cubicBezTo>
                    <a:pt x="242" y="74"/>
                    <a:pt x="242" y="74"/>
                    <a:pt x="242" y="74"/>
                  </a:cubicBezTo>
                  <a:cubicBezTo>
                    <a:pt x="241" y="75"/>
                    <a:pt x="241" y="75"/>
                    <a:pt x="241" y="75"/>
                  </a:cubicBezTo>
                  <a:cubicBezTo>
                    <a:pt x="241" y="74"/>
                    <a:pt x="241" y="74"/>
                    <a:pt x="241" y="74"/>
                  </a:cubicBezTo>
                  <a:cubicBezTo>
                    <a:pt x="241" y="74"/>
                    <a:pt x="241" y="74"/>
                    <a:pt x="241" y="74"/>
                  </a:cubicBezTo>
                  <a:cubicBezTo>
                    <a:pt x="242" y="74"/>
                    <a:pt x="242" y="74"/>
                    <a:pt x="242" y="74"/>
                  </a:cubicBezTo>
                  <a:cubicBezTo>
                    <a:pt x="242" y="74"/>
                    <a:pt x="242" y="74"/>
                    <a:pt x="242" y="74"/>
                  </a:cubicBezTo>
                  <a:cubicBezTo>
                    <a:pt x="242" y="74"/>
                    <a:pt x="242" y="74"/>
                    <a:pt x="242" y="74"/>
                  </a:cubicBezTo>
                  <a:cubicBezTo>
                    <a:pt x="242" y="74"/>
                    <a:pt x="242" y="74"/>
                    <a:pt x="242" y="74"/>
                  </a:cubicBezTo>
                  <a:cubicBezTo>
                    <a:pt x="242" y="73"/>
                    <a:pt x="242" y="73"/>
                    <a:pt x="242" y="73"/>
                  </a:cubicBezTo>
                  <a:cubicBezTo>
                    <a:pt x="241" y="73"/>
                    <a:pt x="241" y="73"/>
                    <a:pt x="241" y="73"/>
                  </a:cubicBezTo>
                  <a:cubicBezTo>
                    <a:pt x="242" y="73"/>
                    <a:pt x="242" y="73"/>
                    <a:pt x="242" y="73"/>
                  </a:cubicBezTo>
                  <a:cubicBezTo>
                    <a:pt x="241" y="72"/>
                    <a:pt x="241" y="72"/>
                    <a:pt x="241" y="72"/>
                  </a:cubicBezTo>
                  <a:cubicBezTo>
                    <a:pt x="241" y="72"/>
                    <a:pt x="241" y="72"/>
                    <a:pt x="241" y="72"/>
                  </a:cubicBezTo>
                  <a:cubicBezTo>
                    <a:pt x="241" y="72"/>
                    <a:pt x="241" y="72"/>
                    <a:pt x="241" y="72"/>
                  </a:cubicBezTo>
                  <a:cubicBezTo>
                    <a:pt x="241" y="71"/>
                    <a:pt x="241" y="71"/>
                    <a:pt x="241" y="71"/>
                  </a:cubicBezTo>
                  <a:cubicBezTo>
                    <a:pt x="241" y="71"/>
                    <a:pt x="241" y="71"/>
                    <a:pt x="241" y="71"/>
                  </a:cubicBezTo>
                  <a:cubicBezTo>
                    <a:pt x="241" y="71"/>
                    <a:pt x="241" y="71"/>
                    <a:pt x="241" y="71"/>
                  </a:cubicBezTo>
                  <a:cubicBezTo>
                    <a:pt x="241" y="71"/>
                    <a:pt x="241" y="71"/>
                    <a:pt x="241" y="71"/>
                  </a:cubicBezTo>
                  <a:cubicBezTo>
                    <a:pt x="241" y="71"/>
                    <a:pt x="241" y="71"/>
                    <a:pt x="241" y="71"/>
                  </a:cubicBezTo>
                  <a:cubicBezTo>
                    <a:pt x="240" y="71"/>
                    <a:pt x="240" y="71"/>
                    <a:pt x="240" y="71"/>
                  </a:cubicBezTo>
                  <a:cubicBezTo>
                    <a:pt x="240" y="72"/>
                    <a:pt x="240" y="72"/>
                    <a:pt x="240" y="72"/>
                  </a:cubicBezTo>
                  <a:cubicBezTo>
                    <a:pt x="240" y="72"/>
                    <a:pt x="240" y="72"/>
                    <a:pt x="240" y="72"/>
                  </a:cubicBezTo>
                  <a:cubicBezTo>
                    <a:pt x="240" y="72"/>
                    <a:pt x="240" y="72"/>
                    <a:pt x="240" y="72"/>
                  </a:cubicBezTo>
                  <a:cubicBezTo>
                    <a:pt x="240" y="72"/>
                    <a:pt x="240" y="72"/>
                    <a:pt x="240" y="72"/>
                  </a:cubicBezTo>
                  <a:cubicBezTo>
                    <a:pt x="239" y="72"/>
                    <a:pt x="239" y="72"/>
                    <a:pt x="239" y="72"/>
                  </a:cubicBezTo>
                  <a:cubicBezTo>
                    <a:pt x="239" y="72"/>
                    <a:pt x="239" y="72"/>
                    <a:pt x="239" y="72"/>
                  </a:cubicBezTo>
                  <a:cubicBezTo>
                    <a:pt x="239" y="71"/>
                    <a:pt x="239" y="71"/>
                    <a:pt x="239" y="71"/>
                  </a:cubicBezTo>
                  <a:cubicBezTo>
                    <a:pt x="239" y="71"/>
                    <a:pt x="239" y="71"/>
                    <a:pt x="239" y="71"/>
                  </a:cubicBezTo>
                  <a:cubicBezTo>
                    <a:pt x="239" y="72"/>
                    <a:pt x="239" y="72"/>
                    <a:pt x="239" y="72"/>
                  </a:cubicBezTo>
                  <a:cubicBezTo>
                    <a:pt x="238" y="72"/>
                    <a:pt x="238" y="72"/>
                    <a:pt x="238" y="72"/>
                  </a:cubicBezTo>
                  <a:cubicBezTo>
                    <a:pt x="238" y="72"/>
                    <a:pt x="238" y="72"/>
                    <a:pt x="238" y="72"/>
                  </a:cubicBezTo>
                  <a:cubicBezTo>
                    <a:pt x="238" y="72"/>
                    <a:pt x="238" y="72"/>
                    <a:pt x="238" y="72"/>
                  </a:cubicBezTo>
                  <a:cubicBezTo>
                    <a:pt x="238" y="72"/>
                    <a:pt x="238" y="72"/>
                    <a:pt x="238" y="72"/>
                  </a:cubicBezTo>
                  <a:cubicBezTo>
                    <a:pt x="237" y="72"/>
                    <a:pt x="237" y="72"/>
                    <a:pt x="237" y="72"/>
                  </a:cubicBezTo>
                  <a:cubicBezTo>
                    <a:pt x="237" y="73"/>
                    <a:pt x="237" y="73"/>
                    <a:pt x="237" y="73"/>
                  </a:cubicBezTo>
                  <a:cubicBezTo>
                    <a:pt x="237" y="73"/>
                    <a:pt x="237" y="73"/>
                    <a:pt x="237" y="73"/>
                  </a:cubicBezTo>
                  <a:cubicBezTo>
                    <a:pt x="236" y="73"/>
                    <a:pt x="236" y="73"/>
                    <a:pt x="236" y="73"/>
                  </a:cubicBezTo>
                  <a:cubicBezTo>
                    <a:pt x="236" y="73"/>
                    <a:pt x="236" y="73"/>
                    <a:pt x="236" y="73"/>
                  </a:cubicBezTo>
                  <a:cubicBezTo>
                    <a:pt x="235" y="73"/>
                    <a:pt x="235" y="73"/>
                    <a:pt x="235" y="73"/>
                  </a:cubicBezTo>
                  <a:cubicBezTo>
                    <a:pt x="235" y="74"/>
                    <a:pt x="235" y="74"/>
                    <a:pt x="235" y="74"/>
                  </a:cubicBezTo>
                  <a:cubicBezTo>
                    <a:pt x="235" y="74"/>
                    <a:pt x="235" y="74"/>
                    <a:pt x="235" y="74"/>
                  </a:cubicBezTo>
                  <a:cubicBezTo>
                    <a:pt x="235" y="74"/>
                    <a:pt x="235" y="74"/>
                    <a:pt x="235" y="74"/>
                  </a:cubicBezTo>
                  <a:cubicBezTo>
                    <a:pt x="235" y="75"/>
                    <a:pt x="235" y="75"/>
                    <a:pt x="235" y="75"/>
                  </a:cubicBezTo>
                  <a:cubicBezTo>
                    <a:pt x="235" y="75"/>
                    <a:pt x="235" y="75"/>
                    <a:pt x="235" y="75"/>
                  </a:cubicBezTo>
                  <a:cubicBezTo>
                    <a:pt x="235" y="75"/>
                    <a:pt x="235" y="75"/>
                    <a:pt x="235" y="75"/>
                  </a:cubicBezTo>
                  <a:cubicBezTo>
                    <a:pt x="236" y="76"/>
                    <a:pt x="236" y="76"/>
                    <a:pt x="236" y="76"/>
                  </a:cubicBezTo>
                  <a:cubicBezTo>
                    <a:pt x="235" y="76"/>
                    <a:pt x="235" y="76"/>
                    <a:pt x="235" y="76"/>
                  </a:cubicBezTo>
                  <a:cubicBezTo>
                    <a:pt x="235" y="78"/>
                    <a:pt x="235" y="78"/>
                    <a:pt x="235" y="78"/>
                  </a:cubicBezTo>
                  <a:cubicBezTo>
                    <a:pt x="236" y="78"/>
                    <a:pt x="236" y="78"/>
                    <a:pt x="236" y="78"/>
                  </a:cubicBezTo>
                  <a:cubicBezTo>
                    <a:pt x="235" y="78"/>
                    <a:pt x="235" y="78"/>
                    <a:pt x="235" y="78"/>
                  </a:cubicBezTo>
                  <a:cubicBezTo>
                    <a:pt x="235" y="79"/>
                    <a:pt x="235" y="79"/>
                    <a:pt x="235" y="79"/>
                  </a:cubicBezTo>
                  <a:cubicBezTo>
                    <a:pt x="235" y="79"/>
                    <a:pt x="235" y="79"/>
                    <a:pt x="235" y="79"/>
                  </a:cubicBezTo>
                  <a:cubicBezTo>
                    <a:pt x="235" y="79"/>
                    <a:pt x="235" y="79"/>
                    <a:pt x="235" y="79"/>
                  </a:cubicBezTo>
                  <a:cubicBezTo>
                    <a:pt x="235" y="80"/>
                    <a:pt x="235" y="80"/>
                    <a:pt x="235" y="80"/>
                  </a:cubicBezTo>
                  <a:cubicBezTo>
                    <a:pt x="234" y="80"/>
                    <a:pt x="234" y="80"/>
                    <a:pt x="234" y="80"/>
                  </a:cubicBezTo>
                  <a:cubicBezTo>
                    <a:pt x="234" y="81"/>
                    <a:pt x="234" y="81"/>
                    <a:pt x="234" y="81"/>
                  </a:cubicBezTo>
                  <a:cubicBezTo>
                    <a:pt x="234" y="82"/>
                    <a:pt x="234" y="82"/>
                    <a:pt x="234" y="82"/>
                  </a:cubicBezTo>
                  <a:cubicBezTo>
                    <a:pt x="235" y="82"/>
                    <a:pt x="235" y="82"/>
                    <a:pt x="235" y="82"/>
                  </a:cubicBezTo>
                  <a:cubicBezTo>
                    <a:pt x="234" y="82"/>
                    <a:pt x="234" y="82"/>
                    <a:pt x="234" y="82"/>
                  </a:cubicBezTo>
                  <a:cubicBezTo>
                    <a:pt x="235" y="83"/>
                    <a:pt x="235" y="83"/>
                    <a:pt x="235" y="83"/>
                  </a:cubicBezTo>
                  <a:cubicBezTo>
                    <a:pt x="235" y="83"/>
                    <a:pt x="235" y="83"/>
                    <a:pt x="235" y="83"/>
                  </a:cubicBezTo>
                  <a:cubicBezTo>
                    <a:pt x="235" y="84"/>
                    <a:pt x="235" y="84"/>
                    <a:pt x="235" y="84"/>
                  </a:cubicBezTo>
                  <a:cubicBezTo>
                    <a:pt x="235" y="84"/>
                    <a:pt x="235" y="84"/>
                    <a:pt x="235" y="84"/>
                  </a:cubicBezTo>
                  <a:cubicBezTo>
                    <a:pt x="235" y="84"/>
                    <a:pt x="235" y="84"/>
                    <a:pt x="235" y="84"/>
                  </a:cubicBezTo>
                  <a:cubicBezTo>
                    <a:pt x="235" y="84"/>
                    <a:pt x="235" y="84"/>
                    <a:pt x="235" y="84"/>
                  </a:cubicBezTo>
                  <a:cubicBezTo>
                    <a:pt x="235" y="84"/>
                    <a:pt x="235" y="84"/>
                    <a:pt x="235" y="84"/>
                  </a:cubicBezTo>
                  <a:cubicBezTo>
                    <a:pt x="236" y="83"/>
                    <a:pt x="236" y="83"/>
                    <a:pt x="236" y="83"/>
                  </a:cubicBezTo>
                  <a:cubicBezTo>
                    <a:pt x="236" y="84"/>
                    <a:pt x="236" y="84"/>
                    <a:pt x="236" y="84"/>
                  </a:cubicBezTo>
                  <a:cubicBezTo>
                    <a:pt x="236" y="84"/>
                    <a:pt x="236" y="84"/>
                    <a:pt x="236" y="84"/>
                  </a:cubicBezTo>
                  <a:cubicBezTo>
                    <a:pt x="236" y="83"/>
                    <a:pt x="236" y="83"/>
                    <a:pt x="236" y="83"/>
                  </a:cubicBezTo>
                  <a:cubicBezTo>
                    <a:pt x="236" y="83"/>
                    <a:pt x="236" y="83"/>
                    <a:pt x="236" y="83"/>
                  </a:cubicBezTo>
                  <a:cubicBezTo>
                    <a:pt x="236" y="84"/>
                    <a:pt x="236" y="84"/>
                    <a:pt x="236" y="84"/>
                  </a:cubicBezTo>
                  <a:cubicBezTo>
                    <a:pt x="237" y="84"/>
                    <a:pt x="237" y="84"/>
                    <a:pt x="237" y="84"/>
                  </a:cubicBezTo>
                  <a:cubicBezTo>
                    <a:pt x="237" y="84"/>
                    <a:pt x="237" y="84"/>
                    <a:pt x="237" y="84"/>
                  </a:cubicBezTo>
                  <a:cubicBezTo>
                    <a:pt x="237" y="84"/>
                    <a:pt x="237" y="84"/>
                    <a:pt x="237" y="84"/>
                  </a:cubicBezTo>
                  <a:cubicBezTo>
                    <a:pt x="237" y="84"/>
                    <a:pt x="237" y="84"/>
                    <a:pt x="237" y="84"/>
                  </a:cubicBezTo>
                  <a:cubicBezTo>
                    <a:pt x="237" y="85"/>
                    <a:pt x="237" y="85"/>
                    <a:pt x="237" y="85"/>
                  </a:cubicBezTo>
                  <a:cubicBezTo>
                    <a:pt x="237" y="85"/>
                    <a:pt x="237" y="85"/>
                    <a:pt x="237" y="85"/>
                  </a:cubicBezTo>
                  <a:cubicBezTo>
                    <a:pt x="237" y="85"/>
                    <a:pt x="237" y="85"/>
                    <a:pt x="237" y="85"/>
                  </a:cubicBezTo>
                  <a:cubicBezTo>
                    <a:pt x="236" y="85"/>
                    <a:pt x="236" y="85"/>
                    <a:pt x="236" y="85"/>
                  </a:cubicBezTo>
                  <a:cubicBezTo>
                    <a:pt x="236" y="85"/>
                    <a:pt x="236" y="85"/>
                    <a:pt x="236" y="85"/>
                  </a:cubicBezTo>
                  <a:cubicBezTo>
                    <a:pt x="236" y="85"/>
                    <a:pt x="236" y="85"/>
                    <a:pt x="236" y="85"/>
                  </a:cubicBezTo>
                  <a:cubicBezTo>
                    <a:pt x="236" y="85"/>
                    <a:pt x="236" y="85"/>
                    <a:pt x="236" y="85"/>
                  </a:cubicBezTo>
                  <a:cubicBezTo>
                    <a:pt x="236" y="86"/>
                    <a:pt x="236" y="86"/>
                    <a:pt x="236" y="86"/>
                  </a:cubicBezTo>
                  <a:cubicBezTo>
                    <a:pt x="235" y="86"/>
                    <a:pt x="235" y="86"/>
                    <a:pt x="235" y="86"/>
                  </a:cubicBezTo>
                  <a:cubicBezTo>
                    <a:pt x="235" y="85"/>
                    <a:pt x="235" y="85"/>
                    <a:pt x="235" y="85"/>
                  </a:cubicBezTo>
                  <a:cubicBezTo>
                    <a:pt x="235" y="85"/>
                    <a:pt x="235" y="85"/>
                    <a:pt x="235" y="85"/>
                  </a:cubicBezTo>
                  <a:cubicBezTo>
                    <a:pt x="235" y="85"/>
                    <a:pt x="235" y="85"/>
                    <a:pt x="235" y="85"/>
                  </a:cubicBezTo>
                  <a:cubicBezTo>
                    <a:pt x="234" y="85"/>
                    <a:pt x="234" y="85"/>
                    <a:pt x="234" y="85"/>
                  </a:cubicBezTo>
                  <a:cubicBezTo>
                    <a:pt x="234" y="85"/>
                    <a:pt x="234" y="85"/>
                    <a:pt x="234" y="85"/>
                  </a:cubicBezTo>
                  <a:cubicBezTo>
                    <a:pt x="234" y="86"/>
                    <a:pt x="234" y="86"/>
                    <a:pt x="234" y="86"/>
                  </a:cubicBezTo>
                  <a:cubicBezTo>
                    <a:pt x="234" y="86"/>
                    <a:pt x="234" y="86"/>
                    <a:pt x="234" y="86"/>
                  </a:cubicBezTo>
                  <a:cubicBezTo>
                    <a:pt x="234" y="86"/>
                    <a:pt x="234" y="86"/>
                    <a:pt x="234" y="86"/>
                  </a:cubicBezTo>
                  <a:cubicBezTo>
                    <a:pt x="234" y="86"/>
                    <a:pt x="234" y="86"/>
                    <a:pt x="234" y="86"/>
                  </a:cubicBezTo>
                  <a:cubicBezTo>
                    <a:pt x="234" y="86"/>
                    <a:pt x="234" y="86"/>
                    <a:pt x="234" y="86"/>
                  </a:cubicBezTo>
                  <a:cubicBezTo>
                    <a:pt x="234" y="87"/>
                    <a:pt x="234" y="87"/>
                    <a:pt x="234" y="87"/>
                  </a:cubicBezTo>
                  <a:cubicBezTo>
                    <a:pt x="234" y="87"/>
                    <a:pt x="234" y="87"/>
                    <a:pt x="234" y="87"/>
                  </a:cubicBezTo>
                  <a:cubicBezTo>
                    <a:pt x="233" y="87"/>
                    <a:pt x="233" y="87"/>
                    <a:pt x="233" y="87"/>
                  </a:cubicBezTo>
                  <a:cubicBezTo>
                    <a:pt x="233" y="86"/>
                    <a:pt x="233" y="86"/>
                    <a:pt x="233" y="86"/>
                  </a:cubicBezTo>
                  <a:cubicBezTo>
                    <a:pt x="233" y="86"/>
                    <a:pt x="233" y="86"/>
                    <a:pt x="233" y="86"/>
                  </a:cubicBezTo>
                  <a:cubicBezTo>
                    <a:pt x="233" y="87"/>
                    <a:pt x="233" y="87"/>
                    <a:pt x="233" y="87"/>
                  </a:cubicBezTo>
                  <a:cubicBezTo>
                    <a:pt x="232" y="87"/>
                    <a:pt x="232" y="87"/>
                    <a:pt x="232" y="87"/>
                  </a:cubicBezTo>
                  <a:cubicBezTo>
                    <a:pt x="233" y="87"/>
                    <a:pt x="233" y="87"/>
                    <a:pt x="233" y="87"/>
                  </a:cubicBezTo>
                  <a:cubicBezTo>
                    <a:pt x="232" y="87"/>
                    <a:pt x="232" y="87"/>
                    <a:pt x="232" y="87"/>
                  </a:cubicBezTo>
                  <a:cubicBezTo>
                    <a:pt x="232" y="88"/>
                    <a:pt x="232" y="88"/>
                    <a:pt x="232" y="88"/>
                  </a:cubicBezTo>
                  <a:cubicBezTo>
                    <a:pt x="231" y="88"/>
                    <a:pt x="231" y="88"/>
                    <a:pt x="231" y="88"/>
                  </a:cubicBezTo>
                  <a:cubicBezTo>
                    <a:pt x="231" y="87"/>
                    <a:pt x="231" y="87"/>
                    <a:pt x="231" y="87"/>
                  </a:cubicBezTo>
                  <a:cubicBezTo>
                    <a:pt x="231" y="87"/>
                    <a:pt x="231" y="87"/>
                    <a:pt x="231" y="87"/>
                  </a:cubicBezTo>
                  <a:cubicBezTo>
                    <a:pt x="230" y="87"/>
                    <a:pt x="230" y="87"/>
                    <a:pt x="230" y="87"/>
                  </a:cubicBezTo>
                  <a:cubicBezTo>
                    <a:pt x="231" y="87"/>
                    <a:pt x="231" y="87"/>
                    <a:pt x="231" y="87"/>
                  </a:cubicBezTo>
                  <a:cubicBezTo>
                    <a:pt x="231" y="87"/>
                    <a:pt x="231" y="87"/>
                    <a:pt x="231" y="87"/>
                  </a:cubicBezTo>
                  <a:cubicBezTo>
                    <a:pt x="231" y="86"/>
                    <a:pt x="231" y="86"/>
                    <a:pt x="231" y="86"/>
                  </a:cubicBezTo>
                  <a:cubicBezTo>
                    <a:pt x="231" y="86"/>
                    <a:pt x="231" y="86"/>
                    <a:pt x="231" y="86"/>
                  </a:cubicBezTo>
                  <a:cubicBezTo>
                    <a:pt x="232" y="86"/>
                    <a:pt x="232" y="86"/>
                    <a:pt x="232" y="86"/>
                  </a:cubicBezTo>
                  <a:cubicBezTo>
                    <a:pt x="232" y="86"/>
                    <a:pt x="232" y="86"/>
                    <a:pt x="232" y="86"/>
                  </a:cubicBezTo>
                  <a:cubicBezTo>
                    <a:pt x="232" y="85"/>
                    <a:pt x="232" y="85"/>
                    <a:pt x="232" y="85"/>
                  </a:cubicBezTo>
                  <a:cubicBezTo>
                    <a:pt x="232" y="85"/>
                    <a:pt x="232" y="85"/>
                    <a:pt x="232" y="85"/>
                  </a:cubicBezTo>
                  <a:cubicBezTo>
                    <a:pt x="232" y="86"/>
                    <a:pt x="232" y="86"/>
                    <a:pt x="232" y="86"/>
                  </a:cubicBezTo>
                  <a:cubicBezTo>
                    <a:pt x="231" y="85"/>
                    <a:pt x="231" y="85"/>
                    <a:pt x="231" y="85"/>
                  </a:cubicBezTo>
                  <a:cubicBezTo>
                    <a:pt x="231" y="85"/>
                    <a:pt x="231" y="85"/>
                    <a:pt x="231" y="85"/>
                  </a:cubicBezTo>
                  <a:cubicBezTo>
                    <a:pt x="231" y="85"/>
                    <a:pt x="231" y="85"/>
                    <a:pt x="231" y="85"/>
                  </a:cubicBezTo>
                  <a:cubicBezTo>
                    <a:pt x="230" y="85"/>
                    <a:pt x="230" y="85"/>
                    <a:pt x="230" y="85"/>
                  </a:cubicBezTo>
                  <a:cubicBezTo>
                    <a:pt x="230" y="85"/>
                    <a:pt x="230" y="85"/>
                    <a:pt x="230" y="85"/>
                  </a:cubicBezTo>
                  <a:cubicBezTo>
                    <a:pt x="229" y="85"/>
                    <a:pt x="229" y="85"/>
                    <a:pt x="229" y="85"/>
                  </a:cubicBezTo>
                  <a:cubicBezTo>
                    <a:pt x="229" y="85"/>
                    <a:pt x="229" y="85"/>
                    <a:pt x="229" y="85"/>
                  </a:cubicBezTo>
                  <a:cubicBezTo>
                    <a:pt x="229" y="85"/>
                    <a:pt x="229" y="85"/>
                    <a:pt x="229" y="85"/>
                  </a:cubicBezTo>
                  <a:cubicBezTo>
                    <a:pt x="229" y="85"/>
                    <a:pt x="229" y="85"/>
                    <a:pt x="229" y="85"/>
                  </a:cubicBezTo>
                  <a:cubicBezTo>
                    <a:pt x="229" y="85"/>
                    <a:pt x="229" y="85"/>
                    <a:pt x="229" y="85"/>
                  </a:cubicBezTo>
                  <a:cubicBezTo>
                    <a:pt x="228" y="85"/>
                    <a:pt x="228" y="85"/>
                    <a:pt x="228" y="85"/>
                  </a:cubicBezTo>
                  <a:cubicBezTo>
                    <a:pt x="227" y="85"/>
                    <a:pt x="227" y="85"/>
                    <a:pt x="227" y="85"/>
                  </a:cubicBezTo>
                  <a:cubicBezTo>
                    <a:pt x="227" y="85"/>
                    <a:pt x="227" y="85"/>
                    <a:pt x="227" y="85"/>
                  </a:cubicBezTo>
                  <a:cubicBezTo>
                    <a:pt x="227" y="85"/>
                    <a:pt x="227" y="85"/>
                    <a:pt x="227" y="85"/>
                  </a:cubicBezTo>
                  <a:cubicBezTo>
                    <a:pt x="226" y="85"/>
                    <a:pt x="226" y="85"/>
                    <a:pt x="226" y="85"/>
                  </a:cubicBezTo>
                  <a:cubicBezTo>
                    <a:pt x="226" y="85"/>
                    <a:pt x="226" y="85"/>
                    <a:pt x="226" y="85"/>
                  </a:cubicBezTo>
                  <a:cubicBezTo>
                    <a:pt x="225" y="85"/>
                    <a:pt x="225" y="85"/>
                    <a:pt x="225" y="85"/>
                  </a:cubicBezTo>
                  <a:cubicBezTo>
                    <a:pt x="225" y="86"/>
                    <a:pt x="225" y="86"/>
                    <a:pt x="225" y="86"/>
                  </a:cubicBezTo>
                  <a:cubicBezTo>
                    <a:pt x="226" y="86"/>
                    <a:pt x="226" y="86"/>
                    <a:pt x="226" y="86"/>
                  </a:cubicBezTo>
                  <a:cubicBezTo>
                    <a:pt x="225" y="86"/>
                    <a:pt x="225" y="86"/>
                    <a:pt x="225" y="86"/>
                  </a:cubicBezTo>
                  <a:cubicBezTo>
                    <a:pt x="225" y="86"/>
                    <a:pt x="225" y="86"/>
                    <a:pt x="225" y="86"/>
                  </a:cubicBezTo>
                  <a:cubicBezTo>
                    <a:pt x="225" y="86"/>
                    <a:pt x="225" y="86"/>
                    <a:pt x="225" y="86"/>
                  </a:cubicBezTo>
                  <a:cubicBezTo>
                    <a:pt x="225" y="87"/>
                    <a:pt x="225" y="87"/>
                    <a:pt x="225" y="87"/>
                  </a:cubicBezTo>
                  <a:cubicBezTo>
                    <a:pt x="226" y="86"/>
                    <a:pt x="226" y="86"/>
                    <a:pt x="226" y="86"/>
                  </a:cubicBezTo>
                  <a:cubicBezTo>
                    <a:pt x="226" y="87"/>
                    <a:pt x="226" y="87"/>
                    <a:pt x="226" y="87"/>
                  </a:cubicBezTo>
                  <a:cubicBezTo>
                    <a:pt x="226" y="87"/>
                    <a:pt x="226" y="87"/>
                    <a:pt x="226" y="87"/>
                  </a:cubicBezTo>
                  <a:cubicBezTo>
                    <a:pt x="225" y="87"/>
                    <a:pt x="225" y="87"/>
                    <a:pt x="225" y="87"/>
                  </a:cubicBezTo>
                  <a:cubicBezTo>
                    <a:pt x="225" y="87"/>
                    <a:pt x="225" y="87"/>
                    <a:pt x="225" y="87"/>
                  </a:cubicBezTo>
                  <a:cubicBezTo>
                    <a:pt x="224" y="87"/>
                    <a:pt x="224" y="87"/>
                    <a:pt x="224" y="87"/>
                  </a:cubicBezTo>
                  <a:cubicBezTo>
                    <a:pt x="224" y="87"/>
                    <a:pt x="224" y="87"/>
                    <a:pt x="224" y="87"/>
                  </a:cubicBezTo>
                  <a:cubicBezTo>
                    <a:pt x="224" y="87"/>
                    <a:pt x="224" y="87"/>
                    <a:pt x="224" y="87"/>
                  </a:cubicBezTo>
                  <a:cubicBezTo>
                    <a:pt x="224" y="87"/>
                    <a:pt x="224" y="87"/>
                    <a:pt x="224" y="87"/>
                  </a:cubicBezTo>
                  <a:cubicBezTo>
                    <a:pt x="223" y="88"/>
                    <a:pt x="223" y="88"/>
                    <a:pt x="223" y="88"/>
                  </a:cubicBezTo>
                  <a:cubicBezTo>
                    <a:pt x="223" y="88"/>
                    <a:pt x="223" y="88"/>
                    <a:pt x="223" y="88"/>
                  </a:cubicBezTo>
                  <a:cubicBezTo>
                    <a:pt x="223" y="87"/>
                    <a:pt x="223" y="87"/>
                    <a:pt x="223" y="87"/>
                  </a:cubicBezTo>
                  <a:cubicBezTo>
                    <a:pt x="222" y="87"/>
                    <a:pt x="222" y="87"/>
                    <a:pt x="222" y="87"/>
                  </a:cubicBezTo>
                  <a:cubicBezTo>
                    <a:pt x="222" y="87"/>
                    <a:pt x="222" y="87"/>
                    <a:pt x="222" y="87"/>
                  </a:cubicBezTo>
                  <a:cubicBezTo>
                    <a:pt x="221" y="87"/>
                    <a:pt x="221" y="87"/>
                    <a:pt x="221" y="87"/>
                  </a:cubicBezTo>
                  <a:cubicBezTo>
                    <a:pt x="220" y="88"/>
                    <a:pt x="220" y="88"/>
                    <a:pt x="220" y="88"/>
                  </a:cubicBezTo>
                  <a:cubicBezTo>
                    <a:pt x="220" y="88"/>
                    <a:pt x="220" y="88"/>
                    <a:pt x="220" y="88"/>
                  </a:cubicBezTo>
                  <a:cubicBezTo>
                    <a:pt x="221" y="88"/>
                    <a:pt x="221" y="88"/>
                    <a:pt x="221" y="88"/>
                  </a:cubicBezTo>
                  <a:cubicBezTo>
                    <a:pt x="221" y="89"/>
                    <a:pt x="221" y="89"/>
                    <a:pt x="221" y="89"/>
                  </a:cubicBezTo>
                  <a:cubicBezTo>
                    <a:pt x="221" y="89"/>
                    <a:pt x="221" y="89"/>
                    <a:pt x="221" y="89"/>
                  </a:cubicBezTo>
                  <a:cubicBezTo>
                    <a:pt x="220" y="89"/>
                    <a:pt x="220" y="89"/>
                    <a:pt x="220" y="89"/>
                  </a:cubicBezTo>
                  <a:cubicBezTo>
                    <a:pt x="220" y="88"/>
                    <a:pt x="220" y="88"/>
                    <a:pt x="220" y="88"/>
                  </a:cubicBezTo>
                  <a:cubicBezTo>
                    <a:pt x="220" y="88"/>
                    <a:pt x="220" y="88"/>
                    <a:pt x="220" y="88"/>
                  </a:cubicBezTo>
                  <a:cubicBezTo>
                    <a:pt x="220" y="88"/>
                    <a:pt x="220" y="88"/>
                    <a:pt x="220" y="88"/>
                  </a:cubicBezTo>
                  <a:cubicBezTo>
                    <a:pt x="219" y="88"/>
                    <a:pt x="219" y="88"/>
                    <a:pt x="219" y="88"/>
                  </a:cubicBezTo>
                  <a:cubicBezTo>
                    <a:pt x="219" y="88"/>
                    <a:pt x="219" y="88"/>
                    <a:pt x="219" y="88"/>
                  </a:cubicBezTo>
                  <a:cubicBezTo>
                    <a:pt x="219" y="88"/>
                    <a:pt x="219" y="88"/>
                    <a:pt x="219" y="88"/>
                  </a:cubicBezTo>
                  <a:cubicBezTo>
                    <a:pt x="218" y="88"/>
                    <a:pt x="218" y="88"/>
                    <a:pt x="218" y="88"/>
                  </a:cubicBezTo>
                  <a:cubicBezTo>
                    <a:pt x="218" y="88"/>
                    <a:pt x="218" y="88"/>
                    <a:pt x="218" y="88"/>
                  </a:cubicBezTo>
                  <a:cubicBezTo>
                    <a:pt x="217" y="89"/>
                    <a:pt x="217" y="89"/>
                    <a:pt x="217" y="89"/>
                  </a:cubicBezTo>
                  <a:cubicBezTo>
                    <a:pt x="217" y="89"/>
                    <a:pt x="217" y="89"/>
                    <a:pt x="217" y="89"/>
                  </a:cubicBezTo>
                  <a:cubicBezTo>
                    <a:pt x="216" y="89"/>
                    <a:pt x="216" y="89"/>
                    <a:pt x="216" y="89"/>
                  </a:cubicBezTo>
                  <a:cubicBezTo>
                    <a:pt x="215" y="89"/>
                    <a:pt x="215" y="89"/>
                    <a:pt x="215" y="89"/>
                  </a:cubicBezTo>
                  <a:cubicBezTo>
                    <a:pt x="215" y="89"/>
                    <a:pt x="215" y="89"/>
                    <a:pt x="215" y="89"/>
                  </a:cubicBezTo>
                  <a:cubicBezTo>
                    <a:pt x="215" y="89"/>
                    <a:pt x="215" y="89"/>
                    <a:pt x="215" y="89"/>
                  </a:cubicBezTo>
                  <a:cubicBezTo>
                    <a:pt x="215" y="90"/>
                    <a:pt x="215" y="90"/>
                    <a:pt x="215" y="90"/>
                  </a:cubicBezTo>
                  <a:cubicBezTo>
                    <a:pt x="214" y="90"/>
                    <a:pt x="214" y="90"/>
                    <a:pt x="214" y="90"/>
                  </a:cubicBezTo>
                  <a:cubicBezTo>
                    <a:pt x="214" y="91"/>
                    <a:pt x="214" y="91"/>
                    <a:pt x="214" y="91"/>
                  </a:cubicBezTo>
                  <a:cubicBezTo>
                    <a:pt x="214" y="91"/>
                    <a:pt x="214" y="91"/>
                    <a:pt x="214" y="91"/>
                  </a:cubicBezTo>
                  <a:cubicBezTo>
                    <a:pt x="213" y="91"/>
                    <a:pt x="213" y="91"/>
                    <a:pt x="213" y="91"/>
                  </a:cubicBezTo>
                  <a:cubicBezTo>
                    <a:pt x="214" y="92"/>
                    <a:pt x="214" y="92"/>
                    <a:pt x="214" y="92"/>
                  </a:cubicBezTo>
                  <a:cubicBezTo>
                    <a:pt x="214" y="93"/>
                    <a:pt x="214" y="93"/>
                    <a:pt x="214" y="93"/>
                  </a:cubicBezTo>
                  <a:cubicBezTo>
                    <a:pt x="213" y="94"/>
                    <a:pt x="213" y="94"/>
                    <a:pt x="213" y="94"/>
                  </a:cubicBezTo>
                  <a:cubicBezTo>
                    <a:pt x="213" y="94"/>
                    <a:pt x="213" y="94"/>
                    <a:pt x="213" y="94"/>
                  </a:cubicBezTo>
                  <a:cubicBezTo>
                    <a:pt x="213" y="95"/>
                    <a:pt x="213" y="95"/>
                    <a:pt x="213" y="95"/>
                  </a:cubicBezTo>
                  <a:cubicBezTo>
                    <a:pt x="213" y="96"/>
                    <a:pt x="213" y="96"/>
                    <a:pt x="213" y="96"/>
                  </a:cubicBezTo>
                  <a:cubicBezTo>
                    <a:pt x="213" y="96"/>
                    <a:pt x="213" y="96"/>
                    <a:pt x="213" y="96"/>
                  </a:cubicBezTo>
                  <a:cubicBezTo>
                    <a:pt x="213" y="97"/>
                    <a:pt x="213" y="97"/>
                    <a:pt x="213" y="97"/>
                  </a:cubicBezTo>
                  <a:cubicBezTo>
                    <a:pt x="213" y="97"/>
                    <a:pt x="213" y="97"/>
                    <a:pt x="213" y="97"/>
                  </a:cubicBezTo>
                  <a:cubicBezTo>
                    <a:pt x="213" y="97"/>
                    <a:pt x="213" y="97"/>
                    <a:pt x="213" y="97"/>
                  </a:cubicBezTo>
                  <a:cubicBezTo>
                    <a:pt x="213" y="97"/>
                    <a:pt x="213" y="97"/>
                    <a:pt x="213" y="97"/>
                  </a:cubicBezTo>
                  <a:cubicBezTo>
                    <a:pt x="213" y="97"/>
                    <a:pt x="213" y="97"/>
                    <a:pt x="213" y="97"/>
                  </a:cubicBezTo>
                  <a:cubicBezTo>
                    <a:pt x="213" y="98"/>
                    <a:pt x="213" y="98"/>
                    <a:pt x="213" y="98"/>
                  </a:cubicBezTo>
                  <a:cubicBezTo>
                    <a:pt x="212" y="98"/>
                    <a:pt x="212" y="98"/>
                    <a:pt x="212" y="98"/>
                  </a:cubicBezTo>
                  <a:cubicBezTo>
                    <a:pt x="212" y="99"/>
                    <a:pt x="212" y="99"/>
                    <a:pt x="212" y="99"/>
                  </a:cubicBezTo>
                  <a:cubicBezTo>
                    <a:pt x="212" y="100"/>
                    <a:pt x="212" y="100"/>
                    <a:pt x="212" y="100"/>
                  </a:cubicBezTo>
                  <a:cubicBezTo>
                    <a:pt x="212" y="100"/>
                    <a:pt x="212" y="100"/>
                    <a:pt x="212" y="100"/>
                  </a:cubicBezTo>
                  <a:cubicBezTo>
                    <a:pt x="212" y="100"/>
                    <a:pt x="212" y="100"/>
                    <a:pt x="212" y="100"/>
                  </a:cubicBezTo>
                  <a:cubicBezTo>
                    <a:pt x="211" y="101"/>
                    <a:pt x="211" y="101"/>
                    <a:pt x="211" y="101"/>
                  </a:cubicBezTo>
                  <a:cubicBezTo>
                    <a:pt x="211" y="101"/>
                    <a:pt x="211" y="101"/>
                    <a:pt x="211" y="101"/>
                  </a:cubicBezTo>
                  <a:cubicBezTo>
                    <a:pt x="211" y="102"/>
                    <a:pt x="211" y="102"/>
                    <a:pt x="211" y="102"/>
                  </a:cubicBezTo>
                  <a:cubicBezTo>
                    <a:pt x="211" y="103"/>
                    <a:pt x="211" y="103"/>
                    <a:pt x="211" y="103"/>
                  </a:cubicBezTo>
                  <a:cubicBezTo>
                    <a:pt x="211" y="103"/>
                    <a:pt x="211" y="103"/>
                    <a:pt x="211" y="103"/>
                  </a:cubicBezTo>
                  <a:cubicBezTo>
                    <a:pt x="211" y="104"/>
                    <a:pt x="211" y="104"/>
                    <a:pt x="211" y="104"/>
                  </a:cubicBezTo>
                  <a:cubicBezTo>
                    <a:pt x="211" y="104"/>
                    <a:pt x="211" y="104"/>
                    <a:pt x="211" y="104"/>
                  </a:cubicBezTo>
                  <a:cubicBezTo>
                    <a:pt x="211" y="104"/>
                    <a:pt x="211" y="104"/>
                    <a:pt x="211" y="104"/>
                  </a:cubicBezTo>
                  <a:cubicBezTo>
                    <a:pt x="210" y="105"/>
                    <a:pt x="210" y="105"/>
                    <a:pt x="210" y="105"/>
                  </a:cubicBezTo>
                  <a:cubicBezTo>
                    <a:pt x="210" y="105"/>
                    <a:pt x="210" y="105"/>
                    <a:pt x="210" y="105"/>
                  </a:cubicBezTo>
                  <a:cubicBezTo>
                    <a:pt x="210" y="105"/>
                    <a:pt x="210" y="105"/>
                    <a:pt x="210" y="105"/>
                  </a:cubicBezTo>
                  <a:cubicBezTo>
                    <a:pt x="210" y="106"/>
                    <a:pt x="210" y="106"/>
                    <a:pt x="210" y="106"/>
                  </a:cubicBezTo>
                  <a:cubicBezTo>
                    <a:pt x="209" y="106"/>
                    <a:pt x="209" y="106"/>
                    <a:pt x="209" y="106"/>
                  </a:cubicBezTo>
                  <a:cubicBezTo>
                    <a:pt x="209" y="107"/>
                    <a:pt x="209" y="107"/>
                    <a:pt x="209" y="107"/>
                  </a:cubicBezTo>
                  <a:cubicBezTo>
                    <a:pt x="209" y="108"/>
                    <a:pt x="209" y="108"/>
                    <a:pt x="209" y="108"/>
                  </a:cubicBezTo>
                  <a:cubicBezTo>
                    <a:pt x="209" y="108"/>
                    <a:pt x="209" y="108"/>
                    <a:pt x="209" y="108"/>
                  </a:cubicBezTo>
                  <a:cubicBezTo>
                    <a:pt x="208" y="109"/>
                    <a:pt x="208" y="109"/>
                    <a:pt x="208" y="109"/>
                  </a:cubicBezTo>
                  <a:cubicBezTo>
                    <a:pt x="208" y="109"/>
                    <a:pt x="208" y="109"/>
                    <a:pt x="208" y="109"/>
                  </a:cubicBezTo>
                  <a:cubicBezTo>
                    <a:pt x="208" y="109"/>
                    <a:pt x="208" y="109"/>
                    <a:pt x="208" y="109"/>
                  </a:cubicBezTo>
                  <a:cubicBezTo>
                    <a:pt x="208" y="110"/>
                    <a:pt x="208" y="110"/>
                    <a:pt x="208" y="110"/>
                  </a:cubicBezTo>
                  <a:cubicBezTo>
                    <a:pt x="209" y="110"/>
                    <a:pt x="209" y="110"/>
                    <a:pt x="209" y="110"/>
                  </a:cubicBezTo>
                  <a:cubicBezTo>
                    <a:pt x="209" y="110"/>
                    <a:pt x="209" y="110"/>
                    <a:pt x="209" y="110"/>
                  </a:cubicBezTo>
                  <a:cubicBezTo>
                    <a:pt x="209" y="110"/>
                    <a:pt x="209" y="110"/>
                    <a:pt x="209" y="110"/>
                  </a:cubicBezTo>
                  <a:cubicBezTo>
                    <a:pt x="210" y="110"/>
                    <a:pt x="210" y="110"/>
                    <a:pt x="210" y="110"/>
                  </a:cubicBezTo>
                  <a:cubicBezTo>
                    <a:pt x="210" y="110"/>
                    <a:pt x="210" y="110"/>
                    <a:pt x="210" y="110"/>
                  </a:cubicBezTo>
                  <a:cubicBezTo>
                    <a:pt x="211" y="110"/>
                    <a:pt x="211" y="110"/>
                    <a:pt x="211" y="110"/>
                  </a:cubicBezTo>
                  <a:cubicBezTo>
                    <a:pt x="211" y="110"/>
                    <a:pt x="211" y="110"/>
                    <a:pt x="211" y="110"/>
                  </a:cubicBezTo>
                  <a:cubicBezTo>
                    <a:pt x="211" y="110"/>
                    <a:pt x="211" y="110"/>
                    <a:pt x="211" y="110"/>
                  </a:cubicBezTo>
                  <a:cubicBezTo>
                    <a:pt x="212" y="109"/>
                    <a:pt x="212" y="109"/>
                    <a:pt x="212" y="109"/>
                  </a:cubicBezTo>
                  <a:cubicBezTo>
                    <a:pt x="212" y="111"/>
                    <a:pt x="212" y="111"/>
                    <a:pt x="212" y="111"/>
                  </a:cubicBezTo>
                  <a:cubicBezTo>
                    <a:pt x="212" y="111"/>
                    <a:pt x="212" y="111"/>
                    <a:pt x="212" y="111"/>
                  </a:cubicBezTo>
                  <a:cubicBezTo>
                    <a:pt x="212" y="112"/>
                    <a:pt x="212" y="112"/>
                    <a:pt x="212" y="112"/>
                  </a:cubicBezTo>
                  <a:cubicBezTo>
                    <a:pt x="212" y="112"/>
                    <a:pt x="212" y="112"/>
                    <a:pt x="212" y="112"/>
                  </a:cubicBezTo>
                  <a:cubicBezTo>
                    <a:pt x="213" y="113"/>
                    <a:pt x="213" y="113"/>
                    <a:pt x="213" y="113"/>
                  </a:cubicBezTo>
                  <a:cubicBezTo>
                    <a:pt x="213" y="112"/>
                    <a:pt x="213" y="112"/>
                    <a:pt x="213" y="112"/>
                  </a:cubicBezTo>
                  <a:cubicBezTo>
                    <a:pt x="213" y="113"/>
                    <a:pt x="213" y="113"/>
                    <a:pt x="213" y="113"/>
                  </a:cubicBezTo>
                  <a:cubicBezTo>
                    <a:pt x="213" y="112"/>
                    <a:pt x="213" y="112"/>
                    <a:pt x="213"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5" y="112"/>
                    <a:pt x="215" y="112"/>
                    <a:pt x="215" y="112"/>
                  </a:cubicBezTo>
                  <a:cubicBezTo>
                    <a:pt x="215" y="112"/>
                    <a:pt x="215" y="112"/>
                    <a:pt x="215" y="112"/>
                  </a:cubicBezTo>
                  <a:cubicBezTo>
                    <a:pt x="214" y="112"/>
                    <a:pt x="214" y="112"/>
                    <a:pt x="214" y="112"/>
                  </a:cubicBezTo>
                  <a:cubicBezTo>
                    <a:pt x="215" y="113"/>
                    <a:pt x="215" y="113"/>
                    <a:pt x="215" y="113"/>
                  </a:cubicBezTo>
                  <a:cubicBezTo>
                    <a:pt x="214" y="113"/>
                    <a:pt x="214" y="113"/>
                    <a:pt x="214" y="113"/>
                  </a:cubicBezTo>
                  <a:cubicBezTo>
                    <a:pt x="214" y="113"/>
                    <a:pt x="214" y="113"/>
                    <a:pt x="214" y="113"/>
                  </a:cubicBezTo>
                  <a:cubicBezTo>
                    <a:pt x="214" y="113"/>
                    <a:pt x="214" y="113"/>
                    <a:pt x="214" y="113"/>
                  </a:cubicBezTo>
                  <a:cubicBezTo>
                    <a:pt x="215" y="113"/>
                    <a:pt x="215" y="113"/>
                    <a:pt x="215" y="113"/>
                  </a:cubicBezTo>
                  <a:cubicBezTo>
                    <a:pt x="215" y="113"/>
                    <a:pt x="215" y="113"/>
                    <a:pt x="215" y="113"/>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2"/>
                    <a:pt x="216" y="112"/>
                    <a:pt x="216" y="112"/>
                  </a:cubicBezTo>
                  <a:cubicBezTo>
                    <a:pt x="216" y="111"/>
                    <a:pt x="216" y="111"/>
                    <a:pt x="216" y="111"/>
                  </a:cubicBezTo>
                  <a:cubicBezTo>
                    <a:pt x="216" y="111"/>
                    <a:pt x="216" y="111"/>
                    <a:pt x="216" y="111"/>
                  </a:cubicBezTo>
                  <a:cubicBezTo>
                    <a:pt x="216" y="110"/>
                    <a:pt x="216" y="110"/>
                    <a:pt x="216" y="110"/>
                  </a:cubicBezTo>
                  <a:cubicBezTo>
                    <a:pt x="216" y="110"/>
                    <a:pt x="216" y="110"/>
                    <a:pt x="216" y="110"/>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8" y="111"/>
                    <a:pt x="218" y="111"/>
                    <a:pt x="218" y="111"/>
                  </a:cubicBezTo>
                  <a:cubicBezTo>
                    <a:pt x="218" y="110"/>
                    <a:pt x="218" y="110"/>
                    <a:pt x="218" y="110"/>
                  </a:cubicBezTo>
                  <a:cubicBezTo>
                    <a:pt x="218" y="111"/>
                    <a:pt x="218" y="111"/>
                    <a:pt x="218" y="111"/>
                  </a:cubicBezTo>
                  <a:cubicBezTo>
                    <a:pt x="219" y="111"/>
                    <a:pt x="219" y="111"/>
                    <a:pt x="219" y="111"/>
                  </a:cubicBezTo>
                  <a:cubicBezTo>
                    <a:pt x="219" y="111"/>
                    <a:pt x="219" y="111"/>
                    <a:pt x="219" y="111"/>
                  </a:cubicBezTo>
                  <a:cubicBezTo>
                    <a:pt x="219" y="112"/>
                    <a:pt x="219" y="112"/>
                    <a:pt x="219" y="112"/>
                  </a:cubicBezTo>
                  <a:cubicBezTo>
                    <a:pt x="220" y="112"/>
                    <a:pt x="220" y="112"/>
                    <a:pt x="220" y="112"/>
                  </a:cubicBezTo>
                  <a:cubicBezTo>
                    <a:pt x="220" y="112"/>
                    <a:pt x="220" y="112"/>
                    <a:pt x="220" y="112"/>
                  </a:cubicBezTo>
                  <a:cubicBezTo>
                    <a:pt x="221" y="112"/>
                    <a:pt x="221" y="112"/>
                    <a:pt x="221" y="112"/>
                  </a:cubicBezTo>
                  <a:cubicBezTo>
                    <a:pt x="221" y="112"/>
                    <a:pt x="221" y="112"/>
                    <a:pt x="221" y="112"/>
                  </a:cubicBezTo>
                  <a:cubicBezTo>
                    <a:pt x="222" y="113"/>
                    <a:pt x="222" y="113"/>
                    <a:pt x="222" y="113"/>
                  </a:cubicBezTo>
                  <a:cubicBezTo>
                    <a:pt x="222" y="113"/>
                    <a:pt x="222" y="113"/>
                    <a:pt x="222" y="113"/>
                  </a:cubicBezTo>
                  <a:cubicBezTo>
                    <a:pt x="222" y="113"/>
                    <a:pt x="222" y="113"/>
                    <a:pt x="222" y="113"/>
                  </a:cubicBezTo>
                  <a:cubicBezTo>
                    <a:pt x="222" y="113"/>
                    <a:pt x="222" y="113"/>
                    <a:pt x="222" y="113"/>
                  </a:cubicBezTo>
                  <a:cubicBezTo>
                    <a:pt x="223" y="114"/>
                    <a:pt x="223" y="114"/>
                    <a:pt x="223" y="114"/>
                  </a:cubicBezTo>
                  <a:cubicBezTo>
                    <a:pt x="223" y="114"/>
                    <a:pt x="223" y="114"/>
                    <a:pt x="223" y="114"/>
                  </a:cubicBezTo>
                  <a:cubicBezTo>
                    <a:pt x="223" y="114"/>
                    <a:pt x="223" y="114"/>
                    <a:pt x="223" y="114"/>
                  </a:cubicBezTo>
                  <a:cubicBezTo>
                    <a:pt x="222" y="115"/>
                    <a:pt x="222" y="115"/>
                    <a:pt x="222" y="115"/>
                  </a:cubicBezTo>
                  <a:cubicBezTo>
                    <a:pt x="223" y="115"/>
                    <a:pt x="223" y="115"/>
                    <a:pt x="223" y="115"/>
                  </a:cubicBezTo>
                  <a:cubicBezTo>
                    <a:pt x="223" y="115"/>
                    <a:pt x="223" y="115"/>
                    <a:pt x="223" y="115"/>
                  </a:cubicBezTo>
                  <a:cubicBezTo>
                    <a:pt x="223" y="116"/>
                    <a:pt x="223" y="116"/>
                    <a:pt x="223" y="116"/>
                  </a:cubicBezTo>
                  <a:cubicBezTo>
                    <a:pt x="224" y="116"/>
                    <a:pt x="224" y="116"/>
                    <a:pt x="224" y="116"/>
                  </a:cubicBezTo>
                  <a:cubicBezTo>
                    <a:pt x="223" y="116"/>
                    <a:pt x="223" y="116"/>
                    <a:pt x="223" y="116"/>
                  </a:cubicBezTo>
                  <a:cubicBezTo>
                    <a:pt x="223" y="117"/>
                    <a:pt x="223" y="117"/>
                    <a:pt x="223" y="117"/>
                  </a:cubicBezTo>
                  <a:cubicBezTo>
                    <a:pt x="224" y="117"/>
                    <a:pt x="224" y="117"/>
                    <a:pt x="224" y="117"/>
                  </a:cubicBezTo>
                  <a:cubicBezTo>
                    <a:pt x="224" y="117"/>
                    <a:pt x="224" y="117"/>
                    <a:pt x="224" y="117"/>
                  </a:cubicBezTo>
                  <a:cubicBezTo>
                    <a:pt x="224" y="117"/>
                    <a:pt x="224" y="117"/>
                    <a:pt x="224" y="117"/>
                  </a:cubicBezTo>
                  <a:cubicBezTo>
                    <a:pt x="224" y="117"/>
                    <a:pt x="224" y="117"/>
                    <a:pt x="224" y="117"/>
                  </a:cubicBezTo>
                  <a:cubicBezTo>
                    <a:pt x="224" y="118"/>
                    <a:pt x="224" y="118"/>
                    <a:pt x="224" y="118"/>
                  </a:cubicBezTo>
                  <a:cubicBezTo>
                    <a:pt x="224" y="118"/>
                    <a:pt x="224" y="118"/>
                    <a:pt x="224" y="118"/>
                  </a:cubicBezTo>
                  <a:cubicBezTo>
                    <a:pt x="225" y="118"/>
                    <a:pt x="225" y="118"/>
                    <a:pt x="225" y="118"/>
                  </a:cubicBezTo>
                  <a:cubicBezTo>
                    <a:pt x="224" y="119"/>
                    <a:pt x="224" y="119"/>
                    <a:pt x="224" y="119"/>
                  </a:cubicBezTo>
                  <a:cubicBezTo>
                    <a:pt x="224" y="119"/>
                    <a:pt x="224" y="119"/>
                    <a:pt x="224" y="119"/>
                  </a:cubicBezTo>
                  <a:cubicBezTo>
                    <a:pt x="224" y="119"/>
                    <a:pt x="224" y="119"/>
                    <a:pt x="224" y="119"/>
                  </a:cubicBezTo>
                  <a:cubicBezTo>
                    <a:pt x="224" y="120"/>
                    <a:pt x="224" y="120"/>
                    <a:pt x="224" y="120"/>
                  </a:cubicBezTo>
                  <a:cubicBezTo>
                    <a:pt x="224" y="120"/>
                    <a:pt x="224" y="120"/>
                    <a:pt x="224" y="120"/>
                  </a:cubicBezTo>
                  <a:cubicBezTo>
                    <a:pt x="224" y="120"/>
                    <a:pt x="224" y="120"/>
                    <a:pt x="224" y="120"/>
                  </a:cubicBezTo>
                  <a:cubicBezTo>
                    <a:pt x="224" y="120"/>
                    <a:pt x="224" y="120"/>
                    <a:pt x="224" y="120"/>
                  </a:cubicBezTo>
                  <a:cubicBezTo>
                    <a:pt x="225" y="121"/>
                    <a:pt x="225" y="121"/>
                    <a:pt x="225" y="121"/>
                  </a:cubicBezTo>
                  <a:cubicBezTo>
                    <a:pt x="224" y="121"/>
                    <a:pt x="224" y="121"/>
                    <a:pt x="224" y="121"/>
                  </a:cubicBezTo>
                  <a:cubicBezTo>
                    <a:pt x="225" y="122"/>
                    <a:pt x="225" y="122"/>
                    <a:pt x="225" y="122"/>
                  </a:cubicBezTo>
                  <a:cubicBezTo>
                    <a:pt x="224" y="122"/>
                    <a:pt x="224" y="122"/>
                    <a:pt x="224" y="122"/>
                  </a:cubicBezTo>
                  <a:cubicBezTo>
                    <a:pt x="225" y="123"/>
                    <a:pt x="225" y="123"/>
                    <a:pt x="225" y="123"/>
                  </a:cubicBezTo>
                  <a:cubicBezTo>
                    <a:pt x="225" y="123"/>
                    <a:pt x="225" y="123"/>
                    <a:pt x="225" y="123"/>
                  </a:cubicBezTo>
                  <a:cubicBezTo>
                    <a:pt x="225" y="124"/>
                    <a:pt x="225" y="124"/>
                    <a:pt x="225" y="124"/>
                  </a:cubicBezTo>
                  <a:cubicBezTo>
                    <a:pt x="225" y="125"/>
                    <a:pt x="225" y="125"/>
                    <a:pt x="225" y="125"/>
                  </a:cubicBezTo>
                  <a:cubicBezTo>
                    <a:pt x="225" y="125"/>
                    <a:pt x="225" y="125"/>
                    <a:pt x="225" y="125"/>
                  </a:cubicBezTo>
                  <a:cubicBezTo>
                    <a:pt x="226" y="125"/>
                    <a:pt x="226" y="125"/>
                    <a:pt x="226" y="125"/>
                  </a:cubicBezTo>
                  <a:cubicBezTo>
                    <a:pt x="226" y="125"/>
                    <a:pt x="226" y="125"/>
                    <a:pt x="226" y="125"/>
                  </a:cubicBezTo>
                  <a:cubicBezTo>
                    <a:pt x="225" y="125"/>
                    <a:pt x="225" y="125"/>
                    <a:pt x="225" y="125"/>
                  </a:cubicBezTo>
                  <a:cubicBezTo>
                    <a:pt x="225" y="126"/>
                    <a:pt x="225" y="126"/>
                    <a:pt x="225" y="126"/>
                  </a:cubicBezTo>
                  <a:cubicBezTo>
                    <a:pt x="225" y="126"/>
                    <a:pt x="225" y="126"/>
                    <a:pt x="225" y="126"/>
                  </a:cubicBezTo>
                  <a:cubicBezTo>
                    <a:pt x="226" y="126"/>
                    <a:pt x="226" y="126"/>
                    <a:pt x="226" y="126"/>
                  </a:cubicBezTo>
                  <a:cubicBezTo>
                    <a:pt x="226" y="127"/>
                    <a:pt x="226" y="127"/>
                    <a:pt x="226" y="127"/>
                  </a:cubicBezTo>
                  <a:cubicBezTo>
                    <a:pt x="226" y="127"/>
                    <a:pt x="226" y="127"/>
                    <a:pt x="226" y="127"/>
                  </a:cubicBezTo>
                  <a:cubicBezTo>
                    <a:pt x="226" y="128"/>
                    <a:pt x="226" y="128"/>
                    <a:pt x="226" y="128"/>
                  </a:cubicBezTo>
                  <a:cubicBezTo>
                    <a:pt x="226" y="128"/>
                    <a:pt x="226" y="128"/>
                    <a:pt x="226" y="128"/>
                  </a:cubicBezTo>
                  <a:cubicBezTo>
                    <a:pt x="226" y="129"/>
                    <a:pt x="226" y="129"/>
                    <a:pt x="226" y="129"/>
                  </a:cubicBezTo>
                  <a:cubicBezTo>
                    <a:pt x="227" y="129"/>
                    <a:pt x="227" y="129"/>
                    <a:pt x="227" y="129"/>
                  </a:cubicBezTo>
                  <a:cubicBezTo>
                    <a:pt x="227" y="130"/>
                    <a:pt x="227" y="130"/>
                    <a:pt x="227" y="130"/>
                  </a:cubicBezTo>
                  <a:cubicBezTo>
                    <a:pt x="227" y="130"/>
                    <a:pt x="227" y="130"/>
                    <a:pt x="227" y="130"/>
                  </a:cubicBezTo>
                  <a:cubicBezTo>
                    <a:pt x="227" y="130"/>
                    <a:pt x="227" y="130"/>
                    <a:pt x="227" y="130"/>
                  </a:cubicBezTo>
                  <a:cubicBezTo>
                    <a:pt x="227" y="131"/>
                    <a:pt x="227" y="131"/>
                    <a:pt x="227" y="131"/>
                  </a:cubicBezTo>
                  <a:cubicBezTo>
                    <a:pt x="227" y="131"/>
                    <a:pt x="227" y="131"/>
                    <a:pt x="227" y="131"/>
                  </a:cubicBezTo>
                  <a:cubicBezTo>
                    <a:pt x="226" y="132"/>
                    <a:pt x="226" y="132"/>
                    <a:pt x="226" y="132"/>
                  </a:cubicBezTo>
                  <a:cubicBezTo>
                    <a:pt x="226" y="132"/>
                    <a:pt x="226" y="132"/>
                    <a:pt x="226" y="132"/>
                  </a:cubicBezTo>
                  <a:cubicBezTo>
                    <a:pt x="226" y="133"/>
                    <a:pt x="226" y="133"/>
                    <a:pt x="226" y="133"/>
                  </a:cubicBezTo>
                  <a:cubicBezTo>
                    <a:pt x="226" y="134"/>
                    <a:pt x="226" y="134"/>
                    <a:pt x="226" y="134"/>
                  </a:cubicBezTo>
                  <a:cubicBezTo>
                    <a:pt x="226" y="134"/>
                    <a:pt x="226" y="134"/>
                    <a:pt x="226" y="134"/>
                  </a:cubicBezTo>
                  <a:cubicBezTo>
                    <a:pt x="226" y="135"/>
                    <a:pt x="226" y="135"/>
                    <a:pt x="226" y="135"/>
                  </a:cubicBezTo>
                  <a:cubicBezTo>
                    <a:pt x="226" y="135"/>
                    <a:pt x="226" y="135"/>
                    <a:pt x="226" y="135"/>
                  </a:cubicBezTo>
                  <a:cubicBezTo>
                    <a:pt x="226" y="135"/>
                    <a:pt x="226" y="135"/>
                    <a:pt x="226" y="135"/>
                  </a:cubicBezTo>
                  <a:cubicBezTo>
                    <a:pt x="225" y="136"/>
                    <a:pt x="225" y="136"/>
                    <a:pt x="225" y="136"/>
                  </a:cubicBezTo>
                  <a:cubicBezTo>
                    <a:pt x="226" y="136"/>
                    <a:pt x="226" y="136"/>
                    <a:pt x="226" y="136"/>
                  </a:cubicBezTo>
                  <a:cubicBezTo>
                    <a:pt x="226" y="136"/>
                    <a:pt x="226" y="136"/>
                    <a:pt x="226" y="136"/>
                  </a:cubicBezTo>
                  <a:cubicBezTo>
                    <a:pt x="225" y="137"/>
                    <a:pt x="225" y="137"/>
                    <a:pt x="225" y="137"/>
                  </a:cubicBezTo>
                  <a:cubicBezTo>
                    <a:pt x="225" y="138"/>
                    <a:pt x="225" y="138"/>
                    <a:pt x="225" y="138"/>
                  </a:cubicBezTo>
                  <a:cubicBezTo>
                    <a:pt x="225" y="138"/>
                    <a:pt x="225" y="138"/>
                    <a:pt x="225" y="138"/>
                  </a:cubicBezTo>
                  <a:cubicBezTo>
                    <a:pt x="225" y="139"/>
                    <a:pt x="225" y="139"/>
                    <a:pt x="225" y="139"/>
                  </a:cubicBezTo>
                  <a:cubicBezTo>
                    <a:pt x="225" y="139"/>
                    <a:pt x="225" y="139"/>
                    <a:pt x="225" y="139"/>
                  </a:cubicBezTo>
                  <a:cubicBezTo>
                    <a:pt x="225" y="139"/>
                    <a:pt x="225" y="139"/>
                    <a:pt x="225" y="139"/>
                  </a:cubicBezTo>
                  <a:cubicBezTo>
                    <a:pt x="225" y="140"/>
                    <a:pt x="225" y="140"/>
                    <a:pt x="225" y="140"/>
                  </a:cubicBezTo>
                  <a:cubicBezTo>
                    <a:pt x="225" y="140"/>
                    <a:pt x="225" y="140"/>
                    <a:pt x="225" y="140"/>
                  </a:cubicBezTo>
                  <a:cubicBezTo>
                    <a:pt x="224" y="141"/>
                    <a:pt x="224" y="141"/>
                    <a:pt x="224" y="141"/>
                  </a:cubicBezTo>
                  <a:cubicBezTo>
                    <a:pt x="224" y="141"/>
                    <a:pt x="224" y="141"/>
                    <a:pt x="224" y="141"/>
                  </a:cubicBezTo>
                  <a:cubicBezTo>
                    <a:pt x="224" y="142"/>
                    <a:pt x="224" y="142"/>
                    <a:pt x="224" y="142"/>
                  </a:cubicBezTo>
                  <a:cubicBezTo>
                    <a:pt x="223" y="144"/>
                    <a:pt x="223" y="144"/>
                    <a:pt x="223" y="144"/>
                  </a:cubicBezTo>
                  <a:cubicBezTo>
                    <a:pt x="223" y="144"/>
                    <a:pt x="223" y="144"/>
                    <a:pt x="223" y="144"/>
                  </a:cubicBezTo>
                  <a:cubicBezTo>
                    <a:pt x="223" y="144"/>
                    <a:pt x="223" y="144"/>
                    <a:pt x="223" y="144"/>
                  </a:cubicBezTo>
                  <a:cubicBezTo>
                    <a:pt x="223" y="144"/>
                    <a:pt x="223" y="144"/>
                    <a:pt x="223" y="144"/>
                  </a:cubicBezTo>
                  <a:cubicBezTo>
                    <a:pt x="223" y="145"/>
                    <a:pt x="223" y="145"/>
                    <a:pt x="223" y="145"/>
                  </a:cubicBezTo>
                  <a:cubicBezTo>
                    <a:pt x="223" y="145"/>
                    <a:pt x="223" y="145"/>
                    <a:pt x="223" y="145"/>
                  </a:cubicBezTo>
                  <a:cubicBezTo>
                    <a:pt x="223" y="145"/>
                    <a:pt x="223" y="145"/>
                    <a:pt x="223" y="145"/>
                  </a:cubicBezTo>
                  <a:cubicBezTo>
                    <a:pt x="222" y="146"/>
                    <a:pt x="222" y="146"/>
                    <a:pt x="222" y="146"/>
                  </a:cubicBezTo>
                  <a:cubicBezTo>
                    <a:pt x="222" y="146"/>
                    <a:pt x="222" y="146"/>
                    <a:pt x="222" y="146"/>
                  </a:cubicBezTo>
                  <a:cubicBezTo>
                    <a:pt x="222" y="146"/>
                    <a:pt x="222" y="146"/>
                    <a:pt x="222" y="146"/>
                  </a:cubicBezTo>
                  <a:cubicBezTo>
                    <a:pt x="222" y="147"/>
                    <a:pt x="222" y="147"/>
                    <a:pt x="222" y="147"/>
                  </a:cubicBezTo>
                  <a:cubicBezTo>
                    <a:pt x="222" y="147"/>
                    <a:pt x="222" y="147"/>
                    <a:pt x="222" y="147"/>
                  </a:cubicBezTo>
                  <a:cubicBezTo>
                    <a:pt x="222" y="147"/>
                    <a:pt x="222" y="147"/>
                    <a:pt x="222" y="147"/>
                  </a:cubicBezTo>
                  <a:cubicBezTo>
                    <a:pt x="221" y="147"/>
                    <a:pt x="221" y="147"/>
                    <a:pt x="221" y="147"/>
                  </a:cubicBezTo>
                  <a:cubicBezTo>
                    <a:pt x="222" y="148"/>
                    <a:pt x="222" y="148"/>
                    <a:pt x="222" y="148"/>
                  </a:cubicBezTo>
                  <a:cubicBezTo>
                    <a:pt x="222" y="148"/>
                    <a:pt x="222" y="148"/>
                    <a:pt x="222" y="148"/>
                  </a:cubicBezTo>
                  <a:cubicBezTo>
                    <a:pt x="221" y="148"/>
                    <a:pt x="221" y="148"/>
                    <a:pt x="221" y="148"/>
                  </a:cubicBezTo>
                  <a:cubicBezTo>
                    <a:pt x="221" y="149"/>
                    <a:pt x="221" y="149"/>
                    <a:pt x="221" y="149"/>
                  </a:cubicBezTo>
                  <a:cubicBezTo>
                    <a:pt x="221" y="149"/>
                    <a:pt x="221" y="149"/>
                    <a:pt x="221" y="149"/>
                  </a:cubicBezTo>
                  <a:cubicBezTo>
                    <a:pt x="220" y="150"/>
                    <a:pt x="220" y="150"/>
                    <a:pt x="220" y="150"/>
                  </a:cubicBezTo>
                  <a:cubicBezTo>
                    <a:pt x="220" y="150"/>
                    <a:pt x="220" y="150"/>
                    <a:pt x="220" y="150"/>
                  </a:cubicBezTo>
                  <a:cubicBezTo>
                    <a:pt x="220" y="150"/>
                    <a:pt x="220" y="150"/>
                    <a:pt x="220" y="150"/>
                  </a:cubicBezTo>
                  <a:cubicBezTo>
                    <a:pt x="219" y="150"/>
                    <a:pt x="219" y="150"/>
                    <a:pt x="219" y="150"/>
                  </a:cubicBezTo>
                  <a:cubicBezTo>
                    <a:pt x="219" y="151"/>
                    <a:pt x="219" y="151"/>
                    <a:pt x="219" y="151"/>
                  </a:cubicBezTo>
                  <a:cubicBezTo>
                    <a:pt x="219" y="151"/>
                    <a:pt x="219" y="151"/>
                    <a:pt x="219" y="151"/>
                  </a:cubicBezTo>
                  <a:cubicBezTo>
                    <a:pt x="218" y="151"/>
                    <a:pt x="218" y="151"/>
                    <a:pt x="218" y="151"/>
                  </a:cubicBezTo>
                  <a:cubicBezTo>
                    <a:pt x="218" y="150"/>
                    <a:pt x="218" y="150"/>
                    <a:pt x="218" y="150"/>
                  </a:cubicBezTo>
                  <a:cubicBezTo>
                    <a:pt x="217" y="150"/>
                    <a:pt x="217" y="150"/>
                    <a:pt x="217" y="150"/>
                  </a:cubicBezTo>
                  <a:cubicBezTo>
                    <a:pt x="217" y="149"/>
                    <a:pt x="217" y="149"/>
                    <a:pt x="217" y="149"/>
                  </a:cubicBezTo>
                  <a:cubicBezTo>
                    <a:pt x="217" y="149"/>
                    <a:pt x="217" y="149"/>
                    <a:pt x="217" y="149"/>
                  </a:cubicBezTo>
                  <a:cubicBezTo>
                    <a:pt x="216" y="149"/>
                    <a:pt x="216" y="149"/>
                    <a:pt x="216" y="149"/>
                  </a:cubicBezTo>
                  <a:cubicBezTo>
                    <a:pt x="216" y="149"/>
                    <a:pt x="216" y="149"/>
                    <a:pt x="216" y="149"/>
                  </a:cubicBezTo>
                  <a:cubicBezTo>
                    <a:pt x="216" y="149"/>
                    <a:pt x="216" y="149"/>
                    <a:pt x="216" y="149"/>
                  </a:cubicBezTo>
                  <a:cubicBezTo>
                    <a:pt x="216" y="150"/>
                    <a:pt x="216" y="150"/>
                    <a:pt x="216" y="150"/>
                  </a:cubicBezTo>
                  <a:cubicBezTo>
                    <a:pt x="215" y="150"/>
                    <a:pt x="215" y="150"/>
                    <a:pt x="215" y="150"/>
                  </a:cubicBezTo>
                  <a:cubicBezTo>
                    <a:pt x="215" y="151"/>
                    <a:pt x="215" y="151"/>
                    <a:pt x="215" y="151"/>
                  </a:cubicBezTo>
                  <a:cubicBezTo>
                    <a:pt x="215" y="151"/>
                    <a:pt x="215" y="151"/>
                    <a:pt x="215" y="151"/>
                  </a:cubicBezTo>
                  <a:cubicBezTo>
                    <a:pt x="215" y="152"/>
                    <a:pt x="215" y="152"/>
                    <a:pt x="215" y="152"/>
                  </a:cubicBezTo>
                  <a:cubicBezTo>
                    <a:pt x="215" y="152"/>
                    <a:pt x="215" y="152"/>
                    <a:pt x="215" y="152"/>
                  </a:cubicBezTo>
                  <a:cubicBezTo>
                    <a:pt x="214" y="152"/>
                    <a:pt x="214" y="152"/>
                    <a:pt x="214" y="152"/>
                  </a:cubicBezTo>
                  <a:cubicBezTo>
                    <a:pt x="214" y="152"/>
                    <a:pt x="214" y="152"/>
                    <a:pt x="214" y="152"/>
                  </a:cubicBezTo>
                  <a:cubicBezTo>
                    <a:pt x="214" y="152"/>
                    <a:pt x="214" y="152"/>
                    <a:pt x="214" y="152"/>
                  </a:cubicBezTo>
                  <a:close/>
                  <a:moveTo>
                    <a:pt x="69" y="154"/>
                  </a:moveTo>
                  <a:cubicBezTo>
                    <a:pt x="69" y="153"/>
                    <a:pt x="69" y="153"/>
                    <a:pt x="69" y="153"/>
                  </a:cubicBezTo>
                  <a:cubicBezTo>
                    <a:pt x="66" y="154"/>
                    <a:pt x="66" y="154"/>
                    <a:pt x="66" y="154"/>
                  </a:cubicBezTo>
                  <a:cubicBezTo>
                    <a:pt x="69" y="154"/>
                    <a:pt x="69" y="154"/>
                    <a:pt x="69" y="154"/>
                  </a:cubicBezTo>
                  <a:close/>
                  <a:moveTo>
                    <a:pt x="245" y="145"/>
                  </a:moveTo>
                  <a:cubicBezTo>
                    <a:pt x="245" y="145"/>
                    <a:pt x="245" y="145"/>
                    <a:pt x="245" y="145"/>
                  </a:cubicBezTo>
                  <a:cubicBezTo>
                    <a:pt x="245" y="145"/>
                    <a:pt x="245" y="145"/>
                    <a:pt x="245" y="145"/>
                  </a:cubicBezTo>
                  <a:cubicBezTo>
                    <a:pt x="245" y="144"/>
                    <a:pt x="245" y="144"/>
                    <a:pt x="245" y="144"/>
                  </a:cubicBezTo>
                  <a:cubicBezTo>
                    <a:pt x="245" y="144"/>
                    <a:pt x="245" y="144"/>
                    <a:pt x="245" y="144"/>
                  </a:cubicBezTo>
                  <a:cubicBezTo>
                    <a:pt x="245" y="145"/>
                    <a:pt x="245" y="145"/>
                    <a:pt x="245" y="145"/>
                  </a:cubicBezTo>
                  <a:close/>
                  <a:moveTo>
                    <a:pt x="14" y="21"/>
                  </a:moveTo>
                  <a:cubicBezTo>
                    <a:pt x="13" y="20"/>
                    <a:pt x="13" y="20"/>
                    <a:pt x="13" y="20"/>
                  </a:cubicBezTo>
                  <a:cubicBezTo>
                    <a:pt x="13" y="20"/>
                    <a:pt x="13" y="20"/>
                    <a:pt x="13" y="20"/>
                  </a:cubicBezTo>
                  <a:cubicBezTo>
                    <a:pt x="13" y="20"/>
                    <a:pt x="13" y="20"/>
                    <a:pt x="13" y="20"/>
                  </a:cubicBezTo>
                  <a:cubicBezTo>
                    <a:pt x="13" y="19"/>
                    <a:pt x="13" y="19"/>
                    <a:pt x="13" y="19"/>
                  </a:cubicBezTo>
                  <a:cubicBezTo>
                    <a:pt x="13" y="19"/>
                    <a:pt x="13" y="19"/>
                    <a:pt x="13" y="19"/>
                  </a:cubicBezTo>
                  <a:cubicBezTo>
                    <a:pt x="13" y="19"/>
                    <a:pt x="13" y="19"/>
                    <a:pt x="13" y="19"/>
                  </a:cubicBezTo>
                  <a:cubicBezTo>
                    <a:pt x="13" y="18"/>
                    <a:pt x="13" y="18"/>
                    <a:pt x="13" y="18"/>
                  </a:cubicBezTo>
                  <a:cubicBezTo>
                    <a:pt x="14" y="18"/>
                    <a:pt x="14" y="18"/>
                    <a:pt x="14" y="18"/>
                  </a:cubicBezTo>
                  <a:cubicBezTo>
                    <a:pt x="14" y="18"/>
                    <a:pt x="14" y="18"/>
                    <a:pt x="14" y="18"/>
                  </a:cubicBezTo>
                  <a:cubicBezTo>
                    <a:pt x="15" y="18"/>
                    <a:pt x="15" y="18"/>
                    <a:pt x="15" y="18"/>
                  </a:cubicBezTo>
                  <a:cubicBezTo>
                    <a:pt x="15" y="18"/>
                    <a:pt x="15" y="18"/>
                    <a:pt x="15" y="18"/>
                  </a:cubicBezTo>
                  <a:cubicBezTo>
                    <a:pt x="15" y="19"/>
                    <a:pt x="15" y="19"/>
                    <a:pt x="15" y="19"/>
                  </a:cubicBezTo>
                  <a:cubicBezTo>
                    <a:pt x="16" y="19"/>
                    <a:pt x="16" y="19"/>
                    <a:pt x="16" y="19"/>
                  </a:cubicBezTo>
                  <a:cubicBezTo>
                    <a:pt x="16" y="18"/>
                    <a:pt x="16" y="18"/>
                    <a:pt x="16" y="18"/>
                  </a:cubicBezTo>
                  <a:cubicBezTo>
                    <a:pt x="16" y="18"/>
                    <a:pt x="16" y="18"/>
                    <a:pt x="16" y="18"/>
                  </a:cubicBezTo>
                  <a:cubicBezTo>
                    <a:pt x="16" y="18"/>
                    <a:pt x="16" y="18"/>
                    <a:pt x="16" y="18"/>
                  </a:cubicBezTo>
                  <a:cubicBezTo>
                    <a:pt x="15" y="18"/>
                    <a:pt x="15" y="18"/>
                    <a:pt x="15" y="18"/>
                  </a:cubicBezTo>
                  <a:cubicBezTo>
                    <a:pt x="14" y="17"/>
                    <a:pt x="14" y="17"/>
                    <a:pt x="14" y="17"/>
                  </a:cubicBezTo>
                  <a:cubicBezTo>
                    <a:pt x="13" y="17"/>
                    <a:pt x="13" y="17"/>
                    <a:pt x="13" y="17"/>
                  </a:cubicBezTo>
                  <a:cubicBezTo>
                    <a:pt x="13" y="17"/>
                    <a:pt x="13" y="17"/>
                    <a:pt x="13" y="17"/>
                  </a:cubicBezTo>
                  <a:cubicBezTo>
                    <a:pt x="12" y="18"/>
                    <a:pt x="12" y="18"/>
                    <a:pt x="12" y="18"/>
                  </a:cubicBezTo>
                  <a:cubicBezTo>
                    <a:pt x="12" y="18"/>
                    <a:pt x="12" y="18"/>
                    <a:pt x="12" y="18"/>
                  </a:cubicBezTo>
                  <a:cubicBezTo>
                    <a:pt x="11" y="19"/>
                    <a:pt x="11" y="19"/>
                    <a:pt x="11" y="19"/>
                  </a:cubicBezTo>
                  <a:cubicBezTo>
                    <a:pt x="11" y="19"/>
                    <a:pt x="11" y="19"/>
                    <a:pt x="11" y="19"/>
                  </a:cubicBezTo>
                  <a:cubicBezTo>
                    <a:pt x="11" y="20"/>
                    <a:pt x="11" y="20"/>
                    <a:pt x="11" y="20"/>
                  </a:cubicBezTo>
                  <a:cubicBezTo>
                    <a:pt x="11" y="20"/>
                    <a:pt x="11" y="20"/>
                    <a:pt x="11" y="20"/>
                  </a:cubicBezTo>
                  <a:cubicBezTo>
                    <a:pt x="11" y="20"/>
                    <a:pt x="11" y="20"/>
                    <a:pt x="11" y="20"/>
                  </a:cubicBezTo>
                  <a:cubicBezTo>
                    <a:pt x="12" y="20"/>
                    <a:pt x="12" y="20"/>
                    <a:pt x="12" y="20"/>
                  </a:cubicBezTo>
                  <a:cubicBezTo>
                    <a:pt x="12" y="21"/>
                    <a:pt x="12" y="21"/>
                    <a:pt x="12" y="21"/>
                  </a:cubicBezTo>
                  <a:cubicBezTo>
                    <a:pt x="12" y="21"/>
                    <a:pt x="12" y="21"/>
                    <a:pt x="12" y="21"/>
                  </a:cubicBezTo>
                  <a:cubicBezTo>
                    <a:pt x="12" y="20"/>
                    <a:pt x="12" y="20"/>
                    <a:pt x="12" y="20"/>
                  </a:cubicBezTo>
                  <a:cubicBezTo>
                    <a:pt x="12" y="20"/>
                    <a:pt x="12" y="20"/>
                    <a:pt x="12" y="20"/>
                  </a:cubicBezTo>
                  <a:cubicBezTo>
                    <a:pt x="13" y="20"/>
                    <a:pt x="13" y="20"/>
                    <a:pt x="13" y="20"/>
                  </a:cubicBezTo>
                  <a:cubicBezTo>
                    <a:pt x="13" y="20"/>
                    <a:pt x="13" y="20"/>
                    <a:pt x="13" y="20"/>
                  </a:cubicBezTo>
                  <a:cubicBezTo>
                    <a:pt x="13" y="21"/>
                    <a:pt x="13" y="21"/>
                    <a:pt x="13" y="21"/>
                  </a:cubicBezTo>
                  <a:cubicBezTo>
                    <a:pt x="14" y="21"/>
                    <a:pt x="14" y="21"/>
                    <a:pt x="14" y="21"/>
                  </a:cubicBezTo>
                  <a:cubicBezTo>
                    <a:pt x="14" y="21"/>
                    <a:pt x="14" y="21"/>
                    <a:pt x="14" y="21"/>
                  </a:cubicBezTo>
                  <a:close/>
                  <a:moveTo>
                    <a:pt x="17" y="15"/>
                  </a:moveTo>
                  <a:cubicBezTo>
                    <a:pt x="17" y="14"/>
                    <a:pt x="17" y="14"/>
                    <a:pt x="17" y="14"/>
                  </a:cubicBezTo>
                  <a:cubicBezTo>
                    <a:pt x="17" y="14"/>
                    <a:pt x="17" y="14"/>
                    <a:pt x="17" y="14"/>
                  </a:cubicBezTo>
                  <a:cubicBezTo>
                    <a:pt x="17" y="14"/>
                    <a:pt x="17" y="14"/>
                    <a:pt x="17" y="14"/>
                  </a:cubicBezTo>
                  <a:cubicBezTo>
                    <a:pt x="18" y="14"/>
                    <a:pt x="18" y="14"/>
                    <a:pt x="18" y="14"/>
                  </a:cubicBezTo>
                  <a:cubicBezTo>
                    <a:pt x="18" y="15"/>
                    <a:pt x="18" y="15"/>
                    <a:pt x="18" y="15"/>
                  </a:cubicBezTo>
                  <a:cubicBezTo>
                    <a:pt x="18" y="15"/>
                    <a:pt x="18" y="15"/>
                    <a:pt x="18" y="15"/>
                  </a:cubicBezTo>
                  <a:cubicBezTo>
                    <a:pt x="17" y="15"/>
                    <a:pt x="17" y="15"/>
                    <a:pt x="17" y="15"/>
                  </a:cubicBezTo>
                  <a:cubicBezTo>
                    <a:pt x="17" y="15"/>
                    <a:pt x="17" y="15"/>
                    <a:pt x="17" y="15"/>
                  </a:cubicBezTo>
                  <a:close/>
                  <a:moveTo>
                    <a:pt x="16" y="23"/>
                  </a:moveTo>
                  <a:cubicBezTo>
                    <a:pt x="16" y="23"/>
                    <a:pt x="16" y="23"/>
                    <a:pt x="16" y="23"/>
                  </a:cubicBezTo>
                  <a:cubicBezTo>
                    <a:pt x="16" y="23"/>
                    <a:pt x="16" y="23"/>
                    <a:pt x="16" y="23"/>
                  </a:cubicBezTo>
                  <a:cubicBezTo>
                    <a:pt x="17" y="23"/>
                    <a:pt x="17" y="23"/>
                    <a:pt x="17" y="23"/>
                  </a:cubicBezTo>
                  <a:cubicBezTo>
                    <a:pt x="17" y="22"/>
                    <a:pt x="17" y="22"/>
                    <a:pt x="17" y="22"/>
                  </a:cubicBezTo>
                  <a:cubicBezTo>
                    <a:pt x="17" y="22"/>
                    <a:pt x="17" y="22"/>
                    <a:pt x="17" y="22"/>
                  </a:cubicBezTo>
                  <a:cubicBezTo>
                    <a:pt x="17" y="22"/>
                    <a:pt x="17" y="22"/>
                    <a:pt x="17" y="22"/>
                  </a:cubicBezTo>
                  <a:cubicBezTo>
                    <a:pt x="17" y="22"/>
                    <a:pt x="17" y="22"/>
                    <a:pt x="17" y="22"/>
                  </a:cubicBezTo>
                  <a:cubicBezTo>
                    <a:pt x="17" y="21"/>
                    <a:pt x="17" y="21"/>
                    <a:pt x="17" y="21"/>
                  </a:cubicBezTo>
                  <a:cubicBezTo>
                    <a:pt x="17" y="21"/>
                    <a:pt x="17" y="21"/>
                    <a:pt x="17" y="21"/>
                  </a:cubicBezTo>
                  <a:cubicBezTo>
                    <a:pt x="17" y="21"/>
                    <a:pt x="17" y="21"/>
                    <a:pt x="17" y="21"/>
                  </a:cubicBezTo>
                  <a:cubicBezTo>
                    <a:pt x="17" y="20"/>
                    <a:pt x="17" y="20"/>
                    <a:pt x="17" y="20"/>
                  </a:cubicBezTo>
                  <a:cubicBezTo>
                    <a:pt x="17" y="20"/>
                    <a:pt x="17" y="20"/>
                    <a:pt x="17"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19" y="19"/>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19" y="17"/>
                  </a:cubicBezTo>
                  <a:cubicBezTo>
                    <a:pt x="19" y="17"/>
                    <a:pt x="19" y="17"/>
                    <a:pt x="19" y="17"/>
                  </a:cubicBezTo>
                  <a:cubicBezTo>
                    <a:pt x="18" y="17"/>
                    <a:pt x="18" y="17"/>
                    <a:pt x="18" y="17"/>
                  </a:cubicBezTo>
                  <a:cubicBezTo>
                    <a:pt x="18" y="17"/>
                    <a:pt x="18" y="17"/>
                    <a:pt x="18" y="17"/>
                  </a:cubicBezTo>
                  <a:cubicBezTo>
                    <a:pt x="18" y="18"/>
                    <a:pt x="18" y="18"/>
                    <a:pt x="18" y="18"/>
                  </a:cubicBezTo>
                  <a:cubicBezTo>
                    <a:pt x="18" y="17"/>
                    <a:pt x="18" y="17"/>
                    <a:pt x="18" y="17"/>
                  </a:cubicBezTo>
                  <a:cubicBezTo>
                    <a:pt x="18" y="17"/>
                    <a:pt x="18" y="17"/>
                    <a:pt x="18" y="17"/>
                  </a:cubicBezTo>
                  <a:cubicBezTo>
                    <a:pt x="18" y="17"/>
                    <a:pt x="18" y="17"/>
                    <a:pt x="18" y="17"/>
                  </a:cubicBezTo>
                  <a:cubicBezTo>
                    <a:pt x="18" y="16"/>
                    <a:pt x="18" y="16"/>
                    <a:pt x="18" y="16"/>
                  </a:cubicBezTo>
                  <a:cubicBezTo>
                    <a:pt x="18" y="16"/>
                    <a:pt x="18" y="16"/>
                    <a:pt x="18" y="16"/>
                  </a:cubicBezTo>
                  <a:cubicBezTo>
                    <a:pt x="18" y="16"/>
                    <a:pt x="18" y="16"/>
                    <a:pt x="18" y="16"/>
                  </a:cubicBezTo>
                  <a:cubicBezTo>
                    <a:pt x="18" y="16"/>
                    <a:pt x="18" y="16"/>
                    <a:pt x="18" y="16"/>
                  </a:cubicBezTo>
                  <a:cubicBezTo>
                    <a:pt x="17" y="17"/>
                    <a:pt x="17" y="17"/>
                    <a:pt x="17" y="17"/>
                  </a:cubicBezTo>
                  <a:cubicBezTo>
                    <a:pt x="17" y="17"/>
                    <a:pt x="17" y="17"/>
                    <a:pt x="17" y="17"/>
                  </a:cubicBezTo>
                  <a:cubicBezTo>
                    <a:pt x="17" y="17"/>
                    <a:pt x="17" y="17"/>
                    <a:pt x="17" y="17"/>
                  </a:cubicBezTo>
                  <a:cubicBezTo>
                    <a:pt x="17" y="16"/>
                    <a:pt x="17" y="16"/>
                    <a:pt x="17" y="16"/>
                  </a:cubicBezTo>
                  <a:cubicBezTo>
                    <a:pt x="17" y="16"/>
                    <a:pt x="17" y="16"/>
                    <a:pt x="17" y="16"/>
                  </a:cubicBezTo>
                  <a:cubicBezTo>
                    <a:pt x="17" y="16"/>
                    <a:pt x="17" y="16"/>
                    <a:pt x="17" y="16"/>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8"/>
                    <a:pt x="17" y="18"/>
                    <a:pt x="17" y="18"/>
                  </a:cubicBezTo>
                  <a:cubicBezTo>
                    <a:pt x="17" y="18"/>
                    <a:pt x="17" y="18"/>
                    <a:pt x="17" y="18"/>
                  </a:cubicBezTo>
                  <a:cubicBezTo>
                    <a:pt x="17" y="18"/>
                    <a:pt x="17" y="18"/>
                    <a:pt x="17" y="18"/>
                  </a:cubicBezTo>
                  <a:cubicBezTo>
                    <a:pt x="16" y="19"/>
                    <a:pt x="16" y="19"/>
                    <a:pt x="16" y="19"/>
                  </a:cubicBezTo>
                  <a:cubicBezTo>
                    <a:pt x="16" y="19"/>
                    <a:pt x="16" y="19"/>
                    <a:pt x="16" y="19"/>
                  </a:cubicBezTo>
                  <a:cubicBezTo>
                    <a:pt x="16" y="19"/>
                    <a:pt x="16" y="19"/>
                    <a:pt x="16" y="19"/>
                  </a:cubicBezTo>
                  <a:cubicBezTo>
                    <a:pt x="16" y="19"/>
                    <a:pt x="16" y="19"/>
                    <a:pt x="16" y="19"/>
                  </a:cubicBezTo>
                  <a:cubicBezTo>
                    <a:pt x="15" y="19"/>
                    <a:pt x="15" y="19"/>
                    <a:pt x="15" y="19"/>
                  </a:cubicBezTo>
                  <a:cubicBezTo>
                    <a:pt x="15" y="19"/>
                    <a:pt x="15" y="19"/>
                    <a:pt x="15"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20"/>
                    <a:pt x="14" y="20"/>
                    <a:pt x="14" y="20"/>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0"/>
                    <a:pt x="15" y="20"/>
                  </a:cubicBezTo>
                  <a:cubicBezTo>
                    <a:pt x="15" y="21"/>
                    <a:pt x="15" y="21"/>
                    <a:pt x="15" y="21"/>
                  </a:cubicBezTo>
                  <a:cubicBezTo>
                    <a:pt x="15" y="21"/>
                    <a:pt x="15" y="21"/>
                    <a:pt x="15" y="21"/>
                  </a:cubicBezTo>
                  <a:cubicBezTo>
                    <a:pt x="15" y="21"/>
                    <a:pt x="15" y="21"/>
                    <a:pt x="15" y="21"/>
                  </a:cubicBezTo>
                  <a:cubicBezTo>
                    <a:pt x="14" y="21"/>
                    <a:pt x="14" y="21"/>
                    <a:pt x="14" y="21"/>
                  </a:cubicBezTo>
                  <a:cubicBezTo>
                    <a:pt x="14" y="22"/>
                    <a:pt x="14" y="22"/>
                    <a:pt x="14" y="22"/>
                  </a:cubicBezTo>
                  <a:cubicBezTo>
                    <a:pt x="15" y="22"/>
                    <a:pt x="15" y="22"/>
                    <a:pt x="15" y="22"/>
                  </a:cubicBezTo>
                  <a:cubicBezTo>
                    <a:pt x="15" y="23"/>
                    <a:pt x="15" y="23"/>
                    <a:pt x="15" y="23"/>
                  </a:cubicBezTo>
                  <a:cubicBezTo>
                    <a:pt x="15" y="23"/>
                    <a:pt x="15" y="23"/>
                    <a:pt x="15" y="23"/>
                  </a:cubicBezTo>
                  <a:cubicBezTo>
                    <a:pt x="15" y="23"/>
                    <a:pt x="15" y="23"/>
                    <a:pt x="15" y="23"/>
                  </a:cubicBezTo>
                  <a:cubicBezTo>
                    <a:pt x="15" y="23"/>
                    <a:pt x="15" y="23"/>
                    <a:pt x="15" y="23"/>
                  </a:cubicBezTo>
                  <a:cubicBezTo>
                    <a:pt x="15" y="22"/>
                    <a:pt x="15" y="22"/>
                    <a:pt x="15" y="22"/>
                  </a:cubicBezTo>
                  <a:cubicBezTo>
                    <a:pt x="15" y="22"/>
                    <a:pt x="15" y="22"/>
                    <a:pt x="15" y="22"/>
                  </a:cubicBezTo>
                  <a:cubicBezTo>
                    <a:pt x="16" y="22"/>
                    <a:pt x="16" y="22"/>
                    <a:pt x="16" y="22"/>
                  </a:cubicBezTo>
                  <a:cubicBezTo>
                    <a:pt x="16" y="22"/>
                    <a:pt x="16" y="22"/>
                    <a:pt x="16" y="22"/>
                  </a:cubicBezTo>
                  <a:cubicBezTo>
                    <a:pt x="16" y="23"/>
                    <a:pt x="16" y="23"/>
                    <a:pt x="16" y="23"/>
                  </a:cubicBezTo>
                  <a:close/>
                  <a:moveTo>
                    <a:pt x="19" y="22"/>
                  </a:moveTo>
                  <a:cubicBezTo>
                    <a:pt x="19" y="22"/>
                    <a:pt x="19" y="22"/>
                    <a:pt x="19" y="22"/>
                  </a:cubicBezTo>
                  <a:cubicBezTo>
                    <a:pt x="19" y="22"/>
                    <a:pt x="19" y="22"/>
                    <a:pt x="19" y="22"/>
                  </a:cubicBezTo>
                  <a:cubicBezTo>
                    <a:pt x="19" y="21"/>
                    <a:pt x="19" y="21"/>
                    <a:pt x="19" y="21"/>
                  </a:cubicBezTo>
                  <a:cubicBezTo>
                    <a:pt x="19" y="21"/>
                    <a:pt x="19" y="21"/>
                    <a:pt x="19" y="21"/>
                  </a:cubicBezTo>
                  <a:cubicBezTo>
                    <a:pt x="18" y="21"/>
                    <a:pt x="18" y="21"/>
                    <a:pt x="18" y="21"/>
                  </a:cubicBezTo>
                  <a:cubicBezTo>
                    <a:pt x="18" y="21"/>
                    <a:pt x="18" y="21"/>
                    <a:pt x="18" y="21"/>
                  </a:cubicBezTo>
                  <a:cubicBezTo>
                    <a:pt x="18" y="22"/>
                    <a:pt x="18" y="22"/>
                    <a:pt x="18" y="22"/>
                  </a:cubicBezTo>
                  <a:cubicBezTo>
                    <a:pt x="18" y="22"/>
                    <a:pt x="18" y="22"/>
                    <a:pt x="18" y="22"/>
                  </a:cubicBezTo>
                  <a:cubicBezTo>
                    <a:pt x="19" y="22"/>
                    <a:pt x="19" y="22"/>
                    <a:pt x="19" y="22"/>
                  </a:cubicBezTo>
                  <a:close/>
                  <a:moveTo>
                    <a:pt x="19" y="23"/>
                  </a:moveTo>
                  <a:cubicBezTo>
                    <a:pt x="19" y="23"/>
                    <a:pt x="20" y="23"/>
                    <a:pt x="20" y="23"/>
                  </a:cubicBezTo>
                  <a:cubicBezTo>
                    <a:pt x="20" y="23"/>
                    <a:pt x="20" y="23"/>
                    <a:pt x="20" y="23"/>
                  </a:cubicBezTo>
                  <a:cubicBezTo>
                    <a:pt x="21" y="23"/>
                    <a:pt x="21" y="23"/>
                    <a:pt x="21" y="23"/>
                  </a:cubicBezTo>
                  <a:cubicBezTo>
                    <a:pt x="21" y="23"/>
                    <a:pt x="21" y="23"/>
                    <a:pt x="21" y="23"/>
                  </a:cubicBezTo>
                  <a:cubicBezTo>
                    <a:pt x="21" y="23"/>
                    <a:pt x="21" y="23"/>
                    <a:pt x="21" y="23"/>
                  </a:cubicBezTo>
                  <a:cubicBezTo>
                    <a:pt x="20" y="23"/>
                    <a:pt x="20" y="23"/>
                    <a:pt x="20" y="23"/>
                  </a:cubicBezTo>
                  <a:cubicBezTo>
                    <a:pt x="20" y="22"/>
                    <a:pt x="20" y="22"/>
                    <a:pt x="20" y="22"/>
                  </a:cubicBezTo>
                  <a:cubicBezTo>
                    <a:pt x="20" y="21"/>
                    <a:pt x="20" y="21"/>
                    <a:pt x="20" y="21"/>
                  </a:cubicBezTo>
                  <a:cubicBezTo>
                    <a:pt x="20" y="22"/>
                    <a:pt x="20" y="22"/>
                    <a:pt x="20" y="22"/>
                  </a:cubicBezTo>
                  <a:cubicBezTo>
                    <a:pt x="20" y="22"/>
                    <a:pt x="20" y="22"/>
                    <a:pt x="20" y="22"/>
                  </a:cubicBezTo>
                  <a:cubicBezTo>
                    <a:pt x="20" y="23"/>
                    <a:pt x="20" y="23"/>
                    <a:pt x="20" y="23"/>
                  </a:cubicBezTo>
                  <a:cubicBezTo>
                    <a:pt x="19" y="23"/>
                    <a:pt x="19" y="23"/>
                    <a:pt x="19" y="23"/>
                  </a:cubicBezTo>
                  <a:cubicBezTo>
                    <a:pt x="19" y="23"/>
                    <a:pt x="19" y="23"/>
                    <a:pt x="19" y="23"/>
                  </a:cubicBezTo>
                  <a:cubicBezTo>
                    <a:pt x="19" y="23"/>
                    <a:pt x="19" y="23"/>
                    <a:pt x="19" y="23"/>
                  </a:cubicBezTo>
                  <a:cubicBezTo>
                    <a:pt x="19" y="23"/>
                    <a:pt x="19" y="23"/>
                    <a:pt x="19" y="23"/>
                  </a:cubicBezTo>
                  <a:close/>
                  <a:moveTo>
                    <a:pt x="25" y="9"/>
                  </a:moveTo>
                  <a:cubicBezTo>
                    <a:pt x="25" y="8"/>
                    <a:pt x="25" y="8"/>
                    <a:pt x="25" y="8"/>
                  </a:cubicBezTo>
                  <a:cubicBezTo>
                    <a:pt x="26" y="8"/>
                    <a:pt x="26" y="8"/>
                    <a:pt x="26" y="8"/>
                  </a:cubicBezTo>
                  <a:cubicBezTo>
                    <a:pt x="26" y="8"/>
                    <a:pt x="26" y="8"/>
                    <a:pt x="26" y="8"/>
                  </a:cubicBezTo>
                  <a:cubicBezTo>
                    <a:pt x="26" y="8"/>
                    <a:pt x="26" y="8"/>
                    <a:pt x="26" y="8"/>
                  </a:cubicBezTo>
                  <a:cubicBezTo>
                    <a:pt x="26" y="8"/>
                    <a:pt x="26" y="8"/>
                    <a:pt x="26" y="8"/>
                  </a:cubicBezTo>
                  <a:cubicBezTo>
                    <a:pt x="26" y="7"/>
                    <a:pt x="26" y="7"/>
                    <a:pt x="26" y="7"/>
                  </a:cubicBezTo>
                  <a:cubicBezTo>
                    <a:pt x="25" y="7"/>
                    <a:pt x="25" y="7"/>
                    <a:pt x="25" y="7"/>
                  </a:cubicBezTo>
                  <a:cubicBezTo>
                    <a:pt x="25" y="7"/>
                    <a:pt x="25" y="7"/>
                    <a:pt x="25" y="7"/>
                  </a:cubicBezTo>
                  <a:cubicBezTo>
                    <a:pt x="25" y="7"/>
                    <a:pt x="25" y="7"/>
                    <a:pt x="25" y="7"/>
                  </a:cubicBezTo>
                  <a:cubicBezTo>
                    <a:pt x="24" y="8"/>
                    <a:pt x="24" y="8"/>
                    <a:pt x="24" y="8"/>
                  </a:cubicBezTo>
                  <a:cubicBezTo>
                    <a:pt x="24" y="8"/>
                    <a:pt x="24" y="8"/>
                    <a:pt x="24" y="8"/>
                  </a:cubicBezTo>
                  <a:cubicBezTo>
                    <a:pt x="24" y="8"/>
                    <a:pt x="24" y="8"/>
                    <a:pt x="24" y="8"/>
                  </a:cubicBezTo>
                  <a:cubicBezTo>
                    <a:pt x="25" y="8"/>
                    <a:pt x="25" y="8"/>
                    <a:pt x="25" y="8"/>
                  </a:cubicBezTo>
                  <a:cubicBezTo>
                    <a:pt x="25" y="8"/>
                    <a:pt x="25" y="9"/>
                    <a:pt x="25" y="9"/>
                  </a:cubicBezTo>
                  <a:close/>
                  <a:moveTo>
                    <a:pt x="25" y="9"/>
                  </a:moveTo>
                  <a:cubicBezTo>
                    <a:pt x="25" y="9"/>
                    <a:pt x="25" y="9"/>
                    <a:pt x="25" y="9"/>
                  </a:cubicBezTo>
                  <a:cubicBezTo>
                    <a:pt x="25" y="9"/>
                    <a:pt x="25" y="9"/>
                    <a:pt x="25" y="9"/>
                  </a:cubicBezTo>
                  <a:cubicBezTo>
                    <a:pt x="25" y="9"/>
                    <a:pt x="25" y="9"/>
                    <a:pt x="25" y="9"/>
                  </a:cubicBezTo>
                  <a:cubicBezTo>
                    <a:pt x="25" y="9"/>
                    <a:pt x="25" y="9"/>
                    <a:pt x="25" y="9"/>
                  </a:cubicBezTo>
                  <a:close/>
                  <a:moveTo>
                    <a:pt x="25" y="11"/>
                  </a:move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5" y="10"/>
                    <a:pt x="25" y="10"/>
                    <a:pt x="25" y="10"/>
                  </a:cubicBezTo>
                  <a:cubicBezTo>
                    <a:pt x="25" y="10"/>
                    <a:pt x="25" y="10"/>
                    <a:pt x="25" y="10"/>
                  </a:cubicBezTo>
                  <a:cubicBezTo>
                    <a:pt x="25" y="10"/>
                    <a:pt x="25" y="10"/>
                    <a:pt x="25" y="10"/>
                  </a:cubicBezTo>
                  <a:cubicBezTo>
                    <a:pt x="24" y="10"/>
                    <a:pt x="24" y="10"/>
                    <a:pt x="24" y="10"/>
                  </a:cubicBezTo>
                  <a:cubicBezTo>
                    <a:pt x="24" y="10"/>
                    <a:pt x="24" y="10"/>
                    <a:pt x="24" y="10"/>
                  </a:cubicBezTo>
                  <a:cubicBezTo>
                    <a:pt x="24" y="10"/>
                    <a:pt x="24" y="10"/>
                    <a:pt x="24" y="10"/>
                  </a:cubicBezTo>
                  <a:cubicBezTo>
                    <a:pt x="24" y="11"/>
                    <a:pt x="24" y="11"/>
                    <a:pt x="24" y="11"/>
                  </a:cubicBezTo>
                  <a:cubicBezTo>
                    <a:pt x="24" y="11"/>
                    <a:pt x="24" y="11"/>
                    <a:pt x="24" y="11"/>
                  </a:cubicBezTo>
                  <a:cubicBezTo>
                    <a:pt x="25" y="11"/>
                    <a:pt x="25" y="11"/>
                    <a:pt x="25" y="11"/>
                  </a:cubicBezTo>
                  <a:cubicBezTo>
                    <a:pt x="25" y="11"/>
                    <a:pt x="25" y="11"/>
                    <a:pt x="25" y="11"/>
                  </a:cubicBezTo>
                  <a:cubicBezTo>
                    <a:pt x="25" y="11"/>
                    <a:pt x="25" y="11"/>
                    <a:pt x="25" y="11"/>
                  </a:cubicBezTo>
                  <a:cubicBezTo>
                    <a:pt x="25" y="11"/>
                    <a:pt x="25" y="11"/>
                    <a:pt x="25" y="11"/>
                  </a:cubicBezTo>
                  <a:close/>
                  <a:moveTo>
                    <a:pt x="26" y="11"/>
                  </a:moveTo>
                  <a:cubicBezTo>
                    <a:pt x="26" y="10"/>
                    <a:pt x="26" y="10"/>
                    <a:pt x="26" y="10"/>
                  </a:cubicBezTo>
                  <a:cubicBezTo>
                    <a:pt x="26" y="10"/>
                    <a:pt x="26" y="10"/>
                    <a:pt x="26" y="10"/>
                  </a:cubicBezTo>
                  <a:cubicBezTo>
                    <a:pt x="27" y="10"/>
                    <a:pt x="27" y="10"/>
                    <a:pt x="27" y="10"/>
                  </a:cubicBezTo>
                  <a:cubicBezTo>
                    <a:pt x="27" y="10"/>
                    <a:pt x="27" y="10"/>
                    <a:pt x="27" y="10"/>
                  </a:cubicBezTo>
                  <a:cubicBezTo>
                    <a:pt x="27" y="10"/>
                    <a:pt x="27" y="10"/>
                    <a:pt x="27" y="10"/>
                  </a:cubicBezTo>
                  <a:cubicBezTo>
                    <a:pt x="27" y="11"/>
                    <a:pt x="27" y="11"/>
                    <a:pt x="27" y="11"/>
                  </a:cubicBezTo>
                  <a:cubicBezTo>
                    <a:pt x="27" y="11"/>
                    <a:pt x="27" y="11"/>
                    <a:pt x="27" y="11"/>
                  </a:cubicBezTo>
                  <a:cubicBezTo>
                    <a:pt x="26" y="11"/>
                    <a:pt x="26" y="11"/>
                    <a:pt x="26" y="11"/>
                  </a:cubicBezTo>
                  <a:close/>
                  <a:moveTo>
                    <a:pt x="25" y="13"/>
                  </a:moveTo>
                  <a:cubicBezTo>
                    <a:pt x="25" y="12"/>
                    <a:pt x="25" y="12"/>
                    <a:pt x="25" y="12"/>
                  </a:cubicBezTo>
                  <a:cubicBezTo>
                    <a:pt x="25" y="12"/>
                    <a:pt x="25" y="12"/>
                    <a:pt x="25" y="12"/>
                  </a:cubicBezTo>
                  <a:cubicBezTo>
                    <a:pt x="26" y="11"/>
                    <a:pt x="26" y="11"/>
                    <a:pt x="26" y="11"/>
                  </a:cubicBezTo>
                  <a:cubicBezTo>
                    <a:pt x="26" y="11"/>
                    <a:pt x="26" y="11"/>
                    <a:pt x="26" y="11"/>
                  </a:cubicBezTo>
                  <a:cubicBezTo>
                    <a:pt x="25" y="11"/>
                    <a:pt x="25" y="11"/>
                    <a:pt x="25" y="11"/>
                  </a:cubicBezTo>
                  <a:cubicBezTo>
                    <a:pt x="25" y="11"/>
                    <a:pt x="25" y="11"/>
                    <a:pt x="25" y="11"/>
                  </a:cubicBezTo>
                  <a:cubicBezTo>
                    <a:pt x="24" y="11"/>
                    <a:pt x="24" y="11"/>
                    <a:pt x="24" y="11"/>
                  </a:cubicBezTo>
                  <a:cubicBezTo>
                    <a:pt x="24" y="11"/>
                    <a:pt x="24" y="11"/>
                    <a:pt x="24" y="11"/>
                  </a:cubicBezTo>
                  <a:cubicBezTo>
                    <a:pt x="24" y="11"/>
                    <a:pt x="24" y="11"/>
                    <a:pt x="24" y="11"/>
                  </a:cubicBezTo>
                  <a:cubicBezTo>
                    <a:pt x="24" y="12"/>
                    <a:pt x="24" y="12"/>
                    <a:pt x="24" y="12"/>
                  </a:cubicBezTo>
                  <a:cubicBezTo>
                    <a:pt x="24" y="12"/>
                    <a:pt x="24" y="12"/>
                    <a:pt x="24" y="12"/>
                  </a:cubicBezTo>
                  <a:cubicBezTo>
                    <a:pt x="24" y="12"/>
                    <a:pt x="24" y="12"/>
                    <a:pt x="24" y="12"/>
                  </a:cubicBezTo>
                  <a:cubicBezTo>
                    <a:pt x="24" y="12"/>
                    <a:pt x="24" y="12"/>
                    <a:pt x="24" y="12"/>
                  </a:cubicBezTo>
                  <a:cubicBezTo>
                    <a:pt x="24" y="13"/>
                    <a:pt x="24" y="13"/>
                    <a:pt x="24" y="13"/>
                  </a:cubicBezTo>
                  <a:cubicBezTo>
                    <a:pt x="24" y="13"/>
                    <a:pt x="24" y="13"/>
                    <a:pt x="24" y="13"/>
                  </a:cubicBezTo>
                  <a:cubicBezTo>
                    <a:pt x="23" y="13"/>
                    <a:pt x="23" y="13"/>
                    <a:pt x="23" y="13"/>
                  </a:cubicBezTo>
                  <a:cubicBezTo>
                    <a:pt x="23" y="13"/>
                    <a:pt x="23" y="13"/>
                    <a:pt x="23" y="13"/>
                  </a:cubicBezTo>
                  <a:cubicBezTo>
                    <a:pt x="23" y="13"/>
                    <a:pt x="23" y="13"/>
                    <a:pt x="23" y="13"/>
                  </a:cubicBezTo>
                  <a:cubicBezTo>
                    <a:pt x="24" y="13"/>
                    <a:pt x="24" y="13"/>
                    <a:pt x="24" y="13"/>
                  </a:cubicBezTo>
                  <a:cubicBezTo>
                    <a:pt x="24" y="13"/>
                    <a:pt x="24" y="13"/>
                    <a:pt x="24" y="13"/>
                  </a:cubicBezTo>
                  <a:cubicBezTo>
                    <a:pt x="24" y="13"/>
                    <a:pt x="25" y="13"/>
                    <a:pt x="25" y="13"/>
                  </a:cubicBezTo>
                  <a:close/>
                  <a:moveTo>
                    <a:pt x="26" y="13"/>
                  </a:moveTo>
                  <a:cubicBezTo>
                    <a:pt x="25" y="13"/>
                    <a:pt x="25" y="13"/>
                    <a:pt x="25" y="13"/>
                  </a:cubicBezTo>
                  <a:cubicBezTo>
                    <a:pt x="25" y="13"/>
                    <a:pt x="25" y="13"/>
                    <a:pt x="25" y="13"/>
                  </a:cubicBezTo>
                  <a:cubicBezTo>
                    <a:pt x="25" y="13"/>
                    <a:pt x="25" y="13"/>
                    <a:pt x="25" y="13"/>
                  </a:cubicBezTo>
                  <a:cubicBezTo>
                    <a:pt x="25" y="13"/>
                    <a:pt x="25" y="13"/>
                    <a:pt x="25" y="13"/>
                  </a:cubicBezTo>
                  <a:cubicBezTo>
                    <a:pt x="26" y="12"/>
                    <a:pt x="26" y="12"/>
                    <a:pt x="26" y="12"/>
                  </a:cubicBezTo>
                  <a:cubicBezTo>
                    <a:pt x="26" y="12"/>
                    <a:pt x="26" y="12"/>
                    <a:pt x="26" y="12"/>
                  </a:cubicBezTo>
                  <a:cubicBezTo>
                    <a:pt x="26" y="12"/>
                    <a:pt x="26" y="12"/>
                    <a:pt x="26" y="12"/>
                  </a:cubicBezTo>
                  <a:cubicBezTo>
                    <a:pt x="26" y="13"/>
                    <a:pt x="26" y="13"/>
                    <a:pt x="26" y="13"/>
                  </a:cubicBezTo>
                  <a:cubicBezTo>
                    <a:pt x="26" y="13"/>
                    <a:pt x="26" y="13"/>
                    <a:pt x="26" y="13"/>
                  </a:cubicBezTo>
                  <a:close/>
                  <a:moveTo>
                    <a:pt x="27" y="14"/>
                  </a:moveTo>
                  <a:cubicBezTo>
                    <a:pt x="26" y="13"/>
                    <a:pt x="26" y="13"/>
                    <a:pt x="26" y="13"/>
                  </a:cubicBezTo>
                  <a:cubicBezTo>
                    <a:pt x="26" y="13"/>
                    <a:pt x="26" y="13"/>
                    <a:pt x="26" y="13"/>
                  </a:cubicBezTo>
                  <a:cubicBezTo>
                    <a:pt x="26" y="13"/>
                    <a:pt x="26" y="13"/>
                    <a:pt x="26" y="13"/>
                  </a:cubicBezTo>
                  <a:cubicBezTo>
                    <a:pt x="27" y="13"/>
                    <a:pt x="27" y="13"/>
                    <a:pt x="27" y="13"/>
                  </a:cubicBezTo>
                  <a:cubicBezTo>
                    <a:pt x="27" y="13"/>
                    <a:pt x="27" y="13"/>
                    <a:pt x="27" y="13"/>
                  </a:cubicBezTo>
                  <a:cubicBezTo>
                    <a:pt x="27" y="13"/>
                    <a:pt x="27" y="13"/>
                    <a:pt x="27" y="13"/>
                  </a:cubicBezTo>
                  <a:cubicBezTo>
                    <a:pt x="27" y="13"/>
                    <a:pt x="27" y="13"/>
                    <a:pt x="27" y="13"/>
                  </a:cubicBezTo>
                  <a:cubicBezTo>
                    <a:pt x="27" y="14"/>
                    <a:pt x="27" y="14"/>
                    <a:pt x="27" y="14"/>
                  </a:cubicBezTo>
                  <a:cubicBezTo>
                    <a:pt x="27" y="14"/>
                    <a:pt x="27" y="14"/>
                    <a:pt x="27" y="14"/>
                  </a:cubicBezTo>
                  <a:close/>
                  <a:moveTo>
                    <a:pt x="26" y="15"/>
                  </a:moveTo>
                  <a:cubicBezTo>
                    <a:pt x="26" y="15"/>
                    <a:pt x="26" y="15"/>
                    <a:pt x="26" y="15"/>
                  </a:cubicBezTo>
                  <a:cubicBezTo>
                    <a:pt x="25" y="14"/>
                    <a:pt x="25" y="14"/>
                    <a:pt x="25" y="14"/>
                  </a:cubicBezTo>
                  <a:cubicBezTo>
                    <a:pt x="25" y="14"/>
                    <a:pt x="25" y="14"/>
                    <a:pt x="25" y="14"/>
                  </a:cubicBezTo>
                  <a:cubicBezTo>
                    <a:pt x="24" y="14"/>
                    <a:pt x="24" y="14"/>
                    <a:pt x="24" y="14"/>
                  </a:cubicBezTo>
                  <a:cubicBezTo>
                    <a:pt x="24" y="14"/>
                    <a:pt x="24" y="14"/>
                    <a:pt x="24" y="14"/>
                  </a:cubicBezTo>
                  <a:cubicBezTo>
                    <a:pt x="24" y="13"/>
                    <a:pt x="24" y="13"/>
                    <a:pt x="24" y="13"/>
                  </a:cubicBezTo>
                  <a:cubicBezTo>
                    <a:pt x="25" y="13"/>
                    <a:pt x="25" y="13"/>
                    <a:pt x="25" y="13"/>
                  </a:cubicBezTo>
                  <a:cubicBezTo>
                    <a:pt x="25" y="13"/>
                    <a:pt x="25" y="13"/>
                    <a:pt x="25" y="13"/>
                  </a:cubicBezTo>
                  <a:cubicBezTo>
                    <a:pt x="26" y="14"/>
                    <a:pt x="26" y="14"/>
                    <a:pt x="26" y="14"/>
                  </a:cubicBezTo>
                  <a:cubicBezTo>
                    <a:pt x="26" y="14"/>
                    <a:pt x="26" y="14"/>
                    <a:pt x="26" y="14"/>
                  </a:cubicBezTo>
                  <a:cubicBezTo>
                    <a:pt x="27" y="14"/>
                    <a:pt x="27" y="14"/>
                    <a:pt x="27" y="14"/>
                  </a:cubicBezTo>
                  <a:cubicBezTo>
                    <a:pt x="27" y="14"/>
                    <a:pt x="27" y="14"/>
                    <a:pt x="27" y="14"/>
                  </a:cubicBezTo>
                  <a:cubicBezTo>
                    <a:pt x="27" y="14"/>
                    <a:pt x="27" y="14"/>
                    <a:pt x="27" y="14"/>
                  </a:cubicBezTo>
                  <a:cubicBezTo>
                    <a:pt x="27" y="14"/>
                    <a:pt x="27" y="14"/>
                    <a:pt x="27" y="14"/>
                  </a:cubicBezTo>
                  <a:cubicBezTo>
                    <a:pt x="27" y="15"/>
                    <a:pt x="27" y="15"/>
                    <a:pt x="27" y="15"/>
                  </a:cubicBezTo>
                  <a:cubicBezTo>
                    <a:pt x="26" y="15"/>
                    <a:pt x="26" y="15"/>
                    <a:pt x="26" y="15"/>
                  </a:cubicBezTo>
                  <a:close/>
                  <a:moveTo>
                    <a:pt x="27" y="16"/>
                  </a:moveTo>
                  <a:cubicBezTo>
                    <a:pt x="27" y="16"/>
                    <a:pt x="27" y="16"/>
                    <a:pt x="27" y="16"/>
                  </a:cubicBezTo>
                  <a:cubicBezTo>
                    <a:pt x="27" y="15"/>
                    <a:pt x="27" y="15"/>
                    <a:pt x="27" y="15"/>
                  </a:cubicBezTo>
                  <a:cubicBezTo>
                    <a:pt x="26" y="15"/>
                    <a:pt x="26" y="15"/>
                    <a:pt x="26" y="15"/>
                  </a:cubicBezTo>
                  <a:cubicBezTo>
                    <a:pt x="26" y="15"/>
                    <a:pt x="26" y="15"/>
                    <a:pt x="26" y="15"/>
                  </a:cubicBezTo>
                  <a:cubicBezTo>
                    <a:pt x="25" y="14"/>
                    <a:pt x="25" y="14"/>
                    <a:pt x="25" y="14"/>
                  </a:cubicBezTo>
                  <a:cubicBezTo>
                    <a:pt x="25" y="14"/>
                    <a:pt x="25" y="14"/>
                    <a:pt x="25" y="14"/>
                  </a:cubicBezTo>
                  <a:cubicBezTo>
                    <a:pt x="24" y="14"/>
                    <a:pt x="24" y="14"/>
                    <a:pt x="24" y="14"/>
                  </a:cubicBezTo>
                  <a:cubicBezTo>
                    <a:pt x="24" y="14"/>
                    <a:pt x="24" y="14"/>
                    <a:pt x="24" y="14"/>
                  </a:cubicBezTo>
                  <a:cubicBezTo>
                    <a:pt x="24" y="14"/>
                    <a:pt x="24" y="14"/>
                    <a:pt x="24" y="14"/>
                  </a:cubicBezTo>
                  <a:cubicBezTo>
                    <a:pt x="23" y="14"/>
                    <a:pt x="23" y="14"/>
                    <a:pt x="23" y="14"/>
                  </a:cubicBezTo>
                  <a:cubicBezTo>
                    <a:pt x="22" y="14"/>
                    <a:pt x="22" y="14"/>
                    <a:pt x="22" y="14"/>
                  </a:cubicBezTo>
                  <a:cubicBezTo>
                    <a:pt x="22" y="15"/>
                    <a:pt x="22" y="15"/>
                    <a:pt x="22" y="15"/>
                  </a:cubicBezTo>
                  <a:cubicBezTo>
                    <a:pt x="22" y="15"/>
                    <a:pt x="22" y="15"/>
                    <a:pt x="22" y="15"/>
                  </a:cubicBezTo>
                  <a:cubicBezTo>
                    <a:pt x="22" y="15"/>
                    <a:pt x="22" y="15"/>
                    <a:pt x="22" y="15"/>
                  </a:cubicBezTo>
                  <a:cubicBezTo>
                    <a:pt x="23" y="15"/>
                    <a:pt x="23" y="15"/>
                    <a:pt x="23" y="15"/>
                  </a:cubicBezTo>
                  <a:cubicBezTo>
                    <a:pt x="23" y="15"/>
                    <a:pt x="23" y="15"/>
                    <a:pt x="23" y="15"/>
                  </a:cubicBezTo>
                  <a:cubicBezTo>
                    <a:pt x="23" y="15"/>
                    <a:pt x="23" y="15"/>
                    <a:pt x="23" y="15"/>
                  </a:cubicBezTo>
                  <a:cubicBezTo>
                    <a:pt x="24" y="15"/>
                    <a:pt x="24" y="15"/>
                    <a:pt x="24" y="15"/>
                  </a:cubicBezTo>
                  <a:cubicBezTo>
                    <a:pt x="24" y="15"/>
                    <a:pt x="24" y="15"/>
                    <a:pt x="24" y="15"/>
                  </a:cubicBezTo>
                  <a:cubicBezTo>
                    <a:pt x="24" y="15"/>
                    <a:pt x="24" y="15"/>
                    <a:pt x="24" y="15"/>
                  </a:cubicBezTo>
                  <a:cubicBezTo>
                    <a:pt x="24" y="15"/>
                    <a:pt x="24" y="15"/>
                    <a:pt x="24" y="15"/>
                  </a:cubicBezTo>
                  <a:cubicBezTo>
                    <a:pt x="25" y="16"/>
                    <a:pt x="25" y="16"/>
                    <a:pt x="25" y="16"/>
                  </a:cubicBezTo>
                  <a:cubicBezTo>
                    <a:pt x="25" y="16"/>
                    <a:pt x="25" y="16"/>
                    <a:pt x="25" y="16"/>
                  </a:cubicBezTo>
                  <a:cubicBezTo>
                    <a:pt x="26" y="16"/>
                    <a:pt x="26" y="16"/>
                    <a:pt x="26" y="16"/>
                  </a:cubicBezTo>
                  <a:cubicBezTo>
                    <a:pt x="26" y="16"/>
                    <a:pt x="26" y="16"/>
                    <a:pt x="26" y="16"/>
                  </a:cubicBezTo>
                  <a:cubicBezTo>
                    <a:pt x="27" y="16"/>
                    <a:pt x="27" y="16"/>
                    <a:pt x="27" y="16"/>
                  </a:cubicBezTo>
                  <a:cubicBezTo>
                    <a:pt x="27" y="16"/>
                    <a:pt x="27" y="16"/>
                    <a:pt x="27" y="16"/>
                  </a:cubicBezTo>
                  <a:close/>
                  <a:moveTo>
                    <a:pt x="24" y="17"/>
                  </a:moveTo>
                  <a:cubicBezTo>
                    <a:pt x="24" y="17"/>
                    <a:pt x="23" y="17"/>
                    <a:pt x="23" y="17"/>
                  </a:cubicBezTo>
                  <a:cubicBezTo>
                    <a:pt x="23" y="17"/>
                    <a:pt x="23" y="17"/>
                    <a:pt x="23" y="17"/>
                  </a:cubicBezTo>
                  <a:cubicBezTo>
                    <a:pt x="23" y="17"/>
                    <a:pt x="23" y="17"/>
                    <a:pt x="23" y="17"/>
                  </a:cubicBezTo>
                  <a:cubicBezTo>
                    <a:pt x="22" y="16"/>
                    <a:pt x="22" y="16"/>
                    <a:pt x="22" y="16"/>
                  </a:cubicBezTo>
                  <a:cubicBezTo>
                    <a:pt x="22" y="16"/>
                    <a:pt x="22" y="16"/>
                    <a:pt x="22" y="16"/>
                  </a:cubicBezTo>
                  <a:cubicBezTo>
                    <a:pt x="23" y="16"/>
                    <a:pt x="23" y="16"/>
                    <a:pt x="23" y="16"/>
                  </a:cubicBezTo>
                  <a:cubicBezTo>
                    <a:pt x="23" y="16"/>
                    <a:pt x="23" y="16"/>
                    <a:pt x="23"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5" y="16"/>
                    <a:pt x="25" y="16"/>
                    <a:pt x="25" y="16"/>
                  </a:cubicBezTo>
                  <a:cubicBezTo>
                    <a:pt x="25" y="16"/>
                    <a:pt x="25" y="16"/>
                    <a:pt x="25" y="16"/>
                  </a:cubicBezTo>
                  <a:cubicBezTo>
                    <a:pt x="25" y="16"/>
                    <a:pt x="25" y="16"/>
                    <a:pt x="25" y="16"/>
                  </a:cubicBezTo>
                  <a:cubicBezTo>
                    <a:pt x="24" y="17"/>
                    <a:pt x="24" y="17"/>
                    <a:pt x="24" y="17"/>
                  </a:cubicBezTo>
                  <a:close/>
                  <a:moveTo>
                    <a:pt x="23" y="19"/>
                  </a:moveTo>
                  <a:cubicBezTo>
                    <a:pt x="23" y="19"/>
                    <a:pt x="23" y="19"/>
                    <a:pt x="23" y="19"/>
                  </a:cubicBezTo>
                  <a:cubicBezTo>
                    <a:pt x="23" y="18"/>
                    <a:pt x="23" y="18"/>
                    <a:pt x="23" y="18"/>
                  </a:cubicBezTo>
                  <a:cubicBezTo>
                    <a:pt x="22" y="18"/>
                    <a:pt x="22" y="18"/>
                    <a:pt x="22" y="18"/>
                  </a:cubicBezTo>
                  <a:cubicBezTo>
                    <a:pt x="22" y="19"/>
                    <a:pt x="22" y="19"/>
                    <a:pt x="22" y="19"/>
                  </a:cubicBezTo>
                  <a:cubicBezTo>
                    <a:pt x="22" y="19"/>
                    <a:pt x="22" y="19"/>
                    <a:pt x="22" y="19"/>
                  </a:cubicBezTo>
                  <a:cubicBezTo>
                    <a:pt x="22" y="19"/>
                    <a:pt x="22" y="19"/>
                    <a:pt x="22" y="19"/>
                  </a:cubicBezTo>
                  <a:cubicBezTo>
                    <a:pt x="23" y="19"/>
                    <a:pt x="23" y="19"/>
                    <a:pt x="23" y="19"/>
                  </a:cubicBezTo>
                  <a:cubicBezTo>
                    <a:pt x="23" y="19"/>
                    <a:pt x="23" y="19"/>
                    <a:pt x="23" y="19"/>
                  </a:cubicBezTo>
                  <a:close/>
                  <a:moveTo>
                    <a:pt x="23" y="19"/>
                  </a:moveTo>
                  <a:cubicBezTo>
                    <a:pt x="23" y="19"/>
                    <a:pt x="23" y="19"/>
                    <a:pt x="23" y="19"/>
                  </a:cubicBezTo>
                  <a:cubicBezTo>
                    <a:pt x="23" y="19"/>
                    <a:pt x="23" y="19"/>
                    <a:pt x="23" y="19"/>
                  </a:cubicBezTo>
                  <a:cubicBezTo>
                    <a:pt x="23" y="18"/>
                    <a:pt x="23" y="18"/>
                    <a:pt x="23" y="18"/>
                  </a:cubicBezTo>
                  <a:cubicBezTo>
                    <a:pt x="23" y="18"/>
                    <a:pt x="23" y="18"/>
                    <a:pt x="23" y="18"/>
                  </a:cubicBezTo>
                  <a:cubicBezTo>
                    <a:pt x="23" y="18"/>
                    <a:pt x="23" y="18"/>
                    <a:pt x="23" y="18"/>
                  </a:cubicBezTo>
                  <a:cubicBezTo>
                    <a:pt x="23" y="18"/>
                    <a:pt x="23" y="18"/>
                    <a:pt x="23" y="18"/>
                  </a:cubicBezTo>
                  <a:cubicBezTo>
                    <a:pt x="23" y="19"/>
                    <a:pt x="23" y="19"/>
                    <a:pt x="23" y="19"/>
                  </a:cubicBezTo>
                  <a:close/>
                  <a:moveTo>
                    <a:pt x="24" y="18"/>
                  </a:moveTo>
                  <a:cubicBezTo>
                    <a:pt x="24" y="18"/>
                    <a:pt x="24" y="19"/>
                    <a:pt x="24" y="19"/>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lose/>
                  <a:moveTo>
                    <a:pt x="24" y="20"/>
                  </a:move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20"/>
                    <a:pt x="24" y="20"/>
                    <a:pt x="24" y="20"/>
                  </a:cubicBezTo>
                  <a:close/>
                  <a:moveTo>
                    <a:pt x="23" y="21"/>
                  </a:moveTo>
                  <a:cubicBezTo>
                    <a:pt x="23" y="20"/>
                    <a:pt x="23" y="20"/>
                    <a:pt x="23" y="20"/>
                  </a:cubicBezTo>
                  <a:cubicBezTo>
                    <a:pt x="23" y="20"/>
                    <a:pt x="23" y="20"/>
                    <a:pt x="23" y="20"/>
                  </a:cubicBezTo>
                  <a:cubicBezTo>
                    <a:pt x="23" y="20"/>
                    <a:pt x="23" y="20"/>
                    <a:pt x="23" y="20"/>
                  </a:cubicBezTo>
                  <a:cubicBezTo>
                    <a:pt x="22" y="20"/>
                    <a:pt x="22" y="20"/>
                    <a:pt x="22" y="20"/>
                  </a:cubicBezTo>
                  <a:cubicBezTo>
                    <a:pt x="22" y="20"/>
                    <a:pt x="22" y="20"/>
                    <a:pt x="22" y="20"/>
                  </a:cubicBezTo>
                  <a:cubicBezTo>
                    <a:pt x="22" y="20"/>
                    <a:pt x="22" y="20"/>
                    <a:pt x="22" y="20"/>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lose/>
                  <a:moveTo>
                    <a:pt x="24" y="20"/>
                  </a:moveTo>
                  <a:cubicBezTo>
                    <a:pt x="24" y="20"/>
                    <a:pt x="24" y="20"/>
                    <a:pt x="24" y="20"/>
                  </a:cubicBezTo>
                  <a:cubicBezTo>
                    <a:pt x="24" y="21"/>
                    <a:pt x="24" y="21"/>
                    <a:pt x="24" y="21"/>
                  </a:cubicBezTo>
                  <a:cubicBezTo>
                    <a:pt x="24" y="21"/>
                    <a:pt x="24" y="21"/>
                    <a:pt x="24" y="21"/>
                  </a:cubicBezTo>
                  <a:cubicBezTo>
                    <a:pt x="24" y="20"/>
                    <a:pt x="24" y="20"/>
                    <a:pt x="24" y="20"/>
                  </a:cubicBezTo>
                  <a:cubicBezTo>
                    <a:pt x="24" y="20"/>
                    <a:pt x="24" y="20"/>
                    <a:pt x="24" y="20"/>
                  </a:cubicBezTo>
                  <a:cubicBezTo>
                    <a:pt x="24" y="20"/>
                    <a:pt x="24" y="20"/>
                    <a:pt x="24" y="20"/>
                  </a:cubicBezTo>
                  <a:close/>
                  <a:moveTo>
                    <a:pt x="27" y="15"/>
                  </a:moveTo>
                  <a:cubicBezTo>
                    <a:pt x="27" y="15"/>
                    <a:pt x="27" y="15"/>
                    <a:pt x="27" y="15"/>
                  </a:cubicBezTo>
                  <a:cubicBezTo>
                    <a:pt x="27" y="15"/>
                    <a:pt x="27" y="15"/>
                    <a:pt x="27" y="15"/>
                  </a:cubicBezTo>
                  <a:cubicBezTo>
                    <a:pt x="27" y="14"/>
                    <a:pt x="27" y="14"/>
                    <a:pt x="27" y="14"/>
                  </a:cubicBezTo>
                  <a:cubicBezTo>
                    <a:pt x="28" y="14"/>
                    <a:pt x="28" y="14"/>
                    <a:pt x="28" y="14"/>
                  </a:cubicBezTo>
                  <a:cubicBezTo>
                    <a:pt x="28" y="14"/>
                    <a:pt x="28" y="14"/>
                    <a:pt x="28" y="14"/>
                  </a:cubicBezTo>
                  <a:cubicBezTo>
                    <a:pt x="28" y="15"/>
                    <a:pt x="28" y="15"/>
                    <a:pt x="28" y="15"/>
                  </a:cubicBezTo>
                  <a:cubicBezTo>
                    <a:pt x="28" y="15"/>
                    <a:pt x="28" y="15"/>
                    <a:pt x="28" y="15"/>
                  </a:cubicBezTo>
                  <a:cubicBezTo>
                    <a:pt x="28" y="15"/>
                    <a:pt x="28" y="15"/>
                    <a:pt x="28" y="15"/>
                  </a:cubicBezTo>
                  <a:cubicBezTo>
                    <a:pt x="28" y="15"/>
                    <a:pt x="28" y="15"/>
                    <a:pt x="28" y="15"/>
                  </a:cubicBezTo>
                  <a:cubicBezTo>
                    <a:pt x="28" y="15"/>
                    <a:pt x="28" y="15"/>
                    <a:pt x="28" y="15"/>
                  </a:cubicBezTo>
                  <a:cubicBezTo>
                    <a:pt x="27" y="15"/>
                    <a:pt x="27" y="15"/>
                    <a:pt x="27" y="15"/>
                  </a:cubicBezTo>
                  <a:cubicBezTo>
                    <a:pt x="27" y="15"/>
                    <a:pt x="27" y="15"/>
                    <a:pt x="27" y="15"/>
                  </a:cubicBezTo>
                  <a:close/>
                  <a:moveTo>
                    <a:pt x="25" y="20"/>
                  </a:moveTo>
                  <a:cubicBezTo>
                    <a:pt x="25" y="20"/>
                    <a:pt x="25" y="20"/>
                    <a:pt x="25" y="20"/>
                  </a:cubicBezTo>
                  <a:cubicBezTo>
                    <a:pt x="25" y="20"/>
                    <a:pt x="25" y="20"/>
                    <a:pt x="25" y="20"/>
                  </a:cubicBezTo>
                  <a:cubicBezTo>
                    <a:pt x="25" y="20"/>
                    <a:pt x="25" y="20"/>
                    <a:pt x="25" y="20"/>
                  </a:cubicBezTo>
                  <a:cubicBezTo>
                    <a:pt x="26" y="20"/>
                    <a:pt x="26" y="20"/>
                    <a:pt x="26" y="20"/>
                  </a:cubicBezTo>
                  <a:cubicBezTo>
                    <a:pt x="25" y="20"/>
                    <a:pt x="25" y="20"/>
                    <a:pt x="25" y="20"/>
                  </a:cubicBezTo>
                  <a:cubicBezTo>
                    <a:pt x="25" y="19"/>
                    <a:pt x="25" y="19"/>
                    <a:pt x="25" y="19"/>
                  </a:cubicBezTo>
                  <a:cubicBezTo>
                    <a:pt x="25" y="19"/>
                    <a:pt x="25" y="19"/>
                    <a:pt x="25" y="19"/>
                  </a:cubicBezTo>
                  <a:cubicBezTo>
                    <a:pt x="25" y="20"/>
                    <a:pt x="25" y="20"/>
                    <a:pt x="25" y="20"/>
                  </a:cubicBezTo>
                  <a:cubicBezTo>
                    <a:pt x="25" y="20"/>
                    <a:pt x="25" y="20"/>
                    <a:pt x="25" y="20"/>
                  </a:cubicBezTo>
                  <a:close/>
                  <a:moveTo>
                    <a:pt x="25" y="19"/>
                  </a:moveTo>
                  <a:cubicBezTo>
                    <a:pt x="25" y="19"/>
                    <a:pt x="25" y="19"/>
                    <a:pt x="25" y="19"/>
                  </a:cubicBezTo>
                  <a:cubicBezTo>
                    <a:pt x="25" y="19"/>
                    <a:pt x="25" y="19"/>
                    <a:pt x="25" y="19"/>
                  </a:cubicBezTo>
                  <a:cubicBezTo>
                    <a:pt x="25" y="18"/>
                    <a:pt x="25" y="18"/>
                    <a:pt x="25" y="18"/>
                  </a:cubicBezTo>
                  <a:cubicBezTo>
                    <a:pt x="25" y="19"/>
                    <a:pt x="25" y="19"/>
                    <a:pt x="25" y="19"/>
                  </a:cubicBezTo>
                  <a:cubicBezTo>
                    <a:pt x="25" y="19"/>
                    <a:pt x="25" y="19"/>
                    <a:pt x="25" y="19"/>
                  </a:cubicBezTo>
                  <a:close/>
                  <a:moveTo>
                    <a:pt x="25" y="19"/>
                  </a:moveTo>
                  <a:cubicBezTo>
                    <a:pt x="25" y="19"/>
                    <a:pt x="25" y="19"/>
                    <a:pt x="25" y="19"/>
                  </a:cubicBezTo>
                  <a:cubicBezTo>
                    <a:pt x="26" y="19"/>
                    <a:pt x="26" y="19"/>
                    <a:pt x="26" y="19"/>
                  </a:cubicBezTo>
                  <a:cubicBezTo>
                    <a:pt x="26" y="19"/>
                    <a:pt x="26" y="19"/>
                    <a:pt x="26" y="19"/>
                  </a:cubicBezTo>
                  <a:cubicBezTo>
                    <a:pt x="26" y="19"/>
                    <a:pt x="26" y="19"/>
                    <a:pt x="26" y="19"/>
                  </a:cubicBezTo>
                  <a:cubicBezTo>
                    <a:pt x="26" y="18"/>
                    <a:pt x="26" y="18"/>
                    <a:pt x="26" y="18"/>
                  </a:cubicBezTo>
                  <a:cubicBezTo>
                    <a:pt x="26" y="18"/>
                    <a:pt x="26" y="18"/>
                    <a:pt x="26" y="18"/>
                  </a:cubicBezTo>
                  <a:cubicBezTo>
                    <a:pt x="26" y="19"/>
                    <a:pt x="26" y="19"/>
                    <a:pt x="26" y="19"/>
                  </a:cubicBezTo>
                  <a:cubicBezTo>
                    <a:pt x="25" y="19"/>
                    <a:pt x="25" y="19"/>
                    <a:pt x="25" y="19"/>
                  </a:cubicBezTo>
                  <a:close/>
                  <a:moveTo>
                    <a:pt x="25" y="17"/>
                  </a:moveTo>
                  <a:cubicBezTo>
                    <a:pt x="25" y="17"/>
                    <a:pt x="25" y="17"/>
                    <a:pt x="25" y="17"/>
                  </a:cubicBezTo>
                  <a:cubicBezTo>
                    <a:pt x="25" y="17"/>
                    <a:pt x="25" y="17"/>
                    <a:pt x="25" y="17"/>
                  </a:cubicBezTo>
                  <a:cubicBezTo>
                    <a:pt x="25" y="17"/>
                    <a:pt x="25" y="17"/>
                    <a:pt x="25" y="17"/>
                  </a:cubicBezTo>
                  <a:cubicBezTo>
                    <a:pt x="25" y="17"/>
                    <a:pt x="25" y="17"/>
                    <a:pt x="25" y="17"/>
                  </a:cubicBezTo>
                  <a:cubicBezTo>
                    <a:pt x="25" y="16"/>
                    <a:pt x="25" y="16"/>
                    <a:pt x="25" y="16"/>
                  </a:cubicBezTo>
                  <a:cubicBezTo>
                    <a:pt x="25" y="16"/>
                    <a:pt x="25" y="16"/>
                    <a:pt x="25" y="16"/>
                  </a:cubicBezTo>
                  <a:cubicBezTo>
                    <a:pt x="26" y="16"/>
                    <a:pt x="26" y="16"/>
                    <a:pt x="26" y="16"/>
                  </a:cubicBezTo>
                  <a:cubicBezTo>
                    <a:pt x="26" y="16"/>
                    <a:pt x="26" y="16"/>
                    <a:pt x="26" y="16"/>
                  </a:cubicBezTo>
                  <a:cubicBezTo>
                    <a:pt x="26" y="17"/>
                    <a:pt x="26" y="17"/>
                    <a:pt x="26" y="17"/>
                  </a:cubicBezTo>
                  <a:cubicBezTo>
                    <a:pt x="26" y="17"/>
                    <a:pt x="26" y="17"/>
                    <a:pt x="26" y="17"/>
                  </a:cubicBezTo>
                  <a:cubicBezTo>
                    <a:pt x="26" y="17"/>
                    <a:pt x="26" y="17"/>
                    <a:pt x="26" y="17"/>
                  </a:cubicBezTo>
                  <a:cubicBezTo>
                    <a:pt x="26" y="17"/>
                    <a:pt x="26" y="17"/>
                    <a:pt x="26" y="17"/>
                  </a:cubicBezTo>
                  <a:cubicBezTo>
                    <a:pt x="25" y="17"/>
                    <a:pt x="25" y="17"/>
                    <a:pt x="25" y="17"/>
                  </a:cubicBezTo>
                  <a:close/>
                  <a:moveTo>
                    <a:pt x="27" y="17"/>
                  </a:moveTo>
                  <a:cubicBezTo>
                    <a:pt x="27" y="17"/>
                    <a:pt x="27" y="17"/>
                    <a:pt x="27" y="17"/>
                  </a:cubicBezTo>
                  <a:cubicBezTo>
                    <a:pt x="28" y="17"/>
                    <a:pt x="28" y="17"/>
                    <a:pt x="28" y="17"/>
                  </a:cubicBezTo>
                  <a:cubicBezTo>
                    <a:pt x="28" y="17"/>
                    <a:pt x="28" y="17"/>
                    <a:pt x="28" y="17"/>
                  </a:cubicBezTo>
                  <a:cubicBezTo>
                    <a:pt x="28" y="17"/>
                    <a:pt x="28" y="17"/>
                    <a:pt x="28" y="17"/>
                  </a:cubicBezTo>
                  <a:cubicBezTo>
                    <a:pt x="28" y="16"/>
                    <a:pt x="28" y="16"/>
                    <a:pt x="28" y="16"/>
                  </a:cubicBezTo>
                  <a:cubicBezTo>
                    <a:pt x="28" y="17"/>
                    <a:pt x="28" y="17"/>
                    <a:pt x="28" y="17"/>
                  </a:cubicBezTo>
                  <a:cubicBezTo>
                    <a:pt x="27" y="17"/>
                    <a:pt x="27" y="17"/>
                    <a:pt x="27" y="17"/>
                  </a:cubicBezTo>
                  <a:cubicBezTo>
                    <a:pt x="27" y="17"/>
                    <a:pt x="27" y="17"/>
                    <a:pt x="27" y="17"/>
                  </a:cubicBezTo>
                  <a:close/>
                  <a:moveTo>
                    <a:pt x="28" y="21"/>
                  </a:moveTo>
                  <a:cubicBezTo>
                    <a:pt x="28" y="20"/>
                    <a:pt x="28" y="20"/>
                    <a:pt x="28" y="20"/>
                  </a:cubicBezTo>
                  <a:cubicBezTo>
                    <a:pt x="28" y="20"/>
                    <a:pt x="28" y="20"/>
                    <a:pt x="28" y="20"/>
                  </a:cubicBezTo>
                  <a:cubicBezTo>
                    <a:pt x="28" y="20"/>
                    <a:pt x="28" y="20"/>
                    <a:pt x="28" y="20"/>
                  </a:cubicBezTo>
                  <a:cubicBezTo>
                    <a:pt x="28" y="19"/>
                    <a:pt x="28" y="19"/>
                    <a:pt x="28" y="19"/>
                  </a:cubicBezTo>
                  <a:cubicBezTo>
                    <a:pt x="27" y="19"/>
                    <a:pt x="27" y="19"/>
                    <a:pt x="27" y="19"/>
                  </a:cubicBezTo>
                  <a:cubicBezTo>
                    <a:pt x="27" y="19"/>
                    <a:pt x="27" y="19"/>
                    <a:pt x="27" y="19"/>
                  </a:cubicBezTo>
                  <a:cubicBezTo>
                    <a:pt x="27" y="19"/>
                    <a:pt x="27" y="19"/>
                    <a:pt x="27" y="19"/>
                  </a:cubicBezTo>
                  <a:cubicBezTo>
                    <a:pt x="26" y="19"/>
                    <a:pt x="26" y="19"/>
                    <a:pt x="26" y="19"/>
                  </a:cubicBezTo>
                  <a:cubicBezTo>
                    <a:pt x="26" y="19"/>
                    <a:pt x="26" y="19"/>
                    <a:pt x="26" y="19"/>
                  </a:cubicBezTo>
                  <a:cubicBezTo>
                    <a:pt x="26" y="19"/>
                    <a:pt x="26" y="19"/>
                    <a:pt x="26" y="19"/>
                  </a:cubicBezTo>
                  <a:cubicBezTo>
                    <a:pt x="26" y="20"/>
                    <a:pt x="26" y="20"/>
                    <a:pt x="26" y="20"/>
                  </a:cubicBezTo>
                  <a:cubicBezTo>
                    <a:pt x="26" y="21"/>
                    <a:pt x="26" y="21"/>
                    <a:pt x="26" y="21"/>
                  </a:cubicBezTo>
                  <a:cubicBezTo>
                    <a:pt x="27" y="21"/>
                    <a:pt x="27" y="21"/>
                    <a:pt x="27" y="21"/>
                  </a:cubicBezTo>
                  <a:cubicBezTo>
                    <a:pt x="27" y="21"/>
                    <a:pt x="27" y="21"/>
                    <a:pt x="27" y="21"/>
                  </a:cubicBezTo>
                  <a:cubicBezTo>
                    <a:pt x="27" y="21"/>
                    <a:pt x="27" y="21"/>
                    <a:pt x="27" y="21"/>
                  </a:cubicBezTo>
                  <a:cubicBezTo>
                    <a:pt x="28" y="21"/>
                    <a:pt x="28" y="21"/>
                    <a:pt x="28" y="21"/>
                  </a:cubicBezTo>
                  <a:close/>
                  <a:moveTo>
                    <a:pt x="29" y="20"/>
                  </a:moveTo>
                  <a:cubicBezTo>
                    <a:pt x="29" y="20"/>
                    <a:pt x="29" y="20"/>
                    <a:pt x="29" y="20"/>
                  </a:cubicBezTo>
                  <a:cubicBezTo>
                    <a:pt x="29" y="20"/>
                    <a:pt x="29" y="20"/>
                    <a:pt x="29" y="20"/>
                  </a:cubicBezTo>
                  <a:cubicBezTo>
                    <a:pt x="29" y="20"/>
                    <a:pt x="29" y="20"/>
                    <a:pt x="29" y="20"/>
                  </a:cubicBezTo>
                  <a:cubicBezTo>
                    <a:pt x="29" y="20"/>
                    <a:pt x="29" y="20"/>
                    <a:pt x="29" y="20"/>
                  </a:cubicBezTo>
                  <a:cubicBezTo>
                    <a:pt x="29" y="19"/>
                    <a:pt x="29" y="19"/>
                    <a:pt x="29" y="19"/>
                  </a:cubicBezTo>
                  <a:cubicBezTo>
                    <a:pt x="29" y="19"/>
                    <a:pt x="29" y="19"/>
                    <a:pt x="29" y="19"/>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29" y="18"/>
                    <a:pt x="29" y="18"/>
                    <a:pt x="29" y="18"/>
                  </a:cubicBezTo>
                  <a:cubicBezTo>
                    <a:pt x="28" y="17"/>
                    <a:pt x="28" y="17"/>
                    <a:pt x="28" y="17"/>
                  </a:cubicBezTo>
                  <a:cubicBezTo>
                    <a:pt x="28" y="18"/>
                    <a:pt x="28" y="18"/>
                    <a:pt x="28" y="18"/>
                  </a:cubicBezTo>
                  <a:cubicBezTo>
                    <a:pt x="28" y="18"/>
                    <a:pt x="28" y="18"/>
                    <a:pt x="28" y="18"/>
                  </a:cubicBezTo>
                  <a:cubicBezTo>
                    <a:pt x="28" y="18"/>
                    <a:pt x="28" y="18"/>
                    <a:pt x="28" y="18"/>
                  </a:cubicBezTo>
                  <a:cubicBezTo>
                    <a:pt x="28" y="18"/>
                    <a:pt x="28" y="18"/>
                    <a:pt x="28" y="18"/>
                  </a:cubicBezTo>
                  <a:cubicBezTo>
                    <a:pt x="28" y="19"/>
                    <a:pt x="28" y="19"/>
                    <a:pt x="28" y="19"/>
                  </a:cubicBezTo>
                  <a:cubicBezTo>
                    <a:pt x="28" y="20"/>
                    <a:pt x="28" y="20"/>
                    <a:pt x="28" y="20"/>
                  </a:cubicBezTo>
                  <a:cubicBezTo>
                    <a:pt x="28" y="20"/>
                    <a:pt x="28" y="20"/>
                    <a:pt x="28" y="20"/>
                  </a:cubicBezTo>
                  <a:cubicBezTo>
                    <a:pt x="29" y="20"/>
                    <a:pt x="29" y="20"/>
                    <a:pt x="29" y="20"/>
                  </a:cubicBezTo>
                  <a:cubicBezTo>
                    <a:pt x="29" y="20"/>
                    <a:pt x="29" y="20"/>
                    <a:pt x="29" y="20"/>
                  </a:cubicBezTo>
                  <a:close/>
                  <a:moveTo>
                    <a:pt x="30" y="20"/>
                  </a:moveTo>
                  <a:cubicBezTo>
                    <a:pt x="30" y="21"/>
                    <a:pt x="30" y="21"/>
                    <a:pt x="30" y="21"/>
                  </a:cubicBezTo>
                  <a:cubicBezTo>
                    <a:pt x="31" y="21"/>
                    <a:pt x="31" y="21"/>
                    <a:pt x="31" y="21"/>
                  </a:cubicBezTo>
                  <a:cubicBezTo>
                    <a:pt x="31" y="21"/>
                    <a:pt x="31" y="21"/>
                    <a:pt x="31" y="21"/>
                  </a:cubicBezTo>
                  <a:cubicBezTo>
                    <a:pt x="32" y="21"/>
                    <a:pt x="32" y="21"/>
                    <a:pt x="32" y="21"/>
                  </a:cubicBezTo>
                  <a:cubicBezTo>
                    <a:pt x="32" y="21"/>
                    <a:pt x="32" y="21"/>
                    <a:pt x="32" y="21"/>
                  </a:cubicBezTo>
                  <a:cubicBezTo>
                    <a:pt x="32" y="20"/>
                    <a:pt x="32" y="20"/>
                    <a:pt x="32" y="20"/>
                  </a:cubicBezTo>
                  <a:cubicBezTo>
                    <a:pt x="31" y="20"/>
                    <a:pt x="31" y="20"/>
                    <a:pt x="31" y="20"/>
                  </a:cubicBezTo>
                  <a:cubicBezTo>
                    <a:pt x="31" y="20"/>
                    <a:pt x="31" y="20"/>
                    <a:pt x="31" y="20"/>
                  </a:cubicBezTo>
                  <a:cubicBezTo>
                    <a:pt x="30" y="20"/>
                    <a:pt x="30" y="20"/>
                    <a:pt x="30" y="20"/>
                  </a:cubicBezTo>
                  <a:close/>
                  <a:moveTo>
                    <a:pt x="30" y="21"/>
                  </a:moveTo>
                  <a:cubicBezTo>
                    <a:pt x="30" y="22"/>
                    <a:pt x="30" y="22"/>
                    <a:pt x="30" y="22"/>
                  </a:cubicBezTo>
                  <a:cubicBezTo>
                    <a:pt x="31" y="22"/>
                    <a:pt x="31" y="22"/>
                    <a:pt x="31" y="22"/>
                  </a:cubicBezTo>
                  <a:cubicBezTo>
                    <a:pt x="31" y="22"/>
                    <a:pt x="31" y="22"/>
                    <a:pt x="31" y="22"/>
                  </a:cubicBezTo>
                  <a:cubicBezTo>
                    <a:pt x="31" y="22"/>
                    <a:pt x="31" y="22"/>
                    <a:pt x="31" y="22"/>
                  </a:cubicBezTo>
                  <a:cubicBezTo>
                    <a:pt x="31" y="21"/>
                    <a:pt x="31" y="21"/>
                    <a:pt x="31" y="21"/>
                  </a:cubicBezTo>
                  <a:cubicBezTo>
                    <a:pt x="30" y="21"/>
                    <a:pt x="30" y="21"/>
                    <a:pt x="30" y="21"/>
                  </a:cubicBezTo>
                  <a:close/>
                  <a:moveTo>
                    <a:pt x="30" y="8"/>
                  </a:moveTo>
                  <a:cubicBezTo>
                    <a:pt x="31" y="8"/>
                    <a:pt x="31" y="8"/>
                    <a:pt x="31" y="8"/>
                  </a:cubicBezTo>
                  <a:cubicBezTo>
                    <a:pt x="31" y="8"/>
                    <a:pt x="31" y="8"/>
                    <a:pt x="31" y="8"/>
                  </a:cubicBezTo>
                  <a:cubicBezTo>
                    <a:pt x="31" y="7"/>
                    <a:pt x="31" y="7"/>
                    <a:pt x="31" y="7"/>
                  </a:cubicBezTo>
                  <a:cubicBezTo>
                    <a:pt x="31" y="7"/>
                    <a:pt x="31" y="7"/>
                    <a:pt x="31" y="7"/>
                  </a:cubicBezTo>
                  <a:cubicBezTo>
                    <a:pt x="32" y="8"/>
                    <a:pt x="32" y="8"/>
                    <a:pt x="32" y="8"/>
                  </a:cubicBezTo>
                  <a:cubicBezTo>
                    <a:pt x="32" y="8"/>
                    <a:pt x="32" y="8"/>
                    <a:pt x="32" y="8"/>
                  </a:cubicBezTo>
                  <a:cubicBezTo>
                    <a:pt x="32" y="8"/>
                    <a:pt x="32" y="8"/>
                    <a:pt x="32" y="8"/>
                  </a:cubicBezTo>
                  <a:cubicBezTo>
                    <a:pt x="32" y="8"/>
                    <a:pt x="32" y="8"/>
                    <a:pt x="32" y="8"/>
                  </a:cubicBezTo>
                  <a:cubicBezTo>
                    <a:pt x="31" y="8"/>
                    <a:pt x="31" y="8"/>
                    <a:pt x="31" y="8"/>
                  </a:cubicBezTo>
                  <a:cubicBezTo>
                    <a:pt x="31" y="8"/>
                    <a:pt x="31" y="8"/>
                    <a:pt x="31" y="8"/>
                  </a:cubicBezTo>
                  <a:cubicBezTo>
                    <a:pt x="30" y="8"/>
                    <a:pt x="30" y="8"/>
                    <a:pt x="30" y="8"/>
                  </a:cubicBezTo>
                  <a:cubicBezTo>
                    <a:pt x="30" y="8"/>
                    <a:pt x="30" y="8"/>
                    <a:pt x="30" y="8"/>
                  </a:cubicBezTo>
                  <a:close/>
                  <a:moveTo>
                    <a:pt x="31" y="14"/>
                  </a:moveTo>
                  <a:cubicBezTo>
                    <a:pt x="31" y="13"/>
                    <a:pt x="31" y="13"/>
                    <a:pt x="31" y="13"/>
                  </a:cubicBezTo>
                  <a:cubicBezTo>
                    <a:pt x="32" y="13"/>
                    <a:pt x="32" y="13"/>
                    <a:pt x="32" y="13"/>
                  </a:cubicBezTo>
                  <a:cubicBezTo>
                    <a:pt x="32" y="13"/>
                    <a:pt x="32" y="13"/>
                    <a:pt x="32" y="13"/>
                  </a:cubicBezTo>
                  <a:cubicBezTo>
                    <a:pt x="31" y="13"/>
                    <a:pt x="31" y="13"/>
                    <a:pt x="31" y="13"/>
                  </a:cubicBezTo>
                  <a:cubicBezTo>
                    <a:pt x="31" y="12"/>
                    <a:pt x="31" y="12"/>
                    <a:pt x="31" y="12"/>
                  </a:cubicBezTo>
                  <a:cubicBezTo>
                    <a:pt x="31" y="12"/>
                    <a:pt x="31" y="12"/>
                    <a:pt x="31" y="12"/>
                  </a:cubicBezTo>
                  <a:cubicBezTo>
                    <a:pt x="30" y="12"/>
                    <a:pt x="30" y="12"/>
                    <a:pt x="30" y="12"/>
                  </a:cubicBezTo>
                  <a:cubicBezTo>
                    <a:pt x="30" y="13"/>
                    <a:pt x="30" y="13"/>
                    <a:pt x="30" y="13"/>
                  </a:cubicBezTo>
                  <a:cubicBezTo>
                    <a:pt x="29" y="13"/>
                    <a:pt x="29" y="13"/>
                    <a:pt x="29" y="13"/>
                  </a:cubicBezTo>
                  <a:cubicBezTo>
                    <a:pt x="30" y="13"/>
                    <a:pt x="30" y="13"/>
                    <a:pt x="30" y="13"/>
                  </a:cubicBezTo>
                  <a:cubicBezTo>
                    <a:pt x="30" y="14"/>
                    <a:pt x="30" y="14"/>
                    <a:pt x="30" y="14"/>
                  </a:cubicBezTo>
                  <a:cubicBezTo>
                    <a:pt x="31" y="14"/>
                    <a:pt x="31" y="14"/>
                    <a:pt x="31" y="14"/>
                  </a:cubicBezTo>
                  <a:cubicBezTo>
                    <a:pt x="31" y="14"/>
                    <a:pt x="31" y="14"/>
                    <a:pt x="31" y="14"/>
                  </a:cubicBezTo>
                  <a:close/>
                  <a:moveTo>
                    <a:pt x="32" y="13"/>
                  </a:moveTo>
                  <a:cubicBezTo>
                    <a:pt x="32" y="13"/>
                    <a:pt x="32" y="13"/>
                    <a:pt x="32" y="13"/>
                  </a:cubicBezTo>
                  <a:cubicBezTo>
                    <a:pt x="32" y="14"/>
                    <a:pt x="32" y="14"/>
                    <a:pt x="32" y="14"/>
                  </a:cubicBezTo>
                  <a:cubicBezTo>
                    <a:pt x="32" y="14"/>
                    <a:pt x="32" y="14"/>
                    <a:pt x="32" y="14"/>
                  </a:cubicBezTo>
                  <a:cubicBezTo>
                    <a:pt x="32" y="14"/>
                    <a:pt x="32" y="14"/>
                    <a:pt x="32" y="14"/>
                  </a:cubicBezTo>
                  <a:cubicBezTo>
                    <a:pt x="31" y="14"/>
                    <a:pt x="31" y="14"/>
                    <a:pt x="31" y="14"/>
                  </a:cubicBezTo>
                  <a:cubicBezTo>
                    <a:pt x="31" y="14"/>
                    <a:pt x="31" y="14"/>
                    <a:pt x="31" y="14"/>
                  </a:cubicBezTo>
                  <a:cubicBezTo>
                    <a:pt x="30" y="15"/>
                    <a:pt x="30" y="15"/>
                    <a:pt x="30" y="15"/>
                  </a:cubicBezTo>
                  <a:cubicBezTo>
                    <a:pt x="30" y="14"/>
                    <a:pt x="30" y="14"/>
                    <a:pt x="30" y="14"/>
                  </a:cubicBezTo>
                  <a:cubicBezTo>
                    <a:pt x="30" y="14"/>
                    <a:pt x="30" y="14"/>
                    <a:pt x="30" y="14"/>
                  </a:cubicBezTo>
                  <a:cubicBezTo>
                    <a:pt x="30" y="15"/>
                    <a:pt x="30" y="15"/>
                    <a:pt x="30" y="15"/>
                  </a:cubicBezTo>
                  <a:cubicBezTo>
                    <a:pt x="30" y="15"/>
                    <a:pt x="30" y="15"/>
                    <a:pt x="30" y="15"/>
                  </a:cubicBezTo>
                  <a:cubicBezTo>
                    <a:pt x="30" y="16"/>
                    <a:pt x="30" y="16"/>
                    <a:pt x="30" y="16"/>
                  </a:cubicBezTo>
                  <a:cubicBezTo>
                    <a:pt x="30" y="17"/>
                    <a:pt x="30" y="17"/>
                    <a:pt x="30" y="17"/>
                  </a:cubicBezTo>
                  <a:cubicBezTo>
                    <a:pt x="31" y="18"/>
                    <a:pt x="31" y="18"/>
                    <a:pt x="31" y="18"/>
                  </a:cubicBezTo>
                  <a:cubicBezTo>
                    <a:pt x="31" y="18"/>
                    <a:pt x="31" y="18"/>
                    <a:pt x="31" y="18"/>
                  </a:cubicBezTo>
                  <a:cubicBezTo>
                    <a:pt x="32" y="17"/>
                    <a:pt x="32" y="17"/>
                    <a:pt x="32" y="17"/>
                  </a:cubicBezTo>
                  <a:cubicBezTo>
                    <a:pt x="32" y="17"/>
                    <a:pt x="32" y="17"/>
                    <a:pt x="32" y="17"/>
                  </a:cubicBezTo>
                  <a:cubicBezTo>
                    <a:pt x="33" y="17"/>
                    <a:pt x="33" y="17"/>
                    <a:pt x="33" y="17"/>
                  </a:cubicBezTo>
                  <a:cubicBezTo>
                    <a:pt x="33" y="17"/>
                    <a:pt x="33" y="17"/>
                    <a:pt x="33" y="17"/>
                  </a:cubicBezTo>
                  <a:cubicBezTo>
                    <a:pt x="33" y="17"/>
                    <a:pt x="33" y="17"/>
                    <a:pt x="33" y="17"/>
                  </a:cubicBezTo>
                  <a:cubicBezTo>
                    <a:pt x="33" y="16"/>
                    <a:pt x="33" y="16"/>
                    <a:pt x="33" y="16"/>
                  </a:cubicBezTo>
                  <a:cubicBezTo>
                    <a:pt x="33" y="16"/>
                    <a:pt x="33" y="16"/>
                    <a:pt x="33" y="16"/>
                  </a:cubicBezTo>
                  <a:cubicBezTo>
                    <a:pt x="32" y="16"/>
                    <a:pt x="32" y="16"/>
                    <a:pt x="32" y="16"/>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5"/>
                    <a:pt x="33" y="15"/>
                  </a:cubicBezTo>
                  <a:cubicBezTo>
                    <a:pt x="33" y="14"/>
                    <a:pt x="33" y="14"/>
                    <a:pt x="33" y="14"/>
                  </a:cubicBezTo>
                  <a:cubicBezTo>
                    <a:pt x="33" y="14"/>
                    <a:pt x="33" y="14"/>
                    <a:pt x="33" y="14"/>
                  </a:cubicBezTo>
                  <a:cubicBezTo>
                    <a:pt x="32" y="14"/>
                    <a:pt x="32" y="14"/>
                    <a:pt x="32" y="14"/>
                  </a:cubicBezTo>
                  <a:cubicBezTo>
                    <a:pt x="32" y="13"/>
                    <a:pt x="32" y="13"/>
                    <a:pt x="32" y="13"/>
                  </a:cubicBezTo>
                  <a:close/>
                  <a:moveTo>
                    <a:pt x="34" y="14"/>
                  </a:moveTo>
                  <a:cubicBezTo>
                    <a:pt x="34" y="14"/>
                    <a:pt x="34" y="14"/>
                    <a:pt x="34" y="14"/>
                  </a:cubicBezTo>
                  <a:cubicBezTo>
                    <a:pt x="34" y="13"/>
                    <a:pt x="34" y="13"/>
                    <a:pt x="34" y="13"/>
                  </a:cubicBezTo>
                  <a:cubicBezTo>
                    <a:pt x="33" y="13"/>
                    <a:pt x="33" y="13"/>
                    <a:pt x="33" y="13"/>
                  </a:cubicBezTo>
                  <a:cubicBezTo>
                    <a:pt x="33" y="13"/>
                    <a:pt x="33" y="13"/>
                    <a:pt x="33" y="13"/>
                  </a:cubicBezTo>
                  <a:cubicBezTo>
                    <a:pt x="33" y="13"/>
                    <a:pt x="33" y="13"/>
                    <a:pt x="33" y="13"/>
                  </a:cubicBezTo>
                  <a:cubicBezTo>
                    <a:pt x="33" y="12"/>
                    <a:pt x="33" y="12"/>
                    <a:pt x="33" y="12"/>
                  </a:cubicBezTo>
                  <a:cubicBezTo>
                    <a:pt x="33" y="12"/>
                    <a:pt x="33" y="12"/>
                    <a:pt x="33" y="12"/>
                  </a:cubicBezTo>
                  <a:cubicBezTo>
                    <a:pt x="33" y="12"/>
                    <a:pt x="33" y="12"/>
                    <a:pt x="33" y="12"/>
                  </a:cubicBezTo>
                  <a:cubicBezTo>
                    <a:pt x="32" y="11"/>
                    <a:pt x="32" y="11"/>
                    <a:pt x="32" y="11"/>
                  </a:cubicBezTo>
                  <a:cubicBezTo>
                    <a:pt x="33" y="11"/>
                    <a:pt x="33" y="11"/>
                    <a:pt x="33" y="11"/>
                  </a:cubicBezTo>
                  <a:cubicBezTo>
                    <a:pt x="33" y="10"/>
                    <a:pt x="33" y="10"/>
                    <a:pt x="33" y="10"/>
                  </a:cubicBezTo>
                  <a:cubicBezTo>
                    <a:pt x="33" y="10"/>
                    <a:pt x="33" y="10"/>
                    <a:pt x="33" y="10"/>
                  </a:cubicBezTo>
                  <a:cubicBezTo>
                    <a:pt x="33" y="10"/>
                    <a:pt x="33" y="10"/>
                    <a:pt x="33" y="10"/>
                  </a:cubicBezTo>
                  <a:cubicBezTo>
                    <a:pt x="33" y="9"/>
                    <a:pt x="33" y="9"/>
                    <a:pt x="33" y="9"/>
                  </a:cubicBezTo>
                  <a:cubicBezTo>
                    <a:pt x="34" y="9"/>
                    <a:pt x="34" y="9"/>
                    <a:pt x="34" y="9"/>
                  </a:cubicBezTo>
                  <a:cubicBezTo>
                    <a:pt x="34" y="9"/>
                    <a:pt x="34" y="9"/>
                    <a:pt x="34" y="9"/>
                  </a:cubicBezTo>
                  <a:cubicBezTo>
                    <a:pt x="34" y="9"/>
                    <a:pt x="34" y="9"/>
                    <a:pt x="34" y="9"/>
                  </a:cubicBezTo>
                  <a:cubicBezTo>
                    <a:pt x="35" y="10"/>
                    <a:pt x="35" y="10"/>
                    <a:pt x="35" y="10"/>
                  </a:cubicBezTo>
                  <a:cubicBezTo>
                    <a:pt x="35" y="11"/>
                    <a:pt x="35" y="11"/>
                    <a:pt x="35" y="11"/>
                  </a:cubicBezTo>
                  <a:cubicBezTo>
                    <a:pt x="35" y="11"/>
                    <a:pt x="35" y="11"/>
                    <a:pt x="35" y="11"/>
                  </a:cubicBezTo>
                  <a:cubicBezTo>
                    <a:pt x="35" y="11"/>
                    <a:pt x="35" y="11"/>
                    <a:pt x="35" y="11"/>
                  </a:cubicBezTo>
                  <a:cubicBezTo>
                    <a:pt x="36" y="11"/>
                    <a:pt x="36" y="11"/>
                    <a:pt x="36" y="11"/>
                  </a:cubicBezTo>
                  <a:cubicBezTo>
                    <a:pt x="36" y="11"/>
                    <a:pt x="36" y="11"/>
                    <a:pt x="36" y="11"/>
                  </a:cubicBezTo>
                  <a:cubicBezTo>
                    <a:pt x="36" y="12"/>
                    <a:pt x="36" y="12"/>
                    <a:pt x="36" y="12"/>
                  </a:cubicBezTo>
                  <a:cubicBezTo>
                    <a:pt x="35" y="12"/>
                    <a:pt x="35" y="12"/>
                    <a:pt x="35" y="12"/>
                  </a:cubicBezTo>
                  <a:cubicBezTo>
                    <a:pt x="34" y="12"/>
                    <a:pt x="34" y="12"/>
                    <a:pt x="34" y="12"/>
                  </a:cubicBezTo>
                  <a:cubicBezTo>
                    <a:pt x="34" y="13"/>
                    <a:pt x="34" y="13"/>
                    <a:pt x="34" y="13"/>
                  </a:cubicBezTo>
                  <a:cubicBezTo>
                    <a:pt x="34" y="13"/>
                    <a:pt x="34" y="13"/>
                    <a:pt x="34" y="13"/>
                  </a:cubicBezTo>
                  <a:cubicBezTo>
                    <a:pt x="34" y="13"/>
                    <a:pt x="34" y="13"/>
                    <a:pt x="34" y="13"/>
                  </a:cubicBezTo>
                  <a:cubicBezTo>
                    <a:pt x="34" y="14"/>
                    <a:pt x="34" y="14"/>
                    <a:pt x="34" y="14"/>
                  </a:cubicBezTo>
                  <a:close/>
                  <a:moveTo>
                    <a:pt x="214" y="26"/>
                  </a:moveTo>
                  <a:cubicBezTo>
                    <a:pt x="214" y="26"/>
                    <a:pt x="214" y="26"/>
                    <a:pt x="214" y="26"/>
                  </a:cubicBezTo>
                  <a:cubicBezTo>
                    <a:pt x="214" y="25"/>
                    <a:pt x="214" y="25"/>
                    <a:pt x="214" y="25"/>
                  </a:cubicBezTo>
                  <a:cubicBezTo>
                    <a:pt x="214" y="25"/>
                    <a:pt x="214" y="25"/>
                    <a:pt x="214" y="25"/>
                  </a:cubicBezTo>
                  <a:cubicBezTo>
                    <a:pt x="214" y="25"/>
                    <a:pt x="214" y="25"/>
                    <a:pt x="214" y="25"/>
                  </a:cubicBezTo>
                  <a:cubicBezTo>
                    <a:pt x="214" y="26"/>
                    <a:pt x="214" y="26"/>
                    <a:pt x="214" y="26"/>
                  </a:cubicBezTo>
                  <a:close/>
                  <a:moveTo>
                    <a:pt x="212" y="25"/>
                  </a:moveTo>
                  <a:cubicBezTo>
                    <a:pt x="212" y="25"/>
                    <a:pt x="212" y="25"/>
                    <a:pt x="212" y="25"/>
                  </a:cubicBezTo>
                  <a:cubicBezTo>
                    <a:pt x="212" y="25"/>
                    <a:pt x="212" y="25"/>
                    <a:pt x="212" y="25"/>
                  </a:cubicBezTo>
                  <a:cubicBezTo>
                    <a:pt x="212" y="25"/>
                    <a:pt x="212" y="25"/>
                    <a:pt x="212" y="25"/>
                  </a:cubicBezTo>
                  <a:cubicBezTo>
                    <a:pt x="212" y="25"/>
                    <a:pt x="212" y="25"/>
                    <a:pt x="212" y="25"/>
                  </a:cubicBezTo>
                  <a:cubicBezTo>
                    <a:pt x="212" y="25"/>
                    <a:pt x="212" y="25"/>
                    <a:pt x="212" y="25"/>
                  </a:cubicBezTo>
                  <a:close/>
                  <a:moveTo>
                    <a:pt x="211" y="26"/>
                  </a:moveTo>
                  <a:cubicBezTo>
                    <a:pt x="211" y="26"/>
                    <a:pt x="211" y="26"/>
                    <a:pt x="211" y="26"/>
                  </a:cubicBezTo>
                  <a:cubicBezTo>
                    <a:pt x="211" y="26"/>
                    <a:pt x="211" y="26"/>
                    <a:pt x="211" y="26"/>
                  </a:cubicBezTo>
                  <a:cubicBezTo>
                    <a:pt x="211" y="25"/>
                    <a:pt x="211" y="25"/>
                    <a:pt x="211" y="25"/>
                  </a:cubicBezTo>
                  <a:cubicBezTo>
                    <a:pt x="210" y="25"/>
                    <a:pt x="210" y="25"/>
                    <a:pt x="210" y="25"/>
                  </a:cubicBezTo>
                  <a:cubicBezTo>
                    <a:pt x="210" y="26"/>
                    <a:pt x="210" y="26"/>
                    <a:pt x="210" y="26"/>
                  </a:cubicBezTo>
                  <a:cubicBezTo>
                    <a:pt x="211" y="26"/>
                    <a:pt x="211" y="26"/>
                    <a:pt x="211" y="26"/>
                  </a:cubicBezTo>
                  <a:close/>
                  <a:moveTo>
                    <a:pt x="247" y="70"/>
                  </a:moveTo>
                  <a:cubicBezTo>
                    <a:pt x="247" y="70"/>
                    <a:pt x="247" y="70"/>
                    <a:pt x="247" y="70"/>
                  </a:cubicBezTo>
                  <a:cubicBezTo>
                    <a:pt x="247" y="71"/>
                    <a:pt x="247" y="71"/>
                    <a:pt x="247" y="71"/>
                  </a:cubicBezTo>
                  <a:cubicBezTo>
                    <a:pt x="247" y="71"/>
                    <a:pt x="247" y="71"/>
                    <a:pt x="247" y="71"/>
                  </a:cubicBezTo>
                  <a:cubicBezTo>
                    <a:pt x="247" y="70"/>
                    <a:pt x="247" y="70"/>
                    <a:pt x="247" y="70"/>
                  </a:cubicBezTo>
                  <a:cubicBezTo>
                    <a:pt x="247" y="70"/>
                    <a:pt x="247" y="70"/>
                    <a:pt x="247" y="70"/>
                  </a:cubicBezTo>
                  <a:cubicBezTo>
                    <a:pt x="247" y="70"/>
                    <a:pt x="247" y="70"/>
                    <a:pt x="247" y="70"/>
                  </a:cubicBezTo>
                  <a:close/>
                  <a:moveTo>
                    <a:pt x="246" y="70"/>
                  </a:moveTo>
                  <a:cubicBezTo>
                    <a:pt x="247" y="70"/>
                    <a:pt x="247" y="70"/>
                    <a:pt x="247" y="70"/>
                  </a:cubicBezTo>
                  <a:cubicBezTo>
                    <a:pt x="247" y="70"/>
                    <a:pt x="247" y="70"/>
                    <a:pt x="247" y="70"/>
                  </a:cubicBezTo>
                  <a:cubicBezTo>
                    <a:pt x="247" y="70"/>
                    <a:pt x="247" y="70"/>
                    <a:pt x="247" y="70"/>
                  </a:cubicBezTo>
                  <a:cubicBezTo>
                    <a:pt x="247" y="69"/>
                    <a:pt x="247" y="69"/>
                    <a:pt x="247" y="69"/>
                  </a:cubicBezTo>
                  <a:cubicBezTo>
                    <a:pt x="246" y="69"/>
                    <a:pt x="246" y="69"/>
                    <a:pt x="246" y="69"/>
                  </a:cubicBezTo>
                  <a:cubicBezTo>
                    <a:pt x="246" y="70"/>
                    <a:pt x="246" y="70"/>
                    <a:pt x="246" y="70"/>
                  </a:cubicBezTo>
                  <a:close/>
                  <a:moveTo>
                    <a:pt x="39" y="44"/>
                  </a:moveTo>
                  <a:cubicBezTo>
                    <a:pt x="39" y="44"/>
                    <a:pt x="39" y="44"/>
                    <a:pt x="39" y="44"/>
                  </a:cubicBezTo>
                  <a:cubicBezTo>
                    <a:pt x="39" y="44"/>
                    <a:pt x="39" y="44"/>
                    <a:pt x="39" y="44"/>
                  </a:cubicBezTo>
                  <a:cubicBezTo>
                    <a:pt x="40" y="43"/>
                    <a:pt x="40" y="43"/>
                    <a:pt x="40" y="43"/>
                  </a:cubicBezTo>
                  <a:cubicBezTo>
                    <a:pt x="40" y="43"/>
                    <a:pt x="40" y="43"/>
                    <a:pt x="40" y="43"/>
                  </a:cubicBezTo>
                  <a:cubicBezTo>
                    <a:pt x="40" y="43"/>
                    <a:pt x="40" y="43"/>
                    <a:pt x="40" y="43"/>
                  </a:cubicBezTo>
                  <a:cubicBezTo>
                    <a:pt x="39" y="44"/>
                    <a:pt x="39" y="44"/>
                    <a:pt x="39" y="44"/>
                  </a:cubicBezTo>
                  <a:cubicBezTo>
                    <a:pt x="39" y="44"/>
                    <a:pt x="39" y="44"/>
                    <a:pt x="39" y="44"/>
                  </a:cubicBezTo>
                  <a:cubicBezTo>
                    <a:pt x="39" y="44"/>
                    <a:pt x="39" y="44"/>
                    <a:pt x="39" y="44"/>
                  </a:cubicBezTo>
                  <a:cubicBezTo>
                    <a:pt x="39" y="44"/>
                    <a:pt x="39" y="44"/>
                    <a:pt x="39" y="44"/>
                  </a:cubicBezTo>
                  <a:close/>
                  <a:moveTo>
                    <a:pt x="37" y="58"/>
                  </a:moveTo>
                  <a:cubicBezTo>
                    <a:pt x="37" y="58"/>
                    <a:pt x="37" y="58"/>
                    <a:pt x="37" y="58"/>
                  </a:cubicBezTo>
                  <a:cubicBezTo>
                    <a:pt x="38" y="57"/>
                    <a:pt x="38" y="57"/>
                    <a:pt x="38" y="57"/>
                  </a:cubicBezTo>
                  <a:cubicBezTo>
                    <a:pt x="38" y="57"/>
                    <a:pt x="38" y="57"/>
                    <a:pt x="38" y="57"/>
                  </a:cubicBezTo>
                  <a:cubicBezTo>
                    <a:pt x="39" y="57"/>
                    <a:pt x="39" y="57"/>
                    <a:pt x="39" y="57"/>
                  </a:cubicBezTo>
                  <a:cubicBezTo>
                    <a:pt x="39" y="57"/>
                    <a:pt x="39" y="57"/>
                    <a:pt x="39" y="57"/>
                  </a:cubicBezTo>
                  <a:cubicBezTo>
                    <a:pt x="39" y="57"/>
                    <a:pt x="39" y="57"/>
                    <a:pt x="39" y="57"/>
                  </a:cubicBezTo>
                  <a:cubicBezTo>
                    <a:pt x="40" y="57"/>
                    <a:pt x="40" y="57"/>
                    <a:pt x="40" y="57"/>
                  </a:cubicBezTo>
                  <a:cubicBezTo>
                    <a:pt x="39" y="57"/>
                    <a:pt x="39" y="57"/>
                    <a:pt x="39" y="57"/>
                  </a:cubicBezTo>
                  <a:cubicBezTo>
                    <a:pt x="40" y="57"/>
                    <a:pt x="40" y="57"/>
                    <a:pt x="40" y="57"/>
                  </a:cubicBezTo>
                  <a:cubicBezTo>
                    <a:pt x="40" y="57"/>
                    <a:pt x="40" y="57"/>
                    <a:pt x="40" y="57"/>
                  </a:cubicBezTo>
                  <a:cubicBezTo>
                    <a:pt x="40" y="57"/>
                    <a:pt x="40" y="57"/>
                    <a:pt x="40" y="57"/>
                  </a:cubicBezTo>
                  <a:cubicBezTo>
                    <a:pt x="40" y="57"/>
                    <a:pt x="40" y="57"/>
                    <a:pt x="40" y="57"/>
                  </a:cubicBezTo>
                  <a:cubicBezTo>
                    <a:pt x="41" y="57"/>
                    <a:pt x="41" y="57"/>
                    <a:pt x="41" y="57"/>
                  </a:cubicBezTo>
                  <a:cubicBezTo>
                    <a:pt x="41" y="57"/>
                    <a:pt x="41" y="57"/>
                    <a:pt x="41" y="57"/>
                  </a:cubicBezTo>
                  <a:cubicBezTo>
                    <a:pt x="41" y="57"/>
                    <a:pt x="41" y="57"/>
                    <a:pt x="41" y="57"/>
                  </a:cubicBezTo>
                  <a:cubicBezTo>
                    <a:pt x="41" y="57"/>
                    <a:pt x="41" y="57"/>
                    <a:pt x="41" y="57"/>
                  </a:cubicBezTo>
                  <a:cubicBezTo>
                    <a:pt x="41" y="56"/>
                    <a:pt x="41" y="56"/>
                    <a:pt x="41" y="56"/>
                  </a:cubicBezTo>
                  <a:cubicBezTo>
                    <a:pt x="42" y="56"/>
                    <a:pt x="42" y="56"/>
                    <a:pt x="42" y="56"/>
                  </a:cubicBezTo>
                  <a:cubicBezTo>
                    <a:pt x="42" y="55"/>
                    <a:pt x="42" y="55"/>
                    <a:pt x="42" y="55"/>
                  </a:cubicBezTo>
                  <a:cubicBezTo>
                    <a:pt x="41" y="55"/>
                    <a:pt x="41" y="55"/>
                    <a:pt x="41" y="55"/>
                  </a:cubicBezTo>
                  <a:cubicBezTo>
                    <a:pt x="41" y="55"/>
                    <a:pt x="41" y="55"/>
                    <a:pt x="41" y="55"/>
                  </a:cubicBezTo>
                  <a:cubicBezTo>
                    <a:pt x="41" y="54"/>
                    <a:pt x="41" y="54"/>
                    <a:pt x="41" y="54"/>
                  </a:cubicBezTo>
                  <a:cubicBezTo>
                    <a:pt x="41" y="54"/>
                    <a:pt x="41" y="54"/>
                    <a:pt x="41" y="54"/>
                  </a:cubicBezTo>
                  <a:cubicBezTo>
                    <a:pt x="40" y="54"/>
                    <a:pt x="40" y="54"/>
                    <a:pt x="40" y="54"/>
                  </a:cubicBezTo>
                  <a:cubicBezTo>
                    <a:pt x="41" y="54"/>
                    <a:pt x="41" y="54"/>
                    <a:pt x="41" y="54"/>
                  </a:cubicBezTo>
                  <a:cubicBezTo>
                    <a:pt x="41" y="54"/>
                    <a:pt x="41" y="54"/>
                    <a:pt x="41" y="54"/>
                  </a:cubicBezTo>
                  <a:cubicBezTo>
                    <a:pt x="41" y="54"/>
                    <a:pt x="41" y="54"/>
                    <a:pt x="41" y="54"/>
                  </a:cubicBezTo>
                  <a:cubicBezTo>
                    <a:pt x="42" y="54"/>
                    <a:pt x="42" y="54"/>
                    <a:pt x="42" y="54"/>
                  </a:cubicBezTo>
                  <a:cubicBezTo>
                    <a:pt x="42" y="55"/>
                    <a:pt x="42" y="55"/>
                    <a:pt x="42" y="55"/>
                  </a:cubicBezTo>
                  <a:cubicBezTo>
                    <a:pt x="42" y="55"/>
                    <a:pt x="42" y="55"/>
                    <a:pt x="42" y="55"/>
                  </a:cubicBezTo>
                  <a:cubicBezTo>
                    <a:pt x="42" y="55"/>
                    <a:pt x="42" y="55"/>
                    <a:pt x="42" y="55"/>
                  </a:cubicBezTo>
                  <a:cubicBezTo>
                    <a:pt x="42" y="54"/>
                    <a:pt x="42" y="54"/>
                    <a:pt x="42" y="54"/>
                  </a:cubicBezTo>
                  <a:cubicBezTo>
                    <a:pt x="41" y="53"/>
                    <a:pt x="41" y="53"/>
                    <a:pt x="41" y="53"/>
                  </a:cubicBezTo>
                  <a:cubicBezTo>
                    <a:pt x="41" y="53"/>
                    <a:pt x="41" y="53"/>
                    <a:pt x="41" y="53"/>
                  </a:cubicBezTo>
                  <a:cubicBezTo>
                    <a:pt x="41" y="53"/>
                    <a:pt x="41" y="53"/>
                    <a:pt x="41" y="53"/>
                  </a:cubicBezTo>
                  <a:cubicBezTo>
                    <a:pt x="41" y="53"/>
                    <a:pt x="41" y="53"/>
                    <a:pt x="41" y="53"/>
                  </a:cubicBezTo>
                  <a:cubicBezTo>
                    <a:pt x="41" y="53"/>
                    <a:pt x="41" y="53"/>
                    <a:pt x="41" y="53"/>
                  </a:cubicBezTo>
                  <a:cubicBezTo>
                    <a:pt x="42" y="53"/>
                    <a:pt x="42" y="53"/>
                    <a:pt x="42" y="53"/>
                  </a:cubicBezTo>
                  <a:cubicBezTo>
                    <a:pt x="42" y="54"/>
                    <a:pt x="42" y="54"/>
                    <a:pt x="42" y="54"/>
                  </a:cubicBezTo>
                  <a:cubicBezTo>
                    <a:pt x="42" y="53"/>
                    <a:pt x="42" y="53"/>
                    <a:pt x="42" y="53"/>
                  </a:cubicBezTo>
                  <a:cubicBezTo>
                    <a:pt x="42" y="53"/>
                    <a:pt x="42" y="53"/>
                    <a:pt x="42" y="53"/>
                  </a:cubicBezTo>
                  <a:cubicBezTo>
                    <a:pt x="42" y="53"/>
                    <a:pt x="42" y="53"/>
                    <a:pt x="42" y="53"/>
                  </a:cubicBezTo>
                  <a:cubicBezTo>
                    <a:pt x="42" y="53"/>
                    <a:pt x="42" y="53"/>
                    <a:pt x="42" y="53"/>
                  </a:cubicBezTo>
                  <a:cubicBezTo>
                    <a:pt x="42" y="52"/>
                    <a:pt x="42" y="52"/>
                    <a:pt x="42" y="52"/>
                  </a:cubicBezTo>
                  <a:cubicBezTo>
                    <a:pt x="42" y="52"/>
                    <a:pt x="42" y="52"/>
                    <a:pt x="42" y="52"/>
                  </a:cubicBezTo>
                  <a:cubicBezTo>
                    <a:pt x="42" y="51"/>
                    <a:pt x="42" y="51"/>
                    <a:pt x="42" y="51"/>
                  </a:cubicBezTo>
                  <a:cubicBezTo>
                    <a:pt x="41" y="51"/>
                    <a:pt x="41" y="51"/>
                    <a:pt x="41" y="51"/>
                  </a:cubicBezTo>
                  <a:cubicBezTo>
                    <a:pt x="42" y="51"/>
                    <a:pt x="42" y="51"/>
                    <a:pt x="42" y="51"/>
                  </a:cubicBezTo>
                  <a:cubicBezTo>
                    <a:pt x="42" y="51"/>
                    <a:pt x="42" y="51"/>
                    <a:pt x="42" y="51"/>
                  </a:cubicBezTo>
                  <a:cubicBezTo>
                    <a:pt x="42" y="51"/>
                    <a:pt x="42" y="51"/>
                    <a:pt x="42" y="51"/>
                  </a:cubicBezTo>
                  <a:cubicBezTo>
                    <a:pt x="43" y="51"/>
                    <a:pt x="43" y="51"/>
                    <a:pt x="43" y="51"/>
                  </a:cubicBezTo>
                  <a:cubicBezTo>
                    <a:pt x="42" y="50"/>
                    <a:pt x="42" y="50"/>
                    <a:pt x="42" y="50"/>
                  </a:cubicBezTo>
                  <a:cubicBezTo>
                    <a:pt x="42" y="50"/>
                    <a:pt x="42" y="50"/>
                    <a:pt x="42" y="50"/>
                  </a:cubicBezTo>
                  <a:cubicBezTo>
                    <a:pt x="42" y="50"/>
                    <a:pt x="42" y="50"/>
                    <a:pt x="42" y="50"/>
                  </a:cubicBezTo>
                  <a:cubicBezTo>
                    <a:pt x="42" y="50"/>
                    <a:pt x="42" y="50"/>
                    <a:pt x="42" y="50"/>
                  </a:cubicBezTo>
                  <a:cubicBezTo>
                    <a:pt x="43" y="50"/>
                    <a:pt x="43" y="50"/>
                    <a:pt x="43" y="50"/>
                  </a:cubicBezTo>
                  <a:cubicBezTo>
                    <a:pt x="43" y="50"/>
                    <a:pt x="43" y="50"/>
                    <a:pt x="43" y="50"/>
                  </a:cubicBezTo>
                  <a:cubicBezTo>
                    <a:pt x="44" y="50"/>
                    <a:pt x="44" y="50"/>
                    <a:pt x="44" y="50"/>
                  </a:cubicBezTo>
                  <a:cubicBezTo>
                    <a:pt x="43" y="50"/>
                    <a:pt x="43" y="50"/>
                    <a:pt x="43" y="50"/>
                  </a:cubicBezTo>
                  <a:cubicBezTo>
                    <a:pt x="43" y="50"/>
                    <a:pt x="43" y="50"/>
                    <a:pt x="43" y="50"/>
                  </a:cubicBezTo>
                  <a:cubicBezTo>
                    <a:pt x="44" y="50"/>
                    <a:pt x="44" y="50"/>
                    <a:pt x="44" y="50"/>
                  </a:cubicBezTo>
                  <a:cubicBezTo>
                    <a:pt x="44" y="50"/>
                    <a:pt x="44" y="50"/>
                    <a:pt x="44" y="50"/>
                  </a:cubicBezTo>
                  <a:cubicBezTo>
                    <a:pt x="44" y="49"/>
                    <a:pt x="44" y="49"/>
                    <a:pt x="44" y="49"/>
                  </a:cubicBezTo>
                  <a:cubicBezTo>
                    <a:pt x="44" y="49"/>
                    <a:pt x="44" y="49"/>
                    <a:pt x="44" y="49"/>
                  </a:cubicBezTo>
                  <a:cubicBezTo>
                    <a:pt x="44" y="49"/>
                    <a:pt x="44" y="49"/>
                    <a:pt x="44" y="49"/>
                  </a:cubicBezTo>
                  <a:cubicBezTo>
                    <a:pt x="44" y="49"/>
                    <a:pt x="44" y="49"/>
                    <a:pt x="44" y="49"/>
                  </a:cubicBezTo>
                  <a:cubicBezTo>
                    <a:pt x="45" y="48"/>
                    <a:pt x="45" y="48"/>
                    <a:pt x="45" y="48"/>
                  </a:cubicBezTo>
                  <a:cubicBezTo>
                    <a:pt x="45" y="48"/>
                    <a:pt x="45" y="48"/>
                    <a:pt x="45" y="48"/>
                  </a:cubicBezTo>
                  <a:cubicBezTo>
                    <a:pt x="44" y="48"/>
                    <a:pt x="44" y="48"/>
                    <a:pt x="44" y="48"/>
                  </a:cubicBezTo>
                  <a:cubicBezTo>
                    <a:pt x="44" y="48"/>
                    <a:pt x="44" y="48"/>
                    <a:pt x="44" y="48"/>
                  </a:cubicBezTo>
                  <a:cubicBezTo>
                    <a:pt x="44" y="47"/>
                    <a:pt x="44" y="47"/>
                    <a:pt x="44" y="47"/>
                  </a:cubicBezTo>
                  <a:cubicBezTo>
                    <a:pt x="45" y="48"/>
                    <a:pt x="45" y="48"/>
                    <a:pt x="45" y="48"/>
                  </a:cubicBezTo>
                  <a:cubicBezTo>
                    <a:pt x="45" y="47"/>
                    <a:pt x="45" y="47"/>
                    <a:pt x="45" y="47"/>
                  </a:cubicBezTo>
                  <a:cubicBezTo>
                    <a:pt x="45" y="47"/>
                    <a:pt x="45" y="47"/>
                    <a:pt x="45" y="47"/>
                  </a:cubicBezTo>
                  <a:cubicBezTo>
                    <a:pt x="46" y="46"/>
                    <a:pt x="46" y="46"/>
                    <a:pt x="46" y="46"/>
                  </a:cubicBezTo>
                  <a:cubicBezTo>
                    <a:pt x="46" y="46"/>
                    <a:pt x="46" y="46"/>
                    <a:pt x="46" y="46"/>
                  </a:cubicBezTo>
                  <a:cubicBezTo>
                    <a:pt x="46" y="45"/>
                    <a:pt x="46" y="45"/>
                    <a:pt x="46" y="45"/>
                  </a:cubicBezTo>
                  <a:cubicBezTo>
                    <a:pt x="46" y="45"/>
                    <a:pt x="46" y="45"/>
                    <a:pt x="46" y="45"/>
                  </a:cubicBezTo>
                  <a:cubicBezTo>
                    <a:pt x="47" y="45"/>
                    <a:pt x="47" y="45"/>
                    <a:pt x="47" y="45"/>
                  </a:cubicBezTo>
                  <a:cubicBezTo>
                    <a:pt x="47" y="44"/>
                    <a:pt x="47" y="44"/>
                    <a:pt x="47" y="44"/>
                  </a:cubicBezTo>
                  <a:cubicBezTo>
                    <a:pt x="47" y="44"/>
                    <a:pt x="47" y="44"/>
                    <a:pt x="47" y="44"/>
                  </a:cubicBezTo>
                  <a:cubicBezTo>
                    <a:pt x="48" y="43"/>
                    <a:pt x="48" y="43"/>
                    <a:pt x="48" y="43"/>
                  </a:cubicBezTo>
                  <a:cubicBezTo>
                    <a:pt x="49" y="42"/>
                    <a:pt x="49" y="42"/>
                    <a:pt x="49" y="42"/>
                  </a:cubicBezTo>
                  <a:cubicBezTo>
                    <a:pt x="50" y="42"/>
                    <a:pt x="50" y="42"/>
                    <a:pt x="50" y="42"/>
                  </a:cubicBezTo>
                  <a:cubicBezTo>
                    <a:pt x="50" y="42"/>
                    <a:pt x="50" y="42"/>
                    <a:pt x="50" y="42"/>
                  </a:cubicBezTo>
                  <a:cubicBezTo>
                    <a:pt x="50" y="41"/>
                    <a:pt x="50" y="41"/>
                    <a:pt x="50" y="41"/>
                  </a:cubicBezTo>
                  <a:cubicBezTo>
                    <a:pt x="51" y="41"/>
                    <a:pt x="51" y="41"/>
                    <a:pt x="51" y="41"/>
                  </a:cubicBezTo>
                  <a:cubicBezTo>
                    <a:pt x="52" y="41"/>
                    <a:pt x="52" y="41"/>
                    <a:pt x="52" y="41"/>
                  </a:cubicBezTo>
                  <a:cubicBezTo>
                    <a:pt x="52" y="40"/>
                    <a:pt x="52" y="40"/>
                    <a:pt x="52" y="40"/>
                  </a:cubicBezTo>
                  <a:cubicBezTo>
                    <a:pt x="52" y="40"/>
                    <a:pt x="52" y="40"/>
                    <a:pt x="52"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8"/>
                    <a:pt x="53" y="38"/>
                    <a:pt x="53" y="38"/>
                  </a:cubicBezTo>
                  <a:cubicBezTo>
                    <a:pt x="53" y="38"/>
                    <a:pt x="53" y="38"/>
                    <a:pt x="53" y="38"/>
                  </a:cubicBezTo>
                  <a:cubicBezTo>
                    <a:pt x="53" y="38"/>
                    <a:pt x="53" y="38"/>
                    <a:pt x="53" y="38"/>
                  </a:cubicBezTo>
                  <a:cubicBezTo>
                    <a:pt x="53" y="38"/>
                    <a:pt x="53" y="38"/>
                    <a:pt x="53" y="38"/>
                  </a:cubicBezTo>
                  <a:cubicBezTo>
                    <a:pt x="53" y="37"/>
                    <a:pt x="53" y="37"/>
                    <a:pt x="53" y="37"/>
                  </a:cubicBezTo>
                  <a:cubicBezTo>
                    <a:pt x="53" y="37"/>
                    <a:pt x="53" y="37"/>
                    <a:pt x="53" y="37"/>
                  </a:cubicBezTo>
                  <a:cubicBezTo>
                    <a:pt x="53" y="36"/>
                    <a:pt x="53" y="36"/>
                    <a:pt x="53" y="36"/>
                  </a:cubicBezTo>
                  <a:cubicBezTo>
                    <a:pt x="52" y="36"/>
                    <a:pt x="52" y="36"/>
                    <a:pt x="52" y="36"/>
                  </a:cubicBezTo>
                  <a:cubicBezTo>
                    <a:pt x="52" y="36"/>
                    <a:pt x="52" y="36"/>
                    <a:pt x="52" y="36"/>
                  </a:cubicBezTo>
                  <a:cubicBezTo>
                    <a:pt x="52" y="36"/>
                    <a:pt x="52" y="36"/>
                    <a:pt x="52" y="36"/>
                  </a:cubicBezTo>
                  <a:cubicBezTo>
                    <a:pt x="51" y="36"/>
                    <a:pt x="51" y="36"/>
                    <a:pt x="51" y="36"/>
                  </a:cubicBezTo>
                  <a:cubicBezTo>
                    <a:pt x="51" y="35"/>
                    <a:pt x="51" y="35"/>
                    <a:pt x="51" y="35"/>
                  </a:cubicBezTo>
                  <a:cubicBezTo>
                    <a:pt x="51" y="35"/>
                    <a:pt x="51" y="35"/>
                    <a:pt x="51" y="35"/>
                  </a:cubicBezTo>
                  <a:cubicBezTo>
                    <a:pt x="51" y="36"/>
                    <a:pt x="51" y="36"/>
                    <a:pt x="51" y="36"/>
                  </a:cubicBezTo>
                  <a:cubicBezTo>
                    <a:pt x="51" y="36"/>
                    <a:pt x="51" y="36"/>
                    <a:pt x="51" y="36"/>
                  </a:cubicBezTo>
                  <a:cubicBezTo>
                    <a:pt x="50" y="36"/>
                    <a:pt x="50" y="36"/>
                    <a:pt x="50" y="36"/>
                  </a:cubicBezTo>
                  <a:cubicBezTo>
                    <a:pt x="50" y="35"/>
                    <a:pt x="50" y="35"/>
                    <a:pt x="50" y="35"/>
                  </a:cubicBezTo>
                  <a:cubicBezTo>
                    <a:pt x="50" y="36"/>
                    <a:pt x="50" y="36"/>
                    <a:pt x="50" y="36"/>
                  </a:cubicBezTo>
                  <a:cubicBezTo>
                    <a:pt x="49" y="36"/>
                    <a:pt x="49" y="36"/>
                    <a:pt x="49" y="36"/>
                  </a:cubicBezTo>
                  <a:cubicBezTo>
                    <a:pt x="49" y="36"/>
                    <a:pt x="49" y="36"/>
                    <a:pt x="49" y="36"/>
                  </a:cubicBezTo>
                  <a:cubicBezTo>
                    <a:pt x="49" y="36"/>
                    <a:pt x="49" y="36"/>
                    <a:pt x="49" y="36"/>
                  </a:cubicBezTo>
                  <a:cubicBezTo>
                    <a:pt x="49" y="37"/>
                    <a:pt x="49" y="37"/>
                    <a:pt x="49" y="37"/>
                  </a:cubicBezTo>
                  <a:cubicBezTo>
                    <a:pt x="48" y="37"/>
                    <a:pt x="48" y="37"/>
                    <a:pt x="48" y="37"/>
                  </a:cubicBezTo>
                  <a:cubicBezTo>
                    <a:pt x="48" y="37"/>
                    <a:pt x="48" y="37"/>
                    <a:pt x="48" y="37"/>
                  </a:cubicBezTo>
                  <a:cubicBezTo>
                    <a:pt x="48" y="37"/>
                    <a:pt x="48" y="37"/>
                    <a:pt x="48" y="37"/>
                  </a:cubicBezTo>
                  <a:cubicBezTo>
                    <a:pt x="48" y="38"/>
                    <a:pt x="48" y="38"/>
                    <a:pt x="48" y="38"/>
                  </a:cubicBezTo>
                  <a:cubicBezTo>
                    <a:pt x="48" y="38"/>
                    <a:pt x="48" y="38"/>
                    <a:pt x="48" y="38"/>
                  </a:cubicBezTo>
                  <a:cubicBezTo>
                    <a:pt x="48" y="38"/>
                    <a:pt x="48" y="38"/>
                    <a:pt x="48" y="38"/>
                  </a:cubicBezTo>
                  <a:cubicBezTo>
                    <a:pt x="48" y="38"/>
                    <a:pt x="48" y="38"/>
                    <a:pt x="48" y="38"/>
                  </a:cubicBezTo>
                  <a:cubicBezTo>
                    <a:pt x="48" y="39"/>
                    <a:pt x="48" y="39"/>
                    <a:pt x="48" y="39"/>
                  </a:cubicBezTo>
                  <a:cubicBezTo>
                    <a:pt x="48" y="39"/>
                    <a:pt x="48" y="39"/>
                    <a:pt x="48" y="39"/>
                  </a:cubicBezTo>
                  <a:cubicBezTo>
                    <a:pt x="47" y="39"/>
                    <a:pt x="47" y="39"/>
                    <a:pt x="47" y="39"/>
                  </a:cubicBezTo>
                  <a:cubicBezTo>
                    <a:pt x="47" y="39"/>
                    <a:pt x="47" y="39"/>
                    <a:pt x="47" y="39"/>
                  </a:cubicBezTo>
                  <a:cubicBezTo>
                    <a:pt x="47" y="40"/>
                    <a:pt x="47" y="40"/>
                    <a:pt x="47" y="40"/>
                  </a:cubicBezTo>
                  <a:cubicBezTo>
                    <a:pt x="46" y="40"/>
                    <a:pt x="46" y="40"/>
                    <a:pt x="46" y="40"/>
                  </a:cubicBezTo>
                  <a:cubicBezTo>
                    <a:pt x="46" y="40"/>
                    <a:pt x="46" y="40"/>
                    <a:pt x="46" y="40"/>
                  </a:cubicBezTo>
                  <a:cubicBezTo>
                    <a:pt x="46" y="40"/>
                    <a:pt x="46" y="40"/>
                    <a:pt x="46" y="40"/>
                  </a:cubicBezTo>
                  <a:cubicBezTo>
                    <a:pt x="45" y="40"/>
                    <a:pt x="45" y="40"/>
                    <a:pt x="45" y="40"/>
                  </a:cubicBezTo>
                  <a:cubicBezTo>
                    <a:pt x="45" y="41"/>
                    <a:pt x="45" y="41"/>
                    <a:pt x="45" y="41"/>
                  </a:cubicBezTo>
                  <a:cubicBezTo>
                    <a:pt x="45" y="41"/>
                    <a:pt x="45" y="41"/>
                    <a:pt x="45" y="41"/>
                  </a:cubicBezTo>
                  <a:cubicBezTo>
                    <a:pt x="45" y="41"/>
                    <a:pt x="45" y="41"/>
                    <a:pt x="45" y="41"/>
                  </a:cubicBezTo>
                  <a:cubicBezTo>
                    <a:pt x="44" y="40"/>
                    <a:pt x="44" y="40"/>
                    <a:pt x="44" y="40"/>
                  </a:cubicBezTo>
                  <a:cubicBezTo>
                    <a:pt x="44" y="40"/>
                    <a:pt x="44" y="40"/>
                    <a:pt x="44" y="40"/>
                  </a:cubicBezTo>
                  <a:cubicBezTo>
                    <a:pt x="44" y="41"/>
                    <a:pt x="44" y="41"/>
                    <a:pt x="44" y="41"/>
                  </a:cubicBezTo>
                  <a:cubicBezTo>
                    <a:pt x="44" y="41"/>
                    <a:pt x="44" y="41"/>
                    <a:pt x="44" y="41"/>
                  </a:cubicBezTo>
                  <a:cubicBezTo>
                    <a:pt x="44" y="41"/>
                    <a:pt x="44" y="41"/>
                    <a:pt x="44" y="41"/>
                  </a:cubicBezTo>
                  <a:cubicBezTo>
                    <a:pt x="44" y="41"/>
                    <a:pt x="44" y="41"/>
                    <a:pt x="44" y="41"/>
                  </a:cubicBezTo>
                  <a:cubicBezTo>
                    <a:pt x="44" y="41"/>
                    <a:pt x="44" y="41"/>
                    <a:pt x="44" y="41"/>
                  </a:cubicBezTo>
                  <a:cubicBezTo>
                    <a:pt x="43" y="41"/>
                    <a:pt x="43" y="41"/>
                    <a:pt x="43" y="41"/>
                  </a:cubicBezTo>
                  <a:cubicBezTo>
                    <a:pt x="42" y="41"/>
                    <a:pt x="42" y="41"/>
                    <a:pt x="42" y="41"/>
                  </a:cubicBezTo>
                  <a:cubicBezTo>
                    <a:pt x="42" y="41"/>
                    <a:pt x="42" y="41"/>
                    <a:pt x="42" y="41"/>
                  </a:cubicBezTo>
                  <a:cubicBezTo>
                    <a:pt x="42" y="41"/>
                    <a:pt x="42" y="41"/>
                    <a:pt x="42" y="41"/>
                  </a:cubicBezTo>
                  <a:cubicBezTo>
                    <a:pt x="42" y="41"/>
                    <a:pt x="42" y="41"/>
                    <a:pt x="42" y="41"/>
                  </a:cubicBezTo>
                  <a:cubicBezTo>
                    <a:pt x="42" y="42"/>
                    <a:pt x="42" y="42"/>
                    <a:pt x="42" y="42"/>
                  </a:cubicBezTo>
                  <a:cubicBezTo>
                    <a:pt x="42" y="42"/>
                    <a:pt x="42" y="42"/>
                    <a:pt x="42" y="42"/>
                  </a:cubicBezTo>
                  <a:cubicBezTo>
                    <a:pt x="42" y="42"/>
                    <a:pt x="42" y="42"/>
                    <a:pt x="42" y="42"/>
                  </a:cubicBezTo>
                  <a:cubicBezTo>
                    <a:pt x="42" y="42"/>
                    <a:pt x="42" y="42"/>
                    <a:pt x="42" y="42"/>
                  </a:cubicBezTo>
                  <a:cubicBezTo>
                    <a:pt x="42" y="43"/>
                    <a:pt x="42" y="43"/>
                    <a:pt x="42" y="43"/>
                  </a:cubicBezTo>
                  <a:cubicBezTo>
                    <a:pt x="42" y="43"/>
                    <a:pt x="42" y="43"/>
                    <a:pt x="42" y="43"/>
                  </a:cubicBezTo>
                  <a:cubicBezTo>
                    <a:pt x="42" y="42"/>
                    <a:pt x="42" y="42"/>
                    <a:pt x="42" y="42"/>
                  </a:cubicBezTo>
                  <a:cubicBezTo>
                    <a:pt x="42" y="42"/>
                    <a:pt x="42" y="42"/>
                    <a:pt x="42" y="42"/>
                  </a:cubicBezTo>
                  <a:cubicBezTo>
                    <a:pt x="42" y="42"/>
                    <a:pt x="42" y="42"/>
                    <a:pt x="42" y="42"/>
                  </a:cubicBezTo>
                  <a:cubicBezTo>
                    <a:pt x="42" y="42"/>
                    <a:pt x="42" y="42"/>
                    <a:pt x="42" y="42"/>
                  </a:cubicBezTo>
                  <a:cubicBezTo>
                    <a:pt x="41" y="42"/>
                    <a:pt x="41" y="42"/>
                    <a:pt x="41" y="42"/>
                  </a:cubicBezTo>
                  <a:cubicBezTo>
                    <a:pt x="41" y="43"/>
                    <a:pt x="41" y="43"/>
                    <a:pt x="41" y="43"/>
                  </a:cubicBezTo>
                  <a:cubicBezTo>
                    <a:pt x="41" y="43"/>
                    <a:pt x="41" y="43"/>
                    <a:pt x="41" y="43"/>
                  </a:cubicBezTo>
                  <a:cubicBezTo>
                    <a:pt x="41" y="43"/>
                    <a:pt x="41" y="43"/>
                    <a:pt x="41" y="43"/>
                  </a:cubicBezTo>
                  <a:cubicBezTo>
                    <a:pt x="41" y="43"/>
                    <a:pt x="41" y="43"/>
                    <a:pt x="41" y="43"/>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39" y="44"/>
                    <a:pt x="39" y="44"/>
                    <a:pt x="39" y="44"/>
                  </a:cubicBezTo>
                  <a:cubicBezTo>
                    <a:pt x="39" y="45"/>
                    <a:pt x="39" y="45"/>
                    <a:pt x="39" y="45"/>
                  </a:cubicBezTo>
                  <a:cubicBezTo>
                    <a:pt x="39" y="45"/>
                    <a:pt x="39" y="45"/>
                    <a:pt x="39" y="45"/>
                  </a:cubicBezTo>
                  <a:cubicBezTo>
                    <a:pt x="40" y="45"/>
                    <a:pt x="40" y="45"/>
                    <a:pt x="40" y="45"/>
                  </a:cubicBezTo>
                  <a:cubicBezTo>
                    <a:pt x="39" y="45"/>
                    <a:pt x="39" y="45"/>
                    <a:pt x="39" y="45"/>
                  </a:cubicBezTo>
                  <a:cubicBezTo>
                    <a:pt x="39" y="45"/>
                    <a:pt x="39" y="45"/>
                    <a:pt x="39" y="45"/>
                  </a:cubicBezTo>
                  <a:cubicBezTo>
                    <a:pt x="39" y="46"/>
                    <a:pt x="39" y="46"/>
                    <a:pt x="39" y="46"/>
                  </a:cubicBezTo>
                  <a:cubicBezTo>
                    <a:pt x="38" y="46"/>
                    <a:pt x="38" y="46"/>
                    <a:pt x="38" y="46"/>
                  </a:cubicBezTo>
                  <a:cubicBezTo>
                    <a:pt x="38" y="46"/>
                    <a:pt x="38" y="46"/>
                    <a:pt x="38" y="46"/>
                  </a:cubicBezTo>
                  <a:cubicBezTo>
                    <a:pt x="39" y="46"/>
                    <a:pt x="39" y="46"/>
                    <a:pt x="39" y="46"/>
                  </a:cubicBezTo>
                  <a:cubicBezTo>
                    <a:pt x="39" y="46"/>
                    <a:pt x="39" y="46"/>
                    <a:pt x="39" y="46"/>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8" y="47"/>
                    <a:pt x="38" y="47"/>
                    <a:pt x="38" y="47"/>
                  </a:cubicBezTo>
                  <a:cubicBezTo>
                    <a:pt x="38" y="47"/>
                    <a:pt x="38" y="47"/>
                    <a:pt x="38" y="47"/>
                  </a:cubicBezTo>
                  <a:cubicBezTo>
                    <a:pt x="37" y="48"/>
                    <a:pt x="37" y="48"/>
                    <a:pt x="37" y="48"/>
                  </a:cubicBezTo>
                  <a:cubicBezTo>
                    <a:pt x="38" y="48"/>
                    <a:pt x="38" y="48"/>
                    <a:pt x="38" y="48"/>
                  </a:cubicBezTo>
                  <a:cubicBezTo>
                    <a:pt x="37" y="48"/>
                    <a:pt x="37" y="48"/>
                    <a:pt x="37" y="48"/>
                  </a:cubicBezTo>
                  <a:cubicBezTo>
                    <a:pt x="37" y="49"/>
                    <a:pt x="37" y="49"/>
                    <a:pt x="37" y="49"/>
                  </a:cubicBezTo>
                  <a:cubicBezTo>
                    <a:pt x="37" y="49"/>
                    <a:pt x="37" y="49"/>
                    <a:pt x="37" y="49"/>
                  </a:cubicBezTo>
                  <a:cubicBezTo>
                    <a:pt x="36" y="48"/>
                    <a:pt x="36" y="48"/>
                    <a:pt x="36" y="48"/>
                  </a:cubicBezTo>
                  <a:cubicBezTo>
                    <a:pt x="36" y="48"/>
                    <a:pt x="36" y="48"/>
                    <a:pt x="36" y="48"/>
                  </a:cubicBezTo>
                  <a:cubicBezTo>
                    <a:pt x="36" y="48"/>
                    <a:pt x="36" y="48"/>
                    <a:pt x="36" y="48"/>
                  </a:cubicBezTo>
                  <a:cubicBezTo>
                    <a:pt x="36" y="49"/>
                    <a:pt x="36" y="49"/>
                    <a:pt x="36" y="49"/>
                  </a:cubicBezTo>
                  <a:cubicBezTo>
                    <a:pt x="36" y="49"/>
                    <a:pt x="36" y="49"/>
                    <a:pt x="36" y="49"/>
                  </a:cubicBezTo>
                  <a:cubicBezTo>
                    <a:pt x="37" y="49"/>
                    <a:pt x="37" y="49"/>
                    <a:pt x="37" y="49"/>
                  </a:cubicBezTo>
                  <a:cubicBezTo>
                    <a:pt x="37" y="49"/>
                    <a:pt x="37" y="49"/>
                    <a:pt x="37" y="49"/>
                  </a:cubicBezTo>
                  <a:cubicBezTo>
                    <a:pt x="37" y="49"/>
                    <a:pt x="37" y="49"/>
                    <a:pt x="37" y="49"/>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8" y="50"/>
                  </a:cubicBezTo>
                  <a:cubicBezTo>
                    <a:pt x="38" y="51"/>
                    <a:pt x="38" y="51"/>
                    <a:pt x="38" y="51"/>
                  </a:cubicBezTo>
                  <a:cubicBezTo>
                    <a:pt x="37" y="50"/>
                    <a:pt x="37" y="50"/>
                    <a:pt x="37" y="50"/>
                  </a:cubicBezTo>
                  <a:cubicBezTo>
                    <a:pt x="37" y="51"/>
                    <a:pt x="37" y="51"/>
                    <a:pt x="37" y="51"/>
                  </a:cubicBezTo>
                  <a:cubicBezTo>
                    <a:pt x="37" y="51"/>
                    <a:pt x="37" y="51"/>
                    <a:pt x="37" y="51"/>
                  </a:cubicBezTo>
                  <a:cubicBezTo>
                    <a:pt x="37" y="51"/>
                    <a:pt x="37" y="51"/>
                    <a:pt x="37" y="51"/>
                  </a:cubicBezTo>
                  <a:cubicBezTo>
                    <a:pt x="37" y="51"/>
                    <a:pt x="37" y="51"/>
                    <a:pt x="37" y="51"/>
                  </a:cubicBezTo>
                  <a:cubicBezTo>
                    <a:pt x="37" y="52"/>
                    <a:pt x="37" y="52"/>
                    <a:pt x="37" y="52"/>
                  </a:cubicBezTo>
                  <a:cubicBezTo>
                    <a:pt x="38" y="52"/>
                    <a:pt x="38" y="52"/>
                    <a:pt x="38" y="52"/>
                  </a:cubicBezTo>
                  <a:cubicBezTo>
                    <a:pt x="38" y="51"/>
                    <a:pt x="38" y="51"/>
                    <a:pt x="38" y="51"/>
                  </a:cubicBezTo>
                  <a:cubicBezTo>
                    <a:pt x="38" y="52"/>
                    <a:pt x="38" y="52"/>
                    <a:pt x="38" y="52"/>
                  </a:cubicBezTo>
                  <a:cubicBezTo>
                    <a:pt x="38" y="52"/>
                    <a:pt x="38" y="52"/>
                    <a:pt x="38"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3"/>
                    <a:pt x="38" y="53"/>
                    <a:pt x="38" y="53"/>
                  </a:cubicBezTo>
                  <a:cubicBezTo>
                    <a:pt x="37" y="53"/>
                    <a:pt x="37" y="53"/>
                    <a:pt x="37" y="53"/>
                  </a:cubicBezTo>
                  <a:cubicBezTo>
                    <a:pt x="37" y="53"/>
                    <a:pt x="37" y="53"/>
                    <a:pt x="37" y="53"/>
                  </a:cubicBezTo>
                  <a:cubicBezTo>
                    <a:pt x="37" y="53"/>
                    <a:pt x="37" y="53"/>
                    <a:pt x="37" y="53"/>
                  </a:cubicBezTo>
                  <a:cubicBezTo>
                    <a:pt x="37" y="53"/>
                    <a:pt x="37" y="53"/>
                    <a:pt x="37" y="53"/>
                  </a:cubicBezTo>
                  <a:cubicBezTo>
                    <a:pt x="38" y="53"/>
                    <a:pt x="38" y="53"/>
                    <a:pt x="38" y="53"/>
                  </a:cubicBezTo>
                  <a:cubicBezTo>
                    <a:pt x="38" y="54"/>
                    <a:pt x="38" y="54"/>
                    <a:pt x="38" y="54"/>
                  </a:cubicBezTo>
                  <a:cubicBezTo>
                    <a:pt x="39" y="54"/>
                    <a:pt x="39" y="54"/>
                    <a:pt x="39" y="54"/>
                  </a:cubicBezTo>
                  <a:cubicBezTo>
                    <a:pt x="39" y="54"/>
                    <a:pt x="39" y="54"/>
                    <a:pt x="39" y="54"/>
                  </a:cubicBezTo>
                  <a:cubicBezTo>
                    <a:pt x="39" y="54"/>
                    <a:pt x="39" y="54"/>
                    <a:pt x="39" y="54"/>
                  </a:cubicBezTo>
                  <a:cubicBezTo>
                    <a:pt x="38" y="54"/>
                    <a:pt x="38" y="54"/>
                    <a:pt x="38" y="54"/>
                  </a:cubicBezTo>
                  <a:cubicBezTo>
                    <a:pt x="38" y="54"/>
                    <a:pt x="38" y="54"/>
                    <a:pt x="38" y="54"/>
                  </a:cubicBezTo>
                  <a:cubicBezTo>
                    <a:pt x="38" y="54"/>
                    <a:pt x="38" y="54"/>
                    <a:pt x="38" y="54"/>
                  </a:cubicBezTo>
                  <a:cubicBezTo>
                    <a:pt x="37" y="53"/>
                    <a:pt x="37" y="53"/>
                    <a:pt x="37" y="53"/>
                  </a:cubicBezTo>
                  <a:cubicBezTo>
                    <a:pt x="37" y="53"/>
                    <a:pt x="37" y="53"/>
                    <a:pt x="37" y="53"/>
                  </a:cubicBezTo>
                  <a:cubicBezTo>
                    <a:pt x="37" y="54"/>
                    <a:pt x="37" y="54"/>
                    <a:pt x="37" y="54"/>
                  </a:cubicBezTo>
                  <a:cubicBezTo>
                    <a:pt x="37" y="54"/>
                    <a:pt x="37" y="54"/>
                    <a:pt x="37" y="54"/>
                  </a:cubicBezTo>
                  <a:cubicBezTo>
                    <a:pt x="36" y="54"/>
                    <a:pt x="36" y="54"/>
                    <a:pt x="36" y="54"/>
                  </a:cubicBezTo>
                  <a:cubicBezTo>
                    <a:pt x="36" y="54"/>
                    <a:pt x="36" y="54"/>
                    <a:pt x="36" y="54"/>
                  </a:cubicBezTo>
                  <a:cubicBezTo>
                    <a:pt x="37" y="54"/>
                    <a:pt x="37" y="54"/>
                    <a:pt x="37" y="54"/>
                  </a:cubicBezTo>
                  <a:cubicBezTo>
                    <a:pt x="36" y="55"/>
                    <a:pt x="36" y="55"/>
                    <a:pt x="36" y="55"/>
                  </a:cubicBezTo>
                  <a:cubicBezTo>
                    <a:pt x="36" y="55"/>
                    <a:pt x="36" y="55"/>
                    <a:pt x="36" y="55"/>
                  </a:cubicBezTo>
                  <a:cubicBezTo>
                    <a:pt x="36" y="55"/>
                    <a:pt x="36" y="55"/>
                    <a:pt x="36" y="55"/>
                  </a:cubicBezTo>
                  <a:cubicBezTo>
                    <a:pt x="36" y="55"/>
                    <a:pt x="36" y="55"/>
                    <a:pt x="36" y="55"/>
                  </a:cubicBezTo>
                  <a:cubicBezTo>
                    <a:pt x="36" y="55"/>
                    <a:pt x="36" y="55"/>
                    <a:pt x="36" y="55"/>
                  </a:cubicBezTo>
                  <a:cubicBezTo>
                    <a:pt x="36" y="55"/>
                    <a:pt x="36" y="55"/>
                    <a:pt x="36" y="55"/>
                  </a:cubicBezTo>
                  <a:cubicBezTo>
                    <a:pt x="36" y="56"/>
                    <a:pt x="36" y="56"/>
                    <a:pt x="36" y="56"/>
                  </a:cubicBezTo>
                  <a:cubicBezTo>
                    <a:pt x="35" y="56"/>
                    <a:pt x="35" y="56"/>
                    <a:pt x="35" y="56"/>
                  </a:cubicBezTo>
                  <a:cubicBezTo>
                    <a:pt x="35" y="56"/>
                    <a:pt x="35" y="56"/>
                    <a:pt x="35" y="56"/>
                  </a:cubicBezTo>
                  <a:cubicBezTo>
                    <a:pt x="36" y="56"/>
                    <a:pt x="36" y="56"/>
                    <a:pt x="36" y="56"/>
                  </a:cubicBezTo>
                  <a:cubicBezTo>
                    <a:pt x="36" y="56"/>
                    <a:pt x="36" y="56"/>
                    <a:pt x="36" y="56"/>
                  </a:cubicBezTo>
                  <a:cubicBezTo>
                    <a:pt x="36" y="56"/>
                    <a:pt x="36" y="56"/>
                    <a:pt x="36" y="56"/>
                  </a:cubicBezTo>
                  <a:cubicBezTo>
                    <a:pt x="36" y="56"/>
                    <a:pt x="36" y="56"/>
                    <a:pt x="36" y="56"/>
                  </a:cubicBezTo>
                  <a:cubicBezTo>
                    <a:pt x="37" y="56"/>
                    <a:pt x="37" y="56"/>
                    <a:pt x="37" y="56"/>
                  </a:cubicBezTo>
                  <a:cubicBezTo>
                    <a:pt x="37" y="55"/>
                    <a:pt x="37" y="55"/>
                    <a:pt x="37" y="55"/>
                  </a:cubicBezTo>
                  <a:cubicBezTo>
                    <a:pt x="38" y="55"/>
                    <a:pt x="38" y="55"/>
                    <a:pt x="38" y="55"/>
                  </a:cubicBezTo>
                  <a:cubicBezTo>
                    <a:pt x="38" y="55"/>
                    <a:pt x="38" y="55"/>
                    <a:pt x="38" y="55"/>
                  </a:cubicBezTo>
                  <a:cubicBezTo>
                    <a:pt x="38" y="56"/>
                    <a:pt x="38" y="56"/>
                    <a:pt x="38" y="56"/>
                  </a:cubicBezTo>
                  <a:cubicBezTo>
                    <a:pt x="38" y="56"/>
                    <a:pt x="38" y="56"/>
                    <a:pt x="38" y="56"/>
                  </a:cubicBezTo>
                  <a:cubicBezTo>
                    <a:pt x="38" y="56"/>
                    <a:pt x="38" y="56"/>
                    <a:pt x="38" y="56"/>
                  </a:cubicBezTo>
                  <a:cubicBezTo>
                    <a:pt x="38" y="56"/>
                    <a:pt x="38" y="56"/>
                    <a:pt x="38" y="56"/>
                  </a:cubicBezTo>
                  <a:cubicBezTo>
                    <a:pt x="38" y="56"/>
                    <a:pt x="38" y="56"/>
                    <a:pt x="38" y="56"/>
                  </a:cubicBezTo>
                  <a:cubicBezTo>
                    <a:pt x="37" y="56"/>
                    <a:pt x="37" y="56"/>
                    <a:pt x="37" y="56"/>
                  </a:cubicBezTo>
                  <a:cubicBezTo>
                    <a:pt x="37" y="56"/>
                    <a:pt x="37" y="56"/>
                    <a:pt x="37" y="56"/>
                  </a:cubicBezTo>
                  <a:cubicBezTo>
                    <a:pt x="37" y="56"/>
                    <a:pt x="37" y="56"/>
                    <a:pt x="37" y="56"/>
                  </a:cubicBezTo>
                  <a:cubicBezTo>
                    <a:pt x="37" y="57"/>
                    <a:pt x="37" y="57"/>
                    <a:pt x="37" y="57"/>
                  </a:cubicBezTo>
                  <a:cubicBezTo>
                    <a:pt x="37" y="57"/>
                    <a:pt x="37" y="57"/>
                    <a:pt x="37" y="57"/>
                  </a:cubicBezTo>
                  <a:cubicBezTo>
                    <a:pt x="37" y="57"/>
                    <a:pt x="37" y="57"/>
                    <a:pt x="37" y="57"/>
                  </a:cubicBezTo>
                  <a:cubicBezTo>
                    <a:pt x="37" y="57"/>
                    <a:pt x="37" y="58"/>
                    <a:pt x="37" y="58"/>
                  </a:cubicBezTo>
                  <a:close/>
                  <a:moveTo>
                    <a:pt x="38" y="69"/>
                  </a:moveTo>
                  <a:cubicBezTo>
                    <a:pt x="39" y="69"/>
                    <a:pt x="39" y="69"/>
                    <a:pt x="39" y="69"/>
                  </a:cubicBezTo>
                  <a:cubicBezTo>
                    <a:pt x="39" y="69"/>
                    <a:pt x="39" y="69"/>
                    <a:pt x="39" y="69"/>
                  </a:cubicBezTo>
                  <a:cubicBezTo>
                    <a:pt x="38" y="68"/>
                    <a:pt x="38" y="68"/>
                    <a:pt x="38" y="68"/>
                  </a:cubicBezTo>
                  <a:cubicBezTo>
                    <a:pt x="39" y="68"/>
                    <a:pt x="39" y="68"/>
                    <a:pt x="39" y="68"/>
                  </a:cubicBezTo>
                  <a:cubicBezTo>
                    <a:pt x="39" y="68"/>
                    <a:pt x="39" y="68"/>
                    <a:pt x="39" y="68"/>
                  </a:cubicBezTo>
                  <a:cubicBezTo>
                    <a:pt x="38" y="68"/>
                    <a:pt x="38" y="68"/>
                    <a:pt x="38" y="68"/>
                  </a:cubicBezTo>
                  <a:cubicBezTo>
                    <a:pt x="38" y="67"/>
                    <a:pt x="38" y="67"/>
                    <a:pt x="38" y="67"/>
                  </a:cubicBezTo>
                  <a:cubicBezTo>
                    <a:pt x="38" y="67"/>
                    <a:pt x="38" y="67"/>
                    <a:pt x="38" y="67"/>
                  </a:cubicBezTo>
                  <a:cubicBezTo>
                    <a:pt x="37" y="67"/>
                    <a:pt x="37" y="67"/>
                    <a:pt x="37" y="67"/>
                  </a:cubicBezTo>
                  <a:cubicBezTo>
                    <a:pt x="37" y="68"/>
                    <a:pt x="37" y="68"/>
                    <a:pt x="37" y="68"/>
                  </a:cubicBezTo>
                  <a:cubicBezTo>
                    <a:pt x="37" y="68"/>
                    <a:pt x="37" y="68"/>
                    <a:pt x="37" y="68"/>
                  </a:cubicBezTo>
                  <a:cubicBezTo>
                    <a:pt x="37" y="68"/>
                    <a:pt x="37" y="68"/>
                    <a:pt x="37" y="68"/>
                  </a:cubicBezTo>
                  <a:cubicBezTo>
                    <a:pt x="37" y="68"/>
                    <a:pt x="37" y="68"/>
                    <a:pt x="37" y="68"/>
                  </a:cubicBezTo>
                  <a:cubicBezTo>
                    <a:pt x="38" y="68"/>
                    <a:pt x="38" y="68"/>
                    <a:pt x="38" y="68"/>
                  </a:cubicBezTo>
                  <a:cubicBezTo>
                    <a:pt x="38" y="68"/>
                    <a:pt x="38" y="68"/>
                    <a:pt x="38" y="68"/>
                  </a:cubicBezTo>
                  <a:cubicBezTo>
                    <a:pt x="38" y="68"/>
                    <a:pt x="38" y="68"/>
                    <a:pt x="38" y="68"/>
                  </a:cubicBezTo>
                  <a:cubicBezTo>
                    <a:pt x="38" y="69"/>
                    <a:pt x="38" y="69"/>
                    <a:pt x="38" y="69"/>
                  </a:cubicBezTo>
                  <a:close/>
                  <a:moveTo>
                    <a:pt x="46" y="69"/>
                  </a:moveTo>
                  <a:cubicBezTo>
                    <a:pt x="46" y="69"/>
                    <a:pt x="46" y="69"/>
                    <a:pt x="46" y="69"/>
                  </a:cubicBezTo>
                  <a:cubicBezTo>
                    <a:pt x="45" y="69"/>
                    <a:pt x="45" y="69"/>
                    <a:pt x="45" y="69"/>
                  </a:cubicBezTo>
                  <a:cubicBezTo>
                    <a:pt x="45" y="69"/>
                    <a:pt x="45" y="69"/>
                    <a:pt x="45" y="69"/>
                  </a:cubicBezTo>
                  <a:cubicBezTo>
                    <a:pt x="45" y="68"/>
                    <a:pt x="45" y="68"/>
                    <a:pt x="45" y="68"/>
                  </a:cubicBezTo>
                  <a:cubicBezTo>
                    <a:pt x="44" y="68"/>
                    <a:pt x="44" y="68"/>
                    <a:pt x="44" y="68"/>
                  </a:cubicBezTo>
                  <a:cubicBezTo>
                    <a:pt x="44" y="67"/>
                    <a:pt x="44" y="67"/>
                    <a:pt x="44" y="67"/>
                  </a:cubicBezTo>
                  <a:cubicBezTo>
                    <a:pt x="43" y="67"/>
                    <a:pt x="43" y="67"/>
                    <a:pt x="43" y="67"/>
                  </a:cubicBezTo>
                  <a:cubicBezTo>
                    <a:pt x="43" y="67"/>
                    <a:pt x="43" y="67"/>
                    <a:pt x="43" y="67"/>
                  </a:cubicBezTo>
                  <a:cubicBezTo>
                    <a:pt x="42" y="66"/>
                    <a:pt x="42" y="66"/>
                    <a:pt x="42" y="66"/>
                  </a:cubicBezTo>
                  <a:cubicBezTo>
                    <a:pt x="42" y="65"/>
                    <a:pt x="42" y="65"/>
                    <a:pt x="42" y="65"/>
                  </a:cubicBezTo>
                  <a:cubicBezTo>
                    <a:pt x="41" y="64"/>
                    <a:pt x="41" y="64"/>
                    <a:pt x="41" y="64"/>
                  </a:cubicBezTo>
                  <a:cubicBezTo>
                    <a:pt x="41" y="64"/>
                    <a:pt x="41" y="64"/>
                    <a:pt x="41" y="64"/>
                  </a:cubicBezTo>
                  <a:cubicBezTo>
                    <a:pt x="41" y="63"/>
                    <a:pt x="41" y="63"/>
                    <a:pt x="41" y="63"/>
                  </a:cubicBezTo>
                  <a:cubicBezTo>
                    <a:pt x="41" y="62"/>
                    <a:pt x="41" y="62"/>
                    <a:pt x="41" y="62"/>
                  </a:cubicBezTo>
                  <a:cubicBezTo>
                    <a:pt x="40" y="61"/>
                    <a:pt x="40" y="61"/>
                    <a:pt x="40" y="61"/>
                  </a:cubicBezTo>
                  <a:cubicBezTo>
                    <a:pt x="40" y="61"/>
                    <a:pt x="40" y="61"/>
                    <a:pt x="40" y="61"/>
                  </a:cubicBezTo>
                  <a:cubicBezTo>
                    <a:pt x="41" y="60"/>
                    <a:pt x="41" y="60"/>
                    <a:pt x="41" y="60"/>
                  </a:cubicBezTo>
                  <a:cubicBezTo>
                    <a:pt x="40" y="60"/>
                    <a:pt x="40" y="60"/>
                    <a:pt x="40" y="60"/>
                  </a:cubicBezTo>
                  <a:cubicBezTo>
                    <a:pt x="40" y="60"/>
                    <a:pt x="40" y="60"/>
                    <a:pt x="40" y="60"/>
                  </a:cubicBezTo>
                  <a:cubicBezTo>
                    <a:pt x="40" y="60"/>
                    <a:pt x="40" y="60"/>
                    <a:pt x="40" y="60"/>
                  </a:cubicBezTo>
                  <a:cubicBezTo>
                    <a:pt x="40" y="60"/>
                    <a:pt x="40" y="60"/>
                    <a:pt x="40" y="60"/>
                  </a:cubicBezTo>
                  <a:cubicBezTo>
                    <a:pt x="40" y="60"/>
                    <a:pt x="40" y="60"/>
                    <a:pt x="40" y="60"/>
                  </a:cubicBezTo>
                  <a:cubicBezTo>
                    <a:pt x="40" y="60"/>
                    <a:pt x="40" y="60"/>
                    <a:pt x="40" y="60"/>
                  </a:cubicBezTo>
                  <a:cubicBezTo>
                    <a:pt x="41" y="60"/>
                    <a:pt x="41" y="60"/>
                    <a:pt x="41" y="60"/>
                  </a:cubicBezTo>
                  <a:cubicBezTo>
                    <a:pt x="41" y="59"/>
                    <a:pt x="41" y="59"/>
                    <a:pt x="41" y="59"/>
                  </a:cubicBezTo>
                  <a:cubicBezTo>
                    <a:pt x="41" y="58"/>
                    <a:pt x="41" y="58"/>
                    <a:pt x="41" y="58"/>
                  </a:cubicBezTo>
                  <a:cubicBezTo>
                    <a:pt x="40" y="58"/>
                    <a:pt x="40" y="58"/>
                    <a:pt x="40" y="58"/>
                  </a:cubicBezTo>
                  <a:cubicBezTo>
                    <a:pt x="40" y="59"/>
                    <a:pt x="40" y="59"/>
                    <a:pt x="40" y="59"/>
                  </a:cubicBezTo>
                  <a:cubicBezTo>
                    <a:pt x="40" y="58"/>
                    <a:pt x="40" y="58"/>
                    <a:pt x="40" y="58"/>
                  </a:cubicBezTo>
                  <a:cubicBezTo>
                    <a:pt x="41" y="58"/>
                    <a:pt x="41" y="58"/>
                    <a:pt x="41" y="58"/>
                  </a:cubicBezTo>
                  <a:cubicBezTo>
                    <a:pt x="41" y="58"/>
                    <a:pt x="41" y="58"/>
                    <a:pt x="41" y="58"/>
                  </a:cubicBezTo>
                  <a:cubicBezTo>
                    <a:pt x="41" y="58"/>
                    <a:pt x="41" y="58"/>
                    <a:pt x="41" y="58"/>
                  </a:cubicBezTo>
                  <a:cubicBezTo>
                    <a:pt x="40" y="58"/>
                    <a:pt x="40" y="58"/>
                    <a:pt x="40" y="58"/>
                  </a:cubicBezTo>
                  <a:cubicBezTo>
                    <a:pt x="39" y="58"/>
                    <a:pt x="39" y="58"/>
                    <a:pt x="39" y="58"/>
                  </a:cubicBezTo>
                  <a:cubicBezTo>
                    <a:pt x="38" y="57"/>
                    <a:pt x="38" y="57"/>
                    <a:pt x="38" y="57"/>
                  </a:cubicBezTo>
                  <a:cubicBezTo>
                    <a:pt x="38" y="57"/>
                    <a:pt x="38" y="57"/>
                    <a:pt x="38" y="57"/>
                  </a:cubicBezTo>
                  <a:cubicBezTo>
                    <a:pt x="37" y="58"/>
                    <a:pt x="37" y="58"/>
                    <a:pt x="37" y="58"/>
                  </a:cubicBezTo>
                  <a:cubicBezTo>
                    <a:pt x="37" y="58"/>
                    <a:pt x="37" y="58"/>
                    <a:pt x="37" y="58"/>
                  </a:cubicBezTo>
                  <a:cubicBezTo>
                    <a:pt x="36" y="58"/>
                    <a:pt x="36" y="58"/>
                    <a:pt x="36" y="58"/>
                  </a:cubicBezTo>
                  <a:cubicBezTo>
                    <a:pt x="36" y="58"/>
                    <a:pt x="36" y="58"/>
                    <a:pt x="36" y="58"/>
                  </a:cubicBezTo>
                  <a:cubicBezTo>
                    <a:pt x="36" y="59"/>
                    <a:pt x="36" y="59"/>
                    <a:pt x="36" y="59"/>
                  </a:cubicBezTo>
                  <a:cubicBezTo>
                    <a:pt x="36" y="59"/>
                    <a:pt x="36" y="59"/>
                    <a:pt x="36" y="59"/>
                  </a:cubicBezTo>
                  <a:cubicBezTo>
                    <a:pt x="36" y="60"/>
                    <a:pt x="36" y="60"/>
                    <a:pt x="36" y="60"/>
                  </a:cubicBezTo>
                  <a:cubicBezTo>
                    <a:pt x="36" y="60"/>
                    <a:pt x="36" y="60"/>
                    <a:pt x="36" y="60"/>
                  </a:cubicBezTo>
                  <a:cubicBezTo>
                    <a:pt x="36" y="60"/>
                    <a:pt x="36" y="60"/>
                    <a:pt x="36" y="60"/>
                  </a:cubicBezTo>
                  <a:cubicBezTo>
                    <a:pt x="36" y="60"/>
                    <a:pt x="36" y="60"/>
                    <a:pt x="36" y="60"/>
                  </a:cubicBezTo>
                  <a:cubicBezTo>
                    <a:pt x="36" y="60"/>
                    <a:pt x="36" y="60"/>
                    <a:pt x="36" y="60"/>
                  </a:cubicBezTo>
                  <a:cubicBezTo>
                    <a:pt x="35" y="60"/>
                    <a:pt x="35" y="60"/>
                    <a:pt x="35" y="60"/>
                  </a:cubicBezTo>
                  <a:cubicBezTo>
                    <a:pt x="35" y="61"/>
                    <a:pt x="35" y="61"/>
                    <a:pt x="35" y="61"/>
                  </a:cubicBezTo>
                  <a:cubicBezTo>
                    <a:pt x="35" y="61"/>
                    <a:pt x="35" y="61"/>
                    <a:pt x="35" y="61"/>
                  </a:cubicBezTo>
                  <a:cubicBezTo>
                    <a:pt x="35" y="61"/>
                    <a:pt x="35" y="61"/>
                    <a:pt x="35" y="61"/>
                  </a:cubicBezTo>
                  <a:cubicBezTo>
                    <a:pt x="35" y="61"/>
                    <a:pt x="35" y="61"/>
                    <a:pt x="35" y="61"/>
                  </a:cubicBezTo>
                  <a:cubicBezTo>
                    <a:pt x="36" y="61"/>
                    <a:pt x="36" y="61"/>
                    <a:pt x="36" y="61"/>
                  </a:cubicBezTo>
                  <a:cubicBezTo>
                    <a:pt x="36" y="61"/>
                    <a:pt x="36" y="61"/>
                    <a:pt x="36" y="61"/>
                  </a:cubicBezTo>
                  <a:cubicBezTo>
                    <a:pt x="36" y="61"/>
                    <a:pt x="36" y="61"/>
                    <a:pt x="36" y="61"/>
                  </a:cubicBezTo>
                  <a:cubicBezTo>
                    <a:pt x="36" y="62"/>
                    <a:pt x="36" y="62"/>
                    <a:pt x="36" y="62"/>
                  </a:cubicBezTo>
                  <a:cubicBezTo>
                    <a:pt x="36" y="62"/>
                    <a:pt x="36" y="62"/>
                    <a:pt x="36" y="62"/>
                  </a:cubicBezTo>
                  <a:cubicBezTo>
                    <a:pt x="36" y="62"/>
                    <a:pt x="36" y="62"/>
                    <a:pt x="36" y="62"/>
                  </a:cubicBezTo>
                  <a:cubicBezTo>
                    <a:pt x="36" y="61"/>
                    <a:pt x="36" y="61"/>
                    <a:pt x="36" y="61"/>
                  </a:cubicBezTo>
                  <a:cubicBezTo>
                    <a:pt x="37" y="62"/>
                    <a:pt x="37" y="62"/>
                    <a:pt x="37" y="62"/>
                  </a:cubicBezTo>
                  <a:cubicBezTo>
                    <a:pt x="36" y="62"/>
                    <a:pt x="36" y="62"/>
                    <a:pt x="36" y="62"/>
                  </a:cubicBezTo>
                  <a:cubicBezTo>
                    <a:pt x="36" y="62"/>
                    <a:pt x="36" y="62"/>
                    <a:pt x="36" y="62"/>
                  </a:cubicBezTo>
                  <a:cubicBezTo>
                    <a:pt x="36" y="63"/>
                    <a:pt x="36" y="63"/>
                    <a:pt x="36" y="63"/>
                  </a:cubicBezTo>
                  <a:cubicBezTo>
                    <a:pt x="37" y="63"/>
                    <a:pt x="37" y="63"/>
                    <a:pt x="37" y="63"/>
                  </a:cubicBezTo>
                  <a:cubicBezTo>
                    <a:pt x="37" y="63"/>
                    <a:pt x="37" y="63"/>
                    <a:pt x="37" y="63"/>
                  </a:cubicBezTo>
                  <a:cubicBezTo>
                    <a:pt x="36" y="63"/>
                    <a:pt x="36" y="63"/>
                    <a:pt x="36" y="63"/>
                  </a:cubicBezTo>
                  <a:cubicBezTo>
                    <a:pt x="36" y="63"/>
                    <a:pt x="36" y="63"/>
                    <a:pt x="36" y="63"/>
                  </a:cubicBezTo>
                  <a:cubicBezTo>
                    <a:pt x="36" y="63"/>
                    <a:pt x="36" y="63"/>
                    <a:pt x="36" y="63"/>
                  </a:cubicBezTo>
                  <a:cubicBezTo>
                    <a:pt x="36" y="64"/>
                    <a:pt x="36" y="64"/>
                    <a:pt x="36" y="64"/>
                  </a:cubicBezTo>
                  <a:cubicBezTo>
                    <a:pt x="36" y="64"/>
                    <a:pt x="36" y="64"/>
                    <a:pt x="36" y="64"/>
                  </a:cubicBezTo>
                  <a:cubicBezTo>
                    <a:pt x="36" y="64"/>
                    <a:pt x="36" y="64"/>
                    <a:pt x="36" y="64"/>
                  </a:cubicBezTo>
                  <a:cubicBezTo>
                    <a:pt x="36" y="64"/>
                    <a:pt x="36" y="64"/>
                    <a:pt x="36" y="64"/>
                  </a:cubicBezTo>
                  <a:cubicBezTo>
                    <a:pt x="35" y="64"/>
                    <a:pt x="35" y="64"/>
                    <a:pt x="35" y="64"/>
                  </a:cubicBezTo>
                  <a:cubicBezTo>
                    <a:pt x="35" y="64"/>
                    <a:pt x="35" y="64"/>
                    <a:pt x="35" y="64"/>
                  </a:cubicBezTo>
                  <a:cubicBezTo>
                    <a:pt x="35" y="64"/>
                    <a:pt x="35" y="64"/>
                    <a:pt x="35" y="64"/>
                  </a:cubicBezTo>
                  <a:cubicBezTo>
                    <a:pt x="35" y="65"/>
                    <a:pt x="35" y="65"/>
                    <a:pt x="35" y="65"/>
                  </a:cubicBezTo>
                  <a:cubicBezTo>
                    <a:pt x="35" y="65"/>
                    <a:pt x="35" y="65"/>
                    <a:pt x="35" y="65"/>
                  </a:cubicBezTo>
                  <a:cubicBezTo>
                    <a:pt x="35" y="66"/>
                    <a:pt x="35" y="66"/>
                    <a:pt x="35" y="66"/>
                  </a:cubicBezTo>
                  <a:cubicBezTo>
                    <a:pt x="35" y="66"/>
                    <a:pt x="35" y="66"/>
                    <a:pt x="35" y="66"/>
                  </a:cubicBezTo>
                  <a:cubicBezTo>
                    <a:pt x="35" y="66"/>
                    <a:pt x="35" y="66"/>
                    <a:pt x="35" y="66"/>
                  </a:cubicBezTo>
                  <a:cubicBezTo>
                    <a:pt x="35" y="67"/>
                    <a:pt x="35" y="67"/>
                    <a:pt x="35" y="67"/>
                  </a:cubicBezTo>
                  <a:cubicBezTo>
                    <a:pt x="36" y="67"/>
                    <a:pt x="36" y="67"/>
                    <a:pt x="36" y="67"/>
                  </a:cubicBezTo>
                  <a:cubicBezTo>
                    <a:pt x="36" y="67"/>
                    <a:pt x="36" y="67"/>
                    <a:pt x="36" y="67"/>
                  </a:cubicBezTo>
                  <a:cubicBezTo>
                    <a:pt x="36" y="67"/>
                    <a:pt x="36" y="67"/>
                    <a:pt x="36" y="67"/>
                  </a:cubicBezTo>
                  <a:cubicBezTo>
                    <a:pt x="37" y="67"/>
                    <a:pt x="37" y="67"/>
                    <a:pt x="37" y="67"/>
                  </a:cubicBezTo>
                  <a:cubicBezTo>
                    <a:pt x="37" y="67"/>
                    <a:pt x="37" y="67"/>
                    <a:pt x="37" y="67"/>
                  </a:cubicBezTo>
                  <a:cubicBezTo>
                    <a:pt x="37" y="66"/>
                    <a:pt x="37" y="66"/>
                    <a:pt x="37" y="66"/>
                  </a:cubicBezTo>
                  <a:cubicBezTo>
                    <a:pt x="37" y="66"/>
                    <a:pt x="37" y="66"/>
                    <a:pt x="37" y="66"/>
                  </a:cubicBezTo>
                  <a:cubicBezTo>
                    <a:pt x="37" y="65"/>
                    <a:pt x="37" y="65"/>
                    <a:pt x="37" y="65"/>
                  </a:cubicBezTo>
                  <a:cubicBezTo>
                    <a:pt x="37" y="66"/>
                    <a:pt x="37" y="66"/>
                    <a:pt x="37" y="66"/>
                  </a:cubicBezTo>
                  <a:cubicBezTo>
                    <a:pt x="37" y="66"/>
                    <a:pt x="37" y="66"/>
                    <a:pt x="37" y="66"/>
                  </a:cubicBezTo>
                  <a:cubicBezTo>
                    <a:pt x="37" y="66"/>
                    <a:pt x="37" y="66"/>
                    <a:pt x="37" y="66"/>
                  </a:cubicBezTo>
                  <a:cubicBezTo>
                    <a:pt x="37" y="67"/>
                    <a:pt x="37" y="67"/>
                    <a:pt x="37" y="67"/>
                  </a:cubicBezTo>
                  <a:cubicBezTo>
                    <a:pt x="38" y="67"/>
                    <a:pt x="38" y="67"/>
                    <a:pt x="38" y="67"/>
                  </a:cubicBezTo>
                  <a:cubicBezTo>
                    <a:pt x="38" y="67"/>
                    <a:pt x="38" y="67"/>
                    <a:pt x="38" y="67"/>
                  </a:cubicBezTo>
                  <a:cubicBezTo>
                    <a:pt x="38" y="66"/>
                    <a:pt x="38" y="66"/>
                    <a:pt x="38" y="66"/>
                  </a:cubicBezTo>
                  <a:cubicBezTo>
                    <a:pt x="38" y="66"/>
                    <a:pt x="38" y="66"/>
                    <a:pt x="38" y="66"/>
                  </a:cubicBezTo>
                  <a:cubicBezTo>
                    <a:pt x="38" y="66"/>
                    <a:pt x="38" y="66"/>
                    <a:pt x="38" y="66"/>
                  </a:cubicBezTo>
                  <a:cubicBezTo>
                    <a:pt x="38" y="66"/>
                    <a:pt x="38" y="66"/>
                    <a:pt x="38" y="66"/>
                  </a:cubicBezTo>
                  <a:cubicBezTo>
                    <a:pt x="38" y="67"/>
                    <a:pt x="38" y="67"/>
                    <a:pt x="38" y="67"/>
                  </a:cubicBezTo>
                  <a:cubicBezTo>
                    <a:pt x="39" y="67"/>
                    <a:pt x="39" y="67"/>
                    <a:pt x="39" y="67"/>
                  </a:cubicBezTo>
                  <a:cubicBezTo>
                    <a:pt x="39" y="68"/>
                    <a:pt x="39" y="68"/>
                    <a:pt x="39" y="68"/>
                  </a:cubicBezTo>
                  <a:cubicBezTo>
                    <a:pt x="39" y="68"/>
                    <a:pt x="39" y="68"/>
                    <a:pt x="39" y="68"/>
                  </a:cubicBezTo>
                  <a:cubicBezTo>
                    <a:pt x="40" y="67"/>
                    <a:pt x="40" y="67"/>
                    <a:pt x="40" y="67"/>
                  </a:cubicBezTo>
                  <a:cubicBezTo>
                    <a:pt x="40" y="68"/>
                    <a:pt x="40" y="68"/>
                    <a:pt x="40" y="68"/>
                  </a:cubicBezTo>
                  <a:cubicBezTo>
                    <a:pt x="40" y="68"/>
                    <a:pt x="40" y="68"/>
                    <a:pt x="40" y="68"/>
                  </a:cubicBezTo>
                  <a:cubicBezTo>
                    <a:pt x="40" y="68"/>
                    <a:pt x="40" y="68"/>
                    <a:pt x="40" y="68"/>
                  </a:cubicBezTo>
                  <a:cubicBezTo>
                    <a:pt x="40" y="68"/>
                    <a:pt x="40" y="68"/>
                    <a:pt x="40" y="68"/>
                  </a:cubicBezTo>
                  <a:cubicBezTo>
                    <a:pt x="39" y="68"/>
                    <a:pt x="39" y="68"/>
                    <a:pt x="39" y="68"/>
                  </a:cubicBezTo>
                  <a:cubicBezTo>
                    <a:pt x="39" y="68"/>
                    <a:pt x="39" y="68"/>
                    <a:pt x="39" y="68"/>
                  </a:cubicBezTo>
                  <a:cubicBezTo>
                    <a:pt x="40" y="69"/>
                    <a:pt x="40" y="69"/>
                    <a:pt x="40" y="69"/>
                  </a:cubicBezTo>
                  <a:cubicBezTo>
                    <a:pt x="40" y="69"/>
                    <a:pt x="40" y="69"/>
                    <a:pt x="40" y="69"/>
                  </a:cubicBezTo>
                  <a:cubicBezTo>
                    <a:pt x="39" y="69"/>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70"/>
                    <a:pt x="40" y="70"/>
                    <a:pt x="40" y="70"/>
                  </a:cubicBezTo>
                  <a:cubicBezTo>
                    <a:pt x="41" y="70"/>
                    <a:pt x="41" y="70"/>
                    <a:pt x="41" y="70"/>
                  </a:cubicBezTo>
                  <a:cubicBezTo>
                    <a:pt x="41" y="70"/>
                    <a:pt x="41" y="70"/>
                    <a:pt x="41" y="70"/>
                  </a:cubicBezTo>
                  <a:cubicBezTo>
                    <a:pt x="41" y="69"/>
                    <a:pt x="41" y="69"/>
                    <a:pt x="41" y="69"/>
                  </a:cubicBezTo>
                  <a:cubicBezTo>
                    <a:pt x="42" y="69"/>
                    <a:pt x="42" y="69"/>
                    <a:pt x="42" y="69"/>
                  </a:cubicBezTo>
                  <a:cubicBezTo>
                    <a:pt x="42" y="70"/>
                    <a:pt x="42" y="70"/>
                    <a:pt x="42" y="70"/>
                  </a:cubicBezTo>
                  <a:cubicBezTo>
                    <a:pt x="42" y="70"/>
                    <a:pt x="42" y="70"/>
                    <a:pt x="42" y="70"/>
                  </a:cubicBezTo>
                  <a:cubicBezTo>
                    <a:pt x="42" y="71"/>
                    <a:pt x="42" y="71"/>
                    <a:pt x="42" y="71"/>
                  </a:cubicBezTo>
                  <a:cubicBezTo>
                    <a:pt x="42" y="71"/>
                    <a:pt x="42" y="71"/>
                    <a:pt x="42" y="71"/>
                  </a:cubicBezTo>
                  <a:cubicBezTo>
                    <a:pt x="43" y="70"/>
                    <a:pt x="43" y="70"/>
                    <a:pt x="43" y="70"/>
                  </a:cubicBezTo>
                  <a:cubicBezTo>
                    <a:pt x="43" y="70"/>
                    <a:pt x="43" y="70"/>
                    <a:pt x="43" y="70"/>
                  </a:cubicBezTo>
                  <a:cubicBezTo>
                    <a:pt x="42" y="70"/>
                    <a:pt x="42" y="70"/>
                    <a:pt x="42" y="70"/>
                  </a:cubicBezTo>
                  <a:cubicBezTo>
                    <a:pt x="42" y="69"/>
                    <a:pt x="42" y="69"/>
                    <a:pt x="42" y="69"/>
                  </a:cubicBezTo>
                  <a:cubicBezTo>
                    <a:pt x="42" y="69"/>
                    <a:pt x="42" y="69"/>
                    <a:pt x="42" y="69"/>
                  </a:cubicBezTo>
                  <a:cubicBezTo>
                    <a:pt x="42" y="69"/>
                    <a:pt x="42" y="69"/>
                    <a:pt x="42" y="69"/>
                  </a:cubicBezTo>
                  <a:cubicBezTo>
                    <a:pt x="43" y="70"/>
                    <a:pt x="43" y="70"/>
                    <a:pt x="43" y="70"/>
                  </a:cubicBezTo>
                  <a:cubicBezTo>
                    <a:pt x="43" y="70"/>
                    <a:pt x="43" y="70"/>
                    <a:pt x="43" y="70"/>
                  </a:cubicBezTo>
                  <a:cubicBezTo>
                    <a:pt x="43" y="70"/>
                    <a:pt x="43" y="70"/>
                    <a:pt x="43" y="70"/>
                  </a:cubicBezTo>
                  <a:cubicBezTo>
                    <a:pt x="43" y="70"/>
                    <a:pt x="43" y="70"/>
                    <a:pt x="43" y="70"/>
                  </a:cubicBezTo>
                  <a:cubicBezTo>
                    <a:pt x="43" y="70"/>
                    <a:pt x="43" y="70"/>
                    <a:pt x="43" y="70"/>
                  </a:cubicBezTo>
                  <a:cubicBezTo>
                    <a:pt x="44" y="70"/>
                    <a:pt x="44" y="70"/>
                    <a:pt x="44" y="70"/>
                  </a:cubicBezTo>
                  <a:cubicBezTo>
                    <a:pt x="44" y="70"/>
                    <a:pt x="44" y="70"/>
                    <a:pt x="44" y="70"/>
                  </a:cubicBezTo>
                  <a:cubicBezTo>
                    <a:pt x="44" y="70"/>
                    <a:pt x="44" y="70"/>
                    <a:pt x="44" y="70"/>
                  </a:cubicBezTo>
                  <a:cubicBezTo>
                    <a:pt x="45" y="70"/>
                    <a:pt x="45" y="70"/>
                    <a:pt x="45" y="70"/>
                  </a:cubicBezTo>
                  <a:cubicBezTo>
                    <a:pt x="45" y="70"/>
                    <a:pt x="45" y="70"/>
                    <a:pt x="45" y="70"/>
                  </a:cubicBezTo>
                  <a:cubicBezTo>
                    <a:pt x="44" y="70"/>
                    <a:pt x="44" y="70"/>
                    <a:pt x="44" y="70"/>
                  </a:cubicBezTo>
                  <a:cubicBezTo>
                    <a:pt x="44" y="70"/>
                    <a:pt x="44" y="70"/>
                    <a:pt x="44" y="70"/>
                  </a:cubicBezTo>
                  <a:cubicBezTo>
                    <a:pt x="44" y="70"/>
                    <a:pt x="44" y="70"/>
                    <a:pt x="44" y="70"/>
                  </a:cubicBezTo>
                  <a:cubicBezTo>
                    <a:pt x="45" y="70"/>
                    <a:pt x="45" y="70"/>
                    <a:pt x="45" y="70"/>
                  </a:cubicBezTo>
                  <a:cubicBezTo>
                    <a:pt x="45" y="70"/>
                    <a:pt x="45" y="70"/>
                    <a:pt x="45" y="70"/>
                  </a:cubicBezTo>
                  <a:cubicBezTo>
                    <a:pt x="45" y="70"/>
                    <a:pt x="45" y="70"/>
                    <a:pt x="45" y="70"/>
                  </a:cubicBezTo>
                  <a:cubicBezTo>
                    <a:pt x="45" y="70"/>
                    <a:pt x="45" y="70"/>
                    <a:pt x="45" y="70"/>
                  </a:cubicBezTo>
                  <a:cubicBezTo>
                    <a:pt x="45" y="71"/>
                    <a:pt x="45" y="71"/>
                    <a:pt x="45" y="71"/>
                  </a:cubicBezTo>
                  <a:cubicBezTo>
                    <a:pt x="46" y="71"/>
                    <a:pt x="46" y="71"/>
                    <a:pt x="46" y="71"/>
                  </a:cubicBezTo>
                  <a:cubicBezTo>
                    <a:pt x="46" y="70"/>
                    <a:pt x="46" y="70"/>
                    <a:pt x="46" y="70"/>
                  </a:cubicBezTo>
                  <a:cubicBezTo>
                    <a:pt x="46" y="70"/>
                    <a:pt x="46" y="70"/>
                    <a:pt x="46" y="70"/>
                  </a:cubicBezTo>
                  <a:cubicBezTo>
                    <a:pt x="45" y="70"/>
                    <a:pt x="45" y="70"/>
                    <a:pt x="45" y="70"/>
                  </a:cubicBezTo>
                  <a:cubicBezTo>
                    <a:pt x="45" y="70"/>
                    <a:pt x="45" y="70"/>
                    <a:pt x="45" y="70"/>
                  </a:cubicBezTo>
                  <a:cubicBezTo>
                    <a:pt x="45" y="70"/>
                    <a:pt x="45" y="70"/>
                    <a:pt x="45" y="70"/>
                  </a:cubicBezTo>
                  <a:cubicBezTo>
                    <a:pt x="45" y="70"/>
                    <a:pt x="45" y="70"/>
                    <a:pt x="45" y="70"/>
                  </a:cubicBezTo>
                  <a:cubicBezTo>
                    <a:pt x="46" y="70"/>
                    <a:pt x="46" y="70"/>
                    <a:pt x="46" y="70"/>
                  </a:cubicBezTo>
                  <a:cubicBezTo>
                    <a:pt x="46" y="69"/>
                    <a:pt x="46" y="69"/>
                    <a:pt x="46" y="69"/>
                  </a:cubicBezTo>
                  <a:cubicBezTo>
                    <a:pt x="46" y="69"/>
                    <a:pt x="46" y="69"/>
                    <a:pt x="46" y="69"/>
                  </a:cubicBezTo>
                  <a:cubicBezTo>
                    <a:pt x="46" y="69"/>
                    <a:pt x="46" y="69"/>
                    <a:pt x="46" y="69"/>
                  </a:cubicBezTo>
                  <a:close/>
                  <a:moveTo>
                    <a:pt x="15" y="95"/>
                  </a:moveTo>
                  <a:cubicBezTo>
                    <a:pt x="14" y="95"/>
                    <a:pt x="14" y="95"/>
                    <a:pt x="14" y="95"/>
                  </a:cubicBezTo>
                  <a:cubicBezTo>
                    <a:pt x="14" y="94"/>
                    <a:pt x="14" y="94"/>
                    <a:pt x="14" y="94"/>
                  </a:cubicBezTo>
                  <a:cubicBezTo>
                    <a:pt x="14" y="94"/>
                    <a:pt x="14" y="94"/>
                    <a:pt x="14" y="94"/>
                  </a:cubicBezTo>
                  <a:cubicBezTo>
                    <a:pt x="14" y="94"/>
                    <a:pt x="14" y="94"/>
                    <a:pt x="14" y="94"/>
                  </a:cubicBezTo>
                  <a:cubicBezTo>
                    <a:pt x="14" y="94"/>
                    <a:pt x="14" y="94"/>
                    <a:pt x="14" y="94"/>
                  </a:cubicBezTo>
                  <a:cubicBezTo>
                    <a:pt x="14" y="95"/>
                    <a:pt x="14" y="95"/>
                    <a:pt x="14" y="95"/>
                  </a:cubicBezTo>
                  <a:cubicBezTo>
                    <a:pt x="14" y="95"/>
                    <a:pt x="14" y="95"/>
                    <a:pt x="14" y="95"/>
                  </a:cubicBezTo>
                  <a:cubicBezTo>
                    <a:pt x="14" y="95"/>
                    <a:pt x="14" y="95"/>
                    <a:pt x="14" y="95"/>
                  </a:cubicBezTo>
                  <a:cubicBezTo>
                    <a:pt x="14" y="95"/>
                    <a:pt x="14" y="95"/>
                    <a:pt x="14" y="95"/>
                  </a:cubicBezTo>
                  <a:cubicBezTo>
                    <a:pt x="15" y="95"/>
                    <a:pt x="15" y="95"/>
                    <a:pt x="15" y="95"/>
                  </a:cubicBezTo>
                  <a:close/>
                  <a:moveTo>
                    <a:pt x="25" y="88"/>
                  </a:moveTo>
                  <a:cubicBezTo>
                    <a:pt x="26" y="88"/>
                    <a:pt x="26" y="88"/>
                    <a:pt x="26" y="88"/>
                  </a:cubicBezTo>
                  <a:cubicBezTo>
                    <a:pt x="26" y="88"/>
                    <a:pt x="26" y="88"/>
                    <a:pt x="26" y="88"/>
                  </a:cubicBezTo>
                  <a:cubicBezTo>
                    <a:pt x="25" y="88"/>
                    <a:pt x="25" y="88"/>
                    <a:pt x="25" y="88"/>
                  </a:cubicBezTo>
                  <a:cubicBezTo>
                    <a:pt x="25" y="88"/>
                    <a:pt x="25" y="88"/>
                    <a:pt x="25" y="88"/>
                  </a:cubicBezTo>
                  <a:cubicBezTo>
                    <a:pt x="25" y="88"/>
                    <a:pt x="25" y="88"/>
                    <a:pt x="25" y="88"/>
                  </a:cubicBezTo>
                  <a:cubicBezTo>
                    <a:pt x="25" y="88"/>
                    <a:pt x="25" y="88"/>
                    <a:pt x="25" y="88"/>
                  </a:cubicBezTo>
                  <a:close/>
                  <a:moveTo>
                    <a:pt x="34" y="79"/>
                  </a:moveTo>
                  <a:cubicBezTo>
                    <a:pt x="34" y="79"/>
                    <a:pt x="34" y="79"/>
                    <a:pt x="34" y="79"/>
                  </a:cubicBezTo>
                  <a:cubicBezTo>
                    <a:pt x="35" y="79"/>
                    <a:pt x="35" y="79"/>
                    <a:pt x="35" y="79"/>
                  </a:cubicBezTo>
                  <a:cubicBezTo>
                    <a:pt x="35" y="78"/>
                    <a:pt x="35" y="78"/>
                    <a:pt x="35" y="78"/>
                  </a:cubicBezTo>
                  <a:cubicBezTo>
                    <a:pt x="35" y="77"/>
                    <a:pt x="35" y="77"/>
                    <a:pt x="35" y="77"/>
                  </a:cubicBezTo>
                  <a:cubicBezTo>
                    <a:pt x="35" y="77"/>
                    <a:pt x="35" y="77"/>
                    <a:pt x="35" y="77"/>
                  </a:cubicBezTo>
                  <a:cubicBezTo>
                    <a:pt x="36" y="77"/>
                    <a:pt x="36" y="77"/>
                    <a:pt x="36" y="77"/>
                  </a:cubicBezTo>
                  <a:cubicBezTo>
                    <a:pt x="35" y="78"/>
                    <a:pt x="35" y="78"/>
                    <a:pt x="35" y="78"/>
                  </a:cubicBezTo>
                  <a:cubicBezTo>
                    <a:pt x="36" y="77"/>
                    <a:pt x="36" y="77"/>
                    <a:pt x="36" y="77"/>
                  </a:cubicBezTo>
                  <a:cubicBezTo>
                    <a:pt x="36" y="77"/>
                    <a:pt x="36" y="77"/>
                    <a:pt x="36" y="77"/>
                  </a:cubicBezTo>
                  <a:cubicBezTo>
                    <a:pt x="35" y="77"/>
                    <a:pt x="35" y="77"/>
                    <a:pt x="35" y="77"/>
                  </a:cubicBezTo>
                  <a:cubicBezTo>
                    <a:pt x="34" y="76"/>
                    <a:pt x="34" y="76"/>
                    <a:pt x="34" y="76"/>
                  </a:cubicBezTo>
                  <a:cubicBezTo>
                    <a:pt x="33" y="76"/>
                    <a:pt x="33" y="76"/>
                    <a:pt x="33" y="76"/>
                  </a:cubicBezTo>
                  <a:cubicBezTo>
                    <a:pt x="33" y="76"/>
                    <a:pt x="33" y="76"/>
                    <a:pt x="33" y="76"/>
                  </a:cubicBezTo>
                  <a:cubicBezTo>
                    <a:pt x="32" y="77"/>
                    <a:pt x="32" y="77"/>
                    <a:pt x="32" y="77"/>
                  </a:cubicBezTo>
                  <a:cubicBezTo>
                    <a:pt x="32" y="78"/>
                    <a:pt x="32" y="78"/>
                    <a:pt x="32" y="78"/>
                  </a:cubicBezTo>
                  <a:cubicBezTo>
                    <a:pt x="33" y="78"/>
                    <a:pt x="33" y="78"/>
                    <a:pt x="33" y="78"/>
                  </a:cubicBezTo>
                  <a:cubicBezTo>
                    <a:pt x="33" y="79"/>
                    <a:pt x="33" y="79"/>
                    <a:pt x="33" y="79"/>
                  </a:cubicBezTo>
                  <a:cubicBezTo>
                    <a:pt x="33" y="79"/>
                    <a:pt x="33" y="79"/>
                    <a:pt x="33" y="79"/>
                  </a:cubicBezTo>
                  <a:cubicBezTo>
                    <a:pt x="33" y="79"/>
                    <a:pt x="33" y="79"/>
                    <a:pt x="33" y="79"/>
                  </a:cubicBezTo>
                  <a:cubicBezTo>
                    <a:pt x="33" y="79"/>
                    <a:pt x="33" y="79"/>
                    <a:pt x="33" y="79"/>
                  </a:cubicBezTo>
                  <a:cubicBezTo>
                    <a:pt x="33" y="79"/>
                    <a:pt x="33" y="79"/>
                    <a:pt x="33" y="79"/>
                  </a:cubicBezTo>
                  <a:cubicBezTo>
                    <a:pt x="34" y="79"/>
                    <a:pt x="34" y="79"/>
                    <a:pt x="34" y="79"/>
                  </a:cubicBezTo>
                  <a:close/>
                  <a:moveTo>
                    <a:pt x="38" y="80"/>
                  </a:moveTo>
                  <a:cubicBezTo>
                    <a:pt x="38" y="80"/>
                    <a:pt x="38" y="80"/>
                    <a:pt x="38" y="80"/>
                  </a:cubicBezTo>
                  <a:cubicBezTo>
                    <a:pt x="38" y="80"/>
                    <a:pt x="38" y="80"/>
                    <a:pt x="38" y="80"/>
                  </a:cubicBezTo>
                  <a:cubicBezTo>
                    <a:pt x="38" y="80"/>
                    <a:pt x="38" y="80"/>
                    <a:pt x="38" y="80"/>
                  </a:cubicBezTo>
                  <a:cubicBezTo>
                    <a:pt x="38" y="79"/>
                    <a:pt x="38" y="79"/>
                    <a:pt x="38" y="79"/>
                  </a:cubicBezTo>
                  <a:cubicBezTo>
                    <a:pt x="38" y="79"/>
                    <a:pt x="38" y="79"/>
                    <a:pt x="38" y="79"/>
                  </a:cubicBezTo>
                  <a:cubicBezTo>
                    <a:pt x="38" y="80"/>
                    <a:pt x="38" y="80"/>
                    <a:pt x="38" y="80"/>
                  </a:cubicBezTo>
                  <a:cubicBezTo>
                    <a:pt x="38" y="80"/>
                    <a:pt x="38" y="80"/>
                    <a:pt x="38" y="80"/>
                  </a:cubicBezTo>
                  <a:close/>
                  <a:moveTo>
                    <a:pt x="44" y="80"/>
                  </a:moveTo>
                  <a:cubicBezTo>
                    <a:pt x="44" y="80"/>
                    <a:pt x="44" y="80"/>
                    <a:pt x="44" y="80"/>
                  </a:cubicBezTo>
                  <a:cubicBezTo>
                    <a:pt x="44" y="79"/>
                    <a:pt x="44" y="79"/>
                    <a:pt x="44" y="79"/>
                  </a:cubicBezTo>
                  <a:cubicBezTo>
                    <a:pt x="44" y="79"/>
                    <a:pt x="44" y="79"/>
                    <a:pt x="44" y="79"/>
                  </a:cubicBezTo>
                  <a:cubicBezTo>
                    <a:pt x="44" y="79"/>
                    <a:pt x="44" y="79"/>
                    <a:pt x="44" y="79"/>
                  </a:cubicBezTo>
                  <a:cubicBezTo>
                    <a:pt x="44" y="80"/>
                    <a:pt x="44" y="80"/>
                    <a:pt x="44" y="80"/>
                  </a:cubicBezTo>
                  <a:cubicBezTo>
                    <a:pt x="44" y="80"/>
                    <a:pt x="44" y="80"/>
                    <a:pt x="44" y="80"/>
                  </a:cubicBezTo>
                  <a:close/>
                  <a:moveTo>
                    <a:pt x="43" y="80"/>
                  </a:moveTo>
                  <a:cubicBezTo>
                    <a:pt x="43" y="80"/>
                    <a:pt x="43" y="80"/>
                    <a:pt x="43" y="80"/>
                  </a:cubicBezTo>
                  <a:cubicBezTo>
                    <a:pt x="43" y="80"/>
                    <a:pt x="43" y="80"/>
                    <a:pt x="43" y="80"/>
                  </a:cubicBezTo>
                  <a:cubicBezTo>
                    <a:pt x="43" y="79"/>
                    <a:pt x="43" y="79"/>
                    <a:pt x="43" y="79"/>
                  </a:cubicBezTo>
                  <a:cubicBezTo>
                    <a:pt x="43" y="79"/>
                    <a:pt x="43" y="79"/>
                    <a:pt x="43" y="79"/>
                  </a:cubicBezTo>
                  <a:cubicBezTo>
                    <a:pt x="43" y="80"/>
                    <a:pt x="43" y="80"/>
                    <a:pt x="43" y="80"/>
                  </a:cubicBezTo>
                  <a:close/>
                  <a:moveTo>
                    <a:pt x="48" y="78"/>
                  </a:moveTo>
                  <a:cubicBezTo>
                    <a:pt x="48" y="78"/>
                    <a:pt x="48" y="78"/>
                    <a:pt x="48" y="78"/>
                  </a:cubicBezTo>
                  <a:cubicBezTo>
                    <a:pt x="48" y="78"/>
                    <a:pt x="48" y="78"/>
                    <a:pt x="48" y="78"/>
                  </a:cubicBezTo>
                  <a:cubicBezTo>
                    <a:pt x="49" y="77"/>
                    <a:pt x="49" y="77"/>
                    <a:pt x="49" y="77"/>
                  </a:cubicBezTo>
                  <a:cubicBezTo>
                    <a:pt x="49" y="77"/>
                    <a:pt x="49" y="77"/>
                    <a:pt x="49" y="77"/>
                  </a:cubicBezTo>
                  <a:cubicBezTo>
                    <a:pt x="49" y="77"/>
                    <a:pt x="49" y="77"/>
                    <a:pt x="49" y="77"/>
                  </a:cubicBezTo>
                  <a:cubicBezTo>
                    <a:pt x="48" y="77"/>
                    <a:pt x="48" y="77"/>
                    <a:pt x="48" y="77"/>
                  </a:cubicBezTo>
                  <a:cubicBezTo>
                    <a:pt x="48" y="78"/>
                    <a:pt x="48" y="78"/>
                    <a:pt x="48" y="78"/>
                  </a:cubicBezTo>
                  <a:close/>
                  <a:moveTo>
                    <a:pt x="46" y="77"/>
                  </a:moveTo>
                  <a:cubicBezTo>
                    <a:pt x="46" y="77"/>
                    <a:pt x="46" y="77"/>
                    <a:pt x="46" y="77"/>
                  </a:cubicBezTo>
                  <a:cubicBezTo>
                    <a:pt x="46" y="77"/>
                    <a:pt x="46" y="77"/>
                    <a:pt x="46" y="77"/>
                  </a:cubicBezTo>
                  <a:cubicBezTo>
                    <a:pt x="46" y="77"/>
                    <a:pt x="46" y="77"/>
                    <a:pt x="46" y="77"/>
                  </a:cubicBezTo>
                  <a:cubicBezTo>
                    <a:pt x="46" y="77"/>
                    <a:pt x="46" y="77"/>
                    <a:pt x="46" y="77"/>
                  </a:cubicBezTo>
                  <a:cubicBezTo>
                    <a:pt x="46" y="77"/>
                    <a:pt x="46" y="77"/>
                    <a:pt x="46" y="77"/>
                  </a:cubicBezTo>
                  <a:close/>
                  <a:moveTo>
                    <a:pt x="44" y="77"/>
                  </a:moveTo>
                  <a:cubicBezTo>
                    <a:pt x="45" y="77"/>
                    <a:pt x="45" y="77"/>
                    <a:pt x="45" y="77"/>
                  </a:cubicBezTo>
                  <a:cubicBezTo>
                    <a:pt x="45" y="77"/>
                    <a:pt x="45" y="77"/>
                    <a:pt x="45" y="77"/>
                  </a:cubicBezTo>
                  <a:cubicBezTo>
                    <a:pt x="45" y="78"/>
                    <a:pt x="45" y="78"/>
                    <a:pt x="45" y="78"/>
                  </a:cubicBezTo>
                  <a:cubicBezTo>
                    <a:pt x="45" y="77"/>
                    <a:pt x="45" y="77"/>
                    <a:pt x="45" y="77"/>
                  </a:cubicBezTo>
                  <a:cubicBezTo>
                    <a:pt x="45" y="77"/>
                    <a:pt x="45" y="77"/>
                    <a:pt x="45" y="77"/>
                  </a:cubicBezTo>
                  <a:cubicBezTo>
                    <a:pt x="44" y="77"/>
                    <a:pt x="44" y="77"/>
                    <a:pt x="44" y="77"/>
                  </a:cubicBezTo>
                  <a:close/>
                  <a:moveTo>
                    <a:pt x="44" y="77"/>
                  </a:moveTo>
                  <a:cubicBezTo>
                    <a:pt x="44" y="77"/>
                    <a:pt x="44" y="77"/>
                    <a:pt x="44" y="77"/>
                  </a:cubicBezTo>
                  <a:cubicBezTo>
                    <a:pt x="44" y="77"/>
                    <a:pt x="44" y="77"/>
                    <a:pt x="44" y="77"/>
                  </a:cubicBezTo>
                  <a:cubicBezTo>
                    <a:pt x="44" y="77"/>
                    <a:pt x="44" y="77"/>
                    <a:pt x="44" y="77"/>
                  </a:cubicBezTo>
                  <a:cubicBezTo>
                    <a:pt x="44" y="77"/>
                    <a:pt x="44" y="77"/>
                    <a:pt x="44" y="77"/>
                  </a:cubicBezTo>
                  <a:cubicBezTo>
                    <a:pt x="44" y="77"/>
                    <a:pt x="44" y="77"/>
                    <a:pt x="44" y="77"/>
                  </a:cubicBezTo>
                  <a:close/>
                  <a:moveTo>
                    <a:pt x="89" y="64"/>
                  </a:moveTo>
                  <a:cubicBezTo>
                    <a:pt x="89" y="64"/>
                    <a:pt x="89" y="64"/>
                    <a:pt x="89" y="64"/>
                  </a:cubicBezTo>
                  <a:cubicBezTo>
                    <a:pt x="89" y="64"/>
                    <a:pt x="89" y="64"/>
                    <a:pt x="89" y="64"/>
                  </a:cubicBezTo>
                  <a:cubicBezTo>
                    <a:pt x="89" y="64"/>
                    <a:pt x="89" y="64"/>
                    <a:pt x="89" y="64"/>
                  </a:cubicBezTo>
                  <a:cubicBezTo>
                    <a:pt x="89" y="64"/>
                    <a:pt x="89" y="64"/>
                    <a:pt x="89" y="64"/>
                  </a:cubicBezTo>
                  <a:cubicBezTo>
                    <a:pt x="89" y="64"/>
                    <a:pt x="89" y="64"/>
                    <a:pt x="89" y="64"/>
                  </a:cubicBezTo>
                  <a:close/>
                  <a:moveTo>
                    <a:pt x="88" y="62"/>
                  </a:moveTo>
                  <a:cubicBezTo>
                    <a:pt x="88" y="63"/>
                    <a:pt x="88" y="63"/>
                    <a:pt x="88" y="63"/>
                  </a:cubicBezTo>
                  <a:cubicBezTo>
                    <a:pt x="88" y="64"/>
                    <a:pt x="88" y="64"/>
                    <a:pt x="88" y="64"/>
                  </a:cubicBezTo>
                  <a:cubicBezTo>
                    <a:pt x="88" y="64"/>
                    <a:pt x="88" y="64"/>
                    <a:pt x="88" y="64"/>
                  </a:cubicBezTo>
                  <a:cubicBezTo>
                    <a:pt x="88" y="64"/>
                    <a:pt x="88" y="64"/>
                    <a:pt x="88" y="64"/>
                  </a:cubicBezTo>
                  <a:cubicBezTo>
                    <a:pt x="88" y="64"/>
                    <a:pt x="88" y="64"/>
                    <a:pt x="88" y="64"/>
                  </a:cubicBezTo>
                  <a:cubicBezTo>
                    <a:pt x="88" y="63"/>
                    <a:pt x="88" y="63"/>
                    <a:pt x="88" y="63"/>
                  </a:cubicBezTo>
                  <a:cubicBezTo>
                    <a:pt x="88" y="62"/>
                    <a:pt x="88" y="62"/>
                    <a:pt x="88" y="62"/>
                  </a:cubicBezTo>
                  <a:cubicBezTo>
                    <a:pt x="88" y="62"/>
                    <a:pt x="88" y="62"/>
                    <a:pt x="88" y="62"/>
                  </a:cubicBezTo>
                  <a:close/>
                  <a:moveTo>
                    <a:pt x="87" y="62"/>
                  </a:moveTo>
                  <a:cubicBezTo>
                    <a:pt x="87" y="62"/>
                    <a:pt x="87" y="62"/>
                    <a:pt x="87" y="62"/>
                  </a:cubicBezTo>
                  <a:cubicBezTo>
                    <a:pt x="88" y="62"/>
                    <a:pt x="88" y="62"/>
                    <a:pt x="88" y="62"/>
                  </a:cubicBezTo>
                  <a:cubicBezTo>
                    <a:pt x="88" y="62"/>
                    <a:pt x="88" y="62"/>
                    <a:pt x="88" y="62"/>
                  </a:cubicBezTo>
                  <a:cubicBezTo>
                    <a:pt x="87" y="61"/>
                    <a:pt x="87" y="61"/>
                    <a:pt x="87" y="61"/>
                  </a:cubicBezTo>
                  <a:cubicBezTo>
                    <a:pt x="87" y="62"/>
                    <a:pt x="87" y="62"/>
                    <a:pt x="87" y="62"/>
                  </a:cubicBezTo>
                  <a:close/>
                  <a:moveTo>
                    <a:pt x="49" y="74"/>
                  </a:moveTo>
                  <a:cubicBezTo>
                    <a:pt x="49" y="74"/>
                    <a:pt x="49" y="74"/>
                    <a:pt x="49" y="74"/>
                  </a:cubicBezTo>
                  <a:cubicBezTo>
                    <a:pt x="49" y="74"/>
                    <a:pt x="49" y="74"/>
                    <a:pt x="49" y="74"/>
                  </a:cubicBezTo>
                  <a:cubicBezTo>
                    <a:pt x="49" y="74"/>
                    <a:pt x="49" y="74"/>
                    <a:pt x="49" y="74"/>
                  </a:cubicBezTo>
                  <a:cubicBezTo>
                    <a:pt x="49" y="74"/>
                    <a:pt x="49" y="74"/>
                    <a:pt x="49" y="74"/>
                  </a:cubicBezTo>
                  <a:close/>
                  <a:moveTo>
                    <a:pt x="51" y="76"/>
                  </a:moveTo>
                  <a:cubicBezTo>
                    <a:pt x="51" y="76"/>
                    <a:pt x="51" y="76"/>
                    <a:pt x="51" y="76"/>
                  </a:cubicBezTo>
                  <a:cubicBezTo>
                    <a:pt x="51" y="76"/>
                    <a:pt x="51" y="76"/>
                    <a:pt x="51" y="76"/>
                  </a:cubicBezTo>
                  <a:cubicBezTo>
                    <a:pt x="51" y="76"/>
                    <a:pt x="51" y="76"/>
                    <a:pt x="51" y="76"/>
                  </a:cubicBezTo>
                  <a:close/>
                  <a:moveTo>
                    <a:pt x="51" y="75"/>
                  </a:moveTo>
                  <a:cubicBezTo>
                    <a:pt x="51" y="75"/>
                    <a:pt x="51" y="75"/>
                    <a:pt x="51" y="75"/>
                  </a:cubicBezTo>
                  <a:cubicBezTo>
                    <a:pt x="50" y="74"/>
                    <a:pt x="50" y="74"/>
                    <a:pt x="50" y="74"/>
                  </a:cubicBezTo>
                  <a:cubicBezTo>
                    <a:pt x="50" y="74"/>
                    <a:pt x="50" y="74"/>
                    <a:pt x="50" y="74"/>
                  </a:cubicBezTo>
                  <a:cubicBezTo>
                    <a:pt x="50" y="74"/>
                    <a:pt x="50" y="74"/>
                    <a:pt x="50" y="74"/>
                  </a:cubicBezTo>
                  <a:cubicBezTo>
                    <a:pt x="50" y="75"/>
                    <a:pt x="50" y="75"/>
                    <a:pt x="50" y="75"/>
                  </a:cubicBezTo>
                  <a:cubicBezTo>
                    <a:pt x="51" y="75"/>
                    <a:pt x="51" y="75"/>
                    <a:pt x="51" y="75"/>
                  </a:cubicBezTo>
                  <a:close/>
                  <a:moveTo>
                    <a:pt x="52" y="73"/>
                  </a:moveTo>
                  <a:cubicBezTo>
                    <a:pt x="52" y="73"/>
                    <a:pt x="52" y="73"/>
                    <a:pt x="52" y="73"/>
                  </a:cubicBezTo>
                  <a:cubicBezTo>
                    <a:pt x="52" y="72"/>
                    <a:pt x="52" y="72"/>
                    <a:pt x="52" y="72"/>
                  </a:cubicBezTo>
                  <a:cubicBezTo>
                    <a:pt x="51" y="72"/>
                    <a:pt x="51" y="72"/>
                    <a:pt x="51" y="72"/>
                  </a:cubicBezTo>
                  <a:cubicBezTo>
                    <a:pt x="51" y="71"/>
                    <a:pt x="51" y="71"/>
                    <a:pt x="51" y="71"/>
                  </a:cubicBezTo>
                  <a:cubicBezTo>
                    <a:pt x="50" y="71"/>
                    <a:pt x="50" y="71"/>
                    <a:pt x="50" y="71"/>
                  </a:cubicBezTo>
                  <a:cubicBezTo>
                    <a:pt x="50" y="71"/>
                    <a:pt x="50" y="71"/>
                    <a:pt x="50" y="71"/>
                  </a:cubicBezTo>
                  <a:cubicBezTo>
                    <a:pt x="49" y="70"/>
                    <a:pt x="49" y="70"/>
                    <a:pt x="49" y="70"/>
                  </a:cubicBezTo>
                  <a:cubicBezTo>
                    <a:pt x="49" y="70"/>
                    <a:pt x="49" y="70"/>
                    <a:pt x="49" y="70"/>
                  </a:cubicBezTo>
                  <a:cubicBezTo>
                    <a:pt x="49" y="70"/>
                    <a:pt x="49" y="70"/>
                    <a:pt x="49" y="70"/>
                  </a:cubicBezTo>
                  <a:cubicBezTo>
                    <a:pt x="48" y="70"/>
                    <a:pt x="48" y="70"/>
                    <a:pt x="48" y="70"/>
                  </a:cubicBezTo>
                  <a:cubicBezTo>
                    <a:pt x="48" y="70"/>
                    <a:pt x="48" y="70"/>
                    <a:pt x="48" y="70"/>
                  </a:cubicBezTo>
                  <a:cubicBezTo>
                    <a:pt x="48" y="70"/>
                    <a:pt x="48" y="70"/>
                    <a:pt x="48" y="70"/>
                  </a:cubicBezTo>
                  <a:cubicBezTo>
                    <a:pt x="48" y="70"/>
                    <a:pt x="48" y="70"/>
                    <a:pt x="48" y="70"/>
                  </a:cubicBezTo>
                  <a:cubicBezTo>
                    <a:pt x="48" y="71"/>
                    <a:pt x="48" y="71"/>
                    <a:pt x="48" y="71"/>
                  </a:cubicBezTo>
                  <a:cubicBezTo>
                    <a:pt x="49" y="71"/>
                    <a:pt x="49" y="71"/>
                    <a:pt x="49" y="71"/>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9" y="72"/>
                    <a:pt x="49" y="72"/>
                    <a:pt x="49" y="72"/>
                  </a:cubicBezTo>
                  <a:cubicBezTo>
                    <a:pt x="49" y="72"/>
                    <a:pt x="49" y="72"/>
                    <a:pt x="49" y="72"/>
                  </a:cubicBezTo>
                  <a:cubicBezTo>
                    <a:pt x="49" y="73"/>
                    <a:pt x="49" y="73"/>
                    <a:pt x="49" y="73"/>
                  </a:cubicBezTo>
                  <a:cubicBezTo>
                    <a:pt x="50" y="73"/>
                    <a:pt x="50" y="73"/>
                    <a:pt x="50" y="73"/>
                  </a:cubicBezTo>
                  <a:cubicBezTo>
                    <a:pt x="50" y="72"/>
                    <a:pt x="50" y="72"/>
                    <a:pt x="50" y="72"/>
                  </a:cubicBezTo>
                  <a:cubicBezTo>
                    <a:pt x="50" y="72"/>
                    <a:pt x="50" y="72"/>
                    <a:pt x="50" y="72"/>
                  </a:cubicBezTo>
                  <a:cubicBezTo>
                    <a:pt x="50" y="72"/>
                    <a:pt x="50" y="72"/>
                    <a:pt x="50" y="72"/>
                  </a:cubicBezTo>
                  <a:cubicBezTo>
                    <a:pt x="50" y="72"/>
                    <a:pt x="50" y="72"/>
                    <a:pt x="50" y="72"/>
                  </a:cubicBezTo>
                  <a:cubicBezTo>
                    <a:pt x="50" y="73"/>
                    <a:pt x="50" y="73"/>
                    <a:pt x="50" y="73"/>
                  </a:cubicBezTo>
                  <a:cubicBezTo>
                    <a:pt x="50" y="73"/>
                    <a:pt x="50" y="73"/>
                    <a:pt x="50" y="73"/>
                  </a:cubicBezTo>
                  <a:cubicBezTo>
                    <a:pt x="51" y="73"/>
                    <a:pt x="51" y="73"/>
                    <a:pt x="51" y="73"/>
                  </a:cubicBezTo>
                  <a:cubicBezTo>
                    <a:pt x="51" y="73"/>
                    <a:pt x="51" y="73"/>
                    <a:pt x="51" y="73"/>
                  </a:cubicBezTo>
                  <a:cubicBezTo>
                    <a:pt x="51" y="73"/>
                    <a:pt x="51" y="73"/>
                    <a:pt x="51" y="73"/>
                  </a:cubicBezTo>
                  <a:cubicBezTo>
                    <a:pt x="52" y="73"/>
                    <a:pt x="52" y="73"/>
                    <a:pt x="52" y="73"/>
                  </a:cubicBezTo>
                  <a:close/>
                  <a:moveTo>
                    <a:pt x="62" y="55"/>
                  </a:moveTo>
                  <a:cubicBezTo>
                    <a:pt x="62" y="55"/>
                    <a:pt x="62" y="55"/>
                    <a:pt x="62" y="55"/>
                  </a:cubicBezTo>
                  <a:cubicBezTo>
                    <a:pt x="62" y="55"/>
                    <a:pt x="62" y="55"/>
                    <a:pt x="62" y="55"/>
                  </a:cubicBezTo>
                  <a:cubicBezTo>
                    <a:pt x="62" y="55"/>
                    <a:pt x="62" y="55"/>
                    <a:pt x="62" y="55"/>
                  </a:cubicBezTo>
                  <a:cubicBezTo>
                    <a:pt x="62" y="55"/>
                    <a:pt x="62" y="55"/>
                    <a:pt x="62" y="55"/>
                  </a:cubicBezTo>
                  <a:cubicBezTo>
                    <a:pt x="62" y="55"/>
                    <a:pt x="62" y="55"/>
                    <a:pt x="62" y="55"/>
                  </a:cubicBezTo>
                  <a:cubicBezTo>
                    <a:pt x="63" y="55"/>
                    <a:pt x="63" y="55"/>
                    <a:pt x="63" y="55"/>
                  </a:cubicBezTo>
                  <a:cubicBezTo>
                    <a:pt x="63" y="55"/>
                    <a:pt x="63" y="55"/>
                    <a:pt x="63" y="55"/>
                  </a:cubicBezTo>
                  <a:cubicBezTo>
                    <a:pt x="63" y="55"/>
                    <a:pt x="63" y="55"/>
                    <a:pt x="63" y="55"/>
                  </a:cubicBezTo>
                  <a:cubicBezTo>
                    <a:pt x="63" y="55"/>
                    <a:pt x="63" y="55"/>
                    <a:pt x="63" y="55"/>
                  </a:cubicBezTo>
                  <a:cubicBezTo>
                    <a:pt x="64" y="55"/>
                    <a:pt x="64" y="55"/>
                    <a:pt x="64" y="55"/>
                  </a:cubicBezTo>
                  <a:cubicBezTo>
                    <a:pt x="64" y="54"/>
                    <a:pt x="64" y="54"/>
                    <a:pt x="64" y="54"/>
                  </a:cubicBezTo>
                  <a:cubicBezTo>
                    <a:pt x="64" y="54"/>
                    <a:pt x="64" y="54"/>
                    <a:pt x="64" y="54"/>
                  </a:cubicBezTo>
                  <a:cubicBezTo>
                    <a:pt x="64" y="54"/>
                    <a:pt x="64" y="54"/>
                    <a:pt x="64" y="54"/>
                  </a:cubicBezTo>
                  <a:cubicBezTo>
                    <a:pt x="63" y="53"/>
                    <a:pt x="63" y="53"/>
                    <a:pt x="63" y="53"/>
                  </a:cubicBezTo>
                  <a:cubicBezTo>
                    <a:pt x="63" y="53"/>
                    <a:pt x="63" y="53"/>
                    <a:pt x="63" y="53"/>
                  </a:cubicBezTo>
                  <a:cubicBezTo>
                    <a:pt x="63" y="53"/>
                    <a:pt x="63" y="53"/>
                    <a:pt x="63" y="53"/>
                  </a:cubicBezTo>
                  <a:cubicBezTo>
                    <a:pt x="63" y="53"/>
                    <a:pt x="63" y="53"/>
                    <a:pt x="63" y="53"/>
                  </a:cubicBezTo>
                  <a:cubicBezTo>
                    <a:pt x="62" y="53"/>
                    <a:pt x="62" y="53"/>
                    <a:pt x="62" y="53"/>
                  </a:cubicBezTo>
                  <a:cubicBezTo>
                    <a:pt x="62" y="53"/>
                    <a:pt x="62" y="53"/>
                    <a:pt x="62" y="53"/>
                  </a:cubicBezTo>
                  <a:cubicBezTo>
                    <a:pt x="62" y="53"/>
                    <a:pt x="62" y="53"/>
                    <a:pt x="62" y="53"/>
                  </a:cubicBezTo>
                  <a:cubicBezTo>
                    <a:pt x="61" y="53"/>
                    <a:pt x="61" y="53"/>
                    <a:pt x="61" y="53"/>
                  </a:cubicBezTo>
                  <a:cubicBezTo>
                    <a:pt x="61" y="54"/>
                    <a:pt x="61" y="54"/>
                    <a:pt x="61" y="54"/>
                  </a:cubicBezTo>
                  <a:cubicBezTo>
                    <a:pt x="61" y="54"/>
                    <a:pt x="61" y="54"/>
                    <a:pt x="61" y="54"/>
                  </a:cubicBezTo>
                  <a:cubicBezTo>
                    <a:pt x="61" y="55"/>
                    <a:pt x="61" y="55"/>
                    <a:pt x="61" y="55"/>
                  </a:cubicBezTo>
                  <a:cubicBezTo>
                    <a:pt x="61" y="55"/>
                    <a:pt x="61" y="55"/>
                    <a:pt x="61" y="55"/>
                  </a:cubicBezTo>
                  <a:cubicBezTo>
                    <a:pt x="62" y="55"/>
                    <a:pt x="62" y="55"/>
                    <a:pt x="62" y="55"/>
                  </a:cubicBezTo>
                  <a:close/>
                  <a:moveTo>
                    <a:pt x="63" y="73"/>
                  </a:moveTo>
                  <a:cubicBezTo>
                    <a:pt x="63" y="73"/>
                    <a:pt x="63" y="73"/>
                    <a:pt x="63" y="73"/>
                  </a:cubicBezTo>
                  <a:cubicBezTo>
                    <a:pt x="63" y="73"/>
                    <a:pt x="63" y="73"/>
                    <a:pt x="63" y="73"/>
                  </a:cubicBezTo>
                  <a:cubicBezTo>
                    <a:pt x="64" y="73"/>
                    <a:pt x="64" y="73"/>
                    <a:pt x="64" y="73"/>
                  </a:cubicBezTo>
                  <a:cubicBezTo>
                    <a:pt x="64" y="73"/>
                    <a:pt x="64" y="73"/>
                    <a:pt x="64" y="73"/>
                  </a:cubicBezTo>
                  <a:cubicBezTo>
                    <a:pt x="63" y="72"/>
                    <a:pt x="63" y="72"/>
                    <a:pt x="63" y="72"/>
                  </a:cubicBezTo>
                  <a:cubicBezTo>
                    <a:pt x="63" y="73"/>
                    <a:pt x="63" y="73"/>
                    <a:pt x="63" y="73"/>
                  </a:cubicBezTo>
                  <a:cubicBezTo>
                    <a:pt x="63" y="73"/>
                    <a:pt x="63" y="73"/>
                    <a:pt x="63" y="73"/>
                  </a:cubicBezTo>
                  <a:cubicBezTo>
                    <a:pt x="63" y="73"/>
                    <a:pt x="63" y="73"/>
                    <a:pt x="63" y="73"/>
                  </a:cubicBezTo>
                  <a:close/>
                  <a:moveTo>
                    <a:pt x="71" y="83"/>
                  </a:moveTo>
                  <a:cubicBezTo>
                    <a:pt x="71" y="83"/>
                    <a:pt x="71" y="83"/>
                    <a:pt x="71" y="83"/>
                  </a:cubicBezTo>
                  <a:cubicBezTo>
                    <a:pt x="71" y="83"/>
                    <a:pt x="71" y="83"/>
                    <a:pt x="71" y="83"/>
                  </a:cubicBezTo>
                  <a:cubicBezTo>
                    <a:pt x="71" y="83"/>
                    <a:pt x="71" y="83"/>
                    <a:pt x="71" y="83"/>
                  </a:cubicBezTo>
                  <a:cubicBezTo>
                    <a:pt x="72" y="84"/>
                    <a:pt x="72" y="84"/>
                    <a:pt x="72" y="84"/>
                  </a:cubicBezTo>
                  <a:cubicBezTo>
                    <a:pt x="72" y="84"/>
                    <a:pt x="72" y="84"/>
                    <a:pt x="72" y="84"/>
                  </a:cubicBezTo>
                  <a:cubicBezTo>
                    <a:pt x="72" y="83"/>
                    <a:pt x="72" y="83"/>
                    <a:pt x="72" y="83"/>
                  </a:cubicBezTo>
                  <a:cubicBezTo>
                    <a:pt x="72" y="83"/>
                    <a:pt x="72" y="83"/>
                    <a:pt x="72" y="83"/>
                  </a:cubicBezTo>
                  <a:cubicBezTo>
                    <a:pt x="72" y="83"/>
                    <a:pt x="72" y="83"/>
                    <a:pt x="72" y="83"/>
                  </a:cubicBezTo>
                  <a:cubicBezTo>
                    <a:pt x="71" y="83"/>
                    <a:pt x="71" y="83"/>
                    <a:pt x="71" y="83"/>
                  </a:cubicBezTo>
                  <a:cubicBezTo>
                    <a:pt x="71" y="83"/>
                    <a:pt x="71" y="83"/>
                    <a:pt x="71" y="83"/>
                  </a:cubicBezTo>
                  <a:cubicBezTo>
                    <a:pt x="71" y="83"/>
                    <a:pt x="71" y="83"/>
                    <a:pt x="71" y="83"/>
                  </a:cubicBezTo>
                  <a:close/>
                  <a:moveTo>
                    <a:pt x="69" y="55"/>
                  </a:moveTo>
                  <a:cubicBezTo>
                    <a:pt x="69" y="55"/>
                    <a:pt x="69" y="55"/>
                    <a:pt x="69" y="55"/>
                  </a:cubicBezTo>
                  <a:cubicBezTo>
                    <a:pt x="69" y="55"/>
                    <a:pt x="69" y="55"/>
                    <a:pt x="69" y="55"/>
                  </a:cubicBezTo>
                  <a:cubicBezTo>
                    <a:pt x="69" y="54"/>
                    <a:pt x="69" y="54"/>
                    <a:pt x="69" y="54"/>
                  </a:cubicBezTo>
                  <a:cubicBezTo>
                    <a:pt x="69" y="54"/>
                    <a:pt x="69" y="54"/>
                    <a:pt x="69" y="54"/>
                  </a:cubicBezTo>
                  <a:cubicBezTo>
                    <a:pt x="69" y="54"/>
                    <a:pt x="69" y="54"/>
                    <a:pt x="69" y="54"/>
                  </a:cubicBezTo>
                  <a:cubicBezTo>
                    <a:pt x="69" y="54"/>
                    <a:pt x="69" y="54"/>
                    <a:pt x="69" y="54"/>
                  </a:cubicBezTo>
                  <a:cubicBezTo>
                    <a:pt x="69" y="54"/>
                    <a:pt x="69" y="54"/>
                    <a:pt x="69" y="54"/>
                  </a:cubicBezTo>
                  <a:cubicBezTo>
                    <a:pt x="68" y="55"/>
                    <a:pt x="68" y="55"/>
                    <a:pt x="68" y="55"/>
                  </a:cubicBezTo>
                  <a:cubicBezTo>
                    <a:pt x="69" y="55"/>
                    <a:pt x="69" y="55"/>
                    <a:pt x="69" y="55"/>
                  </a:cubicBezTo>
                  <a:cubicBezTo>
                    <a:pt x="69" y="55"/>
                    <a:pt x="69" y="55"/>
                    <a:pt x="69" y="55"/>
                  </a:cubicBezTo>
                  <a:cubicBezTo>
                    <a:pt x="69" y="55"/>
                    <a:pt x="69" y="55"/>
                    <a:pt x="69" y="55"/>
                  </a:cubicBezTo>
                  <a:cubicBezTo>
                    <a:pt x="69" y="55"/>
                    <a:pt x="69" y="55"/>
                    <a:pt x="69" y="55"/>
                  </a:cubicBezTo>
                  <a:close/>
                  <a:moveTo>
                    <a:pt x="69" y="52"/>
                  </a:moveTo>
                  <a:cubicBezTo>
                    <a:pt x="69" y="52"/>
                    <a:pt x="69" y="52"/>
                    <a:pt x="69" y="52"/>
                  </a:cubicBezTo>
                  <a:cubicBezTo>
                    <a:pt x="69" y="52"/>
                    <a:pt x="69" y="52"/>
                    <a:pt x="69" y="52"/>
                  </a:cubicBezTo>
                  <a:cubicBezTo>
                    <a:pt x="70" y="52"/>
                    <a:pt x="70" y="52"/>
                    <a:pt x="70" y="52"/>
                  </a:cubicBezTo>
                  <a:cubicBezTo>
                    <a:pt x="70" y="51"/>
                    <a:pt x="70" y="51"/>
                    <a:pt x="70" y="51"/>
                  </a:cubicBezTo>
                  <a:cubicBezTo>
                    <a:pt x="70" y="51"/>
                    <a:pt x="70" y="51"/>
                    <a:pt x="70" y="51"/>
                  </a:cubicBezTo>
                  <a:cubicBezTo>
                    <a:pt x="70" y="51"/>
                    <a:pt x="70" y="51"/>
                    <a:pt x="70" y="51"/>
                  </a:cubicBezTo>
                  <a:cubicBezTo>
                    <a:pt x="70" y="51"/>
                    <a:pt x="70" y="51"/>
                    <a:pt x="70" y="51"/>
                  </a:cubicBezTo>
                  <a:cubicBezTo>
                    <a:pt x="70" y="51"/>
                    <a:pt x="70" y="51"/>
                    <a:pt x="70" y="51"/>
                  </a:cubicBezTo>
                  <a:cubicBezTo>
                    <a:pt x="69" y="51"/>
                    <a:pt x="69" y="51"/>
                    <a:pt x="69" y="51"/>
                  </a:cubicBezTo>
                  <a:cubicBezTo>
                    <a:pt x="69" y="52"/>
                    <a:pt x="69" y="52"/>
                    <a:pt x="69" y="52"/>
                  </a:cubicBezTo>
                  <a:cubicBezTo>
                    <a:pt x="69" y="52"/>
                    <a:pt x="69" y="52"/>
                    <a:pt x="69" y="52"/>
                  </a:cubicBezTo>
                  <a:close/>
                  <a:moveTo>
                    <a:pt x="71" y="53"/>
                  </a:moveTo>
                  <a:cubicBezTo>
                    <a:pt x="71" y="53"/>
                    <a:pt x="71" y="53"/>
                    <a:pt x="71"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3"/>
                    <a:pt x="71" y="53"/>
                    <a:pt x="71" y="53"/>
                  </a:cubicBezTo>
                  <a:close/>
                  <a:moveTo>
                    <a:pt x="75" y="56"/>
                  </a:moveTo>
                  <a:cubicBezTo>
                    <a:pt x="75" y="56"/>
                    <a:pt x="75" y="56"/>
                    <a:pt x="75" y="56"/>
                  </a:cubicBezTo>
                  <a:cubicBezTo>
                    <a:pt x="74" y="56"/>
                    <a:pt x="74" y="56"/>
                    <a:pt x="74" y="56"/>
                  </a:cubicBezTo>
                  <a:cubicBezTo>
                    <a:pt x="74" y="57"/>
                    <a:pt x="74" y="57"/>
                    <a:pt x="74" y="57"/>
                  </a:cubicBezTo>
                  <a:cubicBezTo>
                    <a:pt x="74" y="57"/>
                    <a:pt x="74" y="57"/>
                    <a:pt x="74" y="57"/>
                  </a:cubicBezTo>
                  <a:cubicBezTo>
                    <a:pt x="74" y="57"/>
                    <a:pt x="74" y="57"/>
                    <a:pt x="74" y="57"/>
                  </a:cubicBezTo>
                  <a:cubicBezTo>
                    <a:pt x="75" y="57"/>
                    <a:pt x="75" y="57"/>
                    <a:pt x="75" y="57"/>
                  </a:cubicBezTo>
                  <a:cubicBezTo>
                    <a:pt x="75" y="57"/>
                    <a:pt x="75" y="57"/>
                    <a:pt x="75" y="57"/>
                  </a:cubicBezTo>
                  <a:cubicBezTo>
                    <a:pt x="75" y="57"/>
                    <a:pt x="75" y="57"/>
                    <a:pt x="75" y="57"/>
                  </a:cubicBezTo>
                  <a:cubicBezTo>
                    <a:pt x="75" y="56"/>
                    <a:pt x="75" y="56"/>
                    <a:pt x="75" y="56"/>
                  </a:cubicBezTo>
                  <a:cubicBezTo>
                    <a:pt x="76" y="56"/>
                    <a:pt x="76" y="56"/>
                    <a:pt x="76" y="56"/>
                  </a:cubicBezTo>
                  <a:cubicBezTo>
                    <a:pt x="76" y="56"/>
                    <a:pt x="76" y="56"/>
                    <a:pt x="76" y="56"/>
                  </a:cubicBezTo>
                  <a:cubicBezTo>
                    <a:pt x="76" y="55"/>
                    <a:pt x="76" y="55"/>
                    <a:pt x="76" y="55"/>
                  </a:cubicBezTo>
                  <a:cubicBezTo>
                    <a:pt x="76" y="55"/>
                    <a:pt x="76" y="55"/>
                    <a:pt x="76" y="55"/>
                  </a:cubicBezTo>
                  <a:cubicBezTo>
                    <a:pt x="76" y="55"/>
                    <a:pt x="76" y="55"/>
                    <a:pt x="76" y="55"/>
                  </a:cubicBezTo>
                  <a:cubicBezTo>
                    <a:pt x="75" y="55"/>
                    <a:pt x="75" y="55"/>
                    <a:pt x="75" y="55"/>
                  </a:cubicBezTo>
                  <a:cubicBezTo>
                    <a:pt x="75" y="56"/>
                    <a:pt x="75" y="56"/>
                    <a:pt x="75" y="56"/>
                  </a:cubicBezTo>
                  <a:close/>
                  <a:moveTo>
                    <a:pt x="76" y="52"/>
                  </a:moveTo>
                  <a:cubicBezTo>
                    <a:pt x="76" y="52"/>
                    <a:pt x="76" y="52"/>
                    <a:pt x="76" y="52"/>
                  </a:cubicBezTo>
                  <a:cubicBezTo>
                    <a:pt x="76" y="53"/>
                    <a:pt x="76" y="53"/>
                    <a:pt x="76" y="53"/>
                  </a:cubicBezTo>
                  <a:cubicBezTo>
                    <a:pt x="75" y="53"/>
                    <a:pt x="75" y="53"/>
                    <a:pt x="75" y="53"/>
                  </a:cubicBezTo>
                  <a:cubicBezTo>
                    <a:pt x="75" y="54"/>
                    <a:pt x="75" y="54"/>
                    <a:pt x="75" y="54"/>
                  </a:cubicBezTo>
                  <a:cubicBezTo>
                    <a:pt x="76" y="54"/>
                    <a:pt x="76" y="54"/>
                    <a:pt x="76" y="54"/>
                  </a:cubicBezTo>
                  <a:cubicBezTo>
                    <a:pt x="76" y="54"/>
                    <a:pt x="76" y="54"/>
                    <a:pt x="76" y="54"/>
                  </a:cubicBezTo>
                  <a:cubicBezTo>
                    <a:pt x="77" y="54"/>
                    <a:pt x="77" y="54"/>
                    <a:pt x="77" y="54"/>
                  </a:cubicBezTo>
                  <a:cubicBezTo>
                    <a:pt x="77" y="54"/>
                    <a:pt x="77" y="54"/>
                    <a:pt x="77" y="54"/>
                  </a:cubicBezTo>
                  <a:cubicBezTo>
                    <a:pt x="77" y="54"/>
                    <a:pt x="77" y="54"/>
                    <a:pt x="77" y="54"/>
                  </a:cubicBezTo>
                  <a:cubicBezTo>
                    <a:pt x="77" y="54"/>
                    <a:pt x="77" y="54"/>
                    <a:pt x="77" y="54"/>
                  </a:cubicBezTo>
                  <a:cubicBezTo>
                    <a:pt x="77" y="53"/>
                    <a:pt x="77" y="53"/>
                    <a:pt x="77" y="53"/>
                  </a:cubicBezTo>
                  <a:cubicBezTo>
                    <a:pt x="77" y="53"/>
                    <a:pt x="77" y="53"/>
                    <a:pt x="77" y="53"/>
                  </a:cubicBezTo>
                  <a:cubicBezTo>
                    <a:pt x="76" y="52"/>
                    <a:pt x="76" y="52"/>
                    <a:pt x="76" y="52"/>
                  </a:cubicBezTo>
                  <a:cubicBezTo>
                    <a:pt x="76" y="52"/>
                    <a:pt x="76" y="52"/>
                    <a:pt x="76" y="52"/>
                  </a:cubicBezTo>
                  <a:close/>
                  <a:moveTo>
                    <a:pt x="73" y="45"/>
                  </a:moveTo>
                  <a:cubicBezTo>
                    <a:pt x="73" y="44"/>
                    <a:pt x="73" y="44"/>
                    <a:pt x="73" y="44"/>
                  </a:cubicBezTo>
                  <a:cubicBezTo>
                    <a:pt x="73" y="44"/>
                    <a:pt x="73" y="44"/>
                    <a:pt x="73" y="44"/>
                  </a:cubicBezTo>
                  <a:cubicBezTo>
                    <a:pt x="73" y="44"/>
                    <a:pt x="73" y="44"/>
                    <a:pt x="73" y="44"/>
                  </a:cubicBezTo>
                  <a:cubicBezTo>
                    <a:pt x="72" y="44"/>
                    <a:pt x="72" y="44"/>
                    <a:pt x="72" y="44"/>
                  </a:cubicBezTo>
                  <a:cubicBezTo>
                    <a:pt x="72" y="44"/>
                    <a:pt x="72" y="44"/>
                    <a:pt x="72" y="44"/>
                  </a:cubicBezTo>
                  <a:cubicBezTo>
                    <a:pt x="73" y="44"/>
                    <a:pt x="73" y="44"/>
                    <a:pt x="73" y="44"/>
                  </a:cubicBezTo>
                  <a:cubicBezTo>
                    <a:pt x="73" y="45"/>
                    <a:pt x="73" y="45"/>
                    <a:pt x="73" y="45"/>
                  </a:cubicBezTo>
                  <a:cubicBezTo>
                    <a:pt x="73" y="45"/>
                    <a:pt x="73" y="45"/>
                    <a:pt x="73" y="45"/>
                  </a:cubicBezTo>
                  <a:cubicBezTo>
                    <a:pt x="73" y="45"/>
                    <a:pt x="73" y="45"/>
                    <a:pt x="73" y="45"/>
                  </a:cubicBezTo>
                  <a:close/>
                  <a:moveTo>
                    <a:pt x="75" y="40"/>
                  </a:moveTo>
                  <a:cubicBezTo>
                    <a:pt x="74" y="39"/>
                    <a:pt x="74" y="39"/>
                    <a:pt x="74" y="39"/>
                  </a:cubicBezTo>
                  <a:cubicBezTo>
                    <a:pt x="74" y="39"/>
                    <a:pt x="74" y="39"/>
                    <a:pt x="74" y="39"/>
                  </a:cubicBezTo>
                  <a:cubicBezTo>
                    <a:pt x="74" y="40"/>
                    <a:pt x="74" y="40"/>
                    <a:pt x="74" y="40"/>
                  </a:cubicBezTo>
                  <a:cubicBezTo>
                    <a:pt x="74" y="40"/>
                    <a:pt x="74" y="40"/>
                    <a:pt x="74" y="40"/>
                  </a:cubicBezTo>
                  <a:cubicBezTo>
                    <a:pt x="75" y="40"/>
                    <a:pt x="75" y="40"/>
                    <a:pt x="75" y="40"/>
                  </a:cubicBezTo>
                  <a:cubicBezTo>
                    <a:pt x="75" y="40"/>
                    <a:pt x="75" y="40"/>
                    <a:pt x="75" y="40"/>
                  </a:cubicBezTo>
                  <a:cubicBezTo>
                    <a:pt x="75" y="41"/>
                    <a:pt x="75" y="41"/>
                    <a:pt x="75" y="41"/>
                  </a:cubicBezTo>
                  <a:cubicBezTo>
                    <a:pt x="75" y="41"/>
                    <a:pt x="75" y="41"/>
                    <a:pt x="75" y="41"/>
                  </a:cubicBezTo>
                  <a:cubicBezTo>
                    <a:pt x="75" y="40"/>
                    <a:pt x="75" y="40"/>
                    <a:pt x="75" y="40"/>
                  </a:cubicBezTo>
                  <a:cubicBezTo>
                    <a:pt x="75" y="40"/>
                    <a:pt x="75" y="40"/>
                    <a:pt x="75" y="40"/>
                  </a:cubicBezTo>
                  <a:cubicBezTo>
                    <a:pt x="75" y="40"/>
                    <a:pt x="75" y="40"/>
                    <a:pt x="75" y="40"/>
                  </a:cubicBezTo>
                  <a:cubicBezTo>
                    <a:pt x="75" y="39"/>
                    <a:pt x="75" y="39"/>
                    <a:pt x="75" y="39"/>
                  </a:cubicBezTo>
                  <a:cubicBezTo>
                    <a:pt x="75" y="39"/>
                    <a:pt x="75" y="39"/>
                    <a:pt x="75" y="39"/>
                  </a:cubicBezTo>
                  <a:cubicBezTo>
                    <a:pt x="75" y="39"/>
                    <a:pt x="75" y="39"/>
                    <a:pt x="75" y="39"/>
                  </a:cubicBezTo>
                  <a:cubicBezTo>
                    <a:pt x="75" y="39"/>
                    <a:pt x="75" y="39"/>
                    <a:pt x="75" y="39"/>
                  </a:cubicBezTo>
                  <a:cubicBezTo>
                    <a:pt x="75" y="39"/>
                    <a:pt x="75" y="39"/>
                    <a:pt x="75" y="39"/>
                  </a:cubicBezTo>
                  <a:cubicBezTo>
                    <a:pt x="74" y="39"/>
                    <a:pt x="74" y="39"/>
                    <a:pt x="74" y="39"/>
                  </a:cubicBezTo>
                  <a:cubicBezTo>
                    <a:pt x="74" y="39"/>
                    <a:pt x="74" y="39"/>
                    <a:pt x="74" y="39"/>
                  </a:cubicBezTo>
                  <a:cubicBezTo>
                    <a:pt x="75" y="39"/>
                    <a:pt x="75" y="39"/>
                    <a:pt x="75" y="39"/>
                  </a:cubicBezTo>
                  <a:cubicBezTo>
                    <a:pt x="75" y="40"/>
                    <a:pt x="75" y="40"/>
                    <a:pt x="75" y="40"/>
                  </a:cubicBezTo>
                  <a:close/>
                  <a:moveTo>
                    <a:pt x="74" y="37"/>
                  </a:moveTo>
                  <a:cubicBezTo>
                    <a:pt x="73" y="37"/>
                    <a:pt x="73" y="37"/>
                    <a:pt x="73" y="37"/>
                  </a:cubicBezTo>
                  <a:cubicBezTo>
                    <a:pt x="73" y="37"/>
                    <a:pt x="73" y="37"/>
                    <a:pt x="73" y="37"/>
                  </a:cubicBezTo>
                  <a:cubicBezTo>
                    <a:pt x="73" y="37"/>
                    <a:pt x="73" y="37"/>
                    <a:pt x="73" y="37"/>
                  </a:cubicBezTo>
                  <a:cubicBezTo>
                    <a:pt x="73" y="37"/>
                    <a:pt x="73" y="37"/>
                    <a:pt x="73" y="37"/>
                  </a:cubicBezTo>
                  <a:cubicBezTo>
                    <a:pt x="73" y="37"/>
                    <a:pt x="73" y="37"/>
                    <a:pt x="73" y="37"/>
                  </a:cubicBezTo>
                  <a:cubicBezTo>
                    <a:pt x="73" y="37"/>
                    <a:pt x="73" y="37"/>
                    <a:pt x="73" y="37"/>
                  </a:cubicBezTo>
                  <a:cubicBezTo>
                    <a:pt x="74" y="37"/>
                    <a:pt x="74" y="37"/>
                    <a:pt x="74" y="37"/>
                  </a:cubicBezTo>
                  <a:cubicBezTo>
                    <a:pt x="74" y="37"/>
                    <a:pt x="74" y="37"/>
                    <a:pt x="74" y="37"/>
                  </a:cubicBezTo>
                  <a:close/>
                  <a:moveTo>
                    <a:pt x="74" y="37"/>
                  </a:moveTo>
                  <a:cubicBezTo>
                    <a:pt x="74" y="37"/>
                    <a:pt x="74" y="37"/>
                    <a:pt x="74" y="37"/>
                  </a:cubicBezTo>
                  <a:cubicBezTo>
                    <a:pt x="75" y="37"/>
                    <a:pt x="75" y="37"/>
                    <a:pt x="75" y="37"/>
                  </a:cubicBezTo>
                  <a:cubicBezTo>
                    <a:pt x="75" y="37"/>
                    <a:pt x="75" y="37"/>
                    <a:pt x="75" y="37"/>
                  </a:cubicBezTo>
                  <a:cubicBezTo>
                    <a:pt x="75" y="37"/>
                    <a:pt x="75" y="37"/>
                    <a:pt x="75" y="37"/>
                  </a:cubicBezTo>
                  <a:cubicBezTo>
                    <a:pt x="75" y="36"/>
                    <a:pt x="75" y="36"/>
                    <a:pt x="75" y="36"/>
                  </a:cubicBezTo>
                  <a:cubicBezTo>
                    <a:pt x="75" y="36"/>
                    <a:pt x="75" y="36"/>
                    <a:pt x="75" y="36"/>
                  </a:cubicBezTo>
                  <a:cubicBezTo>
                    <a:pt x="74" y="36"/>
                    <a:pt x="74" y="36"/>
                    <a:pt x="74" y="36"/>
                  </a:cubicBezTo>
                  <a:cubicBezTo>
                    <a:pt x="74" y="36"/>
                    <a:pt x="74" y="36"/>
                    <a:pt x="74" y="36"/>
                  </a:cubicBezTo>
                  <a:cubicBezTo>
                    <a:pt x="74" y="37"/>
                    <a:pt x="74" y="37"/>
                    <a:pt x="74" y="37"/>
                  </a:cubicBezTo>
                  <a:close/>
                  <a:moveTo>
                    <a:pt x="79" y="47"/>
                  </a:moveTo>
                  <a:cubicBezTo>
                    <a:pt x="79" y="46"/>
                    <a:pt x="79" y="46"/>
                    <a:pt x="79" y="46"/>
                  </a:cubicBezTo>
                  <a:cubicBezTo>
                    <a:pt x="79" y="46"/>
                    <a:pt x="79" y="46"/>
                    <a:pt x="79" y="46"/>
                  </a:cubicBezTo>
                  <a:cubicBezTo>
                    <a:pt x="78" y="46"/>
                    <a:pt x="78" y="46"/>
                    <a:pt x="78" y="46"/>
                  </a:cubicBezTo>
                  <a:cubicBezTo>
                    <a:pt x="78" y="46"/>
                    <a:pt x="78" y="46"/>
                    <a:pt x="78" y="46"/>
                  </a:cubicBezTo>
                  <a:cubicBezTo>
                    <a:pt x="78" y="47"/>
                    <a:pt x="78" y="47"/>
                    <a:pt x="78" y="47"/>
                  </a:cubicBezTo>
                  <a:cubicBezTo>
                    <a:pt x="79" y="47"/>
                    <a:pt x="79" y="47"/>
                    <a:pt x="79" y="47"/>
                  </a:cubicBezTo>
                  <a:close/>
                  <a:moveTo>
                    <a:pt x="80" y="46"/>
                  </a:moveTo>
                  <a:cubicBezTo>
                    <a:pt x="80" y="46"/>
                    <a:pt x="80" y="46"/>
                    <a:pt x="80" y="46"/>
                  </a:cubicBezTo>
                  <a:cubicBezTo>
                    <a:pt x="80" y="46"/>
                    <a:pt x="80" y="46"/>
                    <a:pt x="80" y="46"/>
                  </a:cubicBezTo>
                  <a:cubicBezTo>
                    <a:pt x="80" y="46"/>
                    <a:pt x="80" y="46"/>
                    <a:pt x="80" y="46"/>
                  </a:cubicBezTo>
                  <a:cubicBezTo>
                    <a:pt x="80" y="46"/>
                    <a:pt x="80" y="46"/>
                    <a:pt x="80" y="46"/>
                  </a:cubicBezTo>
                  <a:cubicBezTo>
                    <a:pt x="79" y="46"/>
                    <a:pt x="79" y="46"/>
                    <a:pt x="79" y="46"/>
                  </a:cubicBezTo>
                  <a:cubicBezTo>
                    <a:pt x="79" y="46"/>
                    <a:pt x="79" y="46"/>
                    <a:pt x="79" y="46"/>
                  </a:cubicBezTo>
                  <a:cubicBezTo>
                    <a:pt x="80" y="46"/>
                    <a:pt x="80" y="46"/>
                    <a:pt x="80" y="46"/>
                  </a:cubicBezTo>
                  <a:close/>
                  <a:moveTo>
                    <a:pt x="82" y="47"/>
                  </a:moveTo>
                  <a:cubicBezTo>
                    <a:pt x="82" y="47"/>
                    <a:pt x="82" y="47"/>
                    <a:pt x="82" y="47"/>
                  </a:cubicBezTo>
                  <a:cubicBezTo>
                    <a:pt x="82" y="46"/>
                    <a:pt x="82" y="46"/>
                    <a:pt x="82" y="46"/>
                  </a:cubicBezTo>
                  <a:cubicBezTo>
                    <a:pt x="81" y="47"/>
                    <a:pt x="81" y="47"/>
                    <a:pt x="81" y="47"/>
                  </a:cubicBezTo>
                  <a:cubicBezTo>
                    <a:pt x="81" y="47"/>
                    <a:pt x="81" y="47"/>
                    <a:pt x="81" y="47"/>
                  </a:cubicBezTo>
                  <a:cubicBezTo>
                    <a:pt x="82" y="47"/>
                    <a:pt x="82" y="47"/>
                    <a:pt x="82" y="47"/>
                  </a:cubicBezTo>
                  <a:close/>
                  <a:moveTo>
                    <a:pt x="85" y="46"/>
                  </a:moveTo>
                  <a:cubicBezTo>
                    <a:pt x="85" y="46"/>
                    <a:pt x="85" y="46"/>
                    <a:pt x="85" y="46"/>
                  </a:cubicBezTo>
                  <a:cubicBezTo>
                    <a:pt x="85" y="46"/>
                    <a:pt x="85" y="46"/>
                    <a:pt x="85" y="46"/>
                  </a:cubicBezTo>
                  <a:cubicBezTo>
                    <a:pt x="85" y="46"/>
                    <a:pt x="85" y="46"/>
                    <a:pt x="85" y="46"/>
                  </a:cubicBezTo>
                  <a:cubicBezTo>
                    <a:pt x="85" y="46"/>
                    <a:pt x="85" y="46"/>
                    <a:pt x="85" y="46"/>
                  </a:cubicBezTo>
                  <a:cubicBezTo>
                    <a:pt x="85" y="46"/>
                    <a:pt x="85" y="46"/>
                    <a:pt x="85" y="46"/>
                  </a:cubicBezTo>
                  <a:close/>
                  <a:moveTo>
                    <a:pt x="83" y="45"/>
                  </a:moveTo>
                  <a:cubicBezTo>
                    <a:pt x="83" y="45"/>
                    <a:pt x="83" y="45"/>
                    <a:pt x="83" y="45"/>
                  </a:cubicBezTo>
                  <a:cubicBezTo>
                    <a:pt x="84" y="45"/>
                    <a:pt x="84" y="45"/>
                    <a:pt x="84" y="45"/>
                  </a:cubicBezTo>
                  <a:cubicBezTo>
                    <a:pt x="83" y="45"/>
                    <a:pt x="83" y="45"/>
                    <a:pt x="83" y="45"/>
                  </a:cubicBezTo>
                  <a:cubicBezTo>
                    <a:pt x="83" y="45"/>
                    <a:pt x="83" y="45"/>
                    <a:pt x="83" y="45"/>
                  </a:cubicBezTo>
                  <a:cubicBezTo>
                    <a:pt x="83" y="45"/>
                    <a:pt x="83" y="45"/>
                    <a:pt x="83" y="45"/>
                  </a:cubicBezTo>
                  <a:cubicBezTo>
                    <a:pt x="83" y="45"/>
                    <a:pt x="83" y="45"/>
                    <a:pt x="83" y="45"/>
                  </a:cubicBezTo>
                  <a:close/>
                  <a:moveTo>
                    <a:pt x="82" y="44"/>
                  </a:moveTo>
                  <a:cubicBezTo>
                    <a:pt x="82" y="43"/>
                    <a:pt x="82" y="43"/>
                    <a:pt x="82" y="43"/>
                  </a:cubicBezTo>
                  <a:cubicBezTo>
                    <a:pt x="81" y="43"/>
                    <a:pt x="81" y="43"/>
                    <a:pt x="81" y="43"/>
                  </a:cubicBezTo>
                  <a:cubicBezTo>
                    <a:pt x="81" y="44"/>
                    <a:pt x="81" y="44"/>
                    <a:pt x="81" y="44"/>
                  </a:cubicBezTo>
                  <a:cubicBezTo>
                    <a:pt x="81" y="44"/>
                    <a:pt x="81" y="44"/>
                    <a:pt x="81" y="44"/>
                  </a:cubicBezTo>
                  <a:cubicBezTo>
                    <a:pt x="81" y="44"/>
                    <a:pt x="81" y="44"/>
                    <a:pt x="81" y="44"/>
                  </a:cubicBezTo>
                  <a:cubicBezTo>
                    <a:pt x="81" y="44"/>
                    <a:pt x="81" y="44"/>
                    <a:pt x="81" y="44"/>
                  </a:cubicBezTo>
                  <a:cubicBezTo>
                    <a:pt x="81" y="44"/>
                    <a:pt x="81" y="44"/>
                    <a:pt x="81" y="44"/>
                  </a:cubicBezTo>
                  <a:cubicBezTo>
                    <a:pt x="81" y="44"/>
                    <a:pt x="81" y="44"/>
                    <a:pt x="81" y="44"/>
                  </a:cubicBezTo>
                  <a:cubicBezTo>
                    <a:pt x="82" y="44"/>
                    <a:pt x="82" y="44"/>
                    <a:pt x="82" y="44"/>
                  </a:cubicBezTo>
                  <a:close/>
                  <a:moveTo>
                    <a:pt x="83" y="43"/>
                  </a:moveTo>
                  <a:cubicBezTo>
                    <a:pt x="83" y="43"/>
                    <a:pt x="83" y="43"/>
                    <a:pt x="83" y="43"/>
                  </a:cubicBezTo>
                  <a:cubicBezTo>
                    <a:pt x="82" y="43"/>
                    <a:pt x="82" y="43"/>
                    <a:pt x="82" y="43"/>
                  </a:cubicBezTo>
                  <a:cubicBezTo>
                    <a:pt x="82" y="43"/>
                    <a:pt x="82" y="43"/>
                    <a:pt x="82" y="43"/>
                  </a:cubicBezTo>
                  <a:cubicBezTo>
                    <a:pt x="82" y="44"/>
                    <a:pt x="82" y="44"/>
                    <a:pt x="82" y="44"/>
                  </a:cubicBezTo>
                  <a:cubicBezTo>
                    <a:pt x="83" y="44"/>
                    <a:pt x="83" y="44"/>
                    <a:pt x="83" y="44"/>
                  </a:cubicBezTo>
                  <a:cubicBezTo>
                    <a:pt x="83" y="43"/>
                    <a:pt x="83" y="43"/>
                    <a:pt x="83" y="43"/>
                  </a:cubicBezTo>
                  <a:cubicBezTo>
                    <a:pt x="83" y="43"/>
                    <a:pt x="83" y="43"/>
                    <a:pt x="83" y="43"/>
                  </a:cubicBezTo>
                  <a:close/>
                  <a:moveTo>
                    <a:pt x="83" y="44"/>
                  </a:moveTo>
                  <a:cubicBezTo>
                    <a:pt x="83" y="44"/>
                    <a:pt x="83" y="44"/>
                    <a:pt x="83" y="44"/>
                  </a:cubicBezTo>
                  <a:cubicBezTo>
                    <a:pt x="83" y="44"/>
                    <a:pt x="83" y="44"/>
                    <a:pt x="83" y="44"/>
                  </a:cubicBezTo>
                  <a:cubicBezTo>
                    <a:pt x="84" y="43"/>
                    <a:pt x="84" y="43"/>
                    <a:pt x="84" y="43"/>
                  </a:cubicBezTo>
                  <a:cubicBezTo>
                    <a:pt x="84" y="43"/>
                    <a:pt x="84" y="43"/>
                    <a:pt x="84" y="43"/>
                  </a:cubicBezTo>
                  <a:cubicBezTo>
                    <a:pt x="83" y="43"/>
                    <a:pt x="83" y="43"/>
                    <a:pt x="83" y="43"/>
                  </a:cubicBezTo>
                  <a:cubicBezTo>
                    <a:pt x="83" y="43"/>
                    <a:pt x="83" y="43"/>
                    <a:pt x="83" y="43"/>
                  </a:cubicBezTo>
                  <a:cubicBezTo>
                    <a:pt x="83" y="43"/>
                    <a:pt x="83" y="43"/>
                    <a:pt x="83" y="43"/>
                  </a:cubicBezTo>
                  <a:cubicBezTo>
                    <a:pt x="83" y="43"/>
                    <a:pt x="83" y="43"/>
                    <a:pt x="83" y="43"/>
                  </a:cubicBezTo>
                  <a:cubicBezTo>
                    <a:pt x="83" y="44"/>
                    <a:pt x="83" y="44"/>
                    <a:pt x="83" y="44"/>
                  </a:cubicBezTo>
                  <a:close/>
                  <a:moveTo>
                    <a:pt x="82" y="42"/>
                  </a:moveTo>
                  <a:cubicBezTo>
                    <a:pt x="82" y="42"/>
                    <a:pt x="82" y="42"/>
                    <a:pt x="82" y="42"/>
                  </a:cubicBezTo>
                  <a:cubicBezTo>
                    <a:pt x="82" y="42"/>
                    <a:pt x="82" y="42"/>
                    <a:pt x="82" y="42"/>
                  </a:cubicBezTo>
                  <a:cubicBezTo>
                    <a:pt x="82" y="42"/>
                    <a:pt x="82" y="42"/>
                    <a:pt x="82" y="42"/>
                  </a:cubicBezTo>
                  <a:cubicBezTo>
                    <a:pt x="81" y="42"/>
                    <a:pt x="81" y="42"/>
                    <a:pt x="81" y="42"/>
                  </a:cubicBezTo>
                  <a:cubicBezTo>
                    <a:pt x="81" y="42"/>
                    <a:pt x="81" y="42"/>
                    <a:pt x="81" y="42"/>
                  </a:cubicBezTo>
                  <a:cubicBezTo>
                    <a:pt x="81" y="42"/>
                    <a:pt x="81" y="42"/>
                    <a:pt x="81" y="42"/>
                  </a:cubicBezTo>
                  <a:cubicBezTo>
                    <a:pt x="81" y="42"/>
                    <a:pt x="81" y="42"/>
                    <a:pt x="81" y="42"/>
                  </a:cubicBezTo>
                  <a:cubicBezTo>
                    <a:pt x="82" y="42"/>
                    <a:pt x="82" y="42"/>
                    <a:pt x="82" y="42"/>
                  </a:cubicBezTo>
                  <a:close/>
                  <a:moveTo>
                    <a:pt x="84" y="41"/>
                  </a:moveTo>
                  <a:cubicBezTo>
                    <a:pt x="84" y="41"/>
                    <a:pt x="84" y="41"/>
                    <a:pt x="84" y="41"/>
                  </a:cubicBezTo>
                  <a:cubicBezTo>
                    <a:pt x="84" y="41"/>
                    <a:pt x="84" y="41"/>
                    <a:pt x="84" y="41"/>
                  </a:cubicBezTo>
                  <a:cubicBezTo>
                    <a:pt x="84" y="41"/>
                    <a:pt x="84" y="41"/>
                    <a:pt x="84" y="41"/>
                  </a:cubicBezTo>
                  <a:cubicBezTo>
                    <a:pt x="84" y="41"/>
                    <a:pt x="84" y="41"/>
                    <a:pt x="84" y="41"/>
                  </a:cubicBezTo>
                  <a:cubicBezTo>
                    <a:pt x="84" y="41"/>
                    <a:pt x="84" y="41"/>
                    <a:pt x="84" y="41"/>
                  </a:cubicBezTo>
                  <a:cubicBezTo>
                    <a:pt x="84" y="40"/>
                    <a:pt x="84" y="40"/>
                    <a:pt x="84" y="40"/>
                  </a:cubicBezTo>
                  <a:cubicBezTo>
                    <a:pt x="83" y="40"/>
                    <a:pt x="83" y="40"/>
                    <a:pt x="83" y="40"/>
                  </a:cubicBezTo>
                  <a:cubicBezTo>
                    <a:pt x="83" y="40"/>
                    <a:pt x="83" y="40"/>
                    <a:pt x="83" y="40"/>
                  </a:cubicBezTo>
                  <a:cubicBezTo>
                    <a:pt x="83" y="41"/>
                    <a:pt x="83" y="41"/>
                    <a:pt x="83" y="41"/>
                  </a:cubicBezTo>
                  <a:cubicBezTo>
                    <a:pt x="83" y="41"/>
                    <a:pt x="83" y="41"/>
                    <a:pt x="83" y="41"/>
                  </a:cubicBezTo>
                  <a:cubicBezTo>
                    <a:pt x="83" y="40"/>
                    <a:pt x="83" y="40"/>
                    <a:pt x="83" y="40"/>
                  </a:cubicBezTo>
                  <a:cubicBezTo>
                    <a:pt x="83" y="41"/>
                    <a:pt x="83" y="41"/>
                    <a:pt x="83" y="41"/>
                  </a:cubicBezTo>
                  <a:cubicBezTo>
                    <a:pt x="83" y="41"/>
                    <a:pt x="83" y="41"/>
                    <a:pt x="83" y="41"/>
                  </a:cubicBezTo>
                  <a:cubicBezTo>
                    <a:pt x="83" y="41"/>
                    <a:pt x="83" y="41"/>
                    <a:pt x="83" y="41"/>
                  </a:cubicBezTo>
                  <a:cubicBezTo>
                    <a:pt x="83" y="41"/>
                    <a:pt x="83" y="41"/>
                    <a:pt x="83" y="41"/>
                  </a:cubicBezTo>
                  <a:cubicBezTo>
                    <a:pt x="84" y="41"/>
                    <a:pt x="84" y="41"/>
                    <a:pt x="84" y="41"/>
                  </a:cubicBezTo>
                  <a:close/>
                  <a:moveTo>
                    <a:pt x="82" y="23"/>
                  </a:move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2" y="23"/>
                  </a:cubicBezTo>
                  <a:close/>
                  <a:moveTo>
                    <a:pt x="80" y="27"/>
                  </a:moveTo>
                  <a:cubicBezTo>
                    <a:pt x="80" y="27"/>
                    <a:pt x="80" y="27"/>
                    <a:pt x="80" y="27"/>
                  </a:cubicBezTo>
                  <a:cubicBezTo>
                    <a:pt x="80" y="27"/>
                    <a:pt x="80" y="27"/>
                    <a:pt x="80" y="27"/>
                  </a:cubicBezTo>
                  <a:cubicBezTo>
                    <a:pt x="80" y="27"/>
                    <a:pt x="80" y="27"/>
                    <a:pt x="80" y="27"/>
                  </a:cubicBezTo>
                  <a:cubicBezTo>
                    <a:pt x="81" y="27"/>
                    <a:pt x="81" y="27"/>
                    <a:pt x="81" y="27"/>
                  </a:cubicBezTo>
                  <a:cubicBezTo>
                    <a:pt x="81" y="26"/>
                    <a:pt x="81" y="26"/>
                    <a:pt x="81" y="26"/>
                  </a:cubicBezTo>
                  <a:cubicBezTo>
                    <a:pt x="80" y="26"/>
                    <a:pt x="80" y="26"/>
                    <a:pt x="80" y="26"/>
                  </a:cubicBezTo>
                  <a:cubicBezTo>
                    <a:pt x="80" y="26"/>
                    <a:pt x="80" y="26"/>
                    <a:pt x="80" y="26"/>
                  </a:cubicBezTo>
                  <a:cubicBezTo>
                    <a:pt x="80" y="26"/>
                    <a:pt x="80" y="26"/>
                    <a:pt x="80" y="26"/>
                  </a:cubicBezTo>
                  <a:cubicBezTo>
                    <a:pt x="80" y="27"/>
                    <a:pt x="80" y="27"/>
                    <a:pt x="80" y="27"/>
                  </a:cubicBezTo>
                  <a:cubicBezTo>
                    <a:pt x="80" y="27"/>
                    <a:pt x="80" y="27"/>
                    <a:pt x="80" y="27"/>
                  </a:cubicBezTo>
                  <a:close/>
                  <a:moveTo>
                    <a:pt x="89" y="26"/>
                  </a:moveTo>
                  <a:cubicBezTo>
                    <a:pt x="89" y="26"/>
                    <a:pt x="89" y="26"/>
                    <a:pt x="89"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1" y="25"/>
                    <a:pt x="91" y="25"/>
                    <a:pt x="91" y="25"/>
                  </a:cubicBezTo>
                  <a:cubicBezTo>
                    <a:pt x="91" y="25"/>
                    <a:pt x="91" y="25"/>
                    <a:pt x="91" y="25"/>
                  </a:cubicBezTo>
                  <a:cubicBezTo>
                    <a:pt x="91" y="25"/>
                    <a:pt x="91" y="25"/>
                    <a:pt x="91" y="25"/>
                  </a:cubicBezTo>
                  <a:cubicBezTo>
                    <a:pt x="91" y="24"/>
                    <a:pt x="91" y="24"/>
                    <a:pt x="91" y="24"/>
                  </a:cubicBezTo>
                  <a:cubicBezTo>
                    <a:pt x="91" y="24"/>
                    <a:pt x="91" y="24"/>
                    <a:pt x="91" y="24"/>
                  </a:cubicBezTo>
                  <a:cubicBezTo>
                    <a:pt x="91" y="24"/>
                    <a:pt x="91" y="24"/>
                    <a:pt x="91" y="24"/>
                  </a:cubicBezTo>
                  <a:cubicBezTo>
                    <a:pt x="91" y="25"/>
                    <a:pt x="91" y="25"/>
                    <a:pt x="91" y="25"/>
                  </a:cubicBezTo>
                  <a:cubicBezTo>
                    <a:pt x="90" y="25"/>
                    <a:pt x="90" y="25"/>
                    <a:pt x="90" y="25"/>
                  </a:cubicBezTo>
                  <a:cubicBezTo>
                    <a:pt x="90" y="25"/>
                    <a:pt x="90" y="25"/>
                    <a:pt x="90" y="25"/>
                  </a:cubicBezTo>
                  <a:cubicBezTo>
                    <a:pt x="89" y="26"/>
                    <a:pt x="89" y="26"/>
                    <a:pt x="89" y="26"/>
                  </a:cubicBezTo>
                  <a:cubicBezTo>
                    <a:pt x="89" y="26"/>
                    <a:pt x="89" y="26"/>
                    <a:pt x="89" y="26"/>
                  </a:cubicBezTo>
                  <a:close/>
                  <a:moveTo>
                    <a:pt x="93" y="27"/>
                  </a:moveTo>
                  <a:cubicBezTo>
                    <a:pt x="94" y="26"/>
                    <a:pt x="94" y="26"/>
                    <a:pt x="94" y="26"/>
                  </a:cubicBezTo>
                  <a:cubicBezTo>
                    <a:pt x="94" y="26"/>
                    <a:pt x="94" y="26"/>
                    <a:pt x="94" y="26"/>
                  </a:cubicBezTo>
                  <a:cubicBezTo>
                    <a:pt x="94" y="26"/>
                    <a:pt x="94" y="26"/>
                    <a:pt x="94" y="26"/>
                  </a:cubicBezTo>
                  <a:cubicBezTo>
                    <a:pt x="93" y="26"/>
                    <a:pt x="93" y="26"/>
                    <a:pt x="93" y="26"/>
                  </a:cubicBezTo>
                  <a:cubicBezTo>
                    <a:pt x="93" y="26"/>
                    <a:pt x="93" y="26"/>
                    <a:pt x="93" y="26"/>
                  </a:cubicBezTo>
                  <a:cubicBezTo>
                    <a:pt x="93" y="27"/>
                    <a:pt x="93" y="27"/>
                    <a:pt x="93" y="27"/>
                  </a:cubicBezTo>
                  <a:close/>
                  <a:moveTo>
                    <a:pt x="94" y="27"/>
                  </a:move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lose/>
                  <a:moveTo>
                    <a:pt x="90" y="28"/>
                  </a:moveTo>
                  <a:cubicBezTo>
                    <a:pt x="91" y="28"/>
                    <a:pt x="91" y="28"/>
                    <a:pt x="91" y="28"/>
                  </a:cubicBezTo>
                  <a:cubicBezTo>
                    <a:pt x="91" y="28"/>
                    <a:pt x="91" y="28"/>
                    <a:pt x="91" y="28"/>
                  </a:cubicBezTo>
                  <a:cubicBezTo>
                    <a:pt x="90" y="28"/>
                    <a:pt x="90" y="28"/>
                    <a:pt x="90" y="28"/>
                  </a:cubicBezTo>
                  <a:cubicBezTo>
                    <a:pt x="90" y="28"/>
                    <a:pt x="90" y="28"/>
                    <a:pt x="90" y="28"/>
                  </a:cubicBezTo>
                  <a:cubicBezTo>
                    <a:pt x="90" y="28"/>
                    <a:pt x="90" y="28"/>
                    <a:pt x="90" y="28"/>
                  </a:cubicBezTo>
                  <a:cubicBezTo>
                    <a:pt x="90" y="28"/>
                    <a:pt x="90" y="28"/>
                    <a:pt x="90" y="28"/>
                  </a:cubicBezTo>
                  <a:cubicBezTo>
                    <a:pt x="90" y="28"/>
                    <a:pt x="90" y="28"/>
                    <a:pt x="90" y="28"/>
                  </a:cubicBezTo>
                  <a:close/>
                  <a:moveTo>
                    <a:pt x="92" y="29"/>
                  </a:moveTo>
                  <a:cubicBezTo>
                    <a:pt x="92" y="28"/>
                    <a:pt x="92" y="28"/>
                    <a:pt x="92" y="28"/>
                  </a:cubicBezTo>
                  <a:cubicBezTo>
                    <a:pt x="93" y="28"/>
                    <a:pt x="93" y="28"/>
                    <a:pt x="93" y="28"/>
                  </a:cubicBezTo>
                  <a:cubicBezTo>
                    <a:pt x="92" y="28"/>
                    <a:pt x="92" y="28"/>
                    <a:pt x="92" y="28"/>
                  </a:cubicBezTo>
                  <a:cubicBezTo>
                    <a:pt x="92" y="27"/>
                    <a:pt x="92" y="27"/>
                    <a:pt x="92" y="27"/>
                  </a:cubicBezTo>
                  <a:cubicBezTo>
                    <a:pt x="92" y="27"/>
                    <a:pt x="92" y="27"/>
                    <a:pt x="92" y="27"/>
                  </a:cubicBezTo>
                  <a:cubicBezTo>
                    <a:pt x="92" y="28"/>
                    <a:pt x="92" y="28"/>
                    <a:pt x="92" y="28"/>
                  </a:cubicBezTo>
                  <a:cubicBezTo>
                    <a:pt x="92" y="28"/>
                    <a:pt x="92" y="28"/>
                    <a:pt x="92" y="28"/>
                  </a:cubicBezTo>
                  <a:cubicBezTo>
                    <a:pt x="91" y="28"/>
                    <a:pt x="91" y="28"/>
                    <a:pt x="91" y="28"/>
                  </a:cubicBezTo>
                  <a:cubicBezTo>
                    <a:pt x="92" y="28"/>
                    <a:pt x="92" y="28"/>
                    <a:pt x="92" y="28"/>
                  </a:cubicBezTo>
                  <a:cubicBezTo>
                    <a:pt x="92" y="28"/>
                    <a:pt x="92" y="28"/>
                    <a:pt x="92" y="28"/>
                  </a:cubicBezTo>
                  <a:cubicBezTo>
                    <a:pt x="92" y="28"/>
                    <a:pt x="92" y="28"/>
                    <a:pt x="92" y="28"/>
                  </a:cubicBezTo>
                  <a:cubicBezTo>
                    <a:pt x="92" y="28"/>
                    <a:pt x="92" y="28"/>
                    <a:pt x="92" y="28"/>
                  </a:cubicBezTo>
                  <a:cubicBezTo>
                    <a:pt x="92" y="29"/>
                    <a:pt x="92" y="29"/>
                    <a:pt x="92" y="29"/>
                  </a:cubicBezTo>
                  <a:close/>
                  <a:moveTo>
                    <a:pt x="92" y="31"/>
                  </a:moveTo>
                  <a:cubicBezTo>
                    <a:pt x="93" y="31"/>
                    <a:pt x="93" y="31"/>
                    <a:pt x="93" y="31"/>
                  </a:cubicBezTo>
                  <a:cubicBezTo>
                    <a:pt x="93" y="31"/>
                    <a:pt x="93" y="31"/>
                    <a:pt x="93" y="31"/>
                  </a:cubicBezTo>
                  <a:cubicBezTo>
                    <a:pt x="93" y="31"/>
                    <a:pt x="93" y="31"/>
                    <a:pt x="93" y="31"/>
                  </a:cubicBezTo>
                  <a:cubicBezTo>
                    <a:pt x="94" y="31"/>
                    <a:pt x="94" y="31"/>
                    <a:pt x="94" y="31"/>
                  </a:cubicBezTo>
                  <a:cubicBezTo>
                    <a:pt x="94" y="31"/>
                    <a:pt x="94" y="31"/>
                    <a:pt x="94" y="31"/>
                  </a:cubicBezTo>
                  <a:cubicBezTo>
                    <a:pt x="94" y="31"/>
                    <a:pt x="94" y="31"/>
                    <a:pt x="94" y="31"/>
                  </a:cubicBezTo>
                  <a:cubicBezTo>
                    <a:pt x="95" y="30"/>
                    <a:pt x="95" y="30"/>
                    <a:pt x="95" y="30"/>
                  </a:cubicBezTo>
                  <a:cubicBezTo>
                    <a:pt x="95" y="30"/>
                    <a:pt x="95" y="30"/>
                    <a:pt x="95" y="30"/>
                  </a:cubicBezTo>
                  <a:cubicBezTo>
                    <a:pt x="94" y="30"/>
                    <a:pt x="94" y="30"/>
                    <a:pt x="94" y="30"/>
                  </a:cubicBezTo>
                  <a:cubicBezTo>
                    <a:pt x="95" y="30"/>
                    <a:pt x="95" y="30"/>
                    <a:pt x="95" y="30"/>
                  </a:cubicBezTo>
                  <a:cubicBezTo>
                    <a:pt x="94" y="30"/>
                    <a:pt x="94" y="30"/>
                    <a:pt x="94" y="30"/>
                  </a:cubicBezTo>
                  <a:cubicBezTo>
                    <a:pt x="94" y="30"/>
                    <a:pt x="94" y="30"/>
                    <a:pt x="94" y="30"/>
                  </a:cubicBezTo>
                  <a:cubicBezTo>
                    <a:pt x="94" y="30"/>
                    <a:pt x="94" y="30"/>
                    <a:pt x="94" y="30"/>
                  </a:cubicBezTo>
                  <a:cubicBezTo>
                    <a:pt x="94" y="30"/>
                    <a:pt x="94" y="30"/>
                    <a:pt x="94" y="30"/>
                  </a:cubicBezTo>
                  <a:cubicBezTo>
                    <a:pt x="94" y="30"/>
                    <a:pt x="94" y="30"/>
                    <a:pt x="94" y="30"/>
                  </a:cubicBezTo>
                  <a:cubicBezTo>
                    <a:pt x="94" y="30"/>
                    <a:pt x="94" y="30"/>
                    <a:pt x="94"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2" y="30"/>
                    <a:pt x="92" y="30"/>
                    <a:pt x="92" y="30"/>
                  </a:cubicBezTo>
                  <a:cubicBezTo>
                    <a:pt x="92" y="31"/>
                    <a:pt x="92" y="31"/>
                    <a:pt x="92" y="31"/>
                  </a:cubicBezTo>
                  <a:close/>
                  <a:moveTo>
                    <a:pt x="55" y="18"/>
                  </a:moveTo>
                  <a:cubicBezTo>
                    <a:pt x="55" y="18"/>
                    <a:pt x="55" y="18"/>
                    <a:pt x="55" y="18"/>
                  </a:cubicBezTo>
                  <a:cubicBezTo>
                    <a:pt x="56" y="19"/>
                    <a:pt x="56" y="19"/>
                    <a:pt x="56" y="19"/>
                  </a:cubicBezTo>
                  <a:cubicBezTo>
                    <a:pt x="56" y="19"/>
                    <a:pt x="56" y="19"/>
                    <a:pt x="56" y="19"/>
                  </a:cubicBezTo>
                  <a:cubicBezTo>
                    <a:pt x="56" y="18"/>
                    <a:pt x="56" y="18"/>
                    <a:pt x="56" y="18"/>
                  </a:cubicBezTo>
                  <a:cubicBezTo>
                    <a:pt x="56" y="18"/>
                    <a:pt x="56" y="18"/>
                    <a:pt x="56" y="18"/>
                  </a:cubicBezTo>
                  <a:cubicBezTo>
                    <a:pt x="56" y="18"/>
                    <a:pt x="56" y="18"/>
                    <a:pt x="56" y="18"/>
                  </a:cubicBezTo>
                  <a:cubicBezTo>
                    <a:pt x="56" y="18"/>
                    <a:pt x="56" y="18"/>
                    <a:pt x="56"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lose/>
                  <a:moveTo>
                    <a:pt x="54" y="9"/>
                  </a:moveTo>
                  <a:cubicBezTo>
                    <a:pt x="54" y="9"/>
                    <a:pt x="54" y="9"/>
                    <a:pt x="54" y="9"/>
                  </a:cubicBezTo>
                  <a:cubicBezTo>
                    <a:pt x="54" y="9"/>
                    <a:pt x="54" y="9"/>
                    <a:pt x="54" y="9"/>
                  </a:cubicBezTo>
                  <a:cubicBezTo>
                    <a:pt x="54" y="8"/>
                    <a:pt x="54" y="8"/>
                    <a:pt x="54" y="8"/>
                  </a:cubicBezTo>
                  <a:cubicBezTo>
                    <a:pt x="55" y="8"/>
                    <a:pt x="55" y="8"/>
                    <a:pt x="55" y="8"/>
                  </a:cubicBezTo>
                  <a:cubicBezTo>
                    <a:pt x="56" y="8"/>
                    <a:pt x="56" y="8"/>
                    <a:pt x="56" y="8"/>
                  </a:cubicBezTo>
                  <a:cubicBezTo>
                    <a:pt x="56" y="9"/>
                    <a:pt x="56" y="9"/>
                    <a:pt x="56" y="9"/>
                  </a:cubicBezTo>
                  <a:cubicBezTo>
                    <a:pt x="56" y="9"/>
                    <a:pt x="56" y="9"/>
                    <a:pt x="56" y="9"/>
                  </a:cubicBezTo>
                  <a:cubicBezTo>
                    <a:pt x="55" y="9"/>
                    <a:pt x="55" y="9"/>
                    <a:pt x="55" y="9"/>
                  </a:cubicBezTo>
                  <a:cubicBezTo>
                    <a:pt x="54" y="9"/>
                    <a:pt x="54" y="9"/>
                    <a:pt x="54" y="9"/>
                  </a:cubicBezTo>
                  <a:cubicBezTo>
                    <a:pt x="54" y="9"/>
                    <a:pt x="54" y="9"/>
                    <a:pt x="54" y="9"/>
                  </a:cubicBezTo>
                  <a:close/>
                  <a:moveTo>
                    <a:pt x="67" y="3"/>
                  </a:moveTo>
                  <a:cubicBezTo>
                    <a:pt x="67" y="2"/>
                    <a:pt x="67" y="2"/>
                    <a:pt x="67" y="2"/>
                  </a:cubicBezTo>
                  <a:cubicBezTo>
                    <a:pt x="68" y="2"/>
                    <a:pt x="68" y="2"/>
                    <a:pt x="68" y="2"/>
                  </a:cubicBezTo>
                  <a:cubicBezTo>
                    <a:pt x="68" y="2"/>
                    <a:pt x="68" y="2"/>
                    <a:pt x="68" y="2"/>
                  </a:cubicBezTo>
                  <a:cubicBezTo>
                    <a:pt x="69" y="2"/>
                    <a:pt x="69" y="2"/>
                    <a:pt x="69" y="2"/>
                  </a:cubicBezTo>
                  <a:cubicBezTo>
                    <a:pt x="68" y="2"/>
                    <a:pt x="68" y="2"/>
                    <a:pt x="68" y="2"/>
                  </a:cubicBezTo>
                  <a:cubicBezTo>
                    <a:pt x="68" y="2"/>
                    <a:pt x="68" y="2"/>
                    <a:pt x="68" y="2"/>
                  </a:cubicBezTo>
                  <a:cubicBezTo>
                    <a:pt x="68" y="3"/>
                    <a:pt x="68" y="3"/>
                    <a:pt x="68" y="3"/>
                  </a:cubicBezTo>
                  <a:cubicBezTo>
                    <a:pt x="68" y="3"/>
                    <a:pt x="68" y="3"/>
                    <a:pt x="68" y="3"/>
                  </a:cubicBezTo>
                  <a:cubicBezTo>
                    <a:pt x="67" y="3"/>
                    <a:pt x="67" y="3"/>
                    <a:pt x="67" y="3"/>
                  </a:cubicBezTo>
                  <a:cubicBezTo>
                    <a:pt x="67" y="3"/>
                    <a:pt x="67" y="3"/>
                    <a:pt x="67" y="3"/>
                  </a:cubicBezTo>
                  <a:close/>
                  <a:moveTo>
                    <a:pt x="76" y="9"/>
                  </a:moveTo>
                  <a:cubicBezTo>
                    <a:pt x="77" y="8"/>
                    <a:pt x="77" y="8"/>
                    <a:pt x="77" y="8"/>
                  </a:cubicBezTo>
                  <a:cubicBezTo>
                    <a:pt x="77" y="8"/>
                    <a:pt x="77" y="8"/>
                    <a:pt x="77" y="8"/>
                  </a:cubicBezTo>
                  <a:cubicBezTo>
                    <a:pt x="77" y="7"/>
                    <a:pt x="77" y="7"/>
                    <a:pt x="77" y="7"/>
                  </a:cubicBezTo>
                  <a:cubicBezTo>
                    <a:pt x="78" y="7"/>
                    <a:pt x="78" y="7"/>
                    <a:pt x="78" y="7"/>
                  </a:cubicBezTo>
                  <a:cubicBezTo>
                    <a:pt x="79" y="6"/>
                    <a:pt x="79" y="6"/>
                    <a:pt x="79" y="6"/>
                  </a:cubicBezTo>
                  <a:cubicBezTo>
                    <a:pt x="79" y="6"/>
                    <a:pt x="79" y="6"/>
                    <a:pt x="79" y="6"/>
                  </a:cubicBezTo>
                  <a:cubicBezTo>
                    <a:pt x="79" y="6"/>
                    <a:pt x="79" y="6"/>
                    <a:pt x="79" y="6"/>
                  </a:cubicBezTo>
                  <a:cubicBezTo>
                    <a:pt x="79" y="5"/>
                    <a:pt x="79" y="5"/>
                    <a:pt x="79" y="5"/>
                  </a:cubicBezTo>
                  <a:cubicBezTo>
                    <a:pt x="79" y="5"/>
                    <a:pt x="79" y="5"/>
                    <a:pt x="79" y="5"/>
                  </a:cubicBezTo>
                  <a:cubicBezTo>
                    <a:pt x="78" y="4"/>
                    <a:pt x="78" y="4"/>
                    <a:pt x="78" y="4"/>
                  </a:cubicBezTo>
                  <a:cubicBezTo>
                    <a:pt x="78" y="3"/>
                    <a:pt x="78" y="3"/>
                    <a:pt x="78" y="3"/>
                  </a:cubicBezTo>
                  <a:cubicBezTo>
                    <a:pt x="78" y="3"/>
                    <a:pt x="78" y="3"/>
                    <a:pt x="78" y="3"/>
                  </a:cubicBezTo>
                  <a:cubicBezTo>
                    <a:pt x="78" y="3"/>
                    <a:pt x="78" y="3"/>
                    <a:pt x="78" y="3"/>
                  </a:cubicBezTo>
                  <a:cubicBezTo>
                    <a:pt x="78" y="2"/>
                    <a:pt x="78" y="2"/>
                    <a:pt x="78" y="2"/>
                  </a:cubicBezTo>
                  <a:cubicBezTo>
                    <a:pt x="78" y="2"/>
                    <a:pt x="78" y="2"/>
                    <a:pt x="78" y="2"/>
                  </a:cubicBezTo>
                  <a:cubicBezTo>
                    <a:pt x="77" y="2"/>
                    <a:pt x="77" y="2"/>
                    <a:pt x="77" y="2"/>
                  </a:cubicBezTo>
                  <a:cubicBezTo>
                    <a:pt x="76" y="2"/>
                    <a:pt x="76" y="2"/>
                    <a:pt x="76" y="2"/>
                  </a:cubicBezTo>
                  <a:cubicBezTo>
                    <a:pt x="75" y="1"/>
                    <a:pt x="75" y="1"/>
                    <a:pt x="75" y="1"/>
                  </a:cubicBezTo>
                  <a:cubicBezTo>
                    <a:pt x="75" y="0"/>
                    <a:pt x="75" y="0"/>
                    <a:pt x="75" y="0"/>
                  </a:cubicBezTo>
                  <a:cubicBezTo>
                    <a:pt x="74" y="0"/>
                    <a:pt x="74" y="0"/>
                    <a:pt x="74" y="0"/>
                  </a:cubicBezTo>
                  <a:cubicBezTo>
                    <a:pt x="73" y="0"/>
                    <a:pt x="73" y="0"/>
                    <a:pt x="73" y="0"/>
                  </a:cubicBezTo>
                  <a:cubicBezTo>
                    <a:pt x="73" y="0"/>
                    <a:pt x="73" y="0"/>
                    <a:pt x="73" y="0"/>
                  </a:cubicBezTo>
                  <a:cubicBezTo>
                    <a:pt x="73" y="0"/>
                    <a:pt x="73" y="0"/>
                    <a:pt x="73" y="0"/>
                  </a:cubicBezTo>
                  <a:cubicBezTo>
                    <a:pt x="73" y="0"/>
                    <a:pt x="73" y="0"/>
                    <a:pt x="73" y="0"/>
                  </a:cubicBezTo>
                  <a:cubicBezTo>
                    <a:pt x="73" y="0"/>
                    <a:pt x="73" y="0"/>
                    <a:pt x="73" y="0"/>
                  </a:cubicBezTo>
                  <a:cubicBezTo>
                    <a:pt x="73" y="1"/>
                    <a:pt x="73" y="1"/>
                    <a:pt x="73" y="1"/>
                  </a:cubicBezTo>
                  <a:cubicBezTo>
                    <a:pt x="72" y="1"/>
                    <a:pt x="72" y="1"/>
                    <a:pt x="72" y="1"/>
                  </a:cubicBezTo>
                  <a:cubicBezTo>
                    <a:pt x="72" y="2"/>
                    <a:pt x="72" y="2"/>
                    <a:pt x="72" y="2"/>
                  </a:cubicBezTo>
                  <a:cubicBezTo>
                    <a:pt x="72" y="3"/>
                    <a:pt x="72" y="3"/>
                    <a:pt x="72" y="3"/>
                  </a:cubicBezTo>
                  <a:cubicBezTo>
                    <a:pt x="72" y="3"/>
                    <a:pt x="72" y="3"/>
                    <a:pt x="72" y="3"/>
                  </a:cubicBezTo>
                  <a:cubicBezTo>
                    <a:pt x="72" y="5"/>
                    <a:pt x="72" y="5"/>
                    <a:pt x="72" y="5"/>
                  </a:cubicBezTo>
                  <a:cubicBezTo>
                    <a:pt x="72" y="5"/>
                    <a:pt x="72" y="5"/>
                    <a:pt x="72" y="5"/>
                  </a:cubicBezTo>
                  <a:cubicBezTo>
                    <a:pt x="72" y="5"/>
                    <a:pt x="72" y="5"/>
                    <a:pt x="72" y="5"/>
                  </a:cubicBezTo>
                  <a:cubicBezTo>
                    <a:pt x="72" y="6"/>
                    <a:pt x="72" y="6"/>
                    <a:pt x="72" y="6"/>
                  </a:cubicBezTo>
                  <a:cubicBezTo>
                    <a:pt x="72" y="7"/>
                    <a:pt x="72" y="7"/>
                    <a:pt x="72" y="7"/>
                  </a:cubicBezTo>
                  <a:cubicBezTo>
                    <a:pt x="72" y="7"/>
                    <a:pt x="72" y="7"/>
                    <a:pt x="72" y="7"/>
                  </a:cubicBezTo>
                  <a:cubicBezTo>
                    <a:pt x="72" y="8"/>
                    <a:pt x="72" y="8"/>
                    <a:pt x="72" y="8"/>
                  </a:cubicBezTo>
                  <a:cubicBezTo>
                    <a:pt x="72" y="8"/>
                    <a:pt x="72" y="8"/>
                    <a:pt x="72" y="8"/>
                  </a:cubicBezTo>
                  <a:cubicBezTo>
                    <a:pt x="72" y="8"/>
                    <a:pt x="72" y="8"/>
                    <a:pt x="72" y="8"/>
                  </a:cubicBezTo>
                  <a:cubicBezTo>
                    <a:pt x="72" y="8"/>
                    <a:pt x="72" y="8"/>
                    <a:pt x="72" y="8"/>
                  </a:cubicBezTo>
                  <a:cubicBezTo>
                    <a:pt x="73" y="7"/>
                    <a:pt x="73" y="7"/>
                    <a:pt x="73" y="7"/>
                  </a:cubicBezTo>
                  <a:cubicBezTo>
                    <a:pt x="73" y="7"/>
                    <a:pt x="73" y="7"/>
                    <a:pt x="73" y="7"/>
                  </a:cubicBezTo>
                  <a:cubicBezTo>
                    <a:pt x="73" y="8"/>
                    <a:pt x="73" y="8"/>
                    <a:pt x="73" y="8"/>
                  </a:cubicBezTo>
                  <a:cubicBezTo>
                    <a:pt x="74" y="8"/>
                    <a:pt x="74" y="8"/>
                    <a:pt x="74" y="8"/>
                  </a:cubicBezTo>
                  <a:cubicBezTo>
                    <a:pt x="74" y="8"/>
                    <a:pt x="74" y="8"/>
                    <a:pt x="74" y="8"/>
                  </a:cubicBezTo>
                  <a:cubicBezTo>
                    <a:pt x="74" y="8"/>
                    <a:pt x="74" y="8"/>
                    <a:pt x="74" y="8"/>
                  </a:cubicBezTo>
                  <a:cubicBezTo>
                    <a:pt x="75" y="8"/>
                    <a:pt x="75" y="8"/>
                    <a:pt x="75" y="8"/>
                  </a:cubicBezTo>
                  <a:cubicBezTo>
                    <a:pt x="75" y="8"/>
                    <a:pt x="75" y="8"/>
                    <a:pt x="75" y="8"/>
                  </a:cubicBezTo>
                  <a:cubicBezTo>
                    <a:pt x="76" y="9"/>
                    <a:pt x="76" y="9"/>
                    <a:pt x="76" y="9"/>
                  </a:cubicBezTo>
                  <a:cubicBezTo>
                    <a:pt x="76" y="9"/>
                    <a:pt x="76" y="9"/>
                    <a:pt x="76" y="9"/>
                  </a:cubicBezTo>
                  <a:close/>
                  <a:moveTo>
                    <a:pt x="74" y="11"/>
                  </a:moveTo>
                  <a:cubicBezTo>
                    <a:pt x="74" y="12"/>
                    <a:pt x="74" y="12"/>
                    <a:pt x="74" y="12"/>
                  </a:cubicBezTo>
                  <a:cubicBezTo>
                    <a:pt x="75" y="12"/>
                    <a:pt x="75" y="12"/>
                    <a:pt x="75" y="12"/>
                  </a:cubicBezTo>
                  <a:cubicBezTo>
                    <a:pt x="75" y="12"/>
                    <a:pt x="75" y="12"/>
                    <a:pt x="75" y="12"/>
                  </a:cubicBezTo>
                  <a:cubicBezTo>
                    <a:pt x="76" y="12"/>
                    <a:pt x="76" y="12"/>
                    <a:pt x="76" y="12"/>
                  </a:cubicBezTo>
                  <a:cubicBezTo>
                    <a:pt x="76" y="11"/>
                    <a:pt x="76" y="11"/>
                    <a:pt x="76" y="11"/>
                  </a:cubicBezTo>
                  <a:cubicBezTo>
                    <a:pt x="76" y="11"/>
                    <a:pt x="76" y="11"/>
                    <a:pt x="76" y="11"/>
                  </a:cubicBezTo>
                  <a:cubicBezTo>
                    <a:pt x="77" y="10"/>
                    <a:pt x="77" y="10"/>
                    <a:pt x="77" y="10"/>
                  </a:cubicBezTo>
                  <a:cubicBezTo>
                    <a:pt x="77" y="10"/>
                    <a:pt x="77" y="10"/>
                    <a:pt x="77" y="10"/>
                  </a:cubicBezTo>
                  <a:cubicBezTo>
                    <a:pt x="77" y="9"/>
                    <a:pt x="77" y="9"/>
                    <a:pt x="77" y="9"/>
                  </a:cubicBezTo>
                  <a:cubicBezTo>
                    <a:pt x="76" y="9"/>
                    <a:pt x="76" y="9"/>
                    <a:pt x="76" y="9"/>
                  </a:cubicBezTo>
                  <a:cubicBezTo>
                    <a:pt x="75" y="9"/>
                    <a:pt x="75" y="9"/>
                    <a:pt x="75" y="9"/>
                  </a:cubicBezTo>
                  <a:cubicBezTo>
                    <a:pt x="74" y="9"/>
                    <a:pt x="74" y="9"/>
                    <a:pt x="74" y="9"/>
                  </a:cubicBezTo>
                  <a:cubicBezTo>
                    <a:pt x="74" y="9"/>
                    <a:pt x="74" y="9"/>
                    <a:pt x="74" y="9"/>
                  </a:cubicBezTo>
                  <a:cubicBezTo>
                    <a:pt x="74" y="9"/>
                    <a:pt x="74" y="9"/>
                    <a:pt x="74" y="9"/>
                  </a:cubicBezTo>
                  <a:cubicBezTo>
                    <a:pt x="73" y="9"/>
                    <a:pt x="73" y="9"/>
                    <a:pt x="73" y="9"/>
                  </a:cubicBezTo>
                  <a:cubicBezTo>
                    <a:pt x="73" y="9"/>
                    <a:pt x="73" y="9"/>
                    <a:pt x="73" y="9"/>
                  </a:cubicBezTo>
                  <a:cubicBezTo>
                    <a:pt x="73" y="9"/>
                    <a:pt x="73" y="9"/>
                    <a:pt x="73" y="9"/>
                  </a:cubicBezTo>
                  <a:cubicBezTo>
                    <a:pt x="72" y="9"/>
                    <a:pt x="72" y="9"/>
                    <a:pt x="72" y="9"/>
                  </a:cubicBezTo>
                  <a:cubicBezTo>
                    <a:pt x="73" y="10"/>
                    <a:pt x="73" y="10"/>
                    <a:pt x="73" y="10"/>
                  </a:cubicBezTo>
                  <a:cubicBezTo>
                    <a:pt x="73" y="10"/>
                    <a:pt x="73" y="10"/>
                    <a:pt x="73" y="10"/>
                  </a:cubicBezTo>
                  <a:cubicBezTo>
                    <a:pt x="73" y="10"/>
                    <a:pt x="73" y="10"/>
                    <a:pt x="73" y="10"/>
                  </a:cubicBezTo>
                  <a:cubicBezTo>
                    <a:pt x="74" y="10"/>
                    <a:pt x="74" y="10"/>
                    <a:pt x="74" y="10"/>
                  </a:cubicBezTo>
                  <a:cubicBezTo>
                    <a:pt x="74" y="11"/>
                    <a:pt x="74" y="11"/>
                    <a:pt x="74" y="11"/>
                  </a:cubicBezTo>
                  <a:cubicBezTo>
                    <a:pt x="75" y="11"/>
                    <a:pt x="75" y="11"/>
                    <a:pt x="75" y="11"/>
                  </a:cubicBezTo>
                  <a:cubicBezTo>
                    <a:pt x="75" y="11"/>
                    <a:pt x="75" y="11"/>
                    <a:pt x="75" y="11"/>
                  </a:cubicBezTo>
                  <a:cubicBezTo>
                    <a:pt x="76" y="11"/>
                    <a:pt x="76" y="11"/>
                    <a:pt x="76" y="11"/>
                  </a:cubicBezTo>
                  <a:cubicBezTo>
                    <a:pt x="75" y="11"/>
                    <a:pt x="75" y="11"/>
                    <a:pt x="75" y="11"/>
                  </a:cubicBezTo>
                  <a:cubicBezTo>
                    <a:pt x="75" y="11"/>
                    <a:pt x="75" y="11"/>
                    <a:pt x="75" y="11"/>
                  </a:cubicBezTo>
                  <a:cubicBezTo>
                    <a:pt x="74" y="11"/>
                    <a:pt x="74" y="11"/>
                    <a:pt x="74" y="11"/>
                  </a:cubicBezTo>
                  <a:close/>
                  <a:moveTo>
                    <a:pt x="89" y="13"/>
                  </a:moveTo>
                  <a:cubicBezTo>
                    <a:pt x="89" y="13"/>
                    <a:pt x="89" y="13"/>
                    <a:pt x="89" y="13"/>
                  </a:cubicBezTo>
                  <a:cubicBezTo>
                    <a:pt x="88" y="14"/>
                    <a:pt x="88" y="14"/>
                    <a:pt x="88" y="14"/>
                  </a:cubicBezTo>
                  <a:cubicBezTo>
                    <a:pt x="87" y="14"/>
                    <a:pt x="87" y="14"/>
                    <a:pt x="87" y="14"/>
                  </a:cubicBezTo>
                  <a:cubicBezTo>
                    <a:pt x="87" y="14"/>
                    <a:pt x="87" y="14"/>
                    <a:pt x="87" y="14"/>
                  </a:cubicBezTo>
                  <a:cubicBezTo>
                    <a:pt x="87" y="15"/>
                    <a:pt x="87" y="15"/>
                    <a:pt x="87" y="15"/>
                  </a:cubicBezTo>
                  <a:cubicBezTo>
                    <a:pt x="86" y="15"/>
                    <a:pt x="86" y="15"/>
                    <a:pt x="86" y="15"/>
                  </a:cubicBezTo>
                  <a:cubicBezTo>
                    <a:pt x="86" y="14"/>
                    <a:pt x="86" y="14"/>
                    <a:pt x="86" y="14"/>
                  </a:cubicBezTo>
                  <a:cubicBezTo>
                    <a:pt x="85" y="14"/>
                    <a:pt x="85" y="14"/>
                    <a:pt x="85" y="14"/>
                  </a:cubicBezTo>
                  <a:cubicBezTo>
                    <a:pt x="85" y="14"/>
                    <a:pt x="85" y="14"/>
                    <a:pt x="85" y="14"/>
                  </a:cubicBezTo>
                  <a:cubicBezTo>
                    <a:pt x="85" y="14"/>
                    <a:pt x="85" y="14"/>
                    <a:pt x="85" y="14"/>
                  </a:cubicBezTo>
                  <a:cubicBezTo>
                    <a:pt x="84" y="14"/>
                    <a:pt x="84" y="14"/>
                    <a:pt x="84" y="14"/>
                  </a:cubicBezTo>
                  <a:cubicBezTo>
                    <a:pt x="83" y="14"/>
                    <a:pt x="83" y="14"/>
                    <a:pt x="83" y="14"/>
                  </a:cubicBezTo>
                  <a:cubicBezTo>
                    <a:pt x="83" y="14"/>
                    <a:pt x="83" y="14"/>
                    <a:pt x="83" y="14"/>
                  </a:cubicBezTo>
                  <a:cubicBezTo>
                    <a:pt x="83" y="14"/>
                    <a:pt x="83" y="14"/>
                    <a:pt x="83" y="14"/>
                  </a:cubicBezTo>
                  <a:cubicBezTo>
                    <a:pt x="82" y="14"/>
                    <a:pt x="82" y="14"/>
                    <a:pt x="82" y="14"/>
                  </a:cubicBezTo>
                  <a:cubicBezTo>
                    <a:pt x="81" y="14"/>
                    <a:pt x="81" y="14"/>
                    <a:pt x="81" y="14"/>
                  </a:cubicBezTo>
                  <a:cubicBezTo>
                    <a:pt x="81" y="14"/>
                    <a:pt x="81" y="14"/>
                    <a:pt x="81" y="14"/>
                  </a:cubicBezTo>
                  <a:cubicBezTo>
                    <a:pt x="81" y="14"/>
                    <a:pt x="81" y="14"/>
                    <a:pt x="81" y="14"/>
                  </a:cubicBezTo>
                  <a:cubicBezTo>
                    <a:pt x="80" y="14"/>
                    <a:pt x="80" y="14"/>
                    <a:pt x="80" y="14"/>
                  </a:cubicBezTo>
                  <a:cubicBezTo>
                    <a:pt x="80" y="13"/>
                    <a:pt x="80" y="13"/>
                    <a:pt x="80" y="13"/>
                  </a:cubicBezTo>
                  <a:cubicBezTo>
                    <a:pt x="80" y="12"/>
                    <a:pt x="80" y="12"/>
                    <a:pt x="80" y="12"/>
                  </a:cubicBezTo>
                  <a:cubicBezTo>
                    <a:pt x="79" y="12"/>
                    <a:pt x="79" y="12"/>
                    <a:pt x="79" y="12"/>
                  </a:cubicBezTo>
                  <a:cubicBezTo>
                    <a:pt x="79" y="12"/>
                    <a:pt x="79" y="12"/>
                    <a:pt x="79" y="12"/>
                  </a:cubicBezTo>
                  <a:cubicBezTo>
                    <a:pt x="79" y="12"/>
                    <a:pt x="79" y="12"/>
                    <a:pt x="79"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7" y="12"/>
                    <a:pt x="77" y="12"/>
                    <a:pt x="77" y="12"/>
                  </a:cubicBezTo>
                  <a:cubicBezTo>
                    <a:pt x="77" y="12"/>
                    <a:pt x="77" y="12"/>
                    <a:pt x="77" y="12"/>
                  </a:cubicBezTo>
                  <a:cubicBezTo>
                    <a:pt x="78" y="11"/>
                    <a:pt x="78" y="11"/>
                    <a:pt x="78" y="11"/>
                  </a:cubicBezTo>
                  <a:cubicBezTo>
                    <a:pt x="78" y="11"/>
                    <a:pt x="78" y="11"/>
                    <a:pt x="78" y="11"/>
                  </a:cubicBezTo>
                  <a:cubicBezTo>
                    <a:pt x="78" y="10"/>
                    <a:pt x="78" y="10"/>
                    <a:pt x="78" y="10"/>
                  </a:cubicBezTo>
                  <a:cubicBezTo>
                    <a:pt x="78" y="10"/>
                    <a:pt x="78" y="10"/>
                    <a:pt x="78" y="10"/>
                  </a:cubicBezTo>
                  <a:cubicBezTo>
                    <a:pt x="78" y="10"/>
                    <a:pt x="78" y="10"/>
                    <a:pt x="78" y="10"/>
                  </a:cubicBezTo>
                  <a:cubicBezTo>
                    <a:pt x="78" y="9"/>
                    <a:pt x="78" y="9"/>
                    <a:pt x="78" y="9"/>
                  </a:cubicBezTo>
                  <a:cubicBezTo>
                    <a:pt x="78" y="9"/>
                    <a:pt x="78" y="9"/>
                    <a:pt x="78" y="9"/>
                  </a:cubicBezTo>
                  <a:cubicBezTo>
                    <a:pt x="77" y="9"/>
                    <a:pt x="77" y="9"/>
                    <a:pt x="77" y="9"/>
                  </a:cubicBezTo>
                  <a:cubicBezTo>
                    <a:pt x="77" y="9"/>
                    <a:pt x="77" y="9"/>
                    <a:pt x="77" y="9"/>
                  </a:cubicBezTo>
                  <a:cubicBezTo>
                    <a:pt x="77" y="8"/>
                    <a:pt x="77" y="8"/>
                    <a:pt x="77" y="8"/>
                  </a:cubicBezTo>
                  <a:cubicBezTo>
                    <a:pt x="78" y="8"/>
                    <a:pt x="78" y="8"/>
                    <a:pt x="78" y="8"/>
                  </a:cubicBezTo>
                  <a:cubicBezTo>
                    <a:pt x="78" y="8"/>
                    <a:pt x="78" y="8"/>
                    <a:pt x="78" y="8"/>
                  </a:cubicBezTo>
                  <a:cubicBezTo>
                    <a:pt x="78" y="7"/>
                    <a:pt x="78" y="7"/>
                    <a:pt x="78" y="7"/>
                  </a:cubicBezTo>
                  <a:cubicBezTo>
                    <a:pt x="79" y="7"/>
                    <a:pt x="79" y="7"/>
                    <a:pt x="79" y="7"/>
                  </a:cubicBezTo>
                  <a:cubicBezTo>
                    <a:pt x="79" y="7"/>
                    <a:pt x="79" y="7"/>
                    <a:pt x="79" y="7"/>
                  </a:cubicBezTo>
                  <a:cubicBezTo>
                    <a:pt x="80" y="6"/>
                    <a:pt x="80" y="6"/>
                    <a:pt x="80" y="6"/>
                  </a:cubicBezTo>
                  <a:cubicBezTo>
                    <a:pt x="80" y="6"/>
                    <a:pt x="80" y="6"/>
                    <a:pt x="80" y="6"/>
                  </a:cubicBezTo>
                  <a:cubicBezTo>
                    <a:pt x="80" y="6"/>
                    <a:pt x="80" y="6"/>
                    <a:pt x="80" y="6"/>
                  </a:cubicBezTo>
                  <a:cubicBezTo>
                    <a:pt x="81" y="6"/>
                    <a:pt x="81" y="6"/>
                    <a:pt x="81" y="6"/>
                  </a:cubicBezTo>
                  <a:cubicBezTo>
                    <a:pt x="82" y="6"/>
                    <a:pt x="82" y="6"/>
                    <a:pt x="82" y="6"/>
                  </a:cubicBezTo>
                  <a:cubicBezTo>
                    <a:pt x="82" y="7"/>
                    <a:pt x="82" y="7"/>
                    <a:pt x="82" y="7"/>
                  </a:cubicBezTo>
                  <a:cubicBezTo>
                    <a:pt x="82" y="8"/>
                    <a:pt x="82" y="8"/>
                    <a:pt x="82" y="8"/>
                  </a:cubicBezTo>
                  <a:cubicBezTo>
                    <a:pt x="82" y="8"/>
                    <a:pt x="82" y="8"/>
                    <a:pt x="82" y="8"/>
                  </a:cubicBezTo>
                  <a:cubicBezTo>
                    <a:pt x="82" y="8"/>
                    <a:pt x="82" y="8"/>
                    <a:pt x="82" y="8"/>
                  </a:cubicBezTo>
                  <a:cubicBezTo>
                    <a:pt x="82" y="9"/>
                    <a:pt x="82" y="9"/>
                    <a:pt x="82" y="9"/>
                  </a:cubicBezTo>
                  <a:cubicBezTo>
                    <a:pt x="82" y="9"/>
                    <a:pt x="82" y="9"/>
                    <a:pt x="82" y="9"/>
                  </a:cubicBezTo>
                  <a:cubicBezTo>
                    <a:pt x="82" y="9"/>
                    <a:pt x="82" y="9"/>
                    <a:pt x="82" y="9"/>
                  </a:cubicBezTo>
                  <a:cubicBezTo>
                    <a:pt x="82" y="9"/>
                    <a:pt x="82" y="9"/>
                    <a:pt x="82" y="9"/>
                  </a:cubicBezTo>
                  <a:cubicBezTo>
                    <a:pt x="83" y="9"/>
                    <a:pt x="83" y="9"/>
                    <a:pt x="83" y="9"/>
                  </a:cubicBezTo>
                  <a:cubicBezTo>
                    <a:pt x="83" y="8"/>
                    <a:pt x="83" y="8"/>
                    <a:pt x="83" y="8"/>
                  </a:cubicBezTo>
                  <a:cubicBezTo>
                    <a:pt x="83" y="8"/>
                    <a:pt x="83" y="8"/>
                    <a:pt x="83" y="8"/>
                  </a:cubicBezTo>
                  <a:cubicBezTo>
                    <a:pt x="83" y="8"/>
                    <a:pt x="83" y="8"/>
                    <a:pt x="83" y="8"/>
                  </a:cubicBezTo>
                  <a:cubicBezTo>
                    <a:pt x="83" y="7"/>
                    <a:pt x="83" y="7"/>
                    <a:pt x="83" y="7"/>
                  </a:cubicBezTo>
                  <a:cubicBezTo>
                    <a:pt x="82" y="7"/>
                    <a:pt x="82" y="7"/>
                    <a:pt x="82" y="7"/>
                  </a:cubicBezTo>
                  <a:cubicBezTo>
                    <a:pt x="82" y="6"/>
                    <a:pt x="82" y="6"/>
                    <a:pt x="82" y="6"/>
                  </a:cubicBezTo>
                  <a:cubicBezTo>
                    <a:pt x="82" y="6"/>
                    <a:pt x="82" y="6"/>
                    <a:pt x="82" y="6"/>
                  </a:cubicBezTo>
                  <a:cubicBezTo>
                    <a:pt x="83" y="6"/>
                    <a:pt x="83" y="6"/>
                    <a:pt x="83" y="6"/>
                  </a:cubicBezTo>
                  <a:cubicBezTo>
                    <a:pt x="84" y="6"/>
                    <a:pt x="84" y="6"/>
                    <a:pt x="84" y="6"/>
                  </a:cubicBezTo>
                  <a:cubicBezTo>
                    <a:pt x="85" y="7"/>
                    <a:pt x="85" y="7"/>
                    <a:pt x="85" y="7"/>
                  </a:cubicBezTo>
                  <a:cubicBezTo>
                    <a:pt x="85" y="7"/>
                    <a:pt x="85" y="7"/>
                    <a:pt x="85" y="7"/>
                  </a:cubicBezTo>
                  <a:cubicBezTo>
                    <a:pt x="86" y="7"/>
                    <a:pt x="86" y="7"/>
                    <a:pt x="86" y="7"/>
                  </a:cubicBezTo>
                  <a:cubicBezTo>
                    <a:pt x="86" y="8"/>
                    <a:pt x="86" y="8"/>
                    <a:pt x="86" y="8"/>
                  </a:cubicBezTo>
                  <a:cubicBezTo>
                    <a:pt x="86" y="8"/>
                    <a:pt x="86" y="8"/>
                    <a:pt x="86" y="8"/>
                  </a:cubicBezTo>
                  <a:cubicBezTo>
                    <a:pt x="86" y="9"/>
                    <a:pt x="86" y="9"/>
                    <a:pt x="86" y="9"/>
                  </a:cubicBezTo>
                  <a:cubicBezTo>
                    <a:pt x="86" y="9"/>
                    <a:pt x="86" y="9"/>
                    <a:pt x="86" y="9"/>
                  </a:cubicBezTo>
                  <a:cubicBezTo>
                    <a:pt x="87" y="10"/>
                    <a:pt x="87" y="10"/>
                    <a:pt x="87" y="10"/>
                  </a:cubicBezTo>
                  <a:cubicBezTo>
                    <a:pt x="87" y="10"/>
                    <a:pt x="87" y="10"/>
                    <a:pt x="87" y="10"/>
                  </a:cubicBezTo>
                  <a:cubicBezTo>
                    <a:pt x="87" y="11"/>
                    <a:pt x="87" y="11"/>
                    <a:pt x="87" y="11"/>
                  </a:cubicBezTo>
                  <a:cubicBezTo>
                    <a:pt x="87" y="11"/>
                    <a:pt x="87" y="11"/>
                    <a:pt x="87" y="11"/>
                  </a:cubicBezTo>
                  <a:cubicBezTo>
                    <a:pt x="86" y="11"/>
                    <a:pt x="86" y="11"/>
                    <a:pt x="86" y="11"/>
                  </a:cubicBezTo>
                  <a:cubicBezTo>
                    <a:pt x="86" y="11"/>
                    <a:pt x="86" y="11"/>
                    <a:pt x="86" y="11"/>
                  </a:cubicBezTo>
                  <a:cubicBezTo>
                    <a:pt x="86" y="11"/>
                    <a:pt x="86" y="11"/>
                    <a:pt x="86" y="11"/>
                  </a:cubicBezTo>
                  <a:cubicBezTo>
                    <a:pt x="87" y="11"/>
                    <a:pt x="87" y="11"/>
                    <a:pt x="87" y="11"/>
                  </a:cubicBezTo>
                  <a:cubicBezTo>
                    <a:pt x="87" y="11"/>
                    <a:pt x="87" y="11"/>
                    <a:pt x="87" y="11"/>
                  </a:cubicBezTo>
                  <a:cubicBezTo>
                    <a:pt x="88" y="12"/>
                    <a:pt x="88" y="12"/>
                    <a:pt x="88" y="12"/>
                  </a:cubicBezTo>
                  <a:cubicBezTo>
                    <a:pt x="88" y="12"/>
                    <a:pt x="88" y="12"/>
                    <a:pt x="88" y="12"/>
                  </a:cubicBezTo>
                  <a:cubicBezTo>
                    <a:pt x="89" y="13"/>
                    <a:pt x="89" y="13"/>
                    <a:pt x="89" y="13"/>
                  </a:cubicBezTo>
                  <a:close/>
                  <a:moveTo>
                    <a:pt x="165" y="1"/>
                  </a:moveTo>
                  <a:cubicBezTo>
                    <a:pt x="165" y="0"/>
                    <a:pt x="165" y="0"/>
                    <a:pt x="165" y="0"/>
                  </a:cubicBezTo>
                  <a:cubicBezTo>
                    <a:pt x="166" y="0"/>
                    <a:pt x="166" y="0"/>
                    <a:pt x="166" y="0"/>
                  </a:cubicBezTo>
                  <a:cubicBezTo>
                    <a:pt x="166" y="0"/>
                    <a:pt x="166" y="0"/>
                    <a:pt x="166" y="0"/>
                  </a:cubicBezTo>
                  <a:cubicBezTo>
                    <a:pt x="166" y="0"/>
                    <a:pt x="166" y="0"/>
                    <a:pt x="166" y="0"/>
                  </a:cubicBezTo>
                  <a:cubicBezTo>
                    <a:pt x="166" y="0"/>
                    <a:pt x="166" y="0"/>
                    <a:pt x="166" y="0"/>
                  </a:cubicBezTo>
                  <a:cubicBezTo>
                    <a:pt x="166" y="0"/>
                    <a:pt x="166" y="0"/>
                    <a:pt x="166" y="0"/>
                  </a:cubicBezTo>
                  <a:cubicBezTo>
                    <a:pt x="166" y="1"/>
                    <a:pt x="166" y="1"/>
                    <a:pt x="166" y="1"/>
                  </a:cubicBezTo>
                  <a:cubicBezTo>
                    <a:pt x="165" y="1"/>
                    <a:pt x="165" y="1"/>
                    <a:pt x="165" y="1"/>
                  </a:cubicBezTo>
                  <a:close/>
                  <a:moveTo>
                    <a:pt x="170" y="8"/>
                  </a:moveTo>
                  <a:cubicBezTo>
                    <a:pt x="170" y="9"/>
                    <a:pt x="170" y="9"/>
                    <a:pt x="170" y="9"/>
                  </a:cubicBezTo>
                  <a:cubicBezTo>
                    <a:pt x="170" y="10"/>
                    <a:pt x="170" y="10"/>
                    <a:pt x="170" y="10"/>
                  </a:cubicBezTo>
                  <a:cubicBezTo>
                    <a:pt x="171" y="10"/>
                    <a:pt x="171" y="10"/>
                    <a:pt x="171" y="10"/>
                  </a:cubicBezTo>
                  <a:cubicBezTo>
                    <a:pt x="172" y="11"/>
                    <a:pt x="172" y="11"/>
                    <a:pt x="172" y="11"/>
                  </a:cubicBezTo>
                  <a:cubicBezTo>
                    <a:pt x="173" y="11"/>
                    <a:pt x="173" y="11"/>
                    <a:pt x="173" y="11"/>
                  </a:cubicBezTo>
                  <a:cubicBezTo>
                    <a:pt x="174" y="11"/>
                    <a:pt x="174" y="11"/>
                    <a:pt x="174" y="11"/>
                  </a:cubicBezTo>
                  <a:cubicBezTo>
                    <a:pt x="175" y="11"/>
                    <a:pt x="175" y="11"/>
                    <a:pt x="175" y="11"/>
                  </a:cubicBezTo>
                  <a:cubicBezTo>
                    <a:pt x="175" y="11"/>
                    <a:pt x="175" y="11"/>
                    <a:pt x="175" y="11"/>
                  </a:cubicBezTo>
                  <a:cubicBezTo>
                    <a:pt x="176" y="11"/>
                    <a:pt x="176" y="11"/>
                    <a:pt x="176" y="11"/>
                  </a:cubicBezTo>
                  <a:cubicBezTo>
                    <a:pt x="176" y="11"/>
                    <a:pt x="176" y="11"/>
                    <a:pt x="176" y="11"/>
                  </a:cubicBezTo>
                  <a:cubicBezTo>
                    <a:pt x="177" y="11"/>
                    <a:pt x="177" y="11"/>
                    <a:pt x="177" y="11"/>
                  </a:cubicBezTo>
                  <a:cubicBezTo>
                    <a:pt x="177" y="10"/>
                    <a:pt x="177" y="10"/>
                    <a:pt x="177" y="10"/>
                  </a:cubicBezTo>
                  <a:cubicBezTo>
                    <a:pt x="177" y="10"/>
                    <a:pt x="177" y="10"/>
                    <a:pt x="177" y="10"/>
                  </a:cubicBezTo>
                  <a:cubicBezTo>
                    <a:pt x="177" y="9"/>
                    <a:pt x="177" y="9"/>
                    <a:pt x="177" y="9"/>
                  </a:cubicBezTo>
                  <a:cubicBezTo>
                    <a:pt x="177" y="9"/>
                    <a:pt x="177" y="9"/>
                    <a:pt x="177" y="9"/>
                  </a:cubicBezTo>
                  <a:cubicBezTo>
                    <a:pt x="177" y="9"/>
                    <a:pt x="177" y="9"/>
                    <a:pt x="177" y="9"/>
                  </a:cubicBezTo>
                  <a:cubicBezTo>
                    <a:pt x="177" y="9"/>
                    <a:pt x="177" y="9"/>
                    <a:pt x="177" y="9"/>
                  </a:cubicBezTo>
                  <a:cubicBezTo>
                    <a:pt x="177" y="8"/>
                    <a:pt x="177" y="8"/>
                    <a:pt x="177" y="8"/>
                  </a:cubicBezTo>
                  <a:cubicBezTo>
                    <a:pt x="176" y="8"/>
                    <a:pt x="176" y="8"/>
                    <a:pt x="176" y="8"/>
                  </a:cubicBezTo>
                  <a:cubicBezTo>
                    <a:pt x="176" y="8"/>
                    <a:pt x="176" y="8"/>
                    <a:pt x="176" y="8"/>
                  </a:cubicBezTo>
                  <a:cubicBezTo>
                    <a:pt x="175" y="8"/>
                    <a:pt x="175" y="8"/>
                    <a:pt x="175" y="8"/>
                  </a:cubicBezTo>
                  <a:cubicBezTo>
                    <a:pt x="174" y="8"/>
                    <a:pt x="174" y="8"/>
                    <a:pt x="174" y="8"/>
                  </a:cubicBezTo>
                  <a:cubicBezTo>
                    <a:pt x="174" y="9"/>
                    <a:pt x="174" y="9"/>
                    <a:pt x="174" y="9"/>
                  </a:cubicBezTo>
                  <a:cubicBezTo>
                    <a:pt x="173" y="9"/>
                    <a:pt x="173" y="9"/>
                    <a:pt x="173" y="9"/>
                  </a:cubicBezTo>
                  <a:cubicBezTo>
                    <a:pt x="173" y="9"/>
                    <a:pt x="173" y="9"/>
                    <a:pt x="173" y="9"/>
                  </a:cubicBezTo>
                  <a:cubicBezTo>
                    <a:pt x="173" y="8"/>
                    <a:pt x="173" y="8"/>
                    <a:pt x="173" y="8"/>
                  </a:cubicBezTo>
                  <a:cubicBezTo>
                    <a:pt x="173" y="8"/>
                    <a:pt x="173" y="8"/>
                    <a:pt x="173" y="8"/>
                  </a:cubicBezTo>
                  <a:cubicBezTo>
                    <a:pt x="172" y="8"/>
                    <a:pt x="172" y="8"/>
                    <a:pt x="172" y="8"/>
                  </a:cubicBezTo>
                  <a:cubicBezTo>
                    <a:pt x="172" y="8"/>
                    <a:pt x="172" y="8"/>
                    <a:pt x="172" y="8"/>
                  </a:cubicBezTo>
                  <a:cubicBezTo>
                    <a:pt x="171" y="8"/>
                    <a:pt x="171" y="8"/>
                    <a:pt x="171" y="8"/>
                  </a:cubicBezTo>
                  <a:cubicBezTo>
                    <a:pt x="171" y="9"/>
                    <a:pt x="171" y="9"/>
                    <a:pt x="171" y="9"/>
                  </a:cubicBezTo>
                  <a:cubicBezTo>
                    <a:pt x="171" y="9"/>
                    <a:pt x="171" y="9"/>
                    <a:pt x="171" y="9"/>
                  </a:cubicBezTo>
                  <a:cubicBezTo>
                    <a:pt x="170" y="9"/>
                    <a:pt x="170" y="9"/>
                    <a:pt x="170" y="9"/>
                  </a:cubicBezTo>
                  <a:cubicBezTo>
                    <a:pt x="170" y="9"/>
                    <a:pt x="170" y="9"/>
                    <a:pt x="170" y="9"/>
                  </a:cubicBezTo>
                  <a:cubicBezTo>
                    <a:pt x="170" y="8"/>
                    <a:pt x="170" y="8"/>
                    <a:pt x="170" y="8"/>
                  </a:cubicBezTo>
                  <a:cubicBezTo>
                    <a:pt x="170" y="8"/>
                    <a:pt x="170" y="8"/>
                    <a:pt x="170" y="8"/>
                  </a:cubicBezTo>
                  <a:close/>
                  <a:moveTo>
                    <a:pt x="153" y="15"/>
                  </a:moveTo>
                  <a:cubicBezTo>
                    <a:pt x="153" y="14"/>
                    <a:pt x="153" y="14"/>
                    <a:pt x="153" y="14"/>
                  </a:cubicBezTo>
                  <a:cubicBezTo>
                    <a:pt x="153" y="14"/>
                    <a:pt x="153" y="14"/>
                    <a:pt x="153" y="14"/>
                  </a:cubicBezTo>
                  <a:cubicBezTo>
                    <a:pt x="153" y="14"/>
                    <a:pt x="153" y="14"/>
                    <a:pt x="153" y="14"/>
                  </a:cubicBezTo>
                  <a:cubicBezTo>
                    <a:pt x="152" y="13"/>
                    <a:pt x="152" y="13"/>
                    <a:pt x="152" y="13"/>
                  </a:cubicBezTo>
                  <a:cubicBezTo>
                    <a:pt x="151" y="13"/>
                    <a:pt x="151" y="13"/>
                    <a:pt x="151" y="13"/>
                  </a:cubicBezTo>
                  <a:cubicBezTo>
                    <a:pt x="151" y="13"/>
                    <a:pt x="151" y="13"/>
                    <a:pt x="151" y="13"/>
                  </a:cubicBezTo>
                  <a:cubicBezTo>
                    <a:pt x="151" y="13"/>
                    <a:pt x="151" y="13"/>
                    <a:pt x="151" y="13"/>
                  </a:cubicBezTo>
                  <a:cubicBezTo>
                    <a:pt x="151" y="13"/>
                    <a:pt x="151" y="13"/>
                    <a:pt x="151" y="13"/>
                  </a:cubicBezTo>
                  <a:cubicBezTo>
                    <a:pt x="151" y="14"/>
                    <a:pt x="151" y="14"/>
                    <a:pt x="151" y="14"/>
                  </a:cubicBezTo>
                  <a:cubicBezTo>
                    <a:pt x="152" y="14"/>
                    <a:pt x="152" y="14"/>
                    <a:pt x="152" y="14"/>
                  </a:cubicBezTo>
                  <a:cubicBezTo>
                    <a:pt x="152" y="15"/>
                    <a:pt x="152" y="15"/>
                    <a:pt x="152" y="15"/>
                  </a:cubicBezTo>
                  <a:cubicBezTo>
                    <a:pt x="153" y="16"/>
                    <a:pt x="153" y="16"/>
                    <a:pt x="153" y="16"/>
                  </a:cubicBezTo>
                  <a:cubicBezTo>
                    <a:pt x="153" y="16"/>
                    <a:pt x="153" y="16"/>
                    <a:pt x="153" y="16"/>
                  </a:cubicBezTo>
                  <a:cubicBezTo>
                    <a:pt x="153" y="16"/>
                    <a:pt x="153" y="16"/>
                    <a:pt x="153" y="16"/>
                  </a:cubicBezTo>
                  <a:cubicBezTo>
                    <a:pt x="153" y="15"/>
                    <a:pt x="153" y="15"/>
                    <a:pt x="153" y="15"/>
                  </a:cubicBezTo>
                  <a:close/>
                  <a:moveTo>
                    <a:pt x="162" y="16"/>
                  </a:moveTo>
                  <a:cubicBezTo>
                    <a:pt x="161" y="16"/>
                    <a:pt x="161" y="16"/>
                    <a:pt x="161" y="16"/>
                  </a:cubicBezTo>
                  <a:cubicBezTo>
                    <a:pt x="161" y="16"/>
                    <a:pt x="161" y="16"/>
                    <a:pt x="161" y="16"/>
                  </a:cubicBezTo>
                  <a:cubicBezTo>
                    <a:pt x="161" y="16"/>
                    <a:pt x="161" y="16"/>
                    <a:pt x="161" y="16"/>
                  </a:cubicBezTo>
                  <a:cubicBezTo>
                    <a:pt x="161" y="16"/>
                    <a:pt x="161" y="16"/>
                    <a:pt x="161" y="16"/>
                  </a:cubicBezTo>
                  <a:cubicBezTo>
                    <a:pt x="161" y="16"/>
                    <a:pt x="161" y="16"/>
                    <a:pt x="161" y="16"/>
                  </a:cubicBezTo>
                  <a:cubicBezTo>
                    <a:pt x="162" y="16"/>
                    <a:pt x="162" y="16"/>
                    <a:pt x="162" y="16"/>
                  </a:cubicBezTo>
                  <a:cubicBezTo>
                    <a:pt x="162" y="16"/>
                    <a:pt x="162" y="16"/>
                    <a:pt x="162" y="16"/>
                  </a:cubicBezTo>
                  <a:cubicBezTo>
                    <a:pt x="162" y="16"/>
                    <a:pt x="162" y="16"/>
                    <a:pt x="162" y="16"/>
                  </a:cubicBezTo>
                  <a:cubicBezTo>
                    <a:pt x="162" y="17"/>
                    <a:pt x="162" y="17"/>
                    <a:pt x="162" y="17"/>
                  </a:cubicBezTo>
                  <a:cubicBezTo>
                    <a:pt x="162" y="17"/>
                    <a:pt x="162" y="17"/>
                    <a:pt x="162" y="17"/>
                  </a:cubicBezTo>
                  <a:cubicBezTo>
                    <a:pt x="163" y="16"/>
                    <a:pt x="163" y="16"/>
                    <a:pt x="163" y="16"/>
                  </a:cubicBezTo>
                  <a:cubicBezTo>
                    <a:pt x="163" y="15"/>
                    <a:pt x="163" y="15"/>
                    <a:pt x="163" y="15"/>
                  </a:cubicBezTo>
                  <a:cubicBezTo>
                    <a:pt x="164" y="15"/>
                    <a:pt x="164" y="15"/>
                    <a:pt x="164" y="15"/>
                  </a:cubicBezTo>
                  <a:cubicBezTo>
                    <a:pt x="164" y="14"/>
                    <a:pt x="164" y="14"/>
                    <a:pt x="164" y="14"/>
                  </a:cubicBezTo>
                  <a:cubicBezTo>
                    <a:pt x="165" y="14"/>
                    <a:pt x="165" y="14"/>
                    <a:pt x="165" y="14"/>
                  </a:cubicBezTo>
                  <a:cubicBezTo>
                    <a:pt x="165" y="14"/>
                    <a:pt x="165" y="14"/>
                    <a:pt x="165" y="14"/>
                  </a:cubicBezTo>
                  <a:cubicBezTo>
                    <a:pt x="165" y="15"/>
                    <a:pt x="165" y="15"/>
                    <a:pt x="165" y="15"/>
                  </a:cubicBezTo>
                  <a:cubicBezTo>
                    <a:pt x="165" y="15"/>
                    <a:pt x="165" y="15"/>
                    <a:pt x="165" y="15"/>
                  </a:cubicBezTo>
                  <a:cubicBezTo>
                    <a:pt x="166" y="15"/>
                    <a:pt x="166" y="15"/>
                    <a:pt x="166" y="15"/>
                  </a:cubicBezTo>
                  <a:cubicBezTo>
                    <a:pt x="166" y="15"/>
                    <a:pt x="166" y="15"/>
                    <a:pt x="166" y="15"/>
                  </a:cubicBezTo>
                  <a:cubicBezTo>
                    <a:pt x="166" y="14"/>
                    <a:pt x="166" y="14"/>
                    <a:pt x="166" y="14"/>
                  </a:cubicBezTo>
                  <a:cubicBezTo>
                    <a:pt x="166" y="14"/>
                    <a:pt x="166" y="14"/>
                    <a:pt x="166" y="14"/>
                  </a:cubicBezTo>
                  <a:cubicBezTo>
                    <a:pt x="167" y="14"/>
                    <a:pt x="167" y="14"/>
                    <a:pt x="167" y="14"/>
                  </a:cubicBezTo>
                  <a:cubicBezTo>
                    <a:pt x="167" y="13"/>
                    <a:pt x="167" y="13"/>
                    <a:pt x="167" y="13"/>
                  </a:cubicBezTo>
                  <a:cubicBezTo>
                    <a:pt x="166" y="13"/>
                    <a:pt x="166" y="13"/>
                    <a:pt x="166" y="13"/>
                  </a:cubicBezTo>
                  <a:cubicBezTo>
                    <a:pt x="165" y="14"/>
                    <a:pt x="165" y="14"/>
                    <a:pt x="165" y="14"/>
                  </a:cubicBezTo>
                  <a:cubicBezTo>
                    <a:pt x="165" y="13"/>
                    <a:pt x="165" y="13"/>
                    <a:pt x="165" y="13"/>
                  </a:cubicBezTo>
                  <a:cubicBezTo>
                    <a:pt x="164" y="13"/>
                    <a:pt x="164" y="13"/>
                    <a:pt x="164" y="13"/>
                  </a:cubicBezTo>
                  <a:cubicBezTo>
                    <a:pt x="164" y="13"/>
                    <a:pt x="164" y="13"/>
                    <a:pt x="164" y="13"/>
                  </a:cubicBezTo>
                  <a:cubicBezTo>
                    <a:pt x="163" y="13"/>
                    <a:pt x="163" y="13"/>
                    <a:pt x="163" y="13"/>
                  </a:cubicBezTo>
                  <a:cubicBezTo>
                    <a:pt x="163" y="13"/>
                    <a:pt x="163" y="13"/>
                    <a:pt x="163" y="13"/>
                  </a:cubicBezTo>
                  <a:cubicBezTo>
                    <a:pt x="163" y="12"/>
                    <a:pt x="163" y="12"/>
                    <a:pt x="163" y="12"/>
                  </a:cubicBezTo>
                  <a:cubicBezTo>
                    <a:pt x="162" y="12"/>
                    <a:pt x="162" y="12"/>
                    <a:pt x="162" y="12"/>
                  </a:cubicBezTo>
                  <a:cubicBezTo>
                    <a:pt x="162" y="11"/>
                    <a:pt x="162" y="11"/>
                    <a:pt x="162" y="11"/>
                  </a:cubicBezTo>
                  <a:cubicBezTo>
                    <a:pt x="162" y="11"/>
                    <a:pt x="162" y="11"/>
                    <a:pt x="162" y="11"/>
                  </a:cubicBezTo>
                  <a:cubicBezTo>
                    <a:pt x="162" y="10"/>
                    <a:pt x="162" y="10"/>
                    <a:pt x="162" y="10"/>
                  </a:cubicBezTo>
                  <a:cubicBezTo>
                    <a:pt x="162" y="10"/>
                    <a:pt x="162" y="10"/>
                    <a:pt x="162" y="10"/>
                  </a:cubicBezTo>
                  <a:cubicBezTo>
                    <a:pt x="161" y="10"/>
                    <a:pt x="161" y="10"/>
                    <a:pt x="161" y="10"/>
                  </a:cubicBezTo>
                  <a:cubicBezTo>
                    <a:pt x="161" y="10"/>
                    <a:pt x="161" y="10"/>
                    <a:pt x="161" y="10"/>
                  </a:cubicBezTo>
                  <a:cubicBezTo>
                    <a:pt x="162" y="9"/>
                    <a:pt x="162" y="9"/>
                    <a:pt x="162" y="9"/>
                  </a:cubicBezTo>
                  <a:cubicBezTo>
                    <a:pt x="161" y="9"/>
                    <a:pt x="161" y="9"/>
                    <a:pt x="161" y="9"/>
                  </a:cubicBezTo>
                  <a:cubicBezTo>
                    <a:pt x="162" y="9"/>
                    <a:pt x="162" y="9"/>
                    <a:pt x="162" y="9"/>
                  </a:cubicBezTo>
                  <a:cubicBezTo>
                    <a:pt x="162" y="9"/>
                    <a:pt x="162" y="9"/>
                    <a:pt x="162" y="9"/>
                  </a:cubicBezTo>
                  <a:cubicBezTo>
                    <a:pt x="162" y="9"/>
                    <a:pt x="162" y="9"/>
                    <a:pt x="162" y="9"/>
                  </a:cubicBezTo>
                  <a:cubicBezTo>
                    <a:pt x="161" y="8"/>
                    <a:pt x="161" y="8"/>
                    <a:pt x="161" y="8"/>
                  </a:cubicBezTo>
                  <a:cubicBezTo>
                    <a:pt x="161" y="8"/>
                    <a:pt x="161" y="8"/>
                    <a:pt x="161" y="8"/>
                  </a:cubicBezTo>
                  <a:cubicBezTo>
                    <a:pt x="160" y="8"/>
                    <a:pt x="160" y="8"/>
                    <a:pt x="160" y="8"/>
                  </a:cubicBezTo>
                  <a:cubicBezTo>
                    <a:pt x="160" y="8"/>
                    <a:pt x="160" y="8"/>
                    <a:pt x="160" y="8"/>
                  </a:cubicBezTo>
                  <a:cubicBezTo>
                    <a:pt x="159" y="8"/>
                    <a:pt x="159" y="8"/>
                    <a:pt x="159" y="8"/>
                  </a:cubicBezTo>
                  <a:cubicBezTo>
                    <a:pt x="159" y="8"/>
                    <a:pt x="159" y="8"/>
                    <a:pt x="159" y="8"/>
                  </a:cubicBezTo>
                  <a:cubicBezTo>
                    <a:pt x="159" y="8"/>
                    <a:pt x="159" y="8"/>
                    <a:pt x="159" y="8"/>
                  </a:cubicBezTo>
                  <a:cubicBezTo>
                    <a:pt x="158" y="8"/>
                    <a:pt x="158" y="8"/>
                    <a:pt x="158" y="8"/>
                  </a:cubicBezTo>
                  <a:cubicBezTo>
                    <a:pt x="159" y="8"/>
                    <a:pt x="159" y="8"/>
                    <a:pt x="159" y="8"/>
                  </a:cubicBezTo>
                  <a:cubicBezTo>
                    <a:pt x="159" y="8"/>
                    <a:pt x="159" y="8"/>
                    <a:pt x="159" y="8"/>
                  </a:cubicBezTo>
                  <a:cubicBezTo>
                    <a:pt x="160" y="9"/>
                    <a:pt x="160" y="9"/>
                    <a:pt x="160" y="9"/>
                  </a:cubicBezTo>
                  <a:cubicBezTo>
                    <a:pt x="159" y="9"/>
                    <a:pt x="159" y="9"/>
                    <a:pt x="159" y="9"/>
                  </a:cubicBezTo>
                  <a:cubicBezTo>
                    <a:pt x="159" y="9"/>
                    <a:pt x="159" y="9"/>
                    <a:pt x="159" y="9"/>
                  </a:cubicBezTo>
                  <a:cubicBezTo>
                    <a:pt x="159" y="9"/>
                    <a:pt x="159" y="9"/>
                    <a:pt x="159" y="9"/>
                  </a:cubicBezTo>
                  <a:cubicBezTo>
                    <a:pt x="158" y="9"/>
                    <a:pt x="158" y="9"/>
                    <a:pt x="158" y="9"/>
                  </a:cubicBezTo>
                  <a:cubicBezTo>
                    <a:pt x="158" y="9"/>
                    <a:pt x="158" y="9"/>
                    <a:pt x="158" y="9"/>
                  </a:cubicBezTo>
                  <a:cubicBezTo>
                    <a:pt x="159" y="10"/>
                    <a:pt x="159" y="10"/>
                    <a:pt x="159" y="10"/>
                  </a:cubicBezTo>
                  <a:cubicBezTo>
                    <a:pt x="159" y="10"/>
                    <a:pt x="159" y="10"/>
                    <a:pt x="159" y="10"/>
                  </a:cubicBezTo>
                  <a:cubicBezTo>
                    <a:pt x="159" y="11"/>
                    <a:pt x="159" y="11"/>
                    <a:pt x="159" y="11"/>
                  </a:cubicBezTo>
                  <a:cubicBezTo>
                    <a:pt x="160" y="11"/>
                    <a:pt x="160" y="11"/>
                    <a:pt x="160" y="11"/>
                  </a:cubicBezTo>
                  <a:cubicBezTo>
                    <a:pt x="159" y="11"/>
                    <a:pt x="159" y="11"/>
                    <a:pt x="159" y="11"/>
                  </a:cubicBezTo>
                  <a:cubicBezTo>
                    <a:pt x="159" y="11"/>
                    <a:pt x="159" y="11"/>
                    <a:pt x="159" y="11"/>
                  </a:cubicBezTo>
                  <a:cubicBezTo>
                    <a:pt x="158" y="11"/>
                    <a:pt x="158" y="11"/>
                    <a:pt x="158" y="11"/>
                  </a:cubicBezTo>
                  <a:cubicBezTo>
                    <a:pt x="158" y="10"/>
                    <a:pt x="158" y="10"/>
                    <a:pt x="158" y="10"/>
                  </a:cubicBezTo>
                  <a:cubicBezTo>
                    <a:pt x="158" y="10"/>
                    <a:pt x="158" y="10"/>
                    <a:pt x="158" y="10"/>
                  </a:cubicBezTo>
                  <a:cubicBezTo>
                    <a:pt x="158" y="10"/>
                    <a:pt x="158" y="10"/>
                    <a:pt x="158" y="10"/>
                  </a:cubicBezTo>
                  <a:cubicBezTo>
                    <a:pt x="157" y="10"/>
                    <a:pt x="157" y="10"/>
                    <a:pt x="157" y="10"/>
                  </a:cubicBezTo>
                  <a:cubicBezTo>
                    <a:pt x="157" y="10"/>
                    <a:pt x="157" y="10"/>
                    <a:pt x="157" y="10"/>
                  </a:cubicBezTo>
                  <a:cubicBezTo>
                    <a:pt x="157" y="10"/>
                    <a:pt x="157" y="10"/>
                    <a:pt x="157" y="10"/>
                  </a:cubicBezTo>
                  <a:cubicBezTo>
                    <a:pt x="157" y="10"/>
                    <a:pt x="157" y="10"/>
                    <a:pt x="157" y="10"/>
                  </a:cubicBezTo>
                  <a:cubicBezTo>
                    <a:pt x="157" y="9"/>
                    <a:pt x="157" y="9"/>
                    <a:pt x="157" y="9"/>
                  </a:cubicBezTo>
                  <a:cubicBezTo>
                    <a:pt x="156" y="9"/>
                    <a:pt x="156" y="9"/>
                    <a:pt x="156" y="9"/>
                  </a:cubicBezTo>
                  <a:cubicBezTo>
                    <a:pt x="156" y="9"/>
                    <a:pt x="156" y="9"/>
                    <a:pt x="156" y="9"/>
                  </a:cubicBezTo>
                  <a:cubicBezTo>
                    <a:pt x="155" y="9"/>
                    <a:pt x="155" y="9"/>
                    <a:pt x="155" y="9"/>
                  </a:cubicBezTo>
                  <a:cubicBezTo>
                    <a:pt x="155" y="9"/>
                    <a:pt x="155" y="9"/>
                    <a:pt x="155" y="9"/>
                  </a:cubicBezTo>
                  <a:cubicBezTo>
                    <a:pt x="155" y="8"/>
                    <a:pt x="155" y="8"/>
                    <a:pt x="155" y="8"/>
                  </a:cubicBezTo>
                  <a:cubicBezTo>
                    <a:pt x="154" y="9"/>
                    <a:pt x="154" y="9"/>
                    <a:pt x="154" y="9"/>
                  </a:cubicBezTo>
                  <a:cubicBezTo>
                    <a:pt x="154" y="9"/>
                    <a:pt x="154" y="9"/>
                    <a:pt x="154" y="9"/>
                  </a:cubicBezTo>
                  <a:cubicBezTo>
                    <a:pt x="154" y="9"/>
                    <a:pt x="154" y="9"/>
                    <a:pt x="154" y="9"/>
                  </a:cubicBezTo>
                  <a:cubicBezTo>
                    <a:pt x="154" y="10"/>
                    <a:pt x="154" y="10"/>
                    <a:pt x="154" y="10"/>
                  </a:cubicBezTo>
                  <a:cubicBezTo>
                    <a:pt x="154" y="10"/>
                    <a:pt x="154" y="10"/>
                    <a:pt x="154" y="10"/>
                  </a:cubicBezTo>
                  <a:cubicBezTo>
                    <a:pt x="154" y="11"/>
                    <a:pt x="154" y="11"/>
                    <a:pt x="154" y="11"/>
                  </a:cubicBezTo>
                  <a:cubicBezTo>
                    <a:pt x="153" y="11"/>
                    <a:pt x="153" y="11"/>
                    <a:pt x="153" y="11"/>
                  </a:cubicBezTo>
                  <a:cubicBezTo>
                    <a:pt x="153" y="11"/>
                    <a:pt x="153" y="11"/>
                    <a:pt x="153" y="11"/>
                  </a:cubicBezTo>
                  <a:cubicBezTo>
                    <a:pt x="154" y="12"/>
                    <a:pt x="154" y="12"/>
                    <a:pt x="154" y="12"/>
                  </a:cubicBezTo>
                  <a:cubicBezTo>
                    <a:pt x="154" y="12"/>
                    <a:pt x="154" y="12"/>
                    <a:pt x="154" y="12"/>
                  </a:cubicBezTo>
                  <a:cubicBezTo>
                    <a:pt x="154" y="12"/>
                    <a:pt x="154" y="12"/>
                    <a:pt x="154" y="12"/>
                  </a:cubicBezTo>
                  <a:cubicBezTo>
                    <a:pt x="154" y="12"/>
                    <a:pt x="154" y="12"/>
                    <a:pt x="154" y="12"/>
                  </a:cubicBezTo>
                  <a:cubicBezTo>
                    <a:pt x="154" y="12"/>
                    <a:pt x="154" y="12"/>
                    <a:pt x="154" y="12"/>
                  </a:cubicBezTo>
                  <a:cubicBezTo>
                    <a:pt x="154" y="13"/>
                    <a:pt x="154" y="13"/>
                    <a:pt x="154" y="13"/>
                  </a:cubicBezTo>
                  <a:cubicBezTo>
                    <a:pt x="154" y="13"/>
                    <a:pt x="154" y="13"/>
                    <a:pt x="154" y="13"/>
                  </a:cubicBezTo>
                  <a:cubicBezTo>
                    <a:pt x="154" y="13"/>
                    <a:pt x="154" y="13"/>
                    <a:pt x="154" y="13"/>
                  </a:cubicBezTo>
                  <a:cubicBezTo>
                    <a:pt x="154" y="14"/>
                    <a:pt x="154" y="14"/>
                    <a:pt x="154" y="14"/>
                  </a:cubicBezTo>
                  <a:cubicBezTo>
                    <a:pt x="155" y="14"/>
                    <a:pt x="155" y="14"/>
                    <a:pt x="155" y="14"/>
                  </a:cubicBezTo>
                  <a:cubicBezTo>
                    <a:pt x="155" y="14"/>
                    <a:pt x="155" y="14"/>
                    <a:pt x="155" y="14"/>
                  </a:cubicBezTo>
                  <a:cubicBezTo>
                    <a:pt x="155" y="14"/>
                    <a:pt x="155" y="14"/>
                    <a:pt x="155" y="14"/>
                  </a:cubicBezTo>
                  <a:cubicBezTo>
                    <a:pt x="155" y="14"/>
                    <a:pt x="155" y="14"/>
                    <a:pt x="155" y="14"/>
                  </a:cubicBezTo>
                  <a:cubicBezTo>
                    <a:pt x="155" y="15"/>
                    <a:pt x="155" y="15"/>
                    <a:pt x="155" y="15"/>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5" y="15"/>
                    <a:pt x="155" y="15"/>
                    <a:pt x="155" y="15"/>
                  </a:cubicBezTo>
                  <a:cubicBezTo>
                    <a:pt x="155" y="15"/>
                    <a:pt x="155" y="15"/>
                    <a:pt x="155" y="15"/>
                  </a:cubicBezTo>
                  <a:cubicBezTo>
                    <a:pt x="155" y="16"/>
                    <a:pt x="155" y="16"/>
                    <a:pt x="155" y="16"/>
                  </a:cubicBezTo>
                  <a:cubicBezTo>
                    <a:pt x="157" y="16"/>
                    <a:pt x="157" y="16"/>
                    <a:pt x="157" y="16"/>
                  </a:cubicBezTo>
                  <a:cubicBezTo>
                    <a:pt x="157" y="17"/>
                    <a:pt x="157" y="17"/>
                    <a:pt x="157" y="17"/>
                  </a:cubicBezTo>
                  <a:cubicBezTo>
                    <a:pt x="158" y="17"/>
                    <a:pt x="158" y="17"/>
                    <a:pt x="158" y="17"/>
                  </a:cubicBezTo>
                  <a:cubicBezTo>
                    <a:pt x="158" y="17"/>
                    <a:pt x="158" y="17"/>
                    <a:pt x="158" y="17"/>
                  </a:cubicBezTo>
                  <a:cubicBezTo>
                    <a:pt x="159" y="17"/>
                    <a:pt x="159" y="17"/>
                    <a:pt x="159" y="17"/>
                  </a:cubicBezTo>
                  <a:cubicBezTo>
                    <a:pt x="159" y="18"/>
                    <a:pt x="159" y="18"/>
                    <a:pt x="159" y="18"/>
                  </a:cubicBezTo>
                  <a:cubicBezTo>
                    <a:pt x="159" y="18"/>
                    <a:pt x="159" y="18"/>
                    <a:pt x="159" y="18"/>
                  </a:cubicBezTo>
                  <a:cubicBezTo>
                    <a:pt x="160" y="18"/>
                    <a:pt x="160" y="18"/>
                    <a:pt x="160" y="18"/>
                  </a:cubicBezTo>
                  <a:cubicBezTo>
                    <a:pt x="160" y="18"/>
                    <a:pt x="160" y="18"/>
                    <a:pt x="160" y="18"/>
                  </a:cubicBezTo>
                  <a:cubicBezTo>
                    <a:pt x="161" y="18"/>
                    <a:pt x="161" y="18"/>
                    <a:pt x="161" y="18"/>
                  </a:cubicBezTo>
                  <a:cubicBezTo>
                    <a:pt x="161" y="18"/>
                    <a:pt x="161" y="18"/>
                    <a:pt x="161" y="18"/>
                  </a:cubicBezTo>
                  <a:cubicBezTo>
                    <a:pt x="162" y="18"/>
                    <a:pt x="162" y="18"/>
                    <a:pt x="162" y="18"/>
                  </a:cubicBezTo>
                  <a:cubicBezTo>
                    <a:pt x="162" y="17"/>
                    <a:pt x="162" y="17"/>
                    <a:pt x="162" y="17"/>
                  </a:cubicBezTo>
                  <a:cubicBezTo>
                    <a:pt x="162" y="17"/>
                    <a:pt x="162" y="17"/>
                    <a:pt x="162" y="17"/>
                  </a:cubicBezTo>
                  <a:cubicBezTo>
                    <a:pt x="162" y="17"/>
                    <a:pt x="162" y="17"/>
                    <a:pt x="162" y="17"/>
                  </a:cubicBezTo>
                  <a:cubicBezTo>
                    <a:pt x="162" y="16"/>
                    <a:pt x="162" y="16"/>
                    <a:pt x="162" y="16"/>
                  </a:cubicBezTo>
                  <a:close/>
                  <a:moveTo>
                    <a:pt x="162" y="8"/>
                  </a:moveTo>
                  <a:cubicBezTo>
                    <a:pt x="162" y="8"/>
                    <a:pt x="162" y="8"/>
                    <a:pt x="162" y="8"/>
                  </a:cubicBezTo>
                  <a:cubicBezTo>
                    <a:pt x="163" y="8"/>
                    <a:pt x="163" y="8"/>
                    <a:pt x="163" y="8"/>
                  </a:cubicBezTo>
                  <a:cubicBezTo>
                    <a:pt x="164" y="8"/>
                    <a:pt x="164" y="8"/>
                    <a:pt x="164" y="8"/>
                  </a:cubicBezTo>
                  <a:cubicBezTo>
                    <a:pt x="165" y="9"/>
                    <a:pt x="165" y="9"/>
                    <a:pt x="165" y="9"/>
                  </a:cubicBezTo>
                  <a:cubicBezTo>
                    <a:pt x="165" y="9"/>
                    <a:pt x="165" y="9"/>
                    <a:pt x="165" y="9"/>
                  </a:cubicBezTo>
                  <a:cubicBezTo>
                    <a:pt x="165" y="9"/>
                    <a:pt x="165" y="9"/>
                    <a:pt x="165" y="9"/>
                  </a:cubicBezTo>
                  <a:cubicBezTo>
                    <a:pt x="166" y="9"/>
                    <a:pt x="166" y="9"/>
                    <a:pt x="166" y="9"/>
                  </a:cubicBezTo>
                  <a:cubicBezTo>
                    <a:pt x="167" y="9"/>
                    <a:pt x="167" y="9"/>
                    <a:pt x="167" y="9"/>
                  </a:cubicBezTo>
                  <a:cubicBezTo>
                    <a:pt x="167" y="9"/>
                    <a:pt x="167" y="9"/>
                    <a:pt x="167" y="9"/>
                  </a:cubicBezTo>
                  <a:cubicBezTo>
                    <a:pt x="167" y="9"/>
                    <a:pt x="167" y="9"/>
                    <a:pt x="167" y="9"/>
                  </a:cubicBezTo>
                  <a:cubicBezTo>
                    <a:pt x="167" y="10"/>
                    <a:pt x="167" y="10"/>
                    <a:pt x="167" y="10"/>
                  </a:cubicBezTo>
                  <a:cubicBezTo>
                    <a:pt x="167" y="10"/>
                    <a:pt x="167" y="10"/>
                    <a:pt x="167" y="10"/>
                  </a:cubicBezTo>
                  <a:cubicBezTo>
                    <a:pt x="167" y="11"/>
                    <a:pt x="167" y="11"/>
                    <a:pt x="167" y="11"/>
                  </a:cubicBezTo>
                  <a:cubicBezTo>
                    <a:pt x="168" y="11"/>
                    <a:pt x="168" y="11"/>
                    <a:pt x="168" y="11"/>
                  </a:cubicBezTo>
                  <a:cubicBezTo>
                    <a:pt x="168" y="11"/>
                    <a:pt x="168" y="11"/>
                    <a:pt x="168" y="11"/>
                  </a:cubicBezTo>
                  <a:cubicBezTo>
                    <a:pt x="168" y="12"/>
                    <a:pt x="168" y="12"/>
                    <a:pt x="168" y="12"/>
                  </a:cubicBezTo>
                  <a:cubicBezTo>
                    <a:pt x="168" y="12"/>
                    <a:pt x="168" y="12"/>
                    <a:pt x="168" y="12"/>
                  </a:cubicBezTo>
                  <a:cubicBezTo>
                    <a:pt x="167" y="13"/>
                    <a:pt x="167" y="13"/>
                    <a:pt x="167" y="13"/>
                  </a:cubicBezTo>
                  <a:cubicBezTo>
                    <a:pt x="167" y="13"/>
                    <a:pt x="167" y="13"/>
                    <a:pt x="167" y="13"/>
                  </a:cubicBezTo>
                  <a:cubicBezTo>
                    <a:pt x="167" y="13"/>
                    <a:pt x="167" y="13"/>
                    <a:pt x="167" y="13"/>
                  </a:cubicBezTo>
                  <a:cubicBezTo>
                    <a:pt x="167" y="13"/>
                    <a:pt x="167" y="13"/>
                    <a:pt x="167" y="13"/>
                  </a:cubicBezTo>
                  <a:cubicBezTo>
                    <a:pt x="166" y="13"/>
                    <a:pt x="166" y="13"/>
                    <a:pt x="166" y="13"/>
                  </a:cubicBezTo>
                  <a:cubicBezTo>
                    <a:pt x="166" y="13"/>
                    <a:pt x="166" y="13"/>
                    <a:pt x="166" y="13"/>
                  </a:cubicBezTo>
                  <a:cubicBezTo>
                    <a:pt x="165" y="13"/>
                    <a:pt x="165" y="13"/>
                    <a:pt x="165" y="13"/>
                  </a:cubicBezTo>
                  <a:cubicBezTo>
                    <a:pt x="164" y="13"/>
                    <a:pt x="164" y="13"/>
                    <a:pt x="164" y="13"/>
                  </a:cubicBezTo>
                  <a:cubicBezTo>
                    <a:pt x="164" y="12"/>
                    <a:pt x="164" y="12"/>
                    <a:pt x="164" y="12"/>
                  </a:cubicBezTo>
                  <a:cubicBezTo>
                    <a:pt x="163" y="12"/>
                    <a:pt x="163" y="12"/>
                    <a:pt x="163" y="12"/>
                  </a:cubicBezTo>
                  <a:cubicBezTo>
                    <a:pt x="163" y="11"/>
                    <a:pt x="163" y="11"/>
                    <a:pt x="163" y="11"/>
                  </a:cubicBezTo>
                  <a:cubicBezTo>
                    <a:pt x="163" y="11"/>
                    <a:pt x="163" y="11"/>
                    <a:pt x="163" y="11"/>
                  </a:cubicBezTo>
                  <a:cubicBezTo>
                    <a:pt x="163" y="10"/>
                    <a:pt x="163" y="10"/>
                    <a:pt x="163" y="10"/>
                  </a:cubicBezTo>
                  <a:cubicBezTo>
                    <a:pt x="163" y="10"/>
                    <a:pt x="163" y="10"/>
                    <a:pt x="163" y="10"/>
                  </a:cubicBezTo>
                  <a:cubicBezTo>
                    <a:pt x="163" y="10"/>
                    <a:pt x="163" y="10"/>
                    <a:pt x="163" y="10"/>
                  </a:cubicBezTo>
                  <a:cubicBezTo>
                    <a:pt x="163" y="9"/>
                    <a:pt x="163" y="9"/>
                    <a:pt x="163" y="9"/>
                  </a:cubicBezTo>
                  <a:cubicBezTo>
                    <a:pt x="163" y="9"/>
                    <a:pt x="163" y="9"/>
                    <a:pt x="163" y="9"/>
                  </a:cubicBezTo>
                  <a:cubicBezTo>
                    <a:pt x="162" y="9"/>
                    <a:pt x="162" y="9"/>
                    <a:pt x="162" y="9"/>
                  </a:cubicBezTo>
                  <a:cubicBezTo>
                    <a:pt x="162" y="9"/>
                    <a:pt x="162" y="9"/>
                    <a:pt x="162" y="9"/>
                  </a:cubicBezTo>
                  <a:cubicBezTo>
                    <a:pt x="162" y="8"/>
                    <a:pt x="162" y="8"/>
                    <a:pt x="162" y="8"/>
                  </a:cubicBezTo>
                  <a:close/>
                  <a:moveTo>
                    <a:pt x="92" y="19"/>
                  </a:moveTo>
                  <a:cubicBezTo>
                    <a:pt x="92" y="19"/>
                    <a:pt x="93" y="19"/>
                    <a:pt x="93" y="19"/>
                  </a:cubicBezTo>
                  <a:cubicBezTo>
                    <a:pt x="93" y="18"/>
                    <a:pt x="93" y="18"/>
                    <a:pt x="93" y="18"/>
                  </a:cubicBezTo>
                  <a:cubicBezTo>
                    <a:pt x="93" y="18"/>
                    <a:pt x="93" y="18"/>
                    <a:pt x="93" y="18"/>
                  </a:cubicBezTo>
                  <a:cubicBezTo>
                    <a:pt x="94" y="17"/>
                    <a:pt x="94" y="17"/>
                    <a:pt x="94" y="17"/>
                  </a:cubicBezTo>
                  <a:cubicBezTo>
                    <a:pt x="94" y="17"/>
                    <a:pt x="94" y="17"/>
                    <a:pt x="94" y="17"/>
                  </a:cubicBezTo>
                  <a:cubicBezTo>
                    <a:pt x="94" y="17"/>
                    <a:pt x="94" y="17"/>
                    <a:pt x="94" y="17"/>
                  </a:cubicBezTo>
                  <a:cubicBezTo>
                    <a:pt x="95" y="16"/>
                    <a:pt x="95" y="16"/>
                    <a:pt x="95" y="16"/>
                  </a:cubicBezTo>
                  <a:cubicBezTo>
                    <a:pt x="95" y="16"/>
                    <a:pt x="95" y="16"/>
                    <a:pt x="95" y="16"/>
                  </a:cubicBezTo>
                  <a:cubicBezTo>
                    <a:pt x="95" y="16"/>
                    <a:pt x="95" y="16"/>
                    <a:pt x="95" y="16"/>
                  </a:cubicBezTo>
                  <a:cubicBezTo>
                    <a:pt x="96" y="16"/>
                    <a:pt x="96" y="16"/>
                    <a:pt x="96" y="16"/>
                  </a:cubicBezTo>
                  <a:cubicBezTo>
                    <a:pt x="96" y="16"/>
                    <a:pt x="96" y="16"/>
                    <a:pt x="96" y="16"/>
                  </a:cubicBezTo>
                  <a:cubicBezTo>
                    <a:pt x="96" y="16"/>
                    <a:pt x="96" y="16"/>
                    <a:pt x="96" y="16"/>
                  </a:cubicBezTo>
                  <a:cubicBezTo>
                    <a:pt x="96" y="15"/>
                    <a:pt x="96" y="15"/>
                    <a:pt x="96" y="15"/>
                  </a:cubicBezTo>
                  <a:cubicBezTo>
                    <a:pt x="97" y="15"/>
                    <a:pt x="97" y="15"/>
                    <a:pt x="97" y="15"/>
                  </a:cubicBezTo>
                  <a:cubicBezTo>
                    <a:pt x="97" y="15"/>
                    <a:pt x="97" y="15"/>
                    <a:pt x="97" y="15"/>
                  </a:cubicBezTo>
                  <a:cubicBezTo>
                    <a:pt x="98" y="14"/>
                    <a:pt x="98" y="14"/>
                    <a:pt x="98" y="14"/>
                  </a:cubicBezTo>
                  <a:cubicBezTo>
                    <a:pt x="98" y="14"/>
                    <a:pt x="98" y="14"/>
                    <a:pt x="98" y="14"/>
                  </a:cubicBezTo>
                  <a:cubicBezTo>
                    <a:pt x="98" y="13"/>
                    <a:pt x="98" y="13"/>
                    <a:pt x="98" y="13"/>
                  </a:cubicBezTo>
                  <a:cubicBezTo>
                    <a:pt x="97" y="12"/>
                    <a:pt x="97" y="12"/>
                    <a:pt x="97" y="12"/>
                  </a:cubicBezTo>
                  <a:cubicBezTo>
                    <a:pt x="97" y="12"/>
                    <a:pt x="97" y="12"/>
                    <a:pt x="97" y="12"/>
                  </a:cubicBezTo>
                  <a:cubicBezTo>
                    <a:pt x="97" y="12"/>
                    <a:pt x="97" y="12"/>
                    <a:pt x="97" y="12"/>
                  </a:cubicBezTo>
                  <a:cubicBezTo>
                    <a:pt x="96" y="11"/>
                    <a:pt x="96" y="11"/>
                    <a:pt x="96" y="11"/>
                  </a:cubicBezTo>
                  <a:cubicBezTo>
                    <a:pt x="96" y="11"/>
                    <a:pt x="96" y="11"/>
                    <a:pt x="96" y="11"/>
                  </a:cubicBezTo>
                  <a:cubicBezTo>
                    <a:pt x="96" y="11"/>
                    <a:pt x="96" y="11"/>
                    <a:pt x="96" y="11"/>
                  </a:cubicBezTo>
                  <a:cubicBezTo>
                    <a:pt x="95" y="11"/>
                    <a:pt x="95" y="11"/>
                    <a:pt x="95" y="11"/>
                  </a:cubicBezTo>
                  <a:cubicBezTo>
                    <a:pt x="95" y="11"/>
                    <a:pt x="95" y="11"/>
                    <a:pt x="95" y="11"/>
                  </a:cubicBezTo>
                  <a:cubicBezTo>
                    <a:pt x="94" y="10"/>
                    <a:pt x="94" y="10"/>
                    <a:pt x="94" y="10"/>
                  </a:cubicBezTo>
                  <a:cubicBezTo>
                    <a:pt x="94" y="10"/>
                    <a:pt x="94" y="10"/>
                    <a:pt x="94" y="10"/>
                  </a:cubicBezTo>
                  <a:cubicBezTo>
                    <a:pt x="94" y="10"/>
                    <a:pt x="94" y="10"/>
                    <a:pt x="94" y="10"/>
                  </a:cubicBezTo>
                  <a:cubicBezTo>
                    <a:pt x="94" y="10"/>
                    <a:pt x="94" y="10"/>
                    <a:pt x="94" y="10"/>
                  </a:cubicBezTo>
                  <a:cubicBezTo>
                    <a:pt x="94" y="10"/>
                    <a:pt x="94" y="10"/>
                    <a:pt x="94" y="10"/>
                  </a:cubicBezTo>
                  <a:cubicBezTo>
                    <a:pt x="93" y="10"/>
                    <a:pt x="93" y="10"/>
                    <a:pt x="93" y="10"/>
                  </a:cubicBezTo>
                  <a:cubicBezTo>
                    <a:pt x="93" y="10"/>
                    <a:pt x="93" y="10"/>
                    <a:pt x="93" y="10"/>
                  </a:cubicBezTo>
                  <a:cubicBezTo>
                    <a:pt x="93" y="10"/>
                    <a:pt x="93" y="10"/>
                    <a:pt x="93" y="10"/>
                  </a:cubicBezTo>
                  <a:cubicBezTo>
                    <a:pt x="93" y="10"/>
                    <a:pt x="93" y="10"/>
                    <a:pt x="93" y="10"/>
                  </a:cubicBezTo>
                  <a:cubicBezTo>
                    <a:pt x="92" y="9"/>
                    <a:pt x="92" y="9"/>
                    <a:pt x="92" y="9"/>
                  </a:cubicBezTo>
                  <a:cubicBezTo>
                    <a:pt x="92" y="9"/>
                    <a:pt x="92" y="9"/>
                    <a:pt x="92" y="9"/>
                  </a:cubicBezTo>
                  <a:cubicBezTo>
                    <a:pt x="92" y="10"/>
                    <a:pt x="92" y="10"/>
                    <a:pt x="92" y="10"/>
                  </a:cubicBezTo>
                  <a:cubicBezTo>
                    <a:pt x="92" y="10"/>
                    <a:pt x="92" y="10"/>
                    <a:pt x="92" y="10"/>
                  </a:cubicBezTo>
                  <a:cubicBezTo>
                    <a:pt x="92" y="10"/>
                    <a:pt x="92" y="10"/>
                    <a:pt x="92" y="10"/>
                  </a:cubicBezTo>
                  <a:cubicBezTo>
                    <a:pt x="92" y="10"/>
                    <a:pt x="92" y="10"/>
                    <a:pt x="92" y="10"/>
                  </a:cubicBezTo>
                  <a:cubicBezTo>
                    <a:pt x="92" y="11"/>
                    <a:pt x="92" y="11"/>
                    <a:pt x="92" y="11"/>
                  </a:cubicBezTo>
                  <a:cubicBezTo>
                    <a:pt x="92" y="11"/>
                    <a:pt x="92" y="11"/>
                    <a:pt x="92" y="11"/>
                  </a:cubicBezTo>
                  <a:cubicBezTo>
                    <a:pt x="92" y="10"/>
                    <a:pt x="92" y="10"/>
                    <a:pt x="92" y="10"/>
                  </a:cubicBezTo>
                  <a:cubicBezTo>
                    <a:pt x="92" y="9"/>
                    <a:pt x="92" y="9"/>
                    <a:pt x="92" y="9"/>
                  </a:cubicBezTo>
                  <a:cubicBezTo>
                    <a:pt x="91" y="9"/>
                    <a:pt x="91" y="9"/>
                    <a:pt x="91" y="9"/>
                  </a:cubicBezTo>
                  <a:cubicBezTo>
                    <a:pt x="91" y="9"/>
                    <a:pt x="91" y="9"/>
                    <a:pt x="91" y="9"/>
                  </a:cubicBezTo>
                  <a:cubicBezTo>
                    <a:pt x="90" y="9"/>
                    <a:pt x="90" y="9"/>
                    <a:pt x="90" y="9"/>
                  </a:cubicBezTo>
                  <a:cubicBezTo>
                    <a:pt x="90" y="9"/>
                    <a:pt x="90" y="9"/>
                    <a:pt x="90" y="9"/>
                  </a:cubicBezTo>
                  <a:cubicBezTo>
                    <a:pt x="90" y="9"/>
                    <a:pt x="90" y="9"/>
                    <a:pt x="90" y="9"/>
                  </a:cubicBezTo>
                  <a:cubicBezTo>
                    <a:pt x="90" y="9"/>
                    <a:pt x="90" y="9"/>
                    <a:pt x="90" y="9"/>
                  </a:cubicBezTo>
                  <a:cubicBezTo>
                    <a:pt x="90" y="10"/>
                    <a:pt x="90" y="10"/>
                    <a:pt x="90" y="10"/>
                  </a:cubicBezTo>
                  <a:cubicBezTo>
                    <a:pt x="91" y="10"/>
                    <a:pt x="91" y="10"/>
                    <a:pt x="91" y="10"/>
                  </a:cubicBezTo>
                  <a:cubicBezTo>
                    <a:pt x="90" y="10"/>
                    <a:pt x="90" y="10"/>
                    <a:pt x="90" y="10"/>
                  </a:cubicBezTo>
                  <a:cubicBezTo>
                    <a:pt x="90" y="10"/>
                    <a:pt x="90" y="10"/>
                    <a:pt x="90" y="10"/>
                  </a:cubicBezTo>
                  <a:cubicBezTo>
                    <a:pt x="90" y="10"/>
                    <a:pt x="90" y="10"/>
                    <a:pt x="90" y="10"/>
                  </a:cubicBezTo>
                  <a:cubicBezTo>
                    <a:pt x="90" y="10"/>
                    <a:pt x="90" y="10"/>
                    <a:pt x="90" y="10"/>
                  </a:cubicBezTo>
                  <a:cubicBezTo>
                    <a:pt x="89" y="10"/>
                    <a:pt x="89" y="10"/>
                    <a:pt x="89" y="10"/>
                  </a:cubicBezTo>
                  <a:cubicBezTo>
                    <a:pt x="90" y="10"/>
                    <a:pt x="90" y="10"/>
                    <a:pt x="90" y="10"/>
                  </a:cubicBezTo>
                  <a:cubicBezTo>
                    <a:pt x="90" y="10"/>
                    <a:pt x="90" y="10"/>
                    <a:pt x="90" y="10"/>
                  </a:cubicBezTo>
                  <a:cubicBezTo>
                    <a:pt x="90" y="10"/>
                    <a:pt x="90" y="10"/>
                    <a:pt x="90" y="10"/>
                  </a:cubicBezTo>
                  <a:cubicBezTo>
                    <a:pt x="90" y="11"/>
                    <a:pt x="90" y="11"/>
                    <a:pt x="90" y="11"/>
                  </a:cubicBezTo>
                  <a:cubicBezTo>
                    <a:pt x="90" y="11"/>
                    <a:pt x="90" y="11"/>
                    <a:pt x="90" y="11"/>
                  </a:cubicBezTo>
                  <a:cubicBezTo>
                    <a:pt x="90" y="11"/>
                    <a:pt x="90" y="11"/>
                    <a:pt x="90" y="11"/>
                  </a:cubicBezTo>
                  <a:cubicBezTo>
                    <a:pt x="90" y="11"/>
                    <a:pt x="90" y="11"/>
                    <a:pt x="90" y="11"/>
                  </a:cubicBezTo>
                  <a:cubicBezTo>
                    <a:pt x="90" y="12"/>
                    <a:pt x="90" y="12"/>
                    <a:pt x="90" y="12"/>
                  </a:cubicBezTo>
                  <a:cubicBezTo>
                    <a:pt x="91" y="13"/>
                    <a:pt x="91" y="13"/>
                    <a:pt x="91" y="13"/>
                  </a:cubicBezTo>
                  <a:cubicBezTo>
                    <a:pt x="91" y="13"/>
                    <a:pt x="91" y="13"/>
                    <a:pt x="91" y="13"/>
                  </a:cubicBezTo>
                  <a:cubicBezTo>
                    <a:pt x="91" y="13"/>
                    <a:pt x="91" y="13"/>
                    <a:pt x="91" y="13"/>
                  </a:cubicBezTo>
                  <a:cubicBezTo>
                    <a:pt x="91" y="13"/>
                    <a:pt x="91" y="13"/>
                    <a:pt x="91" y="13"/>
                  </a:cubicBezTo>
                  <a:cubicBezTo>
                    <a:pt x="91" y="13"/>
                    <a:pt x="91" y="13"/>
                    <a:pt x="91" y="13"/>
                  </a:cubicBezTo>
                  <a:cubicBezTo>
                    <a:pt x="90" y="14"/>
                    <a:pt x="90" y="14"/>
                    <a:pt x="90" y="14"/>
                  </a:cubicBezTo>
                  <a:cubicBezTo>
                    <a:pt x="91" y="15"/>
                    <a:pt x="91" y="15"/>
                    <a:pt x="91" y="15"/>
                  </a:cubicBezTo>
                  <a:cubicBezTo>
                    <a:pt x="91" y="15"/>
                    <a:pt x="91" y="15"/>
                    <a:pt x="91" y="15"/>
                  </a:cubicBezTo>
                  <a:cubicBezTo>
                    <a:pt x="91" y="16"/>
                    <a:pt x="91" y="16"/>
                    <a:pt x="91" y="16"/>
                  </a:cubicBezTo>
                  <a:cubicBezTo>
                    <a:pt x="91" y="16"/>
                    <a:pt x="91" y="16"/>
                    <a:pt x="91" y="16"/>
                  </a:cubicBezTo>
                  <a:cubicBezTo>
                    <a:pt x="91" y="16"/>
                    <a:pt x="91" y="16"/>
                    <a:pt x="91" y="16"/>
                  </a:cubicBezTo>
                  <a:cubicBezTo>
                    <a:pt x="91" y="17"/>
                    <a:pt x="91" y="17"/>
                    <a:pt x="91" y="17"/>
                  </a:cubicBezTo>
                  <a:cubicBezTo>
                    <a:pt x="91" y="17"/>
                    <a:pt x="91" y="17"/>
                    <a:pt x="91" y="17"/>
                  </a:cubicBezTo>
                  <a:cubicBezTo>
                    <a:pt x="92" y="18"/>
                    <a:pt x="92" y="18"/>
                    <a:pt x="92" y="18"/>
                  </a:cubicBezTo>
                  <a:cubicBezTo>
                    <a:pt x="92" y="18"/>
                    <a:pt x="92" y="18"/>
                    <a:pt x="92" y="18"/>
                  </a:cubicBezTo>
                  <a:cubicBezTo>
                    <a:pt x="92" y="19"/>
                    <a:pt x="92" y="19"/>
                    <a:pt x="92" y="19"/>
                  </a:cubicBezTo>
                  <a:cubicBezTo>
                    <a:pt x="92" y="19"/>
                    <a:pt x="92" y="19"/>
                    <a:pt x="92" y="19"/>
                  </a:cubicBezTo>
                  <a:close/>
                  <a:moveTo>
                    <a:pt x="100" y="14"/>
                  </a:moveTo>
                  <a:cubicBezTo>
                    <a:pt x="101" y="14"/>
                    <a:pt x="101" y="14"/>
                    <a:pt x="101" y="14"/>
                  </a:cubicBezTo>
                  <a:cubicBezTo>
                    <a:pt x="101" y="14"/>
                    <a:pt x="101" y="14"/>
                    <a:pt x="101" y="14"/>
                  </a:cubicBezTo>
                  <a:cubicBezTo>
                    <a:pt x="100" y="14"/>
                    <a:pt x="100" y="14"/>
                    <a:pt x="100" y="14"/>
                  </a:cubicBezTo>
                  <a:cubicBezTo>
                    <a:pt x="101" y="13"/>
                    <a:pt x="101" y="13"/>
                    <a:pt x="101" y="13"/>
                  </a:cubicBezTo>
                  <a:cubicBezTo>
                    <a:pt x="101" y="13"/>
                    <a:pt x="101" y="13"/>
                    <a:pt x="101" y="13"/>
                  </a:cubicBezTo>
                  <a:cubicBezTo>
                    <a:pt x="101" y="13"/>
                    <a:pt x="101" y="13"/>
                    <a:pt x="101" y="13"/>
                  </a:cubicBezTo>
                  <a:cubicBezTo>
                    <a:pt x="100" y="13"/>
                    <a:pt x="100" y="13"/>
                    <a:pt x="100" y="13"/>
                  </a:cubicBezTo>
                  <a:cubicBezTo>
                    <a:pt x="100" y="14"/>
                    <a:pt x="100" y="14"/>
                    <a:pt x="100" y="14"/>
                  </a:cubicBezTo>
                  <a:cubicBezTo>
                    <a:pt x="100" y="14"/>
                    <a:pt x="100" y="14"/>
                    <a:pt x="100" y="14"/>
                  </a:cubicBezTo>
                  <a:cubicBezTo>
                    <a:pt x="100" y="14"/>
                    <a:pt x="100" y="14"/>
                    <a:pt x="100" y="14"/>
                  </a:cubicBezTo>
                  <a:cubicBezTo>
                    <a:pt x="100" y="14"/>
                    <a:pt x="100" y="14"/>
                    <a:pt x="100" y="14"/>
                  </a:cubicBezTo>
                  <a:cubicBezTo>
                    <a:pt x="100" y="14"/>
                    <a:pt x="100" y="14"/>
                    <a:pt x="100" y="14"/>
                  </a:cubicBezTo>
                  <a:cubicBezTo>
                    <a:pt x="100" y="14"/>
                    <a:pt x="100" y="14"/>
                    <a:pt x="100" y="14"/>
                  </a:cubicBezTo>
                  <a:close/>
                  <a:moveTo>
                    <a:pt x="101" y="14"/>
                  </a:moveTo>
                  <a:cubicBezTo>
                    <a:pt x="101" y="14"/>
                    <a:pt x="101" y="14"/>
                    <a:pt x="101" y="14"/>
                  </a:cubicBezTo>
                  <a:cubicBezTo>
                    <a:pt x="102" y="14"/>
                    <a:pt x="102" y="14"/>
                    <a:pt x="102" y="14"/>
                  </a:cubicBezTo>
                  <a:cubicBezTo>
                    <a:pt x="102" y="14"/>
                    <a:pt x="102" y="14"/>
                    <a:pt x="102" y="14"/>
                  </a:cubicBezTo>
                  <a:cubicBezTo>
                    <a:pt x="102" y="14"/>
                    <a:pt x="102" y="14"/>
                    <a:pt x="102" y="14"/>
                  </a:cubicBezTo>
                  <a:cubicBezTo>
                    <a:pt x="102" y="14"/>
                    <a:pt x="102" y="14"/>
                    <a:pt x="102" y="14"/>
                  </a:cubicBezTo>
                  <a:cubicBezTo>
                    <a:pt x="103" y="14"/>
                    <a:pt x="103" y="14"/>
                    <a:pt x="103" y="14"/>
                  </a:cubicBezTo>
                  <a:cubicBezTo>
                    <a:pt x="103" y="14"/>
                    <a:pt x="103" y="14"/>
                    <a:pt x="103" y="14"/>
                  </a:cubicBezTo>
                  <a:cubicBezTo>
                    <a:pt x="103" y="15"/>
                    <a:pt x="103" y="15"/>
                    <a:pt x="103" y="15"/>
                  </a:cubicBezTo>
                  <a:cubicBezTo>
                    <a:pt x="102" y="14"/>
                    <a:pt x="102" y="14"/>
                    <a:pt x="102" y="14"/>
                  </a:cubicBezTo>
                  <a:cubicBezTo>
                    <a:pt x="102" y="15"/>
                    <a:pt x="102" y="15"/>
                    <a:pt x="102" y="15"/>
                  </a:cubicBezTo>
                  <a:cubicBezTo>
                    <a:pt x="101" y="15"/>
                    <a:pt x="101" y="15"/>
                    <a:pt x="101" y="15"/>
                  </a:cubicBezTo>
                  <a:cubicBezTo>
                    <a:pt x="101" y="15"/>
                    <a:pt x="101" y="15"/>
                    <a:pt x="101" y="15"/>
                  </a:cubicBezTo>
                  <a:cubicBezTo>
                    <a:pt x="101" y="14"/>
                    <a:pt x="101" y="14"/>
                    <a:pt x="101" y="14"/>
                  </a:cubicBezTo>
                  <a:close/>
                  <a:moveTo>
                    <a:pt x="105" y="18"/>
                  </a:moveTo>
                  <a:cubicBezTo>
                    <a:pt x="105" y="19"/>
                    <a:pt x="105" y="19"/>
                    <a:pt x="105" y="19"/>
                  </a:cubicBezTo>
                  <a:cubicBezTo>
                    <a:pt x="105" y="19"/>
                    <a:pt x="105" y="19"/>
                    <a:pt x="105" y="19"/>
                  </a:cubicBezTo>
                  <a:cubicBezTo>
                    <a:pt x="105" y="19"/>
                    <a:pt x="105" y="19"/>
                    <a:pt x="105" y="19"/>
                  </a:cubicBezTo>
                  <a:cubicBezTo>
                    <a:pt x="105" y="20"/>
                    <a:pt x="105" y="20"/>
                    <a:pt x="105" y="20"/>
                  </a:cubicBezTo>
                  <a:cubicBezTo>
                    <a:pt x="106" y="19"/>
                    <a:pt x="106" y="19"/>
                    <a:pt x="106" y="19"/>
                  </a:cubicBezTo>
                  <a:cubicBezTo>
                    <a:pt x="106" y="19"/>
                    <a:pt x="106" y="19"/>
                    <a:pt x="106" y="19"/>
                  </a:cubicBezTo>
                  <a:cubicBezTo>
                    <a:pt x="106" y="18"/>
                    <a:pt x="106" y="18"/>
                    <a:pt x="106" y="18"/>
                  </a:cubicBezTo>
                  <a:cubicBezTo>
                    <a:pt x="105" y="18"/>
                    <a:pt x="105" y="18"/>
                    <a:pt x="105" y="18"/>
                  </a:cubicBezTo>
                  <a:cubicBezTo>
                    <a:pt x="105" y="18"/>
                    <a:pt x="105" y="18"/>
                    <a:pt x="105" y="18"/>
                  </a:cubicBezTo>
                  <a:close/>
                  <a:moveTo>
                    <a:pt x="144" y="31"/>
                  </a:moveTo>
                  <a:cubicBezTo>
                    <a:pt x="144" y="31"/>
                    <a:pt x="144" y="31"/>
                    <a:pt x="144" y="31"/>
                  </a:cubicBezTo>
                  <a:cubicBezTo>
                    <a:pt x="144" y="30"/>
                    <a:pt x="144" y="30"/>
                    <a:pt x="144" y="30"/>
                  </a:cubicBezTo>
                  <a:cubicBezTo>
                    <a:pt x="144" y="30"/>
                    <a:pt x="144" y="30"/>
                    <a:pt x="144" y="30"/>
                  </a:cubicBezTo>
                  <a:cubicBezTo>
                    <a:pt x="144" y="30"/>
                    <a:pt x="144" y="30"/>
                    <a:pt x="144" y="30"/>
                  </a:cubicBezTo>
                  <a:cubicBezTo>
                    <a:pt x="144" y="30"/>
                    <a:pt x="144" y="30"/>
                    <a:pt x="144" y="30"/>
                  </a:cubicBezTo>
                  <a:cubicBezTo>
                    <a:pt x="144" y="31"/>
                    <a:pt x="144" y="31"/>
                    <a:pt x="144" y="31"/>
                  </a:cubicBezTo>
                  <a:cubicBezTo>
                    <a:pt x="144" y="31"/>
                    <a:pt x="144" y="31"/>
                    <a:pt x="144" y="31"/>
                  </a:cubicBezTo>
                  <a:cubicBezTo>
                    <a:pt x="144" y="31"/>
                    <a:pt x="144" y="31"/>
                    <a:pt x="144" y="31"/>
                  </a:cubicBezTo>
                  <a:close/>
                  <a:moveTo>
                    <a:pt x="139" y="37"/>
                  </a:moveTo>
                  <a:cubicBezTo>
                    <a:pt x="139" y="37"/>
                    <a:pt x="139" y="37"/>
                    <a:pt x="139" y="37"/>
                  </a:cubicBezTo>
                  <a:cubicBezTo>
                    <a:pt x="140" y="37"/>
                    <a:pt x="140" y="37"/>
                    <a:pt x="140" y="37"/>
                  </a:cubicBezTo>
                  <a:cubicBezTo>
                    <a:pt x="140" y="37"/>
                    <a:pt x="140" y="37"/>
                    <a:pt x="140" y="37"/>
                  </a:cubicBezTo>
                  <a:cubicBezTo>
                    <a:pt x="140" y="37"/>
                    <a:pt x="140" y="37"/>
                    <a:pt x="140" y="37"/>
                  </a:cubicBezTo>
                  <a:cubicBezTo>
                    <a:pt x="139" y="36"/>
                    <a:pt x="139" y="36"/>
                    <a:pt x="139" y="36"/>
                  </a:cubicBezTo>
                  <a:cubicBezTo>
                    <a:pt x="139" y="36"/>
                    <a:pt x="139" y="36"/>
                    <a:pt x="139" y="36"/>
                  </a:cubicBezTo>
                  <a:cubicBezTo>
                    <a:pt x="139" y="36"/>
                    <a:pt x="139" y="36"/>
                    <a:pt x="139" y="36"/>
                  </a:cubicBezTo>
                  <a:cubicBezTo>
                    <a:pt x="139" y="36"/>
                    <a:pt x="139" y="36"/>
                    <a:pt x="139" y="36"/>
                  </a:cubicBezTo>
                  <a:cubicBezTo>
                    <a:pt x="139" y="36"/>
                    <a:pt x="139" y="36"/>
                    <a:pt x="139" y="36"/>
                  </a:cubicBezTo>
                  <a:cubicBezTo>
                    <a:pt x="139" y="36"/>
                    <a:pt x="139" y="36"/>
                    <a:pt x="139" y="36"/>
                  </a:cubicBezTo>
                  <a:cubicBezTo>
                    <a:pt x="139" y="36"/>
                    <a:pt x="139" y="37"/>
                    <a:pt x="139" y="37"/>
                  </a:cubicBezTo>
                  <a:close/>
                  <a:moveTo>
                    <a:pt x="124" y="34"/>
                  </a:moveTo>
                  <a:cubicBezTo>
                    <a:pt x="125" y="34"/>
                    <a:pt x="125" y="34"/>
                    <a:pt x="125" y="34"/>
                  </a:cubicBezTo>
                  <a:cubicBezTo>
                    <a:pt x="125" y="34"/>
                    <a:pt x="125" y="34"/>
                    <a:pt x="125" y="34"/>
                  </a:cubicBezTo>
                  <a:cubicBezTo>
                    <a:pt x="125" y="34"/>
                    <a:pt x="125" y="34"/>
                    <a:pt x="125" y="34"/>
                  </a:cubicBezTo>
                  <a:cubicBezTo>
                    <a:pt x="125" y="34"/>
                    <a:pt x="125" y="34"/>
                    <a:pt x="125" y="34"/>
                  </a:cubicBezTo>
                  <a:cubicBezTo>
                    <a:pt x="126" y="34"/>
                    <a:pt x="126" y="34"/>
                    <a:pt x="126" y="34"/>
                  </a:cubicBezTo>
                  <a:cubicBezTo>
                    <a:pt x="126" y="34"/>
                    <a:pt x="126" y="34"/>
                    <a:pt x="126" y="34"/>
                  </a:cubicBezTo>
                  <a:cubicBezTo>
                    <a:pt x="125" y="33"/>
                    <a:pt x="125" y="33"/>
                    <a:pt x="125" y="33"/>
                  </a:cubicBezTo>
                  <a:cubicBezTo>
                    <a:pt x="125" y="33"/>
                    <a:pt x="125" y="33"/>
                    <a:pt x="125" y="33"/>
                  </a:cubicBezTo>
                  <a:cubicBezTo>
                    <a:pt x="125" y="32"/>
                    <a:pt x="125" y="32"/>
                    <a:pt x="125" y="32"/>
                  </a:cubicBezTo>
                  <a:cubicBezTo>
                    <a:pt x="125" y="32"/>
                    <a:pt x="125" y="32"/>
                    <a:pt x="125" y="32"/>
                  </a:cubicBezTo>
                  <a:cubicBezTo>
                    <a:pt x="125" y="32"/>
                    <a:pt x="125" y="32"/>
                    <a:pt x="125" y="32"/>
                  </a:cubicBezTo>
                  <a:cubicBezTo>
                    <a:pt x="125" y="32"/>
                    <a:pt x="125" y="32"/>
                    <a:pt x="125" y="32"/>
                  </a:cubicBezTo>
                  <a:cubicBezTo>
                    <a:pt x="124" y="32"/>
                    <a:pt x="124" y="32"/>
                    <a:pt x="124" y="32"/>
                  </a:cubicBezTo>
                  <a:cubicBezTo>
                    <a:pt x="123" y="32"/>
                    <a:pt x="123" y="32"/>
                    <a:pt x="123" y="32"/>
                  </a:cubicBezTo>
                  <a:cubicBezTo>
                    <a:pt x="123" y="32"/>
                    <a:pt x="123" y="32"/>
                    <a:pt x="123" y="32"/>
                  </a:cubicBezTo>
                  <a:cubicBezTo>
                    <a:pt x="123" y="32"/>
                    <a:pt x="123" y="32"/>
                    <a:pt x="123" y="32"/>
                  </a:cubicBezTo>
                  <a:cubicBezTo>
                    <a:pt x="123" y="33"/>
                    <a:pt x="123" y="33"/>
                    <a:pt x="123" y="33"/>
                  </a:cubicBezTo>
                  <a:cubicBezTo>
                    <a:pt x="123" y="33"/>
                    <a:pt x="123" y="33"/>
                    <a:pt x="123" y="33"/>
                  </a:cubicBezTo>
                  <a:cubicBezTo>
                    <a:pt x="123" y="33"/>
                    <a:pt x="123" y="33"/>
                    <a:pt x="123" y="33"/>
                  </a:cubicBezTo>
                  <a:cubicBezTo>
                    <a:pt x="123" y="34"/>
                    <a:pt x="123" y="34"/>
                    <a:pt x="123" y="34"/>
                  </a:cubicBezTo>
                  <a:cubicBezTo>
                    <a:pt x="123" y="34"/>
                    <a:pt x="123" y="34"/>
                    <a:pt x="123" y="34"/>
                  </a:cubicBezTo>
                  <a:cubicBezTo>
                    <a:pt x="122" y="34"/>
                    <a:pt x="122" y="34"/>
                    <a:pt x="122" y="34"/>
                  </a:cubicBezTo>
                  <a:cubicBezTo>
                    <a:pt x="123" y="34"/>
                    <a:pt x="123" y="34"/>
                    <a:pt x="123" y="34"/>
                  </a:cubicBezTo>
                  <a:cubicBezTo>
                    <a:pt x="123" y="34"/>
                    <a:pt x="123" y="34"/>
                    <a:pt x="123" y="34"/>
                  </a:cubicBezTo>
                  <a:cubicBezTo>
                    <a:pt x="124" y="34"/>
                    <a:pt x="124" y="34"/>
                    <a:pt x="124" y="34"/>
                  </a:cubicBezTo>
                  <a:close/>
                  <a:moveTo>
                    <a:pt x="167" y="22"/>
                  </a:moveTo>
                  <a:cubicBezTo>
                    <a:pt x="167" y="21"/>
                    <a:pt x="167" y="21"/>
                    <a:pt x="167" y="21"/>
                  </a:cubicBezTo>
                  <a:cubicBezTo>
                    <a:pt x="167" y="21"/>
                    <a:pt x="167" y="21"/>
                    <a:pt x="167" y="21"/>
                  </a:cubicBezTo>
                  <a:cubicBezTo>
                    <a:pt x="167" y="21"/>
                    <a:pt x="167" y="21"/>
                    <a:pt x="167" y="21"/>
                  </a:cubicBezTo>
                  <a:cubicBezTo>
                    <a:pt x="167" y="20"/>
                    <a:pt x="167" y="20"/>
                    <a:pt x="167" y="20"/>
                  </a:cubicBezTo>
                  <a:cubicBezTo>
                    <a:pt x="167" y="20"/>
                    <a:pt x="167" y="20"/>
                    <a:pt x="167" y="20"/>
                  </a:cubicBezTo>
                  <a:cubicBezTo>
                    <a:pt x="167" y="19"/>
                    <a:pt x="167" y="19"/>
                    <a:pt x="167" y="19"/>
                  </a:cubicBezTo>
                  <a:cubicBezTo>
                    <a:pt x="167" y="19"/>
                    <a:pt x="167" y="19"/>
                    <a:pt x="167" y="19"/>
                  </a:cubicBezTo>
                  <a:cubicBezTo>
                    <a:pt x="166" y="19"/>
                    <a:pt x="166" y="19"/>
                    <a:pt x="166" y="19"/>
                  </a:cubicBezTo>
                  <a:cubicBezTo>
                    <a:pt x="166" y="19"/>
                    <a:pt x="166" y="19"/>
                    <a:pt x="166" y="19"/>
                  </a:cubicBezTo>
                  <a:cubicBezTo>
                    <a:pt x="165" y="19"/>
                    <a:pt x="165" y="19"/>
                    <a:pt x="165" y="19"/>
                  </a:cubicBezTo>
                  <a:cubicBezTo>
                    <a:pt x="165" y="20"/>
                    <a:pt x="165" y="20"/>
                    <a:pt x="165" y="20"/>
                  </a:cubicBezTo>
                  <a:cubicBezTo>
                    <a:pt x="166" y="20"/>
                    <a:pt x="166" y="20"/>
                    <a:pt x="166" y="20"/>
                  </a:cubicBezTo>
                  <a:cubicBezTo>
                    <a:pt x="166" y="20"/>
                    <a:pt x="166" y="20"/>
                    <a:pt x="166" y="20"/>
                  </a:cubicBezTo>
                  <a:cubicBezTo>
                    <a:pt x="166" y="21"/>
                    <a:pt x="166" y="21"/>
                    <a:pt x="166" y="21"/>
                  </a:cubicBezTo>
                  <a:cubicBezTo>
                    <a:pt x="166" y="21"/>
                    <a:pt x="166" y="21"/>
                    <a:pt x="166" y="21"/>
                  </a:cubicBezTo>
                  <a:cubicBezTo>
                    <a:pt x="167" y="21"/>
                    <a:pt x="167" y="21"/>
                    <a:pt x="167" y="21"/>
                  </a:cubicBezTo>
                  <a:cubicBezTo>
                    <a:pt x="167" y="22"/>
                    <a:pt x="167" y="22"/>
                    <a:pt x="167" y="22"/>
                  </a:cubicBezTo>
                  <a:close/>
                  <a:moveTo>
                    <a:pt x="168" y="25"/>
                  </a:moveTo>
                  <a:cubicBezTo>
                    <a:pt x="168" y="24"/>
                    <a:pt x="168" y="24"/>
                    <a:pt x="168" y="24"/>
                  </a:cubicBezTo>
                  <a:cubicBezTo>
                    <a:pt x="169" y="24"/>
                    <a:pt x="169" y="24"/>
                    <a:pt x="169" y="24"/>
                  </a:cubicBezTo>
                  <a:cubicBezTo>
                    <a:pt x="169" y="24"/>
                    <a:pt x="169" y="24"/>
                    <a:pt x="169" y="24"/>
                  </a:cubicBezTo>
                  <a:cubicBezTo>
                    <a:pt x="170" y="24"/>
                    <a:pt x="170" y="24"/>
                    <a:pt x="170" y="24"/>
                  </a:cubicBezTo>
                  <a:cubicBezTo>
                    <a:pt x="171" y="24"/>
                    <a:pt x="171" y="24"/>
                    <a:pt x="171" y="24"/>
                  </a:cubicBezTo>
                  <a:cubicBezTo>
                    <a:pt x="171" y="24"/>
                    <a:pt x="171" y="24"/>
                    <a:pt x="171" y="24"/>
                  </a:cubicBezTo>
                  <a:cubicBezTo>
                    <a:pt x="172" y="24"/>
                    <a:pt x="172" y="24"/>
                    <a:pt x="172" y="24"/>
                  </a:cubicBezTo>
                  <a:cubicBezTo>
                    <a:pt x="173" y="23"/>
                    <a:pt x="173" y="23"/>
                    <a:pt x="173" y="23"/>
                  </a:cubicBezTo>
                  <a:cubicBezTo>
                    <a:pt x="173" y="23"/>
                    <a:pt x="173" y="23"/>
                    <a:pt x="173" y="23"/>
                  </a:cubicBezTo>
                  <a:cubicBezTo>
                    <a:pt x="174" y="23"/>
                    <a:pt x="174" y="23"/>
                    <a:pt x="174" y="23"/>
                  </a:cubicBezTo>
                  <a:cubicBezTo>
                    <a:pt x="174" y="23"/>
                    <a:pt x="174" y="23"/>
                    <a:pt x="174" y="23"/>
                  </a:cubicBezTo>
                  <a:cubicBezTo>
                    <a:pt x="174" y="23"/>
                    <a:pt x="174" y="23"/>
                    <a:pt x="174" y="23"/>
                  </a:cubicBezTo>
                  <a:cubicBezTo>
                    <a:pt x="174" y="22"/>
                    <a:pt x="174" y="22"/>
                    <a:pt x="174" y="22"/>
                  </a:cubicBezTo>
                  <a:cubicBezTo>
                    <a:pt x="173" y="22"/>
                    <a:pt x="173" y="22"/>
                    <a:pt x="173" y="22"/>
                  </a:cubicBezTo>
                  <a:cubicBezTo>
                    <a:pt x="172" y="21"/>
                    <a:pt x="172" y="21"/>
                    <a:pt x="172" y="21"/>
                  </a:cubicBezTo>
                  <a:cubicBezTo>
                    <a:pt x="172" y="21"/>
                    <a:pt x="172" y="21"/>
                    <a:pt x="172" y="21"/>
                  </a:cubicBezTo>
                  <a:cubicBezTo>
                    <a:pt x="171" y="21"/>
                    <a:pt x="171" y="21"/>
                    <a:pt x="171" y="21"/>
                  </a:cubicBezTo>
                  <a:cubicBezTo>
                    <a:pt x="171" y="20"/>
                    <a:pt x="171" y="20"/>
                    <a:pt x="171" y="20"/>
                  </a:cubicBezTo>
                  <a:cubicBezTo>
                    <a:pt x="170" y="20"/>
                    <a:pt x="170" y="20"/>
                    <a:pt x="170" y="20"/>
                  </a:cubicBezTo>
                  <a:cubicBezTo>
                    <a:pt x="170" y="21"/>
                    <a:pt x="170" y="21"/>
                    <a:pt x="170" y="21"/>
                  </a:cubicBezTo>
                  <a:cubicBezTo>
                    <a:pt x="170" y="20"/>
                    <a:pt x="170" y="20"/>
                    <a:pt x="170" y="20"/>
                  </a:cubicBezTo>
                  <a:cubicBezTo>
                    <a:pt x="169" y="20"/>
                    <a:pt x="169" y="20"/>
                    <a:pt x="169" y="20"/>
                  </a:cubicBezTo>
                  <a:cubicBezTo>
                    <a:pt x="169" y="21"/>
                    <a:pt x="169" y="21"/>
                    <a:pt x="169" y="21"/>
                  </a:cubicBezTo>
                  <a:cubicBezTo>
                    <a:pt x="168" y="22"/>
                    <a:pt x="168" y="22"/>
                    <a:pt x="168" y="22"/>
                  </a:cubicBezTo>
                  <a:cubicBezTo>
                    <a:pt x="169" y="22"/>
                    <a:pt x="169" y="22"/>
                    <a:pt x="169" y="22"/>
                  </a:cubicBezTo>
                  <a:cubicBezTo>
                    <a:pt x="169" y="23"/>
                    <a:pt x="169" y="23"/>
                    <a:pt x="169" y="23"/>
                  </a:cubicBezTo>
                  <a:cubicBezTo>
                    <a:pt x="168" y="24"/>
                    <a:pt x="168" y="24"/>
                    <a:pt x="168" y="24"/>
                  </a:cubicBezTo>
                  <a:cubicBezTo>
                    <a:pt x="168" y="24"/>
                    <a:pt x="168" y="24"/>
                    <a:pt x="168" y="24"/>
                  </a:cubicBezTo>
                  <a:cubicBezTo>
                    <a:pt x="168" y="25"/>
                    <a:pt x="168" y="25"/>
                    <a:pt x="168" y="25"/>
                  </a:cubicBezTo>
                  <a:cubicBezTo>
                    <a:pt x="168" y="25"/>
                    <a:pt x="168" y="25"/>
                    <a:pt x="168" y="25"/>
                  </a:cubicBezTo>
                  <a:close/>
                  <a:moveTo>
                    <a:pt x="158" y="23"/>
                  </a:moveTo>
                  <a:cubicBezTo>
                    <a:pt x="158" y="23"/>
                    <a:pt x="158" y="23"/>
                    <a:pt x="158" y="23"/>
                  </a:cubicBezTo>
                  <a:cubicBezTo>
                    <a:pt x="159" y="23"/>
                    <a:pt x="159" y="23"/>
                    <a:pt x="159" y="23"/>
                  </a:cubicBezTo>
                  <a:cubicBezTo>
                    <a:pt x="159" y="23"/>
                    <a:pt x="159" y="23"/>
                    <a:pt x="159" y="23"/>
                  </a:cubicBezTo>
                  <a:cubicBezTo>
                    <a:pt x="159" y="24"/>
                    <a:pt x="159" y="24"/>
                    <a:pt x="159" y="24"/>
                  </a:cubicBezTo>
                  <a:cubicBezTo>
                    <a:pt x="160" y="24"/>
                    <a:pt x="160" y="24"/>
                    <a:pt x="160" y="24"/>
                  </a:cubicBezTo>
                  <a:cubicBezTo>
                    <a:pt x="160" y="24"/>
                    <a:pt x="160" y="24"/>
                    <a:pt x="160" y="24"/>
                  </a:cubicBezTo>
                  <a:cubicBezTo>
                    <a:pt x="161" y="24"/>
                    <a:pt x="161" y="24"/>
                    <a:pt x="161" y="24"/>
                  </a:cubicBezTo>
                  <a:cubicBezTo>
                    <a:pt x="161" y="24"/>
                    <a:pt x="161" y="24"/>
                    <a:pt x="161" y="24"/>
                  </a:cubicBezTo>
                  <a:cubicBezTo>
                    <a:pt x="160" y="23"/>
                    <a:pt x="160" y="23"/>
                    <a:pt x="160" y="23"/>
                  </a:cubicBezTo>
                  <a:cubicBezTo>
                    <a:pt x="160" y="23"/>
                    <a:pt x="160" y="23"/>
                    <a:pt x="160" y="23"/>
                  </a:cubicBezTo>
                  <a:cubicBezTo>
                    <a:pt x="159" y="23"/>
                    <a:pt x="159" y="23"/>
                    <a:pt x="159" y="23"/>
                  </a:cubicBezTo>
                  <a:cubicBezTo>
                    <a:pt x="159" y="23"/>
                    <a:pt x="159" y="23"/>
                    <a:pt x="159" y="23"/>
                  </a:cubicBezTo>
                  <a:cubicBezTo>
                    <a:pt x="158" y="22"/>
                    <a:pt x="158" y="22"/>
                    <a:pt x="158" y="22"/>
                  </a:cubicBezTo>
                  <a:cubicBezTo>
                    <a:pt x="158" y="23"/>
                    <a:pt x="158" y="23"/>
                    <a:pt x="158" y="23"/>
                  </a:cubicBezTo>
                  <a:close/>
                  <a:moveTo>
                    <a:pt x="171" y="36"/>
                  </a:moveTo>
                  <a:cubicBezTo>
                    <a:pt x="172" y="36"/>
                    <a:pt x="172" y="36"/>
                    <a:pt x="172" y="36"/>
                  </a:cubicBezTo>
                  <a:cubicBezTo>
                    <a:pt x="172" y="36"/>
                    <a:pt x="172" y="36"/>
                    <a:pt x="172" y="36"/>
                  </a:cubicBezTo>
                  <a:cubicBezTo>
                    <a:pt x="172" y="36"/>
                    <a:pt x="172" y="36"/>
                    <a:pt x="172" y="36"/>
                  </a:cubicBezTo>
                  <a:cubicBezTo>
                    <a:pt x="173" y="36"/>
                    <a:pt x="173" y="36"/>
                    <a:pt x="173" y="36"/>
                  </a:cubicBezTo>
                  <a:cubicBezTo>
                    <a:pt x="173" y="36"/>
                    <a:pt x="173" y="36"/>
                    <a:pt x="173" y="36"/>
                  </a:cubicBezTo>
                  <a:cubicBezTo>
                    <a:pt x="173" y="36"/>
                    <a:pt x="173" y="36"/>
                    <a:pt x="173" y="36"/>
                  </a:cubicBezTo>
                  <a:cubicBezTo>
                    <a:pt x="173" y="35"/>
                    <a:pt x="173" y="35"/>
                    <a:pt x="173" y="35"/>
                  </a:cubicBezTo>
                  <a:cubicBezTo>
                    <a:pt x="172" y="35"/>
                    <a:pt x="172" y="35"/>
                    <a:pt x="172" y="35"/>
                  </a:cubicBezTo>
                  <a:cubicBezTo>
                    <a:pt x="172" y="36"/>
                    <a:pt x="172" y="36"/>
                    <a:pt x="172" y="36"/>
                  </a:cubicBezTo>
                  <a:cubicBezTo>
                    <a:pt x="172" y="36"/>
                    <a:pt x="172" y="36"/>
                    <a:pt x="172" y="36"/>
                  </a:cubicBezTo>
                  <a:cubicBezTo>
                    <a:pt x="172" y="36"/>
                    <a:pt x="172" y="36"/>
                    <a:pt x="171" y="36"/>
                  </a:cubicBezTo>
                  <a:close/>
                  <a:moveTo>
                    <a:pt x="218" y="32"/>
                  </a:moveTo>
                  <a:cubicBezTo>
                    <a:pt x="218" y="32"/>
                    <a:pt x="218" y="32"/>
                    <a:pt x="218" y="32"/>
                  </a:cubicBezTo>
                  <a:cubicBezTo>
                    <a:pt x="218" y="32"/>
                    <a:pt x="218" y="32"/>
                    <a:pt x="218" y="32"/>
                  </a:cubicBezTo>
                  <a:cubicBezTo>
                    <a:pt x="218" y="32"/>
                    <a:pt x="218" y="32"/>
                    <a:pt x="218" y="32"/>
                  </a:cubicBezTo>
                  <a:cubicBezTo>
                    <a:pt x="218" y="31"/>
                    <a:pt x="218" y="31"/>
                    <a:pt x="218" y="31"/>
                  </a:cubicBezTo>
                  <a:cubicBezTo>
                    <a:pt x="218" y="32"/>
                    <a:pt x="218" y="32"/>
                    <a:pt x="218" y="32"/>
                  </a:cubicBezTo>
                  <a:cubicBezTo>
                    <a:pt x="218" y="32"/>
                    <a:pt x="218" y="32"/>
                    <a:pt x="218" y="32"/>
                  </a:cubicBezTo>
                  <a:close/>
                  <a:moveTo>
                    <a:pt x="218" y="33"/>
                  </a:moveTo>
                  <a:cubicBezTo>
                    <a:pt x="218" y="33"/>
                    <a:pt x="218" y="33"/>
                    <a:pt x="218" y="33"/>
                  </a:cubicBezTo>
                  <a:cubicBezTo>
                    <a:pt x="218" y="32"/>
                    <a:pt x="218" y="32"/>
                    <a:pt x="218" y="32"/>
                  </a:cubicBezTo>
                  <a:cubicBezTo>
                    <a:pt x="218" y="32"/>
                    <a:pt x="218" y="32"/>
                    <a:pt x="218" y="32"/>
                  </a:cubicBezTo>
                  <a:cubicBezTo>
                    <a:pt x="218" y="32"/>
                    <a:pt x="218" y="32"/>
                    <a:pt x="218" y="32"/>
                  </a:cubicBezTo>
                  <a:cubicBezTo>
                    <a:pt x="218" y="32"/>
                    <a:pt x="218" y="32"/>
                    <a:pt x="218" y="32"/>
                  </a:cubicBezTo>
                  <a:cubicBezTo>
                    <a:pt x="218" y="33"/>
                    <a:pt x="218" y="33"/>
                    <a:pt x="218" y="33"/>
                  </a:cubicBezTo>
                  <a:close/>
                  <a:moveTo>
                    <a:pt x="218" y="33"/>
                  </a:moveTo>
                  <a:cubicBezTo>
                    <a:pt x="218" y="33"/>
                    <a:pt x="218" y="33"/>
                    <a:pt x="218" y="33"/>
                  </a:cubicBezTo>
                  <a:cubicBezTo>
                    <a:pt x="218" y="34"/>
                    <a:pt x="218" y="34"/>
                    <a:pt x="218" y="34"/>
                  </a:cubicBezTo>
                  <a:cubicBezTo>
                    <a:pt x="218" y="33"/>
                    <a:pt x="218" y="33"/>
                    <a:pt x="218" y="33"/>
                  </a:cubicBezTo>
                  <a:cubicBezTo>
                    <a:pt x="218" y="33"/>
                    <a:pt x="218" y="33"/>
                    <a:pt x="218" y="33"/>
                  </a:cubicBezTo>
                  <a:cubicBezTo>
                    <a:pt x="218" y="33"/>
                    <a:pt x="218" y="33"/>
                    <a:pt x="218" y="33"/>
                  </a:cubicBezTo>
                  <a:cubicBezTo>
                    <a:pt x="218" y="33"/>
                    <a:pt x="218" y="33"/>
                    <a:pt x="218" y="33"/>
                  </a:cubicBezTo>
                  <a:cubicBezTo>
                    <a:pt x="218" y="33"/>
                    <a:pt x="218" y="33"/>
                    <a:pt x="218" y="33"/>
                  </a:cubicBezTo>
                  <a:close/>
                  <a:moveTo>
                    <a:pt x="217" y="32"/>
                  </a:moveTo>
                  <a:cubicBezTo>
                    <a:pt x="217" y="33"/>
                    <a:pt x="217" y="33"/>
                    <a:pt x="217" y="33"/>
                  </a:cubicBezTo>
                  <a:cubicBezTo>
                    <a:pt x="217" y="33"/>
                    <a:pt x="217" y="33"/>
                    <a:pt x="217" y="33"/>
                  </a:cubicBezTo>
                  <a:cubicBezTo>
                    <a:pt x="217" y="33"/>
                    <a:pt x="217" y="33"/>
                    <a:pt x="217" y="33"/>
                  </a:cubicBezTo>
                  <a:cubicBezTo>
                    <a:pt x="217" y="33"/>
                    <a:pt x="217" y="33"/>
                    <a:pt x="217" y="33"/>
                  </a:cubicBezTo>
                  <a:cubicBezTo>
                    <a:pt x="217" y="32"/>
                    <a:pt x="217" y="32"/>
                    <a:pt x="217" y="32"/>
                  </a:cubicBezTo>
                  <a:cubicBezTo>
                    <a:pt x="217" y="32"/>
                    <a:pt x="217" y="32"/>
                    <a:pt x="217" y="32"/>
                  </a:cubicBezTo>
                  <a:cubicBezTo>
                    <a:pt x="217" y="32"/>
                    <a:pt x="217" y="32"/>
                    <a:pt x="217" y="32"/>
                  </a:cubicBezTo>
                  <a:cubicBezTo>
                    <a:pt x="217" y="32"/>
                    <a:pt x="217" y="32"/>
                    <a:pt x="217" y="32"/>
                  </a:cubicBezTo>
                  <a:close/>
                  <a:moveTo>
                    <a:pt x="228" y="28"/>
                  </a:moveTo>
                  <a:cubicBezTo>
                    <a:pt x="229" y="28"/>
                    <a:pt x="229" y="28"/>
                    <a:pt x="229" y="28"/>
                  </a:cubicBezTo>
                  <a:cubicBezTo>
                    <a:pt x="229" y="28"/>
                    <a:pt x="229" y="28"/>
                    <a:pt x="229" y="28"/>
                  </a:cubicBezTo>
                  <a:cubicBezTo>
                    <a:pt x="229" y="27"/>
                    <a:pt x="229" y="27"/>
                    <a:pt x="229" y="27"/>
                  </a:cubicBezTo>
                  <a:cubicBezTo>
                    <a:pt x="229" y="27"/>
                    <a:pt x="229" y="27"/>
                    <a:pt x="229" y="27"/>
                  </a:cubicBezTo>
                  <a:cubicBezTo>
                    <a:pt x="229" y="27"/>
                    <a:pt x="229" y="27"/>
                    <a:pt x="229" y="27"/>
                  </a:cubicBezTo>
                  <a:cubicBezTo>
                    <a:pt x="229" y="26"/>
                    <a:pt x="229" y="26"/>
                    <a:pt x="229" y="26"/>
                  </a:cubicBezTo>
                  <a:cubicBezTo>
                    <a:pt x="229" y="26"/>
                    <a:pt x="229" y="26"/>
                    <a:pt x="229" y="26"/>
                  </a:cubicBezTo>
                  <a:cubicBezTo>
                    <a:pt x="228" y="26"/>
                    <a:pt x="228" y="26"/>
                    <a:pt x="228" y="26"/>
                  </a:cubicBezTo>
                  <a:cubicBezTo>
                    <a:pt x="228" y="26"/>
                    <a:pt x="228" y="26"/>
                    <a:pt x="228" y="26"/>
                  </a:cubicBezTo>
                  <a:cubicBezTo>
                    <a:pt x="228" y="26"/>
                    <a:pt x="228" y="26"/>
                    <a:pt x="228" y="26"/>
                  </a:cubicBezTo>
                  <a:cubicBezTo>
                    <a:pt x="228" y="26"/>
                    <a:pt x="228" y="26"/>
                    <a:pt x="228" y="26"/>
                  </a:cubicBezTo>
                  <a:cubicBezTo>
                    <a:pt x="227" y="26"/>
                    <a:pt x="227" y="26"/>
                    <a:pt x="227" y="26"/>
                  </a:cubicBezTo>
                  <a:cubicBezTo>
                    <a:pt x="227" y="26"/>
                    <a:pt x="227" y="26"/>
                    <a:pt x="227" y="26"/>
                  </a:cubicBezTo>
                  <a:cubicBezTo>
                    <a:pt x="227" y="26"/>
                    <a:pt x="227" y="26"/>
                    <a:pt x="227" y="26"/>
                  </a:cubicBezTo>
                  <a:cubicBezTo>
                    <a:pt x="227" y="26"/>
                    <a:pt x="227" y="26"/>
                    <a:pt x="227" y="26"/>
                  </a:cubicBezTo>
                  <a:cubicBezTo>
                    <a:pt x="227" y="26"/>
                    <a:pt x="227" y="26"/>
                    <a:pt x="227" y="26"/>
                  </a:cubicBezTo>
                  <a:cubicBezTo>
                    <a:pt x="227" y="26"/>
                    <a:pt x="227" y="26"/>
                    <a:pt x="227" y="26"/>
                  </a:cubicBezTo>
                  <a:cubicBezTo>
                    <a:pt x="227" y="27"/>
                    <a:pt x="227" y="27"/>
                    <a:pt x="227" y="27"/>
                  </a:cubicBezTo>
                  <a:cubicBezTo>
                    <a:pt x="227" y="27"/>
                    <a:pt x="227" y="27"/>
                    <a:pt x="227" y="27"/>
                  </a:cubicBezTo>
                  <a:cubicBezTo>
                    <a:pt x="227" y="27"/>
                    <a:pt x="227" y="27"/>
                    <a:pt x="227" y="27"/>
                  </a:cubicBezTo>
                  <a:cubicBezTo>
                    <a:pt x="228" y="27"/>
                    <a:pt x="228" y="27"/>
                    <a:pt x="228" y="27"/>
                  </a:cubicBezTo>
                  <a:cubicBezTo>
                    <a:pt x="228" y="28"/>
                    <a:pt x="228" y="28"/>
                    <a:pt x="228" y="28"/>
                  </a:cubicBezTo>
                  <a:close/>
                  <a:moveTo>
                    <a:pt x="231" y="27"/>
                  </a:moveTo>
                  <a:cubicBezTo>
                    <a:pt x="231" y="26"/>
                    <a:pt x="231" y="26"/>
                    <a:pt x="231" y="26"/>
                  </a:cubicBezTo>
                  <a:cubicBezTo>
                    <a:pt x="231" y="26"/>
                    <a:pt x="231" y="26"/>
                    <a:pt x="231" y="26"/>
                  </a:cubicBezTo>
                  <a:cubicBezTo>
                    <a:pt x="231" y="26"/>
                    <a:pt x="231" y="26"/>
                    <a:pt x="231" y="26"/>
                  </a:cubicBezTo>
                  <a:cubicBezTo>
                    <a:pt x="231" y="26"/>
                    <a:pt x="231" y="26"/>
                    <a:pt x="231" y="26"/>
                  </a:cubicBezTo>
                  <a:cubicBezTo>
                    <a:pt x="231" y="27"/>
                    <a:pt x="231" y="27"/>
                    <a:pt x="231" y="27"/>
                  </a:cubicBezTo>
                  <a:close/>
                  <a:moveTo>
                    <a:pt x="234" y="139"/>
                  </a:moveTo>
                  <a:cubicBezTo>
                    <a:pt x="234" y="139"/>
                    <a:pt x="234" y="139"/>
                    <a:pt x="234" y="139"/>
                  </a:cubicBezTo>
                  <a:cubicBezTo>
                    <a:pt x="234" y="138"/>
                    <a:pt x="234" y="138"/>
                    <a:pt x="234" y="138"/>
                  </a:cubicBezTo>
                  <a:cubicBezTo>
                    <a:pt x="233" y="138"/>
                    <a:pt x="233" y="138"/>
                    <a:pt x="233" y="138"/>
                  </a:cubicBezTo>
                  <a:cubicBezTo>
                    <a:pt x="233" y="137"/>
                    <a:pt x="233" y="137"/>
                    <a:pt x="233" y="137"/>
                  </a:cubicBezTo>
                  <a:cubicBezTo>
                    <a:pt x="233" y="137"/>
                    <a:pt x="233" y="137"/>
                    <a:pt x="233" y="137"/>
                  </a:cubicBezTo>
                  <a:cubicBezTo>
                    <a:pt x="234" y="136"/>
                    <a:pt x="234" y="136"/>
                    <a:pt x="234" y="136"/>
                  </a:cubicBezTo>
                  <a:cubicBezTo>
                    <a:pt x="234" y="136"/>
                    <a:pt x="234" y="136"/>
                    <a:pt x="234" y="136"/>
                  </a:cubicBezTo>
                  <a:cubicBezTo>
                    <a:pt x="234" y="137"/>
                    <a:pt x="234" y="137"/>
                    <a:pt x="234" y="137"/>
                  </a:cubicBezTo>
                  <a:cubicBezTo>
                    <a:pt x="234" y="137"/>
                    <a:pt x="234" y="137"/>
                    <a:pt x="234" y="137"/>
                  </a:cubicBezTo>
                  <a:cubicBezTo>
                    <a:pt x="235" y="137"/>
                    <a:pt x="235" y="137"/>
                    <a:pt x="235" y="137"/>
                  </a:cubicBezTo>
                  <a:cubicBezTo>
                    <a:pt x="235" y="136"/>
                    <a:pt x="235" y="136"/>
                    <a:pt x="235" y="136"/>
                  </a:cubicBezTo>
                  <a:cubicBezTo>
                    <a:pt x="235" y="136"/>
                    <a:pt x="235" y="136"/>
                    <a:pt x="235" y="136"/>
                  </a:cubicBezTo>
                  <a:cubicBezTo>
                    <a:pt x="235" y="137"/>
                    <a:pt x="235" y="137"/>
                    <a:pt x="235" y="137"/>
                  </a:cubicBezTo>
                  <a:cubicBezTo>
                    <a:pt x="235" y="137"/>
                    <a:pt x="235" y="137"/>
                    <a:pt x="235" y="137"/>
                  </a:cubicBezTo>
                  <a:cubicBezTo>
                    <a:pt x="235" y="137"/>
                    <a:pt x="235" y="137"/>
                    <a:pt x="235" y="137"/>
                  </a:cubicBezTo>
                  <a:cubicBezTo>
                    <a:pt x="236" y="138"/>
                    <a:pt x="236" y="138"/>
                    <a:pt x="236" y="138"/>
                  </a:cubicBezTo>
                  <a:cubicBezTo>
                    <a:pt x="236" y="138"/>
                    <a:pt x="236" y="138"/>
                    <a:pt x="236" y="138"/>
                  </a:cubicBezTo>
                  <a:cubicBezTo>
                    <a:pt x="236" y="138"/>
                    <a:pt x="236" y="138"/>
                    <a:pt x="236" y="138"/>
                  </a:cubicBezTo>
                  <a:cubicBezTo>
                    <a:pt x="236" y="138"/>
                    <a:pt x="236" y="138"/>
                    <a:pt x="236" y="138"/>
                  </a:cubicBezTo>
                  <a:cubicBezTo>
                    <a:pt x="236" y="138"/>
                    <a:pt x="236" y="138"/>
                    <a:pt x="236" y="138"/>
                  </a:cubicBezTo>
                  <a:cubicBezTo>
                    <a:pt x="236" y="137"/>
                    <a:pt x="236" y="137"/>
                    <a:pt x="236" y="137"/>
                  </a:cubicBezTo>
                  <a:cubicBezTo>
                    <a:pt x="236" y="137"/>
                    <a:pt x="236" y="137"/>
                    <a:pt x="236" y="137"/>
                  </a:cubicBezTo>
                  <a:cubicBezTo>
                    <a:pt x="236" y="136"/>
                    <a:pt x="236" y="136"/>
                    <a:pt x="236" y="136"/>
                  </a:cubicBezTo>
                  <a:cubicBezTo>
                    <a:pt x="236" y="136"/>
                    <a:pt x="236" y="136"/>
                    <a:pt x="236" y="136"/>
                  </a:cubicBezTo>
                  <a:cubicBezTo>
                    <a:pt x="235" y="136"/>
                    <a:pt x="235" y="136"/>
                    <a:pt x="235" y="136"/>
                  </a:cubicBezTo>
                  <a:cubicBezTo>
                    <a:pt x="235" y="136"/>
                    <a:pt x="235" y="136"/>
                    <a:pt x="235" y="136"/>
                  </a:cubicBezTo>
                  <a:cubicBezTo>
                    <a:pt x="235" y="136"/>
                    <a:pt x="235" y="136"/>
                    <a:pt x="235" y="136"/>
                  </a:cubicBezTo>
                  <a:cubicBezTo>
                    <a:pt x="234" y="135"/>
                    <a:pt x="234" y="135"/>
                    <a:pt x="234" y="135"/>
                  </a:cubicBezTo>
                  <a:cubicBezTo>
                    <a:pt x="234" y="135"/>
                    <a:pt x="234" y="135"/>
                    <a:pt x="234" y="135"/>
                  </a:cubicBezTo>
                  <a:cubicBezTo>
                    <a:pt x="234" y="134"/>
                    <a:pt x="234" y="134"/>
                    <a:pt x="234" y="134"/>
                  </a:cubicBezTo>
                  <a:cubicBezTo>
                    <a:pt x="233" y="134"/>
                    <a:pt x="233" y="134"/>
                    <a:pt x="233" y="134"/>
                  </a:cubicBezTo>
                  <a:cubicBezTo>
                    <a:pt x="233" y="134"/>
                    <a:pt x="233" y="134"/>
                    <a:pt x="233" y="134"/>
                  </a:cubicBezTo>
                  <a:cubicBezTo>
                    <a:pt x="233" y="133"/>
                    <a:pt x="233" y="133"/>
                    <a:pt x="233" y="133"/>
                  </a:cubicBezTo>
                  <a:cubicBezTo>
                    <a:pt x="233" y="133"/>
                    <a:pt x="233" y="133"/>
                    <a:pt x="233" y="133"/>
                  </a:cubicBezTo>
                  <a:cubicBezTo>
                    <a:pt x="232" y="132"/>
                    <a:pt x="232" y="132"/>
                    <a:pt x="232" y="132"/>
                  </a:cubicBezTo>
                  <a:cubicBezTo>
                    <a:pt x="232" y="132"/>
                    <a:pt x="232" y="132"/>
                    <a:pt x="232" y="132"/>
                  </a:cubicBezTo>
                  <a:cubicBezTo>
                    <a:pt x="232" y="131"/>
                    <a:pt x="232" y="131"/>
                    <a:pt x="232" y="131"/>
                  </a:cubicBezTo>
                  <a:cubicBezTo>
                    <a:pt x="232" y="130"/>
                    <a:pt x="232" y="130"/>
                    <a:pt x="232" y="130"/>
                  </a:cubicBezTo>
                  <a:cubicBezTo>
                    <a:pt x="232" y="130"/>
                    <a:pt x="232" y="130"/>
                    <a:pt x="232" y="130"/>
                  </a:cubicBezTo>
                  <a:cubicBezTo>
                    <a:pt x="232" y="129"/>
                    <a:pt x="232" y="129"/>
                    <a:pt x="232" y="129"/>
                  </a:cubicBezTo>
                  <a:cubicBezTo>
                    <a:pt x="232" y="128"/>
                    <a:pt x="232" y="128"/>
                    <a:pt x="232" y="128"/>
                  </a:cubicBezTo>
                  <a:cubicBezTo>
                    <a:pt x="232" y="128"/>
                    <a:pt x="232" y="128"/>
                    <a:pt x="232" y="128"/>
                  </a:cubicBezTo>
                  <a:cubicBezTo>
                    <a:pt x="232" y="128"/>
                    <a:pt x="232" y="128"/>
                    <a:pt x="232" y="128"/>
                  </a:cubicBezTo>
                  <a:cubicBezTo>
                    <a:pt x="232" y="127"/>
                    <a:pt x="232" y="127"/>
                    <a:pt x="232" y="127"/>
                  </a:cubicBezTo>
                  <a:cubicBezTo>
                    <a:pt x="232" y="127"/>
                    <a:pt x="232" y="127"/>
                    <a:pt x="232" y="127"/>
                  </a:cubicBezTo>
                  <a:cubicBezTo>
                    <a:pt x="232" y="127"/>
                    <a:pt x="232" y="127"/>
                    <a:pt x="232" y="127"/>
                  </a:cubicBezTo>
                  <a:cubicBezTo>
                    <a:pt x="232" y="127"/>
                    <a:pt x="232" y="127"/>
                    <a:pt x="232" y="127"/>
                  </a:cubicBezTo>
                  <a:cubicBezTo>
                    <a:pt x="233" y="127"/>
                    <a:pt x="233" y="127"/>
                    <a:pt x="233" y="127"/>
                  </a:cubicBezTo>
                  <a:cubicBezTo>
                    <a:pt x="233" y="127"/>
                    <a:pt x="233" y="127"/>
                    <a:pt x="233" y="127"/>
                  </a:cubicBezTo>
                  <a:cubicBezTo>
                    <a:pt x="234" y="127"/>
                    <a:pt x="234" y="127"/>
                    <a:pt x="234" y="127"/>
                  </a:cubicBezTo>
                  <a:cubicBezTo>
                    <a:pt x="234" y="128"/>
                    <a:pt x="234" y="128"/>
                    <a:pt x="234" y="128"/>
                  </a:cubicBezTo>
                  <a:cubicBezTo>
                    <a:pt x="234" y="128"/>
                    <a:pt x="234" y="128"/>
                    <a:pt x="234" y="128"/>
                  </a:cubicBezTo>
                  <a:cubicBezTo>
                    <a:pt x="235" y="128"/>
                    <a:pt x="235" y="128"/>
                    <a:pt x="235" y="128"/>
                  </a:cubicBezTo>
                  <a:cubicBezTo>
                    <a:pt x="235" y="129"/>
                    <a:pt x="235" y="129"/>
                    <a:pt x="235" y="129"/>
                  </a:cubicBezTo>
                  <a:cubicBezTo>
                    <a:pt x="235" y="129"/>
                    <a:pt x="235" y="129"/>
                    <a:pt x="235" y="129"/>
                  </a:cubicBezTo>
                  <a:cubicBezTo>
                    <a:pt x="235" y="129"/>
                    <a:pt x="235" y="129"/>
                    <a:pt x="235" y="129"/>
                  </a:cubicBezTo>
                  <a:cubicBezTo>
                    <a:pt x="235" y="128"/>
                    <a:pt x="235" y="128"/>
                    <a:pt x="235" y="128"/>
                  </a:cubicBezTo>
                  <a:cubicBezTo>
                    <a:pt x="234" y="128"/>
                    <a:pt x="234" y="128"/>
                    <a:pt x="234" y="128"/>
                  </a:cubicBezTo>
                  <a:cubicBezTo>
                    <a:pt x="234" y="127"/>
                    <a:pt x="234" y="127"/>
                    <a:pt x="234" y="127"/>
                  </a:cubicBezTo>
                  <a:cubicBezTo>
                    <a:pt x="233" y="126"/>
                    <a:pt x="233" y="126"/>
                    <a:pt x="233" y="126"/>
                  </a:cubicBezTo>
                  <a:cubicBezTo>
                    <a:pt x="233" y="126"/>
                    <a:pt x="233" y="126"/>
                    <a:pt x="233" y="126"/>
                  </a:cubicBezTo>
                  <a:cubicBezTo>
                    <a:pt x="233" y="126"/>
                    <a:pt x="233" y="126"/>
                    <a:pt x="233" y="126"/>
                  </a:cubicBezTo>
                  <a:cubicBezTo>
                    <a:pt x="233" y="125"/>
                    <a:pt x="233" y="125"/>
                    <a:pt x="233" y="125"/>
                  </a:cubicBezTo>
                  <a:cubicBezTo>
                    <a:pt x="233" y="125"/>
                    <a:pt x="233" y="125"/>
                    <a:pt x="233" y="125"/>
                  </a:cubicBezTo>
                  <a:cubicBezTo>
                    <a:pt x="232" y="125"/>
                    <a:pt x="232" y="125"/>
                    <a:pt x="232" y="125"/>
                  </a:cubicBezTo>
                  <a:cubicBezTo>
                    <a:pt x="232" y="124"/>
                    <a:pt x="232" y="124"/>
                    <a:pt x="232" y="124"/>
                  </a:cubicBezTo>
                  <a:cubicBezTo>
                    <a:pt x="232" y="123"/>
                    <a:pt x="232" y="123"/>
                    <a:pt x="232" y="123"/>
                  </a:cubicBezTo>
                  <a:cubicBezTo>
                    <a:pt x="231" y="122"/>
                    <a:pt x="231" y="122"/>
                    <a:pt x="231" y="122"/>
                  </a:cubicBezTo>
                  <a:cubicBezTo>
                    <a:pt x="231" y="122"/>
                    <a:pt x="231" y="122"/>
                    <a:pt x="231" y="122"/>
                  </a:cubicBezTo>
                  <a:cubicBezTo>
                    <a:pt x="230" y="121"/>
                    <a:pt x="230" y="121"/>
                    <a:pt x="230" y="121"/>
                  </a:cubicBezTo>
                  <a:cubicBezTo>
                    <a:pt x="230" y="120"/>
                    <a:pt x="230" y="120"/>
                    <a:pt x="230" y="120"/>
                  </a:cubicBezTo>
                  <a:cubicBezTo>
                    <a:pt x="230" y="120"/>
                    <a:pt x="230" y="120"/>
                    <a:pt x="230" y="120"/>
                  </a:cubicBezTo>
                  <a:cubicBezTo>
                    <a:pt x="230" y="120"/>
                    <a:pt x="230" y="120"/>
                    <a:pt x="230" y="120"/>
                  </a:cubicBezTo>
                  <a:cubicBezTo>
                    <a:pt x="229" y="119"/>
                    <a:pt x="229" y="119"/>
                    <a:pt x="229" y="119"/>
                  </a:cubicBezTo>
                  <a:cubicBezTo>
                    <a:pt x="229" y="119"/>
                    <a:pt x="229" y="119"/>
                    <a:pt x="229" y="119"/>
                  </a:cubicBezTo>
                  <a:cubicBezTo>
                    <a:pt x="229" y="119"/>
                    <a:pt x="229" y="119"/>
                    <a:pt x="229" y="119"/>
                  </a:cubicBezTo>
                  <a:cubicBezTo>
                    <a:pt x="229" y="119"/>
                    <a:pt x="229" y="119"/>
                    <a:pt x="229" y="119"/>
                  </a:cubicBezTo>
                  <a:cubicBezTo>
                    <a:pt x="229" y="119"/>
                    <a:pt x="229" y="119"/>
                    <a:pt x="229" y="119"/>
                  </a:cubicBezTo>
                  <a:cubicBezTo>
                    <a:pt x="229" y="119"/>
                    <a:pt x="229" y="119"/>
                    <a:pt x="229" y="119"/>
                  </a:cubicBezTo>
                  <a:cubicBezTo>
                    <a:pt x="229" y="118"/>
                    <a:pt x="229" y="118"/>
                    <a:pt x="229" y="118"/>
                  </a:cubicBezTo>
                  <a:cubicBezTo>
                    <a:pt x="228" y="118"/>
                    <a:pt x="228" y="118"/>
                    <a:pt x="228" y="118"/>
                  </a:cubicBezTo>
                  <a:cubicBezTo>
                    <a:pt x="228" y="118"/>
                    <a:pt x="228" y="118"/>
                    <a:pt x="228" y="118"/>
                  </a:cubicBezTo>
                  <a:cubicBezTo>
                    <a:pt x="228" y="117"/>
                    <a:pt x="228" y="117"/>
                    <a:pt x="228" y="117"/>
                  </a:cubicBezTo>
                  <a:cubicBezTo>
                    <a:pt x="227" y="117"/>
                    <a:pt x="227" y="117"/>
                    <a:pt x="227" y="117"/>
                  </a:cubicBezTo>
                  <a:cubicBezTo>
                    <a:pt x="227" y="116"/>
                    <a:pt x="227" y="116"/>
                    <a:pt x="227" y="116"/>
                  </a:cubicBezTo>
                  <a:cubicBezTo>
                    <a:pt x="228" y="116"/>
                    <a:pt x="228" y="116"/>
                    <a:pt x="228" y="116"/>
                  </a:cubicBezTo>
                  <a:cubicBezTo>
                    <a:pt x="228" y="116"/>
                    <a:pt x="228" y="116"/>
                    <a:pt x="228" y="116"/>
                  </a:cubicBezTo>
                  <a:cubicBezTo>
                    <a:pt x="228" y="116"/>
                    <a:pt x="228" y="116"/>
                    <a:pt x="228" y="116"/>
                  </a:cubicBezTo>
                  <a:cubicBezTo>
                    <a:pt x="227" y="115"/>
                    <a:pt x="227" y="115"/>
                    <a:pt x="227" y="115"/>
                  </a:cubicBezTo>
                  <a:cubicBezTo>
                    <a:pt x="227" y="114"/>
                    <a:pt x="227" y="114"/>
                    <a:pt x="227" y="114"/>
                  </a:cubicBezTo>
                  <a:cubicBezTo>
                    <a:pt x="227" y="114"/>
                    <a:pt x="227" y="114"/>
                    <a:pt x="227" y="114"/>
                  </a:cubicBezTo>
                  <a:cubicBezTo>
                    <a:pt x="226" y="114"/>
                    <a:pt x="226" y="114"/>
                    <a:pt x="226" y="114"/>
                  </a:cubicBezTo>
                  <a:cubicBezTo>
                    <a:pt x="226" y="113"/>
                    <a:pt x="226" y="113"/>
                    <a:pt x="226" y="113"/>
                  </a:cubicBezTo>
                  <a:cubicBezTo>
                    <a:pt x="226" y="113"/>
                    <a:pt x="226" y="113"/>
                    <a:pt x="226" y="113"/>
                  </a:cubicBezTo>
                  <a:cubicBezTo>
                    <a:pt x="226" y="113"/>
                    <a:pt x="226" y="113"/>
                    <a:pt x="226" y="113"/>
                  </a:cubicBezTo>
                  <a:cubicBezTo>
                    <a:pt x="226" y="113"/>
                    <a:pt x="226" y="113"/>
                    <a:pt x="226" y="113"/>
                  </a:cubicBezTo>
                  <a:cubicBezTo>
                    <a:pt x="227" y="113"/>
                    <a:pt x="227" y="113"/>
                    <a:pt x="227" y="113"/>
                  </a:cubicBezTo>
                  <a:cubicBezTo>
                    <a:pt x="227" y="114"/>
                    <a:pt x="227" y="114"/>
                    <a:pt x="227" y="114"/>
                  </a:cubicBezTo>
                  <a:cubicBezTo>
                    <a:pt x="227" y="113"/>
                    <a:pt x="227" y="113"/>
                    <a:pt x="227" y="113"/>
                  </a:cubicBezTo>
                  <a:cubicBezTo>
                    <a:pt x="226" y="113"/>
                    <a:pt x="226" y="113"/>
                    <a:pt x="226" y="113"/>
                  </a:cubicBezTo>
                  <a:cubicBezTo>
                    <a:pt x="226" y="112"/>
                    <a:pt x="226" y="112"/>
                    <a:pt x="226" y="112"/>
                  </a:cubicBezTo>
                  <a:cubicBezTo>
                    <a:pt x="226" y="112"/>
                    <a:pt x="226" y="112"/>
                    <a:pt x="226" y="112"/>
                  </a:cubicBezTo>
                  <a:cubicBezTo>
                    <a:pt x="226" y="112"/>
                    <a:pt x="226" y="112"/>
                    <a:pt x="226" y="112"/>
                  </a:cubicBezTo>
                  <a:cubicBezTo>
                    <a:pt x="225" y="111"/>
                    <a:pt x="225" y="111"/>
                    <a:pt x="225" y="111"/>
                  </a:cubicBezTo>
                  <a:cubicBezTo>
                    <a:pt x="225" y="111"/>
                    <a:pt x="225" y="111"/>
                    <a:pt x="225" y="111"/>
                  </a:cubicBezTo>
                  <a:cubicBezTo>
                    <a:pt x="225" y="110"/>
                    <a:pt x="225" y="110"/>
                    <a:pt x="225" y="110"/>
                  </a:cubicBezTo>
                  <a:cubicBezTo>
                    <a:pt x="224" y="110"/>
                    <a:pt x="224" y="110"/>
                    <a:pt x="224" y="110"/>
                  </a:cubicBezTo>
                  <a:cubicBezTo>
                    <a:pt x="224" y="109"/>
                    <a:pt x="224" y="109"/>
                    <a:pt x="224"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2" y="109"/>
                    <a:pt x="222" y="109"/>
                    <a:pt x="222" y="109"/>
                  </a:cubicBezTo>
                  <a:cubicBezTo>
                    <a:pt x="223" y="110"/>
                    <a:pt x="223" y="110"/>
                    <a:pt x="223" y="110"/>
                  </a:cubicBezTo>
                  <a:cubicBezTo>
                    <a:pt x="224" y="110"/>
                    <a:pt x="224" y="110"/>
                    <a:pt x="224" y="110"/>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2"/>
                    <a:pt x="224" y="112"/>
                    <a:pt x="224" y="112"/>
                  </a:cubicBezTo>
                  <a:cubicBezTo>
                    <a:pt x="224" y="112"/>
                    <a:pt x="224" y="112"/>
                    <a:pt x="224" y="112"/>
                  </a:cubicBezTo>
                  <a:cubicBezTo>
                    <a:pt x="224" y="112"/>
                    <a:pt x="224" y="112"/>
                    <a:pt x="224" y="112"/>
                  </a:cubicBezTo>
                  <a:cubicBezTo>
                    <a:pt x="224" y="112"/>
                    <a:pt x="224" y="112"/>
                    <a:pt x="224" y="112"/>
                  </a:cubicBezTo>
                  <a:cubicBezTo>
                    <a:pt x="224" y="112"/>
                    <a:pt x="224" y="112"/>
                    <a:pt x="224" y="112"/>
                  </a:cubicBezTo>
                  <a:cubicBezTo>
                    <a:pt x="224" y="112"/>
                    <a:pt x="224" y="112"/>
                    <a:pt x="224" y="112"/>
                  </a:cubicBezTo>
                  <a:cubicBezTo>
                    <a:pt x="223" y="112"/>
                    <a:pt x="223" y="112"/>
                    <a:pt x="223" y="112"/>
                  </a:cubicBezTo>
                  <a:cubicBezTo>
                    <a:pt x="223" y="113"/>
                    <a:pt x="223" y="113"/>
                    <a:pt x="223" y="113"/>
                  </a:cubicBezTo>
                  <a:cubicBezTo>
                    <a:pt x="223" y="113"/>
                    <a:pt x="223" y="113"/>
                    <a:pt x="223" y="113"/>
                  </a:cubicBezTo>
                  <a:cubicBezTo>
                    <a:pt x="224" y="114"/>
                    <a:pt x="224" y="114"/>
                    <a:pt x="224" y="114"/>
                  </a:cubicBezTo>
                  <a:cubicBezTo>
                    <a:pt x="224" y="114"/>
                    <a:pt x="224" y="114"/>
                    <a:pt x="224" y="114"/>
                  </a:cubicBezTo>
                  <a:cubicBezTo>
                    <a:pt x="224" y="115"/>
                    <a:pt x="224" y="115"/>
                    <a:pt x="224" y="115"/>
                  </a:cubicBezTo>
                  <a:cubicBezTo>
                    <a:pt x="224" y="116"/>
                    <a:pt x="224" y="116"/>
                    <a:pt x="224" y="116"/>
                  </a:cubicBezTo>
                  <a:cubicBezTo>
                    <a:pt x="224" y="116"/>
                    <a:pt x="224" y="116"/>
                    <a:pt x="224" y="116"/>
                  </a:cubicBezTo>
                  <a:cubicBezTo>
                    <a:pt x="225" y="117"/>
                    <a:pt x="225" y="117"/>
                    <a:pt x="225" y="117"/>
                  </a:cubicBezTo>
                  <a:cubicBezTo>
                    <a:pt x="225" y="118"/>
                    <a:pt x="225" y="118"/>
                    <a:pt x="225" y="118"/>
                  </a:cubicBezTo>
                  <a:cubicBezTo>
                    <a:pt x="225" y="118"/>
                    <a:pt x="225" y="118"/>
                    <a:pt x="225" y="118"/>
                  </a:cubicBezTo>
                  <a:cubicBezTo>
                    <a:pt x="226" y="119"/>
                    <a:pt x="226" y="119"/>
                    <a:pt x="226" y="119"/>
                  </a:cubicBezTo>
                  <a:cubicBezTo>
                    <a:pt x="226" y="119"/>
                    <a:pt x="226" y="119"/>
                    <a:pt x="226" y="119"/>
                  </a:cubicBezTo>
                  <a:cubicBezTo>
                    <a:pt x="225" y="119"/>
                    <a:pt x="225" y="119"/>
                    <a:pt x="225" y="119"/>
                  </a:cubicBezTo>
                  <a:cubicBezTo>
                    <a:pt x="227" y="120"/>
                    <a:pt x="227" y="120"/>
                    <a:pt x="227" y="120"/>
                  </a:cubicBezTo>
                  <a:cubicBezTo>
                    <a:pt x="227" y="120"/>
                    <a:pt x="227" y="120"/>
                    <a:pt x="227" y="120"/>
                  </a:cubicBezTo>
                  <a:cubicBezTo>
                    <a:pt x="227" y="121"/>
                    <a:pt x="227" y="121"/>
                    <a:pt x="227" y="121"/>
                  </a:cubicBezTo>
                  <a:cubicBezTo>
                    <a:pt x="227" y="121"/>
                    <a:pt x="227" y="121"/>
                    <a:pt x="227" y="121"/>
                  </a:cubicBezTo>
                  <a:cubicBezTo>
                    <a:pt x="227" y="122"/>
                    <a:pt x="227" y="122"/>
                    <a:pt x="227" y="122"/>
                  </a:cubicBezTo>
                  <a:cubicBezTo>
                    <a:pt x="228" y="123"/>
                    <a:pt x="228" y="123"/>
                    <a:pt x="228" y="123"/>
                  </a:cubicBezTo>
                  <a:cubicBezTo>
                    <a:pt x="228" y="123"/>
                    <a:pt x="228" y="123"/>
                    <a:pt x="228" y="123"/>
                  </a:cubicBezTo>
                  <a:cubicBezTo>
                    <a:pt x="228" y="123"/>
                    <a:pt x="228" y="123"/>
                    <a:pt x="228" y="123"/>
                  </a:cubicBezTo>
                  <a:cubicBezTo>
                    <a:pt x="229" y="124"/>
                    <a:pt x="229" y="124"/>
                    <a:pt x="229" y="124"/>
                  </a:cubicBezTo>
                  <a:cubicBezTo>
                    <a:pt x="228" y="124"/>
                    <a:pt x="228" y="124"/>
                    <a:pt x="228" y="124"/>
                  </a:cubicBezTo>
                  <a:cubicBezTo>
                    <a:pt x="228" y="124"/>
                    <a:pt x="228" y="124"/>
                    <a:pt x="228" y="124"/>
                  </a:cubicBezTo>
                  <a:cubicBezTo>
                    <a:pt x="229" y="125"/>
                    <a:pt x="229" y="125"/>
                    <a:pt x="229" y="125"/>
                  </a:cubicBezTo>
                  <a:cubicBezTo>
                    <a:pt x="229" y="125"/>
                    <a:pt x="229" y="125"/>
                    <a:pt x="229" y="125"/>
                  </a:cubicBezTo>
                  <a:cubicBezTo>
                    <a:pt x="229" y="126"/>
                    <a:pt x="229" y="126"/>
                    <a:pt x="229" y="126"/>
                  </a:cubicBezTo>
                  <a:cubicBezTo>
                    <a:pt x="229" y="127"/>
                    <a:pt x="229" y="127"/>
                    <a:pt x="229" y="127"/>
                  </a:cubicBezTo>
                  <a:cubicBezTo>
                    <a:pt x="229" y="127"/>
                    <a:pt x="229" y="127"/>
                    <a:pt x="229" y="127"/>
                  </a:cubicBezTo>
                  <a:cubicBezTo>
                    <a:pt x="229" y="127"/>
                    <a:pt x="229" y="127"/>
                    <a:pt x="229" y="127"/>
                  </a:cubicBezTo>
                  <a:cubicBezTo>
                    <a:pt x="229" y="128"/>
                    <a:pt x="229" y="128"/>
                    <a:pt x="229" y="128"/>
                  </a:cubicBezTo>
                  <a:cubicBezTo>
                    <a:pt x="230" y="129"/>
                    <a:pt x="230" y="129"/>
                    <a:pt x="230" y="129"/>
                  </a:cubicBezTo>
                  <a:cubicBezTo>
                    <a:pt x="230" y="129"/>
                    <a:pt x="230" y="129"/>
                    <a:pt x="230" y="129"/>
                  </a:cubicBezTo>
                  <a:cubicBezTo>
                    <a:pt x="230" y="130"/>
                    <a:pt x="230" y="130"/>
                    <a:pt x="230" y="130"/>
                  </a:cubicBezTo>
                  <a:cubicBezTo>
                    <a:pt x="230" y="130"/>
                    <a:pt x="230" y="130"/>
                    <a:pt x="230" y="130"/>
                  </a:cubicBezTo>
                  <a:cubicBezTo>
                    <a:pt x="231" y="131"/>
                    <a:pt x="231" y="131"/>
                    <a:pt x="231" y="131"/>
                  </a:cubicBezTo>
                  <a:cubicBezTo>
                    <a:pt x="231" y="131"/>
                    <a:pt x="231" y="131"/>
                    <a:pt x="231" y="131"/>
                  </a:cubicBezTo>
                  <a:cubicBezTo>
                    <a:pt x="231" y="132"/>
                    <a:pt x="231" y="132"/>
                    <a:pt x="231" y="132"/>
                  </a:cubicBezTo>
                  <a:cubicBezTo>
                    <a:pt x="231" y="133"/>
                    <a:pt x="231" y="133"/>
                    <a:pt x="231" y="133"/>
                  </a:cubicBezTo>
                  <a:cubicBezTo>
                    <a:pt x="231" y="134"/>
                    <a:pt x="231" y="134"/>
                    <a:pt x="231" y="134"/>
                  </a:cubicBezTo>
                  <a:cubicBezTo>
                    <a:pt x="232" y="134"/>
                    <a:pt x="232" y="134"/>
                    <a:pt x="232" y="134"/>
                  </a:cubicBezTo>
                  <a:cubicBezTo>
                    <a:pt x="232" y="135"/>
                    <a:pt x="232" y="135"/>
                    <a:pt x="232" y="135"/>
                  </a:cubicBezTo>
                  <a:cubicBezTo>
                    <a:pt x="232" y="135"/>
                    <a:pt x="232" y="135"/>
                    <a:pt x="232" y="135"/>
                  </a:cubicBezTo>
                  <a:cubicBezTo>
                    <a:pt x="232" y="136"/>
                    <a:pt x="232" y="136"/>
                    <a:pt x="232" y="136"/>
                  </a:cubicBezTo>
                  <a:cubicBezTo>
                    <a:pt x="232" y="136"/>
                    <a:pt x="232" y="136"/>
                    <a:pt x="232" y="136"/>
                  </a:cubicBezTo>
                  <a:cubicBezTo>
                    <a:pt x="232" y="137"/>
                    <a:pt x="232" y="137"/>
                    <a:pt x="232" y="137"/>
                  </a:cubicBezTo>
                  <a:cubicBezTo>
                    <a:pt x="232" y="138"/>
                    <a:pt x="232" y="138"/>
                    <a:pt x="232" y="138"/>
                  </a:cubicBezTo>
                  <a:cubicBezTo>
                    <a:pt x="233" y="138"/>
                    <a:pt x="233" y="138"/>
                    <a:pt x="233" y="138"/>
                  </a:cubicBezTo>
                  <a:cubicBezTo>
                    <a:pt x="233" y="139"/>
                    <a:pt x="233" y="139"/>
                    <a:pt x="233" y="139"/>
                  </a:cubicBezTo>
                  <a:cubicBezTo>
                    <a:pt x="234" y="139"/>
                    <a:pt x="234" y="139"/>
                    <a:pt x="234" y="139"/>
                  </a:cubicBezTo>
                  <a:close/>
                  <a:moveTo>
                    <a:pt x="212" y="109"/>
                  </a:moveTo>
                  <a:cubicBezTo>
                    <a:pt x="212" y="109"/>
                    <a:pt x="212" y="109"/>
                    <a:pt x="212" y="109"/>
                  </a:cubicBezTo>
                  <a:cubicBezTo>
                    <a:pt x="212" y="109"/>
                    <a:pt x="212" y="109"/>
                    <a:pt x="212" y="109"/>
                  </a:cubicBezTo>
                  <a:cubicBezTo>
                    <a:pt x="213" y="109"/>
                    <a:pt x="213" y="109"/>
                    <a:pt x="213" y="109"/>
                  </a:cubicBezTo>
                  <a:cubicBezTo>
                    <a:pt x="213" y="109"/>
                    <a:pt x="213" y="109"/>
                    <a:pt x="213" y="109"/>
                  </a:cubicBezTo>
                  <a:cubicBezTo>
                    <a:pt x="213" y="109"/>
                    <a:pt x="213" y="109"/>
                    <a:pt x="213" y="109"/>
                  </a:cubicBezTo>
                  <a:cubicBezTo>
                    <a:pt x="213" y="109"/>
                    <a:pt x="213" y="109"/>
                    <a:pt x="213" y="109"/>
                  </a:cubicBezTo>
                  <a:cubicBezTo>
                    <a:pt x="214" y="109"/>
                    <a:pt x="214" y="109"/>
                    <a:pt x="214" y="109"/>
                  </a:cubicBezTo>
                  <a:cubicBezTo>
                    <a:pt x="214" y="109"/>
                    <a:pt x="214" y="109"/>
                    <a:pt x="214" y="109"/>
                  </a:cubicBezTo>
                  <a:cubicBezTo>
                    <a:pt x="214" y="109"/>
                    <a:pt x="214" y="109"/>
                    <a:pt x="214" y="109"/>
                  </a:cubicBezTo>
                  <a:cubicBezTo>
                    <a:pt x="214" y="108"/>
                    <a:pt x="214" y="108"/>
                    <a:pt x="214" y="108"/>
                  </a:cubicBezTo>
                  <a:cubicBezTo>
                    <a:pt x="214" y="108"/>
                    <a:pt x="214" y="108"/>
                    <a:pt x="214" y="108"/>
                  </a:cubicBezTo>
                  <a:cubicBezTo>
                    <a:pt x="214" y="108"/>
                    <a:pt x="214" y="108"/>
                    <a:pt x="214" y="108"/>
                  </a:cubicBezTo>
                  <a:cubicBezTo>
                    <a:pt x="214" y="108"/>
                    <a:pt x="214" y="108"/>
                    <a:pt x="214"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2" y="108"/>
                    <a:pt x="212" y="108"/>
                    <a:pt x="212" y="108"/>
                  </a:cubicBezTo>
                  <a:cubicBezTo>
                    <a:pt x="212" y="108"/>
                    <a:pt x="212" y="108"/>
                    <a:pt x="212" y="108"/>
                  </a:cubicBezTo>
                  <a:cubicBezTo>
                    <a:pt x="212" y="108"/>
                    <a:pt x="212" y="108"/>
                    <a:pt x="212" y="108"/>
                  </a:cubicBezTo>
                  <a:cubicBezTo>
                    <a:pt x="212" y="109"/>
                    <a:pt x="212" y="109"/>
                    <a:pt x="212" y="109"/>
                  </a:cubicBezTo>
                  <a:cubicBezTo>
                    <a:pt x="212" y="109"/>
                    <a:pt x="212" y="109"/>
                    <a:pt x="212" y="109"/>
                  </a:cubicBezTo>
                  <a:close/>
                  <a:moveTo>
                    <a:pt x="211" y="109"/>
                  </a:moveTo>
                  <a:cubicBezTo>
                    <a:pt x="211" y="109"/>
                    <a:pt x="211" y="109"/>
                    <a:pt x="211" y="109"/>
                  </a:cubicBezTo>
                  <a:cubicBezTo>
                    <a:pt x="211" y="109"/>
                    <a:pt x="211" y="109"/>
                    <a:pt x="211" y="109"/>
                  </a:cubicBezTo>
                  <a:cubicBezTo>
                    <a:pt x="211" y="109"/>
                    <a:pt x="211" y="109"/>
                    <a:pt x="211" y="109"/>
                  </a:cubicBezTo>
                  <a:cubicBezTo>
                    <a:pt x="211" y="109"/>
                    <a:pt x="211" y="109"/>
                    <a:pt x="211" y="109"/>
                  </a:cubicBezTo>
                  <a:cubicBezTo>
                    <a:pt x="212" y="109"/>
                    <a:pt x="212" y="109"/>
                    <a:pt x="212" y="109"/>
                  </a:cubicBezTo>
                  <a:cubicBezTo>
                    <a:pt x="211" y="108"/>
                    <a:pt x="211" y="108"/>
                    <a:pt x="211" y="108"/>
                  </a:cubicBezTo>
                  <a:cubicBezTo>
                    <a:pt x="212" y="108"/>
                    <a:pt x="212" y="108"/>
                    <a:pt x="212" y="108"/>
                  </a:cubicBezTo>
                  <a:cubicBezTo>
                    <a:pt x="212" y="108"/>
                    <a:pt x="212" y="108"/>
                    <a:pt x="212" y="108"/>
                  </a:cubicBezTo>
                  <a:cubicBezTo>
                    <a:pt x="211" y="108"/>
                    <a:pt x="211" y="108"/>
                    <a:pt x="211" y="108"/>
                  </a:cubicBezTo>
                  <a:cubicBezTo>
                    <a:pt x="211" y="108"/>
                    <a:pt x="211" y="108"/>
                    <a:pt x="211" y="108"/>
                  </a:cubicBezTo>
                  <a:cubicBezTo>
                    <a:pt x="211" y="108"/>
                    <a:pt x="211" y="108"/>
                    <a:pt x="211" y="108"/>
                  </a:cubicBezTo>
                  <a:cubicBezTo>
                    <a:pt x="211" y="109"/>
                    <a:pt x="211" y="109"/>
                    <a:pt x="211" y="109"/>
                  </a:cubicBezTo>
                  <a:cubicBezTo>
                    <a:pt x="211" y="109"/>
                    <a:pt x="211" y="109"/>
                    <a:pt x="211" y="109"/>
                  </a:cubicBezTo>
                  <a:close/>
                  <a:moveTo>
                    <a:pt x="214" y="110"/>
                  </a:moveTo>
                  <a:cubicBezTo>
                    <a:pt x="214" y="111"/>
                    <a:pt x="214" y="111"/>
                    <a:pt x="214" y="111"/>
                  </a:cubicBezTo>
                  <a:cubicBezTo>
                    <a:pt x="214" y="110"/>
                    <a:pt x="214" y="110"/>
                    <a:pt x="214" y="110"/>
                  </a:cubicBezTo>
                  <a:cubicBezTo>
                    <a:pt x="214" y="110"/>
                    <a:pt x="214" y="110"/>
                    <a:pt x="214" y="110"/>
                  </a:cubicBezTo>
                  <a:cubicBezTo>
                    <a:pt x="214" y="110"/>
                    <a:pt x="214" y="110"/>
                    <a:pt x="214" y="110"/>
                  </a:cubicBezTo>
                  <a:cubicBezTo>
                    <a:pt x="214" y="110"/>
                    <a:pt x="214" y="110"/>
                    <a:pt x="214" y="110"/>
                  </a:cubicBezTo>
                  <a:cubicBezTo>
                    <a:pt x="214" y="110"/>
                    <a:pt x="214" y="110"/>
                    <a:pt x="214" y="110"/>
                  </a:cubicBezTo>
                  <a:cubicBezTo>
                    <a:pt x="214" y="110"/>
                    <a:pt x="214" y="110"/>
                    <a:pt x="214" y="110"/>
                  </a:cubicBezTo>
                  <a:close/>
                  <a:moveTo>
                    <a:pt x="213" y="110"/>
                  </a:moveTo>
                  <a:cubicBezTo>
                    <a:pt x="213" y="110"/>
                    <a:pt x="213" y="110"/>
                    <a:pt x="213" y="110"/>
                  </a:cubicBezTo>
                  <a:cubicBezTo>
                    <a:pt x="213" y="110"/>
                    <a:pt x="213" y="110"/>
                    <a:pt x="213" y="110"/>
                  </a:cubicBezTo>
                  <a:cubicBezTo>
                    <a:pt x="214" y="110"/>
                    <a:pt x="214" y="110"/>
                    <a:pt x="214" y="110"/>
                  </a:cubicBezTo>
                  <a:cubicBezTo>
                    <a:pt x="214" y="110"/>
                    <a:pt x="214" y="110"/>
                    <a:pt x="214" y="110"/>
                  </a:cubicBezTo>
                  <a:cubicBezTo>
                    <a:pt x="213" y="110"/>
                    <a:pt x="213" y="110"/>
                    <a:pt x="213" y="110"/>
                  </a:cubicBezTo>
                  <a:cubicBezTo>
                    <a:pt x="213" y="110"/>
                    <a:pt x="213" y="110"/>
                    <a:pt x="213" y="110"/>
                  </a:cubicBezTo>
                  <a:close/>
                  <a:moveTo>
                    <a:pt x="213" y="112"/>
                  </a:moveTo>
                  <a:cubicBezTo>
                    <a:pt x="214" y="111"/>
                    <a:pt x="214" y="111"/>
                    <a:pt x="214" y="111"/>
                  </a:cubicBezTo>
                  <a:cubicBezTo>
                    <a:pt x="214" y="111"/>
                    <a:pt x="214" y="111"/>
                    <a:pt x="214" y="111"/>
                  </a:cubicBezTo>
                  <a:cubicBezTo>
                    <a:pt x="214" y="111"/>
                    <a:pt x="214" y="111"/>
                    <a:pt x="214" y="111"/>
                  </a:cubicBezTo>
                  <a:cubicBezTo>
                    <a:pt x="214" y="111"/>
                    <a:pt x="214" y="111"/>
                    <a:pt x="214" y="111"/>
                  </a:cubicBezTo>
                  <a:cubicBezTo>
                    <a:pt x="214" y="111"/>
                    <a:pt x="214" y="111"/>
                    <a:pt x="214" y="111"/>
                  </a:cubicBezTo>
                  <a:cubicBezTo>
                    <a:pt x="213" y="111"/>
                    <a:pt x="213" y="111"/>
                    <a:pt x="213" y="111"/>
                  </a:cubicBezTo>
                  <a:cubicBezTo>
                    <a:pt x="213" y="111"/>
                    <a:pt x="213" y="111"/>
                    <a:pt x="213" y="111"/>
                  </a:cubicBezTo>
                  <a:cubicBezTo>
                    <a:pt x="213" y="112"/>
                    <a:pt x="213" y="112"/>
                    <a:pt x="213" y="112"/>
                  </a:cubicBezTo>
                  <a:cubicBezTo>
                    <a:pt x="213" y="112"/>
                    <a:pt x="213" y="112"/>
                    <a:pt x="213" y="112"/>
                  </a:cubicBezTo>
                  <a:close/>
                  <a:moveTo>
                    <a:pt x="229" y="87"/>
                  </a:moveTo>
                  <a:cubicBezTo>
                    <a:pt x="230" y="87"/>
                    <a:pt x="230" y="87"/>
                    <a:pt x="230" y="87"/>
                  </a:cubicBezTo>
                  <a:cubicBezTo>
                    <a:pt x="230" y="87"/>
                    <a:pt x="230" y="87"/>
                    <a:pt x="230" y="87"/>
                  </a:cubicBezTo>
                  <a:cubicBezTo>
                    <a:pt x="230" y="87"/>
                    <a:pt x="230" y="87"/>
                    <a:pt x="230" y="87"/>
                  </a:cubicBezTo>
                  <a:cubicBezTo>
                    <a:pt x="230" y="87"/>
                    <a:pt x="230" y="87"/>
                    <a:pt x="230" y="87"/>
                  </a:cubicBezTo>
                  <a:cubicBezTo>
                    <a:pt x="229" y="87"/>
                    <a:pt x="229" y="87"/>
                    <a:pt x="229" y="87"/>
                  </a:cubicBezTo>
                  <a:cubicBezTo>
                    <a:pt x="229" y="87"/>
                    <a:pt x="229" y="87"/>
                    <a:pt x="229" y="87"/>
                  </a:cubicBezTo>
                  <a:close/>
                  <a:moveTo>
                    <a:pt x="255" y="85"/>
                  </a:moveTo>
                  <a:cubicBezTo>
                    <a:pt x="255" y="85"/>
                    <a:pt x="255" y="85"/>
                    <a:pt x="255" y="85"/>
                  </a:cubicBezTo>
                  <a:cubicBezTo>
                    <a:pt x="255" y="84"/>
                    <a:pt x="255" y="84"/>
                    <a:pt x="255" y="84"/>
                  </a:cubicBezTo>
                  <a:cubicBezTo>
                    <a:pt x="255" y="84"/>
                    <a:pt x="255" y="84"/>
                    <a:pt x="255" y="84"/>
                  </a:cubicBezTo>
                  <a:cubicBezTo>
                    <a:pt x="255" y="84"/>
                    <a:pt x="255" y="84"/>
                    <a:pt x="255" y="84"/>
                  </a:cubicBezTo>
                  <a:cubicBezTo>
                    <a:pt x="255" y="83"/>
                    <a:pt x="255" y="83"/>
                    <a:pt x="255" y="83"/>
                  </a:cubicBezTo>
                  <a:cubicBezTo>
                    <a:pt x="255" y="83"/>
                    <a:pt x="255" y="83"/>
                    <a:pt x="255" y="83"/>
                  </a:cubicBezTo>
                  <a:cubicBezTo>
                    <a:pt x="256" y="83"/>
                    <a:pt x="256" y="83"/>
                    <a:pt x="256" y="83"/>
                  </a:cubicBezTo>
                  <a:cubicBezTo>
                    <a:pt x="256" y="82"/>
                    <a:pt x="256" y="82"/>
                    <a:pt x="256" y="82"/>
                  </a:cubicBezTo>
                  <a:cubicBezTo>
                    <a:pt x="256" y="82"/>
                    <a:pt x="256" y="82"/>
                    <a:pt x="256" y="82"/>
                  </a:cubicBezTo>
                  <a:cubicBezTo>
                    <a:pt x="256" y="82"/>
                    <a:pt x="256" y="82"/>
                    <a:pt x="256" y="82"/>
                  </a:cubicBezTo>
                  <a:cubicBezTo>
                    <a:pt x="256" y="81"/>
                    <a:pt x="256" y="81"/>
                    <a:pt x="256" y="81"/>
                  </a:cubicBezTo>
                  <a:cubicBezTo>
                    <a:pt x="255" y="81"/>
                    <a:pt x="255" y="81"/>
                    <a:pt x="255" y="81"/>
                  </a:cubicBezTo>
                  <a:cubicBezTo>
                    <a:pt x="255" y="80"/>
                    <a:pt x="255" y="80"/>
                    <a:pt x="255" y="80"/>
                  </a:cubicBezTo>
                  <a:cubicBezTo>
                    <a:pt x="255" y="81"/>
                    <a:pt x="255" y="81"/>
                    <a:pt x="255" y="81"/>
                  </a:cubicBezTo>
                  <a:cubicBezTo>
                    <a:pt x="255" y="81"/>
                    <a:pt x="255" y="81"/>
                    <a:pt x="255" y="81"/>
                  </a:cubicBezTo>
                  <a:cubicBezTo>
                    <a:pt x="255" y="81"/>
                    <a:pt x="255" y="81"/>
                    <a:pt x="255" y="81"/>
                  </a:cubicBezTo>
                  <a:cubicBezTo>
                    <a:pt x="254" y="82"/>
                    <a:pt x="254" y="82"/>
                    <a:pt x="254" y="82"/>
                  </a:cubicBezTo>
                  <a:cubicBezTo>
                    <a:pt x="254" y="82"/>
                    <a:pt x="254" y="82"/>
                    <a:pt x="254" y="82"/>
                  </a:cubicBezTo>
                  <a:cubicBezTo>
                    <a:pt x="254" y="82"/>
                    <a:pt x="254" y="82"/>
                    <a:pt x="254" y="82"/>
                  </a:cubicBezTo>
                  <a:cubicBezTo>
                    <a:pt x="254" y="82"/>
                    <a:pt x="254" y="82"/>
                    <a:pt x="254" y="82"/>
                  </a:cubicBezTo>
                  <a:cubicBezTo>
                    <a:pt x="254" y="82"/>
                    <a:pt x="254" y="82"/>
                    <a:pt x="254" y="82"/>
                  </a:cubicBezTo>
                  <a:cubicBezTo>
                    <a:pt x="255" y="82"/>
                    <a:pt x="255" y="82"/>
                    <a:pt x="255" y="82"/>
                  </a:cubicBezTo>
                  <a:cubicBezTo>
                    <a:pt x="254" y="82"/>
                    <a:pt x="254" y="82"/>
                    <a:pt x="254" y="82"/>
                  </a:cubicBezTo>
                  <a:cubicBezTo>
                    <a:pt x="255" y="83"/>
                    <a:pt x="255" y="83"/>
                    <a:pt x="255" y="83"/>
                  </a:cubicBezTo>
                  <a:cubicBezTo>
                    <a:pt x="255" y="83"/>
                    <a:pt x="255" y="83"/>
                    <a:pt x="255" y="83"/>
                  </a:cubicBezTo>
                  <a:cubicBezTo>
                    <a:pt x="255" y="84"/>
                    <a:pt x="255" y="84"/>
                    <a:pt x="255" y="84"/>
                  </a:cubicBezTo>
                  <a:cubicBezTo>
                    <a:pt x="255" y="84"/>
                    <a:pt x="255" y="84"/>
                    <a:pt x="255" y="84"/>
                  </a:cubicBezTo>
                  <a:cubicBezTo>
                    <a:pt x="255" y="84"/>
                    <a:pt x="255" y="84"/>
                    <a:pt x="255" y="84"/>
                  </a:cubicBezTo>
                  <a:cubicBezTo>
                    <a:pt x="255" y="85"/>
                    <a:pt x="255" y="85"/>
                    <a:pt x="255" y="85"/>
                  </a:cubicBezTo>
                  <a:close/>
                  <a:moveTo>
                    <a:pt x="270" y="98"/>
                  </a:moveTo>
                  <a:cubicBezTo>
                    <a:pt x="270" y="98"/>
                    <a:pt x="270" y="98"/>
                    <a:pt x="270" y="98"/>
                  </a:cubicBezTo>
                  <a:cubicBezTo>
                    <a:pt x="271" y="98"/>
                    <a:pt x="271" y="98"/>
                    <a:pt x="271" y="98"/>
                  </a:cubicBezTo>
                  <a:cubicBezTo>
                    <a:pt x="271" y="99"/>
                    <a:pt x="271" y="99"/>
                    <a:pt x="271" y="99"/>
                  </a:cubicBezTo>
                  <a:cubicBezTo>
                    <a:pt x="272" y="99"/>
                    <a:pt x="272" y="99"/>
                    <a:pt x="272" y="99"/>
                  </a:cubicBezTo>
                  <a:cubicBezTo>
                    <a:pt x="272" y="99"/>
                    <a:pt x="272" y="99"/>
                    <a:pt x="272" y="99"/>
                  </a:cubicBezTo>
                  <a:cubicBezTo>
                    <a:pt x="273" y="99"/>
                    <a:pt x="273" y="99"/>
                    <a:pt x="273" y="99"/>
                  </a:cubicBezTo>
                  <a:cubicBezTo>
                    <a:pt x="272" y="99"/>
                    <a:pt x="272" y="99"/>
                    <a:pt x="272" y="99"/>
                  </a:cubicBezTo>
                  <a:cubicBezTo>
                    <a:pt x="272" y="99"/>
                    <a:pt x="272" y="99"/>
                    <a:pt x="272" y="99"/>
                  </a:cubicBezTo>
                  <a:cubicBezTo>
                    <a:pt x="272" y="98"/>
                    <a:pt x="272" y="98"/>
                    <a:pt x="272" y="98"/>
                  </a:cubicBezTo>
                  <a:cubicBezTo>
                    <a:pt x="271" y="98"/>
                    <a:pt x="271" y="98"/>
                    <a:pt x="271" y="98"/>
                  </a:cubicBezTo>
                  <a:cubicBezTo>
                    <a:pt x="271" y="98"/>
                    <a:pt x="271" y="98"/>
                    <a:pt x="271" y="98"/>
                  </a:cubicBezTo>
                  <a:cubicBezTo>
                    <a:pt x="270" y="98"/>
                    <a:pt x="270" y="98"/>
                    <a:pt x="270" y="98"/>
                  </a:cubicBezTo>
                  <a:cubicBezTo>
                    <a:pt x="270" y="98"/>
                    <a:pt x="270" y="98"/>
                    <a:pt x="270" y="98"/>
                  </a:cubicBezTo>
                  <a:close/>
                  <a:moveTo>
                    <a:pt x="266" y="97"/>
                  </a:moveTo>
                  <a:cubicBezTo>
                    <a:pt x="266" y="97"/>
                    <a:pt x="266" y="97"/>
                    <a:pt x="266" y="97"/>
                  </a:cubicBezTo>
                  <a:cubicBezTo>
                    <a:pt x="266" y="97"/>
                    <a:pt x="266" y="97"/>
                    <a:pt x="266" y="97"/>
                  </a:cubicBezTo>
                  <a:cubicBezTo>
                    <a:pt x="267" y="97"/>
                    <a:pt x="267" y="97"/>
                    <a:pt x="267" y="97"/>
                  </a:cubicBezTo>
                  <a:cubicBezTo>
                    <a:pt x="267" y="97"/>
                    <a:pt x="267" y="97"/>
                    <a:pt x="267" y="97"/>
                  </a:cubicBezTo>
                  <a:cubicBezTo>
                    <a:pt x="267" y="98"/>
                    <a:pt x="267" y="98"/>
                    <a:pt x="267" y="98"/>
                  </a:cubicBezTo>
                  <a:cubicBezTo>
                    <a:pt x="267" y="98"/>
                    <a:pt x="267" y="98"/>
                    <a:pt x="267" y="98"/>
                  </a:cubicBezTo>
                  <a:cubicBezTo>
                    <a:pt x="268" y="98"/>
                    <a:pt x="268" y="98"/>
                    <a:pt x="268" y="98"/>
                  </a:cubicBezTo>
                  <a:cubicBezTo>
                    <a:pt x="268" y="98"/>
                    <a:pt x="268" y="98"/>
                    <a:pt x="268" y="98"/>
                  </a:cubicBezTo>
                  <a:cubicBezTo>
                    <a:pt x="268" y="98"/>
                    <a:pt x="268" y="98"/>
                    <a:pt x="268" y="98"/>
                  </a:cubicBezTo>
                  <a:cubicBezTo>
                    <a:pt x="268" y="99"/>
                    <a:pt x="268" y="99"/>
                    <a:pt x="268" y="99"/>
                  </a:cubicBezTo>
                  <a:cubicBezTo>
                    <a:pt x="269" y="99"/>
                    <a:pt x="269" y="99"/>
                    <a:pt x="269" y="99"/>
                  </a:cubicBezTo>
                  <a:cubicBezTo>
                    <a:pt x="269" y="99"/>
                    <a:pt x="269" y="99"/>
                    <a:pt x="269" y="99"/>
                  </a:cubicBezTo>
                  <a:cubicBezTo>
                    <a:pt x="269" y="98"/>
                    <a:pt x="269" y="98"/>
                    <a:pt x="269" y="98"/>
                  </a:cubicBezTo>
                  <a:cubicBezTo>
                    <a:pt x="268" y="98"/>
                    <a:pt x="268" y="98"/>
                    <a:pt x="268" y="98"/>
                  </a:cubicBezTo>
                  <a:cubicBezTo>
                    <a:pt x="268" y="98"/>
                    <a:pt x="268" y="98"/>
                    <a:pt x="268" y="98"/>
                  </a:cubicBezTo>
                  <a:cubicBezTo>
                    <a:pt x="268" y="97"/>
                    <a:pt x="268" y="97"/>
                    <a:pt x="268" y="97"/>
                  </a:cubicBezTo>
                  <a:cubicBezTo>
                    <a:pt x="267" y="97"/>
                    <a:pt x="267" y="97"/>
                    <a:pt x="267" y="97"/>
                  </a:cubicBezTo>
                  <a:cubicBezTo>
                    <a:pt x="267" y="97"/>
                    <a:pt x="267" y="97"/>
                    <a:pt x="267" y="97"/>
                  </a:cubicBezTo>
                  <a:cubicBezTo>
                    <a:pt x="267" y="96"/>
                    <a:pt x="267" y="96"/>
                    <a:pt x="267" y="96"/>
                  </a:cubicBezTo>
                  <a:cubicBezTo>
                    <a:pt x="267" y="96"/>
                    <a:pt x="267" y="96"/>
                    <a:pt x="267" y="96"/>
                  </a:cubicBezTo>
                  <a:cubicBezTo>
                    <a:pt x="267" y="96"/>
                    <a:pt x="267" y="96"/>
                    <a:pt x="267" y="96"/>
                  </a:cubicBezTo>
                  <a:cubicBezTo>
                    <a:pt x="266" y="96"/>
                    <a:pt x="266" y="96"/>
                    <a:pt x="266" y="96"/>
                  </a:cubicBezTo>
                  <a:cubicBezTo>
                    <a:pt x="266" y="96"/>
                    <a:pt x="266" y="96"/>
                    <a:pt x="266" y="96"/>
                  </a:cubicBezTo>
                  <a:cubicBezTo>
                    <a:pt x="266" y="97"/>
                    <a:pt x="266" y="97"/>
                    <a:pt x="266" y="97"/>
                  </a:cubicBezTo>
                  <a:cubicBezTo>
                    <a:pt x="266" y="97"/>
                    <a:pt x="266" y="97"/>
                    <a:pt x="266" y="97"/>
                  </a:cubicBezTo>
                  <a:close/>
                  <a:moveTo>
                    <a:pt x="255" y="119"/>
                  </a:moveTo>
                  <a:cubicBezTo>
                    <a:pt x="256" y="119"/>
                    <a:pt x="256" y="119"/>
                    <a:pt x="256" y="119"/>
                  </a:cubicBezTo>
                  <a:cubicBezTo>
                    <a:pt x="256" y="118"/>
                    <a:pt x="256" y="118"/>
                    <a:pt x="256" y="118"/>
                  </a:cubicBezTo>
                  <a:cubicBezTo>
                    <a:pt x="256" y="118"/>
                    <a:pt x="256" y="118"/>
                    <a:pt x="256" y="118"/>
                  </a:cubicBezTo>
                  <a:cubicBezTo>
                    <a:pt x="255" y="118"/>
                    <a:pt x="255" y="118"/>
                    <a:pt x="255" y="118"/>
                  </a:cubicBezTo>
                  <a:cubicBezTo>
                    <a:pt x="255" y="118"/>
                    <a:pt x="255" y="118"/>
                    <a:pt x="255" y="118"/>
                  </a:cubicBezTo>
                  <a:cubicBezTo>
                    <a:pt x="255" y="118"/>
                    <a:pt x="255" y="118"/>
                    <a:pt x="255" y="118"/>
                  </a:cubicBezTo>
                  <a:cubicBezTo>
                    <a:pt x="255" y="119"/>
                    <a:pt x="255" y="119"/>
                    <a:pt x="255" y="119"/>
                  </a:cubicBezTo>
                  <a:close/>
                  <a:moveTo>
                    <a:pt x="253" y="118"/>
                  </a:moveTo>
                  <a:cubicBezTo>
                    <a:pt x="253" y="118"/>
                    <a:pt x="253" y="118"/>
                    <a:pt x="253" y="118"/>
                  </a:cubicBezTo>
                  <a:cubicBezTo>
                    <a:pt x="253" y="118"/>
                    <a:pt x="253" y="118"/>
                    <a:pt x="253" y="118"/>
                  </a:cubicBezTo>
                  <a:cubicBezTo>
                    <a:pt x="254" y="118"/>
                    <a:pt x="254" y="118"/>
                    <a:pt x="254" y="118"/>
                  </a:cubicBezTo>
                  <a:cubicBezTo>
                    <a:pt x="254" y="118"/>
                    <a:pt x="254" y="118"/>
                    <a:pt x="254" y="118"/>
                  </a:cubicBezTo>
                  <a:cubicBezTo>
                    <a:pt x="254" y="118"/>
                    <a:pt x="254" y="118"/>
                    <a:pt x="254" y="118"/>
                  </a:cubicBezTo>
                  <a:cubicBezTo>
                    <a:pt x="253" y="118"/>
                    <a:pt x="253" y="118"/>
                    <a:pt x="253" y="118"/>
                  </a:cubicBezTo>
                  <a:close/>
                  <a:moveTo>
                    <a:pt x="254" y="121"/>
                  </a:moveTo>
                  <a:cubicBezTo>
                    <a:pt x="255" y="121"/>
                    <a:pt x="255" y="121"/>
                    <a:pt x="255" y="121"/>
                  </a:cubicBezTo>
                  <a:cubicBezTo>
                    <a:pt x="255" y="121"/>
                    <a:pt x="255" y="121"/>
                    <a:pt x="255" y="121"/>
                  </a:cubicBezTo>
                  <a:cubicBezTo>
                    <a:pt x="255" y="121"/>
                    <a:pt x="255" y="121"/>
                    <a:pt x="255" y="121"/>
                  </a:cubicBezTo>
                  <a:cubicBezTo>
                    <a:pt x="255" y="121"/>
                    <a:pt x="255" y="121"/>
                    <a:pt x="255" y="121"/>
                  </a:cubicBezTo>
                  <a:cubicBezTo>
                    <a:pt x="255" y="120"/>
                    <a:pt x="255" y="120"/>
                    <a:pt x="255" y="120"/>
                  </a:cubicBezTo>
                  <a:cubicBezTo>
                    <a:pt x="255" y="120"/>
                    <a:pt x="255" y="120"/>
                    <a:pt x="255" y="120"/>
                  </a:cubicBezTo>
                  <a:cubicBezTo>
                    <a:pt x="255" y="119"/>
                    <a:pt x="255" y="119"/>
                    <a:pt x="255" y="119"/>
                  </a:cubicBezTo>
                  <a:cubicBezTo>
                    <a:pt x="256" y="119"/>
                    <a:pt x="256" y="119"/>
                    <a:pt x="256" y="119"/>
                  </a:cubicBezTo>
                  <a:cubicBezTo>
                    <a:pt x="255" y="119"/>
                    <a:pt x="255" y="119"/>
                    <a:pt x="255" y="119"/>
                  </a:cubicBezTo>
                  <a:cubicBezTo>
                    <a:pt x="255" y="118"/>
                    <a:pt x="255" y="118"/>
                    <a:pt x="255" y="118"/>
                  </a:cubicBezTo>
                  <a:cubicBezTo>
                    <a:pt x="255" y="119"/>
                    <a:pt x="255" y="119"/>
                    <a:pt x="255" y="119"/>
                  </a:cubicBezTo>
                  <a:cubicBezTo>
                    <a:pt x="255" y="119"/>
                    <a:pt x="255" y="119"/>
                    <a:pt x="255" y="119"/>
                  </a:cubicBezTo>
                  <a:cubicBezTo>
                    <a:pt x="255" y="120"/>
                    <a:pt x="255" y="120"/>
                    <a:pt x="255" y="120"/>
                  </a:cubicBezTo>
                  <a:cubicBezTo>
                    <a:pt x="254" y="120"/>
                    <a:pt x="254" y="120"/>
                    <a:pt x="254" y="120"/>
                  </a:cubicBezTo>
                  <a:cubicBezTo>
                    <a:pt x="254" y="120"/>
                    <a:pt x="254" y="120"/>
                    <a:pt x="254" y="120"/>
                  </a:cubicBezTo>
                  <a:cubicBezTo>
                    <a:pt x="254" y="120"/>
                    <a:pt x="254" y="120"/>
                    <a:pt x="254" y="120"/>
                  </a:cubicBezTo>
                  <a:cubicBezTo>
                    <a:pt x="254" y="120"/>
                    <a:pt x="254" y="120"/>
                    <a:pt x="254" y="120"/>
                  </a:cubicBezTo>
                  <a:cubicBezTo>
                    <a:pt x="254" y="121"/>
                    <a:pt x="254" y="121"/>
                    <a:pt x="254" y="121"/>
                  </a:cubicBezTo>
                  <a:cubicBezTo>
                    <a:pt x="254" y="121"/>
                    <a:pt x="254" y="121"/>
                    <a:pt x="254" y="121"/>
                  </a:cubicBezTo>
                  <a:cubicBezTo>
                    <a:pt x="254" y="121"/>
                    <a:pt x="254" y="121"/>
                    <a:pt x="254" y="121"/>
                  </a:cubicBezTo>
                  <a:cubicBezTo>
                    <a:pt x="254" y="121"/>
                    <a:pt x="254" y="121"/>
                    <a:pt x="254" y="121"/>
                  </a:cubicBezTo>
                  <a:cubicBezTo>
                    <a:pt x="254" y="121"/>
                    <a:pt x="254" y="121"/>
                    <a:pt x="254" y="121"/>
                  </a:cubicBezTo>
                  <a:cubicBezTo>
                    <a:pt x="254" y="121"/>
                    <a:pt x="254" y="121"/>
                    <a:pt x="254" y="121"/>
                  </a:cubicBezTo>
                  <a:close/>
                  <a:moveTo>
                    <a:pt x="254" y="124"/>
                  </a:moveTo>
                  <a:cubicBezTo>
                    <a:pt x="254" y="124"/>
                    <a:pt x="254" y="124"/>
                    <a:pt x="254" y="124"/>
                  </a:cubicBezTo>
                  <a:cubicBezTo>
                    <a:pt x="254" y="123"/>
                    <a:pt x="254" y="123"/>
                    <a:pt x="254" y="123"/>
                  </a:cubicBezTo>
                  <a:cubicBezTo>
                    <a:pt x="254" y="123"/>
                    <a:pt x="254" y="123"/>
                    <a:pt x="254" y="123"/>
                  </a:cubicBezTo>
                  <a:cubicBezTo>
                    <a:pt x="254" y="123"/>
                    <a:pt x="254" y="123"/>
                    <a:pt x="254" y="123"/>
                  </a:cubicBezTo>
                  <a:cubicBezTo>
                    <a:pt x="254" y="123"/>
                    <a:pt x="254" y="123"/>
                    <a:pt x="254" y="123"/>
                  </a:cubicBezTo>
                  <a:cubicBezTo>
                    <a:pt x="254" y="124"/>
                    <a:pt x="254" y="124"/>
                    <a:pt x="254" y="124"/>
                  </a:cubicBezTo>
                  <a:cubicBezTo>
                    <a:pt x="254" y="124"/>
                    <a:pt x="254" y="124"/>
                    <a:pt x="254" y="124"/>
                  </a:cubicBezTo>
                  <a:close/>
                  <a:moveTo>
                    <a:pt x="254" y="125"/>
                  </a:moveTo>
                  <a:cubicBezTo>
                    <a:pt x="254" y="125"/>
                    <a:pt x="254" y="125"/>
                    <a:pt x="254" y="125"/>
                  </a:cubicBezTo>
                  <a:cubicBezTo>
                    <a:pt x="254" y="125"/>
                    <a:pt x="254" y="125"/>
                    <a:pt x="254" y="125"/>
                  </a:cubicBezTo>
                  <a:cubicBezTo>
                    <a:pt x="254" y="124"/>
                    <a:pt x="254" y="124"/>
                    <a:pt x="254" y="124"/>
                  </a:cubicBezTo>
                  <a:cubicBezTo>
                    <a:pt x="254" y="124"/>
                    <a:pt x="254" y="124"/>
                    <a:pt x="254" y="124"/>
                  </a:cubicBezTo>
                  <a:cubicBezTo>
                    <a:pt x="254" y="125"/>
                    <a:pt x="254" y="125"/>
                    <a:pt x="254" y="125"/>
                  </a:cubicBezTo>
                  <a:cubicBezTo>
                    <a:pt x="254" y="125"/>
                    <a:pt x="254" y="125"/>
                    <a:pt x="254" y="125"/>
                  </a:cubicBezTo>
                  <a:close/>
                  <a:moveTo>
                    <a:pt x="253" y="125"/>
                  </a:moveTo>
                  <a:cubicBezTo>
                    <a:pt x="254" y="125"/>
                    <a:pt x="254" y="125"/>
                    <a:pt x="254" y="125"/>
                  </a:cubicBezTo>
                  <a:cubicBezTo>
                    <a:pt x="253" y="125"/>
                    <a:pt x="253" y="125"/>
                    <a:pt x="253" y="125"/>
                  </a:cubicBezTo>
                  <a:cubicBezTo>
                    <a:pt x="253" y="125"/>
                    <a:pt x="253" y="125"/>
                    <a:pt x="253" y="125"/>
                  </a:cubicBezTo>
                  <a:cubicBezTo>
                    <a:pt x="253" y="125"/>
                    <a:pt x="253" y="125"/>
                    <a:pt x="253" y="125"/>
                  </a:cubicBezTo>
                  <a:cubicBezTo>
                    <a:pt x="253" y="125"/>
                    <a:pt x="253" y="125"/>
                    <a:pt x="253" y="125"/>
                  </a:cubicBezTo>
                  <a:close/>
                  <a:moveTo>
                    <a:pt x="254" y="126"/>
                  </a:moveTo>
                  <a:cubicBezTo>
                    <a:pt x="254" y="126"/>
                    <a:pt x="254" y="126"/>
                    <a:pt x="254" y="126"/>
                  </a:cubicBezTo>
                  <a:cubicBezTo>
                    <a:pt x="254" y="126"/>
                    <a:pt x="254" y="126"/>
                    <a:pt x="254" y="126"/>
                  </a:cubicBezTo>
                  <a:cubicBezTo>
                    <a:pt x="254" y="126"/>
                    <a:pt x="254" y="126"/>
                    <a:pt x="254" y="126"/>
                  </a:cubicBezTo>
                  <a:cubicBezTo>
                    <a:pt x="254" y="126"/>
                    <a:pt x="254" y="126"/>
                    <a:pt x="254" y="126"/>
                  </a:cubicBezTo>
                  <a:cubicBezTo>
                    <a:pt x="254" y="126"/>
                    <a:pt x="254" y="126"/>
                    <a:pt x="254" y="126"/>
                  </a:cubicBezTo>
                  <a:cubicBezTo>
                    <a:pt x="254" y="126"/>
                    <a:pt x="254" y="126"/>
                    <a:pt x="254" y="126"/>
                  </a:cubicBezTo>
                  <a:close/>
                  <a:moveTo>
                    <a:pt x="253" y="129"/>
                  </a:moveTo>
                  <a:cubicBezTo>
                    <a:pt x="253" y="129"/>
                    <a:pt x="253" y="129"/>
                    <a:pt x="253" y="129"/>
                  </a:cubicBezTo>
                  <a:cubicBezTo>
                    <a:pt x="253" y="129"/>
                    <a:pt x="253" y="129"/>
                    <a:pt x="253" y="129"/>
                  </a:cubicBezTo>
                  <a:cubicBezTo>
                    <a:pt x="253" y="129"/>
                    <a:pt x="253" y="129"/>
                    <a:pt x="253" y="129"/>
                  </a:cubicBezTo>
                  <a:cubicBezTo>
                    <a:pt x="253" y="129"/>
                    <a:pt x="253" y="129"/>
                    <a:pt x="253" y="129"/>
                  </a:cubicBezTo>
                  <a:close/>
                  <a:moveTo>
                    <a:pt x="253" y="130"/>
                  </a:moveTo>
                  <a:cubicBezTo>
                    <a:pt x="253" y="130"/>
                    <a:pt x="253" y="130"/>
                    <a:pt x="253" y="130"/>
                  </a:cubicBezTo>
                  <a:cubicBezTo>
                    <a:pt x="253" y="130"/>
                    <a:pt x="253" y="130"/>
                    <a:pt x="253" y="130"/>
                  </a:cubicBezTo>
                  <a:cubicBezTo>
                    <a:pt x="253" y="130"/>
                    <a:pt x="253" y="130"/>
                    <a:pt x="253" y="130"/>
                  </a:cubicBezTo>
                  <a:cubicBezTo>
                    <a:pt x="253" y="130"/>
                    <a:pt x="253" y="130"/>
                    <a:pt x="253" y="130"/>
                  </a:cubicBezTo>
                  <a:close/>
                  <a:moveTo>
                    <a:pt x="253" y="131"/>
                  </a:moveTo>
                  <a:cubicBezTo>
                    <a:pt x="253" y="131"/>
                    <a:pt x="253" y="131"/>
                    <a:pt x="253" y="131"/>
                  </a:cubicBezTo>
                  <a:cubicBezTo>
                    <a:pt x="253" y="131"/>
                    <a:pt x="253" y="131"/>
                    <a:pt x="253" y="131"/>
                  </a:cubicBezTo>
                  <a:cubicBezTo>
                    <a:pt x="253" y="131"/>
                    <a:pt x="253" y="131"/>
                    <a:pt x="253" y="131"/>
                  </a:cubicBezTo>
                  <a:close/>
                  <a:moveTo>
                    <a:pt x="253" y="132"/>
                  </a:moveTo>
                  <a:cubicBezTo>
                    <a:pt x="253" y="132"/>
                    <a:pt x="253" y="132"/>
                    <a:pt x="253" y="132"/>
                  </a:cubicBezTo>
                  <a:cubicBezTo>
                    <a:pt x="253" y="132"/>
                    <a:pt x="253" y="132"/>
                    <a:pt x="253" y="132"/>
                  </a:cubicBezTo>
                  <a:cubicBezTo>
                    <a:pt x="253" y="131"/>
                    <a:pt x="253" y="131"/>
                    <a:pt x="253" y="131"/>
                  </a:cubicBezTo>
                  <a:cubicBezTo>
                    <a:pt x="253" y="131"/>
                    <a:pt x="253" y="131"/>
                    <a:pt x="253" y="131"/>
                  </a:cubicBezTo>
                  <a:cubicBezTo>
                    <a:pt x="253" y="132"/>
                    <a:pt x="253" y="132"/>
                    <a:pt x="253" y="132"/>
                  </a:cubicBezTo>
                  <a:close/>
                  <a:moveTo>
                    <a:pt x="252" y="133"/>
                  </a:moveTo>
                  <a:cubicBezTo>
                    <a:pt x="252" y="133"/>
                    <a:pt x="252" y="133"/>
                    <a:pt x="252" y="133"/>
                  </a:cubicBezTo>
                  <a:cubicBezTo>
                    <a:pt x="252" y="132"/>
                    <a:pt x="252" y="132"/>
                    <a:pt x="252" y="132"/>
                  </a:cubicBezTo>
                  <a:cubicBezTo>
                    <a:pt x="252" y="132"/>
                    <a:pt x="252" y="132"/>
                    <a:pt x="252" y="132"/>
                  </a:cubicBezTo>
                  <a:cubicBezTo>
                    <a:pt x="252" y="133"/>
                    <a:pt x="252" y="133"/>
                    <a:pt x="252" y="133"/>
                  </a:cubicBezTo>
                  <a:cubicBezTo>
                    <a:pt x="252" y="133"/>
                    <a:pt x="252" y="133"/>
                    <a:pt x="252" y="133"/>
                  </a:cubicBezTo>
                  <a:cubicBezTo>
                    <a:pt x="252" y="133"/>
                    <a:pt x="252" y="133"/>
                    <a:pt x="252" y="133"/>
                  </a:cubicBezTo>
                  <a:close/>
                  <a:moveTo>
                    <a:pt x="249" y="138"/>
                  </a:moveTo>
                  <a:cubicBezTo>
                    <a:pt x="249" y="138"/>
                    <a:pt x="249" y="138"/>
                    <a:pt x="249" y="138"/>
                  </a:cubicBezTo>
                  <a:cubicBezTo>
                    <a:pt x="249" y="138"/>
                    <a:pt x="249" y="138"/>
                    <a:pt x="249" y="138"/>
                  </a:cubicBezTo>
                  <a:cubicBezTo>
                    <a:pt x="250" y="137"/>
                    <a:pt x="250" y="137"/>
                    <a:pt x="250" y="137"/>
                  </a:cubicBezTo>
                  <a:cubicBezTo>
                    <a:pt x="250" y="137"/>
                    <a:pt x="250" y="137"/>
                    <a:pt x="250" y="137"/>
                  </a:cubicBezTo>
                  <a:cubicBezTo>
                    <a:pt x="250" y="137"/>
                    <a:pt x="250" y="137"/>
                    <a:pt x="250" y="137"/>
                  </a:cubicBezTo>
                  <a:cubicBezTo>
                    <a:pt x="250" y="136"/>
                    <a:pt x="250" y="136"/>
                    <a:pt x="250" y="136"/>
                  </a:cubicBezTo>
                  <a:cubicBezTo>
                    <a:pt x="250" y="136"/>
                    <a:pt x="250" y="136"/>
                    <a:pt x="250" y="136"/>
                  </a:cubicBezTo>
                  <a:cubicBezTo>
                    <a:pt x="250" y="136"/>
                    <a:pt x="250" y="136"/>
                    <a:pt x="250" y="136"/>
                  </a:cubicBezTo>
                  <a:cubicBezTo>
                    <a:pt x="250" y="136"/>
                    <a:pt x="250" y="136"/>
                    <a:pt x="250" y="136"/>
                  </a:cubicBezTo>
                  <a:cubicBezTo>
                    <a:pt x="250" y="136"/>
                    <a:pt x="250" y="136"/>
                    <a:pt x="250" y="136"/>
                  </a:cubicBezTo>
                  <a:cubicBezTo>
                    <a:pt x="249" y="136"/>
                    <a:pt x="249" y="136"/>
                    <a:pt x="249" y="136"/>
                  </a:cubicBezTo>
                  <a:cubicBezTo>
                    <a:pt x="249" y="137"/>
                    <a:pt x="249" y="137"/>
                    <a:pt x="249" y="137"/>
                  </a:cubicBezTo>
                  <a:cubicBezTo>
                    <a:pt x="249" y="137"/>
                    <a:pt x="249" y="137"/>
                    <a:pt x="249" y="137"/>
                  </a:cubicBezTo>
                  <a:cubicBezTo>
                    <a:pt x="249" y="137"/>
                    <a:pt x="249" y="137"/>
                    <a:pt x="249" y="137"/>
                  </a:cubicBezTo>
                  <a:cubicBezTo>
                    <a:pt x="249" y="137"/>
                    <a:pt x="249" y="137"/>
                    <a:pt x="249" y="137"/>
                  </a:cubicBezTo>
                  <a:cubicBezTo>
                    <a:pt x="249" y="138"/>
                    <a:pt x="249" y="138"/>
                    <a:pt x="249" y="138"/>
                  </a:cubicBezTo>
                  <a:close/>
                  <a:moveTo>
                    <a:pt x="245" y="143"/>
                  </a:moveTo>
                  <a:cubicBezTo>
                    <a:pt x="245" y="143"/>
                    <a:pt x="245" y="143"/>
                    <a:pt x="245" y="143"/>
                  </a:cubicBezTo>
                  <a:cubicBezTo>
                    <a:pt x="245" y="142"/>
                    <a:pt x="245" y="142"/>
                    <a:pt x="245" y="142"/>
                  </a:cubicBezTo>
                  <a:cubicBezTo>
                    <a:pt x="245" y="142"/>
                    <a:pt x="245" y="142"/>
                    <a:pt x="245" y="142"/>
                  </a:cubicBezTo>
                  <a:cubicBezTo>
                    <a:pt x="245" y="141"/>
                    <a:pt x="245" y="141"/>
                    <a:pt x="245" y="141"/>
                  </a:cubicBezTo>
                  <a:cubicBezTo>
                    <a:pt x="245" y="141"/>
                    <a:pt x="245" y="141"/>
                    <a:pt x="245" y="141"/>
                  </a:cubicBezTo>
                  <a:cubicBezTo>
                    <a:pt x="245" y="141"/>
                    <a:pt x="245" y="141"/>
                    <a:pt x="245" y="141"/>
                  </a:cubicBezTo>
                  <a:cubicBezTo>
                    <a:pt x="246" y="141"/>
                    <a:pt x="246" y="141"/>
                    <a:pt x="246" y="141"/>
                  </a:cubicBezTo>
                  <a:cubicBezTo>
                    <a:pt x="246" y="141"/>
                    <a:pt x="246" y="141"/>
                    <a:pt x="246" y="141"/>
                  </a:cubicBezTo>
                  <a:cubicBezTo>
                    <a:pt x="246" y="141"/>
                    <a:pt x="246" y="141"/>
                    <a:pt x="246" y="141"/>
                  </a:cubicBezTo>
                  <a:cubicBezTo>
                    <a:pt x="246" y="140"/>
                    <a:pt x="246" y="140"/>
                    <a:pt x="246" y="140"/>
                  </a:cubicBezTo>
                  <a:cubicBezTo>
                    <a:pt x="247" y="139"/>
                    <a:pt x="247" y="139"/>
                    <a:pt x="247" y="139"/>
                  </a:cubicBezTo>
                  <a:cubicBezTo>
                    <a:pt x="247" y="139"/>
                    <a:pt x="247" y="139"/>
                    <a:pt x="247" y="139"/>
                  </a:cubicBezTo>
                  <a:cubicBezTo>
                    <a:pt x="248" y="139"/>
                    <a:pt x="248" y="139"/>
                    <a:pt x="248" y="139"/>
                  </a:cubicBezTo>
                  <a:cubicBezTo>
                    <a:pt x="248" y="139"/>
                    <a:pt x="248" y="139"/>
                    <a:pt x="248" y="139"/>
                  </a:cubicBezTo>
                  <a:cubicBezTo>
                    <a:pt x="247" y="138"/>
                    <a:pt x="247" y="138"/>
                    <a:pt x="247" y="138"/>
                  </a:cubicBezTo>
                  <a:cubicBezTo>
                    <a:pt x="247" y="138"/>
                    <a:pt x="247" y="138"/>
                    <a:pt x="247" y="138"/>
                  </a:cubicBezTo>
                  <a:cubicBezTo>
                    <a:pt x="247" y="139"/>
                    <a:pt x="247" y="139"/>
                    <a:pt x="247" y="139"/>
                  </a:cubicBezTo>
                  <a:cubicBezTo>
                    <a:pt x="247" y="139"/>
                    <a:pt x="247" y="139"/>
                    <a:pt x="247" y="139"/>
                  </a:cubicBezTo>
                  <a:cubicBezTo>
                    <a:pt x="246" y="139"/>
                    <a:pt x="246" y="139"/>
                    <a:pt x="246" y="139"/>
                  </a:cubicBezTo>
                  <a:cubicBezTo>
                    <a:pt x="246" y="140"/>
                    <a:pt x="246" y="140"/>
                    <a:pt x="246" y="140"/>
                  </a:cubicBezTo>
                  <a:cubicBezTo>
                    <a:pt x="246" y="139"/>
                    <a:pt x="246" y="139"/>
                    <a:pt x="246" y="139"/>
                  </a:cubicBezTo>
                  <a:cubicBezTo>
                    <a:pt x="246" y="139"/>
                    <a:pt x="246" y="139"/>
                    <a:pt x="246" y="139"/>
                  </a:cubicBezTo>
                  <a:cubicBezTo>
                    <a:pt x="246" y="139"/>
                    <a:pt x="246" y="139"/>
                    <a:pt x="246" y="139"/>
                  </a:cubicBezTo>
                  <a:cubicBezTo>
                    <a:pt x="245" y="140"/>
                    <a:pt x="245" y="140"/>
                    <a:pt x="245" y="140"/>
                  </a:cubicBezTo>
                  <a:cubicBezTo>
                    <a:pt x="246" y="140"/>
                    <a:pt x="246" y="140"/>
                    <a:pt x="246" y="140"/>
                  </a:cubicBezTo>
                  <a:cubicBezTo>
                    <a:pt x="245" y="140"/>
                    <a:pt x="245" y="140"/>
                    <a:pt x="245" y="140"/>
                  </a:cubicBezTo>
                  <a:cubicBezTo>
                    <a:pt x="245" y="140"/>
                    <a:pt x="245" y="140"/>
                    <a:pt x="245" y="140"/>
                  </a:cubicBezTo>
                  <a:cubicBezTo>
                    <a:pt x="245" y="140"/>
                    <a:pt x="245" y="140"/>
                    <a:pt x="245" y="140"/>
                  </a:cubicBezTo>
                  <a:cubicBezTo>
                    <a:pt x="245" y="141"/>
                    <a:pt x="245" y="141"/>
                    <a:pt x="245" y="141"/>
                  </a:cubicBezTo>
                  <a:cubicBezTo>
                    <a:pt x="245" y="141"/>
                    <a:pt x="245" y="141"/>
                    <a:pt x="245" y="141"/>
                  </a:cubicBezTo>
                  <a:cubicBezTo>
                    <a:pt x="245" y="141"/>
                    <a:pt x="245" y="141"/>
                    <a:pt x="245" y="141"/>
                  </a:cubicBezTo>
                  <a:cubicBezTo>
                    <a:pt x="245" y="141"/>
                    <a:pt x="245" y="141"/>
                    <a:pt x="245" y="141"/>
                  </a:cubicBezTo>
                  <a:cubicBezTo>
                    <a:pt x="245" y="142"/>
                    <a:pt x="245" y="142"/>
                    <a:pt x="245" y="142"/>
                  </a:cubicBezTo>
                  <a:cubicBezTo>
                    <a:pt x="245" y="142"/>
                    <a:pt x="245" y="142"/>
                    <a:pt x="245" y="142"/>
                  </a:cubicBezTo>
                  <a:cubicBezTo>
                    <a:pt x="245" y="142"/>
                    <a:pt x="245" y="142"/>
                    <a:pt x="245" y="142"/>
                  </a:cubicBezTo>
                  <a:cubicBezTo>
                    <a:pt x="245" y="143"/>
                    <a:pt x="245" y="143"/>
                    <a:pt x="245" y="143"/>
                  </a:cubicBezTo>
                  <a:close/>
                  <a:moveTo>
                    <a:pt x="243" y="145"/>
                  </a:moveTo>
                  <a:cubicBezTo>
                    <a:pt x="243" y="145"/>
                    <a:pt x="243" y="145"/>
                    <a:pt x="243" y="145"/>
                  </a:cubicBezTo>
                  <a:cubicBezTo>
                    <a:pt x="243" y="144"/>
                    <a:pt x="243" y="144"/>
                    <a:pt x="243" y="144"/>
                  </a:cubicBezTo>
                  <a:cubicBezTo>
                    <a:pt x="243" y="144"/>
                    <a:pt x="243" y="144"/>
                    <a:pt x="243" y="144"/>
                  </a:cubicBezTo>
                  <a:cubicBezTo>
                    <a:pt x="244" y="143"/>
                    <a:pt x="244" y="143"/>
                    <a:pt x="244" y="143"/>
                  </a:cubicBezTo>
                  <a:cubicBezTo>
                    <a:pt x="244" y="143"/>
                    <a:pt x="244" y="143"/>
                    <a:pt x="244" y="143"/>
                  </a:cubicBezTo>
                  <a:cubicBezTo>
                    <a:pt x="244" y="143"/>
                    <a:pt x="244" y="143"/>
                    <a:pt x="244" y="143"/>
                  </a:cubicBezTo>
                  <a:cubicBezTo>
                    <a:pt x="243" y="143"/>
                    <a:pt x="243" y="143"/>
                    <a:pt x="243" y="143"/>
                  </a:cubicBezTo>
                  <a:cubicBezTo>
                    <a:pt x="243" y="143"/>
                    <a:pt x="243" y="143"/>
                    <a:pt x="243" y="143"/>
                  </a:cubicBezTo>
                  <a:cubicBezTo>
                    <a:pt x="243" y="143"/>
                    <a:pt x="243" y="143"/>
                    <a:pt x="243" y="143"/>
                  </a:cubicBezTo>
                  <a:cubicBezTo>
                    <a:pt x="243" y="143"/>
                    <a:pt x="243" y="143"/>
                    <a:pt x="243" y="143"/>
                  </a:cubicBezTo>
                  <a:cubicBezTo>
                    <a:pt x="243" y="143"/>
                    <a:pt x="243" y="143"/>
                    <a:pt x="243" y="143"/>
                  </a:cubicBezTo>
                  <a:cubicBezTo>
                    <a:pt x="243" y="144"/>
                    <a:pt x="243" y="144"/>
                    <a:pt x="243" y="144"/>
                  </a:cubicBezTo>
                  <a:cubicBezTo>
                    <a:pt x="243" y="144"/>
                    <a:pt x="243" y="144"/>
                    <a:pt x="243" y="144"/>
                  </a:cubicBezTo>
                  <a:cubicBezTo>
                    <a:pt x="242" y="145"/>
                    <a:pt x="242" y="145"/>
                    <a:pt x="242" y="145"/>
                  </a:cubicBezTo>
                  <a:cubicBezTo>
                    <a:pt x="243" y="145"/>
                    <a:pt x="243" y="145"/>
                    <a:pt x="243" y="145"/>
                  </a:cubicBezTo>
                  <a:cubicBezTo>
                    <a:pt x="243" y="145"/>
                    <a:pt x="243" y="145"/>
                    <a:pt x="243" y="145"/>
                  </a:cubicBezTo>
                  <a:close/>
                  <a:moveTo>
                    <a:pt x="4" y="112"/>
                  </a:moveTo>
                  <a:cubicBezTo>
                    <a:pt x="4" y="112"/>
                    <a:pt x="4" y="112"/>
                    <a:pt x="4" y="112"/>
                  </a:cubicBezTo>
                  <a:cubicBezTo>
                    <a:pt x="4" y="112"/>
                    <a:pt x="4" y="112"/>
                    <a:pt x="4" y="112"/>
                  </a:cubicBezTo>
                  <a:cubicBezTo>
                    <a:pt x="5" y="112"/>
                    <a:pt x="5" y="112"/>
                    <a:pt x="5" y="112"/>
                  </a:cubicBezTo>
                  <a:lnTo>
                    <a:pt x="4" y="11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4301" y="1732"/>
              <a:ext cx="1142" cy="841"/>
            </a:xfrm>
            <a:custGeom>
              <a:avLst/>
              <a:gdLst>
                <a:gd name="T0" fmla="*/ 102 w 136"/>
                <a:gd name="T1" fmla="*/ 13 h 100"/>
                <a:gd name="T2" fmla="*/ 103 w 136"/>
                <a:gd name="T3" fmla="*/ 9 h 100"/>
                <a:gd name="T4" fmla="*/ 103 w 136"/>
                <a:gd name="T5" fmla="*/ 4 h 100"/>
                <a:gd name="T6" fmla="*/ 102 w 136"/>
                <a:gd name="T7" fmla="*/ 1 h 100"/>
                <a:gd name="T8" fmla="*/ 106 w 136"/>
                <a:gd name="T9" fmla="*/ 0 h 100"/>
                <a:gd name="T10" fmla="*/ 110 w 136"/>
                <a:gd name="T11" fmla="*/ 0 h 100"/>
                <a:gd name="T12" fmla="*/ 113 w 136"/>
                <a:gd name="T13" fmla="*/ 2 h 100"/>
                <a:gd name="T14" fmla="*/ 115 w 136"/>
                <a:gd name="T15" fmla="*/ 4 h 100"/>
                <a:gd name="T16" fmla="*/ 118 w 136"/>
                <a:gd name="T17" fmla="*/ 8 h 100"/>
                <a:gd name="T18" fmla="*/ 121 w 136"/>
                <a:gd name="T19" fmla="*/ 12 h 100"/>
                <a:gd name="T20" fmla="*/ 123 w 136"/>
                <a:gd name="T21" fmla="*/ 12 h 100"/>
                <a:gd name="T22" fmla="*/ 126 w 136"/>
                <a:gd name="T23" fmla="*/ 14 h 100"/>
                <a:gd name="T24" fmla="*/ 127 w 136"/>
                <a:gd name="T25" fmla="*/ 16 h 100"/>
                <a:gd name="T26" fmla="*/ 131 w 136"/>
                <a:gd name="T27" fmla="*/ 17 h 100"/>
                <a:gd name="T28" fmla="*/ 134 w 136"/>
                <a:gd name="T29" fmla="*/ 14 h 100"/>
                <a:gd name="T30" fmla="*/ 136 w 136"/>
                <a:gd name="T31" fmla="*/ 18 h 100"/>
                <a:gd name="T32" fmla="*/ 136 w 136"/>
                <a:gd name="T33" fmla="*/ 21 h 100"/>
                <a:gd name="T34" fmla="*/ 136 w 136"/>
                <a:gd name="T35" fmla="*/ 24 h 100"/>
                <a:gd name="T36" fmla="*/ 132 w 136"/>
                <a:gd name="T37" fmla="*/ 26 h 100"/>
                <a:gd name="T38" fmla="*/ 133 w 136"/>
                <a:gd name="T39" fmla="*/ 32 h 100"/>
                <a:gd name="T40" fmla="*/ 123 w 136"/>
                <a:gd name="T41" fmla="*/ 43 h 100"/>
                <a:gd name="T42" fmla="*/ 118 w 136"/>
                <a:gd name="T43" fmla="*/ 46 h 100"/>
                <a:gd name="T44" fmla="*/ 118 w 136"/>
                <a:gd name="T45" fmla="*/ 45 h 100"/>
                <a:gd name="T46" fmla="*/ 118 w 136"/>
                <a:gd name="T47" fmla="*/ 42 h 100"/>
                <a:gd name="T48" fmla="*/ 113 w 136"/>
                <a:gd name="T49" fmla="*/ 43 h 100"/>
                <a:gd name="T50" fmla="*/ 110 w 136"/>
                <a:gd name="T51" fmla="*/ 47 h 100"/>
                <a:gd name="T52" fmla="*/ 113 w 136"/>
                <a:gd name="T53" fmla="*/ 50 h 100"/>
                <a:gd name="T54" fmla="*/ 116 w 136"/>
                <a:gd name="T55" fmla="*/ 50 h 100"/>
                <a:gd name="T56" fmla="*/ 121 w 136"/>
                <a:gd name="T57" fmla="*/ 51 h 100"/>
                <a:gd name="T58" fmla="*/ 118 w 136"/>
                <a:gd name="T59" fmla="*/ 53 h 100"/>
                <a:gd name="T60" fmla="*/ 116 w 136"/>
                <a:gd name="T61" fmla="*/ 56 h 100"/>
                <a:gd name="T62" fmla="*/ 119 w 136"/>
                <a:gd name="T63" fmla="*/ 62 h 100"/>
                <a:gd name="T64" fmla="*/ 120 w 136"/>
                <a:gd name="T65" fmla="*/ 66 h 100"/>
                <a:gd name="T66" fmla="*/ 116 w 136"/>
                <a:gd name="T67" fmla="*/ 65 h 100"/>
                <a:gd name="T68" fmla="*/ 122 w 136"/>
                <a:gd name="T69" fmla="*/ 69 h 100"/>
                <a:gd name="T70" fmla="*/ 122 w 136"/>
                <a:gd name="T71" fmla="*/ 70 h 100"/>
                <a:gd name="T72" fmla="*/ 123 w 136"/>
                <a:gd name="T73" fmla="*/ 72 h 100"/>
                <a:gd name="T74" fmla="*/ 123 w 136"/>
                <a:gd name="T75" fmla="*/ 74 h 100"/>
                <a:gd name="T76" fmla="*/ 122 w 136"/>
                <a:gd name="T77" fmla="*/ 76 h 100"/>
                <a:gd name="T78" fmla="*/ 121 w 136"/>
                <a:gd name="T79" fmla="*/ 79 h 100"/>
                <a:gd name="T80" fmla="*/ 120 w 136"/>
                <a:gd name="T81" fmla="*/ 81 h 100"/>
                <a:gd name="T82" fmla="*/ 120 w 136"/>
                <a:gd name="T83" fmla="*/ 83 h 100"/>
                <a:gd name="T84" fmla="*/ 119 w 136"/>
                <a:gd name="T85" fmla="*/ 84 h 100"/>
                <a:gd name="T86" fmla="*/ 117 w 136"/>
                <a:gd name="T87" fmla="*/ 86 h 100"/>
                <a:gd name="T88" fmla="*/ 116 w 136"/>
                <a:gd name="T89" fmla="*/ 87 h 100"/>
                <a:gd name="T90" fmla="*/ 113 w 136"/>
                <a:gd name="T91" fmla="*/ 90 h 100"/>
                <a:gd name="T92" fmla="*/ 110 w 136"/>
                <a:gd name="T93" fmla="*/ 91 h 100"/>
                <a:gd name="T94" fmla="*/ 108 w 136"/>
                <a:gd name="T95" fmla="*/ 91 h 100"/>
                <a:gd name="T96" fmla="*/ 104 w 136"/>
                <a:gd name="T97" fmla="*/ 93 h 100"/>
                <a:gd name="T98" fmla="*/ 103 w 136"/>
                <a:gd name="T99" fmla="*/ 94 h 100"/>
                <a:gd name="T100" fmla="*/ 102 w 136"/>
                <a:gd name="T101" fmla="*/ 95 h 100"/>
                <a:gd name="T102" fmla="*/ 99 w 136"/>
                <a:gd name="T103" fmla="*/ 93 h 100"/>
                <a:gd name="T104" fmla="*/ 84 w 136"/>
                <a:gd name="T105" fmla="*/ 95 h 100"/>
                <a:gd name="T106" fmla="*/ 116 w 136"/>
                <a:gd name="T107" fmla="*/ 88 h 100"/>
                <a:gd name="T108" fmla="*/ 121 w 136"/>
                <a:gd name="T109" fmla="*/ 66 h 100"/>
                <a:gd name="T110" fmla="*/ 125 w 136"/>
                <a:gd name="T111" fmla="*/ 90 h 100"/>
                <a:gd name="T112" fmla="*/ 125 w 136"/>
                <a:gd name="T113" fmla="*/ 83 h 100"/>
                <a:gd name="T114" fmla="*/ 122 w 136"/>
                <a:gd name="T115" fmla="*/ 89 h 100"/>
                <a:gd name="T116" fmla="*/ 104 w 136"/>
                <a:gd name="T117" fmla="*/ 94 h 100"/>
                <a:gd name="T118" fmla="*/ 100 w 136"/>
                <a:gd name="T119" fmla="*/ 99 h 100"/>
                <a:gd name="T120" fmla="*/ 104 w 136"/>
                <a:gd name="T1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 h="100">
                  <a:moveTo>
                    <a:pt x="41" y="21"/>
                  </a:moveTo>
                  <a:cubicBezTo>
                    <a:pt x="42" y="21"/>
                    <a:pt x="42" y="21"/>
                    <a:pt x="42" y="21"/>
                  </a:cubicBezTo>
                  <a:cubicBezTo>
                    <a:pt x="42" y="21"/>
                    <a:pt x="42" y="21"/>
                    <a:pt x="42" y="21"/>
                  </a:cubicBezTo>
                  <a:cubicBezTo>
                    <a:pt x="42" y="21"/>
                    <a:pt x="42" y="21"/>
                    <a:pt x="42" y="21"/>
                  </a:cubicBezTo>
                  <a:cubicBezTo>
                    <a:pt x="61" y="22"/>
                    <a:pt x="61" y="22"/>
                    <a:pt x="61" y="22"/>
                  </a:cubicBezTo>
                  <a:cubicBezTo>
                    <a:pt x="94" y="18"/>
                    <a:pt x="94" y="18"/>
                    <a:pt x="94" y="18"/>
                  </a:cubicBezTo>
                  <a:cubicBezTo>
                    <a:pt x="98" y="14"/>
                    <a:pt x="98" y="14"/>
                    <a:pt x="98" y="14"/>
                  </a:cubicBezTo>
                  <a:cubicBezTo>
                    <a:pt x="99" y="14"/>
                    <a:pt x="99" y="14"/>
                    <a:pt x="99" y="14"/>
                  </a:cubicBezTo>
                  <a:cubicBezTo>
                    <a:pt x="99" y="14"/>
                    <a:pt x="99" y="14"/>
                    <a:pt x="99" y="14"/>
                  </a:cubicBezTo>
                  <a:cubicBezTo>
                    <a:pt x="99" y="14"/>
                    <a:pt x="99" y="14"/>
                    <a:pt x="99" y="14"/>
                  </a:cubicBezTo>
                  <a:cubicBezTo>
                    <a:pt x="99" y="14"/>
                    <a:pt x="99" y="14"/>
                    <a:pt x="99" y="14"/>
                  </a:cubicBezTo>
                  <a:cubicBezTo>
                    <a:pt x="100" y="14"/>
                    <a:pt x="100" y="14"/>
                    <a:pt x="100" y="14"/>
                  </a:cubicBezTo>
                  <a:cubicBezTo>
                    <a:pt x="100" y="14"/>
                    <a:pt x="100" y="14"/>
                    <a:pt x="100" y="14"/>
                  </a:cubicBezTo>
                  <a:cubicBezTo>
                    <a:pt x="101" y="14"/>
                    <a:pt x="101" y="14"/>
                    <a:pt x="101" y="14"/>
                  </a:cubicBezTo>
                  <a:cubicBezTo>
                    <a:pt x="102" y="13"/>
                    <a:pt x="102" y="13"/>
                    <a:pt x="102" y="13"/>
                  </a:cubicBezTo>
                  <a:cubicBezTo>
                    <a:pt x="102" y="13"/>
                    <a:pt x="102" y="13"/>
                    <a:pt x="102" y="13"/>
                  </a:cubicBezTo>
                  <a:cubicBezTo>
                    <a:pt x="103" y="13"/>
                    <a:pt x="103" y="13"/>
                    <a:pt x="103" y="13"/>
                  </a:cubicBezTo>
                  <a:cubicBezTo>
                    <a:pt x="103" y="12"/>
                    <a:pt x="103" y="12"/>
                    <a:pt x="103" y="12"/>
                  </a:cubicBezTo>
                  <a:cubicBezTo>
                    <a:pt x="103" y="12"/>
                    <a:pt x="103" y="12"/>
                    <a:pt x="103" y="12"/>
                  </a:cubicBezTo>
                  <a:cubicBezTo>
                    <a:pt x="103" y="12"/>
                    <a:pt x="103" y="12"/>
                    <a:pt x="103" y="12"/>
                  </a:cubicBezTo>
                  <a:cubicBezTo>
                    <a:pt x="103" y="11"/>
                    <a:pt x="103" y="11"/>
                    <a:pt x="103" y="11"/>
                  </a:cubicBezTo>
                  <a:cubicBezTo>
                    <a:pt x="103" y="12"/>
                    <a:pt x="103" y="12"/>
                    <a:pt x="103" y="12"/>
                  </a:cubicBezTo>
                  <a:cubicBezTo>
                    <a:pt x="103" y="11"/>
                    <a:pt x="103" y="11"/>
                    <a:pt x="103" y="11"/>
                  </a:cubicBezTo>
                  <a:cubicBezTo>
                    <a:pt x="102" y="11"/>
                    <a:pt x="102" y="11"/>
                    <a:pt x="102" y="11"/>
                  </a:cubicBezTo>
                  <a:cubicBezTo>
                    <a:pt x="102" y="11"/>
                    <a:pt x="102" y="11"/>
                    <a:pt x="102" y="11"/>
                  </a:cubicBezTo>
                  <a:cubicBezTo>
                    <a:pt x="102" y="11"/>
                    <a:pt x="102" y="11"/>
                    <a:pt x="102" y="11"/>
                  </a:cubicBezTo>
                  <a:cubicBezTo>
                    <a:pt x="102" y="10"/>
                    <a:pt x="102" y="10"/>
                    <a:pt x="102" y="10"/>
                  </a:cubicBezTo>
                  <a:cubicBezTo>
                    <a:pt x="102" y="10"/>
                    <a:pt x="102" y="10"/>
                    <a:pt x="102" y="10"/>
                  </a:cubicBezTo>
                  <a:cubicBezTo>
                    <a:pt x="102" y="9"/>
                    <a:pt x="102" y="9"/>
                    <a:pt x="102" y="9"/>
                  </a:cubicBezTo>
                  <a:cubicBezTo>
                    <a:pt x="103" y="9"/>
                    <a:pt x="103" y="9"/>
                    <a:pt x="103" y="9"/>
                  </a:cubicBezTo>
                  <a:cubicBezTo>
                    <a:pt x="103" y="9"/>
                    <a:pt x="103" y="9"/>
                    <a:pt x="103" y="9"/>
                  </a:cubicBezTo>
                  <a:cubicBezTo>
                    <a:pt x="102" y="9"/>
                    <a:pt x="102" y="9"/>
                    <a:pt x="102" y="9"/>
                  </a:cubicBezTo>
                  <a:cubicBezTo>
                    <a:pt x="102" y="8"/>
                    <a:pt x="102" y="8"/>
                    <a:pt x="102" y="8"/>
                  </a:cubicBezTo>
                  <a:cubicBezTo>
                    <a:pt x="102" y="8"/>
                    <a:pt x="102" y="8"/>
                    <a:pt x="102" y="8"/>
                  </a:cubicBezTo>
                  <a:cubicBezTo>
                    <a:pt x="102" y="8"/>
                    <a:pt x="102" y="8"/>
                    <a:pt x="102" y="8"/>
                  </a:cubicBezTo>
                  <a:cubicBezTo>
                    <a:pt x="102" y="7"/>
                    <a:pt x="102" y="7"/>
                    <a:pt x="102" y="7"/>
                  </a:cubicBezTo>
                  <a:cubicBezTo>
                    <a:pt x="103" y="7"/>
                    <a:pt x="103" y="7"/>
                    <a:pt x="103" y="7"/>
                  </a:cubicBezTo>
                  <a:cubicBezTo>
                    <a:pt x="103" y="7"/>
                    <a:pt x="103" y="7"/>
                    <a:pt x="103" y="7"/>
                  </a:cubicBezTo>
                  <a:cubicBezTo>
                    <a:pt x="103" y="6"/>
                    <a:pt x="103" y="6"/>
                    <a:pt x="103" y="6"/>
                  </a:cubicBezTo>
                  <a:cubicBezTo>
                    <a:pt x="103" y="6"/>
                    <a:pt x="103" y="6"/>
                    <a:pt x="103" y="6"/>
                  </a:cubicBezTo>
                  <a:cubicBezTo>
                    <a:pt x="103" y="6"/>
                    <a:pt x="103" y="6"/>
                    <a:pt x="103" y="6"/>
                  </a:cubicBezTo>
                  <a:cubicBezTo>
                    <a:pt x="103" y="5"/>
                    <a:pt x="103" y="5"/>
                    <a:pt x="103" y="5"/>
                  </a:cubicBezTo>
                  <a:cubicBezTo>
                    <a:pt x="103" y="5"/>
                    <a:pt x="103" y="5"/>
                    <a:pt x="103" y="5"/>
                  </a:cubicBezTo>
                  <a:cubicBezTo>
                    <a:pt x="103" y="4"/>
                    <a:pt x="103" y="4"/>
                    <a:pt x="103" y="4"/>
                  </a:cubicBezTo>
                  <a:cubicBezTo>
                    <a:pt x="103" y="4"/>
                    <a:pt x="103" y="4"/>
                    <a:pt x="103" y="4"/>
                  </a:cubicBezTo>
                  <a:cubicBezTo>
                    <a:pt x="103" y="4"/>
                    <a:pt x="103" y="4"/>
                    <a:pt x="103" y="4"/>
                  </a:cubicBezTo>
                  <a:cubicBezTo>
                    <a:pt x="103" y="3"/>
                    <a:pt x="103" y="3"/>
                    <a:pt x="103" y="3"/>
                  </a:cubicBezTo>
                  <a:cubicBezTo>
                    <a:pt x="102" y="3"/>
                    <a:pt x="102" y="3"/>
                    <a:pt x="102" y="3"/>
                  </a:cubicBezTo>
                  <a:cubicBezTo>
                    <a:pt x="102" y="3"/>
                    <a:pt x="102" y="3"/>
                    <a:pt x="102" y="3"/>
                  </a:cubicBezTo>
                  <a:cubicBezTo>
                    <a:pt x="102" y="4"/>
                    <a:pt x="102" y="4"/>
                    <a:pt x="102" y="4"/>
                  </a:cubicBezTo>
                  <a:cubicBezTo>
                    <a:pt x="101" y="4"/>
                    <a:pt x="101" y="4"/>
                    <a:pt x="101" y="4"/>
                  </a:cubicBezTo>
                  <a:cubicBezTo>
                    <a:pt x="101" y="4"/>
                    <a:pt x="101" y="4"/>
                    <a:pt x="101" y="4"/>
                  </a:cubicBezTo>
                  <a:cubicBezTo>
                    <a:pt x="101" y="3"/>
                    <a:pt x="101" y="3"/>
                    <a:pt x="101" y="3"/>
                  </a:cubicBezTo>
                  <a:cubicBezTo>
                    <a:pt x="101" y="3"/>
                    <a:pt x="101" y="3"/>
                    <a:pt x="101" y="3"/>
                  </a:cubicBezTo>
                  <a:cubicBezTo>
                    <a:pt x="101" y="3"/>
                    <a:pt x="101" y="3"/>
                    <a:pt x="101" y="3"/>
                  </a:cubicBezTo>
                  <a:cubicBezTo>
                    <a:pt x="101" y="2"/>
                    <a:pt x="101" y="2"/>
                    <a:pt x="101" y="2"/>
                  </a:cubicBezTo>
                  <a:cubicBezTo>
                    <a:pt x="102" y="2"/>
                    <a:pt x="102" y="2"/>
                    <a:pt x="102" y="2"/>
                  </a:cubicBezTo>
                  <a:cubicBezTo>
                    <a:pt x="102" y="2"/>
                    <a:pt x="102" y="2"/>
                    <a:pt x="102" y="2"/>
                  </a:cubicBezTo>
                  <a:cubicBezTo>
                    <a:pt x="102" y="1"/>
                    <a:pt x="102" y="1"/>
                    <a:pt x="102" y="1"/>
                  </a:cubicBezTo>
                  <a:cubicBezTo>
                    <a:pt x="102" y="1"/>
                    <a:pt x="102" y="1"/>
                    <a:pt x="102" y="1"/>
                  </a:cubicBezTo>
                  <a:cubicBezTo>
                    <a:pt x="103" y="1"/>
                    <a:pt x="103" y="1"/>
                    <a:pt x="103" y="1"/>
                  </a:cubicBezTo>
                  <a:cubicBezTo>
                    <a:pt x="103" y="1"/>
                    <a:pt x="103" y="1"/>
                    <a:pt x="103" y="1"/>
                  </a:cubicBezTo>
                  <a:cubicBezTo>
                    <a:pt x="103" y="1"/>
                    <a:pt x="103" y="1"/>
                    <a:pt x="103" y="1"/>
                  </a:cubicBezTo>
                  <a:cubicBezTo>
                    <a:pt x="103" y="1"/>
                    <a:pt x="103" y="1"/>
                    <a:pt x="103" y="1"/>
                  </a:cubicBezTo>
                  <a:cubicBezTo>
                    <a:pt x="104" y="1"/>
                    <a:pt x="104" y="1"/>
                    <a:pt x="104" y="1"/>
                  </a:cubicBezTo>
                  <a:cubicBezTo>
                    <a:pt x="104" y="1"/>
                    <a:pt x="104" y="1"/>
                    <a:pt x="104" y="1"/>
                  </a:cubicBezTo>
                  <a:cubicBezTo>
                    <a:pt x="104" y="1"/>
                    <a:pt x="104" y="1"/>
                    <a:pt x="104" y="1"/>
                  </a:cubicBezTo>
                  <a:cubicBezTo>
                    <a:pt x="104" y="1"/>
                    <a:pt x="104" y="1"/>
                    <a:pt x="104" y="1"/>
                  </a:cubicBezTo>
                  <a:cubicBezTo>
                    <a:pt x="105" y="0"/>
                    <a:pt x="105" y="0"/>
                    <a:pt x="105" y="0"/>
                  </a:cubicBezTo>
                  <a:cubicBezTo>
                    <a:pt x="105" y="0"/>
                    <a:pt x="105" y="0"/>
                    <a:pt x="105" y="0"/>
                  </a:cubicBezTo>
                  <a:cubicBezTo>
                    <a:pt x="105" y="0"/>
                    <a:pt x="105" y="0"/>
                    <a:pt x="105" y="0"/>
                  </a:cubicBezTo>
                  <a:cubicBezTo>
                    <a:pt x="106" y="0"/>
                    <a:pt x="106" y="0"/>
                    <a:pt x="106" y="0"/>
                  </a:cubicBezTo>
                  <a:cubicBezTo>
                    <a:pt x="106" y="0"/>
                    <a:pt x="106" y="0"/>
                    <a:pt x="106" y="0"/>
                  </a:cubicBezTo>
                  <a:cubicBezTo>
                    <a:pt x="106" y="0"/>
                    <a:pt x="106" y="0"/>
                    <a:pt x="106" y="0"/>
                  </a:cubicBezTo>
                  <a:cubicBezTo>
                    <a:pt x="106" y="0"/>
                    <a:pt x="106" y="0"/>
                    <a:pt x="106" y="0"/>
                  </a:cubicBezTo>
                  <a:cubicBezTo>
                    <a:pt x="107" y="0"/>
                    <a:pt x="107" y="0"/>
                    <a:pt x="107" y="0"/>
                  </a:cubicBezTo>
                  <a:cubicBezTo>
                    <a:pt x="107" y="0"/>
                    <a:pt x="107" y="0"/>
                    <a:pt x="107" y="0"/>
                  </a:cubicBezTo>
                  <a:cubicBezTo>
                    <a:pt x="107" y="0"/>
                    <a:pt x="107" y="0"/>
                    <a:pt x="107" y="0"/>
                  </a:cubicBezTo>
                  <a:cubicBezTo>
                    <a:pt x="108" y="0"/>
                    <a:pt x="108" y="0"/>
                    <a:pt x="108" y="0"/>
                  </a:cubicBezTo>
                  <a:cubicBezTo>
                    <a:pt x="108" y="0"/>
                    <a:pt x="108" y="0"/>
                    <a:pt x="108" y="0"/>
                  </a:cubicBezTo>
                  <a:cubicBezTo>
                    <a:pt x="109" y="0"/>
                    <a:pt x="109" y="0"/>
                    <a:pt x="109" y="0"/>
                  </a:cubicBezTo>
                  <a:cubicBezTo>
                    <a:pt x="109" y="0"/>
                    <a:pt x="109" y="0"/>
                    <a:pt x="109" y="0"/>
                  </a:cubicBezTo>
                  <a:cubicBezTo>
                    <a:pt x="109" y="0"/>
                    <a:pt x="109" y="0"/>
                    <a:pt x="109" y="0"/>
                  </a:cubicBezTo>
                  <a:cubicBezTo>
                    <a:pt x="109" y="0"/>
                    <a:pt x="109" y="0"/>
                    <a:pt x="109" y="0"/>
                  </a:cubicBezTo>
                  <a:cubicBezTo>
                    <a:pt x="110" y="0"/>
                    <a:pt x="110" y="0"/>
                    <a:pt x="110" y="0"/>
                  </a:cubicBezTo>
                  <a:cubicBezTo>
                    <a:pt x="110" y="0"/>
                    <a:pt x="110" y="0"/>
                    <a:pt x="110" y="0"/>
                  </a:cubicBezTo>
                  <a:cubicBezTo>
                    <a:pt x="110" y="1"/>
                    <a:pt x="110" y="1"/>
                    <a:pt x="110" y="1"/>
                  </a:cubicBezTo>
                  <a:cubicBezTo>
                    <a:pt x="110" y="1"/>
                    <a:pt x="110" y="1"/>
                    <a:pt x="110" y="1"/>
                  </a:cubicBezTo>
                  <a:cubicBezTo>
                    <a:pt x="110" y="0"/>
                    <a:pt x="110" y="0"/>
                    <a:pt x="110" y="0"/>
                  </a:cubicBezTo>
                  <a:cubicBezTo>
                    <a:pt x="110" y="0"/>
                    <a:pt x="110" y="0"/>
                    <a:pt x="110" y="0"/>
                  </a:cubicBezTo>
                  <a:cubicBezTo>
                    <a:pt x="111" y="0"/>
                    <a:pt x="111" y="0"/>
                    <a:pt x="111" y="0"/>
                  </a:cubicBezTo>
                  <a:cubicBezTo>
                    <a:pt x="111" y="0"/>
                    <a:pt x="111" y="0"/>
                    <a:pt x="111" y="0"/>
                  </a:cubicBezTo>
                  <a:cubicBezTo>
                    <a:pt x="111" y="0"/>
                    <a:pt x="111" y="0"/>
                    <a:pt x="111" y="0"/>
                  </a:cubicBezTo>
                  <a:cubicBezTo>
                    <a:pt x="111" y="0"/>
                    <a:pt x="111" y="0"/>
                    <a:pt x="111" y="0"/>
                  </a:cubicBezTo>
                  <a:cubicBezTo>
                    <a:pt x="112" y="0"/>
                    <a:pt x="112" y="0"/>
                    <a:pt x="112" y="0"/>
                  </a:cubicBezTo>
                  <a:cubicBezTo>
                    <a:pt x="112" y="1"/>
                    <a:pt x="112" y="1"/>
                    <a:pt x="112" y="1"/>
                  </a:cubicBezTo>
                  <a:cubicBezTo>
                    <a:pt x="112" y="1"/>
                    <a:pt x="112" y="1"/>
                    <a:pt x="112" y="1"/>
                  </a:cubicBezTo>
                  <a:cubicBezTo>
                    <a:pt x="112" y="1"/>
                    <a:pt x="112" y="1"/>
                    <a:pt x="112" y="1"/>
                  </a:cubicBezTo>
                  <a:cubicBezTo>
                    <a:pt x="112" y="1"/>
                    <a:pt x="112" y="1"/>
                    <a:pt x="112" y="1"/>
                  </a:cubicBezTo>
                  <a:cubicBezTo>
                    <a:pt x="112" y="1"/>
                    <a:pt x="112" y="1"/>
                    <a:pt x="112" y="1"/>
                  </a:cubicBezTo>
                  <a:cubicBezTo>
                    <a:pt x="112" y="1"/>
                    <a:pt x="112" y="1"/>
                    <a:pt x="112" y="1"/>
                  </a:cubicBezTo>
                  <a:cubicBezTo>
                    <a:pt x="112" y="1"/>
                    <a:pt x="112" y="1"/>
                    <a:pt x="112" y="1"/>
                  </a:cubicBezTo>
                  <a:cubicBezTo>
                    <a:pt x="113" y="1"/>
                    <a:pt x="113" y="1"/>
                    <a:pt x="113" y="1"/>
                  </a:cubicBezTo>
                  <a:cubicBezTo>
                    <a:pt x="113" y="1"/>
                    <a:pt x="113" y="1"/>
                    <a:pt x="113" y="1"/>
                  </a:cubicBezTo>
                  <a:cubicBezTo>
                    <a:pt x="113" y="2"/>
                    <a:pt x="113" y="2"/>
                    <a:pt x="113" y="2"/>
                  </a:cubicBezTo>
                  <a:cubicBezTo>
                    <a:pt x="113" y="2"/>
                    <a:pt x="113" y="2"/>
                    <a:pt x="113" y="2"/>
                  </a:cubicBezTo>
                  <a:cubicBezTo>
                    <a:pt x="113" y="2"/>
                    <a:pt x="113" y="2"/>
                    <a:pt x="113" y="2"/>
                  </a:cubicBezTo>
                  <a:cubicBezTo>
                    <a:pt x="113" y="2"/>
                    <a:pt x="113" y="2"/>
                    <a:pt x="113" y="2"/>
                  </a:cubicBezTo>
                  <a:cubicBezTo>
                    <a:pt x="114" y="2"/>
                    <a:pt x="114" y="2"/>
                    <a:pt x="114" y="2"/>
                  </a:cubicBezTo>
                  <a:cubicBezTo>
                    <a:pt x="114" y="2"/>
                    <a:pt x="114" y="2"/>
                    <a:pt x="114" y="2"/>
                  </a:cubicBezTo>
                  <a:cubicBezTo>
                    <a:pt x="114" y="2"/>
                    <a:pt x="114" y="2"/>
                    <a:pt x="114" y="2"/>
                  </a:cubicBezTo>
                  <a:cubicBezTo>
                    <a:pt x="114" y="3"/>
                    <a:pt x="114" y="3"/>
                    <a:pt x="114" y="3"/>
                  </a:cubicBezTo>
                  <a:cubicBezTo>
                    <a:pt x="114" y="3"/>
                    <a:pt x="114" y="3"/>
                    <a:pt x="114" y="3"/>
                  </a:cubicBezTo>
                  <a:cubicBezTo>
                    <a:pt x="114" y="3"/>
                    <a:pt x="114" y="3"/>
                    <a:pt x="114" y="3"/>
                  </a:cubicBezTo>
                  <a:cubicBezTo>
                    <a:pt x="114" y="3"/>
                    <a:pt x="114" y="3"/>
                    <a:pt x="114" y="3"/>
                  </a:cubicBezTo>
                  <a:cubicBezTo>
                    <a:pt x="114" y="3"/>
                    <a:pt x="114" y="3"/>
                    <a:pt x="114" y="3"/>
                  </a:cubicBezTo>
                  <a:cubicBezTo>
                    <a:pt x="115" y="3"/>
                    <a:pt x="115" y="3"/>
                    <a:pt x="115" y="3"/>
                  </a:cubicBezTo>
                  <a:cubicBezTo>
                    <a:pt x="115" y="4"/>
                    <a:pt x="115" y="4"/>
                    <a:pt x="115" y="4"/>
                  </a:cubicBezTo>
                  <a:cubicBezTo>
                    <a:pt x="115" y="4"/>
                    <a:pt x="115" y="4"/>
                    <a:pt x="115" y="4"/>
                  </a:cubicBezTo>
                  <a:cubicBezTo>
                    <a:pt x="115" y="4"/>
                    <a:pt x="115" y="4"/>
                    <a:pt x="115" y="4"/>
                  </a:cubicBezTo>
                  <a:cubicBezTo>
                    <a:pt x="115" y="4"/>
                    <a:pt x="115" y="4"/>
                    <a:pt x="115" y="4"/>
                  </a:cubicBezTo>
                  <a:cubicBezTo>
                    <a:pt x="115" y="5"/>
                    <a:pt x="115" y="5"/>
                    <a:pt x="115" y="5"/>
                  </a:cubicBezTo>
                  <a:cubicBezTo>
                    <a:pt x="116" y="5"/>
                    <a:pt x="116" y="5"/>
                    <a:pt x="116" y="5"/>
                  </a:cubicBezTo>
                  <a:cubicBezTo>
                    <a:pt x="116" y="5"/>
                    <a:pt x="116" y="5"/>
                    <a:pt x="116" y="5"/>
                  </a:cubicBezTo>
                  <a:cubicBezTo>
                    <a:pt x="116" y="6"/>
                    <a:pt x="116" y="6"/>
                    <a:pt x="116" y="6"/>
                  </a:cubicBezTo>
                  <a:cubicBezTo>
                    <a:pt x="116" y="6"/>
                    <a:pt x="116" y="6"/>
                    <a:pt x="116" y="6"/>
                  </a:cubicBezTo>
                  <a:cubicBezTo>
                    <a:pt x="116" y="6"/>
                    <a:pt x="116" y="6"/>
                    <a:pt x="116" y="6"/>
                  </a:cubicBezTo>
                  <a:cubicBezTo>
                    <a:pt x="116" y="6"/>
                    <a:pt x="116" y="6"/>
                    <a:pt x="116" y="6"/>
                  </a:cubicBezTo>
                  <a:cubicBezTo>
                    <a:pt x="116" y="7"/>
                    <a:pt x="116" y="7"/>
                    <a:pt x="116" y="7"/>
                  </a:cubicBezTo>
                  <a:cubicBezTo>
                    <a:pt x="116" y="7"/>
                    <a:pt x="116" y="7"/>
                    <a:pt x="116" y="7"/>
                  </a:cubicBezTo>
                  <a:cubicBezTo>
                    <a:pt x="116" y="7"/>
                    <a:pt x="116" y="7"/>
                    <a:pt x="116" y="7"/>
                  </a:cubicBezTo>
                  <a:cubicBezTo>
                    <a:pt x="117" y="7"/>
                    <a:pt x="117" y="7"/>
                    <a:pt x="117" y="7"/>
                  </a:cubicBezTo>
                  <a:cubicBezTo>
                    <a:pt x="117" y="7"/>
                    <a:pt x="117" y="7"/>
                    <a:pt x="117" y="7"/>
                  </a:cubicBezTo>
                  <a:cubicBezTo>
                    <a:pt x="117" y="8"/>
                    <a:pt x="117" y="8"/>
                    <a:pt x="117" y="8"/>
                  </a:cubicBezTo>
                  <a:cubicBezTo>
                    <a:pt x="118" y="8"/>
                    <a:pt x="118" y="8"/>
                    <a:pt x="118" y="8"/>
                  </a:cubicBezTo>
                  <a:cubicBezTo>
                    <a:pt x="118" y="9"/>
                    <a:pt x="118" y="9"/>
                    <a:pt x="118" y="9"/>
                  </a:cubicBezTo>
                  <a:cubicBezTo>
                    <a:pt x="118" y="9"/>
                    <a:pt x="118" y="9"/>
                    <a:pt x="118" y="9"/>
                  </a:cubicBezTo>
                  <a:cubicBezTo>
                    <a:pt x="118" y="9"/>
                    <a:pt x="118" y="9"/>
                    <a:pt x="118" y="9"/>
                  </a:cubicBezTo>
                  <a:cubicBezTo>
                    <a:pt x="118" y="9"/>
                    <a:pt x="118" y="9"/>
                    <a:pt x="118" y="9"/>
                  </a:cubicBezTo>
                  <a:cubicBezTo>
                    <a:pt x="118" y="10"/>
                    <a:pt x="118" y="10"/>
                    <a:pt x="118" y="10"/>
                  </a:cubicBezTo>
                  <a:cubicBezTo>
                    <a:pt x="119" y="10"/>
                    <a:pt x="119" y="10"/>
                    <a:pt x="119" y="10"/>
                  </a:cubicBezTo>
                  <a:cubicBezTo>
                    <a:pt x="119" y="10"/>
                    <a:pt x="119" y="10"/>
                    <a:pt x="119" y="10"/>
                  </a:cubicBezTo>
                  <a:cubicBezTo>
                    <a:pt x="119" y="10"/>
                    <a:pt x="119" y="10"/>
                    <a:pt x="119" y="10"/>
                  </a:cubicBezTo>
                  <a:cubicBezTo>
                    <a:pt x="119" y="11"/>
                    <a:pt x="119" y="11"/>
                    <a:pt x="119" y="11"/>
                  </a:cubicBezTo>
                  <a:cubicBezTo>
                    <a:pt x="119" y="11"/>
                    <a:pt x="119" y="11"/>
                    <a:pt x="119" y="11"/>
                  </a:cubicBezTo>
                  <a:cubicBezTo>
                    <a:pt x="120" y="11"/>
                    <a:pt x="120" y="11"/>
                    <a:pt x="120" y="11"/>
                  </a:cubicBezTo>
                  <a:cubicBezTo>
                    <a:pt x="120" y="12"/>
                    <a:pt x="120" y="12"/>
                    <a:pt x="120" y="12"/>
                  </a:cubicBezTo>
                  <a:cubicBezTo>
                    <a:pt x="120" y="12"/>
                    <a:pt x="120" y="12"/>
                    <a:pt x="120" y="12"/>
                  </a:cubicBezTo>
                  <a:cubicBezTo>
                    <a:pt x="120" y="12"/>
                    <a:pt x="120" y="12"/>
                    <a:pt x="120" y="12"/>
                  </a:cubicBezTo>
                  <a:cubicBezTo>
                    <a:pt x="121" y="12"/>
                    <a:pt x="121" y="12"/>
                    <a:pt x="121" y="12"/>
                  </a:cubicBezTo>
                  <a:cubicBezTo>
                    <a:pt x="121" y="12"/>
                    <a:pt x="121" y="12"/>
                    <a:pt x="121" y="12"/>
                  </a:cubicBezTo>
                  <a:cubicBezTo>
                    <a:pt x="121" y="12"/>
                    <a:pt x="121" y="12"/>
                    <a:pt x="121" y="12"/>
                  </a:cubicBezTo>
                  <a:cubicBezTo>
                    <a:pt x="121" y="11"/>
                    <a:pt x="121" y="11"/>
                    <a:pt x="121" y="11"/>
                  </a:cubicBezTo>
                  <a:cubicBezTo>
                    <a:pt x="122" y="11"/>
                    <a:pt x="122" y="11"/>
                    <a:pt x="122" y="11"/>
                  </a:cubicBezTo>
                  <a:cubicBezTo>
                    <a:pt x="122" y="12"/>
                    <a:pt x="122" y="12"/>
                    <a:pt x="122" y="12"/>
                  </a:cubicBezTo>
                  <a:cubicBezTo>
                    <a:pt x="122" y="12"/>
                    <a:pt x="122" y="12"/>
                    <a:pt x="122" y="12"/>
                  </a:cubicBezTo>
                  <a:cubicBezTo>
                    <a:pt x="122" y="12"/>
                    <a:pt x="122" y="12"/>
                    <a:pt x="122" y="12"/>
                  </a:cubicBezTo>
                  <a:cubicBezTo>
                    <a:pt x="122" y="12"/>
                    <a:pt x="122" y="12"/>
                    <a:pt x="122" y="12"/>
                  </a:cubicBezTo>
                  <a:cubicBezTo>
                    <a:pt x="122" y="12"/>
                    <a:pt x="122" y="12"/>
                    <a:pt x="122" y="12"/>
                  </a:cubicBezTo>
                  <a:cubicBezTo>
                    <a:pt x="123" y="12"/>
                    <a:pt x="123" y="12"/>
                    <a:pt x="123" y="12"/>
                  </a:cubicBezTo>
                  <a:cubicBezTo>
                    <a:pt x="123" y="12"/>
                    <a:pt x="123" y="12"/>
                    <a:pt x="123" y="12"/>
                  </a:cubicBezTo>
                  <a:cubicBezTo>
                    <a:pt x="123" y="12"/>
                    <a:pt x="123" y="12"/>
                    <a:pt x="123" y="12"/>
                  </a:cubicBezTo>
                  <a:cubicBezTo>
                    <a:pt x="123" y="12"/>
                    <a:pt x="123" y="12"/>
                    <a:pt x="123" y="12"/>
                  </a:cubicBezTo>
                  <a:cubicBezTo>
                    <a:pt x="123" y="12"/>
                    <a:pt x="123" y="12"/>
                    <a:pt x="123" y="12"/>
                  </a:cubicBezTo>
                  <a:cubicBezTo>
                    <a:pt x="123" y="12"/>
                    <a:pt x="123" y="12"/>
                    <a:pt x="123" y="12"/>
                  </a:cubicBezTo>
                  <a:cubicBezTo>
                    <a:pt x="124" y="12"/>
                    <a:pt x="124" y="12"/>
                    <a:pt x="124" y="12"/>
                  </a:cubicBezTo>
                  <a:cubicBezTo>
                    <a:pt x="124" y="12"/>
                    <a:pt x="124" y="12"/>
                    <a:pt x="124" y="12"/>
                  </a:cubicBezTo>
                  <a:cubicBezTo>
                    <a:pt x="124" y="12"/>
                    <a:pt x="124" y="12"/>
                    <a:pt x="124" y="12"/>
                  </a:cubicBezTo>
                  <a:cubicBezTo>
                    <a:pt x="124" y="13"/>
                    <a:pt x="124" y="13"/>
                    <a:pt x="124" y="13"/>
                  </a:cubicBezTo>
                  <a:cubicBezTo>
                    <a:pt x="124" y="13"/>
                    <a:pt x="124" y="13"/>
                    <a:pt x="124" y="13"/>
                  </a:cubicBezTo>
                  <a:cubicBezTo>
                    <a:pt x="124" y="13"/>
                    <a:pt x="124" y="13"/>
                    <a:pt x="124" y="13"/>
                  </a:cubicBezTo>
                  <a:cubicBezTo>
                    <a:pt x="125" y="13"/>
                    <a:pt x="125" y="13"/>
                    <a:pt x="125" y="13"/>
                  </a:cubicBezTo>
                  <a:cubicBezTo>
                    <a:pt x="125" y="13"/>
                    <a:pt x="125" y="13"/>
                    <a:pt x="125" y="13"/>
                  </a:cubicBezTo>
                  <a:cubicBezTo>
                    <a:pt x="125" y="13"/>
                    <a:pt x="125" y="13"/>
                    <a:pt x="125" y="13"/>
                  </a:cubicBezTo>
                  <a:cubicBezTo>
                    <a:pt x="125" y="13"/>
                    <a:pt x="125" y="13"/>
                    <a:pt x="125" y="13"/>
                  </a:cubicBezTo>
                  <a:cubicBezTo>
                    <a:pt x="125" y="14"/>
                    <a:pt x="125" y="14"/>
                    <a:pt x="125" y="14"/>
                  </a:cubicBezTo>
                  <a:cubicBezTo>
                    <a:pt x="125" y="14"/>
                    <a:pt x="125" y="14"/>
                    <a:pt x="125" y="14"/>
                  </a:cubicBezTo>
                  <a:cubicBezTo>
                    <a:pt x="126" y="14"/>
                    <a:pt x="126" y="14"/>
                    <a:pt x="126" y="14"/>
                  </a:cubicBezTo>
                  <a:cubicBezTo>
                    <a:pt x="126" y="14"/>
                    <a:pt x="126" y="14"/>
                    <a:pt x="126" y="14"/>
                  </a:cubicBezTo>
                  <a:cubicBezTo>
                    <a:pt x="126" y="14"/>
                    <a:pt x="126" y="14"/>
                    <a:pt x="126" y="14"/>
                  </a:cubicBezTo>
                  <a:cubicBezTo>
                    <a:pt x="126" y="14"/>
                    <a:pt x="126" y="14"/>
                    <a:pt x="126"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5"/>
                    <a:pt x="127" y="15"/>
                    <a:pt x="127" y="15"/>
                  </a:cubicBezTo>
                  <a:cubicBezTo>
                    <a:pt x="127" y="15"/>
                    <a:pt x="127" y="15"/>
                    <a:pt x="127" y="15"/>
                  </a:cubicBezTo>
                  <a:cubicBezTo>
                    <a:pt x="127" y="15"/>
                    <a:pt x="127" y="15"/>
                    <a:pt x="127" y="15"/>
                  </a:cubicBezTo>
                  <a:cubicBezTo>
                    <a:pt x="128" y="15"/>
                    <a:pt x="128" y="15"/>
                    <a:pt x="128" y="15"/>
                  </a:cubicBezTo>
                  <a:cubicBezTo>
                    <a:pt x="128" y="16"/>
                    <a:pt x="128" y="16"/>
                    <a:pt x="128" y="16"/>
                  </a:cubicBezTo>
                  <a:cubicBezTo>
                    <a:pt x="127" y="16"/>
                    <a:pt x="127" y="16"/>
                    <a:pt x="127" y="16"/>
                  </a:cubicBezTo>
                  <a:cubicBezTo>
                    <a:pt x="127" y="16"/>
                    <a:pt x="127" y="16"/>
                    <a:pt x="127" y="16"/>
                  </a:cubicBezTo>
                  <a:cubicBezTo>
                    <a:pt x="128" y="17"/>
                    <a:pt x="128" y="17"/>
                    <a:pt x="128" y="17"/>
                  </a:cubicBezTo>
                  <a:cubicBezTo>
                    <a:pt x="128" y="17"/>
                    <a:pt x="128" y="17"/>
                    <a:pt x="128" y="17"/>
                  </a:cubicBezTo>
                  <a:cubicBezTo>
                    <a:pt x="128" y="17"/>
                    <a:pt x="128" y="17"/>
                    <a:pt x="128" y="17"/>
                  </a:cubicBezTo>
                  <a:cubicBezTo>
                    <a:pt x="128" y="17"/>
                    <a:pt x="128" y="17"/>
                    <a:pt x="128" y="17"/>
                  </a:cubicBezTo>
                  <a:cubicBezTo>
                    <a:pt x="129" y="17"/>
                    <a:pt x="129" y="17"/>
                    <a:pt x="129" y="17"/>
                  </a:cubicBezTo>
                  <a:cubicBezTo>
                    <a:pt x="129" y="17"/>
                    <a:pt x="129" y="17"/>
                    <a:pt x="129" y="17"/>
                  </a:cubicBezTo>
                  <a:cubicBezTo>
                    <a:pt x="129" y="17"/>
                    <a:pt x="129" y="17"/>
                    <a:pt x="129" y="17"/>
                  </a:cubicBezTo>
                  <a:cubicBezTo>
                    <a:pt x="130" y="17"/>
                    <a:pt x="130" y="17"/>
                    <a:pt x="130" y="17"/>
                  </a:cubicBezTo>
                  <a:cubicBezTo>
                    <a:pt x="130" y="18"/>
                    <a:pt x="130" y="18"/>
                    <a:pt x="130" y="18"/>
                  </a:cubicBezTo>
                  <a:cubicBezTo>
                    <a:pt x="130" y="18"/>
                    <a:pt x="130" y="18"/>
                    <a:pt x="130" y="18"/>
                  </a:cubicBezTo>
                  <a:cubicBezTo>
                    <a:pt x="130" y="17"/>
                    <a:pt x="130" y="17"/>
                    <a:pt x="130" y="17"/>
                  </a:cubicBezTo>
                  <a:cubicBezTo>
                    <a:pt x="130" y="18"/>
                    <a:pt x="130" y="18"/>
                    <a:pt x="130" y="18"/>
                  </a:cubicBezTo>
                  <a:cubicBezTo>
                    <a:pt x="131" y="17"/>
                    <a:pt x="131" y="17"/>
                    <a:pt x="131" y="17"/>
                  </a:cubicBezTo>
                  <a:cubicBezTo>
                    <a:pt x="131" y="17"/>
                    <a:pt x="131" y="17"/>
                    <a:pt x="131" y="17"/>
                  </a:cubicBezTo>
                  <a:cubicBezTo>
                    <a:pt x="131" y="17"/>
                    <a:pt x="131" y="17"/>
                    <a:pt x="131" y="17"/>
                  </a:cubicBezTo>
                  <a:cubicBezTo>
                    <a:pt x="132" y="17"/>
                    <a:pt x="132" y="17"/>
                    <a:pt x="132" y="17"/>
                  </a:cubicBezTo>
                  <a:cubicBezTo>
                    <a:pt x="132" y="17"/>
                    <a:pt x="132" y="17"/>
                    <a:pt x="132" y="17"/>
                  </a:cubicBezTo>
                  <a:cubicBezTo>
                    <a:pt x="132" y="16"/>
                    <a:pt x="132" y="16"/>
                    <a:pt x="132" y="16"/>
                  </a:cubicBezTo>
                  <a:cubicBezTo>
                    <a:pt x="132" y="16"/>
                    <a:pt x="132" y="16"/>
                    <a:pt x="132" y="16"/>
                  </a:cubicBezTo>
                  <a:cubicBezTo>
                    <a:pt x="132" y="16"/>
                    <a:pt x="132" y="16"/>
                    <a:pt x="132" y="16"/>
                  </a:cubicBezTo>
                  <a:cubicBezTo>
                    <a:pt x="132" y="16"/>
                    <a:pt x="132" y="16"/>
                    <a:pt x="132" y="16"/>
                  </a:cubicBezTo>
                  <a:cubicBezTo>
                    <a:pt x="132" y="16"/>
                    <a:pt x="132" y="16"/>
                    <a:pt x="132" y="16"/>
                  </a:cubicBezTo>
                  <a:cubicBezTo>
                    <a:pt x="133" y="16"/>
                    <a:pt x="133" y="16"/>
                    <a:pt x="133" y="16"/>
                  </a:cubicBezTo>
                  <a:cubicBezTo>
                    <a:pt x="133" y="15"/>
                    <a:pt x="133" y="15"/>
                    <a:pt x="133" y="15"/>
                  </a:cubicBezTo>
                  <a:cubicBezTo>
                    <a:pt x="133" y="15"/>
                    <a:pt x="133" y="15"/>
                    <a:pt x="133" y="15"/>
                  </a:cubicBezTo>
                  <a:cubicBezTo>
                    <a:pt x="133" y="15"/>
                    <a:pt x="133" y="15"/>
                    <a:pt x="133" y="15"/>
                  </a:cubicBezTo>
                  <a:cubicBezTo>
                    <a:pt x="133" y="15"/>
                    <a:pt x="133" y="15"/>
                    <a:pt x="133" y="15"/>
                  </a:cubicBezTo>
                  <a:cubicBezTo>
                    <a:pt x="134" y="15"/>
                    <a:pt x="134" y="15"/>
                    <a:pt x="134" y="15"/>
                  </a:cubicBezTo>
                  <a:cubicBezTo>
                    <a:pt x="134" y="14"/>
                    <a:pt x="134" y="14"/>
                    <a:pt x="134" y="14"/>
                  </a:cubicBezTo>
                  <a:cubicBezTo>
                    <a:pt x="134" y="14"/>
                    <a:pt x="134" y="14"/>
                    <a:pt x="134" y="14"/>
                  </a:cubicBezTo>
                  <a:cubicBezTo>
                    <a:pt x="135" y="14"/>
                    <a:pt x="135" y="14"/>
                    <a:pt x="135" y="14"/>
                  </a:cubicBezTo>
                  <a:cubicBezTo>
                    <a:pt x="135" y="15"/>
                    <a:pt x="135" y="15"/>
                    <a:pt x="135" y="15"/>
                  </a:cubicBezTo>
                  <a:cubicBezTo>
                    <a:pt x="135" y="15"/>
                    <a:pt x="135" y="15"/>
                    <a:pt x="135" y="15"/>
                  </a:cubicBezTo>
                  <a:cubicBezTo>
                    <a:pt x="135" y="15"/>
                    <a:pt x="135" y="15"/>
                    <a:pt x="135" y="15"/>
                  </a:cubicBezTo>
                  <a:cubicBezTo>
                    <a:pt x="135" y="15"/>
                    <a:pt x="135" y="15"/>
                    <a:pt x="135" y="15"/>
                  </a:cubicBezTo>
                  <a:cubicBezTo>
                    <a:pt x="135" y="15"/>
                    <a:pt x="135" y="15"/>
                    <a:pt x="135" y="15"/>
                  </a:cubicBezTo>
                  <a:cubicBezTo>
                    <a:pt x="135" y="16"/>
                    <a:pt x="135" y="16"/>
                    <a:pt x="135" y="16"/>
                  </a:cubicBezTo>
                  <a:cubicBezTo>
                    <a:pt x="136" y="16"/>
                    <a:pt x="136" y="16"/>
                    <a:pt x="136" y="16"/>
                  </a:cubicBezTo>
                  <a:cubicBezTo>
                    <a:pt x="136" y="16"/>
                    <a:pt x="136" y="16"/>
                    <a:pt x="136" y="16"/>
                  </a:cubicBezTo>
                  <a:cubicBezTo>
                    <a:pt x="136" y="17"/>
                    <a:pt x="136" y="17"/>
                    <a:pt x="136" y="17"/>
                  </a:cubicBezTo>
                  <a:cubicBezTo>
                    <a:pt x="136" y="17"/>
                    <a:pt x="136" y="17"/>
                    <a:pt x="136" y="17"/>
                  </a:cubicBezTo>
                  <a:cubicBezTo>
                    <a:pt x="136" y="17"/>
                    <a:pt x="136" y="17"/>
                    <a:pt x="136" y="17"/>
                  </a:cubicBezTo>
                  <a:cubicBezTo>
                    <a:pt x="136" y="17"/>
                    <a:pt x="136" y="17"/>
                    <a:pt x="136" y="17"/>
                  </a:cubicBezTo>
                  <a:cubicBezTo>
                    <a:pt x="136" y="18"/>
                    <a:pt x="136" y="18"/>
                    <a:pt x="136" y="18"/>
                  </a:cubicBezTo>
                  <a:cubicBezTo>
                    <a:pt x="136" y="18"/>
                    <a:pt x="136" y="18"/>
                    <a:pt x="136" y="18"/>
                  </a:cubicBezTo>
                  <a:cubicBezTo>
                    <a:pt x="135" y="18"/>
                    <a:pt x="135" y="18"/>
                    <a:pt x="135" y="18"/>
                  </a:cubicBezTo>
                  <a:cubicBezTo>
                    <a:pt x="135" y="18"/>
                    <a:pt x="135" y="18"/>
                    <a:pt x="135" y="18"/>
                  </a:cubicBezTo>
                  <a:cubicBezTo>
                    <a:pt x="136" y="18"/>
                    <a:pt x="136" y="18"/>
                    <a:pt x="136" y="18"/>
                  </a:cubicBezTo>
                  <a:cubicBezTo>
                    <a:pt x="136" y="19"/>
                    <a:pt x="136" y="19"/>
                    <a:pt x="136" y="19"/>
                  </a:cubicBezTo>
                  <a:cubicBezTo>
                    <a:pt x="136" y="19"/>
                    <a:pt x="136" y="19"/>
                    <a:pt x="136" y="19"/>
                  </a:cubicBezTo>
                  <a:cubicBezTo>
                    <a:pt x="136" y="19"/>
                    <a:pt x="136" y="19"/>
                    <a:pt x="136" y="19"/>
                  </a:cubicBezTo>
                  <a:cubicBezTo>
                    <a:pt x="136" y="19"/>
                    <a:pt x="136" y="19"/>
                    <a:pt x="136" y="19"/>
                  </a:cubicBezTo>
                  <a:cubicBezTo>
                    <a:pt x="136" y="20"/>
                    <a:pt x="136" y="20"/>
                    <a:pt x="136" y="20"/>
                  </a:cubicBezTo>
                  <a:cubicBezTo>
                    <a:pt x="136" y="20"/>
                    <a:pt x="136" y="20"/>
                    <a:pt x="136" y="20"/>
                  </a:cubicBezTo>
                  <a:cubicBezTo>
                    <a:pt x="136" y="20"/>
                    <a:pt x="136" y="20"/>
                    <a:pt x="136" y="20"/>
                  </a:cubicBezTo>
                  <a:cubicBezTo>
                    <a:pt x="136" y="20"/>
                    <a:pt x="136" y="20"/>
                    <a:pt x="136" y="20"/>
                  </a:cubicBezTo>
                  <a:cubicBezTo>
                    <a:pt x="136" y="20"/>
                    <a:pt x="136" y="20"/>
                    <a:pt x="136" y="20"/>
                  </a:cubicBezTo>
                  <a:cubicBezTo>
                    <a:pt x="136" y="20"/>
                    <a:pt x="136" y="20"/>
                    <a:pt x="136" y="20"/>
                  </a:cubicBezTo>
                  <a:cubicBezTo>
                    <a:pt x="136" y="21"/>
                    <a:pt x="136" y="21"/>
                    <a:pt x="136" y="21"/>
                  </a:cubicBezTo>
                  <a:cubicBezTo>
                    <a:pt x="136" y="21"/>
                    <a:pt x="136" y="21"/>
                    <a:pt x="136" y="21"/>
                  </a:cubicBezTo>
                  <a:cubicBezTo>
                    <a:pt x="136" y="21"/>
                    <a:pt x="136" y="21"/>
                    <a:pt x="136" y="21"/>
                  </a:cubicBezTo>
                  <a:cubicBezTo>
                    <a:pt x="136" y="22"/>
                    <a:pt x="136" y="22"/>
                    <a:pt x="136" y="22"/>
                  </a:cubicBezTo>
                  <a:cubicBezTo>
                    <a:pt x="136" y="22"/>
                    <a:pt x="136" y="22"/>
                    <a:pt x="136" y="22"/>
                  </a:cubicBezTo>
                  <a:cubicBezTo>
                    <a:pt x="136" y="22"/>
                    <a:pt x="136" y="22"/>
                    <a:pt x="136" y="22"/>
                  </a:cubicBezTo>
                  <a:cubicBezTo>
                    <a:pt x="136" y="22"/>
                    <a:pt x="136" y="22"/>
                    <a:pt x="136" y="22"/>
                  </a:cubicBezTo>
                  <a:cubicBezTo>
                    <a:pt x="136" y="22"/>
                    <a:pt x="136" y="22"/>
                    <a:pt x="136" y="22"/>
                  </a:cubicBezTo>
                  <a:cubicBezTo>
                    <a:pt x="136" y="23"/>
                    <a:pt x="136" y="23"/>
                    <a:pt x="136" y="23"/>
                  </a:cubicBezTo>
                  <a:cubicBezTo>
                    <a:pt x="136" y="23"/>
                    <a:pt x="136" y="23"/>
                    <a:pt x="136" y="23"/>
                  </a:cubicBezTo>
                  <a:cubicBezTo>
                    <a:pt x="136" y="23"/>
                    <a:pt x="136" y="23"/>
                    <a:pt x="136" y="23"/>
                  </a:cubicBezTo>
                  <a:cubicBezTo>
                    <a:pt x="136" y="23"/>
                    <a:pt x="136" y="23"/>
                    <a:pt x="136" y="23"/>
                  </a:cubicBezTo>
                  <a:cubicBezTo>
                    <a:pt x="136" y="23"/>
                    <a:pt x="136" y="23"/>
                    <a:pt x="136" y="23"/>
                  </a:cubicBezTo>
                  <a:cubicBezTo>
                    <a:pt x="136" y="24"/>
                    <a:pt x="136" y="24"/>
                    <a:pt x="136" y="24"/>
                  </a:cubicBezTo>
                  <a:cubicBezTo>
                    <a:pt x="135" y="24"/>
                    <a:pt x="135" y="24"/>
                    <a:pt x="135" y="24"/>
                  </a:cubicBezTo>
                  <a:cubicBezTo>
                    <a:pt x="136" y="24"/>
                    <a:pt x="136" y="24"/>
                    <a:pt x="136" y="24"/>
                  </a:cubicBezTo>
                  <a:cubicBezTo>
                    <a:pt x="136" y="24"/>
                    <a:pt x="136" y="24"/>
                    <a:pt x="136" y="24"/>
                  </a:cubicBezTo>
                  <a:cubicBezTo>
                    <a:pt x="136" y="25"/>
                    <a:pt x="136" y="25"/>
                    <a:pt x="136" y="25"/>
                  </a:cubicBezTo>
                  <a:cubicBezTo>
                    <a:pt x="136" y="25"/>
                    <a:pt x="136" y="25"/>
                    <a:pt x="136" y="25"/>
                  </a:cubicBezTo>
                  <a:cubicBezTo>
                    <a:pt x="136" y="25"/>
                    <a:pt x="136" y="25"/>
                    <a:pt x="136" y="25"/>
                  </a:cubicBezTo>
                  <a:cubicBezTo>
                    <a:pt x="136" y="25"/>
                    <a:pt x="136" y="25"/>
                    <a:pt x="136" y="25"/>
                  </a:cubicBezTo>
                  <a:cubicBezTo>
                    <a:pt x="136" y="26"/>
                    <a:pt x="136" y="26"/>
                    <a:pt x="136" y="26"/>
                  </a:cubicBezTo>
                  <a:cubicBezTo>
                    <a:pt x="135" y="26"/>
                    <a:pt x="135" y="26"/>
                    <a:pt x="135" y="26"/>
                  </a:cubicBezTo>
                  <a:cubicBezTo>
                    <a:pt x="135" y="26"/>
                    <a:pt x="135" y="26"/>
                    <a:pt x="135" y="26"/>
                  </a:cubicBezTo>
                  <a:cubicBezTo>
                    <a:pt x="134" y="25"/>
                    <a:pt x="134" y="25"/>
                    <a:pt x="134" y="25"/>
                  </a:cubicBezTo>
                  <a:cubicBezTo>
                    <a:pt x="134" y="25"/>
                    <a:pt x="134" y="25"/>
                    <a:pt x="134" y="25"/>
                  </a:cubicBezTo>
                  <a:cubicBezTo>
                    <a:pt x="133" y="25"/>
                    <a:pt x="133" y="25"/>
                    <a:pt x="133" y="25"/>
                  </a:cubicBezTo>
                  <a:cubicBezTo>
                    <a:pt x="133" y="25"/>
                    <a:pt x="133" y="25"/>
                    <a:pt x="133" y="25"/>
                  </a:cubicBezTo>
                  <a:cubicBezTo>
                    <a:pt x="133" y="26"/>
                    <a:pt x="133" y="26"/>
                    <a:pt x="133" y="26"/>
                  </a:cubicBezTo>
                  <a:cubicBezTo>
                    <a:pt x="133" y="26"/>
                    <a:pt x="133" y="26"/>
                    <a:pt x="133" y="26"/>
                  </a:cubicBezTo>
                  <a:cubicBezTo>
                    <a:pt x="132" y="26"/>
                    <a:pt x="132" y="26"/>
                    <a:pt x="132" y="26"/>
                  </a:cubicBezTo>
                  <a:cubicBezTo>
                    <a:pt x="132" y="26"/>
                    <a:pt x="132" y="26"/>
                    <a:pt x="132" y="26"/>
                  </a:cubicBezTo>
                  <a:cubicBezTo>
                    <a:pt x="132" y="26"/>
                    <a:pt x="132" y="26"/>
                    <a:pt x="132" y="26"/>
                  </a:cubicBezTo>
                  <a:cubicBezTo>
                    <a:pt x="132" y="27"/>
                    <a:pt x="132" y="27"/>
                    <a:pt x="132" y="27"/>
                  </a:cubicBezTo>
                  <a:cubicBezTo>
                    <a:pt x="132" y="27"/>
                    <a:pt x="132" y="27"/>
                    <a:pt x="132" y="27"/>
                  </a:cubicBezTo>
                  <a:cubicBezTo>
                    <a:pt x="132" y="28"/>
                    <a:pt x="132" y="28"/>
                    <a:pt x="132" y="28"/>
                  </a:cubicBezTo>
                  <a:cubicBezTo>
                    <a:pt x="133" y="28"/>
                    <a:pt x="133" y="28"/>
                    <a:pt x="133" y="28"/>
                  </a:cubicBezTo>
                  <a:cubicBezTo>
                    <a:pt x="133" y="28"/>
                    <a:pt x="133" y="28"/>
                    <a:pt x="133" y="28"/>
                  </a:cubicBezTo>
                  <a:cubicBezTo>
                    <a:pt x="133" y="29"/>
                    <a:pt x="133" y="29"/>
                    <a:pt x="133" y="29"/>
                  </a:cubicBezTo>
                  <a:cubicBezTo>
                    <a:pt x="133" y="29"/>
                    <a:pt x="133" y="29"/>
                    <a:pt x="133" y="29"/>
                  </a:cubicBezTo>
                  <a:cubicBezTo>
                    <a:pt x="133" y="30"/>
                    <a:pt x="133" y="30"/>
                    <a:pt x="133" y="30"/>
                  </a:cubicBezTo>
                  <a:cubicBezTo>
                    <a:pt x="133" y="30"/>
                    <a:pt x="133" y="30"/>
                    <a:pt x="133" y="30"/>
                  </a:cubicBezTo>
                  <a:cubicBezTo>
                    <a:pt x="133" y="31"/>
                    <a:pt x="133" y="31"/>
                    <a:pt x="133" y="31"/>
                  </a:cubicBezTo>
                  <a:cubicBezTo>
                    <a:pt x="133" y="31"/>
                    <a:pt x="133" y="31"/>
                    <a:pt x="133" y="31"/>
                  </a:cubicBezTo>
                  <a:cubicBezTo>
                    <a:pt x="133" y="31"/>
                    <a:pt x="133" y="31"/>
                    <a:pt x="133" y="31"/>
                  </a:cubicBezTo>
                  <a:cubicBezTo>
                    <a:pt x="133" y="32"/>
                    <a:pt x="133" y="32"/>
                    <a:pt x="133" y="32"/>
                  </a:cubicBezTo>
                  <a:cubicBezTo>
                    <a:pt x="133" y="32"/>
                    <a:pt x="133" y="32"/>
                    <a:pt x="133" y="32"/>
                  </a:cubicBezTo>
                  <a:cubicBezTo>
                    <a:pt x="133" y="32"/>
                    <a:pt x="133" y="32"/>
                    <a:pt x="133" y="32"/>
                  </a:cubicBezTo>
                  <a:cubicBezTo>
                    <a:pt x="133" y="32"/>
                    <a:pt x="133" y="32"/>
                    <a:pt x="133" y="32"/>
                  </a:cubicBezTo>
                  <a:cubicBezTo>
                    <a:pt x="133" y="33"/>
                    <a:pt x="133" y="33"/>
                    <a:pt x="133" y="33"/>
                  </a:cubicBezTo>
                  <a:cubicBezTo>
                    <a:pt x="133" y="33"/>
                    <a:pt x="133" y="33"/>
                    <a:pt x="133" y="33"/>
                  </a:cubicBezTo>
                  <a:cubicBezTo>
                    <a:pt x="133" y="33"/>
                    <a:pt x="133" y="33"/>
                    <a:pt x="133" y="33"/>
                  </a:cubicBezTo>
                  <a:cubicBezTo>
                    <a:pt x="132" y="33"/>
                    <a:pt x="132" y="33"/>
                    <a:pt x="132" y="33"/>
                  </a:cubicBezTo>
                  <a:cubicBezTo>
                    <a:pt x="132" y="33"/>
                    <a:pt x="132" y="33"/>
                    <a:pt x="132" y="33"/>
                  </a:cubicBezTo>
                  <a:cubicBezTo>
                    <a:pt x="132" y="33"/>
                    <a:pt x="132" y="33"/>
                    <a:pt x="132" y="33"/>
                  </a:cubicBezTo>
                  <a:cubicBezTo>
                    <a:pt x="133" y="33"/>
                    <a:pt x="133" y="33"/>
                    <a:pt x="133" y="33"/>
                  </a:cubicBezTo>
                  <a:cubicBezTo>
                    <a:pt x="133" y="34"/>
                    <a:pt x="133" y="34"/>
                    <a:pt x="133" y="34"/>
                  </a:cubicBezTo>
                  <a:cubicBezTo>
                    <a:pt x="132" y="34"/>
                    <a:pt x="132" y="34"/>
                    <a:pt x="132" y="34"/>
                  </a:cubicBezTo>
                  <a:cubicBezTo>
                    <a:pt x="131" y="35"/>
                    <a:pt x="131" y="35"/>
                    <a:pt x="131" y="35"/>
                  </a:cubicBezTo>
                  <a:cubicBezTo>
                    <a:pt x="130" y="38"/>
                    <a:pt x="130" y="38"/>
                    <a:pt x="130" y="38"/>
                  </a:cubicBezTo>
                  <a:cubicBezTo>
                    <a:pt x="124" y="43"/>
                    <a:pt x="124" y="43"/>
                    <a:pt x="124" y="43"/>
                  </a:cubicBezTo>
                  <a:cubicBezTo>
                    <a:pt x="123" y="43"/>
                    <a:pt x="123" y="43"/>
                    <a:pt x="123" y="43"/>
                  </a:cubicBezTo>
                  <a:cubicBezTo>
                    <a:pt x="123" y="43"/>
                    <a:pt x="123" y="43"/>
                    <a:pt x="123" y="43"/>
                  </a:cubicBezTo>
                  <a:cubicBezTo>
                    <a:pt x="123" y="43"/>
                    <a:pt x="123" y="43"/>
                    <a:pt x="123" y="43"/>
                  </a:cubicBezTo>
                  <a:cubicBezTo>
                    <a:pt x="122" y="44"/>
                    <a:pt x="122" y="44"/>
                    <a:pt x="122" y="44"/>
                  </a:cubicBezTo>
                  <a:cubicBezTo>
                    <a:pt x="122" y="44"/>
                    <a:pt x="122" y="44"/>
                    <a:pt x="122" y="44"/>
                  </a:cubicBezTo>
                  <a:cubicBezTo>
                    <a:pt x="121" y="44"/>
                    <a:pt x="121" y="44"/>
                    <a:pt x="121" y="44"/>
                  </a:cubicBezTo>
                  <a:cubicBezTo>
                    <a:pt x="121" y="43"/>
                    <a:pt x="121" y="43"/>
                    <a:pt x="121" y="43"/>
                  </a:cubicBezTo>
                  <a:cubicBezTo>
                    <a:pt x="121" y="44"/>
                    <a:pt x="121" y="44"/>
                    <a:pt x="121" y="44"/>
                  </a:cubicBezTo>
                  <a:cubicBezTo>
                    <a:pt x="120" y="44"/>
                    <a:pt x="120" y="44"/>
                    <a:pt x="120" y="44"/>
                  </a:cubicBezTo>
                  <a:cubicBezTo>
                    <a:pt x="120" y="44"/>
                    <a:pt x="120" y="44"/>
                    <a:pt x="120" y="44"/>
                  </a:cubicBezTo>
                  <a:cubicBezTo>
                    <a:pt x="120" y="44"/>
                    <a:pt x="120" y="44"/>
                    <a:pt x="120" y="44"/>
                  </a:cubicBezTo>
                  <a:cubicBezTo>
                    <a:pt x="119" y="45"/>
                    <a:pt x="119" y="45"/>
                    <a:pt x="119" y="45"/>
                  </a:cubicBezTo>
                  <a:cubicBezTo>
                    <a:pt x="118" y="45"/>
                    <a:pt x="118" y="45"/>
                    <a:pt x="118" y="45"/>
                  </a:cubicBezTo>
                  <a:cubicBezTo>
                    <a:pt x="119" y="46"/>
                    <a:pt x="119" y="46"/>
                    <a:pt x="119" y="46"/>
                  </a:cubicBezTo>
                  <a:cubicBezTo>
                    <a:pt x="119" y="46"/>
                    <a:pt x="119" y="46"/>
                    <a:pt x="119" y="46"/>
                  </a:cubicBezTo>
                  <a:cubicBezTo>
                    <a:pt x="118" y="46"/>
                    <a:pt x="118" y="46"/>
                    <a:pt x="118" y="46"/>
                  </a:cubicBezTo>
                  <a:cubicBezTo>
                    <a:pt x="118" y="47"/>
                    <a:pt x="118" y="47"/>
                    <a:pt x="118" y="47"/>
                  </a:cubicBezTo>
                  <a:cubicBezTo>
                    <a:pt x="117" y="47"/>
                    <a:pt x="117" y="47"/>
                    <a:pt x="117" y="47"/>
                  </a:cubicBezTo>
                  <a:cubicBezTo>
                    <a:pt x="117" y="47"/>
                    <a:pt x="117" y="47"/>
                    <a:pt x="117" y="47"/>
                  </a:cubicBezTo>
                  <a:cubicBezTo>
                    <a:pt x="117" y="47"/>
                    <a:pt x="117" y="47"/>
                    <a:pt x="117" y="47"/>
                  </a:cubicBezTo>
                  <a:cubicBezTo>
                    <a:pt x="117" y="47"/>
                    <a:pt x="117" y="47"/>
                    <a:pt x="117" y="47"/>
                  </a:cubicBezTo>
                  <a:cubicBezTo>
                    <a:pt x="116" y="47"/>
                    <a:pt x="116" y="47"/>
                    <a:pt x="116" y="47"/>
                  </a:cubicBezTo>
                  <a:cubicBezTo>
                    <a:pt x="117" y="46"/>
                    <a:pt x="117" y="46"/>
                    <a:pt x="117" y="46"/>
                  </a:cubicBezTo>
                  <a:cubicBezTo>
                    <a:pt x="117" y="46"/>
                    <a:pt x="117" y="46"/>
                    <a:pt x="117" y="46"/>
                  </a:cubicBezTo>
                  <a:cubicBezTo>
                    <a:pt x="117" y="46"/>
                    <a:pt x="117" y="46"/>
                    <a:pt x="117" y="46"/>
                  </a:cubicBezTo>
                  <a:cubicBezTo>
                    <a:pt x="118" y="46"/>
                    <a:pt x="118" y="46"/>
                    <a:pt x="118" y="46"/>
                  </a:cubicBezTo>
                  <a:cubicBezTo>
                    <a:pt x="118" y="46"/>
                    <a:pt x="118" y="46"/>
                    <a:pt x="118" y="46"/>
                  </a:cubicBezTo>
                  <a:cubicBezTo>
                    <a:pt x="118" y="46"/>
                    <a:pt x="118" y="46"/>
                    <a:pt x="118" y="46"/>
                  </a:cubicBezTo>
                  <a:cubicBezTo>
                    <a:pt x="118" y="46"/>
                    <a:pt x="118" y="46"/>
                    <a:pt x="118" y="46"/>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7" y="45"/>
                    <a:pt x="117" y="45"/>
                    <a:pt x="117" y="45"/>
                  </a:cubicBezTo>
                  <a:cubicBezTo>
                    <a:pt x="117" y="45"/>
                    <a:pt x="117" y="45"/>
                    <a:pt x="117" y="45"/>
                  </a:cubicBezTo>
                  <a:cubicBezTo>
                    <a:pt x="117" y="45"/>
                    <a:pt x="117" y="45"/>
                    <a:pt x="117" y="45"/>
                  </a:cubicBezTo>
                  <a:cubicBezTo>
                    <a:pt x="117" y="45"/>
                    <a:pt x="117" y="45"/>
                    <a:pt x="117" y="45"/>
                  </a:cubicBezTo>
                  <a:cubicBezTo>
                    <a:pt x="117" y="44"/>
                    <a:pt x="117" y="44"/>
                    <a:pt x="117" y="44"/>
                  </a:cubicBezTo>
                  <a:cubicBezTo>
                    <a:pt x="117" y="44"/>
                    <a:pt x="117" y="44"/>
                    <a:pt x="117" y="44"/>
                  </a:cubicBezTo>
                  <a:cubicBezTo>
                    <a:pt x="117" y="43"/>
                    <a:pt x="117" y="43"/>
                    <a:pt x="117" y="43"/>
                  </a:cubicBezTo>
                  <a:cubicBezTo>
                    <a:pt x="117" y="43"/>
                    <a:pt x="117" y="43"/>
                    <a:pt x="117" y="43"/>
                  </a:cubicBezTo>
                  <a:cubicBezTo>
                    <a:pt x="117" y="43"/>
                    <a:pt x="117" y="43"/>
                    <a:pt x="117" y="43"/>
                  </a:cubicBezTo>
                  <a:cubicBezTo>
                    <a:pt x="117" y="43"/>
                    <a:pt x="117" y="43"/>
                    <a:pt x="117" y="43"/>
                  </a:cubicBezTo>
                  <a:cubicBezTo>
                    <a:pt x="118" y="42"/>
                    <a:pt x="118" y="42"/>
                    <a:pt x="118" y="42"/>
                  </a:cubicBezTo>
                  <a:cubicBezTo>
                    <a:pt x="118" y="42"/>
                    <a:pt x="118" y="42"/>
                    <a:pt x="118" y="42"/>
                  </a:cubicBezTo>
                  <a:cubicBezTo>
                    <a:pt x="118" y="42"/>
                    <a:pt x="118" y="42"/>
                    <a:pt x="118" y="42"/>
                  </a:cubicBezTo>
                  <a:cubicBezTo>
                    <a:pt x="118" y="41"/>
                    <a:pt x="118" y="41"/>
                    <a:pt x="118" y="41"/>
                  </a:cubicBezTo>
                  <a:cubicBezTo>
                    <a:pt x="117" y="41"/>
                    <a:pt x="117" y="41"/>
                    <a:pt x="117" y="41"/>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5" y="40"/>
                    <a:pt x="115" y="40"/>
                    <a:pt x="115" y="40"/>
                  </a:cubicBezTo>
                  <a:cubicBezTo>
                    <a:pt x="115" y="41"/>
                    <a:pt x="115" y="41"/>
                    <a:pt x="115" y="41"/>
                  </a:cubicBezTo>
                  <a:cubicBezTo>
                    <a:pt x="115" y="41"/>
                    <a:pt x="115" y="41"/>
                    <a:pt x="115" y="41"/>
                  </a:cubicBezTo>
                  <a:cubicBezTo>
                    <a:pt x="115" y="41"/>
                    <a:pt x="115" y="41"/>
                    <a:pt x="115" y="41"/>
                  </a:cubicBezTo>
                  <a:cubicBezTo>
                    <a:pt x="114" y="42"/>
                    <a:pt x="114" y="42"/>
                    <a:pt x="114" y="42"/>
                  </a:cubicBezTo>
                  <a:cubicBezTo>
                    <a:pt x="114" y="43"/>
                    <a:pt x="114" y="43"/>
                    <a:pt x="114" y="43"/>
                  </a:cubicBezTo>
                  <a:cubicBezTo>
                    <a:pt x="114" y="43"/>
                    <a:pt x="114" y="43"/>
                    <a:pt x="114" y="43"/>
                  </a:cubicBezTo>
                  <a:cubicBezTo>
                    <a:pt x="114" y="43"/>
                    <a:pt x="114" y="43"/>
                    <a:pt x="114" y="43"/>
                  </a:cubicBezTo>
                  <a:cubicBezTo>
                    <a:pt x="113" y="43"/>
                    <a:pt x="113" y="43"/>
                    <a:pt x="113" y="43"/>
                  </a:cubicBezTo>
                  <a:cubicBezTo>
                    <a:pt x="113" y="44"/>
                    <a:pt x="113" y="44"/>
                    <a:pt x="113" y="44"/>
                  </a:cubicBezTo>
                  <a:cubicBezTo>
                    <a:pt x="112" y="45"/>
                    <a:pt x="112" y="45"/>
                    <a:pt x="112" y="45"/>
                  </a:cubicBezTo>
                  <a:cubicBezTo>
                    <a:pt x="112" y="45"/>
                    <a:pt x="112" y="45"/>
                    <a:pt x="112" y="45"/>
                  </a:cubicBezTo>
                  <a:cubicBezTo>
                    <a:pt x="112" y="45"/>
                    <a:pt x="112" y="45"/>
                    <a:pt x="112" y="45"/>
                  </a:cubicBezTo>
                  <a:cubicBezTo>
                    <a:pt x="112" y="46"/>
                    <a:pt x="112" y="46"/>
                    <a:pt x="112" y="46"/>
                  </a:cubicBezTo>
                  <a:cubicBezTo>
                    <a:pt x="112" y="46"/>
                    <a:pt x="112" y="46"/>
                    <a:pt x="112" y="46"/>
                  </a:cubicBezTo>
                  <a:cubicBezTo>
                    <a:pt x="112" y="46"/>
                    <a:pt x="112" y="46"/>
                    <a:pt x="112" y="46"/>
                  </a:cubicBezTo>
                  <a:cubicBezTo>
                    <a:pt x="112" y="46"/>
                    <a:pt x="112" y="46"/>
                    <a:pt x="112" y="46"/>
                  </a:cubicBezTo>
                  <a:cubicBezTo>
                    <a:pt x="111" y="46"/>
                    <a:pt x="111" y="46"/>
                    <a:pt x="111" y="46"/>
                  </a:cubicBezTo>
                  <a:cubicBezTo>
                    <a:pt x="111" y="46"/>
                    <a:pt x="111" y="46"/>
                    <a:pt x="111" y="46"/>
                  </a:cubicBezTo>
                  <a:cubicBezTo>
                    <a:pt x="110" y="46"/>
                    <a:pt x="110" y="46"/>
                    <a:pt x="110" y="46"/>
                  </a:cubicBezTo>
                  <a:cubicBezTo>
                    <a:pt x="110" y="46"/>
                    <a:pt x="110" y="46"/>
                    <a:pt x="110" y="46"/>
                  </a:cubicBezTo>
                  <a:cubicBezTo>
                    <a:pt x="110" y="46"/>
                    <a:pt x="110" y="46"/>
                    <a:pt x="110" y="46"/>
                  </a:cubicBezTo>
                  <a:cubicBezTo>
                    <a:pt x="110" y="47"/>
                    <a:pt x="110" y="47"/>
                    <a:pt x="110" y="47"/>
                  </a:cubicBezTo>
                  <a:cubicBezTo>
                    <a:pt x="110" y="47"/>
                    <a:pt x="110" y="47"/>
                    <a:pt x="110" y="47"/>
                  </a:cubicBezTo>
                  <a:cubicBezTo>
                    <a:pt x="110" y="47"/>
                    <a:pt x="110" y="47"/>
                    <a:pt x="110" y="47"/>
                  </a:cubicBezTo>
                  <a:cubicBezTo>
                    <a:pt x="109" y="47"/>
                    <a:pt x="109" y="47"/>
                    <a:pt x="109" y="47"/>
                  </a:cubicBezTo>
                  <a:cubicBezTo>
                    <a:pt x="110" y="48"/>
                    <a:pt x="110" y="48"/>
                    <a:pt x="110" y="48"/>
                  </a:cubicBezTo>
                  <a:cubicBezTo>
                    <a:pt x="110" y="48"/>
                    <a:pt x="110" y="48"/>
                    <a:pt x="110" y="48"/>
                  </a:cubicBezTo>
                  <a:cubicBezTo>
                    <a:pt x="110" y="49"/>
                    <a:pt x="110" y="49"/>
                    <a:pt x="110" y="49"/>
                  </a:cubicBezTo>
                  <a:cubicBezTo>
                    <a:pt x="111" y="49"/>
                    <a:pt x="111" y="49"/>
                    <a:pt x="111" y="49"/>
                  </a:cubicBezTo>
                  <a:cubicBezTo>
                    <a:pt x="111" y="49"/>
                    <a:pt x="111" y="49"/>
                    <a:pt x="111" y="49"/>
                  </a:cubicBezTo>
                  <a:cubicBezTo>
                    <a:pt x="111" y="50"/>
                    <a:pt x="111" y="50"/>
                    <a:pt x="111" y="50"/>
                  </a:cubicBezTo>
                  <a:cubicBezTo>
                    <a:pt x="111" y="50"/>
                    <a:pt x="111" y="50"/>
                    <a:pt x="111" y="50"/>
                  </a:cubicBezTo>
                  <a:cubicBezTo>
                    <a:pt x="111" y="50"/>
                    <a:pt x="111" y="50"/>
                    <a:pt x="111" y="50"/>
                  </a:cubicBezTo>
                  <a:cubicBezTo>
                    <a:pt x="112" y="50"/>
                    <a:pt x="112" y="50"/>
                    <a:pt x="112" y="50"/>
                  </a:cubicBezTo>
                  <a:cubicBezTo>
                    <a:pt x="112" y="50"/>
                    <a:pt x="112" y="50"/>
                    <a:pt x="112" y="50"/>
                  </a:cubicBezTo>
                  <a:cubicBezTo>
                    <a:pt x="112" y="50"/>
                    <a:pt x="112" y="50"/>
                    <a:pt x="112" y="50"/>
                  </a:cubicBezTo>
                  <a:cubicBezTo>
                    <a:pt x="112" y="50"/>
                    <a:pt x="112" y="50"/>
                    <a:pt x="112" y="50"/>
                  </a:cubicBezTo>
                  <a:cubicBezTo>
                    <a:pt x="113" y="50"/>
                    <a:pt x="113" y="50"/>
                    <a:pt x="113" y="50"/>
                  </a:cubicBezTo>
                  <a:cubicBezTo>
                    <a:pt x="113" y="50"/>
                    <a:pt x="113" y="50"/>
                    <a:pt x="113" y="50"/>
                  </a:cubicBezTo>
                  <a:cubicBezTo>
                    <a:pt x="113" y="51"/>
                    <a:pt x="113" y="51"/>
                    <a:pt x="113" y="51"/>
                  </a:cubicBezTo>
                  <a:cubicBezTo>
                    <a:pt x="113" y="52"/>
                    <a:pt x="113" y="52"/>
                    <a:pt x="113" y="52"/>
                  </a:cubicBezTo>
                  <a:cubicBezTo>
                    <a:pt x="114" y="52"/>
                    <a:pt x="114" y="52"/>
                    <a:pt x="114" y="52"/>
                  </a:cubicBezTo>
                  <a:cubicBezTo>
                    <a:pt x="114" y="52"/>
                    <a:pt x="114" y="52"/>
                    <a:pt x="114" y="52"/>
                  </a:cubicBezTo>
                  <a:cubicBezTo>
                    <a:pt x="115" y="52"/>
                    <a:pt x="115" y="52"/>
                    <a:pt x="115" y="52"/>
                  </a:cubicBezTo>
                  <a:cubicBezTo>
                    <a:pt x="115" y="52"/>
                    <a:pt x="115" y="52"/>
                    <a:pt x="115" y="52"/>
                  </a:cubicBezTo>
                  <a:cubicBezTo>
                    <a:pt x="115" y="51"/>
                    <a:pt x="115" y="51"/>
                    <a:pt x="115" y="51"/>
                  </a:cubicBezTo>
                  <a:cubicBezTo>
                    <a:pt x="115" y="51"/>
                    <a:pt x="115" y="51"/>
                    <a:pt x="115" y="51"/>
                  </a:cubicBezTo>
                  <a:cubicBezTo>
                    <a:pt x="115" y="51"/>
                    <a:pt x="115" y="51"/>
                    <a:pt x="115" y="51"/>
                  </a:cubicBezTo>
                  <a:cubicBezTo>
                    <a:pt x="115" y="51"/>
                    <a:pt x="115" y="51"/>
                    <a:pt x="115" y="51"/>
                  </a:cubicBezTo>
                  <a:cubicBezTo>
                    <a:pt x="116" y="50"/>
                    <a:pt x="116" y="50"/>
                    <a:pt x="116" y="50"/>
                  </a:cubicBezTo>
                  <a:cubicBezTo>
                    <a:pt x="116" y="50"/>
                    <a:pt x="116" y="50"/>
                    <a:pt x="116" y="50"/>
                  </a:cubicBezTo>
                  <a:cubicBezTo>
                    <a:pt x="115" y="50"/>
                    <a:pt x="115" y="50"/>
                    <a:pt x="115" y="50"/>
                  </a:cubicBezTo>
                  <a:cubicBezTo>
                    <a:pt x="116" y="50"/>
                    <a:pt x="116" y="50"/>
                    <a:pt x="116" y="50"/>
                  </a:cubicBezTo>
                  <a:cubicBezTo>
                    <a:pt x="117" y="49"/>
                    <a:pt x="117" y="49"/>
                    <a:pt x="117" y="49"/>
                  </a:cubicBezTo>
                  <a:cubicBezTo>
                    <a:pt x="117" y="50"/>
                    <a:pt x="117" y="50"/>
                    <a:pt x="117" y="50"/>
                  </a:cubicBezTo>
                  <a:cubicBezTo>
                    <a:pt x="117" y="50"/>
                    <a:pt x="117" y="50"/>
                    <a:pt x="117" y="50"/>
                  </a:cubicBezTo>
                  <a:cubicBezTo>
                    <a:pt x="117" y="50"/>
                    <a:pt x="117" y="50"/>
                    <a:pt x="117" y="50"/>
                  </a:cubicBezTo>
                  <a:cubicBezTo>
                    <a:pt x="118" y="50"/>
                    <a:pt x="118" y="50"/>
                    <a:pt x="118" y="50"/>
                  </a:cubicBezTo>
                  <a:cubicBezTo>
                    <a:pt x="118" y="50"/>
                    <a:pt x="118" y="50"/>
                    <a:pt x="118" y="50"/>
                  </a:cubicBezTo>
                  <a:cubicBezTo>
                    <a:pt x="119" y="50"/>
                    <a:pt x="119" y="50"/>
                    <a:pt x="119" y="50"/>
                  </a:cubicBezTo>
                  <a:cubicBezTo>
                    <a:pt x="119" y="50"/>
                    <a:pt x="119" y="50"/>
                    <a:pt x="119" y="50"/>
                  </a:cubicBezTo>
                  <a:cubicBezTo>
                    <a:pt x="120" y="50"/>
                    <a:pt x="120" y="50"/>
                    <a:pt x="120" y="50"/>
                  </a:cubicBezTo>
                  <a:cubicBezTo>
                    <a:pt x="120" y="50"/>
                    <a:pt x="120" y="50"/>
                    <a:pt x="120" y="50"/>
                  </a:cubicBezTo>
                  <a:cubicBezTo>
                    <a:pt x="120" y="50"/>
                    <a:pt x="120" y="50"/>
                    <a:pt x="120" y="50"/>
                  </a:cubicBezTo>
                  <a:cubicBezTo>
                    <a:pt x="121" y="50"/>
                    <a:pt x="121" y="50"/>
                    <a:pt x="121" y="50"/>
                  </a:cubicBezTo>
                  <a:cubicBezTo>
                    <a:pt x="121" y="50"/>
                    <a:pt x="121" y="50"/>
                    <a:pt x="121" y="50"/>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2"/>
                    <a:pt x="121" y="52"/>
                    <a:pt x="121" y="52"/>
                  </a:cubicBezTo>
                  <a:cubicBezTo>
                    <a:pt x="121" y="52"/>
                    <a:pt x="121" y="52"/>
                    <a:pt x="121" y="52"/>
                  </a:cubicBezTo>
                  <a:cubicBezTo>
                    <a:pt x="121" y="52"/>
                    <a:pt x="121" y="52"/>
                    <a:pt x="121" y="52"/>
                  </a:cubicBezTo>
                  <a:cubicBezTo>
                    <a:pt x="120" y="53"/>
                    <a:pt x="120" y="53"/>
                    <a:pt x="120" y="53"/>
                  </a:cubicBezTo>
                  <a:cubicBezTo>
                    <a:pt x="120" y="52"/>
                    <a:pt x="120" y="52"/>
                    <a:pt x="120" y="52"/>
                  </a:cubicBezTo>
                  <a:cubicBezTo>
                    <a:pt x="120" y="52"/>
                    <a:pt x="120" y="52"/>
                    <a:pt x="120" y="52"/>
                  </a:cubicBezTo>
                  <a:cubicBezTo>
                    <a:pt x="120" y="52"/>
                    <a:pt x="120" y="52"/>
                    <a:pt x="120" y="52"/>
                  </a:cubicBezTo>
                  <a:cubicBezTo>
                    <a:pt x="120" y="52"/>
                    <a:pt x="120" y="52"/>
                    <a:pt x="120" y="52"/>
                  </a:cubicBezTo>
                  <a:cubicBezTo>
                    <a:pt x="119" y="53"/>
                    <a:pt x="119" y="53"/>
                    <a:pt x="119" y="53"/>
                  </a:cubicBezTo>
                  <a:cubicBezTo>
                    <a:pt x="119" y="53"/>
                    <a:pt x="119" y="53"/>
                    <a:pt x="119" y="53"/>
                  </a:cubicBezTo>
                  <a:cubicBezTo>
                    <a:pt x="118" y="53"/>
                    <a:pt x="118" y="53"/>
                    <a:pt x="118" y="53"/>
                  </a:cubicBezTo>
                  <a:cubicBezTo>
                    <a:pt x="118" y="53"/>
                    <a:pt x="118" y="53"/>
                    <a:pt x="118" y="53"/>
                  </a:cubicBezTo>
                  <a:cubicBezTo>
                    <a:pt x="118" y="53"/>
                    <a:pt x="118" y="53"/>
                    <a:pt x="118" y="53"/>
                  </a:cubicBezTo>
                  <a:cubicBezTo>
                    <a:pt x="118" y="53"/>
                    <a:pt x="118" y="53"/>
                    <a:pt x="118" y="53"/>
                  </a:cubicBezTo>
                  <a:cubicBezTo>
                    <a:pt x="117" y="53"/>
                    <a:pt x="117" y="53"/>
                    <a:pt x="117" y="53"/>
                  </a:cubicBezTo>
                  <a:cubicBezTo>
                    <a:pt x="118" y="53"/>
                    <a:pt x="118" y="53"/>
                    <a:pt x="118" y="53"/>
                  </a:cubicBezTo>
                  <a:cubicBezTo>
                    <a:pt x="118" y="53"/>
                    <a:pt x="118" y="53"/>
                    <a:pt x="118" y="53"/>
                  </a:cubicBezTo>
                  <a:cubicBezTo>
                    <a:pt x="117" y="54"/>
                    <a:pt x="117" y="54"/>
                    <a:pt x="117" y="54"/>
                  </a:cubicBezTo>
                  <a:cubicBezTo>
                    <a:pt x="117" y="54"/>
                    <a:pt x="117" y="54"/>
                    <a:pt x="117" y="54"/>
                  </a:cubicBezTo>
                  <a:cubicBezTo>
                    <a:pt x="117" y="54"/>
                    <a:pt x="117" y="54"/>
                    <a:pt x="117" y="54"/>
                  </a:cubicBezTo>
                  <a:cubicBezTo>
                    <a:pt x="116" y="54"/>
                    <a:pt x="116" y="54"/>
                    <a:pt x="116" y="54"/>
                  </a:cubicBezTo>
                  <a:cubicBezTo>
                    <a:pt x="116" y="55"/>
                    <a:pt x="116" y="55"/>
                    <a:pt x="116" y="55"/>
                  </a:cubicBezTo>
                  <a:cubicBezTo>
                    <a:pt x="117" y="55"/>
                    <a:pt x="117" y="55"/>
                    <a:pt x="117" y="55"/>
                  </a:cubicBezTo>
                  <a:cubicBezTo>
                    <a:pt x="116" y="55"/>
                    <a:pt x="116" y="55"/>
                    <a:pt x="116" y="55"/>
                  </a:cubicBezTo>
                  <a:cubicBezTo>
                    <a:pt x="116" y="55"/>
                    <a:pt x="116" y="55"/>
                    <a:pt x="116" y="55"/>
                  </a:cubicBezTo>
                  <a:cubicBezTo>
                    <a:pt x="116" y="56"/>
                    <a:pt x="116" y="56"/>
                    <a:pt x="116" y="56"/>
                  </a:cubicBezTo>
                  <a:cubicBezTo>
                    <a:pt x="116" y="56"/>
                    <a:pt x="116" y="56"/>
                    <a:pt x="116" y="56"/>
                  </a:cubicBezTo>
                  <a:cubicBezTo>
                    <a:pt x="115" y="56"/>
                    <a:pt x="115" y="56"/>
                    <a:pt x="115" y="56"/>
                  </a:cubicBezTo>
                  <a:cubicBezTo>
                    <a:pt x="115" y="56"/>
                    <a:pt x="115" y="56"/>
                    <a:pt x="115" y="56"/>
                  </a:cubicBezTo>
                  <a:cubicBezTo>
                    <a:pt x="115" y="57"/>
                    <a:pt x="115" y="57"/>
                    <a:pt x="115" y="57"/>
                  </a:cubicBezTo>
                  <a:cubicBezTo>
                    <a:pt x="115" y="58"/>
                    <a:pt x="115" y="58"/>
                    <a:pt x="115" y="58"/>
                  </a:cubicBezTo>
                  <a:cubicBezTo>
                    <a:pt x="115" y="59"/>
                    <a:pt x="115" y="59"/>
                    <a:pt x="115" y="59"/>
                  </a:cubicBezTo>
                  <a:cubicBezTo>
                    <a:pt x="115" y="59"/>
                    <a:pt x="115" y="59"/>
                    <a:pt x="115" y="59"/>
                  </a:cubicBezTo>
                  <a:cubicBezTo>
                    <a:pt x="117" y="59"/>
                    <a:pt x="117" y="59"/>
                    <a:pt x="117" y="59"/>
                  </a:cubicBezTo>
                  <a:cubicBezTo>
                    <a:pt x="117" y="59"/>
                    <a:pt x="117" y="59"/>
                    <a:pt x="117" y="59"/>
                  </a:cubicBezTo>
                  <a:cubicBezTo>
                    <a:pt x="117" y="59"/>
                    <a:pt x="117" y="59"/>
                    <a:pt x="117" y="59"/>
                  </a:cubicBezTo>
                  <a:cubicBezTo>
                    <a:pt x="118" y="60"/>
                    <a:pt x="118" y="60"/>
                    <a:pt x="118" y="60"/>
                  </a:cubicBezTo>
                  <a:cubicBezTo>
                    <a:pt x="119" y="61"/>
                    <a:pt x="119" y="61"/>
                    <a:pt x="119" y="61"/>
                  </a:cubicBezTo>
                  <a:cubicBezTo>
                    <a:pt x="119" y="61"/>
                    <a:pt x="119" y="61"/>
                    <a:pt x="119" y="61"/>
                  </a:cubicBezTo>
                  <a:cubicBezTo>
                    <a:pt x="119" y="62"/>
                    <a:pt x="119" y="62"/>
                    <a:pt x="119" y="62"/>
                  </a:cubicBezTo>
                  <a:cubicBezTo>
                    <a:pt x="119" y="62"/>
                    <a:pt x="119" y="62"/>
                    <a:pt x="119" y="62"/>
                  </a:cubicBezTo>
                  <a:cubicBezTo>
                    <a:pt x="119" y="62"/>
                    <a:pt x="119" y="62"/>
                    <a:pt x="119" y="62"/>
                  </a:cubicBezTo>
                  <a:cubicBezTo>
                    <a:pt x="120" y="63"/>
                    <a:pt x="120" y="63"/>
                    <a:pt x="120" y="63"/>
                  </a:cubicBezTo>
                  <a:cubicBezTo>
                    <a:pt x="120" y="64"/>
                    <a:pt x="120" y="64"/>
                    <a:pt x="120" y="64"/>
                  </a:cubicBezTo>
                  <a:cubicBezTo>
                    <a:pt x="120" y="64"/>
                    <a:pt x="120" y="64"/>
                    <a:pt x="120" y="64"/>
                  </a:cubicBezTo>
                  <a:cubicBezTo>
                    <a:pt x="121" y="65"/>
                    <a:pt x="121" y="65"/>
                    <a:pt x="121" y="65"/>
                  </a:cubicBezTo>
                  <a:cubicBezTo>
                    <a:pt x="121" y="65"/>
                    <a:pt x="121" y="65"/>
                    <a:pt x="121" y="65"/>
                  </a:cubicBezTo>
                  <a:cubicBezTo>
                    <a:pt x="121" y="65"/>
                    <a:pt x="121" y="65"/>
                    <a:pt x="121" y="65"/>
                  </a:cubicBezTo>
                  <a:cubicBezTo>
                    <a:pt x="121" y="65"/>
                    <a:pt x="121" y="65"/>
                    <a:pt x="121" y="65"/>
                  </a:cubicBezTo>
                  <a:cubicBezTo>
                    <a:pt x="122" y="65"/>
                    <a:pt x="122" y="65"/>
                    <a:pt x="122" y="65"/>
                  </a:cubicBezTo>
                  <a:cubicBezTo>
                    <a:pt x="122" y="66"/>
                    <a:pt x="122" y="66"/>
                    <a:pt x="122" y="66"/>
                  </a:cubicBezTo>
                  <a:cubicBezTo>
                    <a:pt x="122" y="66"/>
                    <a:pt x="122" y="66"/>
                    <a:pt x="122" y="66"/>
                  </a:cubicBezTo>
                  <a:cubicBezTo>
                    <a:pt x="122" y="66"/>
                    <a:pt x="122" y="66"/>
                    <a:pt x="122" y="66"/>
                  </a:cubicBezTo>
                  <a:cubicBezTo>
                    <a:pt x="121" y="66"/>
                    <a:pt x="121" y="66"/>
                    <a:pt x="121" y="66"/>
                  </a:cubicBezTo>
                  <a:cubicBezTo>
                    <a:pt x="121" y="66"/>
                    <a:pt x="121" y="66"/>
                    <a:pt x="121" y="66"/>
                  </a:cubicBezTo>
                  <a:cubicBezTo>
                    <a:pt x="120" y="66"/>
                    <a:pt x="120" y="66"/>
                    <a:pt x="120" y="66"/>
                  </a:cubicBezTo>
                  <a:cubicBezTo>
                    <a:pt x="120" y="66"/>
                    <a:pt x="120" y="66"/>
                    <a:pt x="120" y="66"/>
                  </a:cubicBezTo>
                  <a:cubicBezTo>
                    <a:pt x="120" y="66"/>
                    <a:pt x="120" y="66"/>
                    <a:pt x="120" y="66"/>
                  </a:cubicBezTo>
                  <a:cubicBezTo>
                    <a:pt x="119" y="66"/>
                    <a:pt x="119" y="66"/>
                    <a:pt x="119" y="66"/>
                  </a:cubicBezTo>
                  <a:cubicBezTo>
                    <a:pt x="119" y="66"/>
                    <a:pt x="119" y="66"/>
                    <a:pt x="119" y="66"/>
                  </a:cubicBezTo>
                  <a:cubicBezTo>
                    <a:pt x="118" y="66"/>
                    <a:pt x="118" y="66"/>
                    <a:pt x="118" y="66"/>
                  </a:cubicBezTo>
                  <a:cubicBezTo>
                    <a:pt x="118" y="66"/>
                    <a:pt x="118" y="66"/>
                    <a:pt x="118" y="66"/>
                  </a:cubicBezTo>
                  <a:cubicBezTo>
                    <a:pt x="118" y="65"/>
                    <a:pt x="118" y="65"/>
                    <a:pt x="118" y="65"/>
                  </a:cubicBezTo>
                  <a:cubicBezTo>
                    <a:pt x="117" y="65"/>
                    <a:pt x="117" y="65"/>
                    <a:pt x="117" y="65"/>
                  </a:cubicBezTo>
                  <a:cubicBezTo>
                    <a:pt x="117" y="65"/>
                    <a:pt x="117" y="65"/>
                    <a:pt x="117" y="65"/>
                  </a:cubicBezTo>
                  <a:cubicBezTo>
                    <a:pt x="117" y="65"/>
                    <a:pt x="117" y="65"/>
                    <a:pt x="117" y="65"/>
                  </a:cubicBezTo>
                  <a:cubicBezTo>
                    <a:pt x="116" y="65"/>
                    <a:pt x="116" y="65"/>
                    <a:pt x="116" y="65"/>
                  </a:cubicBezTo>
                  <a:cubicBezTo>
                    <a:pt x="116" y="65"/>
                    <a:pt x="116" y="65"/>
                    <a:pt x="116" y="65"/>
                  </a:cubicBezTo>
                  <a:cubicBezTo>
                    <a:pt x="116" y="65"/>
                    <a:pt x="116" y="65"/>
                    <a:pt x="116" y="65"/>
                  </a:cubicBezTo>
                  <a:cubicBezTo>
                    <a:pt x="115" y="66"/>
                    <a:pt x="115" y="66"/>
                    <a:pt x="115" y="66"/>
                  </a:cubicBezTo>
                  <a:cubicBezTo>
                    <a:pt x="116" y="66"/>
                    <a:pt x="116" y="66"/>
                    <a:pt x="116" y="66"/>
                  </a:cubicBezTo>
                  <a:cubicBezTo>
                    <a:pt x="116" y="65"/>
                    <a:pt x="116" y="65"/>
                    <a:pt x="116" y="65"/>
                  </a:cubicBezTo>
                  <a:cubicBezTo>
                    <a:pt x="117" y="65"/>
                    <a:pt x="117" y="65"/>
                    <a:pt x="117" y="65"/>
                  </a:cubicBezTo>
                  <a:cubicBezTo>
                    <a:pt x="117" y="65"/>
                    <a:pt x="117" y="65"/>
                    <a:pt x="117" y="65"/>
                  </a:cubicBezTo>
                  <a:cubicBezTo>
                    <a:pt x="118" y="65"/>
                    <a:pt x="118" y="65"/>
                    <a:pt x="118" y="65"/>
                  </a:cubicBezTo>
                  <a:cubicBezTo>
                    <a:pt x="118" y="66"/>
                    <a:pt x="118" y="66"/>
                    <a:pt x="118" y="66"/>
                  </a:cubicBezTo>
                  <a:cubicBezTo>
                    <a:pt x="118" y="66"/>
                    <a:pt x="118" y="66"/>
                    <a:pt x="118" y="66"/>
                  </a:cubicBezTo>
                  <a:cubicBezTo>
                    <a:pt x="119" y="66"/>
                    <a:pt x="119" y="66"/>
                    <a:pt x="119" y="66"/>
                  </a:cubicBezTo>
                  <a:cubicBezTo>
                    <a:pt x="119" y="66"/>
                    <a:pt x="119" y="66"/>
                    <a:pt x="119" y="66"/>
                  </a:cubicBezTo>
                  <a:cubicBezTo>
                    <a:pt x="120" y="66"/>
                    <a:pt x="120" y="66"/>
                    <a:pt x="120" y="66"/>
                  </a:cubicBezTo>
                  <a:cubicBezTo>
                    <a:pt x="120" y="67"/>
                    <a:pt x="120" y="67"/>
                    <a:pt x="120" y="67"/>
                  </a:cubicBezTo>
                  <a:cubicBezTo>
                    <a:pt x="121" y="67"/>
                    <a:pt x="121" y="67"/>
                    <a:pt x="121" y="67"/>
                  </a:cubicBezTo>
                  <a:cubicBezTo>
                    <a:pt x="122" y="68"/>
                    <a:pt x="122" y="68"/>
                    <a:pt x="122" y="68"/>
                  </a:cubicBezTo>
                  <a:cubicBezTo>
                    <a:pt x="123" y="68"/>
                    <a:pt x="123" y="68"/>
                    <a:pt x="123" y="68"/>
                  </a:cubicBezTo>
                  <a:cubicBezTo>
                    <a:pt x="123" y="69"/>
                    <a:pt x="123" y="69"/>
                    <a:pt x="123" y="69"/>
                  </a:cubicBezTo>
                  <a:cubicBezTo>
                    <a:pt x="122" y="69"/>
                    <a:pt x="122" y="69"/>
                    <a:pt x="122" y="69"/>
                  </a:cubicBezTo>
                  <a:cubicBezTo>
                    <a:pt x="122" y="69"/>
                    <a:pt x="122" y="69"/>
                    <a:pt x="122" y="69"/>
                  </a:cubicBezTo>
                  <a:cubicBezTo>
                    <a:pt x="121" y="69"/>
                    <a:pt x="121" y="69"/>
                    <a:pt x="121" y="69"/>
                  </a:cubicBezTo>
                  <a:cubicBezTo>
                    <a:pt x="121" y="70"/>
                    <a:pt x="121" y="70"/>
                    <a:pt x="121" y="70"/>
                  </a:cubicBezTo>
                  <a:cubicBezTo>
                    <a:pt x="121" y="70"/>
                    <a:pt x="121" y="70"/>
                    <a:pt x="121" y="70"/>
                  </a:cubicBezTo>
                  <a:cubicBezTo>
                    <a:pt x="121" y="70"/>
                    <a:pt x="121" y="70"/>
                    <a:pt x="121" y="70"/>
                  </a:cubicBezTo>
                  <a:cubicBezTo>
                    <a:pt x="120" y="70"/>
                    <a:pt x="120" y="70"/>
                    <a:pt x="120" y="70"/>
                  </a:cubicBezTo>
                  <a:cubicBezTo>
                    <a:pt x="120" y="70"/>
                    <a:pt x="120" y="70"/>
                    <a:pt x="120" y="70"/>
                  </a:cubicBezTo>
                  <a:cubicBezTo>
                    <a:pt x="120" y="70"/>
                    <a:pt x="120" y="70"/>
                    <a:pt x="120" y="70"/>
                  </a:cubicBezTo>
                  <a:cubicBezTo>
                    <a:pt x="119" y="70"/>
                    <a:pt x="119" y="70"/>
                    <a:pt x="119" y="70"/>
                  </a:cubicBezTo>
                  <a:cubicBezTo>
                    <a:pt x="119" y="71"/>
                    <a:pt x="119" y="71"/>
                    <a:pt x="119" y="71"/>
                  </a:cubicBezTo>
                  <a:cubicBezTo>
                    <a:pt x="119" y="71"/>
                    <a:pt x="119" y="71"/>
                    <a:pt x="119" y="71"/>
                  </a:cubicBezTo>
                  <a:cubicBezTo>
                    <a:pt x="120" y="70"/>
                    <a:pt x="120" y="70"/>
                    <a:pt x="120" y="70"/>
                  </a:cubicBezTo>
                  <a:cubicBezTo>
                    <a:pt x="120" y="70"/>
                    <a:pt x="120" y="70"/>
                    <a:pt x="120" y="70"/>
                  </a:cubicBezTo>
                  <a:cubicBezTo>
                    <a:pt x="121" y="71"/>
                    <a:pt x="121" y="71"/>
                    <a:pt x="121" y="71"/>
                  </a:cubicBezTo>
                  <a:cubicBezTo>
                    <a:pt x="121" y="71"/>
                    <a:pt x="121" y="71"/>
                    <a:pt x="121" y="71"/>
                  </a:cubicBezTo>
                  <a:cubicBezTo>
                    <a:pt x="122" y="70"/>
                    <a:pt x="122" y="70"/>
                    <a:pt x="122" y="70"/>
                  </a:cubicBezTo>
                  <a:cubicBezTo>
                    <a:pt x="122" y="70"/>
                    <a:pt x="122" y="70"/>
                    <a:pt x="122" y="70"/>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4" y="71"/>
                    <a:pt x="124" y="71"/>
                    <a:pt x="124" y="71"/>
                  </a:cubicBezTo>
                  <a:cubicBezTo>
                    <a:pt x="123" y="72"/>
                    <a:pt x="123" y="72"/>
                    <a:pt x="123" y="72"/>
                  </a:cubicBezTo>
                  <a:cubicBezTo>
                    <a:pt x="122" y="72"/>
                    <a:pt x="122" y="72"/>
                    <a:pt x="122" y="72"/>
                  </a:cubicBezTo>
                  <a:cubicBezTo>
                    <a:pt x="122" y="73"/>
                    <a:pt x="122" y="73"/>
                    <a:pt x="122" y="73"/>
                  </a:cubicBezTo>
                  <a:cubicBezTo>
                    <a:pt x="122" y="73"/>
                    <a:pt x="122" y="73"/>
                    <a:pt x="122" y="73"/>
                  </a:cubicBezTo>
                  <a:cubicBezTo>
                    <a:pt x="123" y="72"/>
                    <a:pt x="123" y="72"/>
                    <a:pt x="123" y="72"/>
                  </a:cubicBezTo>
                  <a:cubicBezTo>
                    <a:pt x="123" y="72"/>
                    <a:pt x="123" y="72"/>
                    <a:pt x="123" y="72"/>
                  </a:cubicBezTo>
                  <a:cubicBezTo>
                    <a:pt x="123" y="72"/>
                    <a:pt x="123" y="72"/>
                    <a:pt x="123" y="72"/>
                  </a:cubicBezTo>
                  <a:cubicBezTo>
                    <a:pt x="123" y="72"/>
                    <a:pt x="123" y="72"/>
                    <a:pt x="123" y="72"/>
                  </a:cubicBezTo>
                  <a:cubicBezTo>
                    <a:pt x="123" y="72"/>
                    <a:pt x="123" y="72"/>
                    <a:pt x="123" y="72"/>
                  </a:cubicBezTo>
                  <a:cubicBezTo>
                    <a:pt x="124" y="72"/>
                    <a:pt x="124" y="72"/>
                    <a:pt x="124" y="72"/>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3" y="73"/>
                    <a:pt x="123" y="73"/>
                    <a:pt x="123" y="73"/>
                  </a:cubicBezTo>
                  <a:cubicBezTo>
                    <a:pt x="123" y="73"/>
                    <a:pt x="123" y="73"/>
                    <a:pt x="123" y="73"/>
                  </a:cubicBezTo>
                  <a:cubicBezTo>
                    <a:pt x="123" y="73"/>
                    <a:pt x="123" y="73"/>
                    <a:pt x="123" y="73"/>
                  </a:cubicBezTo>
                  <a:cubicBezTo>
                    <a:pt x="123" y="73"/>
                    <a:pt x="123" y="73"/>
                    <a:pt x="123" y="73"/>
                  </a:cubicBezTo>
                  <a:cubicBezTo>
                    <a:pt x="122" y="73"/>
                    <a:pt x="122" y="73"/>
                    <a:pt x="122" y="73"/>
                  </a:cubicBezTo>
                  <a:cubicBezTo>
                    <a:pt x="122" y="74"/>
                    <a:pt x="122" y="74"/>
                    <a:pt x="122"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5"/>
                    <a:pt x="123" y="75"/>
                    <a:pt x="123" y="75"/>
                  </a:cubicBezTo>
                  <a:cubicBezTo>
                    <a:pt x="123" y="75"/>
                    <a:pt x="123" y="75"/>
                    <a:pt x="123" y="75"/>
                  </a:cubicBezTo>
                  <a:cubicBezTo>
                    <a:pt x="123" y="75"/>
                    <a:pt x="123" y="75"/>
                    <a:pt x="123" y="75"/>
                  </a:cubicBezTo>
                  <a:cubicBezTo>
                    <a:pt x="122" y="75"/>
                    <a:pt x="122" y="75"/>
                    <a:pt x="122" y="75"/>
                  </a:cubicBezTo>
                  <a:cubicBezTo>
                    <a:pt x="123" y="75"/>
                    <a:pt x="123" y="75"/>
                    <a:pt x="123" y="75"/>
                  </a:cubicBezTo>
                  <a:cubicBezTo>
                    <a:pt x="123" y="75"/>
                    <a:pt x="123" y="75"/>
                    <a:pt x="123" y="75"/>
                  </a:cubicBezTo>
                  <a:cubicBezTo>
                    <a:pt x="123" y="75"/>
                    <a:pt x="123" y="75"/>
                    <a:pt x="123" y="75"/>
                  </a:cubicBezTo>
                  <a:cubicBezTo>
                    <a:pt x="123" y="76"/>
                    <a:pt x="123" y="76"/>
                    <a:pt x="123" y="76"/>
                  </a:cubicBezTo>
                  <a:cubicBezTo>
                    <a:pt x="123" y="76"/>
                    <a:pt x="123" y="76"/>
                    <a:pt x="123" y="76"/>
                  </a:cubicBezTo>
                  <a:cubicBezTo>
                    <a:pt x="123" y="76"/>
                    <a:pt x="123" y="76"/>
                    <a:pt x="123" y="76"/>
                  </a:cubicBezTo>
                  <a:cubicBezTo>
                    <a:pt x="123" y="76"/>
                    <a:pt x="123" y="76"/>
                    <a:pt x="123" y="76"/>
                  </a:cubicBezTo>
                  <a:cubicBezTo>
                    <a:pt x="122" y="76"/>
                    <a:pt x="122" y="76"/>
                    <a:pt x="122" y="76"/>
                  </a:cubicBezTo>
                  <a:cubicBezTo>
                    <a:pt x="122" y="76"/>
                    <a:pt x="122" y="76"/>
                    <a:pt x="122" y="76"/>
                  </a:cubicBezTo>
                  <a:cubicBezTo>
                    <a:pt x="122" y="77"/>
                    <a:pt x="122" y="77"/>
                    <a:pt x="122" y="77"/>
                  </a:cubicBezTo>
                  <a:cubicBezTo>
                    <a:pt x="121" y="76"/>
                    <a:pt x="121" y="76"/>
                    <a:pt x="121" y="76"/>
                  </a:cubicBezTo>
                  <a:cubicBezTo>
                    <a:pt x="122" y="77"/>
                    <a:pt x="122" y="77"/>
                    <a:pt x="122" y="77"/>
                  </a:cubicBezTo>
                  <a:cubicBezTo>
                    <a:pt x="122" y="77"/>
                    <a:pt x="122" y="77"/>
                    <a:pt x="122" y="77"/>
                  </a:cubicBezTo>
                  <a:cubicBezTo>
                    <a:pt x="122" y="77"/>
                    <a:pt x="122" y="77"/>
                    <a:pt x="122" y="77"/>
                  </a:cubicBezTo>
                  <a:cubicBezTo>
                    <a:pt x="122" y="77"/>
                    <a:pt x="122" y="77"/>
                    <a:pt x="122" y="77"/>
                  </a:cubicBezTo>
                  <a:cubicBezTo>
                    <a:pt x="122" y="77"/>
                    <a:pt x="122" y="77"/>
                    <a:pt x="122" y="77"/>
                  </a:cubicBezTo>
                  <a:cubicBezTo>
                    <a:pt x="122" y="78"/>
                    <a:pt x="122" y="78"/>
                    <a:pt x="122" y="78"/>
                  </a:cubicBezTo>
                  <a:cubicBezTo>
                    <a:pt x="122" y="78"/>
                    <a:pt x="122" y="78"/>
                    <a:pt x="122" y="78"/>
                  </a:cubicBezTo>
                  <a:cubicBezTo>
                    <a:pt x="122" y="78"/>
                    <a:pt x="122" y="78"/>
                    <a:pt x="122" y="78"/>
                  </a:cubicBezTo>
                  <a:cubicBezTo>
                    <a:pt x="121" y="78"/>
                    <a:pt x="121" y="78"/>
                    <a:pt x="121" y="78"/>
                  </a:cubicBezTo>
                  <a:cubicBezTo>
                    <a:pt x="121" y="78"/>
                    <a:pt x="121" y="78"/>
                    <a:pt x="121" y="78"/>
                  </a:cubicBezTo>
                  <a:cubicBezTo>
                    <a:pt x="121" y="78"/>
                    <a:pt x="121" y="78"/>
                    <a:pt x="121" y="78"/>
                  </a:cubicBezTo>
                  <a:cubicBezTo>
                    <a:pt x="121" y="78"/>
                    <a:pt x="121" y="78"/>
                    <a:pt x="121" y="78"/>
                  </a:cubicBezTo>
                  <a:cubicBezTo>
                    <a:pt x="121" y="79"/>
                    <a:pt x="121" y="79"/>
                    <a:pt x="121" y="79"/>
                  </a:cubicBezTo>
                  <a:cubicBezTo>
                    <a:pt x="121" y="79"/>
                    <a:pt x="121" y="79"/>
                    <a:pt x="121" y="79"/>
                  </a:cubicBezTo>
                  <a:cubicBezTo>
                    <a:pt x="121" y="79"/>
                    <a:pt x="121" y="79"/>
                    <a:pt x="121" y="79"/>
                  </a:cubicBezTo>
                  <a:cubicBezTo>
                    <a:pt x="120" y="80"/>
                    <a:pt x="120" y="80"/>
                    <a:pt x="120" y="80"/>
                  </a:cubicBezTo>
                  <a:cubicBezTo>
                    <a:pt x="120" y="80"/>
                    <a:pt x="120" y="80"/>
                    <a:pt x="120" y="80"/>
                  </a:cubicBezTo>
                  <a:cubicBezTo>
                    <a:pt x="120" y="79"/>
                    <a:pt x="120" y="79"/>
                    <a:pt x="120" y="79"/>
                  </a:cubicBezTo>
                  <a:cubicBezTo>
                    <a:pt x="120" y="79"/>
                    <a:pt x="120" y="79"/>
                    <a:pt x="120" y="79"/>
                  </a:cubicBezTo>
                  <a:cubicBezTo>
                    <a:pt x="120" y="79"/>
                    <a:pt x="120" y="79"/>
                    <a:pt x="120" y="79"/>
                  </a:cubicBezTo>
                  <a:cubicBezTo>
                    <a:pt x="120" y="80"/>
                    <a:pt x="120" y="80"/>
                    <a:pt x="120" y="80"/>
                  </a:cubicBezTo>
                  <a:cubicBezTo>
                    <a:pt x="120" y="79"/>
                    <a:pt x="120" y="79"/>
                    <a:pt x="120" y="79"/>
                  </a:cubicBezTo>
                  <a:cubicBezTo>
                    <a:pt x="120" y="80"/>
                    <a:pt x="120" y="80"/>
                    <a:pt x="120" y="80"/>
                  </a:cubicBezTo>
                  <a:cubicBezTo>
                    <a:pt x="119" y="80"/>
                    <a:pt x="119" y="80"/>
                    <a:pt x="119" y="80"/>
                  </a:cubicBezTo>
                  <a:cubicBezTo>
                    <a:pt x="120" y="80"/>
                    <a:pt x="120" y="80"/>
                    <a:pt x="120" y="80"/>
                  </a:cubicBezTo>
                  <a:cubicBezTo>
                    <a:pt x="120" y="80"/>
                    <a:pt x="120" y="80"/>
                    <a:pt x="120" y="80"/>
                  </a:cubicBezTo>
                  <a:cubicBezTo>
                    <a:pt x="120" y="80"/>
                    <a:pt x="120" y="80"/>
                    <a:pt x="120" y="80"/>
                  </a:cubicBezTo>
                  <a:cubicBezTo>
                    <a:pt x="120" y="81"/>
                    <a:pt x="120" y="81"/>
                    <a:pt x="120" y="81"/>
                  </a:cubicBezTo>
                  <a:cubicBezTo>
                    <a:pt x="120" y="81"/>
                    <a:pt x="120" y="81"/>
                    <a:pt x="120" y="81"/>
                  </a:cubicBezTo>
                  <a:cubicBezTo>
                    <a:pt x="121" y="81"/>
                    <a:pt x="121" y="81"/>
                    <a:pt x="121" y="81"/>
                  </a:cubicBezTo>
                  <a:cubicBezTo>
                    <a:pt x="120" y="81"/>
                    <a:pt x="120" y="81"/>
                    <a:pt x="120" y="81"/>
                  </a:cubicBezTo>
                  <a:cubicBezTo>
                    <a:pt x="119" y="81"/>
                    <a:pt x="119" y="81"/>
                    <a:pt x="119" y="81"/>
                  </a:cubicBezTo>
                  <a:cubicBezTo>
                    <a:pt x="119" y="82"/>
                    <a:pt x="119" y="82"/>
                    <a:pt x="119" y="82"/>
                  </a:cubicBezTo>
                  <a:cubicBezTo>
                    <a:pt x="120" y="82"/>
                    <a:pt x="120" y="82"/>
                    <a:pt x="120" y="82"/>
                  </a:cubicBezTo>
                  <a:cubicBezTo>
                    <a:pt x="120" y="82"/>
                    <a:pt x="120" y="82"/>
                    <a:pt x="120" y="82"/>
                  </a:cubicBezTo>
                  <a:cubicBezTo>
                    <a:pt x="120" y="82"/>
                    <a:pt x="120" y="82"/>
                    <a:pt x="120" y="82"/>
                  </a:cubicBezTo>
                  <a:cubicBezTo>
                    <a:pt x="120" y="82"/>
                    <a:pt x="120" y="82"/>
                    <a:pt x="120" y="82"/>
                  </a:cubicBezTo>
                  <a:cubicBezTo>
                    <a:pt x="120" y="82"/>
                    <a:pt x="120" y="82"/>
                    <a:pt x="120" y="82"/>
                  </a:cubicBezTo>
                  <a:cubicBezTo>
                    <a:pt x="120" y="83"/>
                    <a:pt x="120" y="83"/>
                    <a:pt x="120" y="83"/>
                  </a:cubicBezTo>
                  <a:cubicBezTo>
                    <a:pt x="120" y="83"/>
                    <a:pt x="120" y="83"/>
                    <a:pt x="120" y="83"/>
                  </a:cubicBezTo>
                  <a:cubicBezTo>
                    <a:pt x="120" y="83"/>
                    <a:pt x="120" y="83"/>
                    <a:pt x="120" y="83"/>
                  </a:cubicBezTo>
                  <a:cubicBezTo>
                    <a:pt x="120" y="83"/>
                    <a:pt x="120" y="83"/>
                    <a:pt x="120" y="83"/>
                  </a:cubicBezTo>
                  <a:cubicBezTo>
                    <a:pt x="120" y="83"/>
                    <a:pt x="120" y="83"/>
                    <a:pt x="120" y="83"/>
                  </a:cubicBezTo>
                  <a:cubicBezTo>
                    <a:pt x="120" y="84"/>
                    <a:pt x="120" y="84"/>
                    <a:pt x="120" y="84"/>
                  </a:cubicBezTo>
                  <a:cubicBezTo>
                    <a:pt x="120" y="83"/>
                    <a:pt x="120" y="83"/>
                    <a:pt x="120" y="83"/>
                  </a:cubicBezTo>
                  <a:cubicBezTo>
                    <a:pt x="120" y="83"/>
                    <a:pt x="120" y="83"/>
                    <a:pt x="120" y="83"/>
                  </a:cubicBezTo>
                  <a:cubicBezTo>
                    <a:pt x="120" y="83"/>
                    <a:pt x="120" y="83"/>
                    <a:pt x="120" y="83"/>
                  </a:cubicBezTo>
                  <a:cubicBezTo>
                    <a:pt x="119" y="83"/>
                    <a:pt x="119" y="83"/>
                    <a:pt x="119" y="83"/>
                  </a:cubicBezTo>
                  <a:cubicBezTo>
                    <a:pt x="119" y="83"/>
                    <a:pt x="119" y="83"/>
                    <a:pt x="119" y="83"/>
                  </a:cubicBezTo>
                  <a:cubicBezTo>
                    <a:pt x="119" y="83"/>
                    <a:pt x="119" y="83"/>
                    <a:pt x="119" y="83"/>
                  </a:cubicBezTo>
                  <a:cubicBezTo>
                    <a:pt x="119" y="83"/>
                    <a:pt x="119" y="83"/>
                    <a:pt x="119" y="83"/>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8" y="84"/>
                    <a:pt x="118" y="84"/>
                    <a:pt x="118"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5"/>
                    <a:pt x="119" y="85"/>
                    <a:pt x="119" y="85"/>
                  </a:cubicBezTo>
                  <a:cubicBezTo>
                    <a:pt x="118" y="84"/>
                    <a:pt x="118" y="84"/>
                    <a:pt x="118" y="84"/>
                  </a:cubicBezTo>
                  <a:cubicBezTo>
                    <a:pt x="118" y="85"/>
                    <a:pt x="118" y="85"/>
                    <a:pt x="118" y="85"/>
                  </a:cubicBezTo>
                  <a:cubicBezTo>
                    <a:pt x="118" y="85"/>
                    <a:pt x="118" y="85"/>
                    <a:pt x="118" y="85"/>
                  </a:cubicBezTo>
                  <a:cubicBezTo>
                    <a:pt x="119" y="85"/>
                    <a:pt x="119" y="85"/>
                    <a:pt x="119" y="85"/>
                  </a:cubicBezTo>
                  <a:cubicBezTo>
                    <a:pt x="119" y="85"/>
                    <a:pt x="119" y="85"/>
                    <a:pt x="119" y="85"/>
                  </a:cubicBezTo>
                  <a:cubicBezTo>
                    <a:pt x="118" y="85"/>
                    <a:pt x="118" y="85"/>
                    <a:pt x="118" y="85"/>
                  </a:cubicBezTo>
                  <a:cubicBezTo>
                    <a:pt x="118" y="85"/>
                    <a:pt x="118" y="85"/>
                    <a:pt x="118" y="85"/>
                  </a:cubicBezTo>
                  <a:cubicBezTo>
                    <a:pt x="118" y="85"/>
                    <a:pt x="118" y="85"/>
                    <a:pt x="118" y="85"/>
                  </a:cubicBezTo>
                  <a:cubicBezTo>
                    <a:pt x="117" y="85"/>
                    <a:pt x="117" y="85"/>
                    <a:pt x="117" y="85"/>
                  </a:cubicBezTo>
                  <a:cubicBezTo>
                    <a:pt x="117" y="85"/>
                    <a:pt x="117" y="85"/>
                    <a:pt x="117" y="85"/>
                  </a:cubicBezTo>
                  <a:cubicBezTo>
                    <a:pt x="117" y="86"/>
                    <a:pt x="117" y="86"/>
                    <a:pt x="117" y="86"/>
                  </a:cubicBezTo>
                  <a:cubicBezTo>
                    <a:pt x="118" y="86"/>
                    <a:pt x="118" y="86"/>
                    <a:pt x="118" y="86"/>
                  </a:cubicBezTo>
                  <a:cubicBezTo>
                    <a:pt x="118" y="86"/>
                    <a:pt x="118" y="86"/>
                    <a:pt x="118" y="86"/>
                  </a:cubicBezTo>
                  <a:cubicBezTo>
                    <a:pt x="118" y="86"/>
                    <a:pt x="118" y="86"/>
                    <a:pt x="118" y="86"/>
                  </a:cubicBezTo>
                  <a:cubicBezTo>
                    <a:pt x="118" y="86"/>
                    <a:pt x="118" y="86"/>
                    <a:pt x="118" y="86"/>
                  </a:cubicBezTo>
                  <a:cubicBezTo>
                    <a:pt x="117" y="87"/>
                    <a:pt x="117" y="87"/>
                    <a:pt x="117" y="87"/>
                  </a:cubicBezTo>
                  <a:cubicBezTo>
                    <a:pt x="117" y="86"/>
                    <a:pt x="117" y="86"/>
                    <a:pt x="117" y="86"/>
                  </a:cubicBezTo>
                  <a:cubicBezTo>
                    <a:pt x="117" y="87"/>
                    <a:pt x="117" y="87"/>
                    <a:pt x="117" y="87"/>
                  </a:cubicBezTo>
                  <a:cubicBezTo>
                    <a:pt x="117" y="87"/>
                    <a:pt x="117" y="87"/>
                    <a:pt x="117" y="87"/>
                  </a:cubicBezTo>
                  <a:cubicBezTo>
                    <a:pt x="117" y="87"/>
                    <a:pt x="117" y="87"/>
                    <a:pt x="117" y="87"/>
                  </a:cubicBezTo>
                  <a:cubicBezTo>
                    <a:pt x="117" y="87"/>
                    <a:pt x="117" y="87"/>
                    <a:pt x="117" y="87"/>
                  </a:cubicBezTo>
                  <a:cubicBezTo>
                    <a:pt x="117" y="87"/>
                    <a:pt x="117" y="87"/>
                    <a:pt x="117" y="87"/>
                  </a:cubicBezTo>
                  <a:cubicBezTo>
                    <a:pt x="116" y="87"/>
                    <a:pt x="116" y="87"/>
                    <a:pt x="116" y="87"/>
                  </a:cubicBezTo>
                  <a:cubicBezTo>
                    <a:pt x="116" y="87"/>
                    <a:pt x="116" y="87"/>
                    <a:pt x="116" y="87"/>
                  </a:cubicBezTo>
                  <a:cubicBezTo>
                    <a:pt x="116" y="87"/>
                    <a:pt x="116" y="87"/>
                    <a:pt x="116" y="87"/>
                  </a:cubicBezTo>
                  <a:cubicBezTo>
                    <a:pt x="116" y="87"/>
                    <a:pt x="116" y="87"/>
                    <a:pt x="116" y="87"/>
                  </a:cubicBezTo>
                  <a:cubicBezTo>
                    <a:pt x="115" y="87"/>
                    <a:pt x="115" y="87"/>
                    <a:pt x="115" y="87"/>
                  </a:cubicBezTo>
                  <a:cubicBezTo>
                    <a:pt x="115" y="88"/>
                    <a:pt x="115" y="88"/>
                    <a:pt x="115" y="88"/>
                  </a:cubicBezTo>
                  <a:cubicBezTo>
                    <a:pt x="115" y="88"/>
                    <a:pt x="115" y="88"/>
                    <a:pt x="115" y="88"/>
                  </a:cubicBezTo>
                  <a:cubicBezTo>
                    <a:pt x="115" y="88"/>
                    <a:pt x="115" y="88"/>
                    <a:pt x="115" y="88"/>
                  </a:cubicBezTo>
                  <a:cubicBezTo>
                    <a:pt x="115" y="88"/>
                    <a:pt x="115" y="88"/>
                    <a:pt x="115" y="88"/>
                  </a:cubicBezTo>
                  <a:cubicBezTo>
                    <a:pt x="115" y="89"/>
                    <a:pt x="115" y="89"/>
                    <a:pt x="115" y="89"/>
                  </a:cubicBezTo>
                  <a:cubicBezTo>
                    <a:pt x="115" y="89"/>
                    <a:pt x="115" y="89"/>
                    <a:pt x="115" y="89"/>
                  </a:cubicBezTo>
                  <a:cubicBezTo>
                    <a:pt x="115" y="89"/>
                    <a:pt x="115" y="89"/>
                    <a:pt x="115" y="89"/>
                  </a:cubicBezTo>
                  <a:cubicBezTo>
                    <a:pt x="114" y="89"/>
                    <a:pt x="114" y="89"/>
                    <a:pt x="114" y="89"/>
                  </a:cubicBezTo>
                  <a:cubicBezTo>
                    <a:pt x="114" y="89"/>
                    <a:pt x="114" y="89"/>
                    <a:pt x="114" y="89"/>
                  </a:cubicBezTo>
                  <a:cubicBezTo>
                    <a:pt x="114" y="89"/>
                    <a:pt x="114" y="89"/>
                    <a:pt x="114" y="89"/>
                  </a:cubicBezTo>
                  <a:cubicBezTo>
                    <a:pt x="114" y="89"/>
                    <a:pt x="114" y="89"/>
                    <a:pt x="114" y="89"/>
                  </a:cubicBezTo>
                  <a:cubicBezTo>
                    <a:pt x="114" y="89"/>
                    <a:pt x="114" y="89"/>
                    <a:pt x="114" y="89"/>
                  </a:cubicBezTo>
                  <a:cubicBezTo>
                    <a:pt x="113" y="89"/>
                    <a:pt x="113" y="89"/>
                    <a:pt x="113" y="89"/>
                  </a:cubicBezTo>
                  <a:cubicBezTo>
                    <a:pt x="113" y="90"/>
                    <a:pt x="113" y="90"/>
                    <a:pt x="113" y="90"/>
                  </a:cubicBezTo>
                  <a:cubicBezTo>
                    <a:pt x="113" y="90"/>
                    <a:pt x="113" y="90"/>
                    <a:pt x="113" y="90"/>
                  </a:cubicBezTo>
                  <a:cubicBezTo>
                    <a:pt x="113" y="90"/>
                    <a:pt x="113" y="90"/>
                    <a:pt x="113" y="90"/>
                  </a:cubicBezTo>
                  <a:cubicBezTo>
                    <a:pt x="113" y="90"/>
                    <a:pt x="113" y="90"/>
                    <a:pt x="113" y="90"/>
                  </a:cubicBezTo>
                  <a:cubicBezTo>
                    <a:pt x="113" y="90"/>
                    <a:pt x="113" y="90"/>
                    <a:pt x="113" y="90"/>
                  </a:cubicBezTo>
                  <a:cubicBezTo>
                    <a:pt x="112" y="90"/>
                    <a:pt x="112" y="90"/>
                    <a:pt x="112" y="90"/>
                  </a:cubicBezTo>
                  <a:cubicBezTo>
                    <a:pt x="112" y="90"/>
                    <a:pt x="112" y="90"/>
                    <a:pt x="112" y="90"/>
                  </a:cubicBezTo>
                  <a:cubicBezTo>
                    <a:pt x="112" y="89"/>
                    <a:pt x="112" y="89"/>
                    <a:pt x="112" y="89"/>
                  </a:cubicBezTo>
                  <a:cubicBezTo>
                    <a:pt x="112" y="90"/>
                    <a:pt x="112" y="90"/>
                    <a:pt x="112"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0" y="90"/>
                    <a:pt x="110" y="90"/>
                    <a:pt x="110" y="90"/>
                  </a:cubicBezTo>
                  <a:cubicBezTo>
                    <a:pt x="110" y="91"/>
                    <a:pt x="110" y="91"/>
                    <a:pt x="110" y="91"/>
                  </a:cubicBezTo>
                  <a:cubicBezTo>
                    <a:pt x="109" y="91"/>
                    <a:pt x="109" y="91"/>
                    <a:pt x="109" y="91"/>
                  </a:cubicBezTo>
                  <a:cubicBezTo>
                    <a:pt x="109" y="91"/>
                    <a:pt x="109" y="91"/>
                    <a:pt x="109" y="91"/>
                  </a:cubicBezTo>
                  <a:cubicBezTo>
                    <a:pt x="110" y="91"/>
                    <a:pt x="110" y="91"/>
                    <a:pt x="110" y="91"/>
                  </a:cubicBezTo>
                  <a:cubicBezTo>
                    <a:pt x="110" y="90"/>
                    <a:pt x="110" y="90"/>
                    <a:pt x="110" y="90"/>
                  </a:cubicBezTo>
                  <a:cubicBezTo>
                    <a:pt x="110" y="90"/>
                    <a:pt x="110" y="90"/>
                    <a:pt x="110" y="90"/>
                  </a:cubicBezTo>
                  <a:cubicBezTo>
                    <a:pt x="109" y="90"/>
                    <a:pt x="109" y="90"/>
                    <a:pt x="109" y="90"/>
                  </a:cubicBezTo>
                  <a:cubicBezTo>
                    <a:pt x="109" y="90"/>
                    <a:pt x="109" y="90"/>
                    <a:pt x="109" y="90"/>
                  </a:cubicBezTo>
                  <a:cubicBezTo>
                    <a:pt x="109" y="90"/>
                    <a:pt x="109" y="90"/>
                    <a:pt x="109" y="90"/>
                  </a:cubicBezTo>
                  <a:cubicBezTo>
                    <a:pt x="108" y="89"/>
                    <a:pt x="108" y="89"/>
                    <a:pt x="108" y="89"/>
                  </a:cubicBezTo>
                  <a:cubicBezTo>
                    <a:pt x="108" y="90"/>
                    <a:pt x="108" y="90"/>
                    <a:pt x="108" y="90"/>
                  </a:cubicBezTo>
                  <a:cubicBezTo>
                    <a:pt x="108" y="90"/>
                    <a:pt x="108" y="90"/>
                    <a:pt x="108" y="90"/>
                  </a:cubicBezTo>
                  <a:cubicBezTo>
                    <a:pt x="108" y="90"/>
                    <a:pt x="108" y="90"/>
                    <a:pt x="108" y="90"/>
                  </a:cubicBezTo>
                  <a:cubicBezTo>
                    <a:pt x="109" y="91"/>
                    <a:pt x="109" y="91"/>
                    <a:pt x="109"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7" y="92"/>
                    <a:pt x="107" y="92"/>
                    <a:pt x="107" y="92"/>
                  </a:cubicBezTo>
                  <a:cubicBezTo>
                    <a:pt x="107" y="92"/>
                    <a:pt x="107" y="92"/>
                    <a:pt x="107" y="92"/>
                  </a:cubicBezTo>
                  <a:cubicBezTo>
                    <a:pt x="106" y="92"/>
                    <a:pt x="106" y="92"/>
                    <a:pt x="106" y="92"/>
                  </a:cubicBezTo>
                  <a:cubicBezTo>
                    <a:pt x="106" y="92"/>
                    <a:pt x="106" y="92"/>
                    <a:pt x="106" y="92"/>
                  </a:cubicBezTo>
                  <a:cubicBezTo>
                    <a:pt x="106" y="92"/>
                    <a:pt x="106" y="92"/>
                    <a:pt x="106" y="92"/>
                  </a:cubicBezTo>
                  <a:cubicBezTo>
                    <a:pt x="105" y="92"/>
                    <a:pt x="105" y="92"/>
                    <a:pt x="105" y="92"/>
                  </a:cubicBezTo>
                  <a:cubicBezTo>
                    <a:pt x="105" y="92"/>
                    <a:pt x="105" y="92"/>
                    <a:pt x="105" y="92"/>
                  </a:cubicBezTo>
                  <a:cubicBezTo>
                    <a:pt x="105" y="93"/>
                    <a:pt x="105" y="93"/>
                    <a:pt x="105" y="93"/>
                  </a:cubicBezTo>
                  <a:cubicBezTo>
                    <a:pt x="105" y="93"/>
                    <a:pt x="105" y="93"/>
                    <a:pt x="105" y="93"/>
                  </a:cubicBezTo>
                  <a:cubicBezTo>
                    <a:pt x="104" y="93"/>
                    <a:pt x="104" y="93"/>
                    <a:pt x="104" y="93"/>
                  </a:cubicBezTo>
                  <a:cubicBezTo>
                    <a:pt x="104" y="93"/>
                    <a:pt x="104" y="93"/>
                    <a:pt x="104" y="93"/>
                  </a:cubicBezTo>
                  <a:cubicBezTo>
                    <a:pt x="104" y="93"/>
                    <a:pt x="104" y="93"/>
                    <a:pt x="104"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4"/>
                    <a:pt x="103" y="94"/>
                    <a:pt x="103" y="94"/>
                  </a:cubicBezTo>
                  <a:cubicBezTo>
                    <a:pt x="102" y="94"/>
                    <a:pt x="102" y="94"/>
                    <a:pt x="102" y="94"/>
                  </a:cubicBezTo>
                  <a:cubicBezTo>
                    <a:pt x="102" y="94"/>
                    <a:pt x="102" y="94"/>
                    <a:pt x="102" y="94"/>
                  </a:cubicBezTo>
                  <a:cubicBezTo>
                    <a:pt x="102" y="94"/>
                    <a:pt x="102" y="94"/>
                    <a:pt x="102" y="94"/>
                  </a:cubicBezTo>
                  <a:cubicBezTo>
                    <a:pt x="103" y="94"/>
                    <a:pt x="103" y="94"/>
                    <a:pt x="103" y="94"/>
                  </a:cubicBezTo>
                  <a:cubicBezTo>
                    <a:pt x="103" y="95"/>
                    <a:pt x="103" y="95"/>
                    <a:pt x="103" y="95"/>
                  </a:cubicBezTo>
                  <a:cubicBezTo>
                    <a:pt x="103" y="95"/>
                    <a:pt x="103" y="95"/>
                    <a:pt x="103" y="95"/>
                  </a:cubicBezTo>
                  <a:cubicBezTo>
                    <a:pt x="103" y="95"/>
                    <a:pt x="103" y="95"/>
                    <a:pt x="103" y="95"/>
                  </a:cubicBezTo>
                  <a:cubicBezTo>
                    <a:pt x="103" y="95"/>
                    <a:pt x="103" y="95"/>
                    <a:pt x="103" y="95"/>
                  </a:cubicBezTo>
                  <a:cubicBezTo>
                    <a:pt x="103" y="96"/>
                    <a:pt x="103" y="96"/>
                    <a:pt x="103" y="96"/>
                  </a:cubicBezTo>
                  <a:cubicBezTo>
                    <a:pt x="102" y="96"/>
                    <a:pt x="102" y="96"/>
                    <a:pt x="102" y="96"/>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5"/>
                    <a:pt x="102" y="95"/>
                    <a:pt x="102" y="95"/>
                  </a:cubicBezTo>
                  <a:cubicBezTo>
                    <a:pt x="102" y="95"/>
                    <a:pt x="102" y="95"/>
                    <a:pt x="102" y="95"/>
                  </a:cubicBezTo>
                  <a:cubicBezTo>
                    <a:pt x="101" y="95"/>
                    <a:pt x="101" y="95"/>
                    <a:pt x="101" y="95"/>
                  </a:cubicBezTo>
                  <a:cubicBezTo>
                    <a:pt x="101" y="94"/>
                    <a:pt x="101" y="94"/>
                    <a:pt x="101" y="94"/>
                  </a:cubicBezTo>
                  <a:cubicBezTo>
                    <a:pt x="101" y="94"/>
                    <a:pt x="101" y="94"/>
                    <a:pt x="101" y="94"/>
                  </a:cubicBezTo>
                  <a:cubicBezTo>
                    <a:pt x="101" y="94"/>
                    <a:pt x="101" y="94"/>
                    <a:pt x="101" y="94"/>
                  </a:cubicBezTo>
                  <a:cubicBezTo>
                    <a:pt x="101" y="93"/>
                    <a:pt x="101" y="93"/>
                    <a:pt x="101" y="93"/>
                  </a:cubicBezTo>
                  <a:cubicBezTo>
                    <a:pt x="102" y="93"/>
                    <a:pt x="102" y="93"/>
                    <a:pt x="102" y="93"/>
                  </a:cubicBezTo>
                  <a:cubicBezTo>
                    <a:pt x="102" y="93"/>
                    <a:pt x="102" y="93"/>
                    <a:pt x="102" y="93"/>
                  </a:cubicBezTo>
                  <a:cubicBezTo>
                    <a:pt x="101" y="93"/>
                    <a:pt x="101" y="93"/>
                    <a:pt x="101" y="93"/>
                  </a:cubicBezTo>
                  <a:cubicBezTo>
                    <a:pt x="101" y="93"/>
                    <a:pt x="101" y="93"/>
                    <a:pt x="101" y="93"/>
                  </a:cubicBezTo>
                  <a:cubicBezTo>
                    <a:pt x="101" y="93"/>
                    <a:pt x="101" y="93"/>
                    <a:pt x="101" y="93"/>
                  </a:cubicBezTo>
                  <a:cubicBezTo>
                    <a:pt x="100" y="93"/>
                    <a:pt x="100" y="93"/>
                    <a:pt x="100" y="93"/>
                  </a:cubicBezTo>
                  <a:cubicBezTo>
                    <a:pt x="100" y="93"/>
                    <a:pt x="100" y="93"/>
                    <a:pt x="100" y="93"/>
                  </a:cubicBezTo>
                  <a:cubicBezTo>
                    <a:pt x="100" y="93"/>
                    <a:pt x="100" y="93"/>
                    <a:pt x="100" y="93"/>
                  </a:cubicBezTo>
                  <a:cubicBezTo>
                    <a:pt x="99" y="93"/>
                    <a:pt x="99" y="93"/>
                    <a:pt x="99" y="93"/>
                  </a:cubicBezTo>
                  <a:cubicBezTo>
                    <a:pt x="99" y="93"/>
                    <a:pt x="99" y="93"/>
                    <a:pt x="99" y="93"/>
                  </a:cubicBezTo>
                  <a:cubicBezTo>
                    <a:pt x="99" y="92"/>
                    <a:pt x="99" y="92"/>
                    <a:pt x="99" y="92"/>
                  </a:cubicBezTo>
                  <a:cubicBezTo>
                    <a:pt x="99" y="92"/>
                    <a:pt x="99" y="92"/>
                    <a:pt x="99" y="92"/>
                  </a:cubicBezTo>
                  <a:cubicBezTo>
                    <a:pt x="99" y="92"/>
                    <a:pt x="99" y="92"/>
                    <a:pt x="99" y="92"/>
                  </a:cubicBezTo>
                  <a:cubicBezTo>
                    <a:pt x="99" y="93"/>
                    <a:pt x="99" y="93"/>
                    <a:pt x="99" y="93"/>
                  </a:cubicBezTo>
                  <a:cubicBezTo>
                    <a:pt x="98" y="93"/>
                    <a:pt x="98" y="93"/>
                    <a:pt x="98" y="93"/>
                  </a:cubicBezTo>
                  <a:cubicBezTo>
                    <a:pt x="98" y="93"/>
                    <a:pt x="98" y="93"/>
                    <a:pt x="98" y="93"/>
                  </a:cubicBezTo>
                  <a:cubicBezTo>
                    <a:pt x="98" y="93"/>
                    <a:pt x="98" y="93"/>
                    <a:pt x="98" y="93"/>
                  </a:cubicBezTo>
                  <a:cubicBezTo>
                    <a:pt x="98" y="93"/>
                    <a:pt x="98" y="93"/>
                    <a:pt x="98" y="93"/>
                  </a:cubicBezTo>
                  <a:cubicBezTo>
                    <a:pt x="98" y="93"/>
                    <a:pt x="98" y="93"/>
                    <a:pt x="98" y="93"/>
                  </a:cubicBezTo>
                  <a:cubicBezTo>
                    <a:pt x="98" y="93"/>
                    <a:pt x="98" y="93"/>
                    <a:pt x="98" y="93"/>
                  </a:cubicBezTo>
                  <a:cubicBezTo>
                    <a:pt x="97" y="93"/>
                    <a:pt x="97" y="93"/>
                    <a:pt x="97" y="93"/>
                  </a:cubicBezTo>
                  <a:cubicBezTo>
                    <a:pt x="95" y="93"/>
                    <a:pt x="95" y="93"/>
                    <a:pt x="95" y="93"/>
                  </a:cubicBezTo>
                  <a:cubicBezTo>
                    <a:pt x="91" y="91"/>
                    <a:pt x="91" y="91"/>
                    <a:pt x="91" y="91"/>
                  </a:cubicBezTo>
                  <a:cubicBezTo>
                    <a:pt x="84" y="95"/>
                    <a:pt x="84" y="95"/>
                    <a:pt x="84" y="95"/>
                  </a:cubicBezTo>
                  <a:cubicBezTo>
                    <a:pt x="78" y="93"/>
                    <a:pt x="78" y="93"/>
                    <a:pt x="78" y="93"/>
                  </a:cubicBezTo>
                  <a:cubicBezTo>
                    <a:pt x="66" y="84"/>
                    <a:pt x="66" y="84"/>
                    <a:pt x="66" y="84"/>
                  </a:cubicBezTo>
                  <a:cubicBezTo>
                    <a:pt x="40" y="82"/>
                    <a:pt x="40" y="82"/>
                    <a:pt x="40" y="82"/>
                  </a:cubicBezTo>
                  <a:cubicBezTo>
                    <a:pt x="26" y="69"/>
                    <a:pt x="26" y="69"/>
                    <a:pt x="26" y="69"/>
                  </a:cubicBezTo>
                  <a:cubicBezTo>
                    <a:pt x="0" y="57"/>
                    <a:pt x="0" y="57"/>
                    <a:pt x="0" y="57"/>
                  </a:cubicBezTo>
                  <a:cubicBezTo>
                    <a:pt x="2" y="35"/>
                    <a:pt x="2" y="35"/>
                    <a:pt x="2" y="35"/>
                  </a:cubicBezTo>
                  <a:cubicBezTo>
                    <a:pt x="19" y="26"/>
                    <a:pt x="19" y="26"/>
                    <a:pt x="19" y="26"/>
                  </a:cubicBezTo>
                  <a:cubicBezTo>
                    <a:pt x="39" y="21"/>
                    <a:pt x="39" y="21"/>
                    <a:pt x="39" y="21"/>
                  </a:cubicBezTo>
                  <a:cubicBezTo>
                    <a:pt x="41" y="21"/>
                    <a:pt x="41" y="21"/>
                    <a:pt x="41" y="21"/>
                  </a:cubicBezTo>
                  <a:close/>
                  <a:moveTo>
                    <a:pt x="116" y="88"/>
                  </a:moveTo>
                  <a:cubicBezTo>
                    <a:pt x="116" y="88"/>
                    <a:pt x="116" y="88"/>
                    <a:pt x="116" y="88"/>
                  </a:cubicBezTo>
                  <a:cubicBezTo>
                    <a:pt x="116" y="88"/>
                    <a:pt x="116" y="88"/>
                    <a:pt x="116" y="88"/>
                  </a:cubicBezTo>
                  <a:cubicBezTo>
                    <a:pt x="116" y="88"/>
                    <a:pt x="116" y="88"/>
                    <a:pt x="116" y="88"/>
                  </a:cubicBezTo>
                  <a:cubicBezTo>
                    <a:pt x="116" y="88"/>
                    <a:pt x="116" y="88"/>
                    <a:pt x="116" y="88"/>
                  </a:cubicBezTo>
                  <a:cubicBezTo>
                    <a:pt x="116" y="88"/>
                    <a:pt x="116" y="88"/>
                    <a:pt x="116" y="88"/>
                  </a:cubicBezTo>
                  <a:close/>
                  <a:moveTo>
                    <a:pt x="120" y="83"/>
                  </a:moveTo>
                  <a:cubicBezTo>
                    <a:pt x="120" y="83"/>
                    <a:pt x="120" y="83"/>
                    <a:pt x="120" y="83"/>
                  </a:cubicBezTo>
                  <a:cubicBezTo>
                    <a:pt x="121" y="83"/>
                    <a:pt x="121" y="83"/>
                    <a:pt x="121" y="83"/>
                  </a:cubicBezTo>
                  <a:cubicBezTo>
                    <a:pt x="121" y="83"/>
                    <a:pt x="121" y="83"/>
                    <a:pt x="121" y="83"/>
                  </a:cubicBezTo>
                  <a:cubicBezTo>
                    <a:pt x="120" y="82"/>
                    <a:pt x="120" y="82"/>
                    <a:pt x="120" y="82"/>
                  </a:cubicBezTo>
                  <a:cubicBezTo>
                    <a:pt x="120" y="83"/>
                    <a:pt x="120" y="83"/>
                    <a:pt x="120" y="83"/>
                  </a:cubicBezTo>
                  <a:close/>
                  <a:moveTo>
                    <a:pt x="123" y="70"/>
                  </a:moveTo>
                  <a:cubicBezTo>
                    <a:pt x="124" y="71"/>
                    <a:pt x="124" y="71"/>
                    <a:pt x="124" y="71"/>
                  </a:cubicBezTo>
                  <a:cubicBezTo>
                    <a:pt x="124" y="71"/>
                    <a:pt x="124" y="71"/>
                    <a:pt x="124" y="71"/>
                  </a:cubicBezTo>
                  <a:cubicBezTo>
                    <a:pt x="124" y="71"/>
                    <a:pt x="124" y="71"/>
                    <a:pt x="124" y="71"/>
                  </a:cubicBezTo>
                  <a:cubicBezTo>
                    <a:pt x="124" y="71"/>
                    <a:pt x="124" y="71"/>
                    <a:pt x="124" y="71"/>
                  </a:cubicBezTo>
                  <a:cubicBezTo>
                    <a:pt x="124" y="70"/>
                    <a:pt x="124" y="70"/>
                    <a:pt x="124" y="70"/>
                  </a:cubicBezTo>
                  <a:cubicBezTo>
                    <a:pt x="124" y="71"/>
                    <a:pt x="124" y="71"/>
                    <a:pt x="124" y="71"/>
                  </a:cubicBezTo>
                  <a:cubicBezTo>
                    <a:pt x="123" y="70"/>
                    <a:pt x="123" y="70"/>
                    <a:pt x="123" y="70"/>
                  </a:cubicBezTo>
                  <a:close/>
                  <a:moveTo>
                    <a:pt x="121" y="66"/>
                  </a:moveTo>
                  <a:cubicBezTo>
                    <a:pt x="121" y="67"/>
                    <a:pt x="121" y="67"/>
                    <a:pt x="121" y="67"/>
                  </a:cubicBezTo>
                  <a:cubicBezTo>
                    <a:pt x="121" y="67"/>
                    <a:pt x="121" y="67"/>
                    <a:pt x="121" y="67"/>
                  </a:cubicBezTo>
                  <a:cubicBezTo>
                    <a:pt x="122" y="67"/>
                    <a:pt x="122" y="67"/>
                    <a:pt x="122" y="67"/>
                  </a:cubicBezTo>
                  <a:cubicBezTo>
                    <a:pt x="122" y="67"/>
                    <a:pt x="122" y="67"/>
                    <a:pt x="122" y="67"/>
                  </a:cubicBezTo>
                  <a:cubicBezTo>
                    <a:pt x="122" y="67"/>
                    <a:pt x="122" y="67"/>
                    <a:pt x="122" y="67"/>
                  </a:cubicBezTo>
                  <a:cubicBezTo>
                    <a:pt x="122" y="67"/>
                    <a:pt x="122" y="67"/>
                    <a:pt x="122" y="67"/>
                  </a:cubicBezTo>
                  <a:cubicBezTo>
                    <a:pt x="122" y="66"/>
                    <a:pt x="122" y="66"/>
                    <a:pt x="122" y="66"/>
                  </a:cubicBezTo>
                  <a:cubicBezTo>
                    <a:pt x="121" y="66"/>
                    <a:pt x="121" y="66"/>
                    <a:pt x="121" y="66"/>
                  </a:cubicBezTo>
                  <a:close/>
                  <a:moveTo>
                    <a:pt x="124" y="92"/>
                  </a:moveTo>
                  <a:cubicBezTo>
                    <a:pt x="124" y="92"/>
                    <a:pt x="124" y="92"/>
                    <a:pt x="124" y="92"/>
                  </a:cubicBezTo>
                  <a:cubicBezTo>
                    <a:pt x="124" y="92"/>
                    <a:pt x="124" y="92"/>
                    <a:pt x="124" y="92"/>
                  </a:cubicBezTo>
                  <a:cubicBezTo>
                    <a:pt x="124" y="91"/>
                    <a:pt x="124" y="91"/>
                    <a:pt x="124" y="91"/>
                  </a:cubicBezTo>
                  <a:cubicBezTo>
                    <a:pt x="124" y="91"/>
                    <a:pt x="124" y="91"/>
                    <a:pt x="124" y="91"/>
                  </a:cubicBezTo>
                  <a:cubicBezTo>
                    <a:pt x="124" y="90"/>
                    <a:pt x="124" y="90"/>
                    <a:pt x="124" y="90"/>
                  </a:cubicBezTo>
                  <a:cubicBezTo>
                    <a:pt x="125" y="90"/>
                    <a:pt x="125" y="90"/>
                    <a:pt x="125" y="90"/>
                  </a:cubicBezTo>
                  <a:cubicBezTo>
                    <a:pt x="125" y="89"/>
                    <a:pt x="125" y="89"/>
                    <a:pt x="125" y="89"/>
                  </a:cubicBezTo>
                  <a:cubicBezTo>
                    <a:pt x="125" y="88"/>
                    <a:pt x="125" y="88"/>
                    <a:pt x="125" y="88"/>
                  </a:cubicBezTo>
                  <a:cubicBezTo>
                    <a:pt x="125" y="88"/>
                    <a:pt x="125" y="88"/>
                    <a:pt x="125" y="88"/>
                  </a:cubicBezTo>
                  <a:cubicBezTo>
                    <a:pt x="125" y="88"/>
                    <a:pt x="125" y="88"/>
                    <a:pt x="125" y="88"/>
                  </a:cubicBezTo>
                  <a:cubicBezTo>
                    <a:pt x="125" y="87"/>
                    <a:pt x="125" y="87"/>
                    <a:pt x="125" y="87"/>
                  </a:cubicBezTo>
                  <a:cubicBezTo>
                    <a:pt x="125" y="87"/>
                    <a:pt x="125" y="87"/>
                    <a:pt x="125" y="87"/>
                  </a:cubicBezTo>
                  <a:cubicBezTo>
                    <a:pt x="125" y="86"/>
                    <a:pt x="125" y="86"/>
                    <a:pt x="125" y="86"/>
                  </a:cubicBezTo>
                  <a:cubicBezTo>
                    <a:pt x="125" y="86"/>
                    <a:pt x="125" y="86"/>
                    <a:pt x="125" y="86"/>
                  </a:cubicBezTo>
                  <a:cubicBezTo>
                    <a:pt x="125" y="85"/>
                    <a:pt x="125" y="85"/>
                    <a:pt x="125" y="85"/>
                  </a:cubicBezTo>
                  <a:cubicBezTo>
                    <a:pt x="126" y="84"/>
                    <a:pt x="126" y="84"/>
                    <a:pt x="126" y="84"/>
                  </a:cubicBezTo>
                  <a:cubicBezTo>
                    <a:pt x="126" y="84"/>
                    <a:pt x="126" y="84"/>
                    <a:pt x="126" y="84"/>
                  </a:cubicBezTo>
                  <a:cubicBezTo>
                    <a:pt x="126" y="84"/>
                    <a:pt x="126" y="84"/>
                    <a:pt x="126" y="84"/>
                  </a:cubicBezTo>
                  <a:cubicBezTo>
                    <a:pt x="125" y="83"/>
                    <a:pt x="125" y="83"/>
                    <a:pt x="125" y="83"/>
                  </a:cubicBezTo>
                  <a:cubicBezTo>
                    <a:pt x="125" y="83"/>
                    <a:pt x="125" y="83"/>
                    <a:pt x="125" y="83"/>
                  </a:cubicBezTo>
                  <a:cubicBezTo>
                    <a:pt x="125" y="83"/>
                    <a:pt x="125" y="83"/>
                    <a:pt x="125" y="83"/>
                  </a:cubicBezTo>
                  <a:cubicBezTo>
                    <a:pt x="124" y="83"/>
                    <a:pt x="124" y="83"/>
                    <a:pt x="124" y="83"/>
                  </a:cubicBezTo>
                  <a:cubicBezTo>
                    <a:pt x="124" y="83"/>
                    <a:pt x="124" y="83"/>
                    <a:pt x="124" y="83"/>
                  </a:cubicBezTo>
                  <a:cubicBezTo>
                    <a:pt x="124" y="83"/>
                    <a:pt x="124" y="83"/>
                    <a:pt x="124" y="83"/>
                  </a:cubicBezTo>
                  <a:cubicBezTo>
                    <a:pt x="124" y="83"/>
                    <a:pt x="124" y="83"/>
                    <a:pt x="124" y="83"/>
                  </a:cubicBezTo>
                  <a:cubicBezTo>
                    <a:pt x="123" y="84"/>
                    <a:pt x="123" y="84"/>
                    <a:pt x="123" y="84"/>
                  </a:cubicBezTo>
                  <a:cubicBezTo>
                    <a:pt x="123" y="85"/>
                    <a:pt x="123" y="85"/>
                    <a:pt x="123" y="85"/>
                  </a:cubicBezTo>
                  <a:cubicBezTo>
                    <a:pt x="123" y="85"/>
                    <a:pt x="123" y="85"/>
                    <a:pt x="123" y="85"/>
                  </a:cubicBezTo>
                  <a:cubicBezTo>
                    <a:pt x="123" y="85"/>
                    <a:pt x="123" y="85"/>
                    <a:pt x="123" y="85"/>
                  </a:cubicBezTo>
                  <a:cubicBezTo>
                    <a:pt x="123" y="85"/>
                    <a:pt x="123" y="85"/>
                    <a:pt x="123" y="85"/>
                  </a:cubicBezTo>
                  <a:cubicBezTo>
                    <a:pt x="122" y="86"/>
                    <a:pt x="122" y="86"/>
                    <a:pt x="122" y="86"/>
                  </a:cubicBezTo>
                  <a:cubicBezTo>
                    <a:pt x="122" y="87"/>
                    <a:pt x="122" y="87"/>
                    <a:pt x="122" y="87"/>
                  </a:cubicBezTo>
                  <a:cubicBezTo>
                    <a:pt x="122" y="87"/>
                    <a:pt x="122" y="87"/>
                    <a:pt x="122" y="87"/>
                  </a:cubicBezTo>
                  <a:cubicBezTo>
                    <a:pt x="122" y="87"/>
                    <a:pt x="122" y="87"/>
                    <a:pt x="122" y="87"/>
                  </a:cubicBezTo>
                  <a:cubicBezTo>
                    <a:pt x="122" y="88"/>
                    <a:pt x="122" y="88"/>
                    <a:pt x="122" y="88"/>
                  </a:cubicBezTo>
                  <a:cubicBezTo>
                    <a:pt x="122" y="89"/>
                    <a:pt x="122" y="89"/>
                    <a:pt x="122" y="89"/>
                  </a:cubicBezTo>
                  <a:cubicBezTo>
                    <a:pt x="122" y="89"/>
                    <a:pt x="122" y="89"/>
                    <a:pt x="122" y="89"/>
                  </a:cubicBezTo>
                  <a:cubicBezTo>
                    <a:pt x="122" y="89"/>
                    <a:pt x="122" y="89"/>
                    <a:pt x="122" y="89"/>
                  </a:cubicBezTo>
                  <a:cubicBezTo>
                    <a:pt x="122" y="89"/>
                    <a:pt x="122" y="89"/>
                    <a:pt x="122" y="89"/>
                  </a:cubicBezTo>
                  <a:cubicBezTo>
                    <a:pt x="122" y="89"/>
                    <a:pt x="122" y="89"/>
                    <a:pt x="122" y="89"/>
                  </a:cubicBezTo>
                  <a:cubicBezTo>
                    <a:pt x="123" y="90"/>
                    <a:pt x="123" y="90"/>
                    <a:pt x="123" y="90"/>
                  </a:cubicBezTo>
                  <a:cubicBezTo>
                    <a:pt x="123" y="90"/>
                    <a:pt x="123" y="90"/>
                    <a:pt x="123" y="90"/>
                  </a:cubicBezTo>
                  <a:cubicBezTo>
                    <a:pt x="123" y="90"/>
                    <a:pt x="123" y="90"/>
                    <a:pt x="123" y="90"/>
                  </a:cubicBezTo>
                  <a:cubicBezTo>
                    <a:pt x="123" y="90"/>
                    <a:pt x="123" y="90"/>
                    <a:pt x="123" y="90"/>
                  </a:cubicBezTo>
                  <a:cubicBezTo>
                    <a:pt x="124" y="91"/>
                    <a:pt x="124" y="91"/>
                    <a:pt x="124" y="91"/>
                  </a:cubicBezTo>
                  <a:cubicBezTo>
                    <a:pt x="124" y="91"/>
                    <a:pt x="124" y="91"/>
                    <a:pt x="124" y="91"/>
                  </a:cubicBezTo>
                  <a:cubicBezTo>
                    <a:pt x="124" y="92"/>
                    <a:pt x="124" y="92"/>
                    <a:pt x="124" y="92"/>
                  </a:cubicBezTo>
                  <a:close/>
                  <a:moveTo>
                    <a:pt x="103" y="94"/>
                  </a:moveTo>
                  <a:cubicBezTo>
                    <a:pt x="103" y="94"/>
                    <a:pt x="103" y="94"/>
                    <a:pt x="103" y="94"/>
                  </a:cubicBezTo>
                  <a:cubicBezTo>
                    <a:pt x="103" y="94"/>
                    <a:pt x="103" y="94"/>
                    <a:pt x="103" y="94"/>
                  </a:cubicBezTo>
                  <a:cubicBezTo>
                    <a:pt x="104" y="94"/>
                    <a:pt x="104" y="94"/>
                    <a:pt x="104" y="94"/>
                  </a:cubicBezTo>
                  <a:cubicBezTo>
                    <a:pt x="104" y="94"/>
                    <a:pt x="104" y="94"/>
                    <a:pt x="104" y="94"/>
                  </a:cubicBezTo>
                  <a:cubicBezTo>
                    <a:pt x="103" y="94"/>
                    <a:pt x="103" y="94"/>
                    <a:pt x="103" y="94"/>
                  </a:cubicBezTo>
                  <a:cubicBezTo>
                    <a:pt x="103" y="94"/>
                    <a:pt x="103" y="94"/>
                    <a:pt x="103" y="94"/>
                  </a:cubicBezTo>
                  <a:close/>
                  <a:moveTo>
                    <a:pt x="103" y="96"/>
                  </a:moveTo>
                  <a:cubicBezTo>
                    <a:pt x="102" y="96"/>
                    <a:pt x="102" y="96"/>
                    <a:pt x="102" y="96"/>
                  </a:cubicBezTo>
                  <a:cubicBezTo>
                    <a:pt x="102" y="96"/>
                    <a:pt x="102" y="96"/>
                    <a:pt x="102" y="96"/>
                  </a:cubicBezTo>
                  <a:cubicBezTo>
                    <a:pt x="102" y="96"/>
                    <a:pt x="102" y="96"/>
                    <a:pt x="102" y="96"/>
                  </a:cubicBezTo>
                  <a:cubicBezTo>
                    <a:pt x="101" y="96"/>
                    <a:pt x="101" y="96"/>
                    <a:pt x="101" y="96"/>
                  </a:cubicBezTo>
                  <a:cubicBezTo>
                    <a:pt x="101" y="96"/>
                    <a:pt x="101" y="96"/>
                    <a:pt x="101" y="96"/>
                  </a:cubicBezTo>
                  <a:cubicBezTo>
                    <a:pt x="101" y="97"/>
                    <a:pt x="101" y="97"/>
                    <a:pt x="101" y="97"/>
                  </a:cubicBezTo>
                  <a:cubicBezTo>
                    <a:pt x="101" y="97"/>
                    <a:pt x="101" y="97"/>
                    <a:pt x="101" y="97"/>
                  </a:cubicBezTo>
                  <a:cubicBezTo>
                    <a:pt x="100" y="97"/>
                    <a:pt x="100" y="97"/>
                    <a:pt x="100" y="97"/>
                  </a:cubicBezTo>
                  <a:cubicBezTo>
                    <a:pt x="99" y="98"/>
                    <a:pt x="99" y="98"/>
                    <a:pt x="99" y="98"/>
                  </a:cubicBezTo>
                  <a:cubicBezTo>
                    <a:pt x="100" y="98"/>
                    <a:pt x="100" y="98"/>
                    <a:pt x="100" y="98"/>
                  </a:cubicBezTo>
                  <a:cubicBezTo>
                    <a:pt x="100" y="99"/>
                    <a:pt x="100" y="99"/>
                    <a:pt x="100" y="99"/>
                  </a:cubicBezTo>
                  <a:cubicBezTo>
                    <a:pt x="100" y="99"/>
                    <a:pt x="100" y="99"/>
                    <a:pt x="100" y="99"/>
                  </a:cubicBezTo>
                  <a:cubicBezTo>
                    <a:pt x="100" y="100"/>
                    <a:pt x="100" y="100"/>
                    <a:pt x="100" y="100"/>
                  </a:cubicBezTo>
                  <a:cubicBezTo>
                    <a:pt x="100" y="100"/>
                    <a:pt x="100" y="100"/>
                    <a:pt x="100" y="100"/>
                  </a:cubicBezTo>
                  <a:cubicBezTo>
                    <a:pt x="101" y="100"/>
                    <a:pt x="101" y="100"/>
                    <a:pt x="101" y="100"/>
                  </a:cubicBezTo>
                  <a:cubicBezTo>
                    <a:pt x="101" y="100"/>
                    <a:pt x="101" y="100"/>
                    <a:pt x="101" y="100"/>
                  </a:cubicBezTo>
                  <a:cubicBezTo>
                    <a:pt x="101" y="100"/>
                    <a:pt x="101" y="100"/>
                    <a:pt x="101" y="100"/>
                  </a:cubicBezTo>
                  <a:cubicBezTo>
                    <a:pt x="102" y="100"/>
                    <a:pt x="102" y="100"/>
                    <a:pt x="102" y="100"/>
                  </a:cubicBezTo>
                  <a:cubicBezTo>
                    <a:pt x="102" y="100"/>
                    <a:pt x="102" y="100"/>
                    <a:pt x="102" y="100"/>
                  </a:cubicBezTo>
                  <a:cubicBezTo>
                    <a:pt x="102" y="100"/>
                    <a:pt x="102" y="100"/>
                    <a:pt x="102" y="100"/>
                  </a:cubicBezTo>
                  <a:cubicBezTo>
                    <a:pt x="102" y="100"/>
                    <a:pt x="102" y="100"/>
                    <a:pt x="102" y="100"/>
                  </a:cubicBezTo>
                  <a:cubicBezTo>
                    <a:pt x="103" y="100"/>
                    <a:pt x="103" y="100"/>
                    <a:pt x="103" y="100"/>
                  </a:cubicBezTo>
                  <a:cubicBezTo>
                    <a:pt x="103" y="100"/>
                    <a:pt x="103" y="100"/>
                    <a:pt x="103" y="100"/>
                  </a:cubicBezTo>
                  <a:cubicBezTo>
                    <a:pt x="103" y="99"/>
                    <a:pt x="103" y="99"/>
                    <a:pt x="103" y="99"/>
                  </a:cubicBezTo>
                  <a:cubicBezTo>
                    <a:pt x="103" y="99"/>
                    <a:pt x="103" y="99"/>
                    <a:pt x="103" y="99"/>
                  </a:cubicBezTo>
                  <a:cubicBezTo>
                    <a:pt x="104" y="99"/>
                    <a:pt x="104" y="99"/>
                    <a:pt x="104" y="99"/>
                  </a:cubicBezTo>
                  <a:cubicBezTo>
                    <a:pt x="104" y="99"/>
                    <a:pt x="104" y="99"/>
                    <a:pt x="104" y="99"/>
                  </a:cubicBezTo>
                  <a:cubicBezTo>
                    <a:pt x="104" y="98"/>
                    <a:pt x="104" y="98"/>
                    <a:pt x="104" y="98"/>
                  </a:cubicBezTo>
                  <a:cubicBezTo>
                    <a:pt x="104" y="98"/>
                    <a:pt x="104" y="98"/>
                    <a:pt x="104" y="98"/>
                  </a:cubicBezTo>
                  <a:cubicBezTo>
                    <a:pt x="104" y="98"/>
                    <a:pt x="104" y="98"/>
                    <a:pt x="104" y="98"/>
                  </a:cubicBezTo>
                  <a:cubicBezTo>
                    <a:pt x="104" y="97"/>
                    <a:pt x="104" y="97"/>
                    <a:pt x="104" y="97"/>
                  </a:cubicBezTo>
                  <a:cubicBezTo>
                    <a:pt x="104" y="96"/>
                    <a:pt x="104" y="96"/>
                    <a:pt x="104" y="96"/>
                  </a:cubicBezTo>
                  <a:cubicBezTo>
                    <a:pt x="104" y="96"/>
                    <a:pt x="104" y="96"/>
                    <a:pt x="104" y="96"/>
                  </a:cubicBezTo>
                  <a:cubicBezTo>
                    <a:pt x="103" y="96"/>
                    <a:pt x="103" y="96"/>
                    <a:pt x="103" y="96"/>
                  </a:cubicBezTo>
                  <a:cubicBezTo>
                    <a:pt x="103" y="96"/>
                    <a:pt x="103" y="96"/>
                    <a:pt x="103" y="96"/>
                  </a:cubicBezTo>
                  <a:cubicBezTo>
                    <a:pt x="103" y="96"/>
                    <a:pt x="103" y="96"/>
                    <a:pt x="103" y="96"/>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3343" y="924"/>
              <a:ext cx="252" cy="303"/>
            </a:xfrm>
            <a:custGeom>
              <a:avLst/>
              <a:gdLst>
                <a:gd name="T0" fmla="*/ 28 w 30"/>
                <a:gd name="T1" fmla="*/ 3 h 36"/>
                <a:gd name="T2" fmla="*/ 12 w 30"/>
                <a:gd name="T3" fmla="*/ 0 h 36"/>
                <a:gd name="T4" fmla="*/ 10 w 30"/>
                <a:gd name="T5" fmla="*/ 3 h 36"/>
                <a:gd name="T6" fmla="*/ 13 w 30"/>
                <a:gd name="T7" fmla="*/ 6 h 36"/>
                <a:gd name="T8" fmla="*/ 13 w 30"/>
                <a:gd name="T9" fmla="*/ 7 h 36"/>
                <a:gd name="T10" fmla="*/ 12 w 30"/>
                <a:gd name="T11" fmla="*/ 7 h 36"/>
                <a:gd name="T12" fmla="*/ 16 w 30"/>
                <a:gd name="T13" fmla="*/ 9 h 36"/>
                <a:gd name="T14" fmla="*/ 19 w 30"/>
                <a:gd name="T15" fmla="*/ 9 h 36"/>
                <a:gd name="T16" fmla="*/ 21 w 30"/>
                <a:gd name="T17" fmla="*/ 6 h 36"/>
                <a:gd name="T18" fmla="*/ 21 w 30"/>
                <a:gd name="T19" fmla="*/ 3 h 36"/>
                <a:gd name="T20" fmla="*/ 18 w 30"/>
                <a:gd name="T21" fmla="*/ 2 h 36"/>
                <a:gd name="T22" fmla="*/ 17 w 30"/>
                <a:gd name="T23" fmla="*/ 3 h 36"/>
                <a:gd name="T24" fmla="*/ 15 w 30"/>
                <a:gd name="T25" fmla="*/ 2 h 36"/>
                <a:gd name="T26" fmla="*/ 16 w 30"/>
                <a:gd name="T27" fmla="*/ 5 h 36"/>
                <a:gd name="T28" fmla="*/ 13 w 30"/>
                <a:gd name="T29" fmla="*/ 4 h 36"/>
                <a:gd name="T30" fmla="*/ 12 w 30"/>
                <a:gd name="T31" fmla="*/ 1 h 36"/>
                <a:gd name="T32" fmla="*/ 11 w 30"/>
                <a:gd name="T33" fmla="*/ 4 h 36"/>
                <a:gd name="T34" fmla="*/ 10 w 30"/>
                <a:gd name="T35" fmla="*/ 5 h 36"/>
                <a:gd name="T36" fmla="*/ 24 w 30"/>
                <a:gd name="T37" fmla="*/ 11 h 36"/>
                <a:gd name="T38" fmla="*/ 25 w 30"/>
                <a:gd name="T39" fmla="*/ 11 h 36"/>
                <a:gd name="T40" fmla="*/ 23 w 30"/>
                <a:gd name="T41" fmla="*/ 12 h 36"/>
                <a:gd name="T42" fmla="*/ 18 w 30"/>
                <a:gd name="T43" fmla="*/ 16 h 36"/>
                <a:gd name="T44" fmla="*/ 21 w 30"/>
                <a:gd name="T45" fmla="*/ 18 h 36"/>
                <a:gd name="T46" fmla="*/ 18 w 30"/>
                <a:gd name="T47" fmla="*/ 20 h 36"/>
                <a:gd name="T48" fmla="*/ 15 w 30"/>
                <a:gd name="T49" fmla="*/ 20 h 36"/>
                <a:gd name="T50" fmla="*/ 15 w 30"/>
                <a:gd name="T51" fmla="*/ 17 h 36"/>
                <a:gd name="T52" fmla="*/ 14 w 30"/>
                <a:gd name="T53" fmla="*/ 14 h 36"/>
                <a:gd name="T54" fmla="*/ 16 w 30"/>
                <a:gd name="T55" fmla="*/ 15 h 36"/>
                <a:gd name="T56" fmla="*/ 15 w 30"/>
                <a:gd name="T57" fmla="*/ 13 h 36"/>
                <a:gd name="T58" fmla="*/ 1 w 30"/>
                <a:gd name="T59" fmla="*/ 15 h 36"/>
                <a:gd name="T60" fmla="*/ 1 w 30"/>
                <a:gd name="T61" fmla="*/ 14 h 36"/>
                <a:gd name="T62" fmla="*/ 10 w 30"/>
                <a:gd name="T63" fmla="*/ 25 h 36"/>
                <a:gd name="T64" fmla="*/ 9 w 30"/>
                <a:gd name="T65" fmla="*/ 23 h 36"/>
                <a:gd name="T66" fmla="*/ 7 w 30"/>
                <a:gd name="T67" fmla="*/ 22 h 36"/>
                <a:gd name="T68" fmla="*/ 6 w 30"/>
                <a:gd name="T69" fmla="*/ 20 h 36"/>
                <a:gd name="T70" fmla="*/ 8 w 30"/>
                <a:gd name="T71" fmla="*/ 20 h 36"/>
                <a:gd name="T72" fmla="*/ 9 w 30"/>
                <a:gd name="T73" fmla="*/ 18 h 36"/>
                <a:gd name="T74" fmla="*/ 8 w 30"/>
                <a:gd name="T75" fmla="*/ 18 h 36"/>
                <a:gd name="T76" fmla="*/ 5 w 30"/>
                <a:gd name="T77" fmla="*/ 18 h 36"/>
                <a:gd name="T78" fmla="*/ 7 w 30"/>
                <a:gd name="T79" fmla="*/ 16 h 36"/>
                <a:gd name="T80" fmla="*/ 9 w 30"/>
                <a:gd name="T81" fmla="*/ 14 h 36"/>
                <a:gd name="T82" fmla="*/ 7 w 30"/>
                <a:gd name="T83" fmla="*/ 15 h 36"/>
                <a:gd name="T84" fmla="*/ 7 w 30"/>
                <a:gd name="T85" fmla="*/ 13 h 36"/>
                <a:gd name="T86" fmla="*/ 6 w 30"/>
                <a:gd name="T87" fmla="*/ 15 h 36"/>
                <a:gd name="T88" fmla="*/ 3 w 30"/>
                <a:gd name="T89" fmla="*/ 15 h 36"/>
                <a:gd name="T90" fmla="*/ 2 w 30"/>
                <a:gd name="T91" fmla="*/ 13 h 36"/>
                <a:gd name="T92" fmla="*/ 2 w 30"/>
                <a:gd name="T93" fmla="*/ 12 h 36"/>
                <a:gd name="T94" fmla="*/ 2 w 30"/>
                <a:gd name="T95" fmla="*/ 10 h 36"/>
                <a:gd name="T96" fmla="*/ 0 w 30"/>
                <a:gd name="T97" fmla="*/ 8 h 36"/>
                <a:gd name="T98" fmla="*/ 2 w 30"/>
                <a:gd name="T99" fmla="*/ 7 h 36"/>
                <a:gd name="T100" fmla="*/ 4 w 30"/>
                <a:gd name="T101" fmla="*/ 7 h 36"/>
                <a:gd name="T102" fmla="*/ 4 w 30"/>
                <a:gd name="T103" fmla="*/ 8 h 36"/>
                <a:gd name="T104" fmla="*/ 5 w 30"/>
                <a:gd name="T105" fmla="*/ 10 h 36"/>
                <a:gd name="T106" fmla="*/ 6 w 30"/>
                <a:gd name="T107" fmla="*/ 9 h 36"/>
                <a:gd name="T108" fmla="*/ 8 w 30"/>
                <a:gd name="T109" fmla="*/ 12 h 36"/>
                <a:gd name="T110" fmla="*/ 7 w 30"/>
                <a:gd name="T111" fmla="*/ 6 h 36"/>
                <a:gd name="T112" fmla="*/ 10 w 30"/>
                <a:gd name="T113" fmla="*/ 7 h 36"/>
                <a:gd name="T114" fmla="*/ 11 w 30"/>
                <a:gd name="T115" fmla="*/ 8 h 36"/>
                <a:gd name="T116" fmla="*/ 15 w 30"/>
                <a:gd name="T117" fmla="*/ 12 h 36"/>
                <a:gd name="T118" fmla="*/ 13 w 30"/>
                <a:gd name="T119" fmla="*/ 14 h 36"/>
                <a:gd name="T120" fmla="*/ 12 w 30"/>
                <a:gd name="T121" fmla="*/ 18 h 36"/>
                <a:gd name="T122" fmla="*/ 11 w 30"/>
                <a:gd name="T123" fmla="*/ 21 h 36"/>
                <a:gd name="T124" fmla="*/ 15 w 30"/>
                <a:gd name="T1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36">
                  <a:moveTo>
                    <a:pt x="28" y="3"/>
                  </a:moveTo>
                  <a:cubicBezTo>
                    <a:pt x="28" y="3"/>
                    <a:pt x="28" y="3"/>
                    <a:pt x="28" y="3"/>
                  </a:cubicBezTo>
                  <a:cubicBezTo>
                    <a:pt x="28" y="2"/>
                    <a:pt x="28" y="2"/>
                    <a:pt x="28" y="2"/>
                  </a:cubicBezTo>
                  <a:cubicBezTo>
                    <a:pt x="29" y="2"/>
                    <a:pt x="29" y="2"/>
                    <a:pt x="29" y="2"/>
                  </a:cubicBezTo>
                  <a:cubicBezTo>
                    <a:pt x="29" y="2"/>
                    <a:pt x="29" y="2"/>
                    <a:pt x="29" y="2"/>
                  </a:cubicBezTo>
                  <a:cubicBezTo>
                    <a:pt x="29" y="2"/>
                    <a:pt x="29" y="2"/>
                    <a:pt x="29" y="2"/>
                  </a:cubicBezTo>
                  <a:cubicBezTo>
                    <a:pt x="30" y="2"/>
                    <a:pt x="30" y="2"/>
                    <a:pt x="30" y="2"/>
                  </a:cubicBezTo>
                  <a:cubicBezTo>
                    <a:pt x="30" y="2"/>
                    <a:pt x="30" y="2"/>
                    <a:pt x="30" y="2"/>
                  </a:cubicBezTo>
                  <a:cubicBezTo>
                    <a:pt x="30" y="2"/>
                    <a:pt x="30" y="2"/>
                    <a:pt x="30" y="2"/>
                  </a:cubicBezTo>
                  <a:cubicBezTo>
                    <a:pt x="29" y="2"/>
                    <a:pt x="29" y="2"/>
                    <a:pt x="29" y="2"/>
                  </a:cubicBezTo>
                  <a:cubicBezTo>
                    <a:pt x="29" y="2"/>
                    <a:pt x="29" y="2"/>
                    <a:pt x="29" y="2"/>
                  </a:cubicBezTo>
                  <a:cubicBezTo>
                    <a:pt x="28" y="3"/>
                    <a:pt x="28" y="3"/>
                    <a:pt x="28" y="3"/>
                  </a:cubicBezTo>
                  <a:cubicBezTo>
                    <a:pt x="28" y="3"/>
                    <a:pt x="28" y="3"/>
                    <a:pt x="28" y="3"/>
                  </a:cubicBezTo>
                  <a:cubicBezTo>
                    <a:pt x="28" y="3"/>
                    <a:pt x="28" y="3"/>
                    <a:pt x="28" y="3"/>
                  </a:cubicBezTo>
                  <a:cubicBezTo>
                    <a:pt x="28" y="3"/>
                    <a:pt x="28" y="3"/>
                    <a:pt x="28" y="3"/>
                  </a:cubicBezTo>
                  <a:close/>
                  <a:moveTo>
                    <a:pt x="22" y="3"/>
                  </a:moveTo>
                  <a:cubicBezTo>
                    <a:pt x="23" y="4"/>
                    <a:pt x="23" y="4"/>
                    <a:pt x="23" y="4"/>
                  </a:cubicBezTo>
                  <a:cubicBezTo>
                    <a:pt x="23" y="4"/>
                    <a:pt x="23" y="4"/>
                    <a:pt x="23" y="4"/>
                  </a:cubicBezTo>
                  <a:cubicBezTo>
                    <a:pt x="23" y="3"/>
                    <a:pt x="23" y="3"/>
                    <a:pt x="23" y="3"/>
                  </a:cubicBezTo>
                  <a:cubicBezTo>
                    <a:pt x="23" y="3"/>
                    <a:pt x="23" y="3"/>
                    <a:pt x="23" y="3"/>
                  </a:cubicBezTo>
                  <a:cubicBezTo>
                    <a:pt x="23" y="3"/>
                    <a:pt x="23" y="3"/>
                    <a:pt x="23" y="3"/>
                  </a:cubicBezTo>
                  <a:cubicBezTo>
                    <a:pt x="22" y="3"/>
                    <a:pt x="22" y="3"/>
                    <a:pt x="22" y="3"/>
                  </a:cubicBezTo>
                  <a:cubicBezTo>
                    <a:pt x="22" y="3"/>
                    <a:pt x="22" y="3"/>
                    <a:pt x="22" y="3"/>
                  </a:cubicBezTo>
                  <a:close/>
                  <a:moveTo>
                    <a:pt x="12" y="0"/>
                  </a:moveTo>
                  <a:cubicBezTo>
                    <a:pt x="13" y="1"/>
                    <a:pt x="13" y="1"/>
                    <a:pt x="13" y="1"/>
                  </a:cubicBezTo>
                  <a:cubicBezTo>
                    <a:pt x="13" y="1"/>
                    <a:pt x="13" y="1"/>
                    <a:pt x="13" y="1"/>
                  </a:cubicBezTo>
                  <a:cubicBezTo>
                    <a:pt x="13" y="0"/>
                    <a:pt x="13" y="0"/>
                    <a:pt x="13" y="0"/>
                  </a:cubicBezTo>
                  <a:cubicBezTo>
                    <a:pt x="14" y="0"/>
                    <a:pt x="14" y="0"/>
                    <a:pt x="14" y="0"/>
                  </a:cubicBezTo>
                  <a:cubicBezTo>
                    <a:pt x="13" y="0"/>
                    <a:pt x="13" y="0"/>
                    <a:pt x="13" y="0"/>
                  </a:cubicBezTo>
                  <a:cubicBezTo>
                    <a:pt x="13" y="0"/>
                    <a:pt x="13" y="0"/>
                    <a:pt x="13" y="0"/>
                  </a:cubicBezTo>
                  <a:cubicBezTo>
                    <a:pt x="13" y="0"/>
                    <a:pt x="13" y="0"/>
                    <a:pt x="13" y="0"/>
                  </a:cubicBezTo>
                  <a:cubicBezTo>
                    <a:pt x="12" y="0"/>
                    <a:pt x="12" y="0"/>
                    <a:pt x="12" y="0"/>
                  </a:cubicBezTo>
                  <a:cubicBezTo>
                    <a:pt x="12" y="0"/>
                    <a:pt x="12" y="0"/>
                    <a:pt x="12" y="0"/>
                  </a:cubicBezTo>
                  <a:cubicBezTo>
                    <a:pt x="12" y="0"/>
                    <a:pt x="12" y="0"/>
                    <a:pt x="12" y="0"/>
                  </a:cubicBezTo>
                  <a:close/>
                  <a:moveTo>
                    <a:pt x="10" y="4"/>
                  </a:move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1" y="3"/>
                    <a:pt x="11" y="3"/>
                    <a:pt x="11" y="3"/>
                  </a:cubicBezTo>
                  <a:cubicBezTo>
                    <a:pt x="11" y="3"/>
                    <a:pt x="11" y="3"/>
                    <a:pt x="11" y="3"/>
                  </a:cubicBezTo>
                  <a:cubicBezTo>
                    <a:pt x="10" y="4"/>
                    <a:pt x="10" y="4"/>
                    <a:pt x="10" y="4"/>
                  </a:cubicBezTo>
                  <a:cubicBezTo>
                    <a:pt x="10" y="4"/>
                    <a:pt x="10" y="4"/>
                    <a:pt x="10" y="4"/>
                  </a:cubicBezTo>
                  <a:close/>
                  <a:moveTo>
                    <a:pt x="12" y="7"/>
                  </a:moveTo>
                  <a:cubicBezTo>
                    <a:pt x="12" y="7"/>
                    <a:pt x="12" y="7"/>
                    <a:pt x="12" y="7"/>
                  </a:cubicBezTo>
                  <a:cubicBezTo>
                    <a:pt x="13" y="6"/>
                    <a:pt x="13" y="6"/>
                    <a:pt x="13" y="6"/>
                  </a:cubicBezTo>
                  <a:cubicBezTo>
                    <a:pt x="13" y="6"/>
                    <a:pt x="13" y="6"/>
                    <a:pt x="13" y="6"/>
                  </a:cubicBezTo>
                  <a:cubicBezTo>
                    <a:pt x="14" y="6"/>
                    <a:pt x="14" y="6"/>
                    <a:pt x="14" y="6"/>
                  </a:cubicBezTo>
                  <a:cubicBezTo>
                    <a:pt x="14" y="6"/>
                    <a:pt x="14" y="6"/>
                    <a:pt x="14" y="6"/>
                  </a:cubicBezTo>
                  <a:cubicBezTo>
                    <a:pt x="15" y="6"/>
                    <a:pt x="15" y="6"/>
                    <a:pt x="15" y="6"/>
                  </a:cubicBezTo>
                  <a:cubicBezTo>
                    <a:pt x="15" y="6"/>
                    <a:pt x="15" y="6"/>
                    <a:pt x="15" y="6"/>
                  </a:cubicBezTo>
                  <a:cubicBezTo>
                    <a:pt x="15" y="6"/>
                    <a:pt x="15" y="6"/>
                    <a:pt x="15" y="6"/>
                  </a:cubicBezTo>
                  <a:cubicBezTo>
                    <a:pt x="15" y="6"/>
                    <a:pt x="15" y="6"/>
                    <a:pt x="15" y="6"/>
                  </a:cubicBezTo>
                  <a:cubicBezTo>
                    <a:pt x="15" y="7"/>
                    <a:pt x="15" y="7"/>
                    <a:pt x="15" y="7"/>
                  </a:cubicBezTo>
                  <a:cubicBezTo>
                    <a:pt x="15" y="7"/>
                    <a:pt x="15" y="7"/>
                    <a:pt x="15" y="7"/>
                  </a:cubicBezTo>
                  <a:cubicBezTo>
                    <a:pt x="15" y="7"/>
                    <a:pt x="15" y="7"/>
                    <a:pt x="15" y="7"/>
                  </a:cubicBezTo>
                  <a:cubicBezTo>
                    <a:pt x="14" y="7"/>
                    <a:pt x="14" y="7"/>
                    <a:pt x="14" y="7"/>
                  </a:cubicBezTo>
                  <a:cubicBezTo>
                    <a:pt x="14" y="7"/>
                    <a:pt x="14" y="7"/>
                    <a:pt x="14" y="7"/>
                  </a:cubicBezTo>
                  <a:cubicBezTo>
                    <a:pt x="13" y="7"/>
                    <a:pt x="13" y="7"/>
                    <a:pt x="13" y="7"/>
                  </a:cubicBezTo>
                  <a:cubicBezTo>
                    <a:pt x="13" y="7"/>
                    <a:pt x="13" y="7"/>
                    <a:pt x="13" y="7"/>
                  </a:cubicBezTo>
                  <a:cubicBezTo>
                    <a:pt x="13" y="7"/>
                    <a:pt x="13" y="7"/>
                    <a:pt x="13" y="7"/>
                  </a:cubicBezTo>
                  <a:cubicBezTo>
                    <a:pt x="14" y="7"/>
                    <a:pt x="14" y="7"/>
                    <a:pt x="14" y="7"/>
                  </a:cubicBezTo>
                  <a:cubicBezTo>
                    <a:pt x="14" y="7"/>
                    <a:pt x="14" y="7"/>
                    <a:pt x="14" y="7"/>
                  </a:cubicBezTo>
                  <a:cubicBezTo>
                    <a:pt x="14" y="7"/>
                    <a:pt x="14" y="7"/>
                    <a:pt x="14" y="7"/>
                  </a:cubicBezTo>
                  <a:cubicBezTo>
                    <a:pt x="14" y="8"/>
                    <a:pt x="14" y="8"/>
                    <a:pt x="14" y="8"/>
                  </a:cubicBezTo>
                  <a:cubicBezTo>
                    <a:pt x="14" y="7"/>
                    <a:pt x="14" y="7"/>
                    <a:pt x="14" y="7"/>
                  </a:cubicBezTo>
                  <a:cubicBezTo>
                    <a:pt x="14" y="7"/>
                    <a:pt x="14" y="7"/>
                    <a:pt x="14" y="7"/>
                  </a:cubicBezTo>
                  <a:cubicBezTo>
                    <a:pt x="13" y="8"/>
                    <a:pt x="13" y="8"/>
                    <a:pt x="13" y="8"/>
                  </a:cubicBezTo>
                  <a:cubicBezTo>
                    <a:pt x="13" y="7"/>
                    <a:pt x="13" y="7"/>
                    <a:pt x="13" y="7"/>
                  </a:cubicBezTo>
                  <a:cubicBezTo>
                    <a:pt x="12" y="7"/>
                    <a:pt x="12" y="7"/>
                    <a:pt x="12" y="7"/>
                  </a:cubicBezTo>
                  <a:cubicBezTo>
                    <a:pt x="12" y="7"/>
                    <a:pt x="12" y="7"/>
                    <a:pt x="12" y="7"/>
                  </a:cubicBezTo>
                  <a:cubicBezTo>
                    <a:pt x="12" y="7"/>
                    <a:pt x="12" y="7"/>
                    <a:pt x="12" y="7"/>
                  </a:cubicBezTo>
                  <a:cubicBezTo>
                    <a:pt x="12" y="8"/>
                    <a:pt x="12" y="8"/>
                    <a:pt x="12" y="8"/>
                  </a:cubicBezTo>
                  <a:cubicBezTo>
                    <a:pt x="13" y="8"/>
                    <a:pt x="13" y="8"/>
                    <a:pt x="13" y="8"/>
                  </a:cubicBezTo>
                  <a:cubicBezTo>
                    <a:pt x="13" y="8"/>
                    <a:pt x="13" y="8"/>
                    <a:pt x="13" y="8"/>
                  </a:cubicBezTo>
                  <a:cubicBezTo>
                    <a:pt x="14" y="8"/>
                    <a:pt x="14" y="8"/>
                    <a:pt x="14" y="8"/>
                  </a:cubicBezTo>
                  <a:cubicBezTo>
                    <a:pt x="14" y="8"/>
                    <a:pt x="14" y="8"/>
                    <a:pt x="14" y="8"/>
                  </a:cubicBezTo>
                  <a:cubicBezTo>
                    <a:pt x="14" y="9"/>
                    <a:pt x="14" y="9"/>
                    <a:pt x="14" y="9"/>
                  </a:cubicBezTo>
                  <a:cubicBezTo>
                    <a:pt x="14" y="9"/>
                    <a:pt x="14" y="9"/>
                    <a:pt x="14" y="9"/>
                  </a:cubicBezTo>
                  <a:cubicBezTo>
                    <a:pt x="14" y="9"/>
                    <a:pt x="14" y="9"/>
                    <a:pt x="14" y="9"/>
                  </a:cubicBezTo>
                  <a:cubicBezTo>
                    <a:pt x="15" y="9"/>
                    <a:pt x="15" y="9"/>
                    <a:pt x="15" y="9"/>
                  </a:cubicBezTo>
                  <a:cubicBezTo>
                    <a:pt x="15" y="9"/>
                    <a:pt x="15" y="9"/>
                    <a:pt x="15" y="9"/>
                  </a:cubicBezTo>
                  <a:cubicBezTo>
                    <a:pt x="16" y="9"/>
                    <a:pt x="16" y="9"/>
                    <a:pt x="16" y="9"/>
                  </a:cubicBezTo>
                  <a:cubicBezTo>
                    <a:pt x="16" y="9"/>
                    <a:pt x="16" y="9"/>
                    <a:pt x="16" y="9"/>
                  </a:cubicBezTo>
                  <a:cubicBezTo>
                    <a:pt x="17" y="9"/>
                    <a:pt x="17" y="9"/>
                    <a:pt x="17" y="9"/>
                  </a:cubicBezTo>
                  <a:cubicBezTo>
                    <a:pt x="17" y="9"/>
                    <a:pt x="17" y="9"/>
                    <a:pt x="17" y="9"/>
                  </a:cubicBezTo>
                  <a:cubicBezTo>
                    <a:pt x="17" y="9"/>
                    <a:pt x="17" y="9"/>
                    <a:pt x="17" y="9"/>
                  </a:cubicBezTo>
                  <a:cubicBezTo>
                    <a:pt x="17" y="10"/>
                    <a:pt x="17" y="10"/>
                    <a:pt x="17" y="10"/>
                  </a:cubicBezTo>
                  <a:cubicBezTo>
                    <a:pt x="17" y="10"/>
                    <a:pt x="17" y="10"/>
                    <a:pt x="17" y="10"/>
                  </a:cubicBezTo>
                  <a:cubicBezTo>
                    <a:pt x="18" y="10"/>
                    <a:pt x="18" y="10"/>
                    <a:pt x="18" y="10"/>
                  </a:cubicBezTo>
                  <a:cubicBezTo>
                    <a:pt x="18" y="10"/>
                    <a:pt x="18" y="10"/>
                    <a:pt x="18" y="10"/>
                  </a:cubicBezTo>
                  <a:cubicBezTo>
                    <a:pt x="18" y="10"/>
                    <a:pt x="18" y="10"/>
                    <a:pt x="18" y="10"/>
                  </a:cubicBezTo>
                  <a:cubicBezTo>
                    <a:pt x="18" y="9"/>
                    <a:pt x="18" y="9"/>
                    <a:pt x="18" y="9"/>
                  </a:cubicBezTo>
                  <a:cubicBezTo>
                    <a:pt x="18" y="9"/>
                    <a:pt x="18" y="9"/>
                    <a:pt x="18" y="9"/>
                  </a:cubicBezTo>
                  <a:cubicBezTo>
                    <a:pt x="19" y="9"/>
                    <a:pt x="19" y="9"/>
                    <a:pt x="19" y="9"/>
                  </a:cubicBezTo>
                  <a:cubicBezTo>
                    <a:pt x="19" y="8"/>
                    <a:pt x="19" y="8"/>
                    <a:pt x="19" y="8"/>
                  </a:cubicBezTo>
                  <a:cubicBezTo>
                    <a:pt x="19" y="8"/>
                    <a:pt x="19" y="8"/>
                    <a:pt x="19" y="8"/>
                  </a:cubicBezTo>
                  <a:cubicBezTo>
                    <a:pt x="19" y="9"/>
                    <a:pt x="19" y="9"/>
                    <a:pt x="19" y="9"/>
                  </a:cubicBezTo>
                  <a:cubicBezTo>
                    <a:pt x="20" y="9"/>
                    <a:pt x="20" y="9"/>
                    <a:pt x="20" y="9"/>
                  </a:cubicBezTo>
                  <a:cubicBezTo>
                    <a:pt x="20" y="9"/>
                    <a:pt x="20" y="9"/>
                    <a:pt x="20" y="9"/>
                  </a:cubicBezTo>
                  <a:cubicBezTo>
                    <a:pt x="21" y="9"/>
                    <a:pt x="21" y="9"/>
                    <a:pt x="21" y="9"/>
                  </a:cubicBezTo>
                  <a:cubicBezTo>
                    <a:pt x="21" y="8"/>
                    <a:pt x="21" y="8"/>
                    <a:pt x="21" y="8"/>
                  </a:cubicBezTo>
                  <a:cubicBezTo>
                    <a:pt x="21" y="8"/>
                    <a:pt x="21" y="8"/>
                    <a:pt x="21" y="8"/>
                  </a:cubicBezTo>
                  <a:cubicBezTo>
                    <a:pt x="21" y="7"/>
                    <a:pt x="21" y="7"/>
                    <a:pt x="21" y="7"/>
                  </a:cubicBezTo>
                  <a:cubicBezTo>
                    <a:pt x="21" y="7"/>
                    <a:pt x="21" y="7"/>
                    <a:pt x="21" y="7"/>
                  </a:cubicBezTo>
                  <a:cubicBezTo>
                    <a:pt x="21" y="7"/>
                    <a:pt x="21" y="7"/>
                    <a:pt x="21" y="7"/>
                  </a:cubicBezTo>
                  <a:cubicBezTo>
                    <a:pt x="21" y="6"/>
                    <a:pt x="21" y="6"/>
                    <a:pt x="21" y="6"/>
                  </a:cubicBezTo>
                  <a:cubicBezTo>
                    <a:pt x="22" y="6"/>
                    <a:pt x="22" y="6"/>
                    <a:pt x="22" y="6"/>
                  </a:cubicBezTo>
                  <a:cubicBezTo>
                    <a:pt x="22" y="5"/>
                    <a:pt x="22" y="5"/>
                    <a:pt x="22" y="5"/>
                  </a:cubicBezTo>
                  <a:cubicBezTo>
                    <a:pt x="22" y="5"/>
                    <a:pt x="22" y="5"/>
                    <a:pt x="22" y="5"/>
                  </a:cubicBezTo>
                  <a:cubicBezTo>
                    <a:pt x="22" y="5"/>
                    <a:pt x="22" y="5"/>
                    <a:pt x="22" y="5"/>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1" y="4"/>
                    <a:pt x="21" y="4"/>
                    <a:pt x="21" y="4"/>
                  </a:cubicBezTo>
                  <a:cubicBezTo>
                    <a:pt x="21" y="3"/>
                    <a:pt x="21" y="3"/>
                    <a:pt x="21" y="3"/>
                  </a:cubicBezTo>
                  <a:cubicBezTo>
                    <a:pt x="21" y="3"/>
                    <a:pt x="21" y="3"/>
                    <a:pt x="21" y="3"/>
                  </a:cubicBezTo>
                  <a:cubicBezTo>
                    <a:pt x="20" y="3"/>
                    <a:pt x="20" y="3"/>
                    <a:pt x="20" y="3"/>
                  </a:cubicBezTo>
                  <a:cubicBezTo>
                    <a:pt x="20" y="3"/>
                    <a:pt x="20" y="3"/>
                    <a:pt x="20"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8" y="3"/>
                    <a:pt x="18" y="3"/>
                    <a:pt x="18" y="3"/>
                  </a:cubicBezTo>
                  <a:cubicBezTo>
                    <a:pt x="18" y="3"/>
                    <a:pt x="18" y="3"/>
                    <a:pt x="18" y="3"/>
                  </a:cubicBezTo>
                  <a:cubicBezTo>
                    <a:pt x="18" y="2"/>
                    <a:pt x="18" y="2"/>
                    <a:pt x="18" y="2"/>
                  </a:cubicBezTo>
                  <a:cubicBezTo>
                    <a:pt x="18" y="2"/>
                    <a:pt x="18" y="2"/>
                    <a:pt x="18" y="2"/>
                  </a:cubicBezTo>
                  <a:cubicBezTo>
                    <a:pt x="18" y="2"/>
                    <a:pt x="18" y="2"/>
                    <a:pt x="18" y="2"/>
                  </a:cubicBezTo>
                  <a:cubicBezTo>
                    <a:pt x="18" y="3"/>
                    <a:pt x="18" y="3"/>
                    <a:pt x="18" y="3"/>
                  </a:cubicBezTo>
                  <a:cubicBezTo>
                    <a:pt x="18" y="3"/>
                    <a:pt x="18" y="3"/>
                    <a:pt x="18" y="3"/>
                  </a:cubicBezTo>
                  <a:cubicBezTo>
                    <a:pt x="18" y="2"/>
                    <a:pt x="18" y="2"/>
                    <a:pt x="18" y="2"/>
                  </a:cubicBezTo>
                  <a:cubicBezTo>
                    <a:pt x="18" y="2"/>
                    <a:pt x="18" y="2"/>
                    <a:pt x="18" y="2"/>
                  </a:cubicBezTo>
                  <a:cubicBezTo>
                    <a:pt x="17" y="2"/>
                    <a:pt x="17" y="2"/>
                    <a:pt x="17" y="2"/>
                  </a:cubicBezTo>
                  <a:cubicBezTo>
                    <a:pt x="17" y="3"/>
                    <a:pt x="17" y="3"/>
                    <a:pt x="17" y="3"/>
                  </a:cubicBezTo>
                  <a:cubicBezTo>
                    <a:pt x="17" y="3"/>
                    <a:pt x="17" y="3"/>
                    <a:pt x="17" y="3"/>
                  </a:cubicBezTo>
                  <a:cubicBezTo>
                    <a:pt x="17" y="3"/>
                    <a:pt x="17" y="3"/>
                    <a:pt x="17" y="3"/>
                  </a:cubicBezTo>
                  <a:cubicBezTo>
                    <a:pt x="17" y="3"/>
                    <a:pt x="17" y="3"/>
                    <a:pt x="17" y="3"/>
                  </a:cubicBezTo>
                  <a:cubicBezTo>
                    <a:pt x="17" y="4"/>
                    <a:pt x="17" y="4"/>
                    <a:pt x="17" y="4"/>
                  </a:cubicBezTo>
                  <a:cubicBezTo>
                    <a:pt x="17" y="4"/>
                    <a:pt x="17" y="4"/>
                    <a:pt x="17" y="4"/>
                  </a:cubicBezTo>
                  <a:cubicBezTo>
                    <a:pt x="17" y="3"/>
                    <a:pt x="17" y="3"/>
                    <a:pt x="17" y="3"/>
                  </a:cubicBezTo>
                  <a:cubicBezTo>
                    <a:pt x="17" y="3"/>
                    <a:pt x="17" y="3"/>
                    <a:pt x="17" y="3"/>
                  </a:cubicBezTo>
                  <a:cubicBezTo>
                    <a:pt x="17" y="3"/>
                    <a:pt x="17" y="3"/>
                    <a:pt x="17" y="3"/>
                  </a:cubicBezTo>
                  <a:cubicBezTo>
                    <a:pt x="16" y="4"/>
                    <a:pt x="16" y="4"/>
                    <a:pt x="16" y="4"/>
                  </a:cubicBezTo>
                  <a:cubicBezTo>
                    <a:pt x="16" y="4"/>
                    <a:pt x="16" y="4"/>
                    <a:pt x="16" y="4"/>
                  </a:cubicBezTo>
                  <a:cubicBezTo>
                    <a:pt x="16" y="3"/>
                    <a:pt x="16" y="3"/>
                    <a:pt x="16" y="3"/>
                  </a:cubicBezTo>
                  <a:cubicBezTo>
                    <a:pt x="16" y="3"/>
                    <a:pt x="16" y="3"/>
                    <a:pt x="16" y="3"/>
                  </a:cubicBezTo>
                  <a:cubicBezTo>
                    <a:pt x="16" y="2"/>
                    <a:pt x="16" y="2"/>
                    <a:pt x="16" y="2"/>
                  </a:cubicBezTo>
                  <a:cubicBezTo>
                    <a:pt x="16" y="2"/>
                    <a:pt x="16" y="2"/>
                    <a:pt x="16" y="2"/>
                  </a:cubicBezTo>
                  <a:cubicBezTo>
                    <a:pt x="16" y="2"/>
                    <a:pt x="16" y="2"/>
                    <a:pt x="16" y="2"/>
                  </a:cubicBezTo>
                  <a:cubicBezTo>
                    <a:pt x="16" y="1"/>
                    <a:pt x="16" y="1"/>
                    <a:pt x="16" y="1"/>
                  </a:cubicBezTo>
                  <a:cubicBezTo>
                    <a:pt x="16" y="1"/>
                    <a:pt x="16" y="1"/>
                    <a:pt x="16" y="1"/>
                  </a:cubicBezTo>
                  <a:cubicBezTo>
                    <a:pt x="15" y="2"/>
                    <a:pt x="15" y="2"/>
                    <a:pt x="15" y="2"/>
                  </a:cubicBezTo>
                  <a:cubicBezTo>
                    <a:pt x="16" y="2"/>
                    <a:pt x="16" y="2"/>
                    <a:pt x="16" y="2"/>
                  </a:cubicBezTo>
                  <a:cubicBezTo>
                    <a:pt x="16" y="2"/>
                    <a:pt x="16" y="2"/>
                    <a:pt x="16" y="2"/>
                  </a:cubicBezTo>
                  <a:cubicBezTo>
                    <a:pt x="16" y="2"/>
                    <a:pt x="16" y="2"/>
                    <a:pt x="16" y="2"/>
                  </a:cubicBezTo>
                  <a:cubicBezTo>
                    <a:pt x="15" y="2"/>
                    <a:pt x="15" y="2"/>
                    <a:pt x="15" y="2"/>
                  </a:cubicBezTo>
                  <a:cubicBezTo>
                    <a:pt x="15" y="2"/>
                    <a:pt x="15" y="2"/>
                    <a:pt x="15" y="2"/>
                  </a:cubicBezTo>
                  <a:cubicBezTo>
                    <a:pt x="15" y="2"/>
                    <a:pt x="15" y="2"/>
                    <a:pt x="15" y="2"/>
                  </a:cubicBezTo>
                  <a:cubicBezTo>
                    <a:pt x="16" y="3"/>
                    <a:pt x="16" y="3"/>
                    <a:pt x="16" y="3"/>
                  </a:cubicBezTo>
                  <a:cubicBezTo>
                    <a:pt x="16" y="3"/>
                    <a:pt x="16" y="3"/>
                    <a:pt x="16" y="3"/>
                  </a:cubicBezTo>
                  <a:cubicBezTo>
                    <a:pt x="15" y="3"/>
                    <a:pt x="15" y="3"/>
                    <a:pt x="15" y="3"/>
                  </a:cubicBezTo>
                  <a:cubicBezTo>
                    <a:pt x="15" y="4"/>
                    <a:pt x="15" y="4"/>
                    <a:pt x="15" y="4"/>
                  </a:cubicBezTo>
                  <a:cubicBezTo>
                    <a:pt x="16" y="4"/>
                    <a:pt x="16" y="4"/>
                    <a:pt x="16" y="4"/>
                  </a:cubicBezTo>
                  <a:cubicBezTo>
                    <a:pt x="16" y="5"/>
                    <a:pt x="16" y="5"/>
                    <a:pt x="16" y="5"/>
                  </a:cubicBezTo>
                  <a:cubicBezTo>
                    <a:pt x="15" y="5"/>
                    <a:pt x="15" y="5"/>
                    <a:pt x="15" y="5"/>
                  </a:cubicBezTo>
                  <a:cubicBezTo>
                    <a:pt x="15" y="4"/>
                    <a:pt x="15" y="4"/>
                    <a:pt x="15" y="4"/>
                  </a:cubicBezTo>
                  <a:cubicBezTo>
                    <a:pt x="15" y="4"/>
                    <a:pt x="15" y="4"/>
                    <a:pt x="15" y="4"/>
                  </a:cubicBezTo>
                  <a:cubicBezTo>
                    <a:pt x="15" y="4"/>
                    <a:pt x="15" y="4"/>
                    <a:pt x="15" y="4"/>
                  </a:cubicBezTo>
                  <a:cubicBezTo>
                    <a:pt x="14" y="4"/>
                    <a:pt x="14" y="4"/>
                    <a:pt x="14" y="4"/>
                  </a:cubicBezTo>
                  <a:cubicBezTo>
                    <a:pt x="15" y="3"/>
                    <a:pt x="15" y="3"/>
                    <a:pt x="15" y="3"/>
                  </a:cubicBezTo>
                  <a:cubicBezTo>
                    <a:pt x="15" y="3"/>
                    <a:pt x="15" y="3"/>
                    <a:pt x="15" y="3"/>
                  </a:cubicBezTo>
                  <a:cubicBezTo>
                    <a:pt x="14" y="3"/>
                    <a:pt x="14" y="3"/>
                    <a:pt x="14" y="3"/>
                  </a:cubicBezTo>
                  <a:cubicBezTo>
                    <a:pt x="14" y="3"/>
                    <a:pt x="14" y="3"/>
                    <a:pt x="14" y="3"/>
                  </a:cubicBezTo>
                  <a:cubicBezTo>
                    <a:pt x="14" y="3"/>
                    <a:pt x="14" y="3"/>
                    <a:pt x="14" y="3"/>
                  </a:cubicBezTo>
                  <a:cubicBezTo>
                    <a:pt x="14" y="3"/>
                    <a:pt x="14" y="3"/>
                    <a:pt x="14" y="3"/>
                  </a:cubicBezTo>
                  <a:cubicBezTo>
                    <a:pt x="13" y="4"/>
                    <a:pt x="13" y="4"/>
                    <a:pt x="13" y="4"/>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1"/>
                    <a:pt x="12" y="1"/>
                    <a:pt x="12" y="1"/>
                  </a:cubicBezTo>
                  <a:cubicBezTo>
                    <a:pt x="12" y="1"/>
                    <a:pt x="12" y="1"/>
                    <a:pt x="12" y="1"/>
                  </a:cubicBezTo>
                  <a:cubicBezTo>
                    <a:pt x="11" y="2"/>
                    <a:pt x="11" y="2"/>
                    <a:pt x="11" y="2"/>
                  </a:cubicBezTo>
                  <a:cubicBezTo>
                    <a:pt x="11" y="2"/>
                    <a:pt x="11" y="2"/>
                    <a:pt x="11" y="2"/>
                  </a:cubicBezTo>
                  <a:cubicBezTo>
                    <a:pt x="11" y="3"/>
                    <a:pt x="11" y="3"/>
                    <a:pt x="11" y="3"/>
                  </a:cubicBezTo>
                  <a:cubicBezTo>
                    <a:pt x="12" y="3"/>
                    <a:pt x="12" y="3"/>
                    <a:pt x="12" y="3"/>
                  </a:cubicBezTo>
                  <a:cubicBezTo>
                    <a:pt x="12" y="4"/>
                    <a:pt x="12" y="4"/>
                    <a:pt x="12" y="4"/>
                  </a:cubicBezTo>
                  <a:cubicBezTo>
                    <a:pt x="12" y="4"/>
                    <a:pt x="12" y="4"/>
                    <a:pt x="12" y="4"/>
                  </a:cubicBezTo>
                  <a:cubicBezTo>
                    <a:pt x="11" y="3"/>
                    <a:pt x="11" y="3"/>
                    <a:pt x="11" y="3"/>
                  </a:cubicBezTo>
                  <a:cubicBezTo>
                    <a:pt x="11" y="3"/>
                    <a:pt x="11" y="3"/>
                    <a:pt x="11" y="3"/>
                  </a:cubicBezTo>
                  <a:cubicBezTo>
                    <a:pt x="11" y="3"/>
                    <a:pt x="11" y="3"/>
                    <a:pt x="11" y="3"/>
                  </a:cubicBezTo>
                  <a:cubicBezTo>
                    <a:pt x="11" y="3"/>
                    <a:pt x="11" y="3"/>
                    <a:pt x="11" y="3"/>
                  </a:cubicBezTo>
                  <a:cubicBezTo>
                    <a:pt x="11" y="4"/>
                    <a:pt x="11" y="4"/>
                    <a:pt x="11" y="4"/>
                  </a:cubicBezTo>
                  <a:cubicBezTo>
                    <a:pt x="11" y="4"/>
                    <a:pt x="11" y="4"/>
                    <a:pt x="11" y="4"/>
                  </a:cubicBezTo>
                  <a:cubicBezTo>
                    <a:pt x="11" y="4"/>
                    <a:pt x="11" y="4"/>
                    <a:pt x="11" y="4"/>
                  </a:cubicBezTo>
                  <a:cubicBezTo>
                    <a:pt x="11" y="5"/>
                    <a:pt x="11" y="5"/>
                    <a:pt x="11" y="5"/>
                  </a:cubicBezTo>
                  <a:cubicBezTo>
                    <a:pt x="11" y="5"/>
                    <a:pt x="11" y="5"/>
                    <a:pt x="11" y="5"/>
                  </a:cubicBezTo>
                  <a:cubicBezTo>
                    <a:pt x="11" y="4"/>
                    <a:pt x="11" y="4"/>
                    <a:pt x="11" y="4"/>
                  </a:cubicBezTo>
                  <a:cubicBezTo>
                    <a:pt x="11" y="4"/>
                    <a:pt x="11" y="4"/>
                    <a:pt x="11"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5"/>
                    <a:pt x="10" y="5"/>
                    <a:pt x="10" y="5"/>
                  </a:cubicBezTo>
                  <a:cubicBezTo>
                    <a:pt x="10" y="5"/>
                    <a:pt x="10" y="5"/>
                    <a:pt x="10" y="5"/>
                  </a:cubicBezTo>
                  <a:cubicBezTo>
                    <a:pt x="10" y="5"/>
                    <a:pt x="10" y="5"/>
                    <a:pt x="10" y="5"/>
                  </a:cubicBezTo>
                  <a:cubicBezTo>
                    <a:pt x="11" y="5"/>
                    <a:pt x="11" y="5"/>
                    <a:pt x="11" y="5"/>
                  </a:cubicBezTo>
                  <a:cubicBezTo>
                    <a:pt x="11" y="5"/>
                    <a:pt x="11" y="5"/>
                    <a:pt x="11" y="5"/>
                  </a:cubicBezTo>
                  <a:cubicBezTo>
                    <a:pt x="10" y="5"/>
                    <a:pt x="10" y="5"/>
                    <a:pt x="10" y="5"/>
                  </a:cubicBezTo>
                  <a:cubicBezTo>
                    <a:pt x="10" y="6"/>
                    <a:pt x="10" y="6"/>
                    <a:pt x="10" y="6"/>
                  </a:cubicBezTo>
                  <a:cubicBezTo>
                    <a:pt x="10" y="6"/>
                    <a:pt x="10" y="6"/>
                    <a:pt x="10" y="6"/>
                  </a:cubicBezTo>
                  <a:cubicBezTo>
                    <a:pt x="11" y="7"/>
                    <a:pt x="11" y="7"/>
                    <a:pt x="11" y="7"/>
                  </a:cubicBezTo>
                  <a:cubicBezTo>
                    <a:pt x="11" y="7"/>
                    <a:pt x="11" y="7"/>
                    <a:pt x="11" y="7"/>
                  </a:cubicBezTo>
                  <a:cubicBezTo>
                    <a:pt x="12" y="7"/>
                    <a:pt x="12" y="7"/>
                    <a:pt x="12" y="7"/>
                  </a:cubicBezTo>
                  <a:cubicBezTo>
                    <a:pt x="12" y="7"/>
                    <a:pt x="12" y="7"/>
                    <a:pt x="12" y="7"/>
                  </a:cubicBezTo>
                  <a:cubicBezTo>
                    <a:pt x="12" y="7"/>
                    <a:pt x="12" y="7"/>
                    <a:pt x="12" y="7"/>
                  </a:cubicBezTo>
                  <a:close/>
                  <a:moveTo>
                    <a:pt x="24" y="11"/>
                  </a:moveTo>
                  <a:cubicBezTo>
                    <a:pt x="24" y="11"/>
                    <a:pt x="24" y="11"/>
                    <a:pt x="24" y="11"/>
                  </a:cubicBezTo>
                  <a:cubicBezTo>
                    <a:pt x="25" y="11"/>
                    <a:pt x="25" y="11"/>
                    <a:pt x="25" y="11"/>
                  </a:cubicBezTo>
                  <a:cubicBezTo>
                    <a:pt x="25" y="11"/>
                    <a:pt x="25" y="11"/>
                    <a:pt x="25" y="11"/>
                  </a:cubicBezTo>
                  <a:cubicBezTo>
                    <a:pt x="25" y="10"/>
                    <a:pt x="25" y="10"/>
                    <a:pt x="25" y="10"/>
                  </a:cubicBezTo>
                  <a:cubicBezTo>
                    <a:pt x="25" y="11"/>
                    <a:pt x="25" y="11"/>
                    <a:pt x="25" y="11"/>
                  </a:cubicBezTo>
                  <a:cubicBezTo>
                    <a:pt x="26" y="11"/>
                    <a:pt x="26" y="11"/>
                    <a:pt x="26" y="11"/>
                  </a:cubicBezTo>
                  <a:cubicBezTo>
                    <a:pt x="26" y="11"/>
                    <a:pt x="26" y="11"/>
                    <a:pt x="26" y="11"/>
                  </a:cubicBezTo>
                  <a:cubicBezTo>
                    <a:pt x="26" y="11"/>
                    <a:pt x="26" y="11"/>
                    <a:pt x="26" y="11"/>
                  </a:cubicBezTo>
                  <a:cubicBezTo>
                    <a:pt x="26" y="11"/>
                    <a:pt x="26" y="11"/>
                    <a:pt x="26" y="11"/>
                  </a:cubicBezTo>
                  <a:cubicBezTo>
                    <a:pt x="25" y="11"/>
                    <a:pt x="25" y="11"/>
                    <a:pt x="25" y="11"/>
                  </a:cubicBezTo>
                  <a:cubicBezTo>
                    <a:pt x="25" y="11"/>
                    <a:pt x="25" y="11"/>
                    <a:pt x="25" y="11"/>
                  </a:cubicBezTo>
                  <a:cubicBezTo>
                    <a:pt x="25" y="11"/>
                    <a:pt x="25" y="11"/>
                    <a:pt x="25" y="11"/>
                  </a:cubicBezTo>
                  <a:cubicBezTo>
                    <a:pt x="25" y="11"/>
                    <a:pt x="25" y="11"/>
                    <a:pt x="25" y="11"/>
                  </a:cubicBezTo>
                  <a:cubicBezTo>
                    <a:pt x="24" y="12"/>
                    <a:pt x="24" y="12"/>
                    <a:pt x="24" y="12"/>
                  </a:cubicBezTo>
                  <a:cubicBezTo>
                    <a:pt x="24" y="11"/>
                    <a:pt x="24" y="11"/>
                    <a:pt x="24" y="11"/>
                  </a:cubicBezTo>
                  <a:close/>
                  <a:moveTo>
                    <a:pt x="22" y="13"/>
                  </a:moveTo>
                  <a:cubicBezTo>
                    <a:pt x="22" y="13"/>
                    <a:pt x="22" y="13"/>
                    <a:pt x="22" y="13"/>
                  </a:cubicBezTo>
                  <a:cubicBezTo>
                    <a:pt x="22" y="12"/>
                    <a:pt x="22" y="12"/>
                    <a:pt x="22" y="12"/>
                  </a:cubicBezTo>
                  <a:cubicBezTo>
                    <a:pt x="22" y="12"/>
                    <a:pt x="22" y="12"/>
                    <a:pt x="22" y="12"/>
                  </a:cubicBezTo>
                  <a:cubicBezTo>
                    <a:pt x="22" y="12"/>
                    <a:pt x="22" y="12"/>
                    <a:pt x="22" y="12"/>
                  </a:cubicBezTo>
                  <a:cubicBezTo>
                    <a:pt x="22" y="12"/>
                    <a:pt x="22" y="12"/>
                    <a:pt x="22" y="12"/>
                  </a:cubicBezTo>
                  <a:cubicBezTo>
                    <a:pt x="23" y="12"/>
                    <a:pt x="23" y="12"/>
                    <a:pt x="23" y="12"/>
                  </a:cubicBezTo>
                  <a:cubicBezTo>
                    <a:pt x="23" y="12"/>
                    <a:pt x="23" y="12"/>
                    <a:pt x="23" y="12"/>
                  </a:cubicBezTo>
                  <a:cubicBezTo>
                    <a:pt x="23" y="12"/>
                    <a:pt x="23" y="12"/>
                    <a:pt x="23" y="12"/>
                  </a:cubicBezTo>
                  <a:cubicBezTo>
                    <a:pt x="23" y="13"/>
                    <a:pt x="23" y="13"/>
                    <a:pt x="23" y="13"/>
                  </a:cubicBezTo>
                  <a:cubicBezTo>
                    <a:pt x="23" y="13"/>
                    <a:pt x="23" y="13"/>
                    <a:pt x="23" y="13"/>
                  </a:cubicBezTo>
                  <a:cubicBezTo>
                    <a:pt x="22" y="13"/>
                    <a:pt x="22" y="13"/>
                    <a:pt x="22" y="13"/>
                  </a:cubicBezTo>
                  <a:close/>
                  <a:moveTo>
                    <a:pt x="15" y="16"/>
                  </a:moveTo>
                  <a:cubicBezTo>
                    <a:pt x="15" y="16"/>
                    <a:pt x="15" y="16"/>
                    <a:pt x="15" y="16"/>
                  </a:cubicBezTo>
                  <a:cubicBezTo>
                    <a:pt x="16" y="16"/>
                    <a:pt x="16" y="16"/>
                    <a:pt x="16" y="16"/>
                  </a:cubicBezTo>
                  <a:cubicBezTo>
                    <a:pt x="16" y="15"/>
                    <a:pt x="16" y="15"/>
                    <a:pt x="16" y="15"/>
                  </a:cubicBezTo>
                  <a:cubicBezTo>
                    <a:pt x="17" y="15"/>
                    <a:pt x="17" y="15"/>
                    <a:pt x="17" y="15"/>
                  </a:cubicBezTo>
                  <a:cubicBezTo>
                    <a:pt x="17" y="15"/>
                    <a:pt x="17" y="15"/>
                    <a:pt x="17" y="15"/>
                  </a:cubicBezTo>
                  <a:cubicBezTo>
                    <a:pt x="18" y="15"/>
                    <a:pt x="18" y="15"/>
                    <a:pt x="18" y="15"/>
                  </a:cubicBezTo>
                  <a:cubicBezTo>
                    <a:pt x="18" y="15"/>
                    <a:pt x="18" y="15"/>
                    <a:pt x="18" y="15"/>
                  </a:cubicBezTo>
                  <a:cubicBezTo>
                    <a:pt x="18" y="16"/>
                    <a:pt x="18" y="16"/>
                    <a:pt x="18" y="16"/>
                  </a:cubicBezTo>
                  <a:cubicBezTo>
                    <a:pt x="18" y="16"/>
                    <a:pt x="18" y="16"/>
                    <a:pt x="18" y="16"/>
                  </a:cubicBezTo>
                  <a:cubicBezTo>
                    <a:pt x="18" y="16"/>
                    <a:pt x="18" y="16"/>
                    <a:pt x="18" y="16"/>
                  </a:cubicBezTo>
                  <a:cubicBezTo>
                    <a:pt x="18" y="16"/>
                    <a:pt x="18" y="16"/>
                    <a:pt x="18" y="16"/>
                  </a:cubicBezTo>
                  <a:cubicBezTo>
                    <a:pt x="18" y="17"/>
                    <a:pt x="18" y="17"/>
                    <a:pt x="18" y="17"/>
                  </a:cubicBezTo>
                  <a:cubicBezTo>
                    <a:pt x="19" y="17"/>
                    <a:pt x="19" y="17"/>
                    <a:pt x="19" y="17"/>
                  </a:cubicBezTo>
                  <a:cubicBezTo>
                    <a:pt x="19" y="17"/>
                    <a:pt x="19" y="17"/>
                    <a:pt x="19" y="17"/>
                  </a:cubicBezTo>
                  <a:cubicBezTo>
                    <a:pt x="19" y="17"/>
                    <a:pt x="19" y="17"/>
                    <a:pt x="19" y="17"/>
                  </a:cubicBezTo>
                  <a:cubicBezTo>
                    <a:pt x="20" y="17"/>
                    <a:pt x="20" y="17"/>
                    <a:pt x="20" y="17"/>
                  </a:cubicBezTo>
                  <a:cubicBezTo>
                    <a:pt x="20" y="17"/>
                    <a:pt x="20" y="17"/>
                    <a:pt x="20" y="17"/>
                  </a:cubicBezTo>
                  <a:cubicBezTo>
                    <a:pt x="20" y="17"/>
                    <a:pt x="20" y="17"/>
                    <a:pt x="20" y="17"/>
                  </a:cubicBezTo>
                  <a:cubicBezTo>
                    <a:pt x="21" y="17"/>
                    <a:pt x="21" y="17"/>
                    <a:pt x="21" y="17"/>
                  </a:cubicBezTo>
                  <a:cubicBezTo>
                    <a:pt x="21" y="18"/>
                    <a:pt x="21" y="18"/>
                    <a:pt x="21" y="18"/>
                  </a:cubicBezTo>
                  <a:cubicBezTo>
                    <a:pt x="20" y="18"/>
                    <a:pt x="20" y="18"/>
                    <a:pt x="20" y="18"/>
                  </a:cubicBezTo>
                  <a:cubicBezTo>
                    <a:pt x="20" y="18"/>
                    <a:pt x="20" y="18"/>
                    <a:pt x="20" y="18"/>
                  </a:cubicBezTo>
                  <a:cubicBezTo>
                    <a:pt x="20" y="19"/>
                    <a:pt x="20" y="19"/>
                    <a:pt x="20" y="19"/>
                  </a:cubicBezTo>
                  <a:cubicBezTo>
                    <a:pt x="19" y="20"/>
                    <a:pt x="19" y="20"/>
                    <a:pt x="19" y="20"/>
                  </a:cubicBezTo>
                  <a:cubicBezTo>
                    <a:pt x="19" y="20"/>
                    <a:pt x="19" y="20"/>
                    <a:pt x="19" y="20"/>
                  </a:cubicBezTo>
                  <a:cubicBezTo>
                    <a:pt x="19" y="20"/>
                    <a:pt x="19" y="20"/>
                    <a:pt x="19" y="20"/>
                  </a:cubicBezTo>
                  <a:cubicBezTo>
                    <a:pt x="18" y="20"/>
                    <a:pt x="18" y="20"/>
                    <a:pt x="18" y="20"/>
                  </a:cubicBezTo>
                  <a:cubicBezTo>
                    <a:pt x="18" y="21"/>
                    <a:pt x="18" y="21"/>
                    <a:pt x="18" y="21"/>
                  </a:cubicBezTo>
                  <a:cubicBezTo>
                    <a:pt x="18" y="21"/>
                    <a:pt x="18" y="21"/>
                    <a:pt x="18" y="21"/>
                  </a:cubicBezTo>
                  <a:cubicBezTo>
                    <a:pt x="18" y="21"/>
                    <a:pt x="18" y="21"/>
                    <a:pt x="18" y="21"/>
                  </a:cubicBezTo>
                  <a:cubicBezTo>
                    <a:pt x="18" y="20"/>
                    <a:pt x="18" y="20"/>
                    <a:pt x="18" y="20"/>
                  </a:cubicBezTo>
                  <a:cubicBezTo>
                    <a:pt x="18" y="20"/>
                    <a:pt x="18" y="20"/>
                    <a:pt x="18" y="20"/>
                  </a:cubicBezTo>
                  <a:cubicBezTo>
                    <a:pt x="18" y="20"/>
                    <a:pt x="18" y="20"/>
                    <a:pt x="18" y="20"/>
                  </a:cubicBezTo>
                  <a:cubicBezTo>
                    <a:pt x="18" y="19"/>
                    <a:pt x="18" y="19"/>
                    <a:pt x="18" y="19"/>
                  </a:cubicBezTo>
                  <a:cubicBezTo>
                    <a:pt x="18" y="19"/>
                    <a:pt x="18" y="19"/>
                    <a:pt x="18" y="19"/>
                  </a:cubicBezTo>
                  <a:cubicBezTo>
                    <a:pt x="18" y="19"/>
                    <a:pt x="18" y="19"/>
                    <a:pt x="18" y="19"/>
                  </a:cubicBezTo>
                  <a:cubicBezTo>
                    <a:pt x="18" y="19"/>
                    <a:pt x="18" y="19"/>
                    <a:pt x="18" y="19"/>
                  </a:cubicBezTo>
                  <a:cubicBezTo>
                    <a:pt x="17" y="19"/>
                    <a:pt x="17" y="19"/>
                    <a:pt x="17" y="19"/>
                  </a:cubicBezTo>
                  <a:cubicBezTo>
                    <a:pt x="17" y="19"/>
                    <a:pt x="17" y="19"/>
                    <a:pt x="17" y="19"/>
                  </a:cubicBezTo>
                  <a:cubicBezTo>
                    <a:pt x="17" y="20"/>
                    <a:pt x="17" y="20"/>
                    <a:pt x="17" y="20"/>
                  </a:cubicBezTo>
                  <a:cubicBezTo>
                    <a:pt x="17" y="20"/>
                    <a:pt x="17" y="20"/>
                    <a:pt x="17" y="20"/>
                  </a:cubicBezTo>
                  <a:cubicBezTo>
                    <a:pt x="16" y="20"/>
                    <a:pt x="16" y="20"/>
                    <a:pt x="16" y="20"/>
                  </a:cubicBezTo>
                  <a:cubicBezTo>
                    <a:pt x="16" y="20"/>
                    <a:pt x="16" y="20"/>
                    <a:pt x="16" y="20"/>
                  </a:cubicBezTo>
                  <a:cubicBezTo>
                    <a:pt x="15" y="20"/>
                    <a:pt x="15" y="20"/>
                    <a:pt x="15" y="20"/>
                  </a:cubicBezTo>
                  <a:cubicBezTo>
                    <a:pt x="15" y="20"/>
                    <a:pt x="15" y="20"/>
                    <a:pt x="15" y="20"/>
                  </a:cubicBezTo>
                  <a:cubicBezTo>
                    <a:pt x="15" y="20"/>
                    <a:pt x="15" y="20"/>
                    <a:pt x="15" y="20"/>
                  </a:cubicBezTo>
                  <a:cubicBezTo>
                    <a:pt x="15" y="20"/>
                    <a:pt x="15" y="20"/>
                    <a:pt x="15" y="20"/>
                  </a:cubicBezTo>
                  <a:cubicBezTo>
                    <a:pt x="15" y="19"/>
                    <a:pt x="15" y="19"/>
                    <a:pt x="15" y="19"/>
                  </a:cubicBezTo>
                  <a:cubicBezTo>
                    <a:pt x="16" y="19"/>
                    <a:pt x="16" y="19"/>
                    <a:pt x="16" y="19"/>
                  </a:cubicBezTo>
                  <a:cubicBezTo>
                    <a:pt x="16" y="18"/>
                    <a:pt x="16" y="18"/>
                    <a:pt x="16" y="18"/>
                  </a:cubicBezTo>
                  <a:cubicBezTo>
                    <a:pt x="16" y="18"/>
                    <a:pt x="16" y="18"/>
                    <a:pt x="16" y="18"/>
                  </a:cubicBezTo>
                  <a:cubicBezTo>
                    <a:pt x="16" y="17"/>
                    <a:pt x="16" y="17"/>
                    <a:pt x="16" y="17"/>
                  </a:cubicBezTo>
                  <a:cubicBezTo>
                    <a:pt x="16" y="17"/>
                    <a:pt x="16" y="17"/>
                    <a:pt x="16" y="17"/>
                  </a:cubicBezTo>
                  <a:cubicBezTo>
                    <a:pt x="16" y="17"/>
                    <a:pt x="16" y="17"/>
                    <a:pt x="16" y="17"/>
                  </a:cubicBezTo>
                  <a:cubicBezTo>
                    <a:pt x="16" y="17"/>
                    <a:pt x="16" y="17"/>
                    <a:pt x="16" y="17"/>
                  </a:cubicBezTo>
                  <a:cubicBezTo>
                    <a:pt x="15" y="17"/>
                    <a:pt x="15" y="17"/>
                    <a:pt x="15" y="17"/>
                  </a:cubicBezTo>
                  <a:cubicBezTo>
                    <a:pt x="15" y="16"/>
                    <a:pt x="15" y="16"/>
                    <a:pt x="15" y="16"/>
                  </a:cubicBezTo>
                  <a:close/>
                  <a:moveTo>
                    <a:pt x="13" y="10"/>
                  </a:moveTo>
                  <a:cubicBezTo>
                    <a:pt x="13" y="11"/>
                    <a:pt x="13" y="11"/>
                    <a:pt x="13" y="11"/>
                  </a:cubicBezTo>
                  <a:cubicBezTo>
                    <a:pt x="13" y="11"/>
                    <a:pt x="13" y="11"/>
                    <a:pt x="13" y="11"/>
                  </a:cubicBezTo>
                  <a:cubicBezTo>
                    <a:pt x="14" y="11"/>
                    <a:pt x="14" y="11"/>
                    <a:pt x="14" y="11"/>
                  </a:cubicBezTo>
                  <a:cubicBezTo>
                    <a:pt x="14" y="11"/>
                    <a:pt x="14" y="11"/>
                    <a:pt x="14" y="11"/>
                  </a:cubicBezTo>
                  <a:cubicBezTo>
                    <a:pt x="14" y="11"/>
                    <a:pt x="14" y="11"/>
                    <a:pt x="14" y="11"/>
                  </a:cubicBezTo>
                  <a:cubicBezTo>
                    <a:pt x="14" y="10"/>
                    <a:pt x="14" y="10"/>
                    <a:pt x="14" y="10"/>
                  </a:cubicBezTo>
                  <a:cubicBezTo>
                    <a:pt x="13" y="10"/>
                    <a:pt x="13" y="10"/>
                    <a:pt x="13" y="10"/>
                  </a:cubicBezTo>
                  <a:cubicBezTo>
                    <a:pt x="13" y="10"/>
                    <a:pt x="13" y="10"/>
                    <a:pt x="13" y="10"/>
                  </a:cubicBezTo>
                  <a:cubicBezTo>
                    <a:pt x="13" y="10"/>
                    <a:pt x="13" y="10"/>
                    <a:pt x="13" y="10"/>
                  </a:cubicBezTo>
                  <a:close/>
                  <a:moveTo>
                    <a:pt x="14" y="14"/>
                  </a:moveTo>
                  <a:cubicBezTo>
                    <a:pt x="14" y="14"/>
                    <a:pt x="14" y="14"/>
                    <a:pt x="14" y="14"/>
                  </a:cubicBezTo>
                  <a:cubicBezTo>
                    <a:pt x="15" y="14"/>
                    <a:pt x="15" y="14"/>
                    <a:pt x="15" y="14"/>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5"/>
                    <a:pt x="16" y="15"/>
                    <a:pt x="16" y="15"/>
                  </a:cubicBezTo>
                  <a:cubicBezTo>
                    <a:pt x="17" y="15"/>
                    <a:pt x="17" y="15"/>
                    <a:pt x="17" y="15"/>
                  </a:cubicBezTo>
                  <a:cubicBezTo>
                    <a:pt x="17" y="15"/>
                    <a:pt x="17" y="15"/>
                    <a:pt x="17" y="15"/>
                  </a:cubicBezTo>
                  <a:cubicBezTo>
                    <a:pt x="17" y="14"/>
                    <a:pt x="17" y="14"/>
                    <a:pt x="17" y="14"/>
                  </a:cubicBezTo>
                  <a:cubicBezTo>
                    <a:pt x="17" y="14"/>
                    <a:pt x="17" y="14"/>
                    <a:pt x="17" y="14"/>
                  </a:cubicBezTo>
                  <a:cubicBezTo>
                    <a:pt x="17" y="13"/>
                    <a:pt x="17" y="13"/>
                    <a:pt x="17" y="13"/>
                  </a:cubicBezTo>
                  <a:cubicBezTo>
                    <a:pt x="17" y="13"/>
                    <a:pt x="17" y="13"/>
                    <a:pt x="17" y="13"/>
                  </a:cubicBezTo>
                  <a:cubicBezTo>
                    <a:pt x="17" y="13"/>
                    <a:pt x="17" y="13"/>
                    <a:pt x="17" y="13"/>
                  </a:cubicBezTo>
                  <a:cubicBezTo>
                    <a:pt x="16" y="13"/>
                    <a:pt x="16" y="13"/>
                    <a:pt x="16" y="13"/>
                  </a:cubicBezTo>
                  <a:cubicBezTo>
                    <a:pt x="16" y="13"/>
                    <a:pt x="16" y="13"/>
                    <a:pt x="16" y="13"/>
                  </a:cubicBezTo>
                  <a:cubicBezTo>
                    <a:pt x="16" y="13"/>
                    <a:pt x="16" y="13"/>
                    <a:pt x="16"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4"/>
                    <a:pt x="15" y="14"/>
                    <a:pt x="15" y="14"/>
                  </a:cubicBezTo>
                  <a:cubicBezTo>
                    <a:pt x="14" y="13"/>
                    <a:pt x="14" y="13"/>
                    <a:pt x="14" y="13"/>
                  </a:cubicBezTo>
                  <a:cubicBezTo>
                    <a:pt x="14" y="14"/>
                    <a:pt x="14" y="14"/>
                    <a:pt x="14" y="14"/>
                  </a:cubicBezTo>
                  <a:cubicBezTo>
                    <a:pt x="14" y="14"/>
                    <a:pt x="14" y="14"/>
                    <a:pt x="14" y="14"/>
                  </a:cubicBezTo>
                  <a:close/>
                  <a:moveTo>
                    <a:pt x="2" y="16"/>
                  </a:moveTo>
                  <a:cubicBezTo>
                    <a:pt x="2" y="15"/>
                    <a:pt x="2" y="15"/>
                    <a:pt x="2" y="15"/>
                  </a:cubicBezTo>
                  <a:cubicBezTo>
                    <a:pt x="2" y="15"/>
                    <a:pt x="2" y="15"/>
                    <a:pt x="2" y="15"/>
                  </a:cubicBezTo>
                  <a:cubicBezTo>
                    <a:pt x="2" y="15"/>
                    <a:pt x="2" y="15"/>
                    <a:pt x="2" y="15"/>
                  </a:cubicBezTo>
                  <a:cubicBezTo>
                    <a:pt x="1" y="15"/>
                    <a:pt x="1" y="15"/>
                    <a:pt x="1" y="15"/>
                  </a:cubicBezTo>
                  <a:cubicBezTo>
                    <a:pt x="1" y="15"/>
                    <a:pt x="1" y="15"/>
                    <a:pt x="1" y="15"/>
                  </a:cubicBezTo>
                  <a:cubicBezTo>
                    <a:pt x="1" y="14"/>
                    <a:pt x="1" y="14"/>
                    <a:pt x="1" y="14"/>
                  </a:cubicBezTo>
                  <a:cubicBezTo>
                    <a:pt x="1" y="14"/>
                    <a:pt x="1" y="14"/>
                    <a:pt x="1" y="14"/>
                  </a:cubicBezTo>
                  <a:cubicBezTo>
                    <a:pt x="1" y="13"/>
                    <a:pt x="1" y="13"/>
                    <a:pt x="1" y="13"/>
                  </a:cubicBezTo>
                  <a:cubicBezTo>
                    <a:pt x="0" y="13"/>
                    <a:pt x="0" y="13"/>
                    <a:pt x="0" y="13"/>
                  </a:cubicBezTo>
                  <a:cubicBezTo>
                    <a:pt x="0" y="12"/>
                    <a:pt x="0" y="12"/>
                    <a:pt x="0" y="12"/>
                  </a:cubicBezTo>
                  <a:cubicBezTo>
                    <a:pt x="1" y="12"/>
                    <a:pt x="1" y="12"/>
                    <a:pt x="1" y="12"/>
                  </a:cubicBezTo>
                  <a:cubicBezTo>
                    <a:pt x="1" y="12"/>
                    <a:pt x="1" y="12"/>
                    <a:pt x="1" y="12"/>
                  </a:cubicBezTo>
                  <a:cubicBezTo>
                    <a:pt x="1" y="13"/>
                    <a:pt x="1" y="13"/>
                    <a:pt x="1" y="13"/>
                  </a:cubicBezTo>
                  <a:cubicBezTo>
                    <a:pt x="1" y="13"/>
                    <a:pt x="1" y="13"/>
                    <a:pt x="1" y="13"/>
                  </a:cubicBezTo>
                  <a:cubicBezTo>
                    <a:pt x="1" y="13"/>
                    <a:pt x="1" y="13"/>
                    <a:pt x="1" y="13"/>
                  </a:cubicBezTo>
                  <a:cubicBezTo>
                    <a:pt x="1" y="14"/>
                    <a:pt x="1" y="14"/>
                    <a:pt x="1" y="14"/>
                  </a:cubicBezTo>
                  <a:cubicBezTo>
                    <a:pt x="2" y="14"/>
                    <a:pt x="2" y="14"/>
                    <a:pt x="2" y="14"/>
                  </a:cubicBezTo>
                  <a:cubicBezTo>
                    <a:pt x="2" y="14"/>
                    <a:pt x="2" y="14"/>
                    <a:pt x="2" y="14"/>
                  </a:cubicBezTo>
                  <a:cubicBezTo>
                    <a:pt x="2" y="14"/>
                    <a:pt x="2" y="14"/>
                    <a:pt x="2" y="14"/>
                  </a:cubicBezTo>
                  <a:cubicBezTo>
                    <a:pt x="2" y="14"/>
                    <a:pt x="2" y="14"/>
                    <a:pt x="2" y="14"/>
                  </a:cubicBezTo>
                  <a:cubicBezTo>
                    <a:pt x="2" y="15"/>
                    <a:pt x="2" y="15"/>
                    <a:pt x="2" y="15"/>
                  </a:cubicBezTo>
                  <a:cubicBezTo>
                    <a:pt x="3" y="15"/>
                    <a:pt x="3" y="15"/>
                    <a:pt x="3" y="15"/>
                  </a:cubicBezTo>
                  <a:cubicBezTo>
                    <a:pt x="3" y="16"/>
                    <a:pt x="3" y="16"/>
                    <a:pt x="3" y="16"/>
                  </a:cubicBezTo>
                  <a:cubicBezTo>
                    <a:pt x="3" y="16"/>
                    <a:pt x="3" y="16"/>
                    <a:pt x="3" y="16"/>
                  </a:cubicBezTo>
                  <a:cubicBezTo>
                    <a:pt x="2" y="16"/>
                    <a:pt x="2" y="16"/>
                    <a:pt x="2" y="16"/>
                  </a:cubicBezTo>
                  <a:cubicBezTo>
                    <a:pt x="2" y="16"/>
                    <a:pt x="2" y="16"/>
                    <a:pt x="2" y="16"/>
                  </a:cubicBezTo>
                  <a:close/>
                  <a:moveTo>
                    <a:pt x="10" y="25"/>
                  </a:moveTo>
                  <a:cubicBezTo>
                    <a:pt x="10" y="25"/>
                    <a:pt x="10" y="25"/>
                    <a:pt x="10" y="25"/>
                  </a:cubicBezTo>
                  <a:cubicBezTo>
                    <a:pt x="10" y="25"/>
                    <a:pt x="10" y="25"/>
                    <a:pt x="10" y="25"/>
                  </a:cubicBezTo>
                  <a:cubicBezTo>
                    <a:pt x="10" y="25"/>
                    <a:pt x="10" y="25"/>
                    <a:pt x="10" y="25"/>
                  </a:cubicBezTo>
                  <a:cubicBezTo>
                    <a:pt x="9" y="25"/>
                    <a:pt x="9" y="25"/>
                    <a:pt x="9" y="25"/>
                  </a:cubicBezTo>
                  <a:cubicBezTo>
                    <a:pt x="9" y="25"/>
                    <a:pt x="9" y="25"/>
                    <a:pt x="9" y="25"/>
                  </a:cubicBezTo>
                  <a:cubicBezTo>
                    <a:pt x="9" y="25"/>
                    <a:pt x="9" y="25"/>
                    <a:pt x="9" y="25"/>
                  </a:cubicBezTo>
                  <a:cubicBezTo>
                    <a:pt x="9" y="24"/>
                    <a:pt x="9" y="24"/>
                    <a:pt x="9" y="24"/>
                  </a:cubicBezTo>
                  <a:cubicBezTo>
                    <a:pt x="9" y="24"/>
                    <a:pt x="9" y="24"/>
                    <a:pt x="9" y="24"/>
                  </a:cubicBezTo>
                  <a:cubicBezTo>
                    <a:pt x="8" y="24"/>
                    <a:pt x="8" y="24"/>
                    <a:pt x="8" y="24"/>
                  </a:cubicBezTo>
                  <a:cubicBezTo>
                    <a:pt x="8" y="23"/>
                    <a:pt x="8" y="23"/>
                    <a:pt x="8"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2"/>
                    <a:pt x="9" y="22"/>
                    <a:pt x="9" y="22"/>
                  </a:cubicBezTo>
                  <a:cubicBezTo>
                    <a:pt x="8" y="22"/>
                    <a:pt x="8" y="22"/>
                    <a:pt x="8" y="22"/>
                  </a:cubicBezTo>
                  <a:cubicBezTo>
                    <a:pt x="8" y="23"/>
                    <a:pt x="8" y="23"/>
                    <a:pt x="8" y="23"/>
                  </a:cubicBezTo>
                  <a:cubicBezTo>
                    <a:pt x="8" y="23"/>
                    <a:pt x="8" y="23"/>
                    <a:pt x="8" y="23"/>
                  </a:cubicBezTo>
                  <a:cubicBezTo>
                    <a:pt x="7" y="23"/>
                    <a:pt x="7" y="23"/>
                    <a:pt x="7" y="23"/>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5" y="20"/>
                    <a:pt x="5" y="20"/>
                    <a:pt x="5" y="20"/>
                  </a:cubicBezTo>
                  <a:cubicBezTo>
                    <a:pt x="5" y="19"/>
                    <a:pt x="5" y="19"/>
                    <a:pt x="5" y="19"/>
                  </a:cubicBezTo>
                  <a:cubicBezTo>
                    <a:pt x="6" y="19"/>
                    <a:pt x="6" y="19"/>
                    <a:pt x="6" y="19"/>
                  </a:cubicBezTo>
                  <a:cubicBezTo>
                    <a:pt x="6" y="19"/>
                    <a:pt x="6" y="19"/>
                    <a:pt x="6" y="19"/>
                  </a:cubicBezTo>
                  <a:cubicBezTo>
                    <a:pt x="6" y="19"/>
                    <a:pt x="6" y="19"/>
                    <a:pt x="6" y="19"/>
                  </a:cubicBezTo>
                  <a:cubicBezTo>
                    <a:pt x="7" y="20"/>
                    <a:pt x="7" y="20"/>
                    <a:pt x="7" y="20"/>
                  </a:cubicBezTo>
                  <a:cubicBezTo>
                    <a:pt x="7" y="20"/>
                    <a:pt x="7" y="20"/>
                    <a:pt x="7" y="20"/>
                  </a:cubicBezTo>
                  <a:cubicBezTo>
                    <a:pt x="7" y="19"/>
                    <a:pt x="7" y="19"/>
                    <a:pt x="7" y="19"/>
                  </a:cubicBezTo>
                  <a:cubicBezTo>
                    <a:pt x="7" y="19"/>
                    <a:pt x="7" y="19"/>
                    <a:pt x="7" y="19"/>
                  </a:cubicBezTo>
                  <a:cubicBezTo>
                    <a:pt x="7" y="20"/>
                    <a:pt x="7" y="20"/>
                    <a:pt x="7" y="20"/>
                  </a:cubicBezTo>
                  <a:cubicBezTo>
                    <a:pt x="8" y="20"/>
                    <a:pt x="8" y="20"/>
                    <a:pt x="8" y="20"/>
                  </a:cubicBezTo>
                  <a:cubicBezTo>
                    <a:pt x="8" y="19"/>
                    <a:pt x="8" y="19"/>
                    <a:pt x="8" y="19"/>
                  </a:cubicBezTo>
                  <a:cubicBezTo>
                    <a:pt x="8" y="19"/>
                    <a:pt x="8" y="19"/>
                    <a:pt x="8" y="19"/>
                  </a:cubicBezTo>
                  <a:cubicBezTo>
                    <a:pt x="8" y="19"/>
                    <a:pt x="8" y="19"/>
                    <a:pt x="8" y="19"/>
                  </a:cubicBezTo>
                  <a:cubicBezTo>
                    <a:pt x="8" y="19"/>
                    <a:pt x="8" y="19"/>
                    <a:pt x="8" y="19"/>
                  </a:cubicBezTo>
                  <a:cubicBezTo>
                    <a:pt x="7" y="19"/>
                    <a:pt x="7" y="19"/>
                    <a:pt x="7" y="19"/>
                  </a:cubicBezTo>
                  <a:cubicBezTo>
                    <a:pt x="7" y="19"/>
                    <a:pt x="7" y="19"/>
                    <a:pt x="7" y="19"/>
                  </a:cubicBezTo>
                  <a:cubicBezTo>
                    <a:pt x="7" y="19"/>
                    <a:pt x="7" y="19"/>
                    <a:pt x="7" y="19"/>
                  </a:cubicBezTo>
                  <a:cubicBezTo>
                    <a:pt x="7" y="19"/>
                    <a:pt x="7" y="19"/>
                    <a:pt x="7" y="19"/>
                  </a:cubicBezTo>
                  <a:cubicBezTo>
                    <a:pt x="7" y="19"/>
                    <a:pt x="7" y="19"/>
                    <a:pt x="7" y="19"/>
                  </a:cubicBezTo>
                  <a:cubicBezTo>
                    <a:pt x="8" y="18"/>
                    <a:pt x="8" y="18"/>
                    <a:pt x="8" y="18"/>
                  </a:cubicBezTo>
                  <a:cubicBezTo>
                    <a:pt x="8" y="18"/>
                    <a:pt x="8" y="18"/>
                    <a:pt x="8" y="18"/>
                  </a:cubicBezTo>
                  <a:cubicBezTo>
                    <a:pt x="9" y="18"/>
                    <a:pt x="9" y="18"/>
                    <a:pt x="9" y="18"/>
                  </a:cubicBezTo>
                  <a:cubicBezTo>
                    <a:pt x="9" y="18"/>
                    <a:pt x="9" y="18"/>
                    <a:pt x="9" y="18"/>
                  </a:cubicBezTo>
                  <a:cubicBezTo>
                    <a:pt x="9" y="18"/>
                    <a:pt x="9" y="18"/>
                    <a:pt x="9" y="18"/>
                  </a:cubicBezTo>
                  <a:cubicBezTo>
                    <a:pt x="9" y="18"/>
                    <a:pt x="9" y="18"/>
                    <a:pt x="9" y="18"/>
                  </a:cubicBezTo>
                  <a:cubicBezTo>
                    <a:pt x="9" y="18"/>
                    <a:pt x="9" y="18"/>
                    <a:pt x="9" y="18"/>
                  </a:cubicBezTo>
                  <a:cubicBezTo>
                    <a:pt x="10" y="18"/>
                    <a:pt x="10" y="18"/>
                    <a:pt x="10" y="18"/>
                  </a:cubicBezTo>
                  <a:cubicBezTo>
                    <a:pt x="10" y="17"/>
                    <a:pt x="10" y="17"/>
                    <a:pt x="10" y="17"/>
                  </a:cubicBezTo>
                  <a:cubicBezTo>
                    <a:pt x="10" y="17"/>
                    <a:pt x="10" y="17"/>
                    <a:pt x="10" y="17"/>
                  </a:cubicBezTo>
                  <a:cubicBezTo>
                    <a:pt x="9" y="17"/>
                    <a:pt x="9" y="17"/>
                    <a:pt x="9" y="17"/>
                  </a:cubicBezTo>
                  <a:cubicBezTo>
                    <a:pt x="9" y="18"/>
                    <a:pt x="9" y="18"/>
                    <a:pt x="9" y="18"/>
                  </a:cubicBezTo>
                  <a:cubicBezTo>
                    <a:pt x="8" y="18"/>
                    <a:pt x="8" y="18"/>
                    <a:pt x="8" y="18"/>
                  </a:cubicBezTo>
                  <a:cubicBezTo>
                    <a:pt x="8" y="18"/>
                    <a:pt x="8" y="18"/>
                    <a:pt x="8" y="18"/>
                  </a:cubicBezTo>
                  <a:cubicBezTo>
                    <a:pt x="8" y="18"/>
                    <a:pt x="8" y="18"/>
                    <a:pt x="8" y="18"/>
                  </a:cubicBezTo>
                  <a:cubicBezTo>
                    <a:pt x="8" y="18"/>
                    <a:pt x="8" y="18"/>
                    <a:pt x="8" y="18"/>
                  </a:cubicBezTo>
                  <a:cubicBezTo>
                    <a:pt x="7" y="18"/>
                    <a:pt x="7" y="18"/>
                    <a:pt x="7" y="18"/>
                  </a:cubicBezTo>
                  <a:cubicBezTo>
                    <a:pt x="7" y="18"/>
                    <a:pt x="7" y="18"/>
                    <a:pt x="7" y="18"/>
                  </a:cubicBezTo>
                  <a:cubicBezTo>
                    <a:pt x="7" y="18"/>
                    <a:pt x="7" y="18"/>
                    <a:pt x="7" y="18"/>
                  </a:cubicBezTo>
                  <a:cubicBezTo>
                    <a:pt x="7" y="18"/>
                    <a:pt x="7" y="18"/>
                    <a:pt x="7" y="18"/>
                  </a:cubicBezTo>
                  <a:cubicBezTo>
                    <a:pt x="6" y="18"/>
                    <a:pt x="6" y="18"/>
                    <a:pt x="6" y="18"/>
                  </a:cubicBezTo>
                  <a:cubicBezTo>
                    <a:pt x="6" y="18"/>
                    <a:pt x="6" y="18"/>
                    <a:pt x="6" y="18"/>
                  </a:cubicBezTo>
                  <a:cubicBezTo>
                    <a:pt x="6" y="18"/>
                    <a:pt x="6" y="18"/>
                    <a:pt x="6" y="18"/>
                  </a:cubicBezTo>
                  <a:cubicBezTo>
                    <a:pt x="5" y="18"/>
                    <a:pt x="5" y="18"/>
                    <a:pt x="5" y="18"/>
                  </a:cubicBezTo>
                  <a:cubicBezTo>
                    <a:pt x="5" y="18"/>
                    <a:pt x="5" y="18"/>
                    <a:pt x="5" y="18"/>
                  </a:cubicBezTo>
                  <a:cubicBezTo>
                    <a:pt x="5" y="18"/>
                    <a:pt x="5" y="18"/>
                    <a:pt x="5" y="18"/>
                  </a:cubicBezTo>
                  <a:cubicBezTo>
                    <a:pt x="5" y="18"/>
                    <a:pt x="5" y="18"/>
                    <a:pt x="5" y="18"/>
                  </a:cubicBezTo>
                  <a:cubicBezTo>
                    <a:pt x="5" y="17"/>
                    <a:pt x="5" y="17"/>
                    <a:pt x="5" y="17"/>
                  </a:cubicBezTo>
                  <a:cubicBezTo>
                    <a:pt x="5" y="17"/>
                    <a:pt x="5" y="17"/>
                    <a:pt x="5" y="17"/>
                  </a:cubicBezTo>
                  <a:cubicBezTo>
                    <a:pt x="5" y="17"/>
                    <a:pt x="5" y="17"/>
                    <a:pt x="5" y="17"/>
                  </a:cubicBezTo>
                  <a:cubicBezTo>
                    <a:pt x="5" y="17"/>
                    <a:pt x="5" y="17"/>
                    <a:pt x="5"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6"/>
                    <a:pt x="6" y="16"/>
                    <a:pt x="6" y="16"/>
                  </a:cubicBezTo>
                  <a:cubicBezTo>
                    <a:pt x="6" y="16"/>
                    <a:pt x="6" y="16"/>
                    <a:pt x="6" y="16"/>
                  </a:cubicBezTo>
                  <a:cubicBezTo>
                    <a:pt x="7" y="16"/>
                    <a:pt x="7" y="16"/>
                    <a:pt x="7" y="16"/>
                  </a:cubicBezTo>
                  <a:cubicBezTo>
                    <a:pt x="7" y="16"/>
                    <a:pt x="7" y="16"/>
                    <a:pt x="7" y="16"/>
                  </a:cubicBezTo>
                  <a:cubicBezTo>
                    <a:pt x="7" y="16"/>
                    <a:pt x="7" y="16"/>
                    <a:pt x="7" y="16"/>
                  </a:cubicBezTo>
                  <a:cubicBezTo>
                    <a:pt x="7" y="15"/>
                    <a:pt x="7" y="15"/>
                    <a:pt x="7" y="15"/>
                  </a:cubicBezTo>
                  <a:cubicBezTo>
                    <a:pt x="8" y="15"/>
                    <a:pt x="8" y="15"/>
                    <a:pt x="8" y="15"/>
                  </a:cubicBezTo>
                  <a:cubicBezTo>
                    <a:pt x="8" y="15"/>
                    <a:pt x="8" y="15"/>
                    <a:pt x="8" y="15"/>
                  </a:cubicBezTo>
                  <a:cubicBezTo>
                    <a:pt x="9" y="15"/>
                    <a:pt x="9" y="15"/>
                    <a:pt x="9" y="15"/>
                  </a:cubicBezTo>
                  <a:cubicBezTo>
                    <a:pt x="9" y="15"/>
                    <a:pt x="9" y="15"/>
                    <a:pt x="9" y="15"/>
                  </a:cubicBezTo>
                  <a:cubicBezTo>
                    <a:pt x="9" y="14"/>
                    <a:pt x="9" y="14"/>
                    <a:pt x="9" y="14"/>
                  </a:cubicBezTo>
                  <a:cubicBezTo>
                    <a:pt x="10" y="14"/>
                    <a:pt x="10" y="14"/>
                    <a:pt x="10" y="14"/>
                  </a:cubicBezTo>
                  <a:cubicBezTo>
                    <a:pt x="10" y="14"/>
                    <a:pt x="10" y="14"/>
                    <a:pt x="10" y="14"/>
                  </a:cubicBezTo>
                  <a:cubicBezTo>
                    <a:pt x="9" y="14"/>
                    <a:pt x="9" y="14"/>
                    <a:pt x="9" y="14"/>
                  </a:cubicBezTo>
                  <a:cubicBezTo>
                    <a:pt x="9" y="14"/>
                    <a:pt x="9" y="14"/>
                    <a:pt x="9" y="14"/>
                  </a:cubicBezTo>
                  <a:cubicBezTo>
                    <a:pt x="9" y="14"/>
                    <a:pt x="9" y="14"/>
                    <a:pt x="9" y="14"/>
                  </a:cubicBezTo>
                  <a:cubicBezTo>
                    <a:pt x="8" y="14"/>
                    <a:pt x="8" y="14"/>
                    <a:pt x="8" y="14"/>
                  </a:cubicBezTo>
                  <a:cubicBezTo>
                    <a:pt x="9" y="14"/>
                    <a:pt x="9" y="14"/>
                    <a:pt x="9" y="14"/>
                  </a:cubicBezTo>
                  <a:cubicBezTo>
                    <a:pt x="9" y="14"/>
                    <a:pt x="9" y="14"/>
                    <a:pt x="9" y="14"/>
                  </a:cubicBezTo>
                  <a:cubicBezTo>
                    <a:pt x="9" y="13"/>
                    <a:pt x="9" y="13"/>
                    <a:pt x="9" y="13"/>
                  </a:cubicBezTo>
                  <a:cubicBezTo>
                    <a:pt x="9" y="13"/>
                    <a:pt x="9" y="13"/>
                    <a:pt x="9" y="13"/>
                  </a:cubicBezTo>
                  <a:cubicBezTo>
                    <a:pt x="8" y="13"/>
                    <a:pt x="8" y="13"/>
                    <a:pt x="8" y="13"/>
                  </a:cubicBezTo>
                  <a:cubicBezTo>
                    <a:pt x="8" y="13"/>
                    <a:pt x="8" y="13"/>
                    <a:pt x="8" y="13"/>
                  </a:cubicBezTo>
                  <a:cubicBezTo>
                    <a:pt x="8" y="13"/>
                    <a:pt x="8" y="13"/>
                    <a:pt x="8" y="13"/>
                  </a:cubicBezTo>
                  <a:cubicBezTo>
                    <a:pt x="8" y="14"/>
                    <a:pt x="8" y="14"/>
                    <a:pt x="8" y="14"/>
                  </a:cubicBezTo>
                  <a:cubicBezTo>
                    <a:pt x="8" y="14"/>
                    <a:pt x="8" y="14"/>
                    <a:pt x="8" y="14"/>
                  </a:cubicBezTo>
                  <a:cubicBezTo>
                    <a:pt x="7" y="15"/>
                    <a:pt x="7" y="15"/>
                    <a:pt x="7" y="15"/>
                  </a:cubicBezTo>
                  <a:cubicBezTo>
                    <a:pt x="7" y="14"/>
                    <a:pt x="7" y="14"/>
                    <a:pt x="7" y="14"/>
                  </a:cubicBezTo>
                  <a:cubicBezTo>
                    <a:pt x="7" y="14"/>
                    <a:pt x="7" y="14"/>
                    <a:pt x="7" y="14"/>
                  </a:cubicBezTo>
                  <a:cubicBezTo>
                    <a:pt x="7" y="14"/>
                    <a:pt x="7" y="14"/>
                    <a:pt x="7" y="14"/>
                  </a:cubicBezTo>
                  <a:cubicBezTo>
                    <a:pt x="7" y="13"/>
                    <a:pt x="7" y="13"/>
                    <a:pt x="7" y="13"/>
                  </a:cubicBezTo>
                  <a:cubicBezTo>
                    <a:pt x="7" y="13"/>
                    <a:pt x="7" y="13"/>
                    <a:pt x="7" y="13"/>
                  </a:cubicBezTo>
                  <a:cubicBezTo>
                    <a:pt x="7" y="13"/>
                    <a:pt x="7" y="13"/>
                    <a:pt x="7" y="13"/>
                  </a:cubicBezTo>
                  <a:cubicBezTo>
                    <a:pt x="7" y="12"/>
                    <a:pt x="7" y="12"/>
                    <a:pt x="7" y="12"/>
                  </a:cubicBezTo>
                  <a:cubicBezTo>
                    <a:pt x="7" y="12"/>
                    <a:pt x="7" y="12"/>
                    <a:pt x="7" y="12"/>
                  </a:cubicBezTo>
                  <a:cubicBezTo>
                    <a:pt x="7" y="12"/>
                    <a:pt x="7" y="12"/>
                    <a:pt x="7" y="12"/>
                  </a:cubicBezTo>
                  <a:cubicBezTo>
                    <a:pt x="7" y="12"/>
                    <a:pt x="7" y="12"/>
                    <a:pt x="7" y="12"/>
                  </a:cubicBezTo>
                  <a:cubicBezTo>
                    <a:pt x="7" y="13"/>
                    <a:pt x="7" y="13"/>
                    <a:pt x="7" y="13"/>
                  </a:cubicBezTo>
                  <a:cubicBezTo>
                    <a:pt x="7" y="13"/>
                    <a:pt x="7" y="13"/>
                    <a:pt x="7" y="13"/>
                  </a:cubicBezTo>
                  <a:cubicBezTo>
                    <a:pt x="6" y="14"/>
                    <a:pt x="6" y="14"/>
                    <a:pt x="6" y="14"/>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4"/>
                    <a:pt x="6" y="14"/>
                    <a:pt x="6" y="14"/>
                  </a:cubicBezTo>
                  <a:cubicBezTo>
                    <a:pt x="6" y="14"/>
                    <a:pt x="6" y="14"/>
                    <a:pt x="6" y="14"/>
                  </a:cubicBezTo>
                  <a:cubicBezTo>
                    <a:pt x="6" y="14"/>
                    <a:pt x="6" y="14"/>
                    <a:pt x="6" y="14"/>
                  </a:cubicBezTo>
                  <a:cubicBezTo>
                    <a:pt x="6" y="15"/>
                    <a:pt x="6" y="15"/>
                    <a:pt x="6" y="15"/>
                  </a:cubicBezTo>
                  <a:cubicBezTo>
                    <a:pt x="6" y="15"/>
                    <a:pt x="6" y="15"/>
                    <a:pt x="6" y="15"/>
                  </a:cubicBezTo>
                  <a:cubicBezTo>
                    <a:pt x="6" y="15"/>
                    <a:pt x="6" y="15"/>
                    <a:pt x="6" y="15"/>
                  </a:cubicBezTo>
                  <a:cubicBezTo>
                    <a:pt x="6" y="15"/>
                    <a:pt x="6" y="15"/>
                    <a:pt x="6" y="15"/>
                  </a:cubicBezTo>
                  <a:cubicBezTo>
                    <a:pt x="6" y="16"/>
                    <a:pt x="6" y="16"/>
                    <a:pt x="6" y="16"/>
                  </a:cubicBezTo>
                  <a:cubicBezTo>
                    <a:pt x="6" y="16"/>
                    <a:pt x="6" y="16"/>
                    <a:pt x="6" y="16"/>
                  </a:cubicBezTo>
                  <a:cubicBezTo>
                    <a:pt x="5" y="16"/>
                    <a:pt x="5" y="16"/>
                    <a:pt x="5" y="16"/>
                  </a:cubicBezTo>
                  <a:cubicBezTo>
                    <a:pt x="5" y="16"/>
                    <a:pt x="5" y="16"/>
                    <a:pt x="5" y="16"/>
                  </a:cubicBezTo>
                  <a:cubicBezTo>
                    <a:pt x="4" y="16"/>
                    <a:pt x="4" y="16"/>
                    <a:pt x="4" y="16"/>
                  </a:cubicBezTo>
                  <a:cubicBezTo>
                    <a:pt x="4" y="16"/>
                    <a:pt x="4" y="16"/>
                    <a:pt x="4" y="16"/>
                  </a:cubicBezTo>
                  <a:cubicBezTo>
                    <a:pt x="4" y="16"/>
                    <a:pt x="4" y="16"/>
                    <a:pt x="4" y="16"/>
                  </a:cubicBezTo>
                  <a:cubicBezTo>
                    <a:pt x="4" y="15"/>
                    <a:pt x="4" y="15"/>
                    <a:pt x="4" y="15"/>
                  </a:cubicBezTo>
                  <a:cubicBezTo>
                    <a:pt x="4" y="15"/>
                    <a:pt x="4" y="15"/>
                    <a:pt x="4" y="15"/>
                  </a:cubicBezTo>
                  <a:cubicBezTo>
                    <a:pt x="3" y="15"/>
                    <a:pt x="3" y="15"/>
                    <a:pt x="3" y="15"/>
                  </a:cubicBezTo>
                  <a:cubicBezTo>
                    <a:pt x="3" y="15"/>
                    <a:pt x="3" y="15"/>
                    <a:pt x="3" y="15"/>
                  </a:cubicBezTo>
                  <a:cubicBezTo>
                    <a:pt x="3" y="14"/>
                    <a:pt x="3" y="14"/>
                    <a:pt x="3" y="14"/>
                  </a:cubicBezTo>
                  <a:cubicBezTo>
                    <a:pt x="3" y="14"/>
                    <a:pt x="3" y="14"/>
                    <a:pt x="3" y="14"/>
                  </a:cubicBezTo>
                  <a:cubicBezTo>
                    <a:pt x="3" y="14"/>
                    <a:pt x="3" y="14"/>
                    <a:pt x="3" y="14"/>
                  </a:cubicBezTo>
                  <a:cubicBezTo>
                    <a:pt x="4" y="14"/>
                    <a:pt x="4" y="14"/>
                    <a:pt x="4" y="14"/>
                  </a:cubicBezTo>
                  <a:cubicBezTo>
                    <a:pt x="4" y="14"/>
                    <a:pt x="4" y="14"/>
                    <a:pt x="4" y="14"/>
                  </a:cubicBezTo>
                  <a:cubicBezTo>
                    <a:pt x="3" y="14"/>
                    <a:pt x="3" y="14"/>
                    <a:pt x="3" y="14"/>
                  </a:cubicBezTo>
                  <a:cubicBezTo>
                    <a:pt x="3" y="14"/>
                    <a:pt x="3" y="14"/>
                    <a:pt x="3" y="14"/>
                  </a:cubicBezTo>
                  <a:cubicBezTo>
                    <a:pt x="3" y="14"/>
                    <a:pt x="3" y="14"/>
                    <a:pt x="3" y="14"/>
                  </a:cubicBezTo>
                  <a:cubicBezTo>
                    <a:pt x="3" y="13"/>
                    <a:pt x="3" y="13"/>
                    <a:pt x="3" y="13"/>
                  </a:cubicBezTo>
                  <a:cubicBezTo>
                    <a:pt x="2" y="13"/>
                    <a:pt x="2" y="13"/>
                    <a:pt x="2" y="13"/>
                  </a:cubicBezTo>
                  <a:cubicBezTo>
                    <a:pt x="2" y="13"/>
                    <a:pt x="2" y="13"/>
                    <a:pt x="2" y="13"/>
                  </a:cubicBezTo>
                  <a:cubicBezTo>
                    <a:pt x="2" y="13"/>
                    <a:pt x="2" y="13"/>
                    <a:pt x="2" y="13"/>
                  </a:cubicBezTo>
                  <a:cubicBezTo>
                    <a:pt x="2" y="13"/>
                    <a:pt x="2" y="13"/>
                    <a:pt x="2" y="13"/>
                  </a:cubicBezTo>
                  <a:cubicBezTo>
                    <a:pt x="2" y="12"/>
                    <a:pt x="2" y="12"/>
                    <a:pt x="2" y="12"/>
                  </a:cubicBezTo>
                  <a:cubicBezTo>
                    <a:pt x="2" y="12"/>
                    <a:pt x="2" y="12"/>
                    <a:pt x="2" y="12"/>
                  </a:cubicBezTo>
                  <a:cubicBezTo>
                    <a:pt x="1" y="12"/>
                    <a:pt x="1" y="12"/>
                    <a:pt x="1" y="12"/>
                  </a:cubicBezTo>
                  <a:cubicBezTo>
                    <a:pt x="1" y="12"/>
                    <a:pt x="1" y="12"/>
                    <a:pt x="1" y="12"/>
                  </a:cubicBezTo>
                  <a:cubicBezTo>
                    <a:pt x="1" y="11"/>
                    <a:pt x="1" y="11"/>
                    <a:pt x="1" y="11"/>
                  </a:cubicBezTo>
                  <a:cubicBezTo>
                    <a:pt x="1" y="11"/>
                    <a:pt x="1" y="11"/>
                    <a:pt x="1" y="11"/>
                  </a:cubicBezTo>
                  <a:cubicBezTo>
                    <a:pt x="2" y="12"/>
                    <a:pt x="2" y="12"/>
                    <a:pt x="2" y="12"/>
                  </a:cubicBezTo>
                  <a:cubicBezTo>
                    <a:pt x="2" y="12"/>
                    <a:pt x="2" y="12"/>
                    <a:pt x="2" y="12"/>
                  </a:cubicBezTo>
                  <a:cubicBezTo>
                    <a:pt x="2" y="12"/>
                    <a:pt x="2" y="12"/>
                    <a:pt x="2" y="12"/>
                  </a:cubicBezTo>
                  <a:cubicBezTo>
                    <a:pt x="2" y="12"/>
                    <a:pt x="2" y="12"/>
                    <a:pt x="2" y="12"/>
                  </a:cubicBezTo>
                  <a:cubicBezTo>
                    <a:pt x="3" y="12"/>
                    <a:pt x="3" y="12"/>
                    <a:pt x="3" y="12"/>
                  </a:cubicBezTo>
                  <a:cubicBezTo>
                    <a:pt x="3" y="12"/>
                    <a:pt x="3" y="12"/>
                    <a:pt x="3" y="12"/>
                  </a:cubicBezTo>
                  <a:cubicBezTo>
                    <a:pt x="2" y="11"/>
                    <a:pt x="2" y="11"/>
                    <a:pt x="2" y="11"/>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1" y="10"/>
                    <a:pt x="1" y="10"/>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0"/>
                    <a:pt x="1" y="10"/>
                    <a:pt x="1" y="10"/>
                  </a:cubicBezTo>
                  <a:cubicBezTo>
                    <a:pt x="0" y="10"/>
                    <a:pt x="0" y="10"/>
                    <a:pt x="0" y="10"/>
                  </a:cubicBezTo>
                  <a:cubicBezTo>
                    <a:pt x="0" y="9"/>
                    <a:pt x="0" y="9"/>
                    <a:pt x="0" y="9"/>
                  </a:cubicBezTo>
                  <a:cubicBezTo>
                    <a:pt x="0" y="9"/>
                    <a:pt x="0" y="9"/>
                    <a:pt x="0" y="9"/>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1" y="7"/>
                    <a:pt x="1" y="7"/>
                    <a:pt x="1" y="7"/>
                  </a:cubicBezTo>
                  <a:cubicBezTo>
                    <a:pt x="1" y="7"/>
                    <a:pt x="1" y="7"/>
                    <a:pt x="1" y="7"/>
                  </a:cubicBezTo>
                  <a:cubicBezTo>
                    <a:pt x="1" y="7"/>
                    <a:pt x="1" y="7"/>
                    <a:pt x="1" y="7"/>
                  </a:cubicBezTo>
                  <a:cubicBezTo>
                    <a:pt x="1" y="7"/>
                    <a:pt x="1" y="7"/>
                    <a:pt x="1" y="7"/>
                  </a:cubicBezTo>
                  <a:cubicBezTo>
                    <a:pt x="2" y="7"/>
                    <a:pt x="2" y="7"/>
                    <a:pt x="2" y="7"/>
                  </a:cubicBezTo>
                  <a:cubicBezTo>
                    <a:pt x="2" y="8"/>
                    <a:pt x="2" y="8"/>
                    <a:pt x="2" y="8"/>
                  </a:cubicBezTo>
                  <a:cubicBezTo>
                    <a:pt x="2" y="8"/>
                    <a:pt x="2" y="8"/>
                    <a:pt x="2" y="8"/>
                  </a:cubicBezTo>
                  <a:cubicBezTo>
                    <a:pt x="2" y="7"/>
                    <a:pt x="2" y="7"/>
                    <a:pt x="2" y="7"/>
                  </a:cubicBezTo>
                  <a:cubicBezTo>
                    <a:pt x="2" y="7"/>
                    <a:pt x="2" y="7"/>
                    <a:pt x="2" y="7"/>
                  </a:cubicBezTo>
                  <a:cubicBezTo>
                    <a:pt x="2" y="7"/>
                    <a:pt x="2" y="7"/>
                    <a:pt x="2" y="7"/>
                  </a:cubicBezTo>
                  <a:cubicBezTo>
                    <a:pt x="2" y="6"/>
                    <a:pt x="2" y="6"/>
                    <a:pt x="2" y="6"/>
                  </a:cubicBezTo>
                  <a:cubicBezTo>
                    <a:pt x="2" y="7"/>
                    <a:pt x="2" y="7"/>
                    <a:pt x="2" y="7"/>
                  </a:cubicBezTo>
                  <a:cubicBezTo>
                    <a:pt x="2" y="7"/>
                    <a:pt x="2" y="7"/>
                    <a:pt x="2" y="7"/>
                  </a:cubicBezTo>
                  <a:cubicBezTo>
                    <a:pt x="2" y="7"/>
                    <a:pt x="2" y="7"/>
                    <a:pt x="2" y="7"/>
                  </a:cubicBezTo>
                  <a:cubicBezTo>
                    <a:pt x="3" y="7"/>
                    <a:pt x="3" y="7"/>
                    <a:pt x="3" y="7"/>
                  </a:cubicBezTo>
                  <a:cubicBezTo>
                    <a:pt x="4" y="6"/>
                    <a:pt x="4" y="6"/>
                    <a:pt x="4" y="6"/>
                  </a:cubicBezTo>
                  <a:cubicBezTo>
                    <a:pt x="4" y="6"/>
                    <a:pt x="4" y="6"/>
                    <a:pt x="4" y="6"/>
                  </a:cubicBezTo>
                  <a:cubicBezTo>
                    <a:pt x="4" y="6"/>
                    <a:pt x="4" y="6"/>
                    <a:pt x="4" y="6"/>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4" y="8"/>
                    <a:pt x="4" y="8"/>
                    <a:pt x="4" y="8"/>
                  </a:cubicBezTo>
                  <a:cubicBezTo>
                    <a:pt x="4" y="8"/>
                    <a:pt x="4" y="8"/>
                    <a:pt x="4" y="8"/>
                  </a:cubicBezTo>
                  <a:cubicBezTo>
                    <a:pt x="4" y="8"/>
                    <a:pt x="4" y="8"/>
                    <a:pt x="4" y="8"/>
                  </a:cubicBezTo>
                  <a:cubicBezTo>
                    <a:pt x="4" y="8"/>
                    <a:pt x="4" y="8"/>
                    <a:pt x="4" y="8"/>
                  </a:cubicBezTo>
                  <a:cubicBezTo>
                    <a:pt x="4" y="9"/>
                    <a:pt x="4" y="9"/>
                    <a:pt x="4" y="9"/>
                  </a:cubicBezTo>
                  <a:cubicBezTo>
                    <a:pt x="4" y="9"/>
                    <a:pt x="4" y="9"/>
                    <a:pt x="4" y="9"/>
                  </a:cubicBezTo>
                  <a:cubicBezTo>
                    <a:pt x="4" y="8"/>
                    <a:pt x="4" y="8"/>
                    <a:pt x="4" y="8"/>
                  </a:cubicBezTo>
                  <a:cubicBezTo>
                    <a:pt x="4" y="8"/>
                    <a:pt x="4" y="8"/>
                    <a:pt x="4" y="8"/>
                  </a:cubicBezTo>
                  <a:cubicBezTo>
                    <a:pt x="4" y="9"/>
                    <a:pt x="4" y="9"/>
                    <a:pt x="4" y="9"/>
                  </a:cubicBezTo>
                  <a:cubicBezTo>
                    <a:pt x="4" y="9"/>
                    <a:pt x="4" y="9"/>
                    <a:pt x="4" y="9"/>
                  </a:cubicBezTo>
                  <a:cubicBezTo>
                    <a:pt x="4" y="9"/>
                    <a:pt x="4" y="9"/>
                    <a:pt x="4" y="9"/>
                  </a:cubicBezTo>
                  <a:cubicBezTo>
                    <a:pt x="5" y="10"/>
                    <a:pt x="5" y="10"/>
                    <a:pt x="5" y="10"/>
                  </a:cubicBezTo>
                  <a:cubicBezTo>
                    <a:pt x="5" y="10"/>
                    <a:pt x="5" y="10"/>
                    <a:pt x="5" y="10"/>
                  </a:cubicBezTo>
                  <a:cubicBezTo>
                    <a:pt x="5" y="10"/>
                    <a:pt x="5" y="10"/>
                    <a:pt x="5" y="10"/>
                  </a:cubicBezTo>
                  <a:cubicBezTo>
                    <a:pt x="5" y="9"/>
                    <a:pt x="5" y="9"/>
                    <a:pt x="5" y="9"/>
                  </a:cubicBezTo>
                  <a:cubicBezTo>
                    <a:pt x="5" y="9"/>
                    <a:pt x="5" y="9"/>
                    <a:pt x="5" y="9"/>
                  </a:cubicBezTo>
                  <a:cubicBezTo>
                    <a:pt x="4" y="8"/>
                    <a:pt x="4" y="8"/>
                    <a:pt x="4" y="8"/>
                  </a:cubicBezTo>
                  <a:cubicBezTo>
                    <a:pt x="5" y="8"/>
                    <a:pt x="5" y="8"/>
                    <a:pt x="5" y="8"/>
                  </a:cubicBezTo>
                  <a:cubicBezTo>
                    <a:pt x="5" y="7"/>
                    <a:pt x="5" y="7"/>
                    <a:pt x="5" y="7"/>
                  </a:cubicBezTo>
                  <a:cubicBezTo>
                    <a:pt x="5" y="7"/>
                    <a:pt x="5" y="7"/>
                    <a:pt x="5" y="7"/>
                  </a:cubicBezTo>
                  <a:cubicBezTo>
                    <a:pt x="5" y="7"/>
                    <a:pt x="5" y="7"/>
                    <a:pt x="5" y="7"/>
                  </a:cubicBezTo>
                  <a:cubicBezTo>
                    <a:pt x="5" y="7"/>
                    <a:pt x="5" y="7"/>
                    <a:pt x="5" y="7"/>
                  </a:cubicBezTo>
                  <a:cubicBezTo>
                    <a:pt x="6" y="7"/>
                    <a:pt x="6" y="7"/>
                    <a:pt x="6" y="7"/>
                  </a:cubicBezTo>
                  <a:cubicBezTo>
                    <a:pt x="6" y="8"/>
                    <a:pt x="6" y="8"/>
                    <a:pt x="6" y="8"/>
                  </a:cubicBezTo>
                  <a:cubicBezTo>
                    <a:pt x="6" y="8"/>
                    <a:pt x="6" y="8"/>
                    <a:pt x="6" y="8"/>
                  </a:cubicBezTo>
                  <a:cubicBezTo>
                    <a:pt x="6" y="9"/>
                    <a:pt x="6" y="9"/>
                    <a:pt x="6" y="9"/>
                  </a:cubicBezTo>
                  <a:cubicBezTo>
                    <a:pt x="7" y="9"/>
                    <a:pt x="7" y="9"/>
                    <a:pt x="7" y="9"/>
                  </a:cubicBezTo>
                  <a:cubicBezTo>
                    <a:pt x="7" y="10"/>
                    <a:pt x="7" y="10"/>
                    <a:pt x="7" y="10"/>
                  </a:cubicBezTo>
                  <a:cubicBezTo>
                    <a:pt x="7" y="10"/>
                    <a:pt x="7" y="10"/>
                    <a:pt x="7" y="10"/>
                  </a:cubicBezTo>
                  <a:cubicBezTo>
                    <a:pt x="6" y="10"/>
                    <a:pt x="6" y="10"/>
                    <a:pt x="6" y="10"/>
                  </a:cubicBezTo>
                  <a:cubicBezTo>
                    <a:pt x="6" y="10"/>
                    <a:pt x="6" y="10"/>
                    <a:pt x="6" y="10"/>
                  </a:cubicBezTo>
                  <a:cubicBezTo>
                    <a:pt x="6" y="11"/>
                    <a:pt x="6" y="11"/>
                    <a:pt x="6" y="11"/>
                  </a:cubicBezTo>
                  <a:cubicBezTo>
                    <a:pt x="7" y="10"/>
                    <a:pt x="7" y="10"/>
                    <a:pt x="7" y="10"/>
                  </a:cubicBezTo>
                  <a:cubicBezTo>
                    <a:pt x="7" y="10"/>
                    <a:pt x="7" y="10"/>
                    <a:pt x="7" y="10"/>
                  </a:cubicBezTo>
                  <a:cubicBezTo>
                    <a:pt x="7" y="11"/>
                    <a:pt x="7" y="11"/>
                    <a:pt x="7" y="11"/>
                  </a:cubicBezTo>
                  <a:cubicBezTo>
                    <a:pt x="8" y="11"/>
                    <a:pt x="8" y="11"/>
                    <a:pt x="8" y="11"/>
                  </a:cubicBezTo>
                  <a:cubicBezTo>
                    <a:pt x="8" y="12"/>
                    <a:pt x="8" y="12"/>
                    <a:pt x="8" y="12"/>
                  </a:cubicBezTo>
                  <a:cubicBezTo>
                    <a:pt x="8" y="12"/>
                    <a:pt x="8" y="12"/>
                    <a:pt x="8" y="12"/>
                  </a:cubicBezTo>
                  <a:cubicBezTo>
                    <a:pt x="8" y="11"/>
                    <a:pt x="8" y="11"/>
                    <a:pt x="8" y="11"/>
                  </a:cubicBezTo>
                  <a:cubicBezTo>
                    <a:pt x="8" y="11"/>
                    <a:pt x="8" y="11"/>
                    <a:pt x="8" y="11"/>
                  </a:cubicBezTo>
                  <a:cubicBezTo>
                    <a:pt x="8" y="10"/>
                    <a:pt x="8" y="10"/>
                    <a:pt x="8" y="10"/>
                  </a:cubicBezTo>
                  <a:cubicBezTo>
                    <a:pt x="7" y="10"/>
                    <a:pt x="7" y="10"/>
                    <a:pt x="7" y="10"/>
                  </a:cubicBezTo>
                  <a:cubicBezTo>
                    <a:pt x="7" y="9"/>
                    <a:pt x="7" y="9"/>
                    <a:pt x="7" y="9"/>
                  </a:cubicBezTo>
                  <a:cubicBezTo>
                    <a:pt x="7" y="9"/>
                    <a:pt x="7" y="9"/>
                    <a:pt x="7" y="9"/>
                  </a:cubicBezTo>
                  <a:cubicBezTo>
                    <a:pt x="7" y="8"/>
                    <a:pt x="7" y="8"/>
                    <a:pt x="7" y="8"/>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7" y="5"/>
                    <a:pt x="7" y="5"/>
                    <a:pt x="7" y="5"/>
                  </a:cubicBezTo>
                  <a:cubicBezTo>
                    <a:pt x="7" y="5"/>
                    <a:pt x="7" y="5"/>
                    <a:pt x="7" y="5"/>
                  </a:cubicBezTo>
                  <a:cubicBezTo>
                    <a:pt x="7" y="5"/>
                    <a:pt x="7" y="5"/>
                    <a:pt x="7" y="5"/>
                  </a:cubicBezTo>
                  <a:cubicBezTo>
                    <a:pt x="8" y="5"/>
                    <a:pt x="8" y="5"/>
                    <a:pt x="8" y="5"/>
                  </a:cubicBezTo>
                  <a:cubicBezTo>
                    <a:pt x="8" y="5"/>
                    <a:pt x="8" y="5"/>
                    <a:pt x="8" y="5"/>
                  </a:cubicBezTo>
                  <a:cubicBezTo>
                    <a:pt x="8" y="6"/>
                    <a:pt x="8" y="6"/>
                    <a:pt x="8" y="6"/>
                  </a:cubicBezTo>
                  <a:cubicBezTo>
                    <a:pt x="8" y="6"/>
                    <a:pt x="8" y="6"/>
                    <a:pt x="8" y="6"/>
                  </a:cubicBezTo>
                  <a:cubicBezTo>
                    <a:pt x="8" y="6"/>
                    <a:pt x="8" y="6"/>
                    <a:pt x="8" y="6"/>
                  </a:cubicBezTo>
                  <a:cubicBezTo>
                    <a:pt x="9" y="6"/>
                    <a:pt x="9" y="6"/>
                    <a:pt x="9" y="6"/>
                  </a:cubicBezTo>
                  <a:cubicBezTo>
                    <a:pt x="9" y="6"/>
                    <a:pt x="9" y="6"/>
                    <a:pt x="9" y="6"/>
                  </a:cubicBezTo>
                  <a:cubicBezTo>
                    <a:pt x="10" y="6"/>
                    <a:pt x="10" y="6"/>
                    <a:pt x="10" y="6"/>
                  </a:cubicBezTo>
                  <a:cubicBezTo>
                    <a:pt x="10" y="7"/>
                    <a:pt x="10" y="7"/>
                    <a:pt x="10" y="7"/>
                  </a:cubicBezTo>
                  <a:cubicBezTo>
                    <a:pt x="10" y="7"/>
                    <a:pt x="10" y="7"/>
                    <a:pt x="10" y="7"/>
                  </a:cubicBezTo>
                  <a:cubicBezTo>
                    <a:pt x="10" y="7"/>
                    <a:pt x="10" y="7"/>
                    <a:pt x="10" y="7"/>
                  </a:cubicBezTo>
                  <a:cubicBezTo>
                    <a:pt x="10" y="8"/>
                    <a:pt x="10" y="8"/>
                    <a:pt x="10" y="8"/>
                  </a:cubicBezTo>
                  <a:cubicBezTo>
                    <a:pt x="10" y="9"/>
                    <a:pt x="10" y="9"/>
                    <a:pt x="10" y="9"/>
                  </a:cubicBezTo>
                  <a:cubicBezTo>
                    <a:pt x="9" y="9"/>
                    <a:pt x="9" y="9"/>
                    <a:pt x="9" y="9"/>
                  </a:cubicBezTo>
                  <a:cubicBezTo>
                    <a:pt x="10" y="9"/>
                    <a:pt x="10" y="9"/>
                    <a:pt x="10" y="9"/>
                  </a:cubicBezTo>
                  <a:cubicBezTo>
                    <a:pt x="10" y="9"/>
                    <a:pt x="10" y="9"/>
                    <a:pt x="10" y="9"/>
                  </a:cubicBezTo>
                  <a:cubicBezTo>
                    <a:pt x="10" y="8"/>
                    <a:pt x="10" y="8"/>
                    <a:pt x="10" y="8"/>
                  </a:cubicBezTo>
                  <a:cubicBezTo>
                    <a:pt x="10" y="8"/>
                    <a:pt x="10" y="8"/>
                    <a:pt x="10" y="8"/>
                  </a:cubicBezTo>
                  <a:cubicBezTo>
                    <a:pt x="10" y="7"/>
                    <a:pt x="10" y="7"/>
                    <a:pt x="10" y="7"/>
                  </a:cubicBezTo>
                  <a:cubicBezTo>
                    <a:pt x="10" y="7"/>
                    <a:pt x="10" y="7"/>
                    <a:pt x="10" y="7"/>
                  </a:cubicBezTo>
                  <a:cubicBezTo>
                    <a:pt x="11" y="8"/>
                    <a:pt x="11" y="8"/>
                    <a:pt x="11" y="8"/>
                  </a:cubicBezTo>
                  <a:cubicBezTo>
                    <a:pt x="11" y="8"/>
                    <a:pt x="11" y="8"/>
                    <a:pt x="11" y="8"/>
                  </a:cubicBezTo>
                  <a:cubicBezTo>
                    <a:pt x="11" y="9"/>
                    <a:pt x="11" y="9"/>
                    <a:pt x="11" y="9"/>
                  </a:cubicBezTo>
                  <a:cubicBezTo>
                    <a:pt x="11" y="10"/>
                    <a:pt x="11" y="10"/>
                    <a:pt x="11" y="10"/>
                  </a:cubicBezTo>
                  <a:cubicBezTo>
                    <a:pt x="12" y="10"/>
                    <a:pt x="12" y="10"/>
                    <a:pt x="12" y="10"/>
                  </a:cubicBezTo>
                  <a:cubicBezTo>
                    <a:pt x="12" y="10"/>
                    <a:pt x="12" y="10"/>
                    <a:pt x="12" y="10"/>
                  </a:cubicBezTo>
                  <a:cubicBezTo>
                    <a:pt x="12" y="10"/>
                    <a:pt x="12" y="10"/>
                    <a:pt x="12" y="10"/>
                  </a:cubicBezTo>
                  <a:cubicBezTo>
                    <a:pt x="13" y="11"/>
                    <a:pt x="13" y="11"/>
                    <a:pt x="13" y="11"/>
                  </a:cubicBezTo>
                  <a:cubicBezTo>
                    <a:pt x="13" y="11"/>
                    <a:pt x="13" y="11"/>
                    <a:pt x="13" y="11"/>
                  </a:cubicBezTo>
                  <a:cubicBezTo>
                    <a:pt x="13" y="11"/>
                    <a:pt x="13" y="11"/>
                    <a:pt x="13" y="11"/>
                  </a:cubicBezTo>
                  <a:cubicBezTo>
                    <a:pt x="14" y="12"/>
                    <a:pt x="14" y="12"/>
                    <a:pt x="14" y="12"/>
                  </a:cubicBezTo>
                  <a:cubicBezTo>
                    <a:pt x="15" y="12"/>
                    <a:pt x="15" y="12"/>
                    <a:pt x="15" y="12"/>
                  </a:cubicBezTo>
                  <a:cubicBezTo>
                    <a:pt x="15" y="12"/>
                    <a:pt x="15" y="12"/>
                    <a:pt x="15" y="12"/>
                  </a:cubicBezTo>
                  <a:cubicBezTo>
                    <a:pt x="15" y="12"/>
                    <a:pt x="15" y="12"/>
                    <a:pt x="15" y="12"/>
                  </a:cubicBezTo>
                  <a:cubicBezTo>
                    <a:pt x="15" y="13"/>
                    <a:pt x="15" y="13"/>
                    <a:pt x="15" y="13"/>
                  </a:cubicBezTo>
                  <a:cubicBezTo>
                    <a:pt x="15" y="13"/>
                    <a:pt x="15" y="13"/>
                    <a:pt x="15" y="13"/>
                  </a:cubicBezTo>
                  <a:cubicBezTo>
                    <a:pt x="15" y="13"/>
                    <a:pt x="15" y="13"/>
                    <a:pt x="15" y="13"/>
                  </a:cubicBezTo>
                  <a:cubicBezTo>
                    <a:pt x="15" y="13"/>
                    <a:pt x="15" y="13"/>
                    <a:pt x="15" y="13"/>
                  </a:cubicBezTo>
                  <a:cubicBezTo>
                    <a:pt x="14" y="13"/>
                    <a:pt x="14" y="13"/>
                    <a:pt x="14" y="13"/>
                  </a:cubicBezTo>
                  <a:cubicBezTo>
                    <a:pt x="14" y="13"/>
                    <a:pt x="14" y="13"/>
                    <a:pt x="14" y="13"/>
                  </a:cubicBezTo>
                  <a:cubicBezTo>
                    <a:pt x="13" y="13"/>
                    <a:pt x="13" y="13"/>
                    <a:pt x="13" y="13"/>
                  </a:cubicBezTo>
                  <a:cubicBezTo>
                    <a:pt x="13" y="13"/>
                    <a:pt x="13" y="13"/>
                    <a:pt x="13" y="13"/>
                  </a:cubicBezTo>
                  <a:cubicBezTo>
                    <a:pt x="13" y="13"/>
                    <a:pt x="13" y="13"/>
                    <a:pt x="13" y="13"/>
                  </a:cubicBezTo>
                  <a:cubicBezTo>
                    <a:pt x="13" y="14"/>
                    <a:pt x="13" y="14"/>
                    <a:pt x="13" y="14"/>
                  </a:cubicBezTo>
                  <a:cubicBezTo>
                    <a:pt x="13" y="14"/>
                    <a:pt x="13" y="14"/>
                    <a:pt x="13" y="14"/>
                  </a:cubicBezTo>
                  <a:cubicBezTo>
                    <a:pt x="12" y="14"/>
                    <a:pt x="12" y="14"/>
                    <a:pt x="12" y="14"/>
                  </a:cubicBezTo>
                  <a:cubicBezTo>
                    <a:pt x="12" y="14"/>
                    <a:pt x="12" y="14"/>
                    <a:pt x="12" y="14"/>
                  </a:cubicBezTo>
                  <a:cubicBezTo>
                    <a:pt x="12" y="15"/>
                    <a:pt x="12" y="15"/>
                    <a:pt x="12" y="15"/>
                  </a:cubicBezTo>
                  <a:cubicBezTo>
                    <a:pt x="13" y="16"/>
                    <a:pt x="13" y="16"/>
                    <a:pt x="13" y="16"/>
                  </a:cubicBezTo>
                  <a:cubicBezTo>
                    <a:pt x="12" y="16"/>
                    <a:pt x="12" y="16"/>
                    <a:pt x="12" y="16"/>
                  </a:cubicBezTo>
                  <a:cubicBezTo>
                    <a:pt x="12" y="16"/>
                    <a:pt x="12" y="16"/>
                    <a:pt x="12" y="16"/>
                  </a:cubicBezTo>
                  <a:cubicBezTo>
                    <a:pt x="13" y="17"/>
                    <a:pt x="13" y="17"/>
                    <a:pt x="13" y="17"/>
                  </a:cubicBezTo>
                  <a:cubicBezTo>
                    <a:pt x="12" y="17"/>
                    <a:pt x="12" y="17"/>
                    <a:pt x="12" y="17"/>
                  </a:cubicBez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9"/>
                    <a:pt x="12" y="19"/>
                    <a:pt x="12" y="19"/>
                  </a:cubicBezTo>
                  <a:cubicBezTo>
                    <a:pt x="12" y="19"/>
                    <a:pt x="12" y="19"/>
                    <a:pt x="12" y="19"/>
                  </a:cubicBezTo>
                  <a:cubicBezTo>
                    <a:pt x="12" y="20"/>
                    <a:pt x="12" y="20"/>
                    <a:pt x="12" y="20"/>
                  </a:cubicBezTo>
                  <a:cubicBezTo>
                    <a:pt x="12" y="20"/>
                    <a:pt x="12" y="20"/>
                    <a:pt x="12" y="20"/>
                  </a:cubicBezTo>
                  <a:cubicBezTo>
                    <a:pt x="11" y="20"/>
                    <a:pt x="11" y="20"/>
                    <a:pt x="11" y="20"/>
                  </a:cubicBezTo>
                  <a:cubicBezTo>
                    <a:pt x="11" y="20"/>
                    <a:pt x="11" y="20"/>
                    <a:pt x="11" y="20"/>
                  </a:cubicBezTo>
                  <a:cubicBezTo>
                    <a:pt x="11" y="20"/>
                    <a:pt x="11" y="20"/>
                    <a:pt x="11" y="20"/>
                  </a:cubicBezTo>
                  <a:cubicBezTo>
                    <a:pt x="11" y="20"/>
                    <a:pt x="11" y="20"/>
                    <a:pt x="11" y="20"/>
                  </a:cubicBezTo>
                  <a:cubicBezTo>
                    <a:pt x="11" y="21"/>
                    <a:pt x="11" y="21"/>
                    <a:pt x="11" y="21"/>
                  </a:cubicBezTo>
                  <a:cubicBezTo>
                    <a:pt x="11" y="21"/>
                    <a:pt x="11" y="21"/>
                    <a:pt x="11" y="21"/>
                  </a:cubicBezTo>
                  <a:cubicBezTo>
                    <a:pt x="11" y="21"/>
                    <a:pt x="11" y="21"/>
                    <a:pt x="11" y="21"/>
                  </a:cubicBezTo>
                  <a:cubicBezTo>
                    <a:pt x="11" y="22"/>
                    <a:pt x="11" y="22"/>
                    <a:pt x="11" y="22"/>
                  </a:cubicBezTo>
                  <a:cubicBezTo>
                    <a:pt x="11" y="23"/>
                    <a:pt x="11" y="23"/>
                    <a:pt x="11" y="23"/>
                  </a:cubicBezTo>
                  <a:cubicBezTo>
                    <a:pt x="11" y="23"/>
                    <a:pt x="11" y="23"/>
                    <a:pt x="11" y="23"/>
                  </a:cubicBezTo>
                  <a:cubicBezTo>
                    <a:pt x="11" y="24"/>
                    <a:pt x="11" y="24"/>
                    <a:pt x="11" y="24"/>
                  </a:cubicBezTo>
                  <a:cubicBezTo>
                    <a:pt x="11" y="24"/>
                    <a:pt x="11" y="24"/>
                    <a:pt x="11" y="24"/>
                  </a:cubicBezTo>
                  <a:cubicBezTo>
                    <a:pt x="11" y="24"/>
                    <a:pt x="11" y="24"/>
                    <a:pt x="11" y="24"/>
                  </a:cubicBezTo>
                  <a:cubicBezTo>
                    <a:pt x="11" y="24"/>
                    <a:pt x="11" y="24"/>
                    <a:pt x="11" y="24"/>
                  </a:cubicBezTo>
                  <a:cubicBezTo>
                    <a:pt x="11" y="25"/>
                    <a:pt x="11" y="25"/>
                    <a:pt x="11" y="25"/>
                  </a:cubicBezTo>
                  <a:cubicBezTo>
                    <a:pt x="10" y="25"/>
                    <a:pt x="10" y="25"/>
                    <a:pt x="10" y="25"/>
                  </a:cubicBezTo>
                  <a:cubicBezTo>
                    <a:pt x="10" y="25"/>
                    <a:pt x="10" y="25"/>
                    <a:pt x="10" y="25"/>
                  </a:cubicBezTo>
                  <a:close/>
                  <a:moveTo>
                    <a:pt x="15" y="36"/>
                  </a:moveTo>
                  <a:cubicBezTo>
                    <a:pt x="15" y="36"/>
                    <a:pt x="15" y="36"/>
                    <a:pt x="15" y="36"/>
                  </a:cubicBezTo>
                  <a:cubicBezTo>
                    <a:pt x="15" y="35"/>
                    <a:pt x="15" y="35"/>
                    <a:pt x="15" y="35"/>
                  </a:cubicBezTo>
                  <a:cubicBezTo>
                    <a:pt x="15" y="35"/>
                    <a:pt x="15" y="35"/>
                    <a:pt x="15" y="35"/>
                  </a:cubicBezTo>
                  <a:cubicBezTo>
                    <a:pt x="14" y="35"/>
                    <a:pt x="14" y="35"/>
                    <a:pt x="14" y="35"/>
                  </a:cubicBezTo>
                  <a:cubicBezTo>
                    <a:pt x="14" y="35"/>
                    <a:pt x="14" y="35"/>
                    <a:pt x="14" y="35"/>
                  </a:cubicBezTo>
                  <a:cubicBezTo>
                    <a:pt x="14" y="35"/>
                    <a:pt x="14" y="35"/>
                    <a:pt x="14" y="35"/>
                  </a:cubicBezTo>
                  <a:cubicBezTo>
                    <a:pt x="15" y="36"/>
                    <a:pt x="15" y="36"/>
                    <a:pt x="15" y="36"/>
                  </a:cubicBezTo>
                  <a:cubicBezTo>
                    <a:pt x="15" y="36"/>
                    <a:pt x="15" y="36"/>
                    <a:pt x="15" y="36"/>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5393" y="1917"/>
              <a:ext cx="277" cy="538"/>
            </a:xfrm>
            <a:custGeom>
              <a:avLst/>
              <a:gdLst>
                <a:gd name="T0" fmla="*/ 109 w 277"/>
                <a:gd name="T1" fmla="*/ 261 h 538"/>
                <a:gd name="T2" fmla="*/ 8 w 277"/>
                <a:gd name="T3" fmla="*/ 530 h 538"/>
                <a:gd name="T4" fmla="*/ 59 w 277"/>
                <a:gd name="T5" fmla="*/ 488 h 538"/>
                <a:gd name="T6" fmla="*/ 59 w 277"/>
                <a:gd name="T7" fmla="*/ 488 h 538"/>
                <a:gd name="T8" fmla="*/ 76 w 277"/>
                <a:gd name="T9" fmla="*/ 446 h 538"/>
                <a:gd name="T10" fmla="*/ 84 w 277"/>
                <a:gd name="T11" fmla="*/ 446 h 538"/>
                <a:gd name="T12" fmla="*/ 193 w 277"/>
                <a:gd name="T13" fmla="*/ 118 h 538"/>
                <a:gd name="T14" fmla="*/ 185 w 277"/>
                <a:gd name="T15" fmla="*/ 75 h 538"/>
                <a:gd name="T16" fmla="*/ 193 w 277"/>
                <a:gd name="T17" fmla="*/ 67 h 538"/>
                <a:gd name="T18" fmla="*/ 193 w 277"/>
                <a:gd name="T19" fmla="*/ 42 h 538"/>
                <a:gd name="T20" fmla="*/ 193 w 277"/>
                <a:gd name="T21" fmla="*/ 0 h 538"/>
                <a:gd name="T22" fmla="*/ 244 w 277"/>
                <a:gd name="T23" fmla="*/ 42 h 538"/>
                <a:gd name="T24" fmla="*/ 260 w 277"/>
                <a:gd name="T25" fmla="*/ 42 h 538"/>
                <a:gd name="T26" fmla="*/ 269 w 277"/>
                <a:gd name="T27" fmla="*/ 59 h 538"/>
                <a:gd name="T28" fmla="*/ 244 w 277"/>
                <a:gd name="T29" fmla="*/ 84 h 538"/>
                <a:gd name="T30" fmla="*/ 210 w 277"/>
                <a:gd name="T31" fmla="*/ 84 h 538"/>
                <a:gd name="T32" fmla="*/ 202 w 277"/>
                <a:gd name="T33" fmla="*/ 92 h 538"/>
                <a:gd name="T34" fmla="*/ 193 w 277"/>
                <a:gd name="T35" fmla="*/ 118 h 538"/>
                <a:gd name="T36" fmla="*/ 193 w 277"/>
                <a:gd name="T37" fmla="*/ 202 h 538"/>
                <a:gd name="T38" fmla="*/ 59 w 277"/>
                <a:gd name="T39" fmla="*/ 336 h 538"/>
                <a:gd name="T40" fmla="*/ 50 w 277"/>
                <a:gd name="T41" fmla="*/ 345 h 538"/>
                <a:gd name="T42" fmla="*/ 50 w 277"/>
                <a:gd name="T43" fmla="*/ 345 h 538"/>
                <a:gd name="T44" fmla="*/ 76 w 277"/>
                <a:gd name="T45" fmla="*/ 353 h 538"/>
                <a:gd name="T46" fmla="*/ 76 w 277"/>
                <a:gd name="T47" fmla="*/ 345 h 538"/>
                <a:gd name="T48" fmla="*/ 134 w 277"/>
                <a:gd name="T49" fmla="*/ 303 h 538"/>
                <a:gd name="T50" fmla="*/ 126 w 277"/>
                <a:gd name="T51" fmla="*/ 336 h 538"/>
                <a:gd name="T52" fmla="*/ 151 w 277"/>
                <a:gd name="T53" fmla="*/ 311 h 538"/>
                <a:gd name="T54" fmla="*/ 118 w 277"/>
                <a:gd name="T55" fmla="*/ 311 h 538"/>
                <a:gd name="T56" fmla="*/ 118 w 277"/>
                <a:gd name="T57" fmla="*/ 336 h 538"/>
                <a:gd name="T58" fmla="*/ 101 w 277"/>
                <a:gd name="T59" fmla="*/ 395 h 538"/>
                <a:gd name="T60" fmla="*/ 101 w 277"/>
                <a:gd name="T61" fmla="*/ 370 h 538"/>
                <a:gd name="T62" fmla="*/ 109 w 277"/>
                <a:gd name="T63" fmla="*/ 336 h 538"/>
                <a:gd name="T64" fmla="*/ 92 w 277"/>
                <a:gd name="T65" fmla="*/ 319 h 538"/>
                <a:gd name="T66" fmla="*/ 109 w 277"/>
                <a:gd name="T67" fmla="*/ 303 h 538"/>
                <a:gd name="T68" fmla="*/ 134 w 277"/>
                <a:gd name="T69" fmla="*/ 294 h 538"/>
                <a:gd name="T70" fmla="*/ 151 w 277"/>
                <a:gd name="T71" fmla="*/ 311 h 538"/>
                <a:gd name="T72" fmla="*/ 176 w 277"/>
                <a:gd name="T73" fmla="*/ 303 h 538"/>
                <a:gd name="T74" fmla="*/ 185 w 277"/>
                <a:gd name="T75" fmla="*/ 286 h 538"/>
                <a:gd name="T76" fmla="*/ 193 w 277"/>
                <a:gd name="T77" fmla="*/ 286 h 538"/>
                <a:gd name="T78" fmla="*/ 218 w 277"/>
                <a:gd name="T79" fmla="*/ 286 h 538"/>
                <a:gd name="T80" fmla="*/ 227 w 277"/>
                <a:gd name="T81" fmla="*/ 269 h 538"/>
                <a:gd name="T82" fmla="*/ 244 w 277"/>
                <a:gd name="T83" fmla="*/ 252 h 538"/>
                <a:gd name="T84" fmla="*/ 244 w 277"/>
                <a:gd name="T85" fmla="*/ 193 h 538"/>
                <a:gd name="T86" fmla="*/ 244 w 277"/>
                <a:gd name="T87" fmla="*/ 168 h 538"/>
                <a:gd name="T88" fmla="*/ 218 w 277"/>
                <a:gd name="T89" fmla="*/ 118 h 538"/>
                <a:gd name="T90" fmla="*/ 218 w 277"/>
                <a:gd name="T91" fmla="*/ 126 h 538"/>
                <a:gd name="T92" fmla="*/ 202 w 277"/>
                <a:gd name="T93" fmla="*/ 118 h 538"/>
                <a:gd name="T94" fmla="*/ 193 w 277"/>
                <a:gd name="T95" fmla="*/ 151 h 538"/>
                <a:gd name="T96" fmla="*/ 193 w 277"/>
                <a:gd name="T97" fmla="*/ 210 h 538"/>
                <a:gd name="T98" fmla="*/ 168 w 277"/>
                <a:gd name="T99" fmla="*/ 227 h 538"/>
                <a:gd name="T100" fmla="*/ 160 w 277"/>
                <a:gd name="T101" fmla="*/ 252 h 538"/>
                <a:gd name="T102" fmla="*/ 151 w 277"/>
                <a:gd name="T103" fmla="*/ 269 h 538"/>
                <a:gd name="T104" fmla="*/ 118 w 277"/>
                <a:gd name="T105" fmla="*/ 277 h 538"/>
                <a:gd name="T106" fmla="*/ 84 w 277"/>
                <a:gd name="T107" fmla="*/ 303 h 538"/>
                <a:gd name="T108" fmla="*/ 67 w 277"/>
                <a:gd name="T109" fmla="*/ 328 h 538"/>
                <a:gd name="T110" fmla="*/ 67 w 277"/>
                <a:gd name="T111" fmla="*/ 345 h 538"/>
                <a:gd name="T112" fmla="*/ 76 w 277"/>
                <a:gd name="T113" fmla="*/ 336 h 538"/>
                <a:gd name="T114" fmla="*/ 84 w 277"/>
                <a:gd name="T115" fmla="*/ 370 h 538"/>
                <a:gd name="T116" fmla="*/ 92 w 277"/>
                <a:gd name="T117" fmla="*/ 37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7" h="538">
                  <a:moveTo>
                    <a:pt x="109" y="261"/>
                  </a:moveTo>
                  <a:lnTo>
                    <a:pt x="109" y="261"/>
                  </a:lnTo>
                  <a:lnTo>
                    <a:pt x="109" y="261"/>
                  </a:lnTo>
                  <a:lnTo>
                    <a:pt x="109" y="261"/>
                  </a:lnTo>
                  <a:lnTo>
                    <a:pt x="109" y="261"/>
                  </a:lnTo>
                  <a:lnTo>
                    <a:pt x="109" y="261"/>
                  </a:lnTo>
                  <a:close/>
                  <a:moveTo>
                    <a:pt x="109" y="261"/>
                  </a:moveTo>
                  <a:lnTo>
                    <a:pt x="109" y="261"/>
                  </a:lnTo>
                  <a:lnTo>
                    <a:pt x="109" y="252"/>
                  </a:lnTo>
                  <a:lnTo>
                    <a:pt x="118" y="252"/>
                  </a:lnTo>
                  <a:lnTo>
                    <a:pt x="118" y="261"/>
                  </a:lnTo>
                  <a:lnTo>
                    <a:pt x="109" y="261"/>
                  </a:lnTo>
                  <a:lnTo>
                    <a:pt x="109" y="261"/>
                  </a:lnTo>
                  <a:lnTo>
                    <a:pt x="109" y="261"/>
                  </a:lnTo>
                  <a:close/>
                  <a:moveTo>
                    <a:pt x="0" y="538"/>
                  </a:moveTo>
                  <a:lnTo>
                    <a:pt x="0" y="538"/>
                  </a:lnTo>
                  <a:lnTo>
                    <a:pt x="0" y="538"/>
                  </a:lnTo>
                  <a:lnTo>
                    <a:pt x="0" y="538"/>
                  </a:lnTo>
                  <a:lnTo>
                    <a:pt x="0" y="538"/>
                  </a:lnTo>
                  <a:lnTo>
                    <a:pt x="0" y="538"/>
                  </a:lnTo>
                  <a:lnTo>
                    <a:pt x="0" y="538"/>
                  </a:lnTo>
                  <a:close/>
                  <a:moveTo>
                    <a:pt x="0" y="530"/>
                  </a:moveTo>
                  <a:lnTo>
                    <a:pt x="8" y="530"/>
                  </a:lnTo>
                  <a:lnTo>
                    <a:pt x="8" y="530"/>
                  </a:lnTo>
                  <a:lnTo>
                    <a:pt x="8" y="538"/>
                  </a:lnTo>
                  <a:lnTo>
                    <a:pt x="8" y="538"/>
                  </a:lnTo>
                  <a:lnTo>
                    <a:pt x="0" y="530"/>
                  </a:lnTo>
                  <a:lnTo>
                    <a:pt x="0" y="530"/>
                  </a:lnTo>
                  <a:close/>
                  <a:moveTo>
                    <a:pt x="17" y="521"/>
                  </a:moveTo>
                  <a:lnTo>
                    <a:pt x="17" y="521"/>
                  </a:lnTo>
                  <a:lnTo>
                    <a:pt x="25" y="530"/>
                  </a:lnTo>
                  <a:lnTo>
                    <a:pt x="25" y="530"/>
                  </a:lnTo>
                  <a:lnTo>
                    <a:pt x="25" y="521"/>
                  </a:lnTo>
                  <a:lnTo>
                    <a:pt x="17" y="521"/>
                  </a:lnTo>
                  <a:lnTo>
                    <a:pt x="17" y="521"/>
                  </a:lnTo>
                  <a:close/>
                  <a:moveTo>
                    <a:pt x="59" y="488"/>
                  </a:moveTo>
                  <a:lnTo>
                    <a:pt x="59" y="488"/>
                  </a:lnTo>
                  <a:lnTo>
                    <a:pt x="59" y="488"/>
                  </a:lnTo>
                  <a:lnTo>
                    <a:pt x="59" y="479"/>
                  </a:lnTo>
                  <a:lnTo>
                    <a:pt x="59" y="479"/>
                  </a:lnTo>
                  <a:lnTo>
                    <a:pt x="67" y="479"/>
                  </a:lnTo>
                  <a:lnTo>
                    <a:pt x="67" y="479"/>
                  </a:lnTo>
                  <a:lnTo>
                    <a:pt x="67" y="479"/>
                  </a:lnTo>
                  <a:lnTo>
                    <a:pt x="67" y="479"/>
                  </a:lnTo>
                  <a:lnTo>
                    <a:pt x="67" y="488"/>
                  </a:lnTo>
                  <a:lnTo>
                    <a:pt x="59" y="488"/>
                  </a:lnTo>
                  <a:lnTo>
                    <a:pt x="59" y="488"/>
                  </a:lnTo>
                  <a:lnTo>
                    <a:pt x="59" y="488"/>
                  </a:lnTo>
                  <a:lnTo>
                    <a:pt x="59" y="488"/>
                  </a:lnTo>
                  <a:close/>
                  <a:moveTo>
                    <a:pt x="76" y="454"/>
                  </a:moveTo>
                  <a:lnTo>
                    <a:pt x="76" y="454"/>
                  </a:lnTo>
                  <a:lnTo>
                    <a:pt x="76" y="462"/>
                  </a:lnTo>
                  <a:lnTo>
                    <a:pt x="76" y="462"/>
                  </a:lnTo>
                  <a:lnTo>
                    <a:pt x="76" y="462"/>
                  </a:lnTo>
                  <a:lnTo>
                    <a:pt x="76" y="454"/>
                  </a:lnTo>
                  <a:lnTo>
                    <a:pt x="76" y="454"/>
                  </a:lnTo>
                  <a:lnTo>
                    <a:pt x="76" y="454"/>
                  </a:lnTo>
                  <a:close/>
                  <a:moveTo>
                    <a:pt x="84" y="446"/>
                  </a:moveTo>
                  <a:lnTo>
                    <a:pt x="84" y="446"/>
                  </a:lnTo>
                  <a:lnTo>
                    <a:pt x="76" y="446"/>
                  </a:lnTo>
                  <a:lnTo>
                    <a:pt x="76" y="446"/>
                  </a:lnTo>
                  <a:lnTo>
                    <a:pt x="76" y="446"/>
                  </a:lnTo>
                  <a:lnTo>
                    <a:pt x="84" y="446"/>
                  </a:lnTo>
                  <a:lnTo>
                    <a:pt x="84" y="446"/>
                  </a:lnTo>
                  <a:lnTo>
                    <a:pt x="84" y="446"/>
                  </a:lnTo>
                  <a:lnTo>
                    <a:pt x="84" y="437"/>
                  </a:lnTo>
                  <a:lnTo>
                    <a:pt x="84" y="437"/>
                  </a:lnTo>
                  <a:lnTo>
                    <a:pt x="84" y="437"/>
                  </a:lnTo>
                  <a:lnTo>
                    <a:pt x="84" y="446"/>
                  </a:lnTo>
                  <a:lnTo>
                    <a:pt x="84" y="446"/>
                  </a:lnTo>
                  <a:lnTo>
                    <a:pt x="84" y="446"/>
                  </a:lnTo>
                  <a:lnTo>
                    <a:pt x="84" y="446"/>
                  </a:lnTo>
                  <a:lnTo>
                    <a:pt x="84" y="446"/>
                  </a:lnTo>
                  <a:close/>
                  <a:moveTo>
                    <a:pt x="176" y="101"/>
                  </a:moveTo>
                  <a:lnTo>
                    <a:pt x="168" y="101"/>
                  </a:lnTo>
                  <a:lnTo>
                    <a:pt x="168" y="92"/>
                  </a:lnTo>
                  <a:lnTo>
                    <a:pt x="176" y="92"/>
                  </a:lnTo>
                  <a:lnTo>
                    <a:pt x="176" y="92"/>
                  </a:lnTo>
                  <a:lnTo>
                    <a:pt x="176" y="92"/>
                  </a:lnTo>
                  <a:lnTo>
                    <a:pt x="176" y="101"/>
                  </a:lnTo>
                  <a:lnTo>
                    <a:pt x="176" y="101"/>
                  </a:lnTo>
                  <a:lnTo>
                    <a:pt x="176" y="101"/>
                  </a:lnTo>
                  <a:close/>
                  <a:moveTo>
                    <a:pt x="193" y="118"/>
                  </a:moveTo>
                  <a:lnTo>
                    <a:pt x="193" y="118"/>
                  </a:lnTo>
                  <a:lnTo>
                    <a:pt x="193" y="109"/>
                  </a:lnTo>
                  <a:lnTo>
                    <a:pt x="193" y="109"/>
                  </a:lnTo>
                  <a:lnTo>
                    <a:pt x="193" y="101"/>
                  </a:lnTo>
                  <a:lnTo>
                    <a:pt x="185" y="101"/>
                  </a:lnTo>
                  <a:lnTo>
                    <a:pt x="185" y="92"/>
                  </a:lnTo>
                  <a:lnTo>
                    <a:pt x="185" y="92"/>
                  </a:lnTo>
                  <a:lnTo>
                    <a:pt x="176" y="92"/>
                  </a:lnTo>
                  <a:lnTo>
                    <a:pt x="176" y="92"/>
                  </a:lnTo>
                  <a:lnTo>
                    <a:pt x="176" y="84"/>
                  </a:lnTo>
                  <a:lnTo>
                    <a:pt x="176" y="84"/>
                  </a:lnTo>
                  <a:lnTo>
                    <a:pt x="176" y="84"/>
                  </a:lnTo>
                  <a:lnTo>
                    <a:pt x="185" y="75"/>
                  </a:lnTo>
                  <a:lnTo>
                    <a:pt x="185" y="75"/>
                  </a:lnTo>
                  <a:lnTo>
                    <a:pt x="185" y="75"/>
                  </a:lnTo>
                  <a:lnTo>
                    <a:pt x="185" y="75"/>
                  </a:lnTo>
                  <a:lnTo>
                    <a:pt x="185" y="75"/>
                  </a:lnTo>
                  <a:lnTo>
                    <a:pt x="185" y="67"/>
                  </a:lnTo>
                  <a:lnTo>
                    <a:pt x="185" y="67"/>
                  </a:lnTo>
                  <a:lnTo>
                    <a:pt x="185" y="67"/>
                  </a:lnTo>
                  <a:lnTo>
                    <a:pt x="185" y="67"/>
                  </a:lnTo>
                  <a:lnTo>
                    <a:pt x="185" y="67"/>
                  </a:lnTo>
                  <a:lnTo>
                    <a:pt x="185" y="67"/>
                  </a:lnTo>
                  <a:lnTo>
                    <a:pt x="193" y="67"/>
                  </a:lnTo>
                  <a:lnTo>
                    <a:pt x="193" y="67"/>
                  </a:lnTo>
                  <a:lnTo>
                    <a:pt x="202" y="67"/>
                  </a:lnTo>
                  <a:lnTo>
                    <a:pt x="202" y="67"/>
                  </a:lnTo>
                  <a:lnTo>
                    <a:pt x="202" y="59"/>
                  </a:lnTo>
                  <a:lnTo>
                    <a:pt x="202" y="59"/>
                  </a:lnTo>
                  <a:lnTo>
                    <a:pt x="202" y="59"/>
                  </a:lnTo>
                  <a:lnTo>
                    <a:pt x="193" y="59"/>
                  </a:lnTo>
                  <a:lnTo>
                    <a:pt x="193" y="50"/>
                  </a:lnTo>
                  <a:lnTo>
                    <a:pt x="193" y="50"/>
                  </a:lnTo>
                  <a:lnTo>
                    <a:pt x="193" y="50"/>
                  </a:lnTo>
                  <a:lnTo>
                    <a:pt x="202" y="50"/>
                  </a:lnTo>
                  <a:lnTo>
                    <a:pt x="202" y="42"/>
                  </a:lnTo>
                  <a:lnTo>
                    <a:pt x="193" y="42"/>
                  </a:lnTo>
                  <a:lnTo>
                    <a:pt x="193" y="33"/>
                  </a:lnTo>
                  <a:lnTo>
                    <a:pt x="193" y="33"/>
                  </a:lnTo>
                  <a:lnTo>
                    <a:pt x="193" y="25"/>
                  </a:lnTo>
                  <a:lnTo>
                    <a:pt x="193" y="25"/>
                  </a:lnTo>
                  <a:lnTo>
                    <a:pt x="185" y="17"/>
                  </a:lnTo>
                  <a:lnTo>
                    <a:pt x="185" y="8"/>
                  </a:lnTo>
                  <a:lnTo>
                    <a:pt x="185" y="8"/>
                  </a:lnTo>
                  <a:lnTo>
                    <a:pt x="185" y="8"/>
                  </a:lnTo>
                  <a:lnTo>
                    <a:pt x="185" y="8"/>
                  </a:lnTo>
                  <a:lnTo>
                    <a:pt x="193" y="8"/>
                  </a:lnTo>
                  <a:lnTo>
                    <a:pt x="193" y="0"/>
                  </a:lnTo>
                  <a:lnTo>
                    <a:pt x="193" y="0"/>
                  </a:lnTo>
                  <a:lnTo>
                    <a:pt x="193" y="8"/>
                  </a:lnTo>
                  <a:lnTo>
                    <a:pt x="202" y="8"/>
                  </a:lnTo>
                  <a:lnTo>
                    <a:pt x="202" y="8"/>
                  </a:lnTo>
                  <a:lnTo>
                    <a:pt x="210" y="17"/>
                  </a:lnTo>
                  <a:lnTo>
                    <a:pt x="218" y="25"/>
                  </a:lnTo>
                  <a:lnTo>
                    <a:pt x="218" y="25"/>
                  </a:lnTo>
                  <a:lnTo>
                    <a:pt x="218" y="33"/>
                  </a:lnTo>
                  <a:lnTo>
                    <a:pt x="227" y="33"/>
                  </a:lnTo>
                  <a:lnTo>
                    <a:pt x="227" y="33"/>
                  </a:lnTo>
                  <a:lnTo>
                    <a:pt x="235" y="33"/>
                  </a:lnTo>
                  <a:lnTo>
                    <a:pt x="235" y="33"/>
                  </a:lnTo>
                  <a:lnTo>
                    <a:pt x="244" y="42"/>
                  </a:lnTo>
                  <a:lnTo>
                    <a:pt x="244" y="42"/>
                  </a:lnTo>
                  <a:lnTo>
                    <a:pt x="244" y="42"/>
                  </a:lnTo>
                  <a:lnTo>
                    <a:pt x="252" y="42"/>
                  </a:lnTo>
                  <a:lnTo>
                    <a:pt x="252" y="33"/>
                  </a:lnTo>
                  <a:lnTo>
                    <a:pt x="260" y="33"/>
                  </a:lnTo>
                  <a:lnTo>
                    <a:pt x="260" y="25"/>
                  </a:lnTo>
                  <a:lnTo>
                    <a:pt x="260" y="25"/>
                  </a:lnTo>
                  <a:lnTo>
                    <a:pt x="260" y="33"/>
                  </a:lnTo>
                  <a:lnTo>
                    <a:pt x="260" y="33"/>
                  </a:lnTo>
                  <a:lnTo>
                    <a:pt x="260" y="42"/>
                  </a:lnTo>
                  <a:lnTo>
                    <a:pt x="260" y="42"/>
                  </a:lnTo>
                  <a:lnTo>
                    <a:pt x="260" y="42"/>
                  </a:lnTo>
                  <a:lnTo>
                    <a:pt x="260" y="50"/>
                  </a:lnTo>
                  <a:lnTo>
                    <a:pt x="269" y="50"/>
                  </a:lnTo>
                  <a:lnTo>
                    <a:pt x="269" y="50"/>
                  </a:lnTo>
                  <a:lnTo>
                    <a:pt x="269" y="59"/>
                  </a:lnTo>
                  <a:lnTo>
                    <a:pt x="269" y="59"/>
                  </a:lnTo>
                  <a:lnTo>
                    <a:pt x="269" y="50"/>
                  </a:lnTo>
                  <a:lnTo>
                    <a:pt x="277" y="50"/>
                  </a:lnTo>
                  <a:lnTo>
                    <a:pt x="277" y="50"/>
                  </a:lnTo>
                  <a:lnTo>
                    <a:pt x="277" y="50"/>
                  </a:lnTo>
                  <a:lnTo>
                    <a:pt x="269" y="50"/>
                  </a:lnTo>
                  <a:lnTo>
                    <a:pt x="269" y="59"/>
                  </a:lnTo>
                  <a:lnTo>
                    <a:pt x="269" y="59"/>
                  </a:lnTo>
                  <a:lnTo>
                    <a:pt x="269" y="59"/>
                  </a:lnTo>
                  <a:lnTo>
                    <a:pt x="269" y="59"/>
                  </a:lnTo>
                  <a:lnTo>
                    <a:pt x="269" y="67"/>
                  </a:lnTo>
                  <a:lnTo>
                    <a:pt x="260" y="67"/>
                  </a:lnTo>
                  <a:lnTo>
                    <a:pt x="260" y="67"/>
                  </a:lnTo>
                  <a:lnTo>
                    <a:pt x="260" y="67"/>
                  </a:lnTo>
                  <a:lnTo>
                    <a:pt x="260" y="67"/>
                  </a:lnTo>
                  <a:lnTo>
                    <a:pt x="252" y="67"/>
                  </a:lnTo>
                  <a:lnTo>
                    <a:pt x="252" y="67"/>
                  </a:lnTo>
                  <a:lnTo>
                    <a:pt x="252" y="67"/>
                  </a:lnTo>
                  <a:lnTo>
                    <a:pt x="244" y="75"/>
                  </a:lnTo>
                  <a:lnTo>
                    <a:pt x="244" y="84"/>
                  </a:lnTo>
                  <a:lnTo>
                    <a:pt x="244" y="84"/>
                  </a:lnTo>
                  <a:lnTo>
                    <a:pt x="244" y="92"/>
                  </a:lnTo>
                  <a:lnTo>
                    <a:pt x="244" y="92"/>
                  </a:lnTo>
                  <a:lnTo>
                    <a:pt x="244" y="92"/>
                  </a:lnTo>
                  <a:lnTo>
                    <a:pt x="235" y="92"/>
                  </a:lnTo>
                  <a:lnTo>
                    <a:pt x="235" y="92"/>
                  </a:lnTo>
                  <a:lnTo>
                    <a:pt x="235" y="92"/>
                  </a:lnTo>
                  <a:lnTo>
                    <a:pt x="227" y="84"/>
                  </a:lnTo>
                  <a:lnTo>
                    <a:pt x="218" y="84"/>
                  </a:lnTo>
                  <a:lnTo>
                    <a:pt x="218" y="84"/>
                  </a:lnTo>
                  <a:lnTo>
                    <a:pt x="218" y="84"/>
                  </a:lnTo>
                  <a:lnTo>
                    <a:pt x="210" y="84"/>
                  </a:lnTo>
                  <a:lnTo>
                    <a:pt x="210" y="75"/>
                  </a:lnTo>
                  <a:lnTo>
                    <a:pt x="210" y="75"/>
                  </a:lnTo>
                  <a:lnTo>
                    <a:pt x="202" y="84"/>
                  </a:lnTo>
                  <a:lnTo>
                    <a:pt x="202" y="84"/>
                  </a:lnTo>
                  <a:lnTo>
                    <a:pt x="202" y="84"/>
                  </a:lnTo>
                  <a:lnTo>
                    <a:pt x="193" y="84"/>
                  </a:lnTo>
                  <a:lnTo>
                    <a:pt x="193" y="84"/>
                  </a:lnTo>
                  <a:lnTo>
                    <a:pt x="193" y="84"/>
                  </a:lnTo>
                  <a:lnTo>
                    <a:pt x="193" y="92"/>
                  </a:lnTo>
                  <a:lnTo>
                    <a:pt x="193" y="92"/>
                  </a:lnTo>
                  <a:lnTo>
                    <a:pt x="193" y="92"/>
                  </a:lnTo>
                  <a:lnTo>
                    <a:pt x="202" y="92"/>
                  </a:lnTo>
                  <a:lnTo>
                    <a:pt x="202" y="101"/>
                  </a:lnTo>
                  <a:lnTo>
                    <a:pt x="210" y="101"/>
                  </a:lnTo>
                  <a:lnTo>
                    <a:pt x="210" y="101"/>
                  </a:lnTo>
                  <a:lnTo>
                    <a:pt x="210" y="101"/>
                  </a:lnTo>
                  <a:lnTo>
                    <a:pt x="210" y="101"/>
                  </a:lnTo>
                  <a:lnTo>
                    <a:pt x="210" y="109"/>
                  </a:lnTo>
                  <a:lnTo>
                    <a:pt x="202" y="109"/>
                  </a:lnTo>
                  <a:lnTo>
                    <a:pt x="202" y="101"/>
                  </a:lnTo>
                  <a:lnTo>
                    <a:pt x="202" y="109"/>
                  </a:lnTo>
                  <a:lnTo>
                    <a:pt x="202" y="109"/>
                  </a:lnTo>
                  <a:lnTo>
                    <a:pt x="202" y="109"/>
                  </a:lnTo>
                  <a:lnTo>
                    <a:pt x="193" y="118"/>
                  </a:lnTo>
                  <a:lnTo>
                    <a:pt x="193" y="118"/>
                  </a:lnTo>
                  <a:close/>
                  <a:moveTo>
                    <a:pt x="185" y="210"/>
                  </a:moveTo>
                  <a:lnTo>
                    <a:pt x="185" y="210"/>
                  </a:lnTo>
                  <a:lnTo>
                    <a:pt x="193" y="210"/>
                  </a:lnTo>
                  <a:lnTo>
                    <a:pt x="185" y="210"/>
                  </a:lnTo>
                  <a:lnTo>
                    <a:pt x="185" y="210"/>
                  </a:lnTo>
                  <a:lnTo>
                    <a:pt x="185" y="210"/>
                  </a:lnTo>
                  <a:lnTo>
                    <a:pt x="185" y="202"/>
                  </a:lnTo>
                  <a:lnTo>
                    <a:pt x="193" y="202"/>
                  </a:lnTo>
                  <a:lnTo>
                    <a:pt x="193" y="202"/>
                  </a:lnTo>
                  <a:lnTo>
                    <a:pt x="193" y="202"/>
                  </a:lnTo>
                  <a:lnTo>
                    <a:pt x="193" y="202"/>
                  </a:lnTo>
                  <a:lnTo>
                    <a:pt x="193" y="210"/>
                  </a:lnTo>
                  <a:lnTo>
                    <a:pt x="193" y="210"/>
                  </a:lnTo>
                  <a:lnTo>
                    <a:pt x="193" y="210"/>
                  </a:lnTo>
                  <a:lnTo>
                    <a:pt x="185" y="210"/>
                  </a:lnTo>
                  <a:lnTo>
                    <a:pt x="185" y="210"/>
                  </a:lnTo>
                  <a:close/>
                  <a:moveTo>
                    <a:pt x="59" y="336"/>
                  </a:moveTo>
                  <a:lnTo>
                    <a:pt x="59" y="336"/>
                  </a:lnTo>
                  <a:lnTo>
                    <a:pt x="59" y="336"/>
                  </a:lnTo>
                  <a:lnTo>
                    <a:pt x="59" y="336"/>
                  </a:lnTo>
                  <a:lnTo>
                    <a:pt x="59" y="336"/>
                  </a:lnTo>
                  <a:lnTo>
                    <a:pt x="59" y="336"/>
                  </a:lnTo>
                  <a:lnTo>
                    <a:pt x="59" y="336"/>
                  </a:lnTo>
                  <a:close/>
                  <a:moveTo>
                    <a:pt x="59" y="336"/>
                  </a:moveTo>
                  <a:lnTo>
                    <a:pt x="59" y="336"/>
                  </a:lnTo>
                  <a:lnTo>
                    <a:pt x="59" y="336"/>
                  </a:lnTo>
                  <a:lnTo>
                    <a:pt x="59" y="336"/>
                  </a:lnTo>
                  <a:lnTo>
                    <a:pt x="59" y="336"/>
                  </a:lnTo>
                  <a:close/>
                  <a:moveTo>
                    <a:pt x="59" y="336"/>
                  </a:moveTo>
                  <a:lnTo>
                    <a:pt x="59" y="336"/>
                  </a:lnTo>
                  <a:lnTo>
                    <a:pt x="59" y="336"/>
                  </a:lnTo>
                  <a:lnTo>
                    <a:pt x="59" y="336"/>
                  </a:lnTo>
                  <a:lnTo>
                    <a:pt x="59" y="336"/>
                  </a:lnTo>
                  <a:close/>
                  <a:moveTo>
                    <a:pt x="50" y="336"/>
                  </a:moveTo>
                  <a:lnTo>
                    <a:pt x="50" y="345"/>
                  </a:lnTo>
                  <a:lnTo>
                    <a:pt x="59" y="336"/>
                  </a:lnTo>
                  <a:lnTo>
                    <a:pt x="50" y="336"/>
                  </a:lnTo>
                  <a:lnTo>
                    <a:pt x="50" y="336"/>
                  </a:lnTo>
                  <a:close/>
                  <a:moveTo>
                    <a:pt x="50" y="345"/>
                  </a:moveTo>
                  <a:lnTo>
                    <a:pt x="50" y="345"/>
                  </a:lnTo>
                  <a:lnTo>
                    <a:pt x="50" y="345"/>
                  </a:lnTo>
                  <a:lnTo>
                    <a:pt x="50" y="345"/>
                  </a:lnTo>
                  <a:lnTo>
                    <a:pt x="50" y="345"/>
                  </a:lnTo>
                  <a:lnTo>
                    <a:pt x="50" y="345"/>
                  </a:lnTo>
                  <a:lnTo>
                    <a:pt x="59" y="345"/>
                  </a:lnTo>
                  <a:lnTo>
                    <a:pt x="50" y="345"/>
                  </a:lnTo>
                  <a:lnTo>
                    <a:pt x="50" y="345"/>
                  </a:lnTo>
                  <a:lnTo>
                    <a:pt x="50" y="345"/>
                  </a:lnTo>
                  <a:close/>
                  <a:moveTo>
                    <a:pt x="76" y="353"/>
                  </a:moveTo>
                  <a:lnTo>
                    <a:pt x="76" y="345"/>
                  </a:lnTo>
                  <a:lnTo>
                    <a:pt x="76" y="345"/>
                  </a:lnTo>
                  <a:lnTo>
                    <a:pt x="84" y="345"/>
                  </a:lnTo>
                  <a:lnTo>
                    <a:pt x="76" y="353"/>
                  </a:lnTo>
                  <a:lnTo>
                    <a:pt x="76" y="353"/>
                  </a:lnTo>
                  <a:lnTo>
                    <a:pt x="76" y="353"/>
                  </a:lnTo>
                  <a:close/>
                  <a:moveTo>
                    <a:pt x="76" y="353"/>
                  </a:moveTo>
                  <a:lnTo>
                    <a:pt x="76" y="353"/>
                  </a:lnTo>
                  <a:lnTo>
                    <a:pt x="76" y="353"/>
                  </a:lnTo>
                  <a:lnTo>
                    <a:pt x="76" y="353"/>
                  </a:lnTo>
                  <a:lnTo>
                    <a:pt x="76" y="353"/>
                  </a:lnTo>
                  <a:lnTo>
                    <a:pt x="76" y="353"/>
                  </a:lnTo>
                  <a:close/>
                  <a:moveTo>
                    <a:pt x="76" y="345"/>
                  </a:moveTo>
                  <a:lnTo>
                    <a:pt x="76" y="345"/>
                  </a:lnTo>
                  <a:lnTo>
                    <a:pt x="76" y="353"/>
                  </a:lnTo>
                  <a:lnTo>
                    <a:pt x="76" y="353"/>
                  </a:lnTo>
                  <a:lnTo>
                    <a:pt x="76" y="353"/>
                  </a:lnTo>
                  <a:lnTo>
                    <a:pt x="76" y="353"/>
                  </a:lnTo>
                  <a:lnTo>
                    <a:pt x="76" y="345"/>
                  </a:lnTo>
                  <a:lnTo>
                    <a:pt x="76" y="345"/>
                  </a:lnTo>
                  <a:lnTo>
                    <a:pt x="76" y="345"/>
                  </a:lnTo>
                  <a:lnTo>
                    <a:pt x="76" y="345"/>
                  </a:lnTo>
                  <a:close/>
                  <a:moveTo>
                    <a:pt x="151" y="303"/>
                  </a:moveTo>
                  <a:lnTo>
                    <a:pt x="151" y="303"/>
                  </a:lnTo>
                  <a:lnTo>
                    <a:pt x="151" y="294"/>
                  </a:lnTo>
                  <a:lnTo>
                    <a:pt x="151" y="294"/>
                  </a:lnTo>
                  <a:lnTo>
                    <a:pt x="151" y="294"/>
                  </a:lnTo>
                  <a:lnTo>
                    <a:pt x="151" y="294"/>
                  </a:lnTo>
                  <a:lnTo>
                    <a:pt x="151" y="303"/>
                  </a:lnTo>
                  <a:lnTo>
                    <a:pt x="151" y="303"/>
                  </a:lnTo>
                  <a:lnTo>
                    <a:pt x="151" y="303"/>
                  </a:lnTo>
                  <a:lnTo>
                    <a:pt x="151" y="303"/>
                  </a:lnTo>
                  <a:lnTo>
                    <a:pt x="151" y="303"/>
                  </a:lnTo>
                  <a:close/>
                  <a:moveTo>
                    <a:pt x="134" y="303"/>
                  </a:moveTo>
                  <a:lnTo>
                    <a:pt x="143" y="294"/>
                  </a:lnTo>
                  <a:lnTo>
                    <a:pt x="143" y="303"/>
                  </a:lnTo>
                  <a:lnTo>
                    <a:pt x="143" y="303"/>
                  </a:lnTo>
                  <a:lnTo>
                    <a:pt x="143" y="303"/>
                  </a:lnTo>
                  <a:lnTo>
                    <a:pt x="134" y="303"/>
                  </a:lnTo>
                  <a:lnTo>
                    <a:pt x="134" y="303"/>
                  </a:lnTo>
                  <a:close/>
                  <a:moveTo>
                    <a:pt x="118" y="336"/>
                  </a:moveTo>
                  <a:lnTo>
                    <a:pt x="126" y="336"/>
                  </a:lnTo>
                  <a:lnTo>
                    <a:pt x="126" y="336"/>
                  </a:lnTo>
                  <a:lnTo>
                    <a:pt x="126" y="336"/>
                  </a:lnTo>
                  <a:lnTo>
                    <a:pt x="126" y="336"/>
                  </a:lnTo>
                  <a:lnTo>
                    <a:pt x="126" y="336"/>
                  </a:lnTo>
                  <a:lnTo>
                    <a:pt x="126" y="328"/>
                  </a:lnTo>
                  <a:lnTo>
                    <a:pt x="126" y="328"/>
                  </a:lnTo>
                  <a:lnTo>
                    <a:pt x="126" y="328"/>
                  </a:lnTo>
                  <a:lnTo>
                    <a:pt x="134" y="319"/>
                  </a:lnTo>
                  <a:lnTo>
                    <a:pt x="134" y="319"/>
                  </a:lnTo>
                  <a:lnTo>
                    <a:pt x="134" y="319"/>
                  </a:lnTo>
                  <a:lnTo>
                    <a:pt x="143" y="319"/>
                  </a:lnTo>
                  <a:lnTo>
                    <a:pt x="143" y="328"/>
                  </a:lnTo>
                  <a:lnTo>
                    <a:pt x="143" y="328"/>
                  </a:lnTo>
                  <a:lnTo>
                    <a:pt x="143" y="319"/>
                  </a:lnTo>
                  <a:lnTo>
                    <a:pt x="151" y="311"/>
                  </a:lnTo>
                  <a:lnTo>
                    <a:pt x="151" y="311"/>
                  </a:lnTo>
                  <a:lnTo>
                    <a:pt x="151" y="311"/>
                  </a:lnTo>
                  <a:lnTo>
                    <a:pt x="151" y="311"/>
                  </a:lnTo>
                  <a:lnTo>
                    <a:pt x="143" y="303"/>
                  </a:lnTo>
                  <a:lnTo>
                    <a:pt x="143" y="303"/>
                  </a:lnTo>
                  <a:lnTo>
                    <a:pt x="143" y="303"/>
                  </a:lnTo>
                  <a:lnTo>
                    <a:pt x="134" y="303"/>
                  </a:lnTo>
                  <a:lnTo>
                    <a:pt x="134" y="303"/>
                  </a:lnTo>
                  <a:lnTo>
                    <a:pt x="134" y="311"/>
                  </a:lnTo>
                  <a:lnTo>
                    <a:pt x="126" y="311"/>
                  </a:lnTo>
                  <a:lnTo>
                    <a:pt x="126" y="311"/>
                  </a:lnTo>
                  <a:lnTo>
                    <a:pt x="126" y="311"/>
                  </a:lnTo>
                  <a:lnTo>
                    <a:pt x="118" y="311"/>
                  </a:lnTo>
                  <a:lnTo>
                    <a:pt x="118" y="311"/>
                  </a:lnTo>
                  <a:lnTo>
                    <a:pt x="118" y="311"/>
                  </a:lnTo>
                  <a:lnTo>
                    <a:pt x="109" y="311"/>
                  </a:lnTo>
                  <a:lnTo>
                    <a:pt x="109" y="319"/>
                  </a:lnTo>
                  <a:lnTo>
                    <a:pt x="109" y="319"/>
                  </a:lnTo>
                  <a:lnTo>
                    <a:pt x="109" y="319"/>
                  </a:lnTo>
                  <a:lnTo>
                    <a:pt x="118" y="328"/>
                  </a:lnTo>
                  <a:lnTo>
                    <a:pt x="118" y="328"/>
                  </a:lnTo>
                  <a:lnTo>
                    <a:pt x="118" y="328"/>
                  </a:lnTo>
                  <a:lnTo>
                    <a:pt x="118" y="328"/>
                  </a:lnTo>
                  <a:lnTo>
                    <a:pt x="118" y="336"/>
                  </a:lnTo>
                  <a:lnTo>
                    <a:pt x="118" y="336"/>
                  </a:lnTo>
                  <a:lnTo>
                    <a:pt x="118" y="336"/>
                  </a:lnTo>
                  <a:lnTo>
                    <a:pt x="118" y="336"/>
                  </a:lnTo>
                  <a:close/>
                  <a:moveTo>
                    <a:pt x="101" y="395"/>
                  </a:moveTo>
                  <a:lnTo>
                    <a:pt x="92" y="395"/>
                  </a:lnTo>
                  <a:lnTo>
                    <a:pt x="92" y="395"/>
                  </a:lnTo>
                  <a:lnTo>
                    <a:pt x="92" y="395"/>
                  </a:lnTo>
                  <a:lnTo>
                    <a:pt x="92" y="404"/>
                  </a:lnTo>
                  <a:lnTo>
                    <a:pt x="101" y="404"/>
                  </a:lnTo>
                  <a:lnTo>
                    <a:pt x="101" y="404"/>
                  </a:lnTo>
                  <a:lnTo>
                    <a:pt x="101" y="395"/>
                  </a:lnTo>
                  <a:lnTo>
                    <a:pt x="101" y="395"/>
                  </a:lnTo>
                  <a:close/>
                  <a:moveTo>
                    <a:pt x="101" y="395"/>
                  </a:moveTo>
                  <a:lnTo>
                    <a:pt x="101" y="387"/>
                  </a:lnTo>
                  <a:lnTo>
                    <a:pt x="101" y="387"/>
                  </a:lnTo>
                  <a:lnTo>
                    <a:pt x="101" y="387"/>
                  </a:lnTo>
                  <a:lnTo>
                    <a:pt x="101" y="387"/>
                  </a:lnTo>
                  <a:lnTo>
                    <a:pt x="101" y="395"/>
                  </a:lnTo>
                  <a:lnTo>
                    <a:pt x="101" y="395"/>
                  </a:lnTo>
                  <a:lnTo>
                    <a:pt x="101" y="395"/>
                  </a:lnTo>
                  <a:close/>
                  <a:moveTo>
                    <a:pt x="92" y="387"/>
                  </a:moveTo>
                  <a:lnTo>
                    <a:pt x="101" y="378"/>
                  </a:lnTo>
                  <a:lnTo>
                    <a:pt x="101" y="378"/>
                  </a:lnTo>
                  <a:lnTo>
                    <a:pt x="101" y="370"/>
                  </a:lnTo>
                  <a:lnTo>
                    <a:pt x="101" y="370"/>
                  </a:lnTo>
                  <a:lnTo>
                    <a:pt x="101" y="370"/>
                  </a:lnTo>
                  <a:lnTo>
                    <a:pt x="101" y="370"/>
                  </a:lnTo>
                  <a:lnTo>
                    <a:pt x="101" y="370"/>
                  </a:lnTo>
                  <a:lnTo>
                    <a:pt x="101" y="370"/>
                  </a:lnTo>
                  <a:lnTo>
                    <a:pt x="101" y="361"/>
                  </a:lnTo>
                  <a:lnTo>
                    <a:pt x="101" y="361"/>
                  </a:lnTo>
                  <a:lnTo>
                    <a:pt x="101" y="353"/>
                  </a:lnTo>
                  <a:lnTo>
                    <a:pt x="101" y="345"/>
                  </a:lnTo>
                  <a:lnTo>
                    <a:pt x="109" y="345"/>
                  </a:lnTo>
                  <a:lnTo>
                    <a:pt x="109" y="336"/>
                  </a:lnTo>
                  <a:lnTo>
                    <a:pt x="109" y="336"/>
                  </a:lnTo>
                  <a:lnTo>
                    <a:pt x="109" y="336"/>
                  </a:lnTo>
                  <a:lnTo>
                    <a:pt x="109" y="336"/>
                  </a:lnTo>
                  <a:lnTo>
                    <a:pt x="101" y="336"/>
                  </a:lnTo>
                  <a:lnTo>
                    <a:pt x="101" y="328"/>
                  </a:lnTo>
                  <a:lnTo>
                    <a:pt x="101" y="328"/>
                  </a:lnTo>
                  <a:lnTo>
                    <a:pt x="101" y="328"/>
                  </a:lnTo>
                  <a:lnTo>
                    <a:pt x="101" y="328"/>
                  </a:lnTo>
                  <a:lnTo>
                    <a:pt x="101" y="328"/>
                  </a:lnTo>
                  <a:lnTo>
                    <a:pt x="101" y="319"/>
                  </a:lnTo>
                  <a:lnTo>
                    <a:pt x="101" y="319"/>
                  </a:lnTo>
                  <a:lnTo>
                    <a:pt x="92" y="319"/>
                  </a:lnTo>
                  <a:lnTo>
                    <a:pt x="92" y="319"/>
                  </a:lnTo>
                  <a:lnTo>
                    <a:pt x="92" y="319"/>
                  </a:lnTo>
                  <a:lnTo>
                    <a:pt x="92" y="319"/>
                  </a:lnTo>
                  <a:lnTo>
                    <a:pt x="84" y="319"/>
                  </a:lnTo>
                  <a:lnTo>
                    <a:pt x="84" y="319"/>
                  </a:lnTo>
                  <a:lnTo>
                    <a:pt x="92" y="311"/>
                  </a:lnTo>
                  <a:lnTo>
                    <a:pt x="101" y="311"/>
                  </a:lnTo>
                  <a:lnTo>
                    <a:pt x="101" y="311"/>
                  </a:lnTo>
                  <a:lnTo>
                    <a:pt x="109" y="311"/>
                  </a:lnTo>
                  <a:lnTo>
                    <a:pt x="109" y="311"/>
                  </a:lnTo>
                  <a:lnTo>
                    <a:pt x="109" y="311"/>
                  </a:lnTo>
                  <a:lnTo>
                    <a:pt x="109" y="311"/>
                  </a:lnTo>
                  <a:lnTo>
                    <a:pt x="109" y="303"/>
                  </a:lnTo>
                  <a:lnTo>
                    <a:pt x="109" y="303"/>
                  </a:lnTo>
                  <a:lnTo>
                    <a:pt x="109" y="303"/>
                  </a:lnTo>
                  <a:lnTo>
                    <a:pt x="109" y="303"/>
                  </a:lnTo>
                  <a:lnTo>
                    <a:pt x="109" y="303"/>
                  </a:lnTo>
                  <a:lnTo>
                    <a:pt x="118" y="303"/>
                  </a:lnTo>
                  <a:lnTo>
                    <a:pt x="118" y="303"/>
                  </a:lnTo>
                  <a:lnTo>
                    <a:pt x="126" y="303"/>
                  </a:lnTo>
                  <a:lnTo>
                    <a:pt x="134" y="303"/>
                  </a:lnTo>
                  <a:lnTo>
                    <a:pt x="134" y="303"/>
                  </a:lnTo>
                  <a:lnTo>
                    <a:pt x="134" y="303"/>
                  </a:lnTo>
                  <a:lnTo>
                    <a:pt x="134" y="303"/>
                  </a:lnTo>
                  <a:lnTo>
                    <a:pt x="134" y="294"/>
                  </a:lnTo>
                  <a:lnTo>
                    <a:pt x="134" y="294"/>
                  </a:lnTo>
                  <a:lnTo>
                    <a:pt x="143" y="294"/>
                  </a:lnTo>
                  <a:lnTo>
                    <a:pt x="143" y="294"/>
                  </a:lnTo>
                  <a:lnTo>
                    <a:pt x="151" y="294"/>
                  </a:lnTo>
                  <a:lnTo>
                    <a:pt x="151" y="294"/>
                  </a:lnTo>
                  <a:lnTo>
                    <a:pt x="160" y="294"/>
                  </a:lnTo>
                  <a:lnTo>
                    <a:pt x="160" y="294"/>
                  </a:lnTo>
                  <a:lnTo>
                    <a:pt x="151" y="294"/>
                  </a:lnTo>
                  <a:lnTo>
                    <a:pt x="151" y="303"/>
                  </a:lnTo>
                  <a:lnTo>
                    <a:pt x="151" y="303"/>
                  </a:lnTo>
                  <a:lnTo>
                    <a:pt x="151" y="303"/>
                  </a:lnTo>
                  <a:lnTo>
                    <a:pt x="151" y="311"/>
                  </a:lnTo>
                  <a:lnTo>
                    <a:pt x="151" y="311"/>
                  </a:lnTo>
                  <a:lnTo>
                    <a:pt x="160" y="311"/>
                  </a:lnTo>
                  <a:lnTo>
                    <a:pt x="160" y="311"/>
                  </a:lnTo>
                  <a:lnTo>
                    <a:pt x="168" y="319"/>
                  </a:lnTo>
                  <a:lnTo>
                    <a:pt x="168" y="319"/>
                  </a:lnTo>
                  <a:lnTo>
                    <a:pt x="168" y="319"/>
                  </a:lnTo>
                  <a:lnTo>
                    <a:pt x="176" y="311"/>
                  </a:lnTo>
                  <a:lnTo>
                    <a:pt x="176" y="311"/>
                  </a:lnTo>
                  <a:lnTo>
                    <a:pt x="176" y="311"/>
                  </a:lnTo>
                  <a:lnTo>
                    <a:pt x="176" y="311"/>
                  </a:lnTo>
                  <a:lnTo>
                    <a:pt x="176" y="303"/>
                  </a:lnTo>
                  <a:lnTo>
                    <a:pt x="176" y="303"/>
                  </a:lnTo>
                  <a:lnTo>
                    <a:pt x="176" y="303"/>
                  </a:lnTo>
                  <a:lnTo>
                    <a:pt x="185" y="303"/>
                  </a:lnTo>
                  <a:lnTo>
                    <a:pt x="185" y="303"/>
                  </a:lnTo>
                  <a:lnTo>
                    <a:pt x="185" y="294"/>
                  </a:lnTo>
                  <a:lnTo>
                    <a:pt x="185" y="294"/>
                  </a:lnTo>
                  <a:lnTo>
                    <a:pt x="176" y="294"/>
                  </a:lnTo>
                  <a:lnTo>
                    <a:pt x="176" y="286"/>
                  </a:lnTo>
                  <a:lnTo>
                    <a:pt x="176" y="286"/>
                  </a:lnTo>
                  <a:lnTo>
                    <a:pt x="176" y="286"/>
                  </a:lnTo>
                  <a:lnTo>
                    <a:pt x="176" y="286"/>
                  </a:lnTo>
                  <a:lnTo>
                    <a:pt x="176" y="286"/>
                  </a:lnTo>
                  <a:lnTo>
                    <a:pt x="176" y="286"/>
                  </a:lnTo>
                  <a:lnTo>
                    <a:pt x="185" y="286"/>
                  </a:lnTo>
                  <a:lnTo>
                    <a:pt x="185" y="286"/>
                  </a:lnTo>
                  <a:lnTo>
                    <a:pt x="185" y="286"/>
                  </a:lnTo>
                  <a:lnTo>
                    <a:pt x="185" y="286"/>
                  </a:lnTo>
                  <a:lnTo>
                    <a:pt x="185" y="286"/>
                  </a:lnTo>
                  <a:lnTo>
                    <a:pt x="193" y="286"/>
                  </a:lnTo>
                  <a:lnTo>
                    <a:pt x="193" y="286"/>
                  </a:lnTo>
                  <a:lnTo>
                    <a:pt x="193" y="294"/>
                  </a:lnTo>
                  <a:lnTo>
                    <a:pt x="185" y="294"/>
                  </a:lnTo>
                  <a:lnTo>
                    <a:pt x="185" y="294"/>
                  </a:lnTo>
                  <a:lnTo>
                    <a:pt x="185" y="294"/>
                  </a:lnTo>
                  <a:lnTo>
                    <a:pt x="193" y="294"/>
                  </a:lnTo>
                  <a:lnTo>
                    <a:pt x="193" y="286"/>
                  </a:lnTo>
                  <a:lnTo>
                    <a:pt x="202" y="294"/>
                  </a:lnTo>
                  <a:lnTo>
                    <a:pt x="210" y="286"/>
                  </a:lnTo>
                  <a:lnTo>
                    <a:pt x="210" y="286"/>
                  </a:lnTo>
                  <a:lnTo>
                    <a:pt x="202" y="286"/>
                  </a:lnTo>
                  <a:lnTo>
                    <a:pt x="210" y="277"/>
                  </a:lnTo>
                  <a:lnTo>
                    <a:pt x="210" y="277"/>
                  </a:lnTo>
                  <a:lnTo>
                    <a:pt x="210" y="277"/>
                  </a:lnTo>
                  <a:lnTo>
                    <a:pt x="210" y="286"/>
                  </a:lnTo>
                  <a:lnTo>
                    <a:pt x="210" y="286"/>
                  </a:lnTo>
                  <a:lnTo>
                    <a:pt x="218" y="286"/>
                  </a:lnTo>
                  <a:lnTo>
                    <a:pt x="218" y="286"/>
                  </a:lnTo>
                  <a:lnTo>
                    <a:pt x="218" y="286"/>
                  </a:lnTo>
                  <a:lnTo>
                    <a:pt x="218" y="277"/>
                  </a:lnTo>
                  <a:lnTo>
                    <a:pt x="218" y="277"/>
                  </a:lnTo>
                  <a:lnTo>
                    <a:pt x="227" y="269"/>
                  </a:lnTo>
                  <a:lnTo>
                    <a:pt x="227" y="269"/>
                  </a:lnTo>
                  <a:lnTo>
                    <a:pt x="227" y="269"/>
                  </a:lnTo>
                  <a:lnTo>
                    <a:pt x="227" y="269"/>
                  </a:lnTo>
                  <a:lnTo>
                    <a:pt x="227" y="261"/>
                  </a:lnTo>
                  <a:lnTo>
                    <a:pt x="227" y="261"/>
                  </a:lnTo>
                  <a:lnTo>
                    <a:pt x="227" y="261"/>
                  </a:lnTo>
                  <a:lnTo>
                    <a:pt x="235" y="269"/>
                  </a:lnTo>
                  <a:lnTo>
                    <a:pt x="227" y="269"/>
                  </a:lnTo>
                  <a:lnTo>
                    <a:pt x="227" y="269"/>
                  </a:lnTo>
                  <a:lnTo>
                    <a:pt x="227" y="286"/>
                  </a:lnTo>
                  <a:lnTo>
                    <a:pt x="235" y="286"/>
                  </a:lnTo>
                  <a:lnTo>
                    <a:pt x="235" y="277"/>
                  </a:lnTo>
                  <a:lnTo>
                    <a:pt x="235" y="277"/>
                  </a:lnTo>
                  <a:lnTo>
                    <a:pt x="235" y="277"/>
                  </a:lnTo>
                  <a:lnTo>
                    <a:pt x="244" y="277"/>
                  </a:lnTo>
                  <a:lnTo>
                    <a:pt x="244" y="269"/>
                  </a:lnTo>
                  <a:lnTo>
                    <a:pt x="244" y="269"/>
                  </a:lnTo>
                  <a:lnTo>
                    <a:pt x="244" y="261"/>
                  </a:lnTo>
                  <a:lnTo>
                    <a:pt x="244" y="261"/>
                  </a:lnTo>
                  <a:lnTo>
                    <a:pt x="244" y="261"/>
                  </a:lnTo>
                  <a:lnTo>
                    <a:pt x="244" y="252"/>
                  </a:lnTo>
                  <a:lnTo>
                    <a:pt x="235" y="252"/>
                  </a:lnTo>
                  <a:lnTo>
                    <a:pt x="235" y="244"/>
                  </a:lnTo>
                  <a:lnTo>
                    <a:pt x="235" y="227"/>
                  </a:lnTo>
                  <a:lnTo>
                    <a:pt x="235" y="227"/>
                  </a:lnTo>
                  <a:lnTo>
                    <a:pt x="235" y="210"/>
                  </a:lnTo>
                  <a:lnTo>
                    <a:pt x="235" y="210"/>
                  </a:lnTo>
                  <a:lnTo>
                    <a:pt x="227" y="202"/>
                  </a:lnTo>
                  <a:lnTo>
                    <a:pt x="235" y="193"/>
                  </a:lnTo>
                  <a:lnTo>
                    <a:pt x="235" y="193"/>
                  </a:lnTo>
                  <a:lnTo>
                    <a:pt x="244" y="193"/>
                  </a:lnTo>
                  <a:lnTo>
                    <a:pt x="244" y="193"/>
                  </a:lnTo>
                  <a:lnTo>
                    <a:pt x="244" y="193"/>
                  </a:lnTo>
                  <a:lnTo>
                    <a:pt x="244" y="193"/>
                  </a:lnTo>
                  <a:lnTo>
                    <a:pt x="244" y="185"/>
                  </a:lnTo>
                  <a:lnTo>
                    <a:pt x="244" y="185"/>
                  </a:lnTo>
                  <a:lnTo>
                    <a:pt x="235" y="185"/>
                  </a:lnTo>
                  <a:lnTo>
                    <a:pt x="235" y="185"/>
                  </a:lnTo>
                  <a:lnTo>
                    <a:pt x="235" y="176"/>
                  </a:lnTo>
                  <a:lnTo>
                    <a:pt x="244" y="176"/>
                  </a:lnTo>
                  <a:lnTo>
                    <a:pt x="244" y="176"/>
                  </a:lnTo>
                  <a:lnTo>
                    <a:pt x="244" y="176"/>
                  </a:lnTo>
                  <a:lnTo>
                    <a:pt x="244" y="168"/>
                  </a:lnTo>
                  <a:lnTo>
                    <a:pt x="235" y="168"/>
                  </a:lnTo>
                  <a:lnTo>
                    <a:pt x="244" y="168"/>
                  </a:lnTo>
                  <a:lnTo>
                    <a:pt x="235" y="160"/>
                  </a:lnTo>
                  <a:lnTo>
                    <a:pt x="235" y="151"/>
                  </a:lnTo>
                  <a:lnTo>
                    <a:pt x="235" y="151"/>
                  </a:lnTo>
                  <a:lnTo>
                    <a:pt x="235" y="151"/>
                  </a:lnTo>
                  <a:lnTo>
                    <a:pt x="227" y="151"/>
                  </a:lnTo>
                  <a:lnTo>
                    <a:pt x="227" y="143"/>
                  </a:lnTo>
                  <a:lnTo>
                    <a:pt x="227" y="134"/>
                  </a:lnTo>
                  <a:lnTo>
                    <a:pt x="218" y="126"/>
                  </a:lnTo>
                  <a:lnTo>
                    <a:pt x="218" y="126"/>
                  </a:lnTo>
                  <a:lnTo>
                    <a:pt x="218" y="118"/>
                  </a:lnTo>
                  <a:lnTo>
                    <a:pt x="218" y="118"/>
                  </a:lnTo>
                  <a:lnTo>
                    <a:pt x="218" y="118"/>
                  </a:lnTo>
                  <a:lnTo>
                    <a:pt x="218" y="118"/>
                  </a:lnTo>
                  <a:lnTo>
                    <a:pt x="210" y="118"/>
                  </a:lnTo>
                  <a:lnTo>
                    <a:pt x="210" y="118"/>
                  </a:lnTo>
                  <a:lnTo>
                    <a:pt x="210" y="109"/>
                  </a:lnTo>
                  <a:lnTo>
                    <a:pt x="210" y="109"/>
                  </a:lnTo>
                  <a:lnTo>
                    <a:pt x="210" y="118"/>
                  </a:lnTo>
                  <a:lnTo>
                    <a:pt x="210" y="118"/>
                  </a:lnTo>
                  <a:lnTo>
                    <a:pt x="210" y="118"/>
                  </a:lnTo>
                  <a:lnTo>
                    <a:pt x="210" y="126"/>
                  </a:lnTo>
                  <a:lnTo>
                    <a:pt x="210" y="118"/>
                  </a:lnTo>
                  <a:lnTo>
                    <a:pt x="210" y="118"/>
                  </a:lnTo>
                  <a:lnTo>
                    <a:pt x="218" y="126"/>
                  </a:lnTo>
                  <a:lnTo>
                    <a:pt x="210" y="126"/>
                  </a:lnTo>
                  <a:lnTo>
                    <a:pt x="210" y="126"/>
                  </a:lnTo>
                  <a:lnTo>
                    <a:pt x="210" y="126"/>
                  </a:lnTo>
                  <a:lnTo>
                    <a:pt x="210" y="126"/>
                  </a:lnTo>
                  <a:lnTo>
                    <a:pt x="210" y="126"/>
                  </a:lnTo>
                  <a:lnTo>
                    <a:pt x="210" y="134"/>
                  </a:lnTo>
                  <a:lnTo>
                    <a:pt x="202" y="126"/>
                  </a:lnTo>
                  <a:lnTo>
                    <a:pt x="202" y="126"/>
                  </a:lnTo>
                  <a:lnTo>
                    <a:pt x="202" y="126"/>
                  </a:lnTo>
                  <a:lnTo>
                    <a:pt x="202" y="118"/>
                  </a:lnTo>
                  <a:lnTo>
                    <a:pt x="202" y="126"/>
                  </a:lnTo>
                  <a:lnTo>
                    <a:pt x="202" y="118"/>
                  </a:lnTo>
                  <a:lnTo>
                    <a:pt x="202" y="126"/>
                  </a:lnTo>
                  <a:lnTo>
                    <a:pt x="202" y="126"/>
                  </a:lnTo>
                  <a:lnTo>
                    <a:pt x="202" y="134"/>
                  </a:lnTo>
                  <a:lnTo>
                    <a:pt x="202" y="134"/>
                  </a:lnTo>
                  <a:lnTo>
                    <a:pt x="193" y="134"/>
                  </a:lnTo>
                  <a:lnTo>
                    <a:pt x="193" y="143"/>
                  </a:lnTo>
                  <a:lnTo>
                    <a:pt x="202" y="143"/>
                  </a:lnTo>
                  <a:lnTo>
                    <a:pt x="202" y="143"/>
                  </a:lnTo>
                  <a:lnTo>
                    <a:pt x="202" y="151"/>
                  </a:lnTo>
                  <a:lnTo>
                    <a:pt x="202" y="151"/>
                  </a:lnTo>
                  <a:lnTo>
                    <a:pt x="193" y="151"/>
                  </a:lnTo>
                  <a:lnTo>
                    <a:pt x="193" y="151"/>
                  </a:lnTo>
                  <a:lnTo>
                    <a:pt x="193" y="160"/>
                  </a:lnTo>
                  <a:lnTo>
                    <a:pt x="202" y="160"/>
                  </a:lnTo>
                  <a:lnTo>
                    <a:pt x="202" y="151"/>
                  </a:lnTo>
                  <a:lnTo>
                    <a:pt x="202" y="160"/>
                  </a:lnTo>
                  <a:lnTo>
                    <a:pt x="210" y="168"/>
                  </a:lnTo>
                  <a:lnTo>
                    <a:pt x="202" y="176"/>
                  </a:lnTo>
                  <a:lnTo>
                    <a:pt x="210" y="185"/>
                  </a:lnTo>
                  <a:lnTo>
                    <a:pt x="202" y="193"/>
                  </a:lnTo>
                  <a:lnTo>
                    <a:pt x="202" y="202"/>
                  </a:lnTo>
                  <a:lnTo>
                    <a:pt x="202" y="202"/>
                  </a:lnTo>
                  <a:lnTo>
                    <a:pt x="202" y="210"/>
                  </a:lnTo>
                  <a:lnTo>
                    <a:pt x="193" y="210"/>
                  </a:lnTo>
                  <a:lnTo>
                    <a:pt x="193" y="218"/>
                  </a:lnTo>
                  <a:lnTo>
                    <a:pt x="193" y="218"/>
                  </a:lnTo>
                  <a:lnTo>
                    <a:pt x="193" y="227"/>
                  </a:lnTo>
                  <a:lnTo>
                    <a:pt x="193" y="227"/>
                  </a:lnTo>
                  <a:lnTo>
                    <a:pt x="185" y="235"/>
                  </a:lnTo>
                  <a:lnTo>
                    <a:pt x="176" y="235"/>
                  </a:lnTo>
                  <a:lnTo>
                    <a:pt x="176" y="235"/>
                  </a:lnTo>
                  <a:lnTo>
                    <a:pt x="168" y="235"/>
                  </a:lnTo>
                  <a:lnTo>
                    <a:pt x="168" y="235"/>
                  </a:lnTo>
                  <a:lnTo>
                    <a:pt x="168" y="227"/>
                  </a:lnTo>
                  <a:lnTo>
                    <a:pt x="168" y="227"/>
                  </a:lnTo>
                  <a:lnTo>
                    <a:pt x="168" y="227"/>
                  </a:lnTo>
                  <a:lnTo>
                    <a:pt x="168" y="227"/>
                  </a:lnTo>
                  <a:lnTo>
                    <a:pt x="176" y="218"/>
                  </a:lnTo>
                  <a:lnTo>
                    <a:pt x="176" y="218"/>
                  </a:lnTo>
                  <a:lnTo>
                    <a:pt x="168" y="218"/>
                  </a:lnTo>
                  <a:lnTo>
                    <a:pt x="168" y="227"/>
                  </a:lnTo>
                  <a:lnTo>
                    <a:pt x="160" y="227"/>
                  </a:lnTo>
                  <a:lnTo>
                    <a:pt x="160" y="227"/>
                  </a:lnTo>
                  <a:lnTo>
                    <a:pt x="168" y="235"/>
                  </a:lnTo>
                  <a:lnTo>
                    <a:pt x="168" y="244"/>
                  </a:lnTo>
                  <a:lnTo>
                    <a:pt x="168" y="244"/>
                  </a:lnTo>
                  <a:lnTo>
                    <a:pt x="160" y="252"/>
                  </a:lnTo>
                  <a:lnTo>
                    <a:pt x="160" y="252"/>
                  </a:lnTo>
                  <a:lnTo>
                    <a:pt x="160" y="252"/>
                  </a:lnTo>
                  <a:lnTo>
                    <a:pt x="160" y="261"/>
                  </a:lnTo>
                  <a:lnTo>
                    <a:pt x="160" y="261"/>
                  </a:lnTo>
                  <a:lnTo>
                    <a:pt x="160" y="261"/>
                  </a:lnTo>
                  <a:lnTo>
                    <a:pt x="160" y="269"/>
                  </a:lnTo>
                  <a:lnTo>
                    <a:pt x="160" y="269"/>
                  </a:lnTo>
                  <a:lnTo>
                    <a:pt x="160" y="269"/>
                  </a:lnTo>
                  <a:lnTo>
                    <a:pt x="160" y="269"/>
                  </a:lnTo>
                  <a:lnTo>
                    <a:pt x="160" y="269"/>
                  </a:lnTo>
                  <a:lnTo>
                    <a:pt x="160" y="269"/>
                  </a:lnTo>
                  <a:lnTo>
                    <a:pt x="151" y="269"/>
                  </a:lnTo>
                  <a:lnTo>
                    <a:pt x="151" y="269"/>
                  </a:lnTo>
                  <a:lnTo>
                    <a:pt x="151" y="269"/>
                  </a:lnTo>
                  <a:lnTo>
                    <a:pt x="151" y="269"/>
                  </a:lnTo>
                  <a:lnTo>
                    <a:pt x="151" y="269"/>
                  </a:lnTo>
                  <a:lnTo>
                    <a:pt x="143" y="269"/>
                  </a:lnTo>
                  <a:lnTo>
                    <a:pt x="143" y="269"/>
                  </a:lnTo>
                  <a:lnTo>
                    <a:pt x="143" y="269"/>
                  </a:lnTo>
                  <a:lnTo>
                    <a:pt x="134" y="269"/>
                  </a:lnTo>
                  <a:lnTo>
                    <a:pt x="134" y="269"/>
                  </a:lnTo>
                  <a:lnTo>
                    <a:pt x="126" y="277"/>
                  </a:lnTo>
                  <a:lnTo>
                    <a:pt x="126" y="277"/>
                  </a:lnTo>
                  <a:lnTo>
                    <a:pt x="118" y="277"/>
                  </a:lnTo>
                  <a:lnTo>
                    <a:pt x="118" y="277"/>
                  </a:lnTo>
                  <a:lnTo>
                    <a:pt x="109" y="277"/>
                  </a:lnTo>
                  <a:lnTo>
                    <a:pt x="109" y="277"/>
                  </a:lnTo>
                  <a:lnTo>
                    <a:pt x="101" y="286"/>
                  </a:lnTo>
                  <a:lnTo>
                    <a:pt x="101" y="286"/>
                  </a:lnTo>
                  <a:lnTo>
                    <a:pt x="101" y="286"/>
                  </a:lnTo>
                  <a:lnTo>
                    <a:pt x="101" y="294"/>
                  </a:lnTo>
                  <a:lnTo>
                    <a:pt x="92" y="294"/>
                  </a:lnTo>
                  <a:lnTo>
                    <a:pt x="92" y="294"/>
                  </a:lnTo>
                  <a:lnTo>
                    <a:pt x="92" y="303"/>
                  </a:lnTo>
                  <a:lnTo>
                    <a:pt x="92" y="303"/>
                  </a:lnTo>
                  <a:lnTo>
                    <a:pt x="84" y="303"/>
                  </a:lnTo>
                  <a:lnTo>
                    <a:pt x="84" y="303"/>
                  </a:lnTo>
                  <a:lnTo>
                    <a:pt x="84" y="311"/>
                  </a:lnTo>
                  <a:lnTo>
                    <a:pt x="84" y="311"/>
                  </a:lnTo>
                  <a:lnTo>
                    <a:pt x="84" y="311"/>
                  </a:lnTo>
                  <a:lnTo>
                    <a:pt x="84" y="319"/>
                  </a:lnTo>
                  <a:lnTo>
                    <a:pt x="84" y="319"/>
                  </a:lnTo>
                  <a:lnTo>
                    <a:pt x="76" y="319"/>
                  </a:lnTo>
                  <a:lnTo>
                    <a:pt x="76" y="319"/>
                  </a:lnTo>
                  <a:lnTo>
                    <a:pt x="76" y="319"/>
                  </a:lnTo>
                  <a:lnTo>
                    <a:pt x="67" y="328"/>
                  </a:lnTo>
                  <a:lnTo>
                    <a:pt x="67" y="328"/>
                  </a:lnTo>
                  <a:lnTo>
                    <a:pt x="67" y="328"/>
                  </a:lnTo>
                  <a:lnTo>
                    <a:pt x="67" y="328"/>
                  </a:lnTo>
                  <a:lnTo>
                    <a:pt x="67" y="328"/>
                  </a:lnTo>
                  <a:lnTo>
                    <a:pt x="67" y="328"/>
                  </a:lnTo>
                  <a:lnTo>
                    <a:pt x="67" y="336"/>
                  </a:lnTo>
                  <a:lnTo>
                    <a:pt x="67" y="336"/>
                  </a:lnTo>
                  <a:lnTo>
                    <a:pt x="67" y="336"/>
                  </a:lnTo>
                  <a:lnTo>
                    <a:pt x="67" y="336"/>
                  </a:lnTo>
                  <a:lnTo>
                    <a:pt x="67" y="336"/>
                  </a:lnTo>
                  <a:lnTo>
                    <a:pt x="67" y="336"/>
                  </a:lnTo>
                  <a:lnTo>
                    <a:pt x="67" y="345"/>
                  </a:lnTo>
                  <a:lnTo>
                    <a:pt x="67" y="345"/>
                  </a:lnTo>
                  <a:lnTo>
                    <a:pt x="67" y="345"/>
                  </a:lnTo>
                  <a:lnTo>
                    <a:pt x="67" y="345"/>
                  </a:lnTo>
                  <a:lnTo>
                    <a:pt x="67" y="345"/>
                  </a:lnTo>
                  <a:lnTo>
                    <a:pt x="67" y="345"/>
                  </a:lnTo>
                  <a:lnTo>
                    <a:pt x="76" y="345"/>
                  </a:lnTo>
                  <a:lnTo>
                    <a:pt x="76" y="345"/>
                  </a:lnTo>
                  <a:lnTo>
                    <a:pt x="76" y="345"/>
                  </a:lnTo>
                  <a:lnTo>
                    <a:pt x="76" y="345"/>
                  </a:lnTo>
                  <a:lnTo>
                    <a:pt x="76" y="345"/>
                  </a:lnTo>
                  <a:lnTo>
                    <a:pt x="76" y="345"/>
                  </a:lnTo>
                  <a:lnTo>
                    <a:pt x="76" y="336"/>
                  </a:lnTo>
                  <a:lnTo>
                    <a:pt x="76" y="336"/>
                  </a:lnTo>
                  <a:lnTo>
                    <a:pt x="76" y="336"/>
                  </a:lnTo>
                  <a:lnTo>
                    <a:pt x="76" y="336"/>
                  </a:lnTo>
                  <a:lnTo>
                    <a:pt x="76" y="336"/>
                  </a:lnTo>
                  <a:lnTo>
                    <a:pt x="76" y="336"/>
                  </a:lnTo>
                  <a:lnTo>
                    <a:pt x="76" y="336"/>
                  </a:lnTo>
                  <a:lnTo>
                    <a:pt x="84" y="336"/>
                  </a:lnTo>
                  <a:lnTo>
                    <a:pt x="84" y="345"/>
                  </a:lnTo>
                  <a:lnTo>
                    <a:pt x="84" y="345"/>
                  </a:lnTo>
                  <a:lnTo>
                    <a:pt x="84" y="353"/>
                  </a:lnTo>
                  <a:lnTo>
                    <a:pt x="84" y="353"/>
                  </a:lnTo>
                  <a:lnTo>
                    <a:pt x="76" y="353"/>
                  </a:lnTo>
                  <a:lnTo>
                    <a:pt x="76" y="361"/>
                  </a:lnTo>
                  <a:lnTo>
                    <a:pt x="84" y="361"/>
                  </a:lnTo>
                  <a:lnTo>
                    <a:pt x="84" y="370"/>
                  </a:lnTo>
                  <a:lnTo>
                    <a:pt x="84" y="370"/>
                  </a:lnTo>
                  <a:lnTo>
                    <a:pt x="84" y="378"/>
                  </a:lnTo>
                  <a:lnTo>
                    <a:pt x="84" y="378"/>
                  </a:lnTo>
                  <a:lnTo>
                    <a:pt x="84" y="378"/>
                  </a:lnTo>
                  <a:lnTo>
                    <a:pt x="84" y="378"/>
                  </a:lnTo>
                  <a:lnTo>
                    <a:pt x="92" y="378"/>
                  </a:lnTo>
                  <a:lnTo>
                    <a:pt x="92" y="378"/>
                  </a:lnTo>
                  <a:lnTo>
                    <a:pt x="92" y="378"/>
                  </a:lnTo>
                  <a:lnTo>
                    <a:pt x="92" y="370"/>
                  </a:lnTo>
                  <a:lnTo>
                    <a:pt x="92" y="370"/>
                  </a:lnTo>
                  <a:lnTo>
                    <a:pt x="92" y="370"/>
                  </a:lnTo>
                  <a:lnTo>
                    <a:pt x="92" y="370"/>
                  </a:lnTo>
                  <a:lnTo>
                    <a:pt x="92" y="370"/>
                  </a:lnTo>
                  <a:lnTo>
                    <a:pt x="92" y="370"/>
                  </a:lnTo>
                  <a:lnTo>
                    <a:pt x="92" y="370"/>
                  </a:lnTo>
                  <a:lnTo>
                    <a:pt x="92" y="378"/>
                  </a:lnTo>
                  <a:lnTo>
                    <a:pt x="92" y="378"/>
                  </a:lnTo>
                  <a:lnTo>
                    <a:pt x="92" y="38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5368" y="2119"/>
              <a:ext cx="84" cy="134"/>
            </a:xfrm>
            <a:custGeom>
              <a:avLst/>
              <a:gdLst>
                <a:gd name="T0" fmla="*/ 50 w 84"/>
                <a:gd name="T1" fmla="*/ 92 h 134"/>
                <a:gd name="T2" fmla="*/ 50 w 84"/>
                <a:gd name="T3" fmla="*/ 101 h 134"/>
                <a:gd name="T4" fmla="*/ 50 w 84"/>
                <a:gd name="T5" fmla="*/ 92 h 134"/>
                <a:gd name="T6" fmla="*/ 25 w 84"/>
                <a:gd name="T7" fmla="*/ 109 h 134"/>
                <a:gd name="T8" fmla="*/ 25 w 84"/>
                <a:gd name="T9" fmla="*/ 101 h 134"/>
                <a:gd name="T10" fmla="*/ 25 w 84"/>
                <a:gd name="T11" fmla="*/ 101 h 134"/>
                <a:gd name="T12" fmla="*/ 25 w 84"/>
                <a:gd name="T13" fmla="*/ 109 h 134"/>
                <a:gd name="T14" fmla="*/ 25 w 84"/>
                <a:gd name="T15" fmla="*/ 109 h 134"/>
                <a:gd name="T16" fmla="*/ 58 w 84"/>
                <a:gd name="T17" fmla="*/ 92 h 134"/>
                <a:gd name="T18" fmla="*/ 67 w 84"/>
                <a:gd name="T19" fmla="*/ 92 h 134"/>
                <a:gd name="T20" fmla="*/ 67 w 84"/>
                <a:gd name="T21" fmla="*/ 92 h 134"/>
                <a:gd name="T22" fmla="*/ 67 w 84"/>
                <a:gd name="T23" fmla="*/ 92 h 134"/>
                <a:gd name="T24" fmla="*/ 75 w 84"/>
                <a:gd name="T25" fmla="*/ 109 h 134"/>
                <a:gd name="T26" fmla="*/ 75 w 84"/>
                <a:gd name="T27" fmla="*/ 109 h 134"/>
                <a:gd name="T28" fmla="*/ 75 w 84"/>
                <a:gd name="T29" fmla="*/ 109 h 134"/>
                <a:gd name="T30" fmla="*/ 75 w 84"/>
                <a:gd name="T31" fmla="*/ 109 h 134"/>
                <a:gd name="T32" fmla="*/ 75 w 84"/>
                <a:gd name="T33" fmla="*/ 101 h 134"/>
                <a:gd name="T34" fmla="*/ 75 w 84"/>
                <a:gd name="T35" fmla="*/ 101 h 134"/>
                <a:gd name="T36" fmla="*/ 75 w 84"/>
                <a:gd name="T37" fmla="*/ 101 h 134"/>
                <a:gd name="T38" fmla="*/ 84 w 84"/>
                <a:gd name="T39" fmla="*/ 101 h 134"/>
                <a:gd name="T40" fmla="*/ 75 w 84"/>
                <a:gd name="T41" fmla="*/ 101 h 134"/>
                <a:gd name="T42" fmla="*/ 33 w 84"/>
                <a:gd name="T43" fmla="*/ 134 h 134"/>
                <a:gd name="T44" fmla="*/ 33 w 84"/>
                <a:gd name="T45" fmla="*/ 126 h 134"/>
                <a:gd name="T46" fmla="*/ 42 w 84"/>
                <a:gd name="T47" fmla="*/ 126 h 134"/>
                <a:gd name="T48" fmla="*/ 42 w 84"/>
                <a:gd name="T49" fmla="*/ 134 h 134"/>
                <a:gd name="T50" fmla="*/ 33 w 84"/>
                <a:gd name="T51" fmla="*/ 134 h 134"/>
                <a:gd name="T52" fmla="*/ 0 w 84"/>
                <a:gd name="T53" fmla="*/ 25 h 134"/>
                <a:gd name="T54" fmla="*/ 8 w 84"/>
                <a:gd name="T55" fmla="*/ 25 h 134"/>
                <a:gd name="T56" fmla="*/ 8 w 84"/>
                <a:gd name="T57" fmla="*/ 25 h 134"/>
                <a:gd name="T58" fmla="*/ 16 w 84"/>
                <a:gd name="T59" fmla="*/ 42 h 134"/>
                <a:gd name="T60" fmla="*/ 16 w 84"/>
                <a:gd name="T61" fmla="*/ 42 h 134"/>
                <a:gd name="T62" fmla="*/ 25 w 84"/>
                <a:gd name="T63" fmla="*/ 50 h 134"/>
                <a:gd name="T64" fmla="*/ 16 w 84"/>
                <a:gd name="T65" fmla="*/ 42 h 134"/>
                <a:gd name="T66" fmla="*/ 16 w 84"/>
                <a:gd name="T67" fmla="*/ 42 h 134"/>
                <a:gd name="T68" fmla="*/ 16 w 84"/>
                <a:gd name="T69" fmla="*/ 50 h 134"/>
                <a:gd name="T70" fmla="*/ 25 w 84"/>
                <a:gd name="T71" fmla="*/ 59 h 134"/>
                <a:gd name="T72" fmla="*/ 25 w 84"/>
                <a:gd name="T73" fmla="*/ 67 h 134"/>
                <a:gd name="T74" fmla="*/ 25 w 84"/>
                <a:gd name="T75" fmla="*/ 67 h 134"/>
                <a:gd name="T76" fmla="*/ 25 w 84"/>
                <a:gd name="T77" fmla="*/ 75 h 134"/>
                <a:gd name="T78" fmla="*/ 25 w 84"/>
                <a:gd name="T79" fmla="*/ 84 h 134"/>
                <a:gd name="T80" fmla="*/ 25 w 84"/>
                <a:gd name="T81" fmla="*/ 84 h 134"/>
                <a:gd name="T82" fmla="*/ 25 w 84"/>
                <a:gd name="T83" fmla="*/ 92 h 134"/>
                <a:gd name="T84" fmla="*/ 25 w 84"/>
                <a:gd name="T85" fmla="*/ 101 h 134"/>
                <a:gd name="T86" fmla="*/ 33 w 84"/>
                <a:gd name="T87" fmla="*/ 101 h 134"/>
                <a:gd name="T88" fmla="*/ 33 w 84"/>
                <a:gd name="T89" fmla="*/ 101 h 134"/>
                <a:gd name="T90" fmla="*/ 33 w 84"/>
                <a:gd name="T91" fmla="*/ 101 h 134"/>
                <a:gd name="T92" fmla="*/ 42 w 84"/>
                <a:gd name="T93" fmla="*/ 92 h 134"/>
                <a:gd name="T94" fmla="*/ 50 w 84"/>
                <a:gd name="T95" fmla="*/ 92 h 134"/>
                <a:gd name="T96" fmla="*/ 50 w 84"/>
                <a:gd name="T97" fmla="*/ 92 h 134"/>
                <a:gd name="T98" fmla="*/ 58 w 84"/>
                <a:gd name="T99" fmla="*/ 92 h 134"/>
                <a:gd name="T100" fmla="*/ 58 w 84"/>
                <a:gd name="T101" fmla="*/ 92 h 134"/>
                <a:gd name="T102" fmla="*/ 67 w 84"/>
                <a:gd name="T103" fmla="*/ 84 h 134"/>
                <a:gd name="T104" fmla="*/ 75 w 84"/>
                <a:gd name="T105" fmla="*/ 84 h 134"/>
                <a:gd name="T106" fmla="*/ 75 w 84"/>
                <a:gd name="T107" fmla="*/ 75 h 134"/>
                <a:gd name="T108" fmla="*/ 75 w 84"/>
                <a:gd name="T109" fmla="*/ 67 h 134"/>
                <a:gd name="T110" fmla="*/ 67 w 84"/>
                <a:gd name="T111" fmla="*/ 59 h 134"/>
                <a:gd name="T112" fmla="*/ 67 w 84"/>
                <a:gd name="T113" fmla="*/ 50 h 134"/>
                <a:gd name="T114" fmla="*/ 58 w 84"/>
                <a:gd name="T115" fmla="*/ 25 h 134"/>
                <a:gd name="T116" fmla="*/ 42 w 84"/>
                <a:gd name="T117" fmla="*/ 0 h 134"/>
                <a:gd name="T118" fmla="*/ 16 w 84"/>
                <a:gd name="T119" fmla="*/ 8 h 134"/>
                <a:gd name="T120" fmla="*/ 8 w 84"/>
                <a:gd name="T121" fmla="*/ 16 h 134"/>
                <a:gd name="T122" fmla="*/ 0 w 84"/>
                <a:gd name="T123" fmla="*/ 2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 h="134">
                  <a:moveTo>
                    <a:pt x="50" y="92"/>
                  </a:moveTo>
                  <a:lnTo>
                    <a:pt x="50" y="92"/>
                  </a:lnTo>
                  <a:lnTo>
                    <a:pt x="50" y="92"/>
                  </a:lnTo>
                  <a:lnTo>
                    <a:pt x="50" y="101"/>
                  </a:lnTo>
                  <a:lnTo>
                    <a:pt x="50" y="92"/>
                  </a:lnTo>
                  <a:lnTo>
                    <a:pt x="50" y="92"/>
                  </a:lnTo>
                  <a:close/>
                  <a:moveTo>
                    <a:pt x="25" y="109"/>
                  </a:moveTo>
                  <a:lnTo>
                    <a:pt x="25" y="109"/>
                  </a:lnTo>
                  <a:lnTo>
                    <a:pt x="25" y="101"/>
                  </a:lnTo>
                  <a:lnTo>
                    <a:pt x="25" y="101"/>
                  </a:lnTo>
                  <a:lnTo>
                    <a:pt x="25" y="101"/>
                  </a:lnTo>
                  <a:lnTo>
                    <a:pt x="25" y="101"/>
                  </a:lnTo>
                  <a:lnTo>
                    <a:pt x="25" y="109"/>
                  </a:lnTo>
                  <a:lnTo>
                    <a:pt x="25" y="109"/>
                  </a:lnTo>
                  <a:lnTo>
                    <a:pt x="25" y="109"/>
                  </a:lnTo>
                  <a:lnTo>
                    <a:pt x="25" y="109"/>
                  </a:lnTo>
                  <a:close/>
                  <a:moveTo>
                    <a:pt x="67" y="92"/>
                  </a:moveTo>
                  <a:lnTo>
                    <a:pt x="58" y="92"/>
                  </a:lnTo>
                  <a:lnTo>
                    <a:pt x="58" y="92"/>
                  </a:lnTo>
                  <a:lnTo>
                    <a:pt x="67" y="92"/>
                  </a:lnTo>
                  <a:lnTo>
                    <a:pt x="67" y="92"/>
                  </a:lnTo>
                  <a:lnTo>
                    <a:pt x="67" y="92"/>
                  </a:lnTo>
                  <a:lnTo>
                    <a:pt x="67" y="92"/>
                  </a:lnTo>
                  <a:lnTo>
                    <a:pt x="67" y="92"/>
                  </a:lnTo>
                  <a:lnTo>
                    <a:pt x="67" y="92"/>
                  </a:lnTo>
                  <a:close/>
                  <a:moveTo>
                    <a:pt x="75" y="109"/>
                  </a:moveTo>
                  <a:lnTo>
                    <a:pt x="75" y="109"/>
                  </a:lnTo>
                  <a:lnTo>
                    <a:pt x="75" y="109"/>
                  </a:lnTo>
                  <a:lnTo>
                    <a:pt x="84" y="109"/>
                  </a:lnTo>
                  <a:lnTo>
                    <a:pt x="75" y="109"/>
                  </a:lnTo>
                  <a:lnTo>
                    <a:pt x="75" y="109"/>
                  </a:lnTo>
                  <a:lnTo>
                    <a:pt x="75" y="109"/>
                  </a:lnTo>
                  <a:lnTo>
                    <a:pt x="75" y="109"/>
                  </a:lnTo>
                  <a:close/>
                  <a:moveTo>
                    <a:pt x="75" y="101"/>
                  </a:moveTo>
                  <a:lnTo>
                    <a:pt x="75" y="109"/>
                  </a:lnTo>
                  <a:lnTo>
                    <a:pt x="75" y="101"/>
                  </a:lnTo>
                  <a:lnTo>
                    <a:pt x="75" y="101"/>
                  </a:lnTo>
                  <a:lnTo>
                    <a:pt x="75" y="101"/>
                  </a:lnTo>
                  <a:lnTo>
                    <a:pt x="84" y="101"/>
                  </a:lnTo>
                  <a:lnTo>
                    <a:pt x="84" y="101"/>
                  </a:lnTo>
                  <a:lnTo>
                    <a:pt x="84" y="101"/>
                  </a:lnTo>
                  <a:lnTo>
                    <a:pt x="75" y="101"/>
                  </a:lnTo>
                  <a:lnTo>
                    <a:pt x="75" y="101"/>
                  </a:lnTo>
                  <a:close/>
                  <a:moveTo>
                    <a:pt x="33" y="134"/>
                  </a:moveTo>
                  <a:lnTo>
                    <a:pt x="25" y="126"/>
                  </a:lnTo>
                  <a:lnTo>
                    <a:pt x="33" y="126"/>
                  </a:lnTo>
                  <a:lnTo>
                    <a:pt x="42" y="126"/>
                  </a:lnTo>
                  <a:lnTo>
                    <a:pt x="42" y="126"/>
                  </a:lnTo>
                  <a:lnTo>
                    <a:pt x="42" y="126"/>
                  </a:lnTo>
                  <a:lnTo>
                    <a:pt x="42" y="134"/>
                  </a:lnTo>
                  <a:lnTo>
                    <a:pt x="33" y="134"/>
                  </a:lnTo>
                  <a:lnTo>
                    <a:pt x="33" y="134"/>
                  </a:lnTo>
                  <a:lnTo>
                    <a:pt x="33" y="134"/>
                  </a:lnTo>
                  <a:close/>
                  <a:moveTo>
                    <a:pt x="0" y="25"/>
                  </a:moveTo>
                  <a:lnTo>
                    <a:pt x="0" y="25"/>
                  </a:lnTo>
                  <a:lnTo>
                    <a:pt x="8" y="25"/>
                  </a:lnTo>
                  <a:lnTo>
                    <a:pt x="8" y="25"/>
                  </a:lnTo>
                  <a:lnTo>
                    <a:pt x="8" y="25"/>
                  </a:lnTo>
                  <a:lnTo>
                    <a:pt x="16" y="33"/>
                  </a:lnTo>
                  <a:lnTo>
                    <a:pt x="16" y="42"/>
                  </a:lnTo>
                  <a:lnTo>
                    <a:pt x="25" y="42"/>
                  </a:lnTo>
                  <a:lnTo>
                    <a:pt x="16" y="42"/>
                  </a:lnTo>
                  <a:lnTo>
                    <a:pt x="25" y="42"/>
                  </a:lnTo>
                  <a:lnTo>
                    <a:pt x="25" y="50"/>
                  </a:lnTo>
                  <a:lnTo>
                    <a:pt x="16" y="42"/>
                  </a:lnTo>
                  <a:lnTo>
                    <a:pt x="16" y="42"/>
                  </a:lnTo>
                  <a:lnTo>
                    <a:pt x="16" y="50"/>
                  </a:lnTo>
                  <a:lnTo>
                    <a:pt x="16" y="42"/>
                  </a:lnTo>
                  <a:lnTo>
                    <a:pt x="8" y="50"/>
                  </a:lnTo>
                  <a:lnTo>
                    <a:pt x="16" y="50"/>
                  </a:lnTo>
                  <a:lnTo>
                    <a:pt x="16" y="50"/>
                  </a:lnTo>
                  <a:lnTo>
                    <a:pt x="25" y="59"/>
                  </a:lnTo>
                  <a:lnTo>
                    <a:pt x="25" y="67"/>
                  </a:lnTo>
                  <a:lnTo>
                    <a:pt x="25" y="67"/>
                  </a:lnTo>
                  <a:lnTo>
                    <a:pt x="25" y="67"/>
                  </a:lnTo>
                  <a:lnTo>
                    <a:pt x="25" y="67"/>
                  </a:lnTo>
                  <a:lnTo>
                    <a:pt x="25" y="75"/>
                  </a:lnTo>
                  <a:lnTo>
                    <a:pt x="25" y="75"/>
                  </a:lnTo>
                  <a:lnTo>
                    <a:pt x="25" y="75"/>
                  </a:lnTo>
                  <a:lnTo>
                    <a:pt x="25" y="84"/>
                  </a:lnTo>
                  <a:lnTo>
                    <a:pt x="25" y="84"/>
                  </a:lnTo>
                  <a:lnTo>
                    <a:pt x="25" y="84"/>
                  </a:lnTo>
                  <a:lnTo>
                    <a:pt x="25" y="92"/>
                  </a:lnTo>
                  <a:lnTo>
                    <a:pt x="25" y="92"/>
                  </a:lnTo>
                  <a:lnTo>
                    <a:pt x="25" y="101"/>
                  </a:lnTo>
                  <a:lnTo>
                    <a:pt x="25" y="101"/>
                  </a:lnTo>
                  <a:lnTo>
                    <a:pt x="33" y="101"/>
                  </a:lnTo>
                  <a:lnTo>
                    <a:pt x="33" y="101"/>
                  </a:lnTo>
                  <a:lnTo>
                    <a:pt x="33" y="109"/>
                  </a:lnTo>
                  <a:lnTo>
                    <a:pt x="33" y="101"/>
                  </a:lnTo>
                  <a:lnTo>
                    <a:pt x="33" y="101"/>
                  </a:lnTo>
                  <a:lnTo>
                    <a:pt x="33" y="101"/>
                  </a:lnTo>
                  <a:lnTo>
                    <a:pt x="33" y="101"/>
                  </a:lnTo>
                  <a:lnTo>
                    <a:pt x="42" y="92"/>
                  </a:lnTo>
                  <a:lnTo>
                    <a:pt x="50" y="92"/>
                  </a:lnTo>
                  <a:lnTo>
                    <a:pt x="50" y="92"/>
                  </a:lnTo>
                  <a:lnTo>
                    <a:pt x="50" y="92"/>
                  </a:lnTo>
                  <a:lnTo>
                    <a:pt x="50" y="92"/>
                  </a:lnTo>
                  <a:lnTo>
                    <a:pt x="58" y="92"/>
                  </a:lnTo>
                  <a:lnTo>
                    <a:pt x="58" y="92"/>
                  </a:lnTo>
                  <a:lnTo>
                    <a:pt x="58" y="92"/>
                  </a:lnTo>
                  <a:lnTo>
                    <a:pt x="58" y="92"/>
                  </a:lnTo>
                  <a:lnTo>
                    <a:pt x="58" y="92"/>
                  </a:lnTo>
                  <a:lnTo>
                    <a:pt x="67" y="84"/>
                  </a:lnTo>
                  <a:lnTo>
                    <a:pt x="67" y="84"/>
                  </a:lnTo>
                  <a:lnTo>
                    <a:pt x="75" y="84"/>
                  </a:lnTo>
                  <a:lnTo>
                    <a:pt x="75" y="75"/>
                  </a:lnTo>
                  <a:lnTo>
                    <a:pt x="75" y="75"/>
                  </a:lnTo>
                  <a:lnTo>
                    <a:pt x="75" y="67"/>
                  </a:lnTo>
                  <a:lnTo>
                    <a:pt x="75" y="67"/>
                  </a:lnTo>
                  <a:lnTo>
                    <a:pt x="67" y="67"/>
                  </a:lnTo>
                  <a:lnTo>
                    <a:pt x="67" y="59"/>
                  </a:lnTo>
                  <a:lnTo>
                    <a:pt x="67" y="50"/>
                  </a:lnTo>
                  <a:lnTo>
                    <a:pt x="67" y="50"/>
                  </a:lnTo>
                  <a:lnTo>
                    <a:pt x="67" y="42"/>
                  </a:lnTo>
                  <a:lnTo>
                    <a:pt x="58" y="25"/>
                  </a:lnTo>
                  <a:lnTo>
                    <a:pt x="42" y="16"/>
                  </a:lnTo>
                  <a:lnTo>
                    <a:pt x="42" y="0"/>
                  </a:lnTo>
                  <a:lnTo>
                    <a:pt x="33" y="8"/>
                  </a:lnTo>
                  <a:lnTo>
                    <a:pt x="16" y="8"/>
                  </a:lnTo>
                  <a:lnTo>
                    <a:pt x="16" y="16"/>
                  </a:lnTo>
                  <a:lnTo>
                    <a:pt x="8" y="16"/>
                  </a:lnTo>
                  <a:lnTo>
                    <a:pt x="0" y="25"/>
                  </a:lnTo>
                  <a:lnTo>
                    <a:pt x="0"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5334" y="2009"/>
              <a:ext cx="84" cy="143"/>
            </a:xfrm>
            <a:custGeom>
              <a:avLst/>
              <a:gdLst>
                <a:gd name="T0" fmla="*/ 0 w 84"/>
                <a:gd name="T1" fmla="*/ 76 h 143"/>
                <a:gd name="T2" fmla="*/ 8 w 84"/>
                <a:gd name="T3" fmla="*/ 68 h 143"/>
                <a:gd name="T4" fmla="*/ 8 w 84"/>
                <a:gd name="T5" fmla="*/ 59 h 143"/>
                <a:gd name="T6" fmla="*/ 17 w 84"/>
                <a:gd name="T7" fmla="*/ 51 h 143"/>
                <a:gd name="T8" fmla="*/ 17 w 84"/>
                <a:gd name="T9" fmla="*/ 42 h 143"/>
                <a:gd name="T10" fmla="*/ 17 w 84"/>
                <a:gd name="T11" fmla="*/ 34 h 143"/>
                <a:gd name="T12" fmla="*/ 25 w 84"/>
                <a:gd name="T13" fmla="*/ 34 h 143"/>
                <a:gd name="T14" fmla="*/ 34 w 84"/>
                <a:gd name="T15" fmla="*/ 42 h 143"/>
                <a:gd name="T16" fmla="*/ 42 w 84"/>
                <a:gd name="T17" fmla="*/ 42 h 143"/>
                <a:gd name="T18" fmla="*/ 50 w 84"/>
                <a:gd name="T19" fmla="*/ 42 h 143"/>
                <a:gd name="T20" fmla="*/ 50 w 84"/>
                <a:gd name="T21" fmla="*/ 34 h 143"/>
                <a:gd name="T22" fmla="*/ 42 w 84"/>
                <a:gd name="T23" fmla="*/ 26 h 143"/>
                <a:gd name="T24" fmla="*/ 50 w 84"/>
                <a:gd name="T25" fmla="*/ 26 h 143"/>
                <a:gd name="T26" fmla="*/ 59 w 84"/>
                <a:gd name="T27" fmla="*/ 17 h 143"/>
                <a:gd name="T28" fmla="*/ 67 w 84"/>
                <a:gd name="T29" fmla="*/ 9 h 143"/>
                <a:gd name="T30" fmla="*/ 67 w 84"/>
                <a:gd name="T31" fmla="*/ 0 h 143"/>
                <a:gd name="T32" fmla="*/ 67 w 84"/>
                <a:gd name="T33" fmla="*/ 0 h 143"/>
                <a:gd name="T34" fmla="*/ 76 w 84"/>
                <a:gd name="T35" fmla="*/ 0 h 143"/>
                <a:gd name="T36" fmla="*/ 76 w 84"/>
                <a:gd name="T37" fmla="*/ 0 h 143"/>
                <a:gd name="T38" fmla="*/ 84 w 84"/>
                <a:gd name="T39" fmla="*/ 9 h 143"/>
                <a:gd name="T40" fmla="*/ 76 w 84"/>
                <a:gd name="T41" fmla="*/ 17 h 143"/>
                <a:gd name="T42" fmla="*/ 76 w 84"/>
                <a:gd name="T43" fmla="*/ 17 h 143"/>
                <a:gd name="T44" fmla="*/ 76 w 84"/>
                <a:gd name="T45" fmla="*/ 34 h 143"/>
                <a:gd name="T46" fmla="*/ 76 w 84"/>
                <a:gd name="T47" fmla="*/ 51 h 143"/>
                <a:gd name="T48" fmla="*/ 76 w 84"/>
                <a:gd name="T49" fmla="*/ 51 h 143"/>
                <a:gd name="T50" fmla="*/ 76 w 84"/>
                <a:gd name="T51" fmla="*/ 59 h 143"/>
                <a:gd name="T52" fmla="*/ 67 w 84"/>
                <a:gd name="T53" fmla="*/ 68 h 143"/>
                <a:gd name="T54" fmla="*/ 59 w 84"/>
                <a:gd name="T55" fmla="*/ 76 h 143"/>
                <a:gd name="T56" fmla="*/ 59 w 84"/>
                <a:gd name="T57" fmla="*/ 76 h 143"/>
                <a:gd name="T58" fmla="*/ 50 w 84"/>
                <a:gd name="T59" fmla="*/ 84 h 143"/>
                <a:gd name="T60" fmla="*/ 50 w 84"/>
                <a:gd name="T61" fmla="*/ 93 h 143"/>
                <a:gd name="T62" fmla="*/ 50 w 84"/>
                <a:gd name="T63" fmla="*/ 101 h 143"/>
                <a:gd name="T64" fmla="*/ 59 w 84"/>
                <a:gd name="T65" fmla="*/ 101 h 143"/>
                <a:gd name="T66" fmla="*/ 76 w 84"/>
                <a:gd name="T67" fmla="*/ 110 h 143"/>
                <a:gd name="T68" fmla="*/ 50 w 84"/>
                <a:gd name="T69" fmla="*/ 118 h 143"/>
                <a:gd name="T70" fmla="*/ 42 w 84"/>
                <a:gd name="T71" fmla="*/ 126 h 143"/>
                <a:gd name="T72" fmla="*/ 34 w 84"/>
                <a:gd name="T73" fmla="*/ 135 h 143"/>
                <a:gd name="T74" fmla="*/ 25 w 84"/>
                <a:gd name="T75" fmla="*/ 135 h 143"/>
                <a:gd name="T76" fmla="*/ 25 w 84"/>
                <a:gd name="T77" fmla="*/ 135 h 143"/>
                <a:gd name="T78" fmla="*/ 25 w 84"/>
                <a:gd name="T79" fmla="*/ 143 h 143"/>
                <a:gd name="T80" fmla="*/ 25 w 84"/>
                <a:gd name="T81" fmla="*/ 135 h 143"/>
                <a:gd name="T82" fmla="*/ 17 w 84"/>
                <a:gd name="T83" fmla="*/ 135 h 143"/>
                <a:gd name="T84" fmla="*/ 17 w 84"/>
                <a:gd name="T85" fmla="*/ 126 h 143"/>
                <a:gd name="T86" fmla="*/ 17 w 84"/>
                <a:gd name="T87" fmla="*/ 118 h 143"/>
                <a:gd name="T88" fmla="*/ 25 w 84"/>
                <a:gd name="T89" fmla="*/ 110 h 143"/>
                <a:gd name="T90" fmla="*/ 17 w 84"/>
                <a:gd name="T91" fmla="*/ 118 h 143"/>
                <a:gd name="T92" fmla="*/ 17 w 84"/>
                <a:gd name="T93" fmla="*/ 101 h 143"/>
                <a:gd name="T94" fmla="*/ 17 w 84"/>
                <a:gd name="T95" fmla="*/ 93 h 143"/>
                <a:gd name="T96" fmla="*/ 17 w 84"/>
                <a:gd name="T97" fmla="*/ 93 h 143"/>
                <a:gd name="T98" fmla="*/ 17 w 84"/>
                <a:gd name="T99" fmla="*/ 93 h 143"/>
                <a:gd name="T100" fmla="*/ 8 w 84"/>
                <a:gd name="T101" fmla="*/ 93 h 143"/>
                <a:gd name="T102" fmla="*/ 8 w 84"/>
                <a:gd name="T103" fmla="*/ 93 h 143"/>
                <a:gd name="T104" fmla="*/ 0 w 84"/>
                <a:gd name="T105" fmla="*/ 84 h 143"/>
                <a:gd name="T106" fmla="*/ 0 w 84"/>
                <a:gd name="T107" fmla="*/ 8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143">
                  <a:moveTo>
                    <a:pt x="0" y="84"/>
                  </a:moveTo>
                  <a:lnTo>
                    <a:pt x="0" y="76"/>
                  </a:lnTo>
                  <a:lnTo>
                    <a:pt x="0" y="76"/>
                  </a:lnTo>
                  <a:lnTo>
                    <a:pt x="8" y="68"/>
                  </a:lnTo>
                  <a:lnTo>
                    <a:pt x="8" y="68"/>
                  </a:lnTo>
                  <a:lnTo>
                    <a:pt x="8" y="59"/>
                  </a:lnTo>
                  <a:lnTo>
                    <a:pt x="17" y="59"/>
                  </a:lnTo>
                  <a:lnTo>
                    <a:pt x="17" y="51"/>
                  </a:lnTo>
                  <a:lnTo>
                    <a:pt x="17" y="42"/>
                  </a:lnTo>
                  <a:lnTo>
                    <a:pt x="17" y="42"/>
                  </a:lnTo>
                  <a:lnTo>
                    <a:pt x="17" y="42"/>
                  </a:lnTo>
                  <a:lnTo>
                    <a:pt x="17" y="34"/>
                  </a:lnTo>
                  <a:lnTo>
                    <a:pt x="25" y="34"/>
                  </a:lnTo>
                  <a:lnTo>
                    <a:pt x="25" y="34"/>
                  </a:lnTo>
                  <a:lnTo>
                    <a:pt x="34" y="34"/>
                  </a:lnTo>
                  <a:lnTo>
                    <a:pt x="34" y="42"/>
                  </a:lnTo>
                  <a:lnTo>
                    <a:pt x="34" y="42"/>
                  </a:lnTo>
                  <a:lnTo>
                    <a:pt x="42" y="42"/>
                  </a:lnTo>
                  <a:lnTo>
                    <a:pt x="50" y="42"/>
                  </a:lnTo>
                  <a:lnTo>
                    <a:pt x="50" y="42"/>
                  </a:lnTo>
                  <a:lnTo>
                    <a:pt x="50" y="34"/>
                  </a:lnTo>
                  <a:lnTo>
                    <a:pt x="50" y="34"/>
                  </a:lnTo>
                  <a:lnTo>
                    <a:pt x="50" y="26"/>
                  </a:lnTo>
                  <a:lnTo>
                    <a:pt x="42" y="26"/>
                  </a:lnTo>
                  <a:lnTo>
                    <a:pt x="50" y="26"/>
                  </a:lnTo>
                  <a:lnTo>
                    <a:pt x="50" y="26"/>
                  </a:lnTo>
                  <a:lnTo>
                    <a:pt x="59" y="17"/>
                  </a:lnTo>
                  <a:lnTo>
                    <a:pt x="59" y="17"/>
                  </a:lnTo>
                  <a:lnTo>
                    <a:pt x="59" y="9"/>
                  </a:lnTo>
                  <a:lnTo>
                    <a:pt x="67" y="9"/>
                  </a:lnTo>
                  <a:lnTo>
                    <a:pt x="67" y="9"/>
                  </a:lnTo>
                  <a:lnTo>
                    <a:pt x="67" y="0"/>
                  </a:lnTo>
                  <a:lnTo>
                    <a:pt x="67" y="0"/>
                  </a:lnTo>
                  <a:lnTo>
                    <a:pt x="67" y="0"/>
                  </a:lnTo>
                  <a:lnTo>
                    <a:pt x="67" y="0"/>
                  </a:lnTo>
                  <a:lnTo>
                    <a:pt x="76" y="0"/>
                  </a:lnTo>
                  <a:lnTo>
                    <a:pt x="76" y="0"/>
                  </a:lnTo>
                  <a:lnTo>
                    <a:pt x="76" y="0"/>
                  </a:lnTo>
                  <a:lnTo>
                    <a:pt x="76" y="9"/>
                  </a:lnTo>
                  <a:lnTo>
                    <a:pt x="84" y="9"/>
                  </a:lnTo>
                  <a:lnTo>
                    <a:pt x="84" y="9"/>
                  </a:lnTo>
                  <a:lnTo>
                    <a:pt x="76" y="17"/>
                  </a:lnTo>
                  <a:lnTo>
                    <a:pt x="76" y="17"/>
                  </a:lnTo>
                  <a:lnTo>
                    <a:pt x="76" y="17"/>
                  </a:lnTo>
                  <a:lnTo>
                    <a:pt x="76" y="34"/>
                  </a:lnTo>
                  <a:lnTo>
                    <a:pt x="76" y="34"/>
                  </a:lnTo>
                  <a:lnTo>
                    <a:pt x="76" y="34"/>
                  </a:lnTo>
                  <a:lnTo>
                    <a:pt x="76" y="51"/>
                  </a:lnTo>
                  <a:lnTo>
                    <a:pt x="76" y="51"/>
                  </a:lnTo>
                  <a:lnTo>
                    <a:pt x="76" y="51"/>
                  </a:lnTo>
                  <a:lnTo>
                    <a:pt x="76" y="59"/>
                  </a:lnTo>
                  <a:lnTo>
                    <a:pt x="76" y="59"/>
                  </a:lnTo>
                  <a:lnTo>
                    <a:pt x="67" y="68"/>
                  </a:lnTo>
                  <a:lnTo>
                    <a:pt x="67" y="68"/>
                  </a:lnTo>
                  <a:lnTo>
                    <a:pt x="67" y="76"/>
                  </a:lnTo>
                  <a:lnTo>
                    <a:pt x="59" y="76"/>
                  </a:lnTo>
                  <a:lnTo>
                    <a:pt x="59" y="76"/>
                  </a:lnTo>
                  <a:lnTo>
                    <a:pt x="59" y="76"/>
                  </a:lnTo>
                  <a:lnTo>
                    <a:pt x="50" y="84"/>
                  </a:lnTo>
                  <a:lnTo>
                    <a:pt x="50" y="84"/>
                  </a:lnTo>
                  <a:lnTo>
                    <a:pt x="50" y="84"/>
                  </a:lnTo>
                  <a:lnTo>
                    <a:pt x="50" y="93"/>
                  </a:lnTo>
                  <a:lnTo>
                    <a:pt x="50" y="93"/>
                  </a:lnTo>
                  <a:lnTo>
                    <a:pt x="50" y="101"/>
                  </a:lnTo>
                  <a:lnTo>
                    <a:pt x="59" y="101"/>
                  </a:lnTo>
                  <a:lnTo>
                    <a:pt x="59" y="101"/>
                  </a:lnTo>
                  <a:lnTo>
                    <a:pt x="67" y="110"/>
                  </a:lnTo>
                  <a:lnTo>
                    <a:pt x="76" y="110"/>
                  </a:lnTo>
                  <a:lnTo>
                    <a:pt x="67" y="118"/>
                  </a:lnTo>
                  <a:lnTo>
                    <a:pt x="50" y="118"/>
                  </a:lnTo>
                  <a:lnTo>
                    <a:pt x="50" y="126"/>
                  </a:lnTo>
                  <a:lnTo>
                    <a:pt x="42" y="126"/>
                  </a:lnTo>
                  <a:lnTo>
                    <a:pt x="34" y="135"/>
                  </a:lnTo>
                  <a:lnTo>
                    <a:pt x="34" y="135"/>
                  </a:lnTo>
                  <a:lnTo>
                    <a:pt x="34" y="135"/>
                  </a:lnTo>
                  <a:lnTo>
                    <a:pt x="25" y="135"/>
                  </a:lnTo>
                  <a:lnTo>
                    <a:pt x="34" y="135"/>
                  </a:lnTo>
                  <a:lnTo>
                    <a:pt x="25" y="135"/>
                  </a:lnTo>
                  <a:lnTo>
                    <a:pt x="25" y="135"/>
                  </a:lnTo>
                  <a:lnTo>
                    <a:pt x="25" y="143"/>
                  </a:lnTo>
                  <a:lnTo>
                    <a:pt x="17" y="135"/>
                  </a:lnTo>
                  <a:lnTo>
                    <a:pt x="25" y="135"/>
                  </a:lnTo>
                  <a:lnTo>
                    <a:pt x="17" y="135"/>
                  </a:lnTo>
                  <a:lnTo>
                    <a:pt x="17" y="135"/>
                  </a:lnTo>
                  <a:lnTo>
                    <a:pt x="17" y="135"/>
                  </a:lnTo>
                  <a:lnTo>
                    <a:pt x="17" y="126"/>
                  </a:lnTo>
                  <a:lnTo>
                    <a:pt x="17" y="118"/>
                  </a:lnTo>
                  <a:lnTo>
                    <a:pt x="17" y="118"/>
                  </a:lnTo>
                  <a:lnTo>
                    <a:pt x="25" y="118"/>
                  </a:lnTo>
                  <a:lnTo>
                    <a:pt x="25" y="110"/>
                  </a:lnTo>
                  <a:lnTo>
                    <a:pt x="25" y="118"/>
                  </a:lnTo>
                  <a:lnTo>
                    <a:pt x="17" y="118"/>
                  </a:lnTo>
                  <a:lnTo>
                    <a:pt x="17" y="110"/>
                  </a:lnTo>
                  <a:lnTo>
                    <a:pt x="17" y="101"/>
                  </a:lnTo>
                  <a:lnTo>
                    <a:pt x="17" y="101"/>
                  </a:lnTo>
                  <a:lnTo>
                    <a:pt x="17" y="93"/>
                  </a:lnTo>
                  <a:lnTo>
                    <a:pt x="17" y="93"/>
                  </a:lnTo>
                  <a:lnTo>
                    <a:pt x="17" y="93"/>
                  </a:lnTo>
                  <a:lnTo>
                    <a:pt x="17" y="93"/>
                  </a:lnTo>
                  <a:lnTo>
                    <a:pt x="17" y="93"/>
                  </a:lnTo>
                  <a:lnTo>
                    <a:pt x="8" y="93"/>
                  </a:lnTo>
                  <a:lnTo>
                    <a:pt x="8" y="93"/>
                  </a:lnTo>
                  <a:lnTo>
                    <a:pt x="8" y="93"/>
                  </a:lnTo>
                  <a:lnTo>
                    <a:pt x="8" y="93"/>
                  </a:lnTo>
                  <a:lnTo>
                    <a:pt x="0" y="93"/>
                  </a:lnTo>
                  <a:lnTo>
                    <a:pt x="0" y="84"/>
                  </a:lnTo>
                  <a:lnTo>
                    <a:pt x="0" y="84"/>
                  </a:lnTo>
                  <a:lnTo>
                    <a:pt x="0" y="8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4654" y="1816"/>
              <a:ext cx="546" cy="261"/>
            </a:xfrm>
            <a:custGeom>
              <a:avLst/>
              <a:gdLst>
                <a:gd name="T0" fmla="*/ 16 w 546"/>
                <a:gd name="T1" fmla="*/ 84 h 261"/>
                <a:gd name="T2" fmla="*/ 33 w 546"/>
                <a:gd name="T3" fmla="*/ 67 h 261"/>
                <a:gd name="T4" fmla="*/ 42 w 546"/>
                <a:gd name="T5" fmla="*/ 50 h 261"/>
                <a:gd name="T6" fmla="*/ 67 w 546"/>
                <a:gd name="T7" fmla="*/ 50 h 261"/>
                <a:gd name="T8" fmla="*/ 75 w 546"/>
                <a:gd name="T9" fmla="*/ 50 h 261"/>
                <a:gd name="T10" fmla="*/ 92 w 546"/>
                <a:gd name="T11" fmla="*/ 50 h 261"/>
                <a:gd name="T12" fmla="*/ 117 w 546"/>
                <a:gd name="T13" fmla="*/ 67 h 261"/>
                <a:gd name="T14" fmla="*/ 134 w 546"/>
                <a:gd name="T15" fmla="*/ 67 h 261"/>
                <a:gd name="T16" fmla="*/ 159 w 546"/>
                <a:gd name="T17" fmla="*/ 67 h 261"/>
                <a:gd name="T18" fmla="*/ 159 w 546"/>
                <a:gd name="T19" fmla="*/ 42 h 261"/>
                <a:gd name="T20" fmla="*/ 151 w 546"/>
                <a:gd name="T21" fmla="*/ 25 h 261"/>
                <a:gd name="T22" fmla="*/ 159 w 546"/>
                <a:gd name="T23" fmla="*/ 8 h 261"/>
                <a:gd name="T24" fmla="*/ 176 w 546"/>
                <a:gd name="T25" fmla="*/ 8 h 261"/>
                <a:gd name="T26" fmla="*/ 193 w 546"/>
                <a:gd name="T27" fmla="*/ 8 h 261"/>
                <a:gd name="T28" fmla="*/ 218 w 546"/>
                <a:gd name="T29" fmla="*/ 17 h 261"/>
                <a:gd name="T30" fmla="*/ 226 w 546"/>
                <a:gd name="T31" fmla="*/ 34 h 261"/>
                <a:gd name="T32" fmla="*/ 235 w 546"/>
                <a:gd name="T33" fmla="*/ 42 h 261"/>
                <a:gd name="T34" fmla="*/ 260 w 546"/>
                <a:gd name="T35" fmla="*/ 42 h 261"/>
                <a:gd name="T36" fmla="*/ 277 w 546"/>
                <a:gd name="T37" fmla="*/ 34 h 261"/>
                <a:gd name="T38" fmla="*/ 310 w 546"/>
                <a:gd name="T39" fmla="*/ 42 h 261"/>
                <a:gd name="T40" fmla="*/ 327 w 546"/>
                <a:gd name="T41" fmla="*/ 50 h 261"/>
                <a:gd name="T42" fmla="*/ 352 w 546"/>
                <a:gd name="T43" fmla="*/ 59 h 261"/>
                <a:gd name="T44" fmla="*/ 378 w 546"/>
                <a:gd name="T45" fmla="*/ 59 h 261"/>
                <a:gd name="T46" fmla="*/ 411 w 546"/>
                <a:gd name="T47" fmla="*/ 50 h 261"/>
                <a:gd name="T48" fmla="*/ 420 w 546"/>
                <a:gd name="T49" fmla="*/ 34 h 261"/>
                <a:gd name="T50" fmla="*/ 436 w 546"/>
                <a:gd name="T51" fmla="*/ 25 h 261"/>
                <a:gd name="T52" fmla="*/ 453 w 546"/>
                <a:gd name="T53" fmla="*/ 34 h 261"/>
                <a:gd name="T54" fmla="*/ 470 w 546"/>
                <a:gd name="T55" fmla="*/ 59 h 261"/>
                <a:gd name="T56" fmla="*/ 478 w 546"/>
                <a:gd name="T57" fmla="*/ 92 h 261"/>
                <a:gd name="T58" fmla="*/ 504 w 546"/>
                <a:gd name="T59" fmla="*/ 84 h 261"/>
                <a:gd name="T60" fmla="*/ 529 w 546"/>
                <a:gd name="T61" fmla="*/ 84 h 261"/>
                <a:gd name="T62" fmla="*/ 546 w 546"/>
                <a:gd name="T63" fmla="*/ 109 h 261"/>
                <a:gd name="T64" fmla="*/ 529 w 546"/>
                <a:gd name="T65" fmla="*/ 118 h 261"/>
                <a:gd name="T66" fmla="*/ 512 w 546"/>
                <a:gd name="T67" fmla="*/ 118 h 261"/>
                <a:gd name="T68" fmla="*/ 504 w 546"/>
                <a:gd name="T69" fmla="*/ 126 h 261"/>
                <a:gd name="T70" fmla="*/ 487 w 546"/>
                <a:gd name="T71" fmla="*/ 151 h 261"/>
                <a:gd name="T72" fmla="*/ 462 w 546"/>
                <a:gd name="T73" fmla="*/ 160 h 261"/>
                <a:gd name="T74" fmla="*/ 445 w 546"/>
                <a:gd name="T75" fmla="*/ 168 h 261"/>
                <a:gd name="T76" fmla="*/ 420 w 546"/>
                <a:gd name="T77" fmla="*/ 176 h 261"/>
                <a:gd name="T78" fmla="*/ 436 w 546"/>
                <a:gd name="T79" fmla="*/ 202 h 261"/>
                <a:gd name="T80" fmla="*/ 411 w 546"/>
                <a:gd name="T81" fmla="*/ 227 h 261"/>
                <a:gd name="T82" fmla="*/ 378 w 546"/>
                <a:gd name="T83" fmla="*/ 235 h 261"/>
                <a:gd name="T84" fmla="*/ 336 w 546"/>
                <a:gd name="T85" fmla="*/ 261 h 261"/>
                <a:gd name="T86" fmla="*/ 310 w 546"/>
                <a:gd name="T87" fmla="*/ 252 h 261"/>
                <a:gd name="T88" fmla="*/ 268 w 546"/>
                <a:gd name="T89" fmla="*/ 235 h 261"/>
                <a:gd name="T90" fmla="*/ 235 w 546"/>
                <a:gd name="T91" fmla="*/ 244 h 261"/>
                <a:gd name="T92" fmla="*/ 184 w 546"/>
                <a:gd name="T93" fmla="*/ 244 h 261"/>
                <a:gd name="T94" fmla="*/ 168 w 546"/>
                <a:gd name="T95" fmla="*/ 219 h 261"/>
                <a:gd name="T96" fmla="*/ 159 w 546"/>
                <a:gd name="T97" fmla="*/ 202 h 261"/>
                <a:gd name="T98" fmla="*/ 134 w 546"/>
                <a:gd name="T99" fmla="*/ 193 h 261"/>
                <a:gd name="T100" fmla="*/ 109 w 546"/>
                <a:gd name="T101" fmla="*/ 185 h 261"/>
                <a:gd name="T102" fmla="*/ 75 w 546"/>
                <a:gd name="T103" fmla="*/ 176 h 261"/>
                <a:gd name="T104" fmla="*/ 75 w 546"/>
                <a:gd name="T105" fmla="*/ 160 h 261"/>
                <a:gd name="T106" fmla="*/ 67 w 546"/>
                <a:gd name="T107" fmla="*/ 143 h 261"/>
                <a:gd name="T108" fmla="*/ 58 w 546"/>
                <a:gd name="T109" fmla="*/ 126 h 261"/>
                <a:gd name="T110" fmla="*/ 42 w 546"/>
                <a:gd name="T111" fmla="*/ 126 h 261"/>
                <a:gd name="T112" fmla="*/ 33 w 546"/>
                <a:gd name="T113" fmla="*/ 118 h 261"/>
                <a:gd name="T114" fmla="*/ 25 w 546"/>
                <a:gd name="T115" fmla="*/ 118 h 261"/>
                <a:gd name="T116" fmla="*/ 8 w 546"/>
                <a:gd name="T117" fmla="*/ 109 h 261"/>
                <a:gd name="T118" fmla="*/ 0 w 546"/>
                <a:gd name="T11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6" h="261">
                  <a:moveTo>
                    <a:pt x="0" y="92"/>
                  </a:moveTo>
                  <a:lnTo>
                    <a:pt x="8" y="84"/>
                  </a:lnTo>
                  <a:lnTo>
                    <a:pt x="8" y="84"/>
                  </a:lnTo>
                  <a:lnTo>
                    <a:pt x="16" y="84"/>
                  </a:lnTo>
                  <a:lnTo>
                    <a:pt x="16" y="84"/>
                  </a:lnTo>
                  <a:lnTo>
                    <a:pt x="16" y="84"/>
                  </a:lnTo>
                  <a:lnTo>
                    <a:pt x="25" y="76"/>
                  </a:lnTo>
                  <a:lnTo>
                    <a:pt x="25" y="76"/>
                  </a:lnTo>
                  <a:lnTo>
                    <a:pt x="25" y="76"/>
                  </a:lnTo>
                  <a:lnTo>
                    <a:pt x="33" y="67"/>
                  </a:lnTo>
                  <a:lnTo>
                    <a:pt x="33" y="67"/>
                  </a:lnTo>
                  <a:lnTo>
                    <a:pt x="33" y="67"/>
                  </a:lnTo>
                  <a:lnTo>
                    <a:pt x="42" y="67"/>
                  </a:lnTo>
                  <a:lnTo>
                    <a:pt x="42" y="59"/>
                  </a:lnTo>
                  <a:lnTo>
                    <a:pt x="42" y="59"/>
                  </a:lnTo>
                  <a:lnTo>
                    <a:pt x="42" y="59"/>
                  </a:lnTo>
                  <a:lnTo>
                    <a:pt x="42" y="59"/>
                  </a:lnTo>
                  <a:lnTo>
                    <a:pt x="42" y="50"/>
                  </a:lnTo>
                  <a:lnTo>
                    <a:pt x="50" y="59"/>
                  </a:lnTo>
                  <a:lnTo>
                    <a:pt x="50" y="50"/>
                  </a:lnTo>
                  <a:lnTo>
                    <a:pt x="50" y="50"/>
                  </a:lnTo>
                  <a:lnTo>
                    <a:pt x="50" y="50"/>
                  </a:lnTo>
                  <a:lnTo>
                    <a:pt x="58" y="50"/>
                  </a:lnTo>
                  <a:lnTo>
                    <a:pt x="67" y="50"/>
                  </a:lnTo>
                  <a:lnTo>
                    <a:pt x="67" y="50"/>
                  </a:lnTo>
                  <a:lnTo>
                    <a:pt x="67" y="50"/>
                  </a:lnTo>
                  <a:lnTo>
                    <a:pt x="75" y="42"/>
                  </a:lnTo>
                  <a:lnTo>
                    <a:pt x="75" y="42"/>
                  </a:lnTo>
                  <a:lnTo>
                    <a:pt x="75" y="50"/>
                  </a:lnTo>
                  <a:lnTo>
                    <a:pt x="75" y="50"/>
                  </a:lnTo>
                  <a:lnTo>
                    <a:pt x="75" y="50"/>
                  </a:lnTo>
                  <a:lnTo>
                    <a:pt x="84" y="50"/>
                  </a:lnTo>
                  <a:lnTo>
                    <a:pt x="84" y="50"/>
                  </a:lnTo>
                  <a:lnTo>
                    <a:pt x="84" y="50"/>
                  </a:lnTo>
                  <a:lnTo>
                    <a:pt x="92" y="50"/>
                  </a:lnTo>
                  <a:lnTo>
                    <a:pt x="92" y="50"/>
                  </a:lnTo>
                  <a:lnTo>
                    <a:pt x="100" y="50"/>
                  </a:lnTo>
                  <a:lnTo>
                    <a:pt x="100" y="59"/>
                  </a:lnTo>
                  <a:lnTo>
                    <a:pt x="100" y="59"/>
                  </a:lnTo>
                  <a:lnTo>
                    <a:pt x="109" y="59"/>
                  </a:lnTo>
                  <a:lnTo>
                    <a:pt x="109" y="67"/>
                  </a:lnTo>
                  <a:lnTo>
                    <a:pt x="117" y="67"/>
                  </a:lnTo>
                  <a:lnTo>
                    <a:pt x="117" y="67"/>
                  </a:lnTo>
                  <a:lnTo>
                    <a:pt x="126" y="67"/>
                  </a:lnTo>
                  <a:lnTo>
                    <a:pt x="126" y="59"/>
                  </a:lnTo>
                  <a:lnTo>
                    <a:pt x="126" y="59"/>
                  </a:lnTo>
                  <a:lnTo>
                    <a:pt x="134" y="59"/>
                  </a:lnTo>
                  <a:lnTo>
                    <a:pt x="134" y="67"/>
                  </a:lnTo>
                  <a:lnTo>
                    <a:pt x="134" y="67"/>
                  </a:lnTo>
                  <a:lnTo>
                    <a:pt x="142" y="67"/>
                  </a:lnTo>
                  <a:lnTo>
                    <a:pt x="151" y="67"/>
                  </a:lnTo>
                  <a:lnTo>
                    <a:pt x="151" y="67"/>
                  </a:lnTo>
                  <a:lnTo>
                    <a:pt x="151" y="67"/>
                  </a:lnTo>
                  <a:lnTo>
                    <a:pt x="159" y="67"/>
                  </a:lnTo>
                  <a:lnTo>
                    <a:pt x="159" y="67"/>
                  </a:lnTo>
                  <a:lnTo>
                    <a:pt x="168" y="59"/>
                  </a:lnTo>
                  <a:lnTo>
                    <a:pt x="159" y="59"/>
                  </a:lnTo>
                  <a:lnTo>
                    <a:pt x="159" y="50"/>
                  </a:lnTo>
                  <a:lnTo>
                    <a:pt x="159" y="50"/>
                  </a:lnTo>
                  <a:lnTo>
                    <a:pt x="159" y="42"/>
                  </a:lnTo>
                  <a:lnTo>
                    <a:pt x="159" y="42"/>
                  </a:lnTo>
                  <a:lnTo>
                    <a:pt x="159" y="42"/>
                  </a:lnTo>
                  <a:lnTo>
                    <a:pt x="151" y="34"/>
                  </a:lnTo>
                  <a:lnTo>
                    <a:pt x="151" y="34"/>
                  </a:lnTo>
                  <a:lnTo>
                    <a:pt x="151" y="34"/>
                  </a:lnTo>
                  <a:lnTo>
                    <a:pt x="151" y="25"/>
                  </a:lnTo>
                  <a:lnTo>
                    <a:pt x="151" y="17"/>
                  </a:lnTo>
                  <a:lnTo>
                    <a:pt x="151" y="17"/>
                  </a:lnTo>
                  <a:lnTo>
                    <a:pt x="151" y="17"/>
                  </a:lnTo>
                  <a:lnTo>
                    <a:pt x="159" y="8"/>
                  </a:lnTo>
                  <a:lnTo>
                    <a:pt x="159" y="17"/>
                  </a:lnTo>
                  <a:lnTo>
                    <a:pt x="159" y="8"/>
                  </a:lnTo>
                  <a:lnTo>
                    <a:pt x="159" y="8"/>
                  </a:lnTo>
                  <a:lnTo>
                    <a:pt x="159" y="8"/>
                  </a:lnTo>
                  <a:lnTo>
                    <a:pt x="159" y="0"/>
                  </a:lnTo>
                  <a:lnTo>
                    <a:pt x="168" y="0"/>
                  </a:lnTo>
                  <a:lnTo>
                    <a:pt x="168" y="8"/>
                  </a:lnTo>
                  <a:lnTo>
                    <a:pt x="176" y="8"/>
                  </a:lnTo>
                  <a:lnTo>
                    <a:pt x="176" y="8"/>
                  </a:lnTo>
                  <a:lnTo>
                    <a:pt x="176" y="8"/>
                  </a:lnTo>
                  <a:lnTo>
                    <a:pt x="184" y="8"/>
                  </a:lnTo>
                  <a:lnTo>
                    <a:pt x="184" y="8"/>
                  </a:lnTo>
                  <a:lnTo>
                    <a:pt x="193" y="8"/>
                  </a:lnTo>
                  <a:lnTo>
                    <a:pt x="193" y="8"/>
                  </a:lnTo>
                  <a:lnTo>
                    <a:pt x="193" y="17"/>
                  </a:lnTo>
                  <a:lnTo>
                    <a:pt x="201" y="17"/>
                  </a:lnTo>
                  <a:lnTo>
                    <a:pt x="201" y="17"/>
                  </a:lnTo>
                  <a:lnTo>
                    <a:pt x="210" y="17"/>
                  </a:lnTo>
                  <a:lnTo>
                    <a:pt x="210" y="17"/>
                  </a:lnTo>
                  <a:lnTo>
                    <a:pt x="218" y="17"/>
                  </a:lnTo>
                  <a:lnTo>
                    <a:pt x="218" y="17"/>
                  </a:lnTo>
                  <a:lnTo>
                    <a:pt x="218" y="25"/>
                  </a:lnTo>
                  <a:lnTo>
                    <a:pt x="218" y="25"/>
                  </a:lnTo>
                  <a:lnTo>
                    <a:pt x="218" y="25"/>
                  </a:lnTo>
                  <a:lnTo>
                    <a:pt x="218" y="25"/>
                  </a:lnTo>
                  <a:lnTo>
                    <a:pt x="226" y="34"/>
                  </a:lnTo>
                  <a:lnTo>
                    <a:pt x="226" y="34"/>
                  </a:lnTo>
                  <a:lnTo>
                    <a:pt x="226" y="34"/>
                  </a:lnTo>
                  <a:lnTo>
                    <a:pt x="226" y="34"/>
                  </a:lnTo>
                  <a:lnTo>
                    <a:pt x="226" y="42"/>
                  </a:lnTo>
                  <a:lnTo>
                    <a:pt x="235" y="42"/>
                  </a:lnTo>
                  <a:lnTo>
                    <a:pt x="235" y="42"/>
                  </a:lnTo>
                  <a:lnTo>
                    <a:pt x="243" y="50"/>
                  </a:lnTo>
                  <a:lnTo>
                    <a:pt x="243" y="50"/>
                  </a:lnTo>
                  <a:lnTo>
                    <a:pt x="243" y="42"/>
                  </a:lnTo>
                  <a:lnTo>
                    <a:pt x="252" y="50"/>
                  </a:lnTo>
                  <a:lnTo>
                    <a:pt x="252" y="42"/>
                  </a:lnTo>
                  <a:lnTo>
                    <a:pt x="260" y="42"/>
                  </a:lnTo>
                  <a:lnTo>
                    <a:pt x="260" y="42"/>
                  </a:lnTo>
                  <a:lnTo>
                    <a:pt x="260" y="42"/>
                  </a:lnTo>
                  <a:lnTo>
                    <a:pt x="260" y="42"/>
                  </a:lnTo>
                  <a:lnTo>
                    <a:pt x="268" y="42"/>
                  </a:lnTo>
                  <a:lnTo>
                    <a:pt x="277" y="42"/>
                  </a:lnTo>
                  <a:lnTo>
                    <a:pt x="277" y="34"/>
                  </a:lnTo>
                  <a:lnTo>
                    <a:pt x="285" y="34"/>
                  </a:lnTo>
                  <a:lnTo>
                    <a:pt x="285" y="34"/>
                  </a:lnTo>
                  <a:lnTo>
                    <a:pt x="294" y="42"/>
                  </a:lnTo>
                  <a:lnTo>
                    <a:pt x="294" y="42"/>
                  </a:lnTo>
                  <a:lnTo>
                    <a:pt x="302" y="42"/>
                  </a:lnTo>
                  <a:lnTo>
                    <a:pt x="310" y="42"/>
                  </a:lnTo>
                  <a:lnTo>
                    <a:pt x="310" y="42"/>
                  </a:lnTo>
                  <a:lnTo>
                    <a:pt x="319" y="42"/>
                  </a:lnTo>
                  <a:lnTo>
                    <a:pt x="319" y="42"/>
                  </a:lnTo>
                  <a:lnTo>
                    <a:pt x="327" y="50"/>
                  </a:lnTo>
                  <a:lnTo>
                    <a:pt x="327" y="50"/>
                  </a:lnTo>
                  <a:lnTo>
                    <a:pt x="327" y="50"/>
                  </a:lnTo>
                  <a:lnTo>
                    <a:pt x="336" y="59"/>
                  </a:lnTo>
                  <a:lnTo>
                    <a:pt x="336" y="59"/>
                  </a:lnTo>
                  <a:lnTo>
                    <a:pt x="336" y="59"/>
                  </a:lnTo>
                  <a:lnTo>
                    <a:pt x="344" y="59"/>
                  </a:lnTo>
                  <a:lnTo>
                    <a:pt x="344" y="59"/>
                  </a:lnTo>
                  <a:lnTo>
                    <a:pt x="352" y="59"/>
                  </a:lnTo>
                  <a:lnTo>
                    <a:pt x="369" y="59"/>
                  </a:lnTo>
                  <a:lnTo>
                    <a:pt x="369" y="59"/>
                  </a:lnTo>
                  <a:lnTo>
                    <a:pt x="369" y="59"/>
                  </a:lnTo>
                  <a:lnTo>
                    <a:pt x="378" y="59"/>
                  </a:lnTo>
                  <a:lnTo>
                    <a:pt x="378" y="59"/>
                  </a:lnTo>
                  <a:lnTo>
                    <a:pt x="378" y="59"/>
                  </a:lnTo>
                  <a:lnTo>
                    <a:pt x="386" y="59"/>
                  </a:lnTo>
                  <a:lnTo>
                    <a:pt x="394" y="50"/>
                  </a:lnTo>
                  <a:lnTo>
                    <a:pt x="394" y="50"/>
                  </a:lnTo>
                  <a:lnTo>
                    <a:pt x="394" y="50"/>
                  </a:lnTo>
                  <a:lnTo>
                    <a:pt x="403" y="50"/>
                  </a:lnTo>
                  <a:lnTo>
                    <a:pt x="411" y="50"/>
                  </a:lnTo>
                  <a:lnTo>
                    <a:pt x="411" y="42"/>
                  </a:lnTo>
                  <a:lnTo>
                    <a:pt x="411" y="42"/>
                  </a:lnTo>
                  <a:lnTo>
                    <a:pt x="411" y="42"/>
                  </a:lnTo>
                  <a:lnTo>
                    <a:pt x="411" y="34"/>
                  </a:lnTo>
                  <a:lnTo>
                    <a:pt x="420" y="34"/>
                  </a:lnTo>
                  <a:lnTo>
                    <a:pt x="420" y="34"/>
                  </a:lnTo>
                  <a:lnTo>
                    <a:pt x="420" y="25"/>
                  </a:lnTo>
                  <a:lnTo>
                    <a:pt x="428" y="25"/>
                  </a:lnTo>
                  <a:lnTo>
                    <a:pt x="428" y="25"/>
                  </a:lnTo>
                  <a:lnTo>
                    <a:pt x="428" y="25"/>
                  </a:lnTo>
                  <a:lnTo>
                    <a:pt x="436" y="25"/>
                  </a:lnTo>
                  <a:lnTo>
                    <a:pt x="436" y="25"/>
                  </a:lnTo>
                  <a:lnTo>
                    <a:pt x="445" y="25"/>
                  </a:lnTo>
                  <a:lnTo>
                    <a:pt x="445" y="34"/>
                  </a:lnTo>
                  <a:lnTo>
                    <a:pt x="445" y="34"/>
                  </a:lnTo>
                  <a:lnTo>
                    <a:pt x="453" y="34"/>
                  </a:lnTo>
                  <a:lnTo>
                    <a:pt x="453" y="34"/>
                  </a:lnTo>
                  <a:lnTo>
                    <a:pt x="453" y="34"/>
                  </a:lnTo>
                  <a:lnTo>
                    <a:pt x="462" y="34"/>
                  </a:lnTo>
                  <a:lnTo>
                    <a:pt x="462" y="25"/>
                  </a:lnTo>
                  <a:lnTo>
                    <a:pt x="462" y="25"/>
                  </a:lnTo>
                  <a:lnTo>
                    <a:pt x="470" y="34"/>
                  </a:lnTo>
                  <a:lnTo>
                    <a:pt x="470" y="34"/>
                  </a:lnTo>
                  <a:lnTo>
                    <a:pt x="470" y="59"/>
                  </a:lnTo>
                  <a:lnTo>
                    <a:pt x="470" y="67"/>
                  </a:lnTo>
                  <a:lnTo>
                    <a:pt x="470" y="67"/>
                  </a:lnTo>
                  <a:lnTo>
                    <a:pt x="470" y="76"/>
                  </a:lnTo>
                  <a:lnTo>
                    <a:pt x="470" y="84"/>
                  </a:lnTo>
                  <a:lnTo>
                    <a:pt x="470" y="84"/>
                  </a:lnTo>
                  <a:lnTo>
                    <a:pt x="478" y="92"/>
                  </a:lnTo>
                  <a:lnTo>
                    <a:pt x="487" y="84"/>
                  </a:lnTo>
                  <a:lnTo>
                    <a:pt x="487" y="84"/>
                  </a:lnTo>
                  <a:lnTo>
                    <a:pt x="495" y="84"/>
                  </a:lnTo>
                  <a:lnTo>
                    <a:pt x="504" y="92"/>
                  </a:lnTo>
                  <a:lnTo>
                    <a:pt x="504" y="84"/>
                  </a:lnTo>
                  <a:lnTo>
                    <a:pt x="504" y="84"/>
                  </a:lnTo>
                  <a:lnTo>
                    <a:pt x="504" y="76"/>
                  </a:lnTo>
                  <a:lnTo>
                    <a:pt x="512" y="76"/>
                  </a:lnTo>
                  <a:lnTo>
                    <a:pt x="512" y="76"/>
                  </a:lnTo>
                  <a:lnTo>
                    <a:pt x="520" y="76"/>
                  </a:lnTo>
                  <a:lnTo>
                    <a:pt x="529" y="84"/>
                  </a:lnTo>
                  <a:lnTo>
                    <a:pt x="529" y="84"/>
                  </a:lnTo>
                  <a:lnTo>
                    <a:pt x="537" y="92"/>
                  </a:lnTo>
                  <a:lnTo>
                    <a:pt x="546" y="101"/>
                  </a:lnTo>
                  <a:lnTo>
                    <a:pt x="546" y="101"/>
                  </a:lnTo>
                  <a:lnTo>
                    <a:pt x="546" y="101"/>
                  </a:lnTo>
                  <a:lnTo>
                    <a:pt x="546" y="109"/>
                  </a:lnTo>
                  <a:lnTo>
                    <a:pt x="546" y="109"/>
                  </a:lnTo>
                  <a:lnTo>
                    <a:pt x="546" y="109"/>
                  </a:lnTo>
                  <a:lnTo>
                    <a:pt x="546" y="118"/>
                  </a:lnTo>
                  <a:lnTo>
                    <a:pt x="537" y="118"/>
                  </a:lnTo>
                  <a:lnTo>
                    <a:pt x="537" y="109"/>
                  </a:lnTo>
                  <a:lnTo>
                    <a:pt x="537" y="109"/>
                  </a:lnTo>
                  <a:lnTo>
                    <a:pt x="529" y="118"/>
                  </a:lnTo>
                  <a:lnTo>
                    <a:pt x="529" y="109"/>
                  </a:lnTo>
                  <a:lnTo>
                    <a:pt x="520" y="109"/>
                  </a:lnTo>
                  <a:lnTo>
                    <a:pt x="520" y="118"/>
                  </a:lnTo>
                  <a:lnTo>
                    <a:pt x="512" y="118"/>
                  </a:lnTo>
                  <a:lnTo>
                    <a:pt x="512" y="126"/>
                  </a:lnTo>
                  <a:lnTo>
                    <a:pt x="512" y="118"/>
                  </a:lnTo>
                  <a:lnTo>
                    <a:pt x="512" y="118"/>
                  </a:lnTo>
                  <a:lnTo>
                    <a:pt x="512" y="126"/>
                  </a:lnTo>
                  <a:lnTo>
                    <a:pt x="504" y="126"/>
                  </a:lnTo>
                  <a:lnTo>
                    <a:pt x="504" y="126"/>
                  </a:lnTo>
                  <a:lnTo>
                    <a:pt x="504" y="126"/>
                  </a:lnTo>
                  <a:lnTo>
                    <a:pt x="504" y="126"/>
                  </a:lnTo>
                  <a:lnTo>
                    <a:pt x="495" y="134"/>
                  </a:lnTo>
                  <a:lnTo>
                    <a:pt x="495" y="134"/>
                  </a:lnTo>
                  <a:lnTo>
                    <a:pt x="495" y="143"/>
                  </a:lnTo>
                  <a:lnTo>
                    <a:pt x="495" y="143"/>
                  </a:lnTo>
                  <a:lnTo>
                    <a:pt x="495" y="143"/>
                  </a:lnTo>
                  <a:lnTo>
                    <a:pt x="487" y="151"/>
                  </a:lnTo>
                  <a:lnTo>
                    <a:pt x="478" y="151"/>
                  </a:lnTo>
                  <a:lnTo>
                    <a:pt x="478" y="151"/>
                  </a:lnTo>
                  <a:lnTo>
                    <a:pt x="470" y="151"/>
                  </a:lnTo>
                  <a:lnTo>
                    <a:pt x="470" y="160"/>
                  </a:lnTo>
                  <a:lnTo>
                    <a:pt x="470" y="160"/>
                  </a:lnTo>
                  <a:lnTo>
                    <a:pt x="462" y="160"/>
                  </a:lnTo>
                  <a:lnTo>
                    <a:pt x="462" y="168"/>
                  </a:lnTo>
                  <a:lnTo>
                    <a:pt x="462" y="168"/>
                  </a:lnTo>
                  <a:lnTo>
                    <a:pt x="462" y="168"/>
                  </a:lnTo>
                  <a:lnTo>
                    <a:pt x="453" y="168"/>
                  </a:lnTo>
                  <a:lnTo>
                    <a:pt x="453" y="168"/>
                  </a:lnTo>
                  <a:lnTo>
                    <a:pt x="445" y="168"/>
                  </a:lnTo>
                  <a:lnTo>
                    <a:pt x="436" y="160"/>
                  </a:lnTo>
                  <a:lnTo>
                    <a:pt x="436" y="160"/>
                  </a:lnTo>
                  <a:lnTo>
                    <a:pt x="428" y="160"/>
                  </a:lnTo>
                  <a:lnTo>
                    <a:pt x="428" y="168"/>
                  </a:lnTo>
                  <a:lnTo>
                    <a:pt x="420" y="168"/>
                  </a:lnTo>
                  <a:lnTo>
                    <a:pt x="420" y="176"/>
                  </a:lnTo>
                  <a:lnTo>
                    <a:pt x="420" y="176"/>
                  </a:lnTo>
                  <a:lnTo>
                    <a:pt x="420" y="185"/>
                  </a:lnTo>
                  <a:lnTo>
                    <a:pt x="428" y="185"/>
                  </a:lnTo>
                  <a:lnTo>
                    <a:pt x="436" y="193"/>
                  </a:lnTo>
                  <a:lnTo>
                    <a:pt x="436" y="193"/>
                  </a:lnTo>
                  <a:lnTo>
                    <a:pt x="436" y="202"/>
                  </a:lnTo>
                  <a:lnTo>
                    <a:pt x="436" y="202"/>
                  </a:lnTo>
                  <a:lnTo>
                    <a:pt x="428" y="210"/>
                  </a:lnTo>
                  <a:lnTo>
                    <a:pt x="420" y="219"/>
                  </a:lnTo>
                  <a:lnTo>
                    <a:pt x="420" y="227"/>
                  </a:lnTo>
                  <a:lnTo>
                    <a:pt x="420" y="227"/>
                  </a:lnTo>
                  <a:lnTo>
                    <a:pt x="411" y="227"/>
                  </a:lnTo>
                  <a:lnTo>
                    <a:pt x="403" y="227"/>
                  </a:lnTo>
                  <a:lnTo>
                    <a:pt x="403" y="227"/>
                  </a:lnTo>
                  <a:lnTo>
                    <a:pt x="394" y="235"/>
                  </a:lnTo>
                  <a:lnTo>
                    <a:pt x="394" y="235"/>
                  </a:lnTo>
                  <a:lnTo>
                    <a:pt x="386" y="235"/>
                  </a:lnTo>
                  <a:lnTo>
                    <a:pt x="378" y="235"/>
                  </a:lnTo>
                  <a:lnTo>
                    <a:pt x="378" y="235"/>
                  </a:lnTo>
                  <a:lnTo>
                    <a:pt x="361" y="244"/>
                  </a:lnTo>
                  <a:lnTo>
                    <a:pt x="352" y="244"/>
                  </a:lnTo>
                  <a:lnTo>
                    <a:pt x="344" y="252"/>
                  </a:lnTo>
                  <a:lnTo>
                    <a:pt x="336" y="252"/>
                  </a:lnTo>
                  <a:lnTo>
                    <a:pt x="336" y="261"/>
                  </a:lnTo>
                  <a:lnTo>
                    <a:pt x="336" y="261"/>
                  </a:lnTo>
                  <a:lnTo>
                    <a:pt x="327" y="261"/>
                  </a:lnTo>
                  <a:lnTo>
                    <a:pt x="327" y="252"/>
                  </a:lnTo>
                  <a:lnTo>
                    <a:pt x="327" y="252"/>
                  </a:lnTo>
                  <a:lnTo>
                    <a:pt x="319" y="252"/>
                  </a:lnTo>
                  <a:lnTo>
                    <a:pt x="310" y="252"/>
                  </a:lnTo>
                  <a:lnTo>
                    <a:pt x="302" y="252"/>
                  </a:lnTo>
                  <a:lnTo>
                    <a:pt x="302" y="252"/>
                  </a:lnTo>
                  <a:lnTo>
                    <a:pt x="294" y="244"/>
                  </a:lnTo>
                  <a:lnTo>
                    <a:pt x="277" y="244"/>
                  </a:lnTo>
                  <a:lnTo>
                    <a:pt x="277" y="235"/>
                  </a:lnTo>
                  <a:lnTo>
                    <a:pt x="268" y="235"/>
                  </a:lnTo>
                  <a:lnTo>
                    <a:pt x="252" y="235"/>
                  </a:lnTo>
                  <a:lnTo>
                    <a:pt x="243" y="235"/>
                  </a:lnTo>
                  <a:lnTo>
                    <a:pt x="243" y="235"/>
                  </a:lnTo>
                  <a:lnTo>
                    <a:pt x="243" y="235"/>
                  </a:lnTo>
                  <a:lnTo>
                    <a:pt x="235" y="235"/>
                  </a:lnTo>
                  <a:lnTo>
                    <a:pt x="235" y="244"/>
                  </a:lnTo>
                  <a:lnTo>
                    <a:pt x="226" y="244"/>
                  </a:lnTo>
                  <a:lnTo>
                    <a:pt x="210" y="244"/>
                  </a:lnTo>
                  <a:lnTo>
                    <a:pt x="201" y="244"/>
                  </a:lnTo>
                  <a:lnTo>
                    <a:pt x="193" y="244"/>
                  </a:lnTo>
                  <a:lnTo>
                    <a:pt x="184" y="244"/>
                  </a:lnTo>
                  <a:lnTo>
                    <a:pt x="184" y="244"/>
                  </a:lnTo>
                  <a:lnTo>
                    <a:pt x="176" y="244"/>
                  </a:lnTo>
                  <a:lnTo>
                    <a:pt x="176" y="235"/>
                  </a:lnTo>
                  <a:lnTo>
                    <a:pt x="176" y="227"/>
                  </a:lnTo>
                  <a:lnTo>
                    <a:pt x="168" y="227"/>
                  </a:lnTo>
                  <a:lnTo>
                    <a:pt x="168" y="219"/>
                  </a:lnTo>
                  <a:lnTo>
                    <a:pt x="168" y="219"/>
                  </a:lnTo>
                  <a:lnTo>
                    <a:pt x="168" y="210"/>
                  </a:lnTo>
                  <a:lnTo>
                    <a:pt x="159" y="210"/>
                  </a:lnTo>
                  <a:lnTo>
                    <a:pt x="159" y="210"/>
                  </a:lnTo>
                  <a:lnTo>
                    <a:pt x="159" y="210"/>
                  </a:lnTo>
                  <a:lnTo>
                    <a:pt x="159" y="210"/>
                  </a:lnTo>
                  <a:lnTo>
                    <a:pt x="159" y="202"/>
                  </a:lnTo>
                  <a:lnTo>
                    <a:pt x="151" y="202"/>
                  </a:lnTo>
                  <a:lnTo>
                    <a:pt x="151" y="202"/>
                  </a:lnTo>
                  <a:lnTo>
                    <a:pt x="151" y="202"/>
                  </a:lnTo>
                  <a:lnTo>
                    <a:pt x="142" y="202"/>
                  </a:lnTo>
                  <a:lnTo>
                    <a:pt x="134" y="193"/>
                  </a:lnTo>
                  <a:lnTo>
                    <a:pt x="134" y="193"/>
                  </a:lnTo>
                  <a:lnTo>
                    <a:pt x="134" y="193"/>
                  </a:lnTo>
                  <a:lnTo>
                    <a:pt x="134" y="193"/>
                  </a:lnTo>
                  <a:lnTo>
                    <a:pt x="126" y="193"/>
                  </a:lnTo>
                  <a:lnTo>
                    <a:pt x="126" y="193"/>
                  </a:lnTo>
                  <a:lnTo>
                    <a:pt x="109" y="185"/>
                  </a:lnTo>
                  <a:lnTo>
                    <a:pt x="109" y="185"/>
                  </a:lnTo>
                  <a:lnTo>
                    <a:pt x="109" y="185"/>
                  </a:lnTo>
                  <a:lnTo>
                    <a:pt x="100" y="185"/>
                  </a:lnTo>
                  <a:lnTo>
                    <a:pt x="92" y="185"/>
                  </a:lnTo>
                  <a:lnTo>
                    <a:pt x="75" y="185"/>
                  </a:lnTo>
                  <a:lnTo>
                    <a:pt x="75" y="185"/>
                  </a:lnTo>
                  <a:lnTo>
                    <a:pt x="75" y="176"/>
                  </a:lnTo>
                  <a:lnTo>
                    <a:pt x="67" y="176"/>
                  </a:lnTo>
                  <a:lnTo>
                    <a:pt x="67" y="168"/>
                  </a:lnTo>
                  <a:lnTo>
                    <a:pt x="75" y="168"/>
                  </a:lnTo>
                  <a:lnTo>
                    <a:pt x="75" y="168"/>
                  </a:lnTo>
                  <a:lnTo>
                    <a:pt x="75" y="168"/>
                  </a:lnTo>
                  <a:lnTo>
                    <a:pt x="75" y="160"/>
                  </a:lnTo>
                  <a:lnTo>
                    <a:pt x="75" y="160"/>
                  </a:lnTo>
                  <a:lnTo>
                    <a:pt x="75" y="160"/>
                  </a:lnTo>
                  <a:lnTo>
                    <a:pt x="75" y="151"/>
                  </a:lnTo>
                  <a:lnTo>
                    <a:pt x="75" y="151"/>
                  </a:lnTo>
                  <a:lnTo>
                    <a:pt x="67" y="143"/>
                  </a:lnTo>
                  <a:lnTo>
                    <a:pt x="67" y="143"/>
                  </a:lnTo>
                  <a:lnTo>
                    <a:pt x="67" y="143"/>
                  </a:lnTo>
                  <a:lnTo>
                    <a:pt x="67" y="143"/>
                  </a:lnTo>
                  <a:lnTo>
                    <a:pt x="58" y="134"/>
                  </a:lnTo>
                  <a:lnTo>
                    <a:pt x="58" y="134"/>
                  </a:lnTo>
                  <a:lnTo>
                    <a:pt x="58" y="134"/>
                  </a:lnTo>
                  <a:lnTo>
                    <a:pt x="58" y="126"/>
                  </a:lnTo>
                  <a:lnTo>
                    <a:pt x="58" y="126"/>
                  </a:lnTo>
                  <a:lnTo>
                    <a:pt x="50" y="126"/>
                  </a:lnTo>
                  <a:lnTo>
                    <a:pt x="50" y="126"/>
                  </a:lnTo>
                  <a:lnTo>
                    <a:pt x="50" y="126"/>
                  </a:lnTo>
                  <a:lnTo>
                    <a:pt x="42" y="126"/>
                  </a:lnTo>
                  <a:lnTo>
                    <a:pt x="42" y="126"/>
                  </a:lnTo>
                  <a:lnTo>
                    <a:pt x="42" y="126"/>
                  </a:lnTo>
                  <a:lnTo>
                    <a:pt x="42" y="126"/>
                  </a:lnTo>
                  <a:lnTo>
                    <a:pt x="33" y="118"/>
                  </a:lnTo>
                  <a:lnTo>
                    <a:pt x="33" y="118"/>
                  </a:lnTo>
                  <a:lnTo>
                    <a:pt x="33" y="118"/>
                  </a:lnTo>
                  <a:lnTo>
                    <a:pt x="33" y="118"/>
                  </a:lnTo>
                  <a:lnTo>
                    <a:pt x="25" y="126"/>
                  </a:lnTo>
                  <a:lnTo>
                    <a:pt x="25" y="126"/>
                  </a:lnTo>
                  <a:lnTo>
                    <a:pt x="25" y="126"/>
                  </a:lnTo>
                  <a:lnTo>
                    <a:pt x="25" y="126"/>
                  </a:lnTo>
                  <a:lnTo>
                    <a:pt x="25" y="118"/>
                  </a:lnTo>
                  <a:lnTo>
                    <a:pt x="25" y="118"/>
                  </a:lnTo>
                  <a:lnTo>
                    <a:pt x="16" y="118"/>
                  </a:lnTo>
                  <a:lnTo>
                    <a:pt x="16" y="109"/>
                  </a:lnTo>
                  <a:lnTo>
                    <a:pt x="16" y="109"/>
                  </a:lnTo>
                  <a:lnTo>
                    <a:pt x="8" y="109"/>
                  </a:lnTo>
                  <a:lnTo>
                    <a:pt x="8" y="109"/>
                  </a:lnTo>
                  <a:lnTo>
                    <a:pt x="8" y="109"/>
                  </a:lnTo>
                  <a:lnTo>
                    <a:pt x="8" y="101"/>
                  </a:lnTo>
                  <a:lnTo>
                    <a:pt x="8" y="101"/>
                  </a:lnTo>
                  <a:lnTo>
                    <a:pt x="8" y="101"/>
                  </a:lnTo>
                  <a:lnTo>
                    <a:pt x="8" y="101"/>
                  </a:lnTo>
                  <a:lnTo>
                    <a:pt x="8" y="101"/>
                  </a:lnTo>
                  <a:lnTo>
                    <a:pt x="0" y="101"/>
                  </a:lnTo>
                  <a:lnTo>
                    <a:pt x="0" y="101"/>
                  </a:lnTo>
                  <a:lnTo>
                    <a:pt x="0" y="92"/>
                  </a:lnTo>
                  <a:lnTo>
                    <a:pt x="0" y="9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981" y="1774"/>
              <a:ext cx="664" cy="353"/>
            </a:xfrm>
            <a:custGeom>
              <a:avLst/>
              <a:gdLst>
                <a:gd name="T0" fmla="*/ 17 w 664"/>
                <a:gd name="T1" fmla="*/ 202 h 353"/>
                <a:gd name="T2" fmla="*/ 0 w 664"/>
                <a:gd name="T3" fmla="*/ 160 h 353"/>
                <a:gd name="T4" fmla="*/ 34 w 664"/>
                <a:gd name="T5" fmla="*/ 151 h 353"/>
                <a:gd name="T6" fmla="*/ 51 w 664"/>
                <a:gd name="T7" fmla="*/ 126 h 353"/>
                <a:gd name="T8" fmla="*/ 68 w 664"/>
                <a:gd name="T9" fmla="*/ 118 h 353"/>
                <a:gd name="T10" fmla="*/ 76 w 664"/>
                <a:gd name="T11" fmla="*/ 118 h 353"/>
                <a:gd name="T12" fmla="*/ 110 w 664"/>
                <a:gd name="T13" fmla="*/ 126 h 353"/>
                <a:gd name="T14" fmla="*/ 126 w 664"/>
                <a:gd name="T15" fmla="*/ 134 h 353"/>
                <a:gd name="T16" fmla="*/ 152 w 664"/>
                <a:gd name="T17" fmla="*/ 126 h 353"/>
                <a:gd name="T18" fmla="*/ 177 w 664"/>
                <a:gd name="T19" fmla="*/ 126 h 353"/>
                <a:gd name="T20" fmla="*/ 194 w 664"/>
                <a:gd name="T21" fmla="*/ 134 h 353"/>
                <a:gd name="T22" fmla="*/ 227 w 664"/>
                <a:gd name="T23" fmla="*/ 134 h 353"/>
                <a:gd name="T24" fmla="*/ 210 w 664"/>
                <a:gd name="T25" fmla="*/ 101 h 353"/>
                <a:gd name="T26" fmla="*/ 210 w 664"/>
                <a:gd name="T27" fmla="*/ 84 h 353"/>
                <a:gd name="T28" fmla="*/ 227 w 664"/>
                <a:gd name="T29" fmla="*/ 67 h 353"/>
                <a:gd name="T30" fmla="*/ 210 w 664"/>
                <a:gd name="T31" fmla="*/ 59 h 353"/>
                <a:gd name="T32" fmla="*/ 227 w 664"/>
                <a:gd name="T33" fmla="*/ 50 h 353"/>
                <a:gd name="T34" fmla="*/ 244 w 664"/>
                <a:gd name="T35" fmla="*/ 42 h 353"/>
                <a:gd name="T36" fmla="*/ 278 w 664"/>
                <a:gd name="T37" fmla="*/ 33 h 353"/>
                <a:gd name="T38" fmla="*/ 294 w 664"/>
                <a:gd name="T39" fmla="*/ 25 h 353"/>
                <a:gd name="T40" fmla="*/ 320 w 664"/>
                <a:gd name="T41" fmla="*/ 8 h 353"/>
                <a:gd name="T42" fmla="*/ 345 w 664"/>
                <a:gd name="T43" fmla="*/ 0 h 353"/>
                <a:gd name="T44" fmla="*/ 370 w 664"/>
                <a:gd name="T45" fmla="*/ 17 h 353"/>
                <a:gd name="T46" fmla="*/ 378 w 664"/>
                <a:gd name="T47" fmla="*/ 25 h 353"/>
                <a:gd name="T48" fmla="*/ 395 w 664"/>
                <a:gd name="T49" fmla="*/ 25 h 353"/>
                <a:gd name="T50" fmla="*/ 412 w 664"/>
                <a:gd name="T51" fmla="*/ 33 h 353"/>
                <a:gd name="T52" fmla="*/ 420 w 664"/>
                <a:gd name="T53" fmla="*/ 42 h 353"/>
                <a:gd name="T54" fmla="*/ 446 w 664"/>
                <a:gd name="T55" fmla="*/ 25 h 353"/>
                <a:gd name="T56" fmla="*/ 462 w 664"/>
                <a:gd name="T57" fmla="*/ 25 h 353"/>
                <a:gd name="T58" fmla="*/ 546 w 664"/>
                <a:gd name="T59" fmla="*/ 92 h 353"/>
                <a:gd name="T60" fmla="*/ 563 w 664"/>
                <a:gd name="T61" fmla="*/ 101 h 353"/>
                <a:gd name="T62" fmla="*/ 597 w 664"/>
                <a:gd name="T63" fmla="*/ 92 h 353"/>
                <a:gd name="T64" fmla="*/ 622 w 664"/>
                <a:gd name="T65" fmla="*/ 118 h 353"/>
                <a:gd name="T66" fmla="*/ 631 w 664"/>
                <a:gd name="T67" fmla="*/ 126 h 353"/>
                <a:gd name="T68" fmla="*/ 656 w 664"/>
                <a:gd name="T69" fmla="*/ 126 h 353"/>
                <a:gd name="T70" fmla="*/ 656 w 664"/>
                <a:gd name="T71" fmla="*/ 151 h 353"/>
                <a:gd name="T72" fmla="*/ 647 w 664"/>
                <a:gd name="T73" fmla="*/ 185 h 353"/>
                <a:gd name="T74" fmla="*/ 614 w 664"/>
                <a:gd name="T75" fmla="*/ 193 h 353"/>
                <a:gd name="T76" fmla="*/ 605 w 664"/>
                <a:gd name="T77" fmla="*/ 227 h 353"/>
                <a:gd name="T78" fmla="*/ 589 w 664"/>
                <a:gd name="T79" fmla="*/ 235 h 353"/>
                <a:gd name="T80" fmla="*/ 580 w 664"/>
                <a:gd name="T81" fmla="*/ 252 h 353"/>
                <a:gd name="T82" fmla="*/ 589 w 664"/>
                <a:gd name="T83" fmla="*/ 277 h 353"/>
                <a:gd name="T84" fmla="*/ 589 w 664"/>
                <a:gd name="T85" fmla="*/ 303 h 353"/>
                <a:gd name="T86" fmla="*/ 521 w 664"/>
                <a:gd name="T87" fmla="*/ 294 h 353"/>
                <a:gd name="T88" fmla="*/ 479 w 664"/>
                <a:gd name="T89" fmla="*/ 294 h 353"/>
                <a:gd name="T90" fmla="*/ 446 w 664"/>
                <a:gd name="T91" fmla="*/ 303 h 353"/>
                <a:gd name="T92" fmla="*/ 420 w 664"/>
                <a:gd name="T93" fmla="*/ 319 h 353"/>
                <a:gd name="T94" fmla="*/ 378 w 664"/>
                <a:gd name="T95" fmla="*/ 345 h 353"/>
                <a:gd name="T96" fmla="*/ 294 w 664"/>
                <a:gd name="T97" fmla="*/ 286 h 353"/>
                <a:gd name="T98" fmla="*/ 160 w 664"/>
                <a:gd name="T99" fmla="*/ 336 h 353"/>
                <a:gd name="T100" fmla="*/ 118 w 664"/>
                <a:gd name="T101" fmla="*/ 319 h 353"/>
                <a:gd name="T102" fmla="*/ 101 w 664"/>
                <a:gd name="T103" fmla="*/ 311 h 353"/>
                <a:gd name="T104" fmla="*/ 93 w 664"/>
                <a:gd name="T105" fmla="*/ 294 h 353"/>
                <a:gd name="T106" fmla="*/ 76 w 664"/>
                <a:gd name="T107" fmla="*/ 277 h 353"/>
                <a:gd name="T108" fmla="*/ 93 w 664"/>
                <a:gd name="T109" fmla="*/ 277 h 353"/>
                <a:gd name="T110" fmla="*/ 93 w 664"/>
                <a:gd name="T111" fmla="*/ 261 h 353"/>
                <a:gd name="T112" fmla="*/ 110 w 664"/>
                <a:gd name="T113" fmla="*/ 261 h 353"/>
                <a:gd name="T114" fmla="*/ 118 w 664"/>
                <a:gd name="T115" fmla="*/ 244 h 353"/>
                <a:gd name="T116" fmla="*/ 118 w 664"/>
                <a:gd name="T117" fmla="*/ 227 h 353"/>
                <a:gd name="T118" fmla="*/ 101 w 664"/>
                <a:gd name="T119" fmla="*/ 227 h 353"/>
                <a:gd name="T120" fmla="*/ 84 w 664"/>
                <a:gd name="T121" fmla="*/ 218 h 353"/>
                <a:gd name="T122" fmla="*/ 68 w 664"/>
                <a:gd name="T123" fmla="*/ 227 h 353"/>
                <a:gd name="T124" fmla="*/ 59 w 664"/>
                <a:gd name="T125" fmla="*/ 23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4" h="353">
                  <a:moveTo>
                    <a:pt x="51" y="235"/>
                  </a:moveTo>
                  <a:lnTo>
                    <a:pt x="42" y="227"/>
                  </a:lnTo>
                  <a:lnTo>
                    <a:pt x="42" y="235"/>
                  </a:lnTo>
                  <a:lnTo>
                    <a:pt x="34" y="227"/>
                  </a:lnTo>
                  <a:lnTo>
                    <a:pt x="34" y="227"/>
                  </a:lnTo>
                  <a:lnTo>
                    <a:pt x="42" y="227"/>
                  </a:lnTo>
                  <a:lnTo>
                    <a:pt x="34" y="210"/>
                  </a:lnTo>
                  <a:lnTo>
                    <a:pt x="26" y="202"/>
                  </a:lnTo>
                  <a:lnTo>
                    <a:pt x="17" y="202"/>
                  </a:lnTo>
                  <a:lnTo>
                    <a:pt x="17" y="202"/>
                  </a:lnTo>
                  <a:lnTo>
                    <a:pt x="9" y="202"/>
                  </a:lnTo>
                  <a:lnTo>
                    <a:pt x="9" y="202"/>
                  </a:lnTo>
                  <a:lnTo>
                    <a:pt x="9" y="193"/>
                  </a:lnTo>
                  <a:lnTo>
                    <a:pt x="0" y="193"/>
                  </a:lnTo>
                  <a:lnTo>
                    <a:pt x="0" y="185"/>
                  </a:lnTo>
                  <a:lnTo>
                    <a:pt x="0" y="176"/>
                  </a:lnTo>
                  <a:lnTo>
                    <a:pt x="0" y="168"/>
                  </a:lnTo>
                  <a:lnTo>
                    <a:pt x="0" y="160"/>
                  </a:lnTo>
                  <a:lnTo>
                    <a:pt x="0" y="160"/>
                  </a:lnTo>
                  <a:lnTo>
                    <a:pt x="9" y="151"/>
                  </a:lnTo>
                  <a:lnTo>
                    <a:pt x="9" y="151"/>
                  </a:lnTo>
                  <a:lnTo>
                    <a:pt x="9" y="143"/>
                  </a:lnTo>
                  <a:lnTo>
                    <a:pt x="17" y="151"/>
                  </a:lnTo>
                  <a:lnTo>
                    <a:pt x="26" y="160"/>
                  </a:lnTo>
                  <a:lnTo>
                    <a:pt x="26" y="160"/>
                  </a:lnTo>
                  <a:lnTo>
                    <a:pt x="34" y="160"/>
                  </a:lnTo>
                  <a:lnTo>
                    <a:pt x="34" y="151"/>
                  </a:lnTo>
                  <a:lnTo>
                    <a:pt x="34" y="151"/>
                  </a:lnTo>
                  <a:lnTo>
                    <a:pt x="34" y="143"/>
                  </a:lnTo>
                  <a:lnTo>
                    <a:pt x="34" y="143"/>
                  </a:lnTo>
                  <a:lnTo>
                    <a:pt x="42" y="143"/>
                  </a:lnTo>
                  <a:lnTo>
                    <a:pt x="42" y="134"/>
                  </a:lnTo>
                  <a:lnTo>
                    <a:pt x="42" y="134"/>
                  </a:lnTo>
                  <a:lnTo>
                    <a:pt x="42" y="126"/>
                  </a:lnTo>
                  <a:lnTo>
                    <a:pt x="42" y="126"/>
                  </a:lnTo>
                  <a:lnTo>
                    <a:pt x="51" y="126"/>
                  </a:lnTo>
                  <a:lnTo>
                    <a:pt x="51" y="118"/>
                  </a:lnTo>
                  <a:lnTo>
                    <a:pt x="51" y="118"/>
                  </a:lnTo>
                  <a:lnTo>
                    <a:pt x="59" y="118"/>
                  </a:lnTo>
                  <a:lnTo>
                    <a:pt x="59" y="118"/>
                  </a:lnTo>
                  <a:lnTo>
                    <a:pt x="51" y="109"/>
                  </a:lnTo>
                  <a:lnTo>
                    <a:pt x="59" y="109"/>
                  </a:lnTo>
                  <a:lnTo>
                    <a:pt x="59" y="109"/>
                  </a:lnTo>
                  <a:lnTo>
                    <a:pt x="68" y="118"/>
                  </a:lnTo>
                  <a:lnTo>
                    <a:pt x="68" y="118"/>
                  </a:lnTo>
                  <a:lnTo>
                    <a:pt x="59" y="118"/>
                  </a:lnTo>
                  <a:lnTo>
                    <a:pt x="68" y="118"/>
                  </a:lnTo>
                  <a:lnTo>
                    <a:pt x="68" y="118"/>
                  </a:lnTo>
                  <a:lnTo>
                    <a:pt x="68" y="118"/>
                  </a:lnTo>
                  <a:lnTo>
                    <a:pt x="68" y="118"/>
                  </a:lnTo>
                  <a:lnTo>
                    <a:pt x="68" y="118"/>
                  </a:lnTo>
                  <a:lnTo>
                    <a:pt x="76" y="118"/>
                  </a:lnTo>
                  <a:lnTo>
                    <a:pt x="76" y="118"/>
                  </a:lnTo>
                  <a:lnTo>
                    <a:pt x="76" y="118"/>
                  </a:lnTo>
                  <a:lnTo>
                    <a:pt x="84" y="109"/>
                  </a:lnTo>
                  <a:lnTo>
                    <a:pt x="84" y="109"/>
                  </a:lnTo>
                  <a:lnTo>
                    <a:pt x="84" y="118"/>
                  </a:lnTo>
                  <a:lnTo>
                    <a:pt x="93" y="118"/>
                  </a:lnTo>
                  <a:lnTo>
                    <a:pt x="93" y="118"/>
                  </a:lnTo>
                  <a:lnTo>
                    <a:pt x="101" y="118"/>
                  </a:lnTo>
                  <a:lnTo>
                    <a:pt x="101" y="118"/>
                  </a:lnTo>
                  <a:lnTo>
                    <a:pt x="101" y="118"/>
                  </a:lnTo>
                  <a:lnTo>
                    <a:pt x="110" y="126"/>
                  </a:lnTo>
                  <a:lnTo>
                    <a:pt x="110" y="126"/>
                  </a:lnTo>
                  <a:lnTo>
                    <a:pt x="110" y="126"/>
                  </a:lnTo>
                  <a:lnTo>
                    <a:pt x="118" y="134"/>
                  </a:lnTo>
                  <a:lnTo>
                    <a:pt x="118" y="134"/>
                  </a:lnTo>
                  <a:lnTo>
                    <a:pt x="118" y="134"/>
                  </a:lnTo>
                  <a:lnTo>
                    <a:pt x="118" y="134"/>
                  </a:lnTo>
                  <a:lnTo>
                    <a:pt x="126" y="134"/>
                  </a:lnTo>
                  <a:lnTo>
                    <a:pt x="126" y="134"/>
                  </a:lnTo>
                  <a:lnTo>
                    <a:pt x="126" y="134"/>
                  </a:lnTo>
                  <a:lnTo>
                    <a:pt x="126" y="126"/>
                  </a:lnTo>
                  <a:lnTo>
                    <a:pt x="135" y="134"/>
                  </a:lnTo>
                  <a:lnTo>
                    <a:pt x="135" y="134"/>
                  </a:lnTo>
                  <a:lnTo>
                    <a:pt x="143" y="134"/>
                  </a:lnTo>
                  <a:lnTo>
                    <a:pt x="143" y="134"/>
                  </a:lnTo>
                  <a:lnTo>
                    <a:pt x="152" y="134"/>
                  </a:lnTo>
                  <a:lnTo>
                    <a:pt x="152" y="126"/>
                  </a:lnTo>
                  <a:lnTo>
                    <a:pt x="152" y="126"/>
                  </a:lnTo>
                  <a:lnTo>
                    <a:pt x="152" y="126"/>
                  </a:lnTo>
                  <a:lnTo>
                    <a:pt x="152" y="126"/>
                  </a:lnTo>
                  <a:lnTo>
                    <a:pt x="160" y="126"/>
                  </a:lnTo>
                  <a:lnTo>
                    <a:pt x="160" y="126"/>
                  </a:lnTo>
                  <a:lnTo>
                    <a:pt x="160" y="126"/>
                  </a:lnTo>
                  <a:lnTo>
                    <a:pt x="168" y="126"/>
                  </a:lnTo>
                  <a:lnTo>
                    <a:pt x="168" y="126"/>
                  </a:lnTo>
                  <a:lnTo>
                    <a:pt x="177" y="126"/>
                  </a:lnTo>
                  <a:lnTo>
                    <a:pt x="177" y="126"/>
                  </a:lnTo>
                  <a:lnTo>
                    <a:pt x="177" y="126"/>
                  </a:lnTo>
                  <a:lnTo>
                    <a:pt x="177" y="126"/>
                  </a:lnTo>
                  <a:lnTo>
                    <a:pt x="185" y="118"/>
                  </a:lnTo>
                  <a:lnTo>
                    <a:pt x="185" y="126"/>
                  </a:lnTo>
                  <a:lnTo>
                    <a:pt x="185" y="126"/>
                  </a:lnTo>
                  <a:lnTo>
                    <a:pt x="185" y="126"/>
                  </a:lnTo>
                  <a:lnTo>
                    <a:pt x="185" y="126"/>
                  </a:lnTo>
                  <a:lnTo>
                    <a:pt x="185" y="134"/>
                  </a:lnTo>
                  <a:lnTo>
                    <a:pt x="194" y="134"/>
                  </a:lnTo>
                  <a:lnTo>
                    <a:pt x="194" y="134"/>
                  </a:lnTo>
                  <a:lnTo>
                    <a:pt x="194" y="134"/>
                  </a:lnTo>
                  <a:lnTo>
                    <a:pt x="202" y="134"/>
                  </a:lnTo>
                  <a:lnTo>
                    <a:pt x="210" y="134"/>
                  </a:lnTo>
                  <a:lnTo>
                    <a:pt x="210" y="134"/>
                  </a:lnTo>
                  <a:lnTo>
                    <a:pt x="210" y="134"/>
                  </a:lnTo>
                  <a:lnTo>
                    <a:pt x="210" y="126"/>
                  </a:lnTo>
                  <a:lnTo>
                    <a:pt x="210" y="126"/>
                  </a:lnTo>
                  <a:lnTo>
                    <a:pt x="219" y="134"/>
                  </a:lnTo>
                  <a:lnTo>
                    <a:pt x="227" y="134"/>
                  </a:lnTo>
                  <a:lnTo>
                    <a:pt x="227" y="126"/>
                  </a:lnTo>
                  <a:lnTo>
                    <a:pt x="236" y="126"/>
                  </a:lnTo>
                  <a:lnTo>
                    <a:pt x="227" y="109"/>
                  </a:lnTo>
                  <a:lnTo>
                    <a:pt x="227" y="109"/>
                  </a:lnTo>
                  <a:lnTo>
                    <a:pt x="227" y="109"/>
                  </a:lnTo>
                  <a:lnTo>
                    <a:pt x="219" y="109"/>
                  </a:lnTo>
                  <a:lnTo>
                    <a:pt x="219" y="109"/>
                  </a:lnTo>
                  <a:lnTo>
                    <a:pt x="219" y="109"/>
                  </a:lnTo>
                  <a:lnTo>
                    <a:pt x="210" y="101"/>
                  </a:lnTo>
                  <a:lnTo>
                    <a:pt x="210" y="101"/>
                  </a:lnTo>
                  <a:lnTo>
                    <a:pt x="210" y="101"/>
                  </a:lnTo>
                  <a:lnTo>
                    <a:pt x="210" y="101"/>
                  </a:lnTo>
                  <a:lnTo>
                    <a:pt x="210" y="101"/>
                  </a:lnTo>
                  <a:lnTo>
                    <a:pt x="210" y="101"/>
                  </a:lnTo>
                  <a:lnTo>
                    <a:pt x="210" y="92"/>
                  </a:lnTo>
                  <a:lnTo>
                    <a:pt x="219" y="92"/>
                  </a:lnTo>
                  <a:lnTo>
                    <a:pt x="210" y="84"/>
                  </a:lnTo>
                  <a:lnTo>
                    <a:pt x="210" y="84"/>
                  </a:lnTo>
                  <a:lnTo>
                    <a:pt x="210" y="84"/>
                  </a:lnTo>
                  <a:lnTo>
                    <a:pt x="219" y="76"/>
                  </a:lnTo>
                  <a:lnTo>
                    <a:pt x="219" y="76"/>
                  </a:lnTo>
                  <a:lnTo>
                    <a:pt x="227" y="76"/>
                  </a:lnTo>
                  <a:lnTo>
                    <a:pt x="227" y="76"/>
                  </a:lnTo>
                  <a:lnTo>
                    <a:pt x="236" y="67"/>
                  </a:lnTo>
                  <a:lnTo>
                    <a:pt x="236" y="67"/>
                  </a:lnTo>
                  <a:lnTo>
                    <a:pt x="227" y="67"/>
                  </a:lnTo>
                  <a:lnTo>
                    <a:pt x="227" y="67"/>
                  </a:lnTo>
                  <a:lnTo>
                    <a:pt x="227" y="67"/>
                  </a:lnTo>
                  <a:lnTo>
                    <a:pt x="219" y="67"/>
                  </a:lnTo>
                  <a:lnTo>
                    <a:pt x="219" y="67"/>
                  </a:lnTo>
                  <a:lnTo>
                    <a:pt x="210" y="67"/>
                  </a:lnTo>
                  <a:lnTo>
                    <a:pt x="210" y="59"/>
                  </a:lnTo>
                  <a:lnTo>
                    <a:pt x="210" y="59"/>
                  </a:lnTo>
                  <a:lnTo>
                    <a:pt x="219" y="59"/>
                  </a:lnTo>
                  <a:lnTo>
                    <a:pt x="219" y="59"/>
                  </a:lnTo>
                  <a:lnTo>
                    <a:pt x="210" y="59"/>
                  </a:lnTo>
                  <a:lnTo>
                    <a:pt x="210" y="59"/>
                  </a:lnTo>
                  <a:lnTo>
                    <a:pt x="210" y="50"/>
                  </a:lnTo>
                  <a:lnTo>
                    <a:pt x="210" y="50"/>
                  </a:lnTo>
                  <a:lnTo>
                    <a:pt x="210" y="50"/>
                  </a:lnTo>
                  <a:lnTo>
                    <a:pt x="210" y="50"/>
                  </a:lnTo>
                  <a:lnTo>
                    <a:pt x="219" y="50"/>
                  </a:lnTo>
                  <a:lnTo>
                    <a:pt x="219" y="50"/>
                  </a:lnTo>
                  <a:lnTo>
                    <a:pt x="219" y="50"/>
                  </a:lnTo>
                  <a:lnTo>
                    <a:pt x="227" y="50"/>
                  </a:lnTo>
                  <a:lnTo>
                    <a:pt x="227" y="50"/>
                  </a:lnTo>
                  <a:lnTo>
                    <a:pt x="227" y="50"/>
                  </a:lnTo>
                  <a:lnTo>
                    <a:pt x="227" y="50"/>
                  </a:lnTo>
                  <a:lnTo>
                    <a:pt x="236" y="42"/>
                  </a:lnTo>
                  <a:lnTo>
                    <a:pt x="236" y="42"/>
                  </a:lnTo>
                  <a:lnTo>
                    <a:pt x="236" y="50"/>
                  </a:lnTo>
                  <a:lnTo>
                    <a:pt x="236" y="42"/>
                  </a:lnTo>
                  <a:lnTo>
                    <a:pt x="236" y="42"/>
                  </a:lnTo>
                  <a:lnTo>
                    <a:pt x="244" y="42"/>
                  </a:lnTo>
                  <a:lnTo>
                    <a:pt x="252" y="42"/>
                  </a:lnTo>
                  <a:lnTo>
                    <a:pt x="252" y="42"/>
                  </a:lnTo>
                  <a:lnTo>
                    <a:pt x="261" y="42"/>
                  </a:lnTo>
                  <a:lnTo>
                    <a:pt x="261" y="33"/>
                  </a:lnTo>
                  <a:lnTo>
                    <a:pt x="261" y="33"/>
                  </a:lnTo>
                  <a:lnTo>
                    <a:pt x="269" y="33"/>
                  </a:lnTo>
                  <a:lnTo>
                    <a:pt x="269" y="33"/>
                  </a:lnTo>
                  <a:lnTo>
                    <a:pt x="269" y="33"/>
                  </a:lnTo>
                  <a:lnTo>
                    <a:pt x="278" y="33"/>
                  </a:lnTo>
                  <a:lnTo>
                    <a:pt x="278" y="33"/>
                  </a:lnTo>
                  <a:lnTo>
                    <a:pt x="278" y="25"/>
                  </a:lnTo>
                  <a:lnTo>
                    <a:pt x="278" y="25"/>
                  </a:lnTo>
                  <a:lnTo>
                    <a:pt x="286" y="25"/>
                  </a:lnTo>
                  <a:lnTo>
                    <a:pt x="286" y="25"/>
                  </a:lnTo>
                  <a:lnTo>
                    <a:pt x="286" y="25"/>
                  </a:lnTo>
                  <a:lnTo>
                    <a:pt x="286" y="25"/>
                  </a:lnTo>
                  <a:lnTo>
                    <a:pt x="286" y="25"/>
                  </a:lnTo>
                  <a:lnTo>
                    <a:pt x="294" y="25"/>
                  </a:lnTo>
                  <a:lnTo>
                    <a:pt x="294" y="17"/>
                  </a:lnTo>
                  <a:lnTo>
                    <a:pt x="303" y="17"/>
                  </a:lnTo>
                  <a:lnTo>
                    <a:pt x="303" y="17"/>
                  </a:lnTo>
                  <a:lnTo>
                    <a:pt x="311" y="17"/>
                  </a:lnTo>
                  <a:lnTo>
                    <a:pt x="311" y="17"/>
                  </a:lnTo>
                  <a:lnTo>
                    <a:pt x="311" y="8"/>
                  </a:lnTo>
                  <a:lnTo>
                    <a:pt x="320" y="8"/>
                  </a:lnTo>
                  <a:lnTo>
                    <a:pt x="320" y="8"/>
                  </a:lnTo>
                  <a:lnTo>
                    <a:pt x="320" y="8"/>
                  </a:lnTo>
                  <a:lnTo>
                    <a:pt x="320" y="8"/>
                  </a:lnTo>
                  <a:lnTo>
                    <a:pt x="320" y="0"/>
                  </a:lnTo>
                  <a:lnTo>
                    <a:pt x="328" y="0"/>
                  </a:lnTo>
                  <a:lnTo>
                    <a:pt x="328" y="0"/>
                  </a:lnTo>
                  <a:lnTo>
                    <a:pt x="328" y="0"/>
                  </a:lnTo>
                  <a:lnTo>
                    <a:pt x="336" y="0"/>
                  </a:lnTo>
                  <a:lnTo>
                    <a:pt x="336" y="0"/>
                  </a:lnTo>
                  <a:lnTo>
                    <a:pt x="336" y="0"/>
                  </a:lnTo>
                  <a:lnTo>
                    <a:pt x="345" y="0"/>
                  </a:lnTo>
                  <a:lnTo>
                    <a:pt x="345" y="0"/>
                  </a:lnTo>
                  <a:lnTo>
                    <a:pt x="353" y="0"/>
                  </a:lnTo>
                  <a:lnTo>
                    <a:pt x="353" y="0"/>
                  </a:lnTo>
                  <a:lnTo>
                    <a:pt x="362" y="0"/>
                  </a:lnTo>
                  <a:lnTo>
                    <a:pt x="362" y="8"/>
                  </a:lnTo>
                  <a:lnTo>
                    <a:pt x="362" y="8"/>
                  </a:lnTo>
                  <a:lnTo>
                    <a:pt x="362" y="8"/>
                  </a:lnTo>
                  <a:lnTo>
                    <a:pt x="370" y="17"/>
                  </a:lnTo>
                  <a:lnTo>
                    <a:pt x="370" y="17"/>
                  </a:lnTo>
                  <a:lnTo>
                    <a:pt x="370" y="17"/>
                  </a:lnTo>
                  <a:lnTo>
                    <a:pt x="370" y="17"/>
                  </a:lnTo>
                  <a:lnTo>
                    <a:pt x="370" y="25"/>
                  </a:lnTo>
                  <a:lnTo>
                    <a:pt x="370" y="25"/>
                  </a:lnTo>
                  <a:lnTo>
                    <a:pt x="370" y="25"/>
                  </a:lnTo>
                  <a:lnTo>
                    <a:pt x="370" y="25"/>
                  </a:lnTo>
                  <a:lnTo>
                    <a:pt x="370" y="25"/>
                  </a:lnTo>
                  <a:lnTo>
                    <a:pt x="370" y="25"/>
                  </a:lnTo>
                  <a:lnTo>
                    <a:pt x="378" y="25"/>
                  </a:lnTo>
                  <a:lnTo>
                    <a:pt x="378" y="25"/>
                  </a:lnTo>
                  <a:lnTo>
                    <a:pt x="378" y="25"/>
                  </a:lnTo>
                  <a:lnTo>
                    <a:pt x="378" y="25"/>
                  </a:lnTo>
                  <a:lnTo>
                    <a:pt x="387" y="25"/>
                  </a:lnTo>
                  <a:lnTo>
                    <a:pt x="387" y="25"/>
                  </a:lnTo>
                  <a:lnTo>
                    <a:pt x="387" y="25"/>
                  </a:lnTo>
                  <a:lnTo>
                    <a:pt x="387" y="25"/>
                  </a:lnTo>
                  <a:lnTo>
                    <a:pt x="387" y="17"/>
                  </a:lnTo>
                  <a:lnTo>
                    <a:pt x="395" y="25"/>
                  </a:lnTo>
                  <a:lnTo>
                    <a:pt x="395" y="33"/>
                  </a:lnTo>
                  <a:lnTo>
                    <a:pt x="395" y="33"/>
                  </a:lnTo>
                  <a:lnTo>
                    <a:pt x="395" y="33"/>
                  </a:lnTo>
                  <a:lnTo>
                    <a:pt x="395" y="33"/>
                  </a:lnTo>
                  <a:lnTo>
                    <a:pt x="395" y="33"/>
                  </a:lnTo>
                  <a:lnTo>
                    <a:pt x="395" y="25"/>
                  </a:lnTo>
                  <a:lnTo>
                    <a:pt x="404" y="25"/>
                  </a:lnTo>
                  <a:lnTo>
                    <a:pt x="404" y="33"/>
                  </a:lnTo>
                  <a:lnTo>
                    <a:pt x="412" y="33"/>
                  </a:lnTo>
                  <a:lnTo>
                    <a:pt x="412" y="33"/>
                  </a:lnTo>
                  <a:lnTo>
                    <a:pt x="412" y="33"/>
                  </a:lnTo>
                  <a:lnTo>
                    <a:pt x="412" y="33"/>
                  </a:lnTo>
                  <a:lnTo>
                    <a:pt x="412" y="33"/>
                  </a:lnTo>
                  <a:lnTo>
                    <a:pt x="412" y="42"/>
                  </a:lnTo>
                  <a:lnTo>
                    <a:pt x="412" y="42"/>
                  </a:lnTo>
                  <a:lnTo>
                    <a:pt x="412" y="42"/>
                  </a:lnTo>
                  <a:lnTo>
                    <a:pt x="420" y="42"/>
                  </a:lnTo>
                  <a:lnTo>
                    <a:pt x="420" y="42"/>
                  </a:lnTo>
                  <a:lnTo>
                    <a:pt x="429" y="42"/>
                  </a:lnTo>
                  <a:lnTo>
                    <a:pt x="429" y="42"/>
                  </a:lnTo>
                  <a:lnTo>
                    <a:pt x="429" y="42"/>
                  </a:lnTo>
                  <a:lnTo>
                    <a:pt x="429" y="33"/>
                  </a:lnTo>
                  <a:lnTo>
                    <a:pt x="437" y="33"/>
                  </a:lnTo>
                  <a:lnTo>
                    <a:pt x="437" y="33"/>
                  </a:lnTo>
                  <a:lnTo>
                    <a:pt x="446" y="33"/>
                  </a:lnTo>
                  <a:lnTo>
                    <a:pt x="446" y="33"/>
                  </a:lnTo>
                  <a:lnTo>
                    <a:pt x="446" y="25"/>
                  </a:lnTo>
                  <a:lnTo>
                    <a:pt x="446" y="25"/>
                  </a:lnTo>
                  <a:lnTo>
                    <a:pt x="454" y="25"/>
                  </a:lnTo>
                  <a:lnTo>
                    <a:pt x="454" y="17"/>
                  </a:lnTo>
                  <a:lnTo>
                    <a:pt x="454" y="17"/>
                  </a:lnTo>
                  <a:lnTo>
                    <a:pt x="462" y="17"/>
                  </a:lnTo>
                  <a:lnTo>
                    <a:pt x="462" y="17"/>
                  </a:lnTo>
                  <a:lnTo>
                    <a:pt x="462" y="17"/>
                  </a:lnTo>
                  <a:lnTo>
                    <a:pt x="462" y="17"/>
                  </a:lnTo>
                  <a:lnTo>
                    <a:pt x="462" y="25"/>
                  </a:lnTo>
                  <a:lnTo>
                    <a:pt x="462" y="25"/>
                  </a:lnTo>
                  <a:lnTo>
                    <a:pt x="462" y="25"/>
                  </a:lnTo>
                  <a:lnTo>
                    <a:pt x="496" y="50"/>
                  </a:lnTo>
                  <a:lnTo>
                    <a:pt x="538" y="101"/>
                  </a:lnTo>
                  <a:lnTo>
                    <a:pt x="538" y="101"/>
                  </a:lnTo>
                  <a:lnTo>
                    <a:pt x="546" y="101"/>
                  </a:lnTo>
                  <a:lnTo>
                    <a:pt x="546" y="101"/>
                  </a:lnTo>
                  <a:lnTo>
                    <a:pt x="546" y="101"/>
                  </a:lnTo>
                  <a:lnTo>
                    <a:pt x="546" y="92"/>
                  </a:lnTo>
                  <a:lnTo>
                    <a:pt x="546" y="92"/>
                  </a:lnTo>
                  <a:lnTo>
                    <a:pt x="555" y="92"/>
                  </a:lnTo>
                  <a:lnTo>
                    <a:pt x="555" y="101"/>
                  </a:lnTo>
                  <a:lnTo>
                    <a:pt x="555" y="101"/>
                  </a:lnTo>
                  <a:lnTo>
                    <a:pt x="555" y="101"/>
                  </a:lnTo>
                  <a:lnTo>
                    <a:pt x="555" y="101"/>
                  </a:lnTo>
                  <a:lnTo>
                    <a:pt x="563" y="101"/>
                  </a:lnTo>
                  <a:lnTo>
                    <a:pt x="563" y="101"/>
                  </a:lnTo>
                  <a:lnTo>
                    <a:pt x="563" y="101"/>
                  </a:lnTo>
                  <a:lnTo>
                    <a:pt x="572" y="101"/>
                  </a:lnTo>
                  <a:lnTo>
                    <a:pt x="572" y="101"/>
                  </a:lnTo>
                  <a:lnTo>
                    <a:pt x="580" y="101"/>
                  </a:lnTo>
                  <a:lnTo>
                    <a:pt x="580" y="101"/>
                  </a:lnTo>
                  <a:lnTo>
                    <a:pt x="580" y="101"/>
                  </a:lnTo>
                  <a:lnTo>
                    <a:pt x="580" y="101"/>
                  </a:lnTo>
                  <a:lnTo>
                    <a:pt x="580" y="101"/>
                  </a:lnTo>
                  <a:lnTo>
                    <a:pt x="589" y="92"/>
                  </a:lnTo>
                  <a:lnTo>
                    <a:pt x="597" y="92"/>
                  </a:lnTo>
                  <a:lnTo>
                    <a:pt x="597" y="101"/>
                  </a:lnTo>
                  <a:lnTo>
                    <a:pt x="605" y="101"/>
                  </a:lnTo>
                  <a:lnTo>
                    <a:pt x="605" y="109"/>
                  </a:lnTo>
                  <a:lnTo>
                    <a:pt x="605" y="109"/>
                  </a:lnTo>
                  <a:lnTo>
                    <a:pt x="614" y="109"/>
                  </a:lnTo>
                  <a:lnTo>
                    <a:pt x="614" y="109"/>
                  </a:lnTo>
                  <a:lnTo>
                    <a:pt x="622" y="118"/>
                  </a:lnTo>
                  <a:lnTo>
                    <a:pt x="622" y="118"/>
                  </a:lnTo>
                  <a:lnTo>
                    <a:pt x="622" y="118"/>
                  </a:lnTo>
                  <a:lnTo>
                    <a:pt x="622" y="118"/>
                  </a:lnTo>
                  <a:lnTo>
                    <a:pt x="622" y="118"/>
                  </a:lnTo>
                  <a:lnTo>
                    <a:pt x="622" y="126"/>
                  </a:lnTo>
                  <a:lnTo>
                    <a:pt x="622" y="126"/>
                  </a:lnTo>
                  <a:lnTo>
                    <a:pt x="622" y="126"/>
                  </a:lnTo>
                  <a:lnTo>
                    <a:pt x="622" y="126"/>
                  </a:lnTo>
                  <a:lnTo>
                    <a:pt x="631" y="126"/>
                  </a:lnTo>
                  <a:lnTo>
                    <a:pt x="631" y="126"/>
                  </a:lnTo>
                  <a:lnTo>
                    <a:pt x="631" y="126"/>
                  </a:lnTo>
                  <a:lnTo>
                    <a:pt x="631" y="126"/>
                  </a:lnTo>
                  <a:lnTo>
                    <a:pt x="639" y="126"/>
                  </a:lnTo>
                  <a:lnTo>
                    <a:pt x="647" y="126"/>
                  </a:lnTo>
                  <a:lnTo>
                    <a:pt x="647" y="126"/>
                  </a:lnTo>
                  <a:lnTo>
                    <a:pt x="647" y="118"/>
                  </a:lnTo>
                  <a:lnTo>
                    <a:pt x="656" y="118"/>
                  </a:lnTo>
                  <a:lnTo>
                    <a:pt x="656" y="118"/>
                  </a:lnTo>
                  <a:lnTo>
                    <a:pt x="656" y="126"/>
                  </a:lnTo>
                  <a:lnTo>
                    <a:pt x="656" y="126"/>
                  </a:lnTo>
                  <a:lnTo>
                    <a:pt x="656" y="126"/>
                  </a:lnTo>
                  <a:lnTo>
                    <a:pt x="664" y="134"/>
                  </a:lnTo>
                  <a:lnTo>
                    <a:pt x="664" y="134"/>
                  </a:lnTo>
                  <a:lnTo>
                    <a:pt x="664" y="134"/>
                  </a:lnTo>
                  <a:lnTo>
                    <a:pt x="664" y="143"/>
                  </a:lnTo>
                  <a:lnTo>
                    <a:pt x="664" y="143"/>
                  </a:lnTo>
                  <a:lnTo>
                    <a:pt x="656" y="143"/>
                  </a:lnTo>
                  <a:lnTo>
                    <a:pt x="656" y="151"/>
                  </a:lnTo>
                  <a:lnTo>
                    <a:pt x="656" y="151"/>
                  </a:lnTo>
                  <a:lnTo>
                    <a:pt x="656" y="151"/>
                  </a:lnTo>
                  <a:lnTo>
                    <a:pt x="647" y="160"/>
                  </a:lnTo>
                  <a:lnTo>
                    <a:pt x="647" y="160"/>
                  </a:lnTo>
                  <a:lnTo>
                    <a:pt x="647" y="160"/>
                  </a:lnTo>
                  <a:lnTo>
                    <a:pt x="647" y="168"/>
                  </a:lnTo>
                  <a:lnTo>
                    <a:pt x="647" y="176"/>
                  </a:lnTo>
                  <a:lnTo>
                    <a:pt x="656" y="185"/>
                  </a:lnTo>
                  <a:lnTo>
                    <a:pt x="656" y="185"/>
                  </a:lnTo>
                  <a:lnTo>
                    <a:pt x="647" y="185"/>
                  </a:lnTo>
                  <a:lnTo>
                    <a:pt x="647" y="193"/>
                  </a:lnTo>
                  <a:lnTo>
                    <a:pt x="639" y="193"/>
                  </a:lnTo>
                  <a:lnTo>
                    <a:pt x="639" y="193"/>
                  </a:lnTo>
                  <a:lnTo>
                    <a:pt x="639" y="193"/>
                  </a:lnTo>
                  <a:lnTo>
                    <a:pt x="639" y="193"/>
                  </a:lnTo>
                  <a:lnTo>
                    <a:pt x="631" y="193"/>
                  </a:lnTo>
                  <a:lnTo>
                    <a:pt x="631" y="193"/>
                  </a:lnTo>
                  <a:lnTo>
                    <a:pt x="622" y="193"/>
                  </a:lnTo>
                  <a:lnTo>
                    <a:pt x="614" y="193"/>
                  </a:lnTo>
                  <a:lnTo>
                    <a:pt x="614" y="193"/>
                  </a:lnTo>
                  <a:lnTo>
                    <a:pt x="614" y="193"/>
                  </a:lnTo>
                  <a:lnTo>
                    <a:pt x="605" y="202"/>
                  </a:lnTo>
                  <a:lnTo>
                    <a:pt x="605" y="202"/>
                  </a:lnTo>
                  <a:lnTo>
                    <a:pt x="605" y="210"/>
                  </a:lnTo>
                  <a:lnTo>
                    <a:pt x="605" y="218"/>
                  </a:lnTo>
                  <a:lnTo>
                    <a:pt x="605" y="227"/>
                  </a:lnTo>
                  <a:lnTo>
                    <a:pt x="605" y="227"/>
                  </a:lnTo>
                  <a:lnTo>
                    <a:pt x="605" y="227"/>
                  </a:lnTo>
                  <a:lnTo>
                    <a:pt x="614" y="227"/>
                  </a:lnTo>
                  <a:lnTo>
                    <a:pt x="605" y="235"/>
                  </a:lnTo>
                  <a:lnTo>
                    <a:pt x="605" y="235"/>
                  </a:lnTo>
                  <a:lnTo>
                    <a:pt x="605" y="235"/>
                  </a:lnTo>
                  <a:lnTo>
                    <a:pt x="605" y="235"/>
                  </a:lnTo>
                  <a:lnTo>
                    <a:pt x="605" y="235"/>
                  </a:lnTo>
                  <a:lnTo>
                    <a:pt x="597" y="235"/>
                  </a:lnTo>
                  <a:lnTo>
                    <a:pt x="597" y="235"/>
                  </a:lnTo>
                  <a:lnTo>
                    <a:pt x="589" y="235"/>
                  </a:lnTo>
                  <a:lnTo>
                    <a:pt x="589" y="244"/>
                  </a:lnTo>
                  <a:lnTo>
                    <a:pt x="580" y="244"/>
                  </a:lnTo>
                  <a:lnTo>
                    <a:pt x="580" y="244"/>
                  </a:lnTo>
                  <a:lnTo>
                    <a:pt x="572" y="244"/>
                  </a:lnTo>
                  <a:lnTo>
                    <a:pt x="572" y="244"/>
                  </a:lnTo>
                  <a:lnTo>
                    <a:pt x="572" y="244"/>
                  </a:lnTo>
                  <a:lnTo>
                    <a:pt x="572" y="244"/>
                  </a:lnTo>
                  <a:lnTo>
                    <a:pt x="572" y="252"/>
                  </a:lnTo>
                  <a:lnTo>
                    <a:pt x="580" y="252"/>
                  </a:lnTo>
                  <a:lnTo>
                    <a:pt x="580" y="252"/>
                  </a:lnTo>
                  <a:lnTo>
                    <a:pt x="580" y="252"/>
                  </a:lnTo>
                  <a:lnTo>
                    <a:pt x="580" y="252"/>
                  </a:lnTo>
                  <a:lnTo>
                    <a:pt x="580" y="261"/>
                  </a:lnTo>
                  <a:lnTo>
                    <a:pt x="580" y="261"/>
                  </a:lnTo>
                  <a:lnTo>
                    <a:pt x="580" y="261"/>
                  </a:lnTo>
                  <a:lnTo>
                    <a:pt x="580" y="269"/>
                  </a:lnTo>
                  <a:lnTo>
                    <a:pt x="589" y="277"/>
                  </a:lnTo>
                  <a:lnTo>
                    <a:pt x="589" y="277"/>
                  </a:lnTo>
                  <a:lnTo>
                    <a:pt x="589" y="277"/>
                  </a:lnTo>
                  <a:lnTo>
                    <a:pt x="589" y="286"/>
                  </a:lnTo>
                  <a:lnTo>
                    <a:pt x="589" y="286"/>
                  </a:lnTo>
                  <a:lnTo>
                    <a:pt x="589" y="294"/>
                  </a:lnTo>
                  <a:lnTo>
                    <a:pt x="589" y="294"/>
                  </a:lnTo>
                  <a:lnTo>
                    <a:pt x="589" y="294"/>
                  </a:lnTo>
                  <a:lnTo>
                    <a:pt x="589" y="294"/>
                  </a:lnTo>
                  <a:lnTo>
                    <a:pt x="589" y="303"/>
                  </a:lnTo>
                  <a:lnTo>
                    <a:pt x="589" y="303"/>
                  </a:lnTo>
                  <a:lnTo>
                    <a:pt x="580" y="303"/>
                  </a:lnTo>
                  <a:lnTo>
                    <a:pt x="572" y="303"/>
                  </a:lnTo>
                  <a:lnTo>
                    <a:pt x="563" y="294"/>
                  </a:lnTo>
                  <a:lnTo>
                    <a:pt x="563" y="294"/>
                  </a:lnTo>
                  <a:lnTo>
                    <a:pt x="555" y="294"/>
                  </a:lnTo>
                  <a:lnTo>
                    <a:pt x="546" y="294"/>
                  </a:lnTo>
                  <a:lnTo>
                    <a:pt x="538" y="294"/>
                  </a:lnTo>
                  <a:lnTo>
                    <a:pt x="530" y="294"/>
                  </a:lnTo>
                  <a:lnTo>
                    <a:pt x="521" y="294"/>
                  </a:lnTo>
                  <a:lnTo>
                    <a:pt x="521" y="294"/>
                  </a:lnTo>
                  <a:lnTo>
                    <a:pt x="513" y="294"/>
                  </a:lnTo>
                  <a:lnTo>
                    <a:pt x="513" y="294"/>
                  </a:lnTo>
                  <a:lnTo>
                    <a:pt x="504" y="294"/>
                  </a:lnTo>
                  <a:lnTo>
                    <a:pt x="496" y="294"/>
                  </a:lnTo>
                  <a:lnTo>
                    <a:pt x="488" y="294"/>
                  </a:lnTo>
                  <a:lnTo>
                    <a:pt x="488" y="294"/>
                  </a:lnTo>
                  <a:lnTo>
                    <a:pt x="479" y="294"/>
                  </a:lnTo>
                  <a:lnTo>
                    <a:pt x="479" y="294"/>
                  </a:lnTo>
                  <a:lnTo>
                    <a:pt x="479" y="294"/>
                  </a:lnTo>
                  <a:lnTo>
                    <a:pt x="471" y="294"/>
                  </a:lnTo>
                  <a:lnTo>
                    <a:pt x="471" y="294"/>
                  </a:lnTo>
                  <a:lnTo>
                    <a:pt x="471" y="294"/>
                  </a:lnTo>
                  <a:lnTo>
                    <a:pt x="471" y="303"/>
                  </a:lnTo>
                  <a:lnTo>
                    <a:pt x="471" y="303"/>
                  </a:lnTo>
                  <a:lnTo>
                    <a:pt x="471" y="311"/>
                  </a:lnTo>
                  <a:lnTo>
                    <a:pt x="454" y="311"/>
                  </a:lnTo>
                  <a:lnTo>
                    <a:pt x="446" y="303"/>
                  </a:lnTo>
                  <a:lnTo>
                    <a:pt x="437" y="303"/>
                  </a:lnTo>
                  <a:lnTo>
                    <a:pt x="437" y="303"/>
                  </a:lnTo>
                  <a:lnTo>
                    <a:pt x="429" y="311"/>
                  </a:lnTo>
                  <a:lnTo>
                    <a:pt x="429" y="311"/>
                  </a:lnTo>
                  <a:lnTo>
                    <a:pt x="429" y="311"/>
                  </a:lnTo>
                  <a:lnTo>
                    <a:pt x="429" y="311"/>
                  </a:lnTo>
                  <a:lnTo>
                    <a:pt x="429" y="311"/>
                  </a:lnTo>
                  <a:lnTo>
                    <a:pt x="420" y="319"/>
                  </a:lnTo>
                  <a:lnTo>
                    <a:pt x="420" y="319"/>
                  </a:lnTo>
                  <a:lnTo>
                    <a:pt x="412" y="328"/>
                  </a:lnTo>
                  <a:lnTo>
                    <a:pt x="412" y="336"/>
                  </a:lnTo>
                  <a:lnTo>
                    <a:pt x="412" y="336"/>
                  </a:lnTo>
                  <a:lnTo>
                    <a:pt x="404" y="345"/>
                  </a:lnTo>
                  <a:lnTo>
                    <a:pt x="395" y="345"/>
                  </a:lnTo>
                  <a:lnTo>
                    <a:pt x="395" y="345"/>
                  </a:lnTo>
                  <a:lnTo>
                    <a:pt x="387" y="345"/>
                  </a:lnTo>
                  <a:lnTo>
                    <a:pt x="378" y="345"/>
                  </a:lnTo>
                  <a:lnTo>
                    <a:pt x="378" y="345"/>
                  </a:lnTo>
                  <a:lnTo>
                    <a:pt x="370" y="345"/>
                  </a:lnTo>
                  <a:lnTo>
                    <a:pt x="362" y="345"/>
                  </a:lnTo>
                  <a:lnTo>
                    <a:pt x="362" y="328"/>
                  </a:lnTo>
                  <a:lnTo>
                    <a:pt x="345" y="328"/>
                  </a:lnTo>
                  <a:lnTo>
                    <a:pt x="345" y="303"/>
                  </a:lnTo>
                  <a:lnTo>
                    <a:pt x="336" y="303"/>
                  </a:lnTo>
                  <a:lnTo>
                    <a:pt x="336" y="294"/>
                  </a:lnTo>
                  <a:lnTo>
                    <a:pt x="328" y="286"/>
                  </a:lnTo>
                  <a:lnTo>
                    <a:pt x="294" y="286"/>
                  </a:lnTo>
                  <a:lnTo>
                    <a:pt x="269" y="286"/>
                  </a:lnTo>
                  <a:lnTo>
                    <a:pt x="252" y="277"/>
                  </a:lnTo>
                  <a:lnTo>
                    <a:pt x="244" y="277"/>
                  </a:lnTo>
                  <a:lnTo>
                    <a:pt x="219" y="252"/>
                  </a:lnTo>
                  <a:lnTo>
                    <a:pt x="168" y="261"/>
                  </a:lnTo>
                  <a:lnTo>
                    <a:pt x="185" y="345"/>
                  </a:lnTo>
                  <a:lnTo>
                    <a:pt x="185" y="345"/>
                  </a:lnTo>
                  <a:lnTo>
                    <a:pt x="177" y="353"/>
                  </a:lnTo>
                  <a:lnTo>
                    <a:pt x="160" y="336"/>
                  </a:lnTo>
                  <a:lnTo>
                    <a:pt x="152" y="328"/>
                  </a:lnTo>
                  <a:lnTo>
                    <a:pt x="143" y="328"/>
                  </a:lnTo>
                  <a:lnTo>
                    <a:pt x="135" y="328"/>
                  </a:lnTo>
                  <a:lnTo>
                    <a:pt x="118" y="336"/>
                  </a:lnTo>
                  <a:lnTo>
                    <a:pt x="118" y="336"/>
                  </a:lnTo>
                  <a:lnTo>
                    <a:pt x="118" y="328"/>
                  </a:lnTo>
                  <a:lnTo>
                    <a:pt x="118" y="328"/>
                  </a:lnTo>
                  <a:lnTo>
                    <a:pt x="118" y="319"/>
                  </a:lnTo>
                  <a:lnTo>
                    <a:pt x="118" y="319"/>
                  </a:lnTo>
                  <a:lnTo>
                    <a:pt x="126" y="319"/>
                  </a:lnTo>
                  <a:lnTo>
                    <a:pt x="118" y="319"/>
                  </a:lnTo>
                  <a:lnTo>
                    <a:pt x="118" y="319"/>
                  </a:lnTo>
                  <a:lnTo>
                    <a:pt x="118" y="319"/>
                  </a:lnTo>
                  <a:lnTo>
                    <a:pt x="110" y="319"/>
                  </a:lnTo>
                  <a:lnTo>
                    <a:pt x="110" y="319"/>
                  </a:lnTo>
                  <a:lnTo>
                    <a:pt x="110" y="319"/>
                  </a:lnTo>
                  <a:lnTo>
                    <a:pt x="110" y="311"/>
                  </a:lnTo>
                  <a:lnTo>
                    <a:pt x="101" y="311"/>
                  </a:lnTo>
                  <a:lnTo>
                    <a:pt x="101" y="311"/>
                  </a:lnTo>
                  <a:lnTo>
                    <a:pt x="101" y="311"/>
                  </a:lnTo>
                  <a:lnTo>
                    <a:pt x="101" y="311"/>
                  </a:lnTo>
                  <a:lnTo>
                    <a:pt x="93" y="311"/>
                  </a:lnTo>
                  <a:lnTo>
                    <a:pt x="93" y="311"/>
                  </a:lnTo>
                  <a:lnTo>
                    <a:pt x="93" y="303"/>
                  </a:lnTo>
                  <a:lnTo>
                    <a:pt x="93" y="303"/>
                  </a:lnTo>
                  <a:lnTo>
                    <a:pt x="93" y="294"/>
                  </a:lnTo>
                  <a:lnTo>
                    <a:pt x="93" y="294"/>
                  </a:lnTo>
                  <a:lnTo>
                    <a:pt x="84" y="294"/>
                  </a:lnTo>
                  <a:lnTo>
                    <a:pt x="84" y="286"/>
                  </a:lnTo>
                  <a:lnTo>
                    <a:pt x="84" y="286"/>
                  </a:lnTo>
                  <a:lnTo>
                    <a:pt x="84" y="286"/>
                  </a:lnTo>
                  <a:lnTo>
                    <a:pt x="84" y="286"/>
                  </a:lnTo>
                  <a:lnTo>
                    <a:pt x="76" y="286"/>
                  </a:lnTo>
                  <a:lnTo>
                    <a:pt x="76" y="286"/>
                  </a:lnTo>
                  <a:lnTo>
                    <a:pt x="76" y="277"/>
                  </a:lnTo>
                  <a:lnTo>
                    <a:pt x="76" y="277"/>
                  </a:lnTo>
                  <a:lnTo>
                    <a:pt x="76" y="277"/>
                  </a:lnTo>
                  <a:lnTo>
                    <a:pt x="84" y="277"/>
                  </a:lnTo>
                  <a:lnTo>
                    <a:pt x="84" y="277"/>
                  </a:lnTo>
                  <a:lnTo>
                    <a:pt x="84" y="277"/>
                  </a:lnTo>
                  <a:lnTo>
                    <a:pt x="93" y="277"/>
                  </a:lnTo>
                  <a:lnTo>
                    <a:pt x="93" y="277"/>
                  </a:lnTo>
                  <a:lnTo>
                    <a:pt x="93" y="277"/>
                  </a:lnTo>
                  <a:lnTo>
                    <a:pt x="93" y="277"/>
                  </a:lnTo>
                  <a:lnTo>
                    <a:pt x="93" y="277"/>
                  </a:lnTo>
                  <a:lnTo>
                    <a:pt x="93" y="277"/>
                  </a:lnTo>
                  <a:lnTo>
                    <a:pt x="93" y="277"/>
                  </a:lnTo>
                  <a:lnTo>
                    <a:pt x="93" y="277"/>
                  </a:lnTo>
                  <a:lnTo>
                    <a:pt x="93" y="277"/>
                  </a:lnTo>
                  <a:lnTo>
                    <a:pt x="84" y="269"/>
                  </a:lnTo>
                  <a:lnTo>
                    <a:pt x="84" y="269"/>
                  </a:lnTo>
                  <a:lnTo>
                    <a:pt x="93" y="269"/>
                  </a:lnTo>
                  <a:lnTo>
                    <a:pt x="93" y="261"/>
                  </a:lnTo>
                  <a:lnTo>
                    <a:pt x="93" y="261"/>
                  </a:lnTo>
                  <a:lnTo>
                    <a:pt x="93" y="261"/>
                  </a:lnTo>
                  <a:lnTo>
                    <a:pt x="93" y="261"/>
                  </a:lnTo>
                  <a:lnTo>
                    <a:pt x="101" y="261"/>
                  </a:lnTo>
                  <a:lnTo>
                    <a:pt x="101" y="261"/>
                  </a:lnTo>
                  <a:lnTo>
                    <a:pt x="101" y="261"/>
                  </a:lnTo>
                  <a:lnTo>
                    <a:pt x="110" y="261"/>
                  </a:lnTo>
                  <a:lnTo>
                    <a:pt x="110" y="261"/>
                  </a:lnTo>
                  <a:lnTo>
                    <a:pt x="110" y="261"/>
                  </a:lnTo>
                  <a:lnTo>
                    <a:pt x="110" y="261"/>
                  </a:lnTo>
                  <a:lnTo>
                    <a:pt x="118" y="261"/>
                  </a:lnTo>
                  <a:lnTo>
                    <a:pt x="118" y="261"/>
                  </a:lnTo>
                  <a:lnTo>
                    <a:pt x="118" y="261"/>
                  </a:lnTo>
                  <a:lnTo>
                    <a:pt x="118" y="261"/>
                  </a:lnTo>
                  <a:lnTo>
                    <a:pt x="118" y="261"/>
                  </a:lnTo>
                  <a:lnTo>
                    <a:pt x="118" y="252"/>
                  </a:lnTo>
                  <a:lnTo>
                    <a:pt x="118" y="252"/>
                  </a:lnTo>
                  <a:lnTo>
                    <a:pt x="118" y="244"/>
                  </a:lnTo>
                  <a:lnTo>
                    <a:pt x="118" y="244"/>
                  </a:lnTo>
                  <a:lnTo>
                    <a:pt x="118" y="244"/>
                  </a:lnTo>
                  <a:lnTo>
                    <a:pt x="118" y="244"/>
                  </a:lnTo>
                  <a:lnTo>
                    <a:pt x="118" y="244"/>
                  </a:lnTo>
                  <a:lnTo>
                    <a:pt x="118" y="244"/>
                  </a:lnTo>
                  <a:lnTo>
                    <a:pt x="118" y="235"/>
                  </a:lnTo>
                  <a:lnTo>
                    <a:pt x="118" y="235"/>
                  </a:lnTo>
                  <a:lnTo>
                    <a:pt x="118" y="235"/>
                  </a:lnTo>
                  <a:lnTo>
                    <a:pt x="118" y="227"/>
                  </a:lnTo>
                  <a:lnTo>
                    <a:pt x="118" y="227"/>
                  </a:lnTo>
                  <a:lnTo>
                    <a:pt x="118" y="227"/>
                  </a:lnTo>
                  <a:lnTo>
                    <a:pt x="110" y="227"/>
                  </a:lnTo>
                  <a:lnTo>
                    <a:pt x="110" y="227"/>
                  </a:lnTo>
                  <a:lnTo>
                    <a:pt x="110" y="218"/>
                  </a:lnTo>
                  <a:lnTo>
                    <a:pt x="101" y="218"/>
                  </a:lnTo>
                  <a:lnTo>
                    <a:pt x="101" y="218"/>
                  </a:lnTo>
                  <a:lnTo>
                    <a:pt x="101" y="218"/>
                  </a:lnTo>
                  <a:lnTo>
                    <a:pt x="101" y="227"/>
                  </a:lnTo>
                  <a:lnTo>
                    <a:pt x="101" y="227"/>
                  </a:lnTo>
                  <a:lnTo>
                    <a:pt x="101" y="227"/>
                  </a:lnTo>
                  <a:lnTo>
                    <a:pt x="93" y="227"/>
                  </a:lnTo>
                  <a:lnTo>
                    <a:pt x="93" y="227"/>
                  </a:lnTo>
                  <a:lnTo>
                    <a:pt x="93" y="227"/>
                  </a:lnTo>
                  <a:lnTo>
                    <a:pt x="93" y="227"/>
                  </a:lnTo>
                  <a:lnTo>
                    <a:pt x="93" y="227"/>
                  </a:lnTo>
                  <a:lnTo>
                    <a:pt x="93" y="227"/>
                  </a:lnTo>
                  <a:lnTo>
                    <a:pt x="93" y="218"/>
                  </a:lnTo>
                  <a:lnTo>
                    <a:pt x="84" y="218"/>
                  </a:lnTo>
                  <a:lnTo>
                    <a:pt x="84" y="218"/>
                  </a:lnTo>
                  <a:lnTo>
                    <a:pt x="84" y="218"/>
                  </a:lnTo>
                  <a:lnTo>
                    <a:pt x="84" y="218"/>
                  </a:lnTo>
                  <a:lnTo>
                    <a:pt x="76" y="218"/>
                  </a:lnTo>
                  <a:lnTo>
                    <a:pt x="76" y="218"/>
                  </a:lnTo>
                  <a:lnTo>
                    <a:pt x="76" y="227"/>
                  </a:lnTo>
                  <a:lnTo>
                    <a:pt x="76" y="227"/>
                  </a:lnTo>
                  <a:lnTo>
                    <a:pt x="76" y="227"/>
                  </a:lnTo>
                  <a:lnTo>
                    <a:pt x="68" y="227"/>
                  </a:lnTo>
                  <a:lnTo>
                    <a:pt x="68" y="227"/>
                  </a:lnTo>
                  <a:lnTo>
                    <a:pt x="68" y="227"/>
                  </a:lnTo>
                  <a:lnTo>
                    <a:pt x="68" y="227"/>
                  </a:lnTo>
                  <a:lnTo>
                    <a:pt x="59" y="235"/>
                  </a:lnTo>
                  <a:lnTo>
                    <a:pt x="59" y="235"/>
                  </a:lnTo>
                  <a:lnTo>
                    <a:pt x="59" y="235"/>
                  </a:lnTo>
                  <a:lnTo>
                    <a:pt x="59" y="235"/>
                  </a:lnTo>
                  <a:lnTo>
                    <a:pt x="59" y="235"/>
                  </a:lnTo>
                  <a:lnTo>
                    <a:pt x="59" y="235"/>
                  </a:lnTo>
                  <a:lnTo>
                    <a:pt x="59" y="235"/>
                  </a:lnTo>
                  <a:lnTo>
                    <a:pt x="51" y="235"/>
                  </a:lnTo>
                  <a:lnTo>
                    <a:pt x="51" y="235"/>
                  </a:lnTo>
                  <a:lnTo>
                    <a:pt x="51" y="23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4149" y="2026"/>
              <a:ext cx="286" cy="177"/>
            </a:xfrm>
            <a:custGeom>
              <a:avLst/>
              <a:gdLst>
                <a:gd name="T0" fmla="*/ 227 w 286"/>
                <a:gd name="T1" fmla="*/ 168 h 177"/>
                <a:gd name="T2" fmla="*/ 236 w 286"/>
                <a:gd name="T3" fmla="*/ 160 h 177"/>
                <a:gd name="T4" fmla="*/ 227 w 286"/>
                <a:gd name="T5" fmla="*/ 152 h 177"/>
                <a:gd name="T6" fmla="*/ 227 w 286"/>
                <a:gd name="T7" fmla="*/ 143 h 177"/>
                <a:gd name="T8" fmla="*/ 227 w 286"/>
                <a:gd name="T9" fmla="*/ 135 h 177"/>
                <a:gd name="T10" fmla="*/ 219 w 286"/>
                <a:gd name="T11" fmla="*/ 135 h 177"/>
                <a:gd name="T12" fmla="*/ 219 w 286"/>
                <a:gd name="T13" fmla="*/ 126 h 177"/>
                <a:gd name="T14" fmla="*/ 227 w 286"/>
                <a:gd name="T15" fmla="*/ 126 h 177"/>
                <a:gd name="T16" fmla="*/ 236 w 286"/>
                <a:gd name="T17" fmla="*/ 118 h 177"/>
                <a:gd name="T18" fmla="*/ 236 w 286"/>
                <a:gd name="T19" fmla="*/ 118 h 177"/>
                <a:gd name="T20" fmla="*/ 252 w 286"/>
                <a:gd name="T21" fmla="*/ 109 h 177"/>
                <a:gd name="T22" fmla="*/ 244 w 286"/>
                <a:gd name="T23" fmla="*/ 101 h 177"/>
                <a:gd name="T24" fmla="*/ 244 w 286"/>
                <a:gd name="T25" fmla="*/ 101 h 177"/>
                <a:gd name="T26" fmla="*/ 252 w 286"/>
                <a:gd name="T27" fmla="*/ 93 h 177"/>
                <a:gd name="T28" fmla="*/ 269 w 286"/>
                <a:gd name="T29" fmla="*/ 93 h 177"/>
                <a:gd name="T30" fmla="*/ 278 w 286"/>
                <a:gd name="T31" fmla="*/ 93 h 177"/>
                <a:gd name="T32" fmla="*/ 286 w 286"/>
                <a:gd name="T33" fmla="*/ 93 h 177"/>
                <a:gd name="T34" fmla="*/ 278 w 286"/>
                <a:gd name="T35" fmla="*/ 76 h 177"/>
                <a:gd name="T36" fmla="*/ 278 w 286"/>
                <a:gd name="T37" fmla="*/ 84 h 177"/>
                <a:gd name="T38" fmla="*/ 269 w 286"/>
                <a:gd name="T39" fmla="*/ 84 h 177"/>
                <a:gd name="T40" fmla="*/ 261 w 286"/>
                <a:gd name="T41" fmla="*/ 84 h 177"/>
                <a:gd name="T42" fmla="*/ 252 w 286"/>
                <a:gd name="T43" fmla="*/ 76 h 177"/>
                <a:gd name="T44" fmla="*/ 261 w 286"/>
                <a:gd name="T45" fmla="*/ 59 h 177"/>
                <a:gd name="T46" fmla="*/ 252 w 286"/>
                <a:gd name="T47" fmla="*/ 67 h 177"/>
                <a:gd name="T48" fmla="*/ 244 w 286"/>
                <a:gd name="T49" fmla="*/ 76 h 177"/>
                <a:gd name="T50" fmla="*/ 244 w 286"/>
                <a:gd name="T51" fmla="*/ 84 h 177"/>
                <a:gd name="T52" fmla="*/ 227 w 286"/>
                <a:gd name="T53" fmla="*/ 93 h 177"/>
                <a:gd name="T54" fmla="*/ 219 w 286"/>
                <a:gd name="T55" fmla="*/ 93 h 177"/>
                <a:gd name="T56" fmla="*/ 210 w 286"/>
                <a:gd name="T57" fmla="*/ 93 h 177"/>
                <a:gd name="T58" fmla="*/ 194 w 286"/>
                <a:gd name="T59" fmla="*/ 93 h 177"/>
                <a:gd name="T60" fmla="*/ 177 w 286"/>
                <a:gd name="T61" fmla="*/ 76 h 177"/>
                <a:gd name="T62" fmla="*/ 168 w 286"/>
                <a:gd name="T63" fmla="*/ 51 h 177"/>
                <a:gd name="T64" fmla="*/ 160 w 286"/>
                <a:gd name="T65" fmla="*/ 34 h 177"/>
                <a:gd name="T66" fmla="*/ 101 w 286"/>
                <a:gd name="T67" fmla="*/ 34 h 177"/>
                <a:gd name="T68" fmla="*/ 76 w 286"/>
                <a:gd name="T69" fmla="*/ 25 h 177"/>
                <a:gd name="T70" fmla="*/ 0 w 286"/>
                <a:gd name="T71" fmla="*/ 9 h 177"/>
                <a:gd name="T72" fmla="*/ 26 w 286"/>
                <a:gd name="T73" fmla="*/ 93 h 177"/>
                <a:gd name="T74" fmla="*/ 34 w 286"/>
                <a:gd name="T75" fmla="*/ 93 h 177"/>
                <a:gd name="T76" fmla="*/ 34 w 286"/>
                <a:gd name="T77" fmla="*/ 84 h 177"/>
                <a:gd name="T78" fmla="*/ 42 w 286"/>
                <a:gd name="T79" fmla="*/ 76 h 177"/>
                <a:gd name="T80" fmla="*/ 42 w 286"/>
                <a:gd name="T81" fmla="*/ 67 h 177"/>
                <a:gd name="T82" fmla="*/ 51 w 286"/>
                <a:gd name="T83" fmla="*/ 67 h 177"/>
                <a:gd name="T84" fmla="*/ 59 w 286"/>
                <a:gd name="T85" fmla="*/ 67 h 177"/>
                <a:gd name="T86" fmla="*/ 76 w 286"/>
                <a:gd name="T87" fmla="*/ 76 h 177"/>
                <a:gd name="T88" fmla="*/ 93 w 286"/>
                <a:gd name="T89" fmla="*/ 84 h 177"/>
                <a:gd name="T90" fmla="*/ 110 w 286"/>
                <a:gd name="T91" fmla="*/ 93 h 177"/>
                <a:gd name="T92" fmla="*/ 118 w 286"/>
                <a:gd name="T93" fmla="*/ 101 h 177"/>
                <a:gd name="T94" fmla="*/ 126 w 286"/>
                <a:gd name="T95" fmla="*/ 109 h 177"/>
                <a:gd name="T96" fmla="*/ 126 w 286"/>
                <a:gd name="T97" fmla="*/ 126 h 177"/>
                <a:gd name="T98" fmla="*/ 152 w 286"/>
                <a:gd name="T99" fmla="*/ 135 h 177"/>
                <a:gd name="T100" fmla="*/ 177 w 286"/>
                <a:gd name="T101" fmla="*/ 143 h 177"/>
                <a:gd name="T102" fmla="*/ 194 w 286"/>
                <a:gd name="T103" fmla="*/ 160 h 177"/>
                <a:gd name="T104" fmla="*/ 202 w 286"/>
                <a:gd name="T105" fmla="*/ 160 h 177"/>
                <a:gd name="T106" fmla="*/ 202 w 286"/>
                <a:gd name="T107" fmla="*/ 168 h 177"/>
                <a:gd name="T108" fmla="*/ 210 w 286"/>
                <a:gd name="T109" fmla="*/ 177 h 177"/>
                <a:gd name="T110" fmla="*/ 219 w 286"/>
                <a:gd name="T111" fmla="*/ 177 h 177"/>
                <a:gd name="T112" fmla="*/ 219 w 286"/>
                <a:gd name="T113" fmla="*/ 177 h 177"/>
                <a:gd name="T114" fmla="*/ 227 w 286"/>
                <a:gd name="T115"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177">
                  <a:moveTo>
                    <a:pt x="227" y="177"/>
                  </a:moveTo>
                  <a:lnTo>
                    <a:pt x="227" y="168"/>
                  </a:lnTo>
                  <a:lnTo>
                    <a:pt x="236" y="160"/>
                  </a:lnTo>
                  <a:lnTo>
                    <a:pt x="236" y="160"/>
                  </a:lnTo>
                  <a:lnTo>
                    <a:pt x="236" y="152"/>
                  </a:lnTo>
                  <a:lnTo>
                    <a:pt x="227" y="152"/>
                  </a:lnTo>
                  <a:lnTo>
                    <a:pt x="227" y="143"/>
                  </a:lnTo>
                  <a:lnTo>
                    <a:pt x="227" y="143"/>
                  </a:lnTo>
                  <a:lnTo>
                    <a:pt x="227" y="135"/>
                  </a:lnTo>
                  <a:lnTo>
                    <a:pt x="227" y="135"/>
                  </a:lnTo>
                  <a:lnTo>
                    <a:pt x="219" y="143"/>
                  </a:lnTo>
                  <a:lnTo>
                    <a:pt x="219" y="135"/>
                  </a:lnTo>
                  <a:lnTo>
                    <a:pt x="219" y="126"/>
                  </a:lnTo>
                  <a:lnTo>
                    <a:pt x="219" y="126"/>
                  </a:lnTo>
                  <a:lnTo>
                    <a:pt x="227" y="126"/>
                  </a:lnTo>
                  <a:lnTo>
                    <a:pt x="227" y="126"/>
                  </a:lnTo>
                  <a:lnTo>
                    <a:pt x="227" y="118"/>
                  </a:lnTo>
                  <a:lnTo>
                    <a:pt x="236" y="118"/>
                  </a:lnTo>
                  <a:lnTo>
                    <a:pt x="236" y="118"/>
                  </a:lnTo>
                  <a:lnTo>
                    <a:pt x="236" y="118"/>
                  </a:lnTo>
                  <a:lnTo>
                    <a:pt x="244" y="109"/>
                  </a:lnTo>
                  <a:lnTo>
                    <a:pt x="252" y="109"/>
                  </a:lnTo>
                  <a:lnTo>
                    <a:pt x="252" y="109"/>
                  </a:lnTo>
                  <a:lnTo>
                    <a:pt x="244" y="101"/>
                  </a:lnTo>
                  <a:lnTo>
                    <a:pt x="244" y="101"/>
                  </a:lnTo>
                  <a:lnTo>
                    <a:pt x="244" y="101"/>
                  </a:lnTo>
                  <a:lnTo>
                    <a:pt x="252" y="93"/>
                  </a:lnTo>
                  <a:lnTo>
                    <a:pt x="252" y="93"/>
                  </a:lnTo>
                  <a:lnTo>
                    <a:pt x="261" y="93"/>
                  </a:lnTo>
                  <a:lnTo>
                    <a:pt x="269" y="93"/>
                  </a:lnTo>
                  <a:lnTo>
                    <a:pt x="269" y="93"/>
                  </a:lnTo>
                  <a:lnTo>
                    <a:pt x="278" y="93"/>
                  </a:lnTo>
                  <a:lnTo>
                    <a:pt x="278" y="93"/>
                  </a:lnTo>
                  <a:lnTo>
                    <a:pt x="286" y="93"/>
                  </a:lnTo>
                  <a:lnTo>
                    <a:pt x="286" y="84"/>
                  </a:lnTo>
                  <a:lnTo>
                    <a:pt x="278" y="76"/>
                  </a:lnTo>
                  <a:lnTo>
                    <a:pt x="278" y="76"/>
                  </a:lnTo>
                  <a:lnTo>
                    <a:pt x="278" y="84"/>
                  </a:lnTo>
                  <a:lnTo>
                    <a:pt x="269" y="84"/>
                  </a:lnTo>
                  <a:lnTo>
                    <a:pt x="269" y="84"/>
                  </a:lnTo>
                  <a:lnTo>
                    <a:pt x="261" y="84"/>
                  </a:lnTo>
                  <a:lnTo>
                    <a:pt x="261" y="84"/>
                  </a:lnTo>
                  <a:lnTo>
                    <a:pt x="252" y="76"/>
                  </a:lnTo>
                  <a:lnTo>
                    <a:pt x="252" y="76"/>
                  </a:lnTo>
                  <a:lnTo>
                    <a:pt x="261" y="67"/>
                  </a:lnTo>
                  <a:lnTo>
                    <a:pt x="261" y="59"/>
                  </a:lnTo>
                  <a:lnTo>
                    <a:pt x="261" y="59"/>
                  </a:lnTo>
                  <a:lnTo>
                    <a:pt x="252" y="67"/>
                  </a:lnTo>
                  <a:lnTo>
                    <a:pt x="252" y="67"/>
                  </a:lnTo>
                  <a:lnTo>
                    <a:pt x="244" y="76"/>
                  </a:lnTo>
                  <a:lnTo>
                    <a:pt x="244" y="84"/>
                  </a:lnTo>
                  <a:lnTo>
                    <a:pt x="244" y="84"/>
                  </a:lnTo>
                  <a:lnTo>
                    <a:pt x="236" y="93"/>
                  </a:lnTo>
                  <a:lnTo>
                    <a:pt x="227" y="93"/>
                  </a:lnTo>
                  <a:lnTo>
                    <a:pt x="227" y="93"/>
                  </a:lnTo>
                  <a:lnTo>
                    <a:pt x="219" y="93"/>
                  </a:lnTo>
                  <a:lnTo>
                    <a:pt x="210" y="93"/>
                  </a:lnTo>
                  <a:lnTo>
                    <a:pt x="210" y="93"/>
                  </a:lnTo>
                  <a:lnTo>
                    <a:pt x="202" y="93"/>
                  </a:lnTo>
                  <a:lnTo>
                    <a:pt x="194" y="93"/>
                  </a:lnTo>
                  <a:lnTo>
                    <a:pt x="194" y="76"/>
                  </a:lnTo>
                  <a:lnTo>
                    <a:pt x="177" y="76"/>
                  </a:lnTo>
                  <a:lnTo>
                    <a:pt x="177" y="51"/>
                  </a:lnTo>
                  <a:lnTo>
                    <a:pt x="168" y="51"/>
                  </a:lnTo>
                  <a:lnTo>
                    <a:pt x="168" y="42"/>
                  </a:lnTo>
                  <a:lnTo>
                    <a:pt x="160" y="34"/>
                  </a:lnTo>
                  <a:lnTo>
                    <a:pt x="126" y="34"/>
                  </a:lnTo>
                  <a:lnTo>
                    <a:pt x="101" y="34"/>
                  </a:lnTo>
                  <a:lnTo>
                    <a:pt x="84" y="25"/>
                  </a:lnTo>
                  <a:lnTo>
                    <a:pt x="76" y="25"/>
                  </a:lnTo>
                  <a:lnTo>
                    <a:pt x="51" y="0"/>
                  </a:lnTo>
                  <a:lnTo>
                    <a:pt x="0" y="9"/>
                  </a:lnTo>
                  <a:lnTo>
                    <a:pt x="17" y="93"/>
                  </a:lnTo>
                  <a:lnTo>
                    <a:pt x="26" y="93"/>
                  </a:lnTo>
                  <a:lnTo>
                    <a:pt x="34" y="93"/>
                  </a:lnTo>
                  <a:lnTo>
                    <a:pt x="34" y="93"/>
                  </a:lnTo>
                  <a:lnTo>
                    <a:pt x="34" y="93"/>
                  </a:lnTo>
                  <a:lnTo>
                    <a:pt x="34" y="84"/>
                  </a:lnTo>
                  <a:lnTo>
                    <a:pt x="34" y="76"/>
                  </a:lnTo>
                  <a:lnTo>
                    <a:pt x="42" y="76"/>
                  </a:lnTo>
                  <a:lnTo>
                    <a:pt x="42" y="67"/>
                  </a:lnTo>
                  <a:lnTo>
                    <a:pt x="42" y="67"/>
                  </a:lnTo>
                  <a:lnTo>
                    <a:pt x="51" y="67"/>
                  </a:lnTo>
                  <a:lnTo>
                    <a:pt x="51" y="67"/>
                  </a:lnTo>
                  <a:lnTo>
                    <a:pt x="51" y="67"/>
                  </a:lnTo>
                  <a:lnTo>
                    <a:pt x="59" y="67"/>
                  </a:lnTo>
                  <a:lnTo>
                    <a:pt x="68" y="67"/>
                  </a:lnTo>
                  <a:lnTo>
                    <a:pt x="76" y="76"/>
                  </a:lnTo>
                  <a:lnTo>
                    <a:pt x="84" y="84"/>
                  </a:lnTo>
                  <a:lnTo>
                    <a:pt x="93" y="84"/>
                  </a:lnTo>
                  <a:lnTo>
                    <a:pt x="101" y="93"/>
                  </a:lnTo>
                  <a:lnTo>
                    <a:pt x="110" y="93"/>
                  </a:lnTo>
                  <a:lnTo>
                    <a:pt x="110" y="93"/>
                  </a:lnTo>
                  <a:lnTo>
                    <a:pt x="118" y="101"/>
                  </a:lnTo>
                  <a:lnTo>
                    <a:pt x="118" y="109"/>
                  </a:lnTo>
                  <a:lnTo>
                    <a:pt x="126" y="109"/>
                  </a:lnTo>
                  <a:lnTo>
                    <a:pt x="126" y="118"/>
                  </a:lnTo>
                  <a:lnTo>
                    <a:pt x="126" y="126"/>
                  </a:lnTo>
                  <a:lnTo>
                    <a:pt x="135" y="126"/>
                  </a:lnTo>
                  <a:lnTo>
                    <a:pt x="152" y="135"/>
                  </a:lnTo>
                  <a:lnTo>
                    <a:pt x="160" y="143"/>
                  </a:lnTo>
                  <a:lnTo>
                    <a:pt x="177" y="143"/>
                  </a:lnTo>
                  <a:lnTo>
                    <a:pt x="185" y="152"/>
                  </a:lnTo>
                  <a:lnTo>
                    <a:pt x="194" y="160"/>
                  </a:lnTo>
                  <a:lnTo>
                    <a:pt x="194" y="160"/>
                  </a:lnTo>
                  <a:lnTo>
                    <a:pt x="202" y="160"/>
                  </a:lnTo>
                  <a:lnTo>
                    <a:pt x="202" y="160"/>
                  </a:lnTo>
                  <a:lnTo>
                    <a:pt x="202" y="168"/>
                  </a:lnTo>
                  <a:lnTo>
                    <a:pt x="202" y="177"/>
                  </a:lnTo>
                  <a:lnTo>
                    <a:pt x="210" y="177"/>
                  </a:lnTo>
                  <a:lnTo>
                    <a:pt x="219" y="177"/>
                  </a:lnTo>
                  <a:lnTo>
                    <a:pt x="219" y="177"/>
                  </a:lnTo>
                  <a:lnTo>
                    <a:pt x="219" y="177"/>
                  </a:lnTo>
                  <a:lnTo>
                    <a:pt x="219" y="177"/>
                  </a:lnTo>
                  <a:lnTo>
                    <a:pt x="227" y="177"/>
                  </a:lnTo>
                  <a:lnTo>
                    <a:pt x="227" y="17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4099" y="2093"/>
              <a:ext cx="252" cy="160"/>
            </a:xfrm>
            <a:custGeom>
              <a:avLst/>
              <a:gdLst>
                <a:gd name="T0" fmla="*/ 252 w 252"/>
                <a:gd name="T1" fmla="*/ 93 h 160"/>
                <a:gd name="T2" fmla="*/ 244 w 252"/>
                <a:gd name="T3" fmla="*/ 93 h 160"/>
                <a:gd name="T4" fmla="*/ 210 w 252"/>
                <a:gd name="T5" fmla="*/ 76 h 160"/>
                <a:gd name="T6" fmla="*/ 176 w 252"/>
                <a:gd name="T7" fmla="*/ 59 h 160"/>
                <a:gd name="T8" fmla="*/ 168 w 252"/>
                <a:gd name="T9" fmla="*/ 42 h 160"/>
                <a:gd name="T10" fmla="*/ 160 w 252"/>
                <a:gd name="T11" fmla="*/ 26 h 160"/>
                <a:gd name="T12" fmla="*/ 134 w 252"/>
                <a:gd name="T13" fmla="*/ 17 h 160"/>
                <a:gd name="T14" fmla="*/ 109 w 252"/>
                <a:gd name="T15" fmla="*/ 0 h 160"/>
                <a:gd name="T16" fmla="*/ 101 w 252"/>
                <a:gd name="T17" fmla="*/ 0 h 160"/>
                <a:gd name="T18" fmla="*/ 92 w 252"/>
                <a:gd name="T19" fmla="*/ 9 h 160"/>
                <a:gd name="T20" fmla="*/ 84 w 252"/>
                <a:gd name="T21" fmla="*/ 26 h 160"/>
                <a:gd name="T22" fmla="*/ 76 w 252"/>
                <a:gd name="T23" fmla="*/ 26 h 160"/>
                <a:gd name="T24" fmla="*/ 42 w 252"/>
                <a:gd name="T25" fmla="*/ 17 h 160"/>
                <a:gd name="T26" fmla="*/ 17 w 252"/>
                <a:gd name="T27" fmla="*/ 9 h 160"/>
                <a:gd name="T28" fmla="*/ 8 w 252"/>
                <a:gd name="T29" fmla="*/ 26 h 160"/>
                <a:gd name="T30" fmla="*/ 8 w 252"/>
                <a:gd name="T31" fmla="*/ 34 h 160"/>
                <a:gd name="T32" fmla="*/ 8 w 252"/>
                <a:gd name="T33" fmla="*/ 51 h 160"/>
                <a:gd name="T34" fmla="*/ 17 w 252"/>
                <a:gd name="T35" fmla="*/ 59 h 160"/>
                <a:gd name="T36" fmla="*/ 17 w 252"/>
                <a:gd name="T37" fmla="*/ 59 h 160"/>
                <a:gd name="T38" fmla="*/ 25 w 252"/>
                <a:gd name="T39" fmla="*/ 59 h 160"/>
                <a:gd name="T40" fmla="*/ 25 w 252"/>
                <a:gd name="T41" fmla="*/ 68 h 160"/>
                <a:gd name="T42" fmla="*/ 34 w 252"/>
                <a:gd name="T43" fmla="*/ 76 h 160"/>
                <a:gd name="T44" fmla="*/ 25 w 252"/>
                <a:gd name="T45" fmla="*/ 68 h 160"/>
                <a:gd name="T46" fmla="*/ 25 w 252"/>
                <a:gd name="T47" fmla="*/ 85 h 160"/>
                <a:gd name="T48" fmla="*/ 25 w 252"/>
                <a:gd name="T49" fmla="*/ 76 h 160"/>
                <a:gd name="T50" fmla="*/ 34 w 252"/>
                <a:gd name="T51" fmla="*/ 85 h 160"/>
                <a:gd name="T52" fmla="*/ 42 w 252"/>
                <a:gd name="T53" fmla="*/ 93 h 160"/>
                <a:gd name="T54" fmla="*/ 42 w 252"/>
                <a:gd name="T55" fmla="*/ 118 h 160"/>
                <a:gd name="T56" fmla="*/ 59 w 252"/>
                <a:gd name="T57" fmla="*/ 110 h 160"/>
                <a:gd name="T58" fmla="*/ 67 w 252"/>
                <a:gd name="T59" fmla="*/ 101 h 160"/>
                <a:gd name="T60" fmla="*/ 84 w 252"/>
                <a:gd name="T61" fmla="*/ 101 h 160"/>
                <a:gd name="T62" fmla="*/ 92 w 252"/>
                <a:gd name="T63" fmla="*/ 101 h 160"/>
                <a:gd name="T64" fmla="*/ 118 w 252"/>
                <a:gd name="T65" fmla="*/ 110 h 160"/>
                <a:gd name="T66" fmla="*/ 134 w 252"/>
                <a:gd name="T67" fmla="*/ 110 h 160"/>
                <a:gd name="T68" fmla="*/ 134 w 252"/>
                <a:gd name="T69" fmla="*/ 118 h 160"/>
                <a:gd name="T70" fmla="*/ 151 w 252"/>
                <a:gd name="T71" fmla="*/ 127 h 160"/>
                <a:gd name="T72" fmla="*/ 168 w 252"/>
                <a:gd name="T73" fmla="*/ 135 h 160"/>
                <a:gd name="T74" fmla="*/ 168 w 252"/>
                <a:gd name="T75" fmla="*/ 143 h 160"/>
                <a:gd name="T76" fmla="*/ 176 w 252"/>
                <a:gd name="T77" fmla="*/ 152 h 160"/>
                <a:gd name="T78" fmla="*/ 185 w 252"/>
                <a:gd name="T79" fmla="*/ 152 h 160"/>
                <a:gd name="T80" fmla="*/ 193 w 252"/>
                <a:gd name="T81" fmla="*/ 152 h 160"/>
                <a:gd name="T82" fmla="*/ 202 w 252"/>
                <a:gd name="T83" fmla="*/ 152 h 160"/>
                <a:gd name="T84" fmla="*/ 210 w 252"/>
                <a:gd name="T85" fmla="*/ 143 h 160"/>
                <a:gd name="T86" fmla="*/ 218 w 252"/>
                <a:gd name="T87" fmla="*/ 143 h 160"/>
                <a:gd name="T88" fmla="*/ 227 w 252"/>
                <a:gd name="T89" fmla="*/ 135 h 160"/>
                <a:gd name="T90" fmla="*/ 227 w 252"/>
                <a:gd name="T91" fmla="*/ 118 h 160"/>
                <a:gd name="T92" fmla="*/ 227 w 252"/>
                <a:gd name="T93" fmla="*/ 118 h 160"/>
                <a:gd name="T94" fmla="*/ 235 w 252"/>
                <a:gd name="T95" fmla="*/ 110 h 160"/>
                <a:gd name="T96" fmla="*/ 244 w 252"/>
                <a:gd name="T97" fmla="*/ 110 h 160"/>
                <a:gd name="T98" fmla="*/ 252 w 252"/>
                <a:gd name="T99" fmla="*/ 11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160">
                  <a:moveTo>
                    <a:pt x="252" y="110"/>
                  </a:moveTo>
                  <a:lnTo>
                    <a:pt x="252" y="101"/>
                  </a:lnTo>
                  <a:lnTo>
                    <a:pt x="252" y="93"/>
                  </a:lnTo>
                  <a:lnTo>
                    <a:pt x="252" y="93"/>
                  </a:lnTo>
                  <a:lnTo>
                    <a:pt x="244" y="93"/>
                  </a:lnTo>
                  <a:lnTo>
                    <a:pt x="244" y="93"/>
                  </a:lnTo>
                  <a:lnTo>
                    <a:pt x="235" y="85"/>
                  </a:lnTo>
                  <a:lnTo>
                    <a:pt x="227" y="76"/>
                  </a:lnTo>
                  <a:lnTo>
                    <a:pt x="210" y="76"/>
                  </a:lnTo>
                  <a:lnTo>
                    <a:pt x="202" y="68"/>
                  </a:lnTo>
                  <a:lnTo>
                    <a:pt x="185" y="59"/>
                  </a:lnTo>
                  <a:lnTo>
                    <a:pt x="176" y="59"/>
                  </a:lnTo>
                  <a:lnTo>
                    <a:pt x="176" y="51"/>
                  </a:lnTo>
                  <a:lnTo>
                    <a:pt x="176" y="42"/>
                  </a:lnTo>
                  <a:lnTo>
                    <a:pt x="168" y="42"/>
                  </a:lnTo>
                  <a:lnTo>
                    <a:pt x="168" y="34"/>
                  </a:lnTo>
                  <a:lnTo>
                    <a:pt x="160" y="26"/>
                  </a:lnTo>
                  <a:lnTo>
                    <a:pt x="160" y="26"/>
                  </a:lnTo>
                  <a:lnTo>
                    <a:pt x="151" y="26"/>
                  </a:lnTo>
                  <a:lnTo>
                    <a:pt x="143" y="17"/>
                  </a:lnTo>
                  <a:lnTo>
                    <a:pt x="134" y="17"/>
                  </a:lnTo>
                  <a:lnTo>
                    <a:pt x="126" y="9"/>
                  </a:lnTo>
                  <a:lnTo>
                    <a:pt x="118" y="0"/>
                  </a:lnTo>
                  <a:lnTo>
                    <a:pt x="109" y="0"/>
                  </a:lnTo>
                  <a:lnTo>
                    <a:pt x="101" y="0"/>
                  </a:lnTo>
                  <a:lnTo>
                    <a:pt x="101" y="0"/>
                  </a:lnTo>
                  <a:lnTo>
                    <a:pt x="101" y="0"/>
                  </a:lnTo>
                  <a:lnTo>
                    <a:pt x="92" y="0"/>
                  </a:lnTo>
                  <a:lnTo>
                    <a:pt x="92" y="0"/>
                  </a:lnTo>
                  <a:lnTo>
                    <a:pt x="92" y="9"/>
                  </a:lnTo>
                  <a:lnTo>
                    <a:pt x="84" y="9"/>
                  </a:lnTo>
                  <a:lnTo>
                    <a:pt x="84" y="17"/>
                  </a:lnTo>
                  <a:lnTo>
                    <a:pt x="84" y="26"/>
                  </a:lnTo>
                  <a:lnTo>
                    <a:pt x="84" y="26"/>
                  </a:lnTo>
                  <a:lnTo>
                    <a:pt x="84" y="26"/>
                  </a:lnTo>
                  <a:lnTo>
                    <a:pt x="76" y="26"/>
                  </a:lnTo>
                  <a:lnTo>
                    <a:pt x="67" y="26"/>
                  </a:lnTo>
                  <a:lnTo>
                    <a:pt x="59" y="34"/>
                  </a:lnTo>
                  <a:lnTo>
                    <a:pt x="42" y="17"/>
                  </a:lnTo>
                  <a:lnTo>
                    <a:pt x="34" y="9"/>
                  </a:lnTo>
                  <a:lnTo>
                    <a:pt x="25" y="9"/>
                  </a:lnTo>
                  <a:lnTo>
                    <a:pt x="17" y="9"/>
                  </a:lnTo>
                  <a:lnTo>
                    <a:pt x="0" y="17"/>
                  </a:lnTo>
                  <a:lnTo>
                    <a:pt x="0" y="26"/>
                  </a:lnTo>
                  <a:lnTo>
                    <a:pt x="8" y="26"/>
                  </a:lnTo>
                  <a:lnTo>
                    <a:pt x="8" y="26"/>
                  </a:lnTo>
                  <a:lnTo>
                    <a:pt x="8" y="34"/>
                  </a:lnTo>
                  <a:lnTo>
                    <a:pt x="8" y="34"/>
                  </a:lnTo>
                  <a:lnTo>
                    <a:pt x="17" y="42"/>
                  </a:lnTo>
                  <a:lnTo>
                    <a:pt x="17" y="42"/>
                  </a:lnTo>
                  <a:lnTo>
                    <a:pt x="8" y="51"/>
                  </a:lnTo>
                  <a:lnTo>
                    <a:pt x="8" y="59"/>
                  </a:lnTo>
                  <a:lnTo>
                    <a:pt x="17" y="59"/>
                  </a:lnTo>
                  <a:lnTo>
                    <a:pt x="17" y="59"/>
                  </a:lnTo>
                  <a:lnTo>
                    <a:pt x="25" y="68"/>
                  </a:lnTo>
                  <a:lnTo>
                    <a:pt x="17" y="68"/>
                  </a:lnTo>
                  <a:lnTo>
                    <a:pt x="17" y="59"/>
                  </a:lnTo>
                  <a:lnTo>
                    <a:pt x="17" y="59"/>
                  </a:lnTo>
                  <a:lnTo>
                    <a:pt x="25" y="59"/>
                  </a:lnTo>
                  <a:lnTo>
                    <a:pt x="25" y="59"/>
                  </a:lnTo>
                  <a:lnTo>
                    <a:pt x="25" y="59"/>
                  </a:lnTo>
                  <a:lnTo>
                    <a:pt x="25" y="68"/>
                  </a:lnTo>
                  <a:lnTo>
                    <a:pt x="25" y="68"/>
                  </a:lnTo>
                  <a:lnTo>
                    <a:pt x="34" y="68"/>
                  </a:lnTo>
                  <a:lnTo>
                    <a:pt x="34" y="76"/>
                  </a:lnTo>
                  <a:lnTo>
                    <a:pt x="34" y="76"/>
                  </a:lnTo>
                  <a:lnTo>
                    <a:pt x="34" y="76"/>
                  </a:lnTo>
                  <a:lnTo>
                    <a:pt x="25" y="76"/>
                  </a:lnTo>
                  <a:lnTo>
                    <a:pt x="25" y="68"/>
                  </a:lnTo>
                  <a:lnTo>
                    <a:pt x="25" y="76"/>
                  </a:lnTo>
                  <a:lnTo>
                    <a:pt x="25" y="76"/>
                  </a:lnTo>
                  <a:lnTo>
                    <a:pt x="25" y="85"/>
                  </a:lnTo>
                  <a:lnTo>
                    <a:pt x="25" y="76"/>
                  </a:lnTo>
                  <a:lnTo>
                    <a:pt x="25" y="76"/>
                  </a:lnTo>
                  <a:lnTo>
                    <a:pt x="25" y="76"/>
                  </a:lnTo>
                  <a:lnTo>
                    <a:pt x="34" y="76"/>
                  </a:lnTo>
                  <a:lnTo>
                    <a:pt x="34" y="85"/>
                  </a:lnTo>
                  <a:lnTo>
                    <a:pt x="34" y="85"/>
                  </a:lnTo>
                  <a:lnTo>
                    <a:pt x="42" y="85"/>
                  </a:lnTo>
                  <a:lnTo>
                    <a:pt x="42" y="93"/>
                  </a:lnTo>
                  <a:lnTo>
                    <a:pt x="42" y="93"/>
                  </a:lnTo>
                  <a:lnTo>
                    <a:pt x="42" y="101"/>
                  </a:lnTo>
                  <a:lnTo>
                    <a:pt x="42" y="110"/>
                  </a:lnTo>
                  <a:lnTo>
                    <a:pt x="42" y="118"/>
                  </a:lnTo>
                  <a:lnTo>
                    <a:pt x="50" y="118"/>
                  </a:lnTo>
                  <a:lnTo>
                    <a:pt x="59" y="118"/>
                  </a:lnTo>
                  <a:lnTo>
                    <a:pt x="59" y="110"/>
                  </a:lnTo>
                  <a:lnTo>
                    <a:pt x="59" y="110"/>
                  </a:lnTo>
                  <a:lnTo>
                    <a:pt x="59" y="110"/>
                  </a:lnTo>
                  <a:lnTo>
                    <a:pt x="67" y="101"/>
                  </a:lnTo>
                  <a:lnTo>
                    <a:pt x="76" y="101"/>
                  </a:lnTo>
                  <a:lnTo>
                    <a:pt x="84" y="101"/>
                  </a:lnTo>
                  <a:lnTo>
                    <a:pt x="84" y="101"/>
                  </a:lnTo>
                  <a:lnTo>
                    <a:pt x="92" y="93"/>
                  </a:lnTo>
                  <a:lnTo>
                    <a:pt x="92" y="101"/>
                  </a:lnTo>
                  <a:lnTo>
                    <a:pt x="92" y="101"/>
                  </a:lnTo>
                  <a:lnTo>
                    <a:pt x="101" y="101"/>
                  </a:lnTo>
                  <a:lnTo>
                    <a:pt x="109" y="101"/>
                  </a:lnTo>
                  <a:lnTo>
                    <a:pt x="118" y="110"/>
                  </a:lnTo>
                  <a:lnTo>
                    <a:pt x="118" y="110"/>
                  </a:lnTo>
                  <a:lnTo>
                    <a:pt x="126" y="110"/>
                  </a:lnTo>
                  <a:lnTo>
                    <a:pt x="134" y="110"/>
                  </a:lnTo>
                  <a:lnTo>
                    <a:pt x="134" y="110"/>
                  </a:lnTo>
                  <a:lnTo>
                    <a:pt x="134" y="118"/>
                  </a:lnTo>
                  <a:lnTo>
                    <a:pt x="134" y="118"/>
                  </a:lnTo>
                  <a:lnTo>
                    <a:pt x="143" y="118"/>
                  </a:lnTo>
                  <a:lnTo>
                    <a:pt x="151" y="118"/>
                  </a:lnTo>
                  <a:lnTo>
                    <a:pt x="151" y="127"/>
                  </a:lnTo>
                  <a:lnTo>
                    <a:pt x="160" y="127"/>
                  </a:lnTo>
                  <a:lnTo>
                    <a:pt x="168" y="135"/>
                  </a:lnTo>
                  <a:lnTo>
                    <a:pt x="168" y="135"/>
                  </a:lnTo>
                  <a:lnTo>
                    <a:pt x="168" y="143"/>
                  </a:lnTo>
                  <a:lnTo>
                    <a:pt x="168" y="143"/>
                  </a:lnTo>
                  <a:lnTo>
                    <a:pt x="168" y="143"/>
                  </a:lnTo>
                  <a:lnTo>
                    <a:pt x="168" y="152"/>
                  </a:lnTo>
                  <a:lnTo>
                    <a:pt x="176" y="152"/>
                  </a:lnTo>
                  <a:lnTo>
                    <a:pt x="176" y="152"/>
                  </a:lnTo>
                  <a:lnTo>
                    <a:pt x="176" y="152"/>
                  </a:lnTo>
                  <a:lnTo>
                    <a:pt x="185" y="152"/>
                  </a:lnTo>
                  <a:lnTo>
                    <a:pt x="185" y="152"/>
                  </a:lnTo>
                  <a:lnTo>
                    <a:pt x="185" y="152"/>
                  </a:lnTo>
                  <a:lnTo>
                    <a:pt x="193" y="152"/>
                  </a:lnTo>
                  <a:lnTo>
                    <a:pt x="193" y="152"/>
                  </a:lnTo>
                  <a:lnTo>
                    <a:pt x="193" y="160"/>
                  </a:lnTo>
                  <a:lnTo>
                    <a:pt x="193" y="152"/>
                  </a:lnTo>
                  <a:lnTo>
                    <a:pt x="202" y="152"/>
                  </a:lnTo>
                  <a:lnTo>
                    <a:pt x="202" y="152"/>
                  </a:lnTo>
                  <a:lnTo>
                    <a:pt x="202" y="152"/>
                  </a:lnTo>
                  <a:lnTo>
                    <a:pt x="210" y="143"/>
                  </a:lnTo>
                  <a:lnTo>
                    <a:pt x="202" y="143"/>
                  </a:lnTo>
                  <a:lnTo>
                    <a:pt x="210" y="143"/>
                  </a:lnTo>
                  <a:lnTo>
                    <a:pt x="218" y="143"/>
                  </a:lnTo>
                  <a:lnTo>
                    <a:pt x="218" y="135"/>
                  </a:lnTo>
                  <a:lnTo>
                    <a:pt x="218" y="135"/>
                  </a:lnTo>
                  <a:lnTo>
                    <a:pt x="227" y="135"/>
                  </a:lnTo>
                  <a:lnTo>
                    <a:pt x="227" y="127"/>
                  </a:lnTo>
                  <a:lnTo>
                    <a:pt x="227" y="127"/>
                  </a:lnTo>
                  <a:lnTo>
                    <a:pt x="227" y="118"/>
                  </a:lnTo>
                  <a:lnTo>
                    <a:pt x="227" y="118"/>
                  </a:lnTo>
                  <a:lnTo>
                    <a:pt x="227" y="118"/>
                  </a:lnTo>
                  <a:lnTo>
                    <a:pt x="227" y="118"/>
                  </a:lnTo>
                  <a:lnTo>
                    <a:pt x="227" y="118"/>
                  </a:lnTo>
                  <a:lnTo>
                    <a:pt x="235" y="110"/>
                  </a:lnTo>
                  <a:lnTo>
                    <a:pt x="235" y="110"/>
                  </a:lnTo>
                  <a:lnTo>
                    <a:pt x="235" y="110"/>
                  </a:lnTo>
                  <a:lnTo>
                    <a:pt x="244" y="110"/>
                  </a:lnTo>
                  <a:lnTo>
                    <a:pt x="244" y="110"/>
                  </a:lnTo>
                  <a:lnTo>
                    <a:pt x="252" y="110"/>
                  </a:lnTo>
                  <a:lnTo>
                    <a:pt x="252" y="110"/>
                  </a:lnTo>
                  <a:lnTo>
                    <a:pt x="252" y="110"/>
                  </a:lnTo>
                  <a:lnTo>
                    <a:pt x="252" y="1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6342" y="3229"/>
              <a:ext cx="59" cy="42"/>
            </a:xfrm>
            <a:custGeom>
              <a:avLst/>
              <a:gdLst>
                <a:gd name="T0" fmla="*/ 26 w 59"/>
                <a:gd name="T1" fmla="*/ 17 h 42"/>
                <a:gd name="T2" fmla="*/ 34 w 59"/>
                <a:gd name="T3" fmla="*/ 8 h 42"/>
                <a:gd name="T4" fmla="*/ 34 w 59"/>
                <a:gd name="T5" fmla="*/ 8 h 42"/>
                <a:gd name="T6" fmla="*/ 42 w 59"/>
                <a:gd name="T7" fmla="*/ 8 h 42"/>
                <a:gd name="T8" fmla="*/ 42 w 59"/>
                <a:gd name="T9" fmla="*/ 8 h 42"/>
                <a:gd name="T10" fmla="*/ 51 w 59"/>
                <a:gd name="T11" fmla="*/ 0 h 42"/>
                <a:gd name="T12" fmla="*/ 51 w 59"/>
                <a:gd name="T13" fmla="*/ 0 h 42"/>
                <a:gd name="T14" fmla="*/ 59 w 59"/>
                <a:gd name="T15" fmla="*/ 0 h 42"/>
                <a:gd name="T16" fmla="*/ 59 w 59"/>
                <a:gd name="T17" fmla="*/ 0 h 42"/>
                <a:gd name="T18" fmla="*/ 51 w 59"/>
                <a:gd name="T19" fmla="*/ 0 h 42"/>
                <a:gd name="T20" fmla="*/ 51 w 59"/>
                <a:gd name="T21" fmla="*/ 8 h 42"/>
                <a:gd name="T22" fmla="*/ 51 w 59"/>
                <a:gd name="T23" fmla="*/ 8 h 42"/>
                <a:gd name="T24" fmla="*/ 51 w 59"/>
                <a:gd name="T25" fmla="*/ 8 h 42"/>
                <a:gd name="T26" fmla="*/ 51 w 59"/>
                <a:gd name="T27" fmla="*/ 8 h 42"/>
                <a:gd name="T28" fmla="*/ 59 w 59"/>
                <a:gd name="T29" fmla="*/ 8 h 42"/>
                <a:gd name="T30" fmla="*/ 51 w 59"/>
                <a:gd name="T31" fmla="*/ 17 h 42"/>
                <a:gd name="T32" fmla="*/ 42 w 59"/>
                <a:gd name="T33" fmla="*/ 17 h 42"/>
                <a:gd name="T34" fmla="*/ 42 w 59"/>
                <a:gd name="T35" fmla="*/ 8 h 42"/>
                <a:gd name="T36" fmla="*/ 42 w 59"/>
                <a:gd name="T37" fmla="*/ 8 h 42"/>
                <a:gd name="T38" fmla="*/ 42 w 59"/>
                <a:gd name="T39" fmla="*/ 17 h 42"/>
                <a:gd name="T40" fmla="*/ 34 w 59"/>
                <a:gd name="T41" fmla="*/ 17 h 42"/>
                <a:gd name="T42" fmla="*/ 34 w 59"/>
                <a:gd name="T43" fmla="*/ 17 h 42"/>
                <a:gd name="T44" fmla="*/ 26 w 59"/>
                <a:gd name="T45" fmla="*/ 17 h 42"/>
                <a:gd name="T46" fmla="*/ 26 w 59"/>
                <a:gd name="T47" fmla="*/ 17 h 42"/>
                <a:gd name="T48" fmla="*/ 9 w 59"/>
                <a:gd name="T49" fmla="*/ 25 h 42"/>
                <a:gd name="T50" fmla="*/ 17 w 59"/>
                <a:gd name="T51" fmla="*/ 25 h 42"/>
                <a:gd name="T52" fmla="*/ 26 w 59"/>
                <a:gd name="T53" fmla="*/ 25 h 42"/>
                <a:gd name="T54" fmla="*/ 26 w 59"/>
                <a:gd name="T55" fmla="*/ 25 h 42"/>
                <a:gd name="T56" fmla="*/ 34 w 59"/>
                <a:gd name="T57" fmla="*/ 42 h 42"/>
                <a:gd name="T58" fmla="*/ 26 w 59"/>
                <a:gd name="T59" fmla="*/ 42 h 42"/>
                <a:gd name="T60" fmla="*/ 17 w 59"/>
                <a:gd name="T61" fmla="*/ 42 h 42"/>
                <a:gd name="T62" fmla="*/ 17 w 59"/>
                <a:gd name="T63" fmla="*/ 42 h 42"/>
                <a:gd name="T64" fmla="*/ 9 w 59"/>
                <a:gd name="T65" fmla="*/ 42 h 42"/>
                <a:gd name="T66" fmla="*/ 0 w 59"/>
                <a:gd name="T67" fmla="*/ 42 h 42"/>
                <a:gd name="T68" fmla="*/ 0 w 59"/>
                <a:gd name="T69" fmla="*/ 34 h 42"/>
                <a:gd name="T70" fmla="*/ 9 w 59"/>
                <a:gd name="T71" fmla="*/ 34 h 42"/>
                <a:gd name="T72" fmla="*/ 9 w 59"/>
                <a:gd name="T7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42">
                  <a:moveTo>
                    <a:pt x="26" y="17"/>
                  </a:moveTo>
                  <a:lnTo>
                    <a:pt x="34" y="8"/>
                  </a:lnTo>
                  <a:lnTo>
                    <a:pt x="34" y="8"/>
                  </a:lnTo>
                  <a:lnTo>
                    <a:pt x="42" y="8"/>
                  </a:lnTo>
                  <a:lnTo>
                    <a:pt x="42" y="8"/>
                  </a:lnTo>
                  <a:lnTo>
                    <a:pt x="51" y="0"/>
                  </a:lnTo>
                  <a:lnTo>
                    <a:pt x="51" y="0"/>
                  </a:lnTo>
                  <a:lnTo>
                    <a:pt x="59" y="0"/>
                  </a:lnTo>
                  <a:lnTo>
                    <a:pt x="59" y="0"/>
                  </a:lnTo>
                  <a:lnTo>
                    <a:pt x="51" y="0"/>
                  </a:lnTo>
                  <a:lnTo>
                    <a:pt x="51" y="8"/>
                  </a:lnTo>
                  <a:lnTo>
                    <a:pt x="51" y="8"/>
                  </a:lnTo>
                  <a:lnTo>
                    <a:pt x="51" y="8"/>
                  </a:lnTo>
                  <a:lnTo>
                    <a:pt x="51" y="8"/>
                  </a:lnTo>
                  <a:lnTo>
                    <a:pt x="59" y="8"/>
                  </a:lnTo>
                  <a:lnTo>
                    <a:pt x="51" y="17"/>
                  </a:lnTo>
                  <a:lnTo>
                    <a:pt x="42" y="17"/>
                  </a:lnTo>
                  <a:lnTo>
                    <a:pt x="42" y="8"/>
                  </a:lnTo>
                  <a:lnTo>
                    <a:pt x="42" y="8"/>
                  </a:lnTo>
                  <a:lnTo>
                    <a:pt x="42" y="17"/>
                  </a:lnTo>
                  <a:lnTo>
                    <a:pt x="34" y="17"/>
                  </a:lnTo>
                  <a:lnTo>
                    <a:pt x="34" y="17"/>
                  </a:lnTo>
                  <a:lnTo>
                    <a:pt x="26" y="17"/>
                  </a:lnTo>
                  <a:lnTo>
                    <a:pt x="26" y="17"/>
                  </a:lnTo>
                  <a:close/>
                  <a:moveTo>
                    <a:pt x="9" y="25"/>
                  </a:moveTo>
                  <a:lnTo>
                    <a:pt x="17" y="25"/>
                  </a:lnTo>
                  <a:lnTo>
                    <a:pt x="26" y="25"/>
                  </a:lnTo>
                  <a:lnTo>
                    <a:pt x="26" y="25"/>
                  </a:lnTo>
                  <a:lnTo>
                    <a:pt x="34" y="42"/>
                  </a:lnTo>
                  <a:lnTo>
                    <a:pt x="26" y="42"/>
                  </a:lnTo>
                  <a:lnTo>
                    <a:pt x="17" y="42"/>
                  </a:lnTo>
                  <a:lnTo>
                    <a:pt x="17" y="42"/>
                  </a:lnTo>
                  <a:lnTo>
                    <a:pt x="9" y="42"/>
                  </a:lnTo>
                  <a:lnTo>
                    <a:pt x="0" y="42"/>
                  </a:lnTo>
                  <a:lnTo>
                    <a:pt x="0" y="34"/>
                  </a:lnTo>
                  <a:lnTo>
                    <a:pt x="9" y="34"/>
                  </a:lnTo>
                  <a:lnTo>
                    <a:pt x="9"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6166" y="3195"/>
              <a:ext cx="33" cy="101"/>
            </a:xfrm>
            <a:custGeom>
              <a:avLst/>
              <a:gdLst>
                <a:gd name="T0" fmla="*/ 4 w 4"/>
                <a:gd name="T1" fmla="*/ 12 h 12"/>
                <a:gd name="T2" fmla="*/ 4 w 4"/>
                <a:gd name="T3" fmla="*/ 12 h 12"/>
                <a:gd name="T4" fmla="*/ 4 w 4"/>
                <a:gd name="T5" fmla="*/ 10 h 12"/>
                <a:gd name="T6" fmla="*/ 4 w 4"/>
                <a:gd name="T7" fmla="*/ 11 h 12"/>
                <a:gd name="T8" fmla="*/ 4 w 4"/>
                <a:gd name="T9" fmla="*/ 10 h 12"/>
                <a:gd name="T10" fmla="*/ 3 w 4"/>
                <a:gd name="T11" fmla="*/ 7 h 12"/>
                <a:gd name="T12" fmla="*/ 3 w 4"/>
                <a:gd name="T13" fmla="*/ 7 h 12"/>
                <a:gd name="T14" fmla="*/ 3 w 4"/>
                <a:gd name="T15" fmla="*/ 8 h 12"/>
                <a:gd name="T16" fmla="*/ 3 w 4"/>
                <a:gd name="T17" fmla="*/ 7 h 12"/>
                <a:gd name="T18" fmla="*/ 3 w 4"/>
                <a:gd name="T19" fmla="*/ 1 h 12"/>
                <a:gd name="T20" fmla="*/ 3 w 4"/>
                <a:gd name="T21" fmla="*/ 1 h 12"/>
                <a:gd name="T22" fmla="*/ 2 w 4"/>
                <a:gd name="T23" fmla="*/ 2 h 12"/>
                <a:gd name="T24" fmla="*/ 3 w 4"/>
                <a:gd name="T25" fmla="*/ 1 h 12"/>
                <a:gd name="T26" fmla="*/ 2 w 4"/>
                <a:gd name="T27" fmla="*/ 1 h 12"/>
                <a:gd name="T28" fmla="*/ 3 w 4"/>
                <a:gd name="T29" fmla="*/ 2 h 12"/>
                <a:gd name="T30" fmla="*/ 3 w 4"/>
                <a:gd name="T31" fmla="*/ 3 h 12"/>
                <a:gd name="T32" fmla="*/ 3 w 4"/>
                <a:gd name="T33" fmla="*/ 3 h 12"/>
                <a:gd name="T34" fmla="*/ 3 w 4"/>
                <a:gd name="T35" fmla="*/ 2 h 12"/>
                <a:gd name="T36" fmla="*/ 3 w 4"/>
                <a:gd name="T37" fmla="*/ 5 h 12"/>
                <a:gd name="T38" fmla="*/ 3 w 4"/>
                <a:gd name="T39" fmla="*/ 5 h 12"/>
                <a:gd name="T40" fmla="*/ 3 w 4"/>
                <a:gd name="T41" fmla="*/ 5 h 12"/>
                <a:gd name="T42" fmla="*/ 3 w 4"/>
                <a:gd name="T43" fmla="*/ 4 h 12"/>
                <a:gd name="T44" fmla="*/ 3 w 4"/>
                <a:gd name="T45" fmla="*/ 4 h 12"/>
                <a:gd name="T46" fmla="*/ 3 w 4"/>
                <a:gd name="T47" fmla="*/ 4 h 12"/>
                <a:gd name="T48" fmla="*/ 3 w 4"/>
                <a:gd name="T49" fmla="*/ 4 h 12"/>
                <a:gd name="T50" fmla="*/ 2 w 4"/>
                <a:gd name="T51" fmla="*/ 4 h 12"/>
                <a:gd name="T52" fmla="*/ 1 w 4"/>
                <a:gd name="T53" fmla="*/ 3 h 12"/>
                <a:gd name="T54" fmla="*/ 2 w 4"/>
                <a:gd name="T55" fmla="*/ 4 h 12"/>
                <a:gd name="T56" fmla="*/ 2 w 4"/>
                <a:gd name="T57" fmla="*/ 4 h 12"/>
                <a:gd name="T58" fmla="*/ 1 w 4"/>
                <a:gd name="T59" fmla="*/ 5 h 12"/>
                <a:gd name="T60" fmla="*/ 1 w 4"/>
                <a:gd name="T61" fmla="*/ 4 h 12"/>
                <a:gd name="T62" fmla="*/ 1 w 4"/>
                <a:gd name="T63" fmla="*/ 3 h 12"/>
                <a:gd name="T64" fmla="*/ 1 w 4"/>
                <a:gd name="T65" fmla="*/ 3 h 12"/>
                <a:gd name="T66" fmla="*/ 0 w 4"/>
                <a:gd name="T67" fmla="*/ 0 h 12"/>
                <a:gd name="T68" fmla="*/ 0 w 4"/>
                <a:gd name="T69" fmla="*/ 1 h 12"/>
                <a:gd name="T70" fmla="*/ 0 w 4"/>
                <a:gd name="T71" fmla="*/ 2 h 12"/>
                <a:gd name="T72" fmla="*/ 1 w 4"/>
                <a:gd name="T73" fmla="*/ 2 h 12"/>
                <a:gd name="T74" fmla="*/ 1 w 4"/>
                <a:gd name="T75" fmla="*/ 2 h 12"/>
                <a:gd name="T76" fmla="*/ 1 w 4"/>
                <a:gd name="T77" fmla="*/ 1 h 12"/>
                <a:gd name="T78" fmla="*/ 1 w 4"/>
                <a:gd name="T79" fmla="*/ 0 h 12"/>
                <a:gd name="T80" fmla="*/ 1 w 4"/>
                <a:gd name="T81" fmla="*/ 1 h 12"/>
                <a:gd name="T82" fmla="*/ 0 w 4"/>
                <a:gd name="T83" fmla="*/ 1 h 12"/>
                <a:gd name="T84" fmla="*/ 0 w 4"/>
                <a:gd name="T8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12">
                  <a:moveTo>
                    <a:pt x="4" y="12"/>
                  </a:moveTo>
                  <a:cubicBezTo>
                    <a:pt x="4" y="12"/>
                    <a:pt x="4" y="12"/>
                    <a:pt x="4" y="12"/>
                  </a:cubicBezTo>
                  <a:cubicBezTo>
                    <a:pt x="4" y="12"/>
                    <a:pt x="4" y="12"/>
                    <a:pt x="4" y="12"/>
                  </a:cubicBezTo>
                  <a:cubicBezTo>
                    <a:pt x="4" y="12"/>
                    <a:pt x="4" y="12"/>
                    <a:pt x="4" y="12"/>
                  </a:cubicBezTo>
                  <a:cubicBezTo>
                    <a:pt x="4" y="12"/>
                    <a:pt x="4" y="12"/>
                    <a:pt x="4" y="12"/>
                  </a:cubicBezTo>
                  <a:close/>
                  <a:moveTo>
                    <a:pt x="4" y="10"/>
                  </a:moveTo>
                  <a:cubicBezTo>
                    <a:pt x="4" y="10"/>
                    <a:pt x="4" y="10"/>
                    <a:pt x="4" y="10"/>
                  </a:cubicBezTo>
                  <a:cubicBezTo>
                    <a:pt x="4" y="11"/>
                    <a:pt x="4" y="11"/>
                    <a:pt x="4" y="11"/>
                  </a:cubicBezTo>
                  <a:cubicBezTo>
                    <a:pt x="4" y="10"/>
                    <a:pt x="4" y="10"/>
                    <a:pt x="4" y="10"/>
                  </a:cubicBezTo>
                  <a:cubicBezTo>
                    <a:pt x="4" y="10"/>
                    <a:pt x="4" y="10"/>
                    <a:pt x="4" y="10"/>
                  </a:cubicBezTo>
                  <a:cubicBezTo>
                    <a:pt x="4" y="10"/>
                    <a:pt x="4" y="10"/>
                    <a:pt x="4" y="10"/>
                  </a:cubicBezTo>
                  <a:close/>
                  <a:moveTo>
                    <a:pt x="3" y="7"/>
                  </a:moveTo>
                  <a:cubicBezTo>
                    <a:pt x="3" y="7"/>
                    <a:pt x="3" y="7"/>
                    <a:pt x="3" y="7"/>
                  </a:cubicBezTo>
                  <a:cubicBezTo>
                    <a:pt x="3" y="7"/>
                    <a:pt x="3" y="7"/>
                    <a:pt x="3" y="7"/>
                  </a:cubicBezTo>
                  <a:cubicBezTo>
                    <a:pt x="3" y="8"/>
                    <a:pt x="3" y="8"/>
                    <a:pt x="3" y="8"/>
                  </a:cubicBezTo>
                  <a:cubicBezTo>
                    <a:pt x="3" y="8"/>
                    <a:pt x="3" y="8"/>
                    <a:pt x="3" y="8"/>
                  </a:cubicBezTo>
                  <a:cubicBezTo>
                    <a:pt x="3" y="7"/>
                    <a:pt x="3" y="7"/>
                    <a:pt x="3" y="7"/>
                  </a:cubicBezTo>
                  <a:cubicBezTo>
                    <a:pt x="3" y="7"/>
                    <a:pt x="3" y="7"/>
                    <a:pt x="3" y="7"/>
                  </a:cubicBezTo>
                  <a:close/>
                  <a:moveTo>
                    <a:pt x="3" y="0"/>
                  </a:moveTo>
                  <a:cubicBezTo>
                    <a:pt x="3" y="1"/>
                    <a:pt x="3" y="1"/>
                    <a:pt x="3" y="1"/>
                  </a:cubicBezTo>
                  <a:cubicBezTo>
                    <a:pt x="3" y="1"/>
                    <a:pt x="3" y="1"/>
                    <a:pt x="3" y="1"/>
                  </a:cubicBezTo>
                  <a:cubicBezTo>
                    <a:pt x="3" y="1"/>
                    <a:pt x="3" y="1"/>
                    <a:pt x="3" y="1"/>
                  </a:cubicBezTo>
                  <a:cubicBezTo>
                    <a:pt x="3" y="0"/>
                    <a:pt x="3" y="0"/>
                    <a:pt x="3" y="0"/>
                  </a:cubicBezTo>
                  <a:close/>
                  <a:moveTo>
                    <a:pt x="2" y="2"/>
                  </a:moveTo>
                  <a:cubicBezTo>
                    <a:pt x="2" y="2"/>
                    <a:pt x="2" y="2"/>
                    <a:pt x="2" y="2"/>
                  </a:cubicBezTo>
                  <a:cubicBezTo>
                    <a:pt x="3" y="1"/>
                    <a:pt x="3" y="1"/>
                    <a:pt x="3" y="1"/>
                  </a:cubicBezTo>
                  <a:cubicBezTo>
                    <a:pt x="3" y="1"/>
                    <a:pt x="3" y="1"/>
                    <a:pt x="3" y="1"/>
                  </a:cubicBezTo>
                  <a:cubicBezTo>
                    <a:pt x="2" y="1"/>
                    <a:pt x="2" y="1"/>
                    <a:pt x="2" y="1"/>
                  </a:cubicBezTo>
                  <a:cubicBezTo>
                    <a:pt x="2" y="1"/>
                    <a:pt x="2" y="2"/>
                    <a:pt x="2" y="2"/>
                  </a:cubicBezTo>
                  <a:close/>
                  <a:moveTo>
                    <a:pt x="3" y="2"/>
                  </a:moveTo>
                  <a:cubicBezTo>
                    <a:pt x="3" y="2"/>
                    <a:pt x="3" y="2"/>
                    <a:pt x="3" y="2"/>
                  </a:cubicBezTo>
                  <a:cubicBezTo>
                    <a:pt x="3" y="3"/>
                    <a:pt x="3" y="3"/>
                    <a:pt x="3" y="3"/>
                  </a:cubicBezTo>
                  <a:cubicBezTo>
                    <a:pt x="3" y="3"/>
                    <a:pt x="3" y="3"/>
                    <a:pt x="3" y="3"/>
                  </a:cubicBezTo>
                  <a:cubicBezTo>
                    <a:pt x="3" y="3"/>
                    <a:pt x="3" y="3"/>
                    <a:pt x="3" y="3"/>
                  </a:cubicBezTo>
                  <a:cubicBezTo>
                    <a:pt x="3" y="3"/>
                    <a:pt x="3" y="3"/>
                    <a:pt x="3" y="3"/>
                  </a:cubicBezTo>
                  <a:cubicBezTo>
                    <a:pt x="3" y="3"/>
                    <a:pt x="3" y="2"/>
                    <a:pt x="3" y="2"/>
                  </a:cubicBezTo>
                  <a:close/>
                  <a:moveTo>
                    <a:pt x="3" y="5"/>
                  </a:moveTo>
                  <a:cubicBezTo>
                    <a:pt x="3" y="5"/>
                    <a:pt x="3" y="5"/>
                    <a:pt x="3" y="5"/>
                  </a:cubicBezTo>
                  <a:cubicBezTo>
                    <a:pt x="3" y="5"/>
                    <a:pt x="3" y="5"/>
                    <a:pt x="3" y="5"/>
                  </a:cubicBezTo>
                  <a:cubicBezTo>
                    <a:pt x="3" y="5"/>
                    <a:pt x="3" y="5"/>
                    <a:pt x="3" y="5"/>
                  </a:cubicBezTo>
                  <a:cubicBezTo>
                    <a:pt x="3" y="5"/>
                    <a:pt x="3" y="5"/>
                    <a:pt x="3" y="5"/>
                  </a:cubicBezTo>
                  <a:cubicBezTo>
                    <a:pt x="3" y="5"/>
                    <a:pt x="3" y="5"/>
                    <a:pt x="3" y="5"/>
                  </a:cubicBezTo>
                  <a:close/>
                  <a:moveTo>
                    <a:pt x="2" y="4"/>
                  </a:move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2" y="4"/>
                    <a:pt x="2" y="4"/>
                    <a:pt x="2" y="4"/>
                  </a:cubicBezTo>
                  <a:close/>
                  <a:moveTo>
                    <a:pt x="1" y="3"/>
                  </a:moveTo>
                  <a:cubicBezTo>
                    <a:pt x="1" y="3"/>
                    <a:pt x="1" y="3"/>
                    <a:pt x="1" y="3"/>
                  </a:cubicBezTo>
                  <a:cubicBezTo>
                    <a:pt x="2" y="3"/>
                    <a:pt x="2" y="3"/>
                    <a:pt x="2" y="3"/>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lose/>
                  <a:moveTo>
                    <a:pt x="0" y="0"/>
                  </a:move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0" y="1"/>
                    <a:pt x="0" y="1"/>
                    <a:pt x="0" y="1"/>
                  </a:cubicBezTo>
                  <a:cubicBezTo>
                    <a:pt x="0" y="1"/>
                    <a:pt x="0" y="1"/>
                    <a:pt x="0" y="1"/>
                  </a:cubicBezTo>
                  <a:cubicBezTo>
                    <a:pt x="0" y="0"/>
                    <a:pt x="0" y="0"/>
                    <a:pt x="0" y="0"/>
                  </a:cubicBezTo>
                  <a:cubicBezTo>
                    <a:pt x="0" y="0"/>
                    <a:pt x="0" y="0"/>
                    <a:pt x="0" y="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5989" y="3027"/>
              <a:ext cx="177" cy="109"/>
            </a:xfrm>
            <a:custGeom>
              <a:avLst/>
              <a:gdLst>
                <a:gd name="T0" fmla="*/ 20 w 21"/>
                <a:gd name="T1" fmla="*/ 10 h 13"/>
                <a:gd name="T2" fmla="*/ 20 w 21"/>
                <a:gd name="T3" fmla="*/ 11 h 13"/>
                <a:gd name="T4" fmla="*/ 8 w 21"/>
                <a:gd name="T5" fmla="*/ 12 h 13"/>
                <a:gd name="T6" fmla="*/ 9 w 21"/>
                <a:gd name="T7" fmla="*/ 13 h 13"/>
                <a:gd name="T8" fmla="*/ 8 w 21"/>
                <a:gd name="T9" fmla="*/ 12 h 13"/>
                <a:gd name="T10" fmla="*/ 11 w 21"/>
                <a:gd name="T11" fmla="*/ 9 h 13"/>
                <a:gd name="T12" fmla="*/ 13 w 21"/>
                <a:gd name="T13" fmla="*/ 10 h 13"/>
                <a:gd name="T14" fmla="*/ 12 w 21"/>
                <a:gd name="T15" fmla="*/ 11 h 13"/>
                <a:gd name="T16" fmla="*/ 11 w 21"/>
                <a:gd name="T17" fmla="*/ 10 h 13"/>
                <a:gd name="T18" fmla="*/ 8 w 21"/>
                <a:gd name="T19" fmla="*/ 7 h 13"/>
                <a:gd name="T20" fmla="*/ 10 w 21"/>
                <a:gd name="T21" fmla="*/ 8 h 13"/>
                <a:gd name="T22" fmla="*/ 10 w 21"/>
                <a:gd name="T23" fmla="*/ 9 h 13"/>
                <a:gd name="T24" fmla="*/ 8 w 21"/>
                <a:gd name="T25" fmla="*/ 8 h 13"/>
                <a:gd name="T26" fmla="*/ 8 w 21"/>
                <a:gd name="T27" fmla="*/ 7 h 13"/>
                <a:gd name="T28" fmla="*/ 9 w 21"/>
                <a:gd name="T29" fmla="*/ 6 h 13"/>
                <a:gd name="T30" fmla="*/ 9 w 21"/>
                <a:gd name="T31" fmla="*/ 7 h 13"/>
                <a:gd name="T32" fmla="*/ 10 w 21"/>
                <a:gd name="T33" fmla="*/ 5 h 13"/>
                <a:gd name="T34" fmla="*/ 10 w 21"/>
                <a:gd name="T35" fmla="*/ 7 h 13"/>
                <a:gd name="T36" fmla="*/ 11 w 21"/>
                <a:gd name="T37" fmla="*/ 8 h 13"/>
                <a:gd name="T38" fmla="*/ 11 w 21"/>
                <a:gd name="T39" fmla="*/ 7 h 13"/>
                <a:gd name="T40" fmla="*/ 10 w 21"/>
                <a:gd name="T41" fmla="*/ 6 h 13"/>
                <a:gd name="T42" fmla="*/ 9 w 21"/>
                <a:gd name="T43" fmla="*/ 5 h 13"/>
                <a:gd name="T44" fmla="*/ 6 w 21"/>
                <a:gd name="T45" fmla="*/ 4 h 13"/>
                <a:gd name="T46" fmla="*/ 8 w 21"/>
                <a:gd name="T47" fmla="*/ 5 h 13"/>
                <a:gd name="T48" fmla="*/ 7 w 21"/>
                <a:gd name="T49" fmla="*/ 5 h 13"/>
                <a:gd name="T50" fmla="*/ 7 w 21"/>
                <a:gd name="T51" fmla="*/ 5 h 13"/>
                <a:gd name="T52" fmla="*/ 4 w 21"/>
                <a:gd name="T53" fmla="*/ 6 h 13"/>
                <a:gd name="T54" fmla="*/ 4 w 21"/>
                <a:gd name="T55" fmla="*/ 6 h 13"/>
                <a:gd name="T56" fmla="*/ 3 w 21"/>
                <a:gd name="T57" fmla="*/ 5 h 13"/>
                <a:gd name="T58" fmla="*/ 3 w 21"/>
                <a:gd name="T59" fmla="*/ 6 h 13"/>
                <a:gd name="T60" fmla="*/ 3 w 21"/>
                <a:gd name="T61" fmla="*/ 5 h 13"/>
                <a:gd name="T62" fmla="*/ 4 w 21"/>
                <a:gd name="T63" fmla="*/ 5 h 13"/>
                <a:gd name="T64" fmla="*/ 4 w 21"/>
                <a:gd name="T65" fmla="*/ 5 h 13"/>
                <a:gd name="T66" fmla="*/ 3 w 21"/>
                <a:gd name="T67" fmla="*/ 4 h 13"/>
                <a:gd name="T68" fmla="*/ 2 w 21"/>
                <a:gd name="T69" fmla="*/ 4 h 13"/>
                <a:gd name="T70" fmla="*/ 3 w 21"/>
                <a:gd name="T71" fmla="*/ 4 h 13"/>
                <a:gd name="T72" fmla="*/ 2 w 21"/>
                <a:gd name="T73" fmla="*/ 4 h 13"/>
                <a:gd name="T74" fmla="*/ 2 w 21"/>
                <a:gd name="T75" fmla="*/ 4 h 13"/>
                <a:gd name="T76" fmla="*/ 1 w 21"/>
                <a:gd name="T77" fmla="*/ 4 h 13"/>
                <a:gd name="T78" fmla="*/ 1 w 21"/>
                <a:gd name="T79" fmla="*/ 1 h 13"/>
                <a:gd name="T80" fmla="*/ 1 w 21"/>
                <a:gd name="T81" fmla="*/ 1 h 13"/>
                <a:gd name="T82" fmla="*/ 2 w 21"/>
                <a:gd name="T83" fmla="*/ 2 h 13"/>
                <a:gd name="T84" fmla="*/ 3 w 21"/>
                <a:gd name="T85" fmla="*/ 3 h 13"/>
                <a:gd name="T86" fmla="*/ 3 w 21"/>
                <a:gd name="T87" fmla="*/ 2 h 13"/>
                <a:gd name="T88" fmla="*/ 2 w 21"/>
                <a:gd name="T89" fmla="*/ 2 h 13"/>
                <a:gd name="T90" fmla="*/ 0 w 21"/>
                <a:gd name="T9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 h="13">
                  <a:moveTo>
                    <a:pt x="20" y="11"/>
                  </a:moveTo>
                  <a:cubicBezTo>
                    <a:pt x="20" y="10"/>
                    <a:pt x="20" y="10"/>
                    <a:pt x="20" y="10"/>
                  </a:cubicBezTo>
                  <a:cubicBezTo>
                    <a:pt x="20" y="10"/>
                    <a:pt x="20" y="10"/>
                    <a:pt x="20" y="10"/>
                  </a:cubicBezTo>
                  <a:cubicBezTo>
                    <a:pt x="21" y="11"/>
                    <a:pt x="21" y="11"/>
                    <a:pt x="21" y="11"/>
                  </a:cubicBezTo>
                  <a:cubicBezTo>
                    <a:pt x="20" y="11"/>
                    <a:pt x="20" y="11"/>
                    <a:pt x="20" y="11"/>
                  </a:cubicBezTo>
                  <a:cubicBezTo>
                    <a:pt x="20" y="11"/>
                    <a:pt x="20" y="11"/>
                    <a:pt x="20" y="11"/>
                  </a:cubicBezTo>
                  <a:cubicBezTo>
                    <a:pt x="20" y="11"/>
                    <a:pt x="20" y="11"/>
                    <a:pt x="20" y="11"/>
                  </a:cubicBezTo>
                  <a:close/>
                  <a:moveTo>
                    <a:pt x="8" y="12"/>
                  </a:moveTo>
                  <a:cubicBezTo>
                    <a:pt x="8" y="12"/>
                    <a:pt x="8" y="12"/>
                    <a:pt x="8" y="12"/>
                  </a:cubicBezTo>
                  <a:cubicBezTo>
                    <a:pt x="9" y="12"/>
                    <a:pt x="9" y="12"/>
                    <a:pt x="9" y="12"/>
                  </a:cubicBezTo>
                  <a:cubicBezTo>
                    <a:pt x="9" y="13"/>
                    <a:pt x="9" y="13"/>
                    <a:pt x="9" y="13"/>
                  </a:cubicBezTo>
                  <a:cubicBezTo>
                    <a:pt x="9" y="13"/>
                    <a:pt x="9" y="13"/>
                    <a:pt x="9" y="13"/>
                  </a:cubicBezTo>
                  <a:cubicBezTo>
                    <a:pt x="8" y="13"/>
                    <a:pt x="8" y="13"/>
                    <a:pt x="8" y="13"/>
                  </a:cubicBezTo>
                  <a:cubicBezTo>
                    <a:pt x="8" y="13"/>
                    <a:pt x="8" y="13"/>
                    <a:pt x="8" y="13"/>
                  </a:cubicBezTo>
                  <a:cubicBezTo>
                    <a:pt x="8" y="12"/>
                    <a:pt x="8" y="12"/>
                    <a:pt x="8" y="12"/>
                  </a:cubicBezTo>
                  <a:cubicBezTo>
                    <a:pt x="8" y="12"/>
                    <a:pt x="8" y="12"/>
                    <a:pt x="8" y="12"/>
                  </a:cubicBezTo>
                  <a:close/>
                  <a:moveTo>
                    <a:pt x="11" y="9"/>
                  </a:moveTo>
                  <a:cubicBezTo>
                    <a:pt x="11" y="9"/>
                    <a:pt x="11" y="9"/>
                    <a:pt x="11" y="9"/>
                  </a:cubicBezTo>
                  <a:cubicBezTo>
                    <a:pt x="12" y="10"/>
                    <a:pt x="12" y="10"/>
                    <a:pt x="12" y="10"/>
                  </a:cubicBezTo>
                  <a:cubicBezTo>
                    <a:pt x="12" y="10"/>
                    <a:pt x="12" y="10"/>
                    <a:pt x="12" y="10"/>
                  </a:cubicBezTo>
                  <a:cubicBezTo>
                    <a:pt x="13" y="10"/>
                    <a:pt x="13" y="10"/>
                    <a:pt x="13" y="10"/>
                  </a:cubicBezTo>
                  <a:cubicBezTo>
                    <a:pt x="13" y="11"/>
                    <a:pt x="13" y="11"/>
                    <a:pt x="13" y="11"/>
                  </a:cubicBezTo>
                  <a:cubicBezTo>
                    <a:pt x="13" y="11"/>
                    <a:pt x="13" y="11"/>
                    <a:pt x="13" y="11"/>
                  </a:cubicBezTo>
                  <a:cubicBezTo>
                    <a:pt x="12" y="11"/>
                    <a:pt x="12" y="11"/>
                    <a:pt x="12" y="11"/>
                  </a:cubicBezTo>
                  <a:cubicBezTo>
                    <a:pt x="12" y="11"/>
                    <a:pt x="12" y="11"/>
                    <a:pt x="12" y="11"/>
                  </a:cubicBezTo>
                  <a:cubicBezTo>
                    <a:pt x="11" y="10"/>
                    <a:pt x="11" y="10"/>
                    <a:pt x="11" y="10"/>
                  </a:cubicBezTo>
                  <a:cubicBezTo>
                    <a:pt x="11" y="10"/>
                    <a:pt x="11" y="10"/>
                    <a:pt x="11" y="10"/>
                  </a:cubicBezTo>
                  <a:cubicBezTo>
                    <a:pt x="11" y="9"/>
                    <a:pt x="11" y="9"/>
                    <a:pt x="11" y="9"/>
                  </a:cubicBezTo>
                  <a:close/>
                  <a:moveTo>
                    <a:pt x="8" y="7"/>
                  </a:moveTo>
                  <a:cubicBezTo>
                    <a:pt x="8" y="7"/>
                    <a:pt x="8" y="7"/>
                    <a:pt x="8" y="7"/>
                  </a:cubicBezTo>
                  <a:cubicBezTo>
                    <a:pt x="9" y="7"/>
                    <a:pt x="9" y="7"/>
                    <a:pt x="9" y="7"/>
                  </a:cubicBezTo>
                  <a:cubicBezTo>
                    <a:pt x="9" y="8"/>
                    <a:pt x="9" y="8"/>
                    <a:pt x="9" y="8"/>
                  </a:cubicBezTo>
                  <a:cubicBezTo>
                    <a:pt x="10" y="8"/>
                    <a:pt x="10" y="8"/>
                    <a:pt x="10" y="8"/>
                  </a:cubicBezTo>
                  <a:cubicBezTo>
                    <a:pt x="10" y="8"/>
                    <a:pt x="10" y="8"/>
                    <a:pt x="10" y="8"/>
                  </a:cubicBezTo>
                  <a:cubicBezTo>
                    <a:pt x="10" y="8"/>
                    <a:pt x="10" y="8"/>
                    <a:pt x="10" y="8"/>
                  </a:cubicBezTo>
                  <a:cubicBezTo>
                    <a:pt x="10" y="9"/>
                    <a:pt x="10" y="9"/>
                    <a:pt x="10" y="9"/>
                  </a:cubicBezTo>
                  <a:cubicBezTo>
                    <a:pt x="9" y="9"/>
                    <a:pt x="9" y="9"/>
                    <a:pt x="9" y="9"/>
                  </a:cubicBezTo>
                  <a:cubicBezTo>
                    <a:pt x="9" y="8"/>
                    <a:pt x="9" y="8"/>
                    <a:pt x="9" y="8"/>
                  </a:cubicBezTo>
                  <a:cubicBezTo>
                    <a:pt x="8" y="8"/>
                    <a:pt x="8" y="8"/>
                    <a:pt x="8" y="8"/>
                  </a:cubicBezTo>
                  <a:cubicBezTo>
                    <a:pt x="8" y="8"/>
                    <a:pt x="8" y="8"/>
                    <a:pt x="8" y="8"/>
                  </a:cubicBezTo>
                  <a:cubicBezTo>
                    <a:pt x="7" y="8"/>
                    <a:pt x="7" y="8"/>
                    <a:pt x="7" y="8"/>
                  </a:cubicBezTo>
                  <a:cubicBezTo>
                    <a:pt x="8" y="7"/>
                    <a:pt x="8" y="7"/>
                    <a:pt x="8" y="7"/>
                  </a:cubicBezTo>
                  <a:cubicBezTo>
                    <a:pt x="8" y="7"/>
                    <a:pt x="8" y="7"/>
                    <a:pt x="8" y="7"/>
                  </a:cubicBezTo>
                  <a:close/>
                  <a:moveTo>
                    <a:pt x="9" y="7"/>
                  </a:moveTo>
                  <a:cubicBezTo>
                    <a:pt x="9" y="6"/>
                    <a:pt x="9" y="6"/>
                    <a:pt x="9" y="6"/>
                  </a:cubicBezTo>
                  <a:cubicBezTo>
                    <a:pt x="9" y="7"/>
                    <a:pt x="9" y="7"/>
                    <a:pt x="9" y="7"/>
                  </a:cubicBezTo>
                  <a:cubicBezTo>
                    <a:pt x="9" y="7"/>
                    <a:pt x="9" y="7"/>
                    <a:pt x="9" y="7"/>
                  </a:cubicBezTo>
                  <a:cubicBezTo>
                    <a:pt x="9" y="7"/>
                    <a:pt x="9" y="7"/>
                    <a:pt x="9" y="7"/>
                  </a:cubicBezTo>
                  <a:close/>
                  <a:moveTo>
                    <a:pt x="9" y="5"/>
                  </a:moveTo>
                  <a:cubicBezTo>
                    <a:pt x="9" y="5"/>
                    <a:pt x="9" y="5"/>
                    <a:pt x="9" y="5"/>
                  </a:cubicBezTo>
                  <a:cubicBezTo>
                    <a:pt x="10" y="5"/>
                    <a:pt x="10" y="5"/>
                    <a:pt x="10" y="5"/>
                  </a:cubicBezTo>
                  <a:cubicBezTo>
                    <a:pt x="10" y="6"/>
                    <a:pt x="10" y="6"/>
                    <a:pt x="10" y="6"/>
                  </a:cubicBezTo>
                  <a:cubicBezTo>
                    <a:pt x="10" y="6"/>
                    <a:pt x="10" y="6"/>
                    <a:pt x="10" y="6"/>
                  </a:cubicBezTo>
                  <a:cubicBezTo>
                    <a:pt x="10" y="7"/>
                    <a:pt x="10" y="7"/>
                    <a:pt x="10" y="7"/>
                  </a:cubicBezTo>
                  <a:cubicBezTo>
                    <a:pt x="11" y="7"/>
                    <a:pt x="11" y="7"/>
                    <a:pt x="11" y="7"/>
                  </a:cubicBezTo>
                  <a:cubicBezTo>
                    <a:pt x="11" y="8"/>
                    <a:pt x="11" y="8"/>
                    <a:pt x="11" y="8"/>
                  </a:cubicBezTo>
                  <a:cubicBezTo>
                    <a:pt x="11" y="8"/>
                    <a:pt x="11" y="8"/>
                    <a:pt x="11" y="8"/>
                  </a:cubicBezTo>
                  <a:cubicBezTo>
                    <a:pt x="12" y="8"/>
                    <a:pt x="12" y="8"/>
                    <a:pt x="12" y="8"/>
                  </a:cubicBezTo>
                  <a:cubicBezTo>
                    <a:pt x="12" y="8"/>
                    <a:pt x="12" y="8"/>
                    <a:pt x="12" y="8"/>
                  </a:cubicBezTo>
                  <a:cubicBezTo>
                    <a:pt x="11" y="7"/>
                    <a:pt x="11" y="7"/>
                    <a:pt x="11" y="7"/>
                  </a:cubicBezTo>
                  <a:cubicBezTo>
                    <a:pt x="11" y="7"/>
                    <a:pt x="11" y="7"/>
                    <a:pt x="11" y="7"/>
                  </a:cubicBezTo>
                  <a:cubicBezTo>
                    <a:pt x="11" y="7"/>
                    <a:pt x="11" y="7"/>
                    <a:pt x="11" y="7"/>
                  </a:cubicBezTo>
                  <a:cubicBezTo>
                    <a:pt x="10" y="6"/>
                    <a:pt x="10" y="6"/>
                    <a:pt x="10" y="6"/>
                  </a:cubicBezTo>
                  <a:cubicBezTo>
                    <a:pt x="10" y="6"/>
                    <a:pt x="10" y="6"/>
                    <a:pt x="10" y="6"/>
                  </a:cubicBezTo>
                  <a:cubicBezTo>
                    <a:pt x="10" y="5"/>
                    <a:pt x="10" y="5"/>
                    <a:pt x="10" y="5"/>
                  </a:cubicBezTo>
                  <a:cubicBezTo>
                    <a:pt x="9" y="5"/>
                    <a:pt x="9" y="5"/>
                    <a:pt x="9" y="5"/>
                  </a:cubicBezTo>
                  <a:close/>
                  <a:moveTo>
                    <a:pt x="5" y="3"/>
                  </a:moveTo>
                  <a:cubicBezTo>
                    <a:pt x="6" y="3"/>
                    <a:pt x="6" y="3"/>
                    <a:pt x="6" y="3"/>
                  </a:cubicBezTo>
                  <a:cubicBezTo>
                    <a:pt x="6" y="4"/>
                    <a:pt x="6" y="4"/>
                    <a:pt x="6" y="4"/>
                  </a:cubicBezTo>
                  <a:cubicBezTo>
                    <a:pt x="7" y="4"/>
                    <a:pt x="7" y="4"/>
                    <a:pt x="7" y="4"/>
                  </a:cubicBezTo>
                  <a:cubicBezTo>
                    <a:pt x="8" y="5"/>
                    <a:pt x="8" y="5"/>
                    <a:pt x="8" y="5"/>
                  </a:cubicBezTo>
                  <a:cubicBezTo>
                    <a:pt x="8" y="5"/>
                    <a:pt x="8" y="5"/>
                    <a:pt x="8" y="5"/>
                  </a:cubicBezTo>
                  <a:cubicBezTo>
                    <a:pt x="8" y="5"/>
                    <a:pt x="8" y="5"/>
                    <a:pt x="8" y="5"/>
                  </a:cubicBezTo>
                  <a:cubicBezTo>
                    <a:pt x="8" y="5"/>
                    <a:pt x="8" y="5"/>
                    <a:pt x="8" y="5"/>
                  </a:cubicBezTo>
                  <a:cubicBezTo>
                    <a:pt x="7" y="5"/>
                    <a:pt x="7" y="5"/>
                    <a:pt x="7" y="5"/>
                  </a:cubicBezTo>
                  <a:cubicBezTo>
                    <a:pt x="7" y="5"/>
                    <a:pt x="7" y="5"/>
                    <a:pt x="7" y="5"/>
                  </a:cubicBezTo>
                  <a:cubicBezTo>
                    <a:pt x="7" y="5"/>
                    <a:pt x="7" y="5"/>
                    <a:pt x="7" y="5"/>
                  </a:cubicBezTo>
                  <a:cubicBezTo>
                    <a:pt x="7" y="5"/>
                    <a:pt x="7" y="5"/>
                    <a:pt x="7" y="5"/>
                  </a:cubicBezTo>
                  <a:cubicBezTo>
                    <a:pt x="6" y="4"/>
                    <a:pt x="6" y="4"/>
                    <a:pt x="6" y="4"/>
                  </a:cubicBezTo>
                  <a:cubicBezTo>
                    <a:pt x="6" y="4"/>
                    <a:pt x="5" y="3"/>
                    <a:pt x="5" y="3"/>
                  </a:cubicBezTo>
                  <a:close/>
                  <a:moveTo>
                    <a:pt x="4" y="6"/>
                  </a:moveTo>
                  <a:cubicBezTo>
                    <a:pt x="4" y="6"/>
                    <a:pt x="4" y="6"/>
                    <a:pt x="4" y="6"/>
                  </a:cubicBezTo>
                  <a:cubicBezTo>
                    <a:pt x="4" y="6"/>
                    <a:pt x="4" y="6"/>
                    <a:pt x="4" y="6"/>
                  </a:cubicBezTo>
                  <a:cubicBezTo>
                    <a:pt x="4" y="6"/>
                    <a:pt x="4" y="6"/>
                    <a:pt x="4" y="6"/>
                  </a:cubicBezTo>
                  <a:cubicBezTo>
                    <a:pt x="4" y="6"/>
                    <a:pt x="4" y="6"/>
                    <a:pt x="4" y="6"/>
                  </a:cubicBezTo>
                  <a:cubicBezTo>
                    <a:pt x="4" y="6"/>
                    <a:pt x="4" y="6"/>
                    <a:pt x="4" y="6"/>
                  </a:cubicBezTo>
                  <a:close/>
                  <a:moveTo>
                    <a:pt x="3" y="5"/>
                  </a:moveTo>
                  <a:cubicBezTo>
                    <a:pt x="3" y="5"/>
                    <a:pt x="3" y="5"/>
                    <a:pt x="3" y="5"/>
                  </a:cubicBezTo>
                  <a:cubicBezTo>
                    <a:pt x="3" y="5"/>
                    <a:pt x="3" y="5"/>
                    <a:pt x="3" y="5"/>
                  </a:cubicBezTo>
                  <a:cubicBezTo>
                    <a:pt x="3" y="6"/>
                    <a:pt x="3" y="6"/>
                    <a:pt x="3" y="6"/>
                  </a:cubicBezTo>
                  <a:cubicBezTo>
                    <a:pt x="3" y="5"/>
                    <a:pt x="3" y="5"/>
                    <a:pt x="3" y="5"/>
                  </a:cubicBezTo>
                  <a:close/>
                  <a:moveTo>
                    <a:pt x="3" y="5"/>
                  </a:move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5"/>
                    <a:pt x="4" y="5"/>
                    <a:pt x="4" y="5"/>
                  </a:cubicBezTo>
                  <a:cubicBezTo>
                    <a:pt x="3" y="5"/>
                    <a:pt x="3" y="5"/>
                    <a:pt x="3" y="5"/>
                  </a:cubicBezTo>
                  <a:cubicBezTo>
                    <a:pt x="3" y="4"/>
                    <a:pt x="3" y="4"/>
                    <a:pt x="3" y="4"/>
                  </a:cubicBezTo>
                  <a:cubicBezTo>
                    <a:pt x="3" y="4"/>
                    <a:pt x="3" y="4"/>
                    <a:pt x="3" y="4"/>
                  </a:cubicBezTo>
                  <a:cubicBezTo>
                    <a:pt x="3" y="4"/>
                    <a:pt x="3" y="4"/>
                    <a:pt x="3" y="4"/>
                  </a:cubicBezTo>
                  <a:cubicBezTo>
                    <a:pt x="3" y="5"/>
                    <a:pt x="3" y="5"/>
                    <a:pt x="3" y="5"/>
                  </a:cubicBezTo>
                  <a:close/>
                  <a:moveTo>
                    <a:pt x="2" y="4"/>
                  </a:moveTo>
                  <a:cubicBezTo>
                    <a:pt x="2" y="4"/>
                    <a:pt x="2" y="4"/>
                    <a:pt x="2" y="4"/>
                  </a:cubicBezTo>
                  <a:cubicBezTo>
                    <a:pt x="3" y="4"/>
                    <a:pt x="3" y="4"/>
                    <a:pt x="3" y="4"/>
                  </a:cubicBezTo>
                  <a:cubicBezTo>
                    <a:pt x="3" y="4"/>
                    <a:pt x="3" y="4"/>
                    <a:pt x="3" y="4"/>
                  </a:cubicBezTo>
                  <a:cubicBezTo>
                    <a:pt x="2" y="4"/>
                    <a:pt x="2" y="4"/>
                    <a:pt x="2" y="4"/>
                  </a:cubicBezTo>
                  <a:cubicBezTo>
                    <a:pt x="2" y="4"/>
                    <a:pt x="2" y="4"/>
                    <a:pt x="2" y="4"/>
                  </a:cubicBezTo>
                  <a:cubicBezTo>
                    <a:pt x="2" y="4"/>
                    <a:pt x="2" y="4"/>
                    <a:pt x="2" y="4"/>
                  </a:cubicBezTo>
                  <a:close/>
                  <a:moveTo>
                    <a:pt x="1" y="3"/>
                  </a:moveTo>
                  <a:cubicBezTo>
                    <a:pt x="2" y="4"/>
                    <a:pt x="2" y="4"/>
                    <a:pt x="2" y="4"/>
                  </a:cubicBezTo>
                  <a:cubicBezTo>
                    <a:pt x="2" y="4"/>
                    <a:pt x="2" y="4"/>
                    <a:pt x="2" y="4"/>
                  </a:cubicBezTo>
                  <a:cubicBezTo>
                    <a:pt x="1" y="4"/>
                    <a:pt x="1" y="4"/>
                    <a:pt x="1" y="4"/>
                  </a:cubicBezTo>
                  <a:cubicBezTo>
                    <a:pt x="1" y="4"/>
                    <a:pt x="1" y="4"/>
                    <a:pt x="1" y="4"/>
                  </a:cubicBezTo>
                  <a:cubicBezTo>
                    <a:pt x="1" y="4"/>
                    <a:pt x="1" y="4"/>
                    <a:pt x="1" y="4"/>
                  </a:cubicBezTo>
                  <a:cubicBezTo>
                    <a:pt x="1" y="3"/>
                    <a:pt x="1" y="3"/>
                    <a:pt x="1" y="3"/>
                  </a:cubicBezTo>
                  <a:close/>
                  <a:moveTo>
                    <a:pt x="1" y="0"/>
                  </a:moveTo>
                  <a:cubicBezTo>
                    <a:pt x="1" y="1"/>
                    <a:pt x="1" y="1"/>
                    <a:pt x="1" y="1"/>
                  </a:cubicBezTo>
                  <a:cubicBezTo>
                    <a:pt x="1" y="1"/>
                    <a:pt x="1" y="1"/>
                    <a:pt x="1" y="1"/>
                  </a:cubicBezTo>
                  <a:cubicBezTo>
                    <a:pt x="1" y="0"/>
                    <a:pt x="1" y="0"/>
                    <a:pt x="1" y="0"/>
                  </a:cubicBezTo>
                  <a:close/>
                  <a:moveTo>
                    <a:pt x="1" y="1"/>
                  </a:moveTo>
                  <a:cubicBezTo>
                    <a:pt x="1" y="1"/>
                    <a:pt x="1" y="1"/>
                    <a:pt x="1" y="1"/>
                  </a:cubicBezTo>
                  <a:cubicBezTo>
                    <a:pt x="1" y="2"/>
                    <a:pt x="1" y="2"/>
                    <a:pt x="1" y="2"/>
                  </a:cubicBezTo>
                  <a:cubicBezTo>
                    <a:pt x="2" y="2"/>
                    <a:pt x="2" y="2"/>
                    <a:pt x="2" y="2"/>
                  </a:cubicBezTo>
                  <a:cubicBezTo>
                    <a:pt x="2" y="3"/>
                    <a:pt x="2" y="3"/>
                    <a:pt x="2" y="3"/>
                  </a:cubicBezTo>
                  <a:cubicBezTo>
                    <a:pt x="3" y="3"/>
                    <a:pt x="3" y="3"/>
                    <a:pt x="3" y="3"/>
                  </a:cubicBezTo>
                  <a:cubicBezTo>
                    <a:pt x="3" y="3"/>
                    <a:pt x="3" y="3"/>
                    <a:pt x="3" y="3"/>
                  </a:cubicBezTo>
                  <a:cubicBezTo>
                    <a:pt x="3" y="3"/>
                    <a:pt x="3" y="3"/>
                    <a:pt x="3" y="3"/>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1" y="1"/>
                    <a:pt x="1" y="1"/>
                    <a:pt x="1" y="1"/>
                  </a:cubicBezTo>
                  <a:cubicBezTo>
                    <a:pt x="1" y="1"/>
                    <a:pt x="1" y="1"/>
                    <a:pt x="1" y="1"/>
                  </a:cubicBezTo>
                  <a:close/>
                  <a:moveTo>
                    <a:pt x="0" y="2"/>
                  </a:moveTo>
                  <a:cubicBezTo>
                    <a:pt x="0" y="2"/>
                    <a:pt x="0" y="2"/>
                    <a:pt x="0" y="2"/>
                  </a:cubicBezTo>
                  <a:cubicBezTo>
                    <a:pt x="0" y="2"/>
                    <a:pt x="0" y="2"/>
                    <a:pt x="0" y="2"/>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5721" y="2935"/>
              <a:ext cx="268" cy="201"/>
            </a:xfrm>
            <a:custGeom>
              <a:avLst/>
              <a:gdLst>
                <a:gd name="T0" fmla="*/ 26 w 32"/>
                <a:gd name="T1" fmla="*/ 23 h 24"/>
                <a:gd name="T2" fmla="*/ 26 w 32"/>
                <a:gd name="T3" fmla="*/ 23 h 24"/>
                <a:gd name="T4" fmla="*/ 14 w 32"/>
                <a:gd name="T5" fmla="*/ 3 h 24"/>
                <a:gd name="T6" fmla="*/ 30 w 32"/>
                <a:gd name="T7" fmla="*/ 11 h 24"/>
                <a:gd name="T8" fmla="*/ 31 w 32"/>
                <a:gd name="T9" fmla="*/ 13 h 24"/>
                <a:gd name="T10" fmla="*/ 30 w 32"/>
                <a:gd name="T11" fmla="*/ 10 h 24"/>
                <a:gd name="T12" fmla="*/ 28 w 32"/>
                <a:gd name="T13" fmla="*/ 8 h 24"/>
                <a:gd name="T14" fmla="*/ 22 w 32"/>
                <a:gd name="T15" fmla="*/ 4 h 24"/>
                <a:gd name="T16" fmla="*/ 26 w 32"/>
                <a:gd name="T17" fmla="*/ 7 h 24"/>
                <a:gd name="T18" fmla="*/ 25 w 32"/>
                <a:gd name="T19" fmla="*/ 6 h 24"/>
                <a:gd name="T20" fmla="*/ 19 w 32"/>
                <a:gd name="T21" fmla="*/ 0 h 24"/>
                <a:gd name="T22" fmla="*/ 21 w 32"/>
                <a:gd name="T23" fmla="*/ 4 h 24"/>
                <a:gd name="T24" fmla="*/ 20 w 32"/>
                <a:gd name="T25" fmla="*/ 8 h 24"/>
                <a:gd name="T26" fmla="*/ 18 w 32"/>
                <a:gd name="T27" fmla="*/ 11 h 24"/>
                <a:gd name="T28" fmla="*/ 21 w 32"/>
                <a:gd name="T29" fmla="*/ 12 h 24"/>
                <a:gd name="T30" fmla="*/ 24 w 32"/>
                <a:gd name="T31" fmla="*/ 10 h 24"/>
                <a:gd name="T32" fmla="*/ 24 w 32"/>
                <a:gd name="T33" fmla="*/ 7 h 24"/>
                <a:gd name="T34" fmla="*/ 23 w 32"/>
                <a:gd name="T35" fmla="*/ 9 h 24"/>
                <a:gd name="T36" fmla="*/ 20 w 32"/>
                <a:gd name="T37" fmla="*/ 10 h 24"/>
                <a:gd name="T38" fmla="*/ 19 w 32"/>
                <a:gd name="T39" fmla="*/ 10 h 24"/>
                <a:gd name="T40" fmla="*/ 15 w 32"/>
                <a:gd name="T41" fmla="*/ 10 h 24"/>
                <a:gd name="T42" fmla="*/ 13 w 32"/>
                <a:gd name="T43" fmla="*/ 10 h 24"/>
                <a:gd name="T44" fmla="*/ 11 w 32"/>
                <a:gd name="T45" fmla="*/ 8 h 24"/>
                <a:gd name="T46" fmla="*/ 25 w 32"/>
                <a:gd name="T47" fmla="*/ 17 h 24"/>
                <a:gd name="T48" fmla="*/ 22 w 32"/>
                <a:gd name="T49" fmla="*/ 17 h 24"/>
                <a:gd name="T50" fmla="*/ 21 w 32"/>
                <a:gd name="T51" fmla="*/ 20 h 24"/>
                <a:gd name="T52" fmla="*/ 21 w 32"/>
                <a:gd name="T53" fmla="*/ 20 h 24"/>
                <a:gd name="T54" fmla="*/ 21 w 32"/>
                <a:gd name="T55" fmla="*/ 19 h 24"/>
                <a:gd name="T56" fmla="*/ 20 w 32"/>
                <a:gd name="T57" fmla="*/ 18 h 24"/>
                <a:gd name="T58" fmla="*/ 20 w 32"/>
                <a:gd name="T59" fmla="*/ 18 h 24"/>
                <a:gd name="T60" fmla="*/ 8 w 32"/>
                <a:gd name="T61" fmla="*/ 15 h 24"/>
                <a:gd name="T62" fmla="*/ 8 w 32"/>
                <a:gd name="T63" fmla="*/ 15 h 24"/>
                <a:gd name="T64" fmla="*/ 7 w 32"/>
                <a:gd name="T65" fmla="*/ 15 h 24"/>
                <a:gd name="T66" fmla="*/ 6 w 32"/>
                <a:gd name="T67" fmla="*/ 17 h 24"/>
                <a:gd name="T68" fmla="*/ 5 w 32"/>
                <a:gd name="T69" fmla="*/ 17 h 24"/>
                <a:gd name="T70" fmla="*/ 6 w 32"/>
                <a:gd name="T71" fmla="*/ 16 h 24"/>
                <a:gd name="T72" fmla="*/ 1 w 32"/>
                <a:gd name="T73" fmla="*/ 4 h 24"/>
                <a:gd name="T74" fmla="*/ 2 w 32"/>
                <a:gd name="T75" fmla="*/ 18 h 24"/>
                <a:gd name="T76" fmla="*/ 5 w 32"/>
                <a:gd name="T77" fmla="*/ 18 h 24"/>
                <a:gd name="T78" fmla="*/ 3 w 32"/>
                <a:gd name="T79" fmla="*/ 16 h 24"/>
                <a:gd name="T80" fmla="*/ 2 w 32"/>
                <a:gd name="T81" fmla="*/ 14 h 24"/>
                <a:gd name="T82" fmla="*/ 4 w 32"/>
                <a:gd name="T83" fmla="*/ 16 h 24"/>
                <a:gd name="T84" fmla="*/ 5 w 32"/>
                <a:gd name="T85" fmla="*/ 15 h 24"/>
                <a:gd name="T86" fmla="*/ 6 w 32"/>
                <a:gd name="T87" fmla="*/ 15 h 24"/>
                <a:gd name="T88" fmla="*/ 7 w 32"/>
                <a:gd name="T89" fmla="*/ 15 h 24"/>
                <a:gd name="T90" fmla="*/ 7 w 32"/>
                <a:gd name="T91" fmla="*/ 14 h 24"/>
                <a:gd name="T92" fmla="*/ 9 w 32"/>
                <a:gd name="T93" fmla="*/ 14 h 24"/>
                <a:gd name="T94" fmla="*/ 12 w 32"/>
                <a:gd name="T95" fmla="*/ 17 h 24"/>
                <a:gd name="T96" fmla="*/ 14 w 32"/>
                <a:gd name="T97" fmla="*/ 20 h 24"/>
                <a:gd name="T98" fmla="*/ 18 w 32"/>
                <a:gd name="T99" fmla="*/ 20 h 24"/>
                <a:gd name="T100" fmla="*/ 20 w 32"/>
                <a:gd name="T101" fmla="*/ 21 h 24"/>
                <a:gd name="T102" fmla="*/ 21 w 32"/>
                <a:gd name="T103" fmla="*/ 20 h 24"/>
                <a:gd name="T104" fmla="*/ 19 w 32"/>
                <a:gd name="T105" fmla="*/ 19 h 24"/>
                <a:gd name="T106" fmla="*/ 17 w 32"/>
                <a:gd name="T107" fmla="*/ 18 h 24"/>
                <a:gd name="T108" fmla="*/ 15 w 32"/>
                <a:gd name="T109" fmla="*/ 15 h 24"/>
                <a:gd name="T110" fmla="*/ 13 w 32"/>
                <a:gd name="T111" fmla="*/ 13 h 24"/>
                <a:gd name="T112" fmla="*/ 14 w 32"/>
                <a:gd name="T113" fmla="*/ 11 h 24"/>
                <a:gd name="T114" fmla="*/ 11 w 32"/>
                <a:gd name="T115" fmla="*/ 9 h 24"/>
                <a:gd name="T116" fmla="*/ 8 w 32"/>
                <a:gd name="T117" fmla="*/ 7 h 24"/>
                <a:gd name="T118" fmla="*/ 4 w 32"/>
                <a:gd name="T119" fmla="*/ 5 h 24"/>
                <a:gd name="T120" fmla="*/ 1 w 32"/>
                <a:gd name="T1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24">
                  <a:moveTo>
                    <a:pt x="27" y="23"/>
                  </a:moveTo>
                  <a:cubicBezTo>
                    <a:pt x="28" y="23"/>
                    <a:pt x="28" y="23"/>
                    <a:pt x="28" y="23"/>
                  </a:cubicBezTo>
                  <a:cubicBezTo>
                    <a:pt x="28" y="23"/>
                    <a:pt x="28" y="23"/>
                    <a:pt x="28" y="23"/>
                  </a:cubicBezTo>
                  <a:cubicBezTo>
                    <a:pt x="28" y="23"/>
                    <a:pt x="28" y="23"/>
                    <a:pt x="28" y="23"/>
                  </a:cubicBezTo>
                  <a:cubicBezTo>
                    <a:pt x="28" y="23"/>
                    <a:pt x="28" y="23"/>
                    <a:pt x="28" y="23"/>
                  </a:cubicBezTo>
                  <a:cubicBezTo>
                    <a:pt x="27" y="23"/>
                    <a:pt x="27" y="23"/>
                    <a:pt x="27" y="23"/>
                  </a:cubicBezTo>
                  <a:cubicBezTo>
                    <a:pt x="27" y="23"/>
                    <a:pt x="27" y="23"/>
                    <a:pt x="27" y="23"/>
                  </a:cubicBezTo>
                  <a:close/>
                  <a:moveTo>
                    <a:pt x="26" y="23"/>
                  </a:moveTo>
                  <a:cubicBezTo>
                    <a:pt x="26" y="23"/>
                    <a:pt x="26" y="23"/>
                    <a:pt x="26" y="23"/>
                  </a:cubicBezTo>
                  <a:cubicBezTo>
                    <a:pt x="26" y="23"/>
                    <a:pt x="26" y="23"/>
                    <a:pt x="26" y="23"/>
                  </a:cubicBezTo>
                  <a:cubicBezTo>
                    <a:pt x="27" y="24"/>
                    <a:pt x="27" y="24"/>
                    <a:pt x="27" y="24"/>
                  </a:cubicBezTo>
                  <a:cubicBezTo>
                    <a:pt x="27" y="23"/>
                    <a:pt x="27" y="23"/>
                    <a:pt x="27" y="23"/>
                  </a:cubicBezTo>
                  <a:cubicBezTo>
                    <a:pt x="27" y="23"/>
                    <a:pt x="27" y="23"/>
                    <a:pt x="27" y="23"/>
                  </a:cubicBezTo>
                  <a:cubicBezTo>
                    <a:pt x="26" y="23"/>
                    <a:pt x="26" y="23"/>
                    <a:pt x="26" y="23"/>
                  </a:cubicBezTo>
                  <a:cubicBezTo>
                    <a:pt x="26" y="23"/>
                    <a:pt x="26" y="23"/>
                    <a:pt x="26" y="23"/>
                  </a:cubicBezTo>
                  <a:cubicBezTo>
                    <a:pt x="26" y="23"/>
                    <a:pt x="26" y="23"/>
                    <a:pt x="26" y="23"/>
                  </a:cubicBezTo>
                  <a:close/>
                  <a:moveTo>
                    <a:pt x="13" y="2"/>
                  </a:moveTo>
                  <a:cubicBezTo>
                    <a:pt x="13" y="2"/>
                    <a:pt x="13" y="2"/>
                    <a:pt x="13" y="2"/>
                  </a:cubicBezTo>
                  <a:cubicBezTo>
                    <a:pt x="13" y="2"/>
                    <a:pt x="13" y="2"/>
                    <a:pt x="13" y="2"/>
                  </a:cubicBezTo>
                  <a:cubicBezTo>
                    <a:pt x="13" y="2"/>
                    <a:pt x="13" y="2"/>
                    <a:pt x="13" y="2"/>
                  </a:cubicBezTo>
                  <a:cubicBezTo>
                    <a:pt x="14" y="2"/>
                    <a:pt x="14" y="2"/>
                    <a:pt x="14" y="2"/>
                  </a:cubicBezTo>
                  <a:cubicBezTo>
                    <a:pt x="14" y="2"/>
                    <a:pt x="14" y="2"/>
                    <a:pt x="14" y="2"/>
                  </a:cubicBezTo>
                  <a:cubicBezTo>
                    <a:pt x="14" y="2"/>
                    <a:pt x="14" y="2"/>
                    <a:pt x="14" y="2"/>
                  </a:cubicBezTo>
                  <a:cubicBezTo>
                    <a:pt x="14" y="3"/>
                    <a:pt x="14" y="3"/>
                    <a:pt x="14" y="3"/>
                  </a:cubicBezTo>
                  <a:cubicBezTo>
                    <a:pt x="13" y="3"/>
                    <a:pt x="13" y="3"/>
                    <a:pt x="13" y="3"/>
                  </a:cubicBezTo>
                  <a:cubicBezTo>
                    <a:pt x="13" y="3"/>
                    <a:pt x="13" y="3"/>
                    <a:pt x="13" y="3"/>
                  </a:cubicBezTo>
                  <a:cubicBezTo>
                    <a:pt x="13" y="3"/>
                    <a:pt x="13" y="3"/>
                    <a:pt x="13" y="3"/>
                  </a:cubicBezTo>
                  <a:cubicBezTo>
                    <a:pt x="13" y="3"/>
                    <a:pt x="13" y="2"/>
                    <a:pt x="13" y="2"/>
                  </a:cubicBezTo>
                  <a:close/>
                  <a:moveTo>
                    <a:pt x="30" y="10"/>
                  </a:moveTo>
                  <a:cubicBezTo>
                    <a:pt x="30" y="10"/>
                    <a:pt x="30" y="10"/>
                    <a:pt x="30" y="10"/>
                  </a:cubicBezTo>
                  <a:cubicBezTo>
                    <a:pt x="30" y="10"/>
                    <a:pt x="30" y="10"/>
                    <a:pt x="30" y="10"/>
                  </a:cubicBezTo>
                  <a:cubicBezTo>
                    <a:pt x="30" y="11"/>
                    <a:pt x="30" y="11"/>
                    <a:pt x="30" y="11"/>
                  </a:cubicBezTo>
                  <a:cubicBezTo>
                    <a:pt x="31" y="11"/>
                    <a:pt x="31" y="11"/>
                    <a:pt x="31" y="11"/>
                  </a:cubicBezTo>
                  <a:cubicBezTo>
                    <a:pt x="32" y="11"/>
                    <a:pt x="32" y="11"/>
                    <a:pt x="32" y="11"/>
                  </a:cubicBezTo>
                  <a:cubicBezTo>
                    <a:pt x="32" y="12"/>
                    <a:pt x="32" y="12"/>
                    <a:pt x="32" y="12"/>
                  </a:cubicBezTo>
                  <a:cubicBezTo>
                    <a:pt x="32" y="12"/>
                    <a:pt x="32" y="12"/>
                    <a:pt x="32" y="12"/>
                  </a:cubicBezTo>
                  <a:cubicBezTo>
                    <a:pt x="32" y="12"/>
                    <a:pt x="32" y="12"/>
                    <a:pt x="32" y="12"/>
                  </a:cubicBezTo>
                  <a:cubicBezTo>
                    <a:pt x="32" y="13"/>
                    <a:pt x="32" y="13"/>
                    <a:pt x="32" y="13"/>
                  </a:cubicBezTo>
                  <a:cubicBezTo>
                    <a:pt x="31" y="13"/>
                    <a:pt x="31" y="13"/>
                    <a:pt x="31" y="13"/>
                  </a:cubicBezTo>
                  <a:cubicBezTo>
                    <a:pt x="31" y="13"/>
                    <a:pt x="31" y="13"/>
                    <a:pt x="31" y="13"/>
                  </a:cubicBezTo>
                  <a:cubicBezTo>
                    <a:pt x="30" y="13"/>
                    <a:pt x="30" y="13"/>
                    <a:pt x="30" y="13"/>
                  </a:cubicBezTo>
                  <a:cubicBezTo>
                    <a:pt x="30" y="12"/>
                    <a:pt x="30" y="12"/>
                    <a:pt x="30" y="12"/>
                  </a:cubicBezTo>
                  <a:cubicBezTo>
                    <a:pt x="30" y="12"/>
                    <a:pt x="30" y="12"/>
                    <a:pt x="30" y="12"/>
                  </a:cubicBezTo>
                  <a:cubicBezTo>
                    <a:pt x="30" y="11"/>
                    <a:pt x="30" y="11"/>
                    <a:pt x="30" y="11"/>
                  </a:cubicBezTo>
                  <a:cubicBezTo>
                    <a:pt x="30" y="11"/>
                    <a:pt x="30" y="11"/>
                    <a:pt x="30" y="11"/>
                  </a:cubicBezTo>
                  <a:cubicBezTo>
                    <a:pt x="30" y="10"/>
                    <a:pt x="30" y="10"/>
                    <a:pt x="30" y="10"/>
                  </a:cubicBezTo>
                  <a:cubicBezTo>
                    <a:pt x="29" y="10"/>
                    <a:pt x="29" y="10"/>
                    <a:pt x="29" y="10"/>
                  </a:cubicBezTo>
                  <a:cubicBezTo>
                    <a:pt x="30" y="10"/>
                    <a:pt x="30" y="10"/>
                    <a:pt x="30" y="10"/>
                  </a:cubicBezTo>
                  <a:close/>
                  <a:moveTo>
                    <a:pt x="29" y="9"/>
                  </a:moveTo>
                  <a:cubicBezTo>
                    <a:pt x="29" y="9"/>
                    <a:pt x="29" y="9"/>
                    <a:pt x="29" y="9"/>
                  </a:cubicBezTo>
                  <a:cubicBezTo>
                    <a:pt x="29" y="9"/>
                    <a:pt x="29" y="9"/>
                    <a:pt x="29" y="9"/>
                  </a:cubicBezTo>
                  <a:cubicBezTo>
                    <a:pt x="29" y="10"/>
                    <a:pt x="29" y="10"/>
                    <a:pt x="29" y="10"/>
                  </a:cubicBezTo>
                  <a:cubicBezTo>
                    <a:pt x="29" y="9"/>
                    <a:pt x="29" y="9"/>
                    <a:pt x="29" y="9"/>
                  </a:cubicBezTo>
                  <a:cubicBezTo>
                    <a:pt x="29" y="9"/>
                    <a:pt x="29" y="9"/>
                    <a:pt x="29" y="9"/>
                  </a:cubicBezTo>
                  <a:cubicBezTo>
                    <a:pt x="29" y="9"/>
                    <a:pt x="29" y="9"/>
                    <a:pt x="29" y="9"/>
                  </a:cubicBezTo>
                  <a:close/>
                  <a:moveTo>
                    <a:pt x="28" y="8"/>
                  </a:moveTo>
                  <a:cubicBezTo>
                    <a:pt x="29" y="8"/>
                    <a:pt x="29" y="8"/>
                    <a:pt x="29" y="8"/>
                  </a:cubicBezTo>
                  <a:cubicBezTo>
                    <a:pt x="29" y="7"/>
                    <a:pt x="29" y="7"/>
                    <a:pt x="29" y="7"/>
                  </a:cubicBezTo>
                  <a:cubicBezTo>
                    <a:pt x="29" y="8"/>
                    <a:pt x="29" y="8"/>
                    <a:pt x="29" y="8"/>
                  </a:cubicBezTo>
                  <a:cubicBezTo>
                    <a:pt x="29" y="8"/>
                    <a:pt x="29" y="8"/>
                    <a:pt x="29" y="8"/>
                  </a:cubicBezTo>
                  <a:cubicBezTo>
                    <a:pt x="28" y="8"/>
                    <a:pt x="28" y="8"/>
                    <a:pt x="28" y="8"/>
                  </a:cubicBezTo>
                  <a:cubicBezTo>
                    <a:pt x="28" y="8"/>
                    <a:pt x="28" y="8"/>
                    <a:pt x="28" y="8"/>
                  </a:cubicBezTo>
                  <a:close/>
                  <a:moveTo>
                    <a:pt x="21" y="4"/>
                  </a:moveTo>
                  <a:cubicBezTo>
                    <a:pt x="22" y="4"/>
                    <a:pt x="22" y="4"/>
                    <a:pt x="22" y="4"/>
                  </a:cubicBezTo>
                  <a:cubicBezTo>
                    <a:pt x="23" y="4"/>
                    <a:pt x="23" y="4"/>
                    <a:pt x="23" y="4"/>
                  </a:cubicBezTo>
                  <a:cubicBezTo>
                    <a:pt x="24" y="5"/>
                    <a:pt x="24" y="5"/>
                    <a:pt x="24" y="5"/>
                  </a:cubicBezTo>
                  <a:cubicBezTo>
                    <a:pt x="24" y="5"/>
                    <a:pt x="24" y="5"/>
                    <a:pt x="24" y="5"/>
                  </a:cubicBezTo>
                  <a:cubicBezTo>
                    <a:pt x="25" y="5"/>
                    <a:pt x="25" y="5"/>
                    <a:pt x="25" y="5"/>
                  </a:cubicBezTo>
                  <a:cubicBezTo>
                    <a:pt x="25" y="6"/>
                    <a:pt x="25" y="6"/>
                    <a:pt x="25" y="6"/>
                  </a:cubicBezTo>
                  <a:cubicBezTo>
                    <a:pt x="25" y="6"/>
                    <a:pt x="25" y="6"/>
                    <a:pt x="25" y="6"/>
                  </a:cubicBezTo>
                  <a:cubicBezTo>
                    <a:pt x="26" y="6"/>
                    <a:pt x="26" y="6"/>
                    <a:pt x="26" y="6"/>
                  </a:cubicBezTo>
                  <a:cubicBezTo>
                    <a:pt x="26" y="7"/>
                    <a:pt x="26" y="7"/>
                    <a:pt x="26" y="7"/>
                  </a:cubicBezTo>
                  <a:cubicBezTo>
                    <a:pt x="26" y="7"/>
                    <a:pt x="26" y="7"/>
                    <a:pt x="26" y="7"/>
                  </a:cubicBezTo>
                  <a:cubicBezTo>
                    <a:pt x="26" y="8"/>
                    <a:pt x="26" y="8"/>
                    <a:pt x="26" y="8"/>
                  </a:cubicBezTo>
                  <a:cubicBezTo>
                    <a:pt x="26" y="8"/>
                    <a:pt x="26" y="8"/>
                    <a:pt x="26" y="8"/>
                  </a:cubicBezTo>
                  <a:cubicBezTo>
                    <a:pt x="26" y="8"/>
                    <a:pt x="26" y="8"/>
                    <a:pt x="26" y="8"/>
                  </a:cubicBezTo>
                  <a:cubicBezTo>
                    <a:pt x="25" y="8"/>
                    <a:pt x="25" y="8"/>
                    <a:pt x="25" y="8"/>
                  </a:cubicBezTo>
                  <a:cubicBezTo>
                    <a:pt x="25" y="8"/>
                    <a:pt x="25" y="8"/>
                    <a:pt x="25" y="8"/>
                  </a:cubicBezTo>
                  <a:cubicBezTo>
                    <a:pt x="25" y="7"/>
                    <a:pt x="25" y="7"/>
                    <a:pt x="25" y="7"/>
                  </a:cubicBezTo>
                  <a:cubicBezTo>
                    <a:pt x="25" y="6"/>
                    <a:pt x="25" y="6"/>
                    <a:pt x="25" y="6"/>
                  </a:cubicBezTo>
                  <a:cubicBezTo>
                    <a:pt x="24" y="5"/>
                    <a:pt x="24" y="5"/>
                    <a:pt x="24" y="5"/>
                  </a:cubicBezTo>
                  <a:cubicBezTo>
                    <a:pt x="24" y="5"/>
                    <a:pt x="24" y="5"/>
                    <a:pt x="24" y="5"/>
                  </a:cubicBezTo>
                  <a:cubicBezTo>
                    <a:pt x="23" y="5"/>
                    <a:pt x="23" y="5"/>
                    <a:pt x="23" y="5"/>
                  </a:cubicBezTo>
                  <a:cubicBezTo>
                    <a:pt x="22" y="4"/>
                    <a:pt x="22" y="4"/>
                    <a:pt x="22" y="4"/>
                  </a:cubicBezTo>
                  <a:cubicBezTo>
                    <a:pt x="21" y="4"/>
                    <a:pt x="21" y="4"/>
                    <a:pt x="21" y="4"/>
                  </a:cubicBezTo>
                  <a:cubicBezTo>
                    <a:pt x="21" y="4"/>
                    <a:pt x="21" y="4"/>
                    <a:pt x="21" y="4"/>
                  </a:cubicBezTo>
                  <a:close/>
                  <a:moveTo>
                    <a:pt x="19" y="0"/>
                  </a:moveTo>
                  <a:cubicBezTo>
                    <a:pt x="19" y="0"/>
                    <a:pt x="19" y="0"/>
                    <a:pt x="19" y="0"/>
                  </a:cubicBezTo>
                  <a:cubicBezTo>
                    <a:pt x="19" y="1"/>
                    <a:pt x="19" y="1"/>
                    <a:pt x="19" y="1"/>
                  </a:cubicBezTo>
                  <a:cubicBezTo>
                    <a:pt x="19" y="1"/>
                    <a:pt x="19" y="1"/>
                    <a:pt x="19" y="1"/>
                  </a:cubicBezTo>
                  <a:cubicBezTo>
                    <a:pt x="19" y="1"/>
                    <a:pt x="19" y="1"/>
                    <a:pt x="19" y="1"/>
                  </a:cubicBezTo>
                  <a:cubicBezTo>
                    <a:pt x="19" y="0"/>
                    <a:pt x="19" y="0"/>
                    <a:pt x="19" y="0"/>
                  </a:cubicBezTo>
                  <a:close/>
                  <a:moveTo>
                    <a:pt x="20" y="3"/>
                  </a:moveTo>
                  <a:cubicBezTo>
                    <a:pt x="20" y="3"/>
                    <a:pt x="20" y="3"/>
                    <a:pt x="20" y="3"/>
                  </a:cubicBezTo>
                  <a:cubicBezTo>
                    <a:pt x="21" y="3"/>
                    <a:pt x="21" y="3"/>
                    <a:pt x="21" y="3"/>
                  </a:cubicBezTo>
                  <a:cubicBezTo>
                    <a:pt x="21" y="4"/>
                    <a:pt x="21" y="4"/>
                    <a:pt x="21" y="4"/>
                  </a:cubicBezTo>
                  <a:cubicBezTo>
                    <a:pt x="20" y="4"/>
                    <a:pt x="20" y="4"/>
                    <a:pt x="20" y="4"/>
                  </a:cubicBezTo>
                  <a:cubicBezTo>
                    <a:pt x="20" y="4"/>
                    <a:pt x="20" y="4"/>
                    <a:pt x="20" y="4"/>
                  </a:cubicBezTo>
                  <a:cubicBezTo>
                    <a:pt x="20" y="3"/>
                    <a:pt x="20" y="3"/>
                    <a:pt x="20" y="3"/>
                  </a:cubicBezTo>
                  <a:close/>
                  <a:moveTo>
                    <a:pt x="20" y="9"/>
                  </a:moveTo>
                  <a:cubicBezTo>
                    <a:pt x="20" y="9"/>
                    <a:pt x="20" y="9"/>
                    <a:pt x="20" y="9"/>
                  </a:cubicBezTo>
                  <a:cubicBezTo>
                    <a:pt x="20" y="9"/>
                    <a:pt x="20" y="9"/>
                    <a:pt x="20" y="9"/>
                  </a:cubicBezTo>
                  <a:cubicBezTo>
                    <a:pt x="20" y="8"/>
                    <a:pt x="20" y="8"/>
                    <a:pt x="20" y="8"/>
                  </a:cubicBezTo>
                  <a:cubicBezTo>
                    <a:pt x="20" y="8"/>
                    <a:pt x="20" y="8"/>
                    <a:pt x="20" y="8"/>
                  </a:cubicBezTo>
                  <a:cubicBezTo>
                    <a:pt x="20" y="9"/>
                    <a:pt x="20" y="9"/>
                    <a:pt x="20" y="9"/>
                  </a:cubicBezTo>
                  <a:close/>
                  <a:moveTo>
                    <a:pt x="16" y="10"/>
                  </a:moveTo>
                  <a:cubicBezTo>
                    <a:pt x="16" y="10"/>
                    <a:pt x="16" y="10"/>
                    <a:pt x="16" y="10"/>
                  </a:cubicBezTo>
                  <a:cubicBezTo>
                    <a:pt x="16" y="11"/>
                    <a:pt x="16" y="11"/>
                    <a:pt x="16" y="11"/>
                  </a:cubicBezTo>
                  <a:cubicBezTo>
                    <a:pt x="17" y="11"/>
                    <a:pt x="17" y="11"/>
                    <a:pt x="17" y="11"/>
                  </a:cubicBezTo>
                  <a:cubicBezTo>
                    <a:pt x="17" y="11"/>
                    <a:pt x="17" y="11"/>
                    <a:pt x="17" y="11"/>
                  </a:cubicBezTo>
                  <a:cubicBezTo>
                    <a:pt x="17" y="11"/>
                    <a:pt x="17" y="11"/>
                    <a:pt x="17" y="11"/>
                  </a:cubicBezTo>
                  <a:cubicBezTo>
                    <a:pt x="18" y="11"/>
                    <a:pt x="18" y="11"/>
                    <a:pt x="18" y="11"/>
                  </a:cubicBezTo>
                  <a:cubicBezTo>
                    <a:pt x="18" y="11"/>
                    <a:pt x="18" y="11"/>
                    <a:pt x="18" y="11"/>
                  </a:cubicBezTo>
                  <a:cubicBezTo>
                    <a:pt x="19" y="12"/>
                    <a:pt x="19" y="12"/>
                    <a:pt x="19" y="12"/>
                  </a:cubicBezTo>
                  <a:cubicBezTo>
                    <a:pt x="19" y="12"/>
                    <a:pt x="19" y="12"/>
                    <a:pt x="19" y="12"/>
                  </a:cubicBezTo>
                  <a:cubicBezTo>
                    <a:pt x="19" y="12"/>
                    <a:pt x="19" y="12"/>
                    <a:pt x="19" y="12"/>
                  </a:cubicBezTo>
                  <a:cubicBezTo>
                    <a:pt x="20" y="11"/>
                    <a:pt x="20" y="11"/>
                    <a:pt x="20" y="11"/>
                  </a:cubicBezTo>
                  <a:cubicBezTo>
                    <a:pt x="21" y="12"/>
                    <a:pt x="21" y="12"/>
                    <a:pt x="21" y="12"/>
                  </a:cubicBezTo>
                  <a:cubicBezTo>
                    <a:pt x="21" y="11"/>
                    <a:pt x="21" y="11"/>
                    <a:pt x="21" y="11"/>
                  </a:cubicBezTo>
                  <a:cubicBezTo>
                    <a:pt x="21" y="12"/>
                    <a:pt x="21" y="12"/>
                    <a:pt x="21" y="12"/>
                  </a:cubicBezTo>
                  <a:cubicBezTo>
                    <a:pt x="22" y="11"/>
                    <a:pt x="22" y="11"/>
                    <a:pt x="22" y="11"/>
                  </a:cubicBezTo>
                  <a:cubicBezTo>
                    <a:pt x="22" y="11"/>
                    <a:pt x="22" y="11"/>
                    <a:pt x="22" y="11"/>
                  </a:cubicBezTo>
                  <a:cubicBezTo>
                    <a:pt x="22" y="11"/>
                    <a:pt x="22" y="11"/>
                    <a:pt x="22" y="11"/>
                  </a:cubicBezTo>
                  <a:cubicBezTo>
                    <a:pt x="23" y="10"/>
                    <a:pt x="23" y="10"/>
                    <a:pt x="23" y="10"/>
                  </a:cubicBezTo>
                  <a:cubicBezTo>
                    <a:pt x="23" y="10"/>
                    <a:pt x="23" y="10"/>
                    <a:pt x="23" y="10"/>
                  </a:cubicBezTo>
                  <a:cubicBezTo>
                    <a:pt x="23" y="10"/>
                    <a:pt x="23" y="10"/>
                    <a:pt x="23" y="10"/>
                  </a:cubicBezTo>
                  <a:cubicBezTo>
                    <a:pt x="23" y="10"/>
                    <a:pt x="23" y="10"/>
                    <a:pt x="23" y="10"/>
                  </a:cubicBezTo>
                  <a:cubicBezTo>
                    <a:pt x="24" y="10"/>
                    <a:pt x="24" y="10"/>
                    <a:pt x="24" y="10"/>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5" y="8"/>
                    <a:pt x="25" y="8"/>
                    <a:pt x="25" y="8"/>
                  </a:cubicBezTo>
                  <a:cubicBezTo>
                    <a:pt x="25" y="7"/>
                    <a:pt x="25" y="7"/>
                    <a:pt x="25" y="7"/>
                  </a:cubicBezTo>
                  <a:cubicBezTo>
                    <a:pt x="24" y="7"/>
                    <a:pt x="24" y="7"/>
                    <a:pt x="24" y="7"/>
                  </a:cubicBezTo>
                  <a:cubicBezTo>
                    <a:pt x="24" y="7"/>
                    <a:pt x="24" y="7"/>
                    <a:pt x="24" y="7"/>
                  </a:cubicBezTo>
                  <a:cubicBezTo>
                    <a:pt x="24" y="7"/>
                    <a:pt x="24" y="7"/>
                    <a:pt x="24" y="7"/>
                  </a:cubicBezTo>
                  <a:cubicBezTo>
                    <a:pt x="24" y="7"/>
                    <a:pt x="24" y="7"/>
                    <a:pt x="24" y="7"/>
                  </a:cubicBezTo>
                  <a:cubicBezTo>
                    <a:pt x="23" y="7"/>
                    <a:pt x="23" y="7"/>
                    <a:pt x="23" y="7"/>
                  </a:cubicBezTo>
                  <a:cubicBezTo>
                    <a:pt x="23" y="7"/>
                    <a:pt x="23" y="7"/>
                    <a:pt x="23" y="7"/>
                  </a:cubicBezTo>
                  <a:cubicBezTo>
                    <a:pt x="23" y="8"/>
                    <a:pt x="23" y="8"/>
                    <a:pt x="23" y="8"/>
                  </a:cubicBezTo>
                  <a:cubicBezTo>
                    <a:pt x="23" y="8"/>
                    <a:pt x="23" y="8"/>
                    <a:pt x="23" y="8"/>
                  </a:cubicBezTo>
                  <a:cubicBezTo>
                    <a:pt x="23" y="9"/>
                    <a:pt x="23" y="9"/>
                    <a:pt x="23" y="9"/>
                  </a:cubicBezTo>
                  <a:cubicBezTo>
                    <a:pt x="23" y="9"/>
                    <a:pt x="23" y="9"/>
                    <a:pt x="23" y="9"/>
                  </a:cubicBezTo>
                  <a:cubicBezTo>
                    <a:pt x="22" y="9"/>
                    <a:pt x="22" y="9"/>
                    <a:pt x="22" y="9"/>
                  </a:cubicBezTo>
                  <a:cubicBezTo>
                    <a:pt x="22" y="10"/>
                    <a:pt x="22" y="10"/>
                    <a:pt x="22" y="10"/>
                  </a:cubicBezTo>
                  <a:cubicBezTo>
                    <a:pt x="21" y="10"/>
                    <a:pt x="21" y="10"/>
                    <a:pt x="21" y="10"/>
                  </a:cubicBezTo>
                  <a:cubicBezTo>
                    <a:pt x="21" y="10"/>
                    <a:pt x="21" y="10"/>
                    <a:pt x="21" y="10"/>
                  </a:cubicBezTo>
                  <a:cubicBezTo>
                    <a:pt x="21" y="10"/>
                    <a:pt x="21" y="10"/>
                    <a:pt x="21" y="10"/>
                  </a:cubicBezTo>
                  <a:cubicBezTo>
                    <a:pt x="21" y="10"/>
                    <a:pt x="21" y="10"/>
                    <a:pt x="21" y="10"/>
                  </a:cubicBezTo>
                  <a:cubicBezTo>
                    <a:pt x="20" y="10"/>
                    <a:pt x="20" y="10"/>
                    <a:pt x="20" y="10"/>
                  </a:cubicBezTo>
                  <a:cubicBezTo>
                    <a:pt x="20" y="10"/>
                    <a:pt x="20" y="10"/>
                    <a:pt x="20" y="10"/>
                  </a:cubicBezTo>
                  <a:cubicBezTo>
                    <a:pt x="20" y="10"/>
                    <a:pt x="20" y="10"/>
                    <a:pt x="20" y="10"/>
                  </a:cubicBezTo>
                  <a:cubicBezTo>
                    <a:pt x="20" y="10"/>
                    <a:pt x="20" y="10"/>
                    <a:pt x="20" y="10"/>
                  </a:cubicBezTo>
                  <a:cubicBezTo>
                    <a:pt x="20" y="9"/>
                    <a:pt x="20" y="9"/>
                    <a:pt x="20" y="9"/>
                  </a:cubicBezTo>
                  <a:cubicBezTo>
                    <a:pt x="19" y="9"/>
                    <a:pt x="19" y="9"/>
                    <a:pt x="19" y="9"/>
                  </a:cubicBezTo>
                  <a:cubicBezTo>
                    <a:pt x="19" y="9"/>
                    <a:pt x="19" y="9"/>
                    <a:pt x="19" y="9"/>
                  </a:cubicBezTo>
                  <a:cubicBezTo>
                    <a:pt x="19" y="10"/>
                    <a:pt x="19" y="10"/>
                    <a:pt x="19" y="10"/>
                  </a:cubicBezTo>
                  <a:cubicBezTo>
                    <a:pt x="19" y="10"/>
                    <a:pt x="19" y="10"/>
                    <a:pt x="19" y="10"/>
                  </a:cubicBezTo>
                  <a:cubicBezTo>
                    <a:pt x="19" y="10"/>
                    <a:pt x="19" y="10"/>
                    <a:pt x="19" y="10"/>
                  </a:cubicBezTo>
                  <a:cubicBezTo>
                    <a:pt x="18" y="10"/>
                    <a:pt x="18" y="10"/>
                    <a:pt x="18" y="10"/>
                  </a:cubicBezTo>
                  <a:cubicBezTo>
                    <a:pt x="18" y="10"/>
                    <a:pt x="18" y="10"/>
                    <a:pt x="18" y="10"/>
                  </a:cubicBezTo>
                  <a:cubicBezTo>
                    <a:pt x="17" y="10"/>
                    <a:pt x="17" y="10"/>
                    <a:pt x="17" y="10"/>
                  </a:cubicBezTo>
                  <a:cubicBezTo>
                    <a:pt x="17" y="10"/>
                    <a:pt x="17" y="10"/>
                    <a:pt x="17" y="10"/>
                  </a:cubicBezTo>
                  <a:cubicBezTo>
                    <a:pt x="17" y="10"/>
                    <a:pt x="17" y="10"/>
                    <a:pt x="17" y="10"/>
                  </a:cubicBezTo>
                  <a:cubicBezTo>
                    <a:pt x="16" y="10"/>
                    <a:pt x="16" y="10"/>
                    <a:pt x="16" y="10"/>
                  </a:cubicBezTo>
                  <a:close/>
                  <a:moveTo>
                    <a:pt x="15" y="10"/>
                  </a:moveTo>
                  <a:cubicBezTo>
                    <a:pt x="15" y="10"/>
                    <a:pt x="15" y="10"/>
                    <a:pt x="15" y="10"/>
                  </a:cubicBezTo>
                  <a:cubicBezTo>
                    <a:pt x="15" y="10"/>
                    <a:pt x="15" y="10"/>
                    <a:pt x="15" y="10"/>
                  </a:cubicBezTo>
                  <a:cubicBezTo>
                    <a:pt x="15" y="10"/>
                    <a:pt x="15" y="10"/>
                    <a:pt x="15" y="10"/>
                  </a:cubicBezTo>
                  <a:cubicBezTo>
                    <a:pt x="15" y="11"/>
                    <a:pt x="15" y="11"/>
                    <a:pt x="15" y="11"/>
                  </a:cubicBezTo>
                  <a:cubicBezTo>
                    <a:pt x="15" y="10"/>
                    <a:pt x="15" y="10"/>
                    <a:pt x="15" y="10"/>
                  </a:cubicBezTo>
                  <a:cubicBezTo>
                    <a:pt x="15" y="10"/>
                    <a:pt x="15" y="10"/>
                    <a:pt x="15" y="10"/>
                  </a:cubicBezTo>
                  <a:close/>
                  <a:moveTo>
                    <a:pt x="13" y="9"/>
                  </a:moveTo>
                  <a:cubicBezTo>
                    <a:pt x="13" y="10"/>
                    <a:pt x="13" y="10"/>
                    <a:pt x="13" y="10"/>
                  </a:cubicBezTo>
                  <a:cubicBezTo>
                    <a:pt x="13" y="10"/>
                    <a:pt x="13" y="10"/>
                    <a:pt x="13" y="10"/>
                  </a:cubicBezTo>
                  <a:cubicBezTo>
                    <a:pt x="14" y="10"/>
                    <a:pt x="14" y="10"/>
                    <a:pt x="14" y="10"/>
                  </a:cubicBezTo>
                  <a:cubicBezTo>
                    <a:pt x="14" y="9"/>
                    <a:pt x="14" y="9"/>
                    <a:pt x="14" y="9"/>
                  </a:cubicBezTo>
                  <a:cubicBezTo>
                    <a:pt x="13" y="9"/>
                    <a:pt x="13" y="9"/>
                    <a:pt x="13" y="9"/>
                  </a:cubicBezTo>
                  <a:close/>
                  <a:moveTo>
                    <a:pt x="11" y="8"/>
                  </a:moveTo>
                  <a:cubicBezTo>
                    <a:pt x="11" y="8"/>
                    <a:pt x="11" y="8"/>
                    <a:pt x="11" y="8"/>
                  </a:cubicBezTo>
                  <a:cubicBezTo>
                    <a:pt x="11" y="8"/>
                    <a:pt x="11" y="8"/>
                    <a:pt x="11" y="8"/>
                  </a:cubicBezTo>
                  <a:cubicBezTo>
                    <a:pt x="11" y="8"/>
                    <a:pt x="11" y="8"/>
                    <a:pt x="11" y="8"/>
                  </a:cubicBezTo>
                  <a:cubicBezTo>
                    <a:pt x="11" y="8"/>
                    <a:pt x="11" y="8"/>
                    <a:pt x="11" y="8"/>
                  </a:cubicBezTo>
                  <a:close/>
                  <a:moveTo>
                    <a:pt x="25" y="17"/>
                  </a:move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7"/>
                    <a:pt x="25" y="17"/>
                    <a:pt x="25" y="17"/>
                  </a:cubicBezTo>
                  <a:close/>
                  <a:moveTo>
                    <a:pt x="22" y="16"/>
                  </a:moveTo>
                  <a:cubicBezTo>
                    <a:pt x="21" y="16"/>
                    <a:pt x="21" y="16"/>
                    <a:pt x="21" y="16"/>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6"/>
                    <a:pt x="22" y="16"/>
                    <a:pt x="22" y="16"/>
                  </a:cubicBezTo>
                  <a:cubicBezTo>
                    <a:pt x="22" y="16"/>
                    <a:pt x="22" y="16"/>
                    <a:pt x="22" y="16"/>
                  </a:cubicBezTo>
                  <a:close/>
                  <a:moveTo>
                    <a:pt x="21" y="19"/>
                  </a:moveTo>
                  <a:cubicBezTo>
                    <a:pt x="21" y="19"/>
                    <a:pt x="21" y="19"/>
                    <a:pt x="21" y="19"/>
                  </a:cubicBezTo>
                  <a:cubicBezTo>
                    <a:pt x="21" y="19"/>
                    <a:pt x="21" y="19"/>
                    <a:pt x="21" y="19"/>
                  </a:cubicBezTo>
                  <a:cubicBezTo>
                    <a:pt x="21" y="20"/>
                    <a:pt x="21" y="20"/>
                    <a:pt x="21" y="20"/>
                  </a:cubicBezTo>
                  <a:cubicBezTo>
                    <a:pt x="21" y="20"/>
                    <a:pt x="21" y="20"/>
                    <a:pt x="21" y="20"/>
                  </a:cubicBezTo>
                  <a:cubicBezTo>
                    <a:pt x="21" y="20"/>
                    <a:pt x="21" y="20"/>
                    <a:pt x="21" y="20"/>
                  </a:cubicBezTo>
                  <a:cubicBezTo>
                    <a:pt x="22" y="20"/>
                    <a:pt x="22" y="20"/>
                    <a:pt x="22" y="20"/>
                  </a:cubicBezTo>
                  <a:cubicBezTo>
                    <a:pt x="22" y="20"/>
                    <a:pt x="22" y="20"/>
                    <a:pt x="22" y="20"/>
                  </a:cubicBezTo>
                  <a:cubicBezTo>
                    <a:pt x="22" y="20"/>
                    <a:pt x="22" y="20"/>
                    <a:pt x="22" y="20"/>
                  </a:cubicBezTo>
                  <a:cubicBezTo>
                    <a:pt x="22" y="20"/>
                    <a:pt x="22" y="20"/>
                    <a:pt x="22" y="20"/>
                  </a:cubicBezTo>
                  <a:cubicBezTo>
                    <a:pt x="22" y="20"/>
                    <a:pt x="22" y="20"/>
                    <a:pt x="22" y="20"/>
                  </a:cubicBezTo>
                  <a:cubicBezTo>
                    <a:pt x="21" y="20"/>
                    <a:pt x="21" y="20"/>
                    <a:pt x="21" y="20"/>
                  </a:cubicBezTo>
                  <a:cubicBezTo>
                    <a:pt x="21" y="20"/>
                    <a:pt x="21" y="20"/>
                    <a:pt x="21" y="20"/>
                  </a:cubicBezTo>
                  <a:cubicBezTo>
                    <a:pt x="21" y="20"/>
                    <a:pt x="21" y="20"/>
                    <a:pt x="21" y="20"/>
                  </a:cubicBezTo>
                  <a:cubicBezTo>
                    <a:pt x="21" y="20"/>
                    <a:pt x="21" y="20"/>
                    <a:pt x="21" y="20"/>
                  </a:cubicBezTo>
                  <a:cubicBezTo>
                    <a:pt x="21" y="19"/>
                    <a:pt x="21" y="19"/>
                    <a:pt x="21" y="19"/>
                  </a:cubicBezTo>
                  <a:cubicBezTo>
                    <a:pt x="21" y="19"/>
                    <a:pt x="21" y="19"/>
                    <a:pt x="21" y="19"/>
                  </a:cubicBezTo>
                  <a:cubicBezTo>
                    <a:pt x="21" y="19"/>
                    <a:pt x="21" y="19"/>
                    <a:pt x="21" y="19"/>
                  </a:cubicBezTo>
                  <a:close/>
                  <a:moveTo>
                    <a:pt x="20" y="19"/>
                  </a:moveTo>
                  <a:cubicBezTo>
                    <a:pt x="20" y="19"/>
                    <a:pt x="20" y="19"/>
                    <a:pt x="20"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0" y="18"/>
                    <a:pt x="20" y="18"/>
                    <a:pt x="20" y="18"/>
                  </a:cubicBezTo>
                  <a:cubicBezTo>
                    <a:pt x="20" y="19"/>
                    <a:pt x="20" y="19"/>
                    <a:pt x="20" y="19"/>
                  </a:cubicBezTo>
                  <a:close/>
                  <a:moveTo>
                    <a:pt x="19" y="18"/>
                  </a:move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8"/>
                    <a:pt x="20" y="18"/>
                    <a:pt x="20" y="18"/>
                  </a:cubicBezTo>
                  <a:cubicBezTo>
                    <a:pt x="20" y="18"/>
                    <a:pt x="20" y="18"/>
                    <a:pt x="20" y="18"/>
                  </a:cubicBezTo>
                  <a:cubicBezTo>
                    <a:pt x="19" y="18"/>
                    <a:pt x="19" y="18"/>
                    <a:pt x="19" y="18"/>
                  </a:cubicBezTo>
                  <a:close/>
                  <a:moveTo>
                    <a:pt x="9" y="15"/>
                  </a:moveTo>
                  <a:cubicBezTo>
                    <a:pt x="9" y="15"/>
                    <a:pt x="9" y="15"/>
                    <a:pt x="9" y="15"/>
                  </a:cubicBezTo>
                  <a:cubicBezTo>
                    <a:pt x="9" y="15"/>
                    <a:pt x="9" y="15"/>
                    <a:pt x="9" y="15"/>
                  </a:cubicBezTo>
                  <a:cubicBezTo>
                    <a:pt x="9" y="15"/>
                    <a:pt x="9" y="15"/>
                    <a:pt x="9" y="15"/>
                  </a:cubicBezTo>
                  <a:close/>
                  <a:moveTo>
                    <a:pt x="8" y="15"/>
                  </a:moveTo>
                  <a:cubicBezTo>
                    <a:pt x="8" y="15"/>
                    <a:pt x="8" y="15"/>
                    <a:pt x="8" y="15"/>
                  </a:cubicBezTo>
                  <a:cubicBezTo>
                    <a:pt x="8" y="15"/>
                    <a:pt x="8" y="15"/>
                    <a:pt x="8" y="15"/>
                  </a:cubicBezTo>
                  <a:cubicBezTo>
                    <a:pt x="8" y="15"/>
                    <a:pt x="8" y="15"/>
                    <a:pt x="8" y="15"/>
                  </a:cubicBezTo>
                  <a:close/>
                  <a:moveTo>
                    <a:pt x="7" y="15"/>
                  </a:moveTo>
                  <a:cubicBezTo>
                    <a:pt x="7" y="15"/>
                    <a:pt x="7" y="15"/>
                    <a:pt x="7" y="15"/>
                  </a:cubicBezTo>
                  <a:cubicBezTo>
                    <a:pt x="8" y="15"/>
                    <a:pt x="8" y="15"/>
                    <a:pt x="8" y="15"/>
                  </a:cubicBezTo>
                  <a:cubicBezTo>
                    <a:pt x="8" y="15"/>
                    <a:pt x="8" y="15"/>
                    <a:pt x="8" y="15"/>
                  </a:cubicBezTo>
                  <a:cubicBezTo>
                    <a:pt x="7" y="15"/>
                    <a:pt x="7" y="15"/>
                    <a:pt x="7" y="15"/>
                  </a:cubicBezTo>
                  <a:close/>
                  <a:moveTo>
                    <a:pt x="8" y="15"/>
                  </a:moveTo>
                  <a:cubicBezTo>
                    <a:pt x="8" y="15"/>
                    <a:pt x="8" y="15"/>
                    <a:pt x="8" y="15"/>
                  </a:cubicBezTo>
                  <a:cubicBezTo>
                    <a:pt x="8" y="14"/>
                    <a:pt x="8" y="14"/>
                    <a:pt x="8" y="14"/>
                  </a:cubicBezTo>
                  <a:cubicBezTo>
                    <a:pt x="8" y="14"/>
                    <a:pt x="8" y="14"/>
                    <a:pt x="8" y="14"/>
                  </a:cubicBezTo>
                  <a:cubicBezTo>
                    <a:pt x="8" y="15"/>
                    <a:pt x="8" y="15"/>
                    <a:pt x="8" y="15"/>
                  </a:cubicBezTo>
                  <a:cubicBezTo>
                    <a:pt x="8" y="15"/>
                    <a:pt x="8" y="15"/>
                    <a:pt x="8" y="15"/>
                  </a:cubicBezTo>
                  <a:close/>
                  <a:moveTo>
                    <a:pt x="6" y="15"/>
                  </a:moveTo>
                  <a:cubicBezTo>
                    <a:pt x="7" y="15"/>
                    <a:pt x="7" y="15"/>
                    <a:pt x="7" y="15"/>
                  </a:cubicBezTo>
                  <a:cubicBezTo>
                    <a:pt x="7" y="15"/>
                    <a:pt x="7" y="15"/>
                    <a:pt x="7" y="15"/>
                  </a:cubicBezTo>
                  <a:cubicBezTo>
                    <a:pt x="7" y="15"/>
                    <a:pt x="7" y="15"/>
                    <a:pt x="7" y="15"/>
                  </a:cubicBezTo>
                  <a:cubicBezTo>
                    <a:pt x="6" y="15"/>
                    <a:pt x="6" y="15"/>
                    <a:pt x="6" y="15"/>
                  </a:cubicBezTo>
                  <a:close/>
                  <a:moveTo>
                    <a:pt x="6" y="16"/>
                  </a:moveTo>
                  <a:cubicBezTo>
                    <a:pt x="6" y="16"/>
                    <a:pt x="6" y="16"/>
                    <a:pt x="6" y="16"/>
                  </a:cubicBezTo>
                  <a:cubicBezTo>
                    <a:pt x="6" y="16"/>
                    <a:pt x="6" y="16"/>
                    <a:pt x="6" y="16"/>
                  </a:cubicBezTo>
                  <a:cubicBezTo>
                    <a:pt x="6" y="16"/>
                    <a:pt x="6" y="16"/>
                    <a:pt x="6" y="16"/>
                  </a:cubicBezTo>
                  <a:cubicBezTo>
                    <a:pt x="6" y="16"/>
                    <a:pt x="6" y="16"/>
                    <a:pt x="6" y="16"/>
                  </a:cubicBezTo>
                  <a:close/>
                  <a:moveTo>
                    <a:pt x="6" y="17"/>
                  </a:moveTo>
                  <a:cubicBezTo>
                    <a:pt x="6" y="17"/>
                    <a:pt x="6" y="17"/>
                    <a:pt x="6" y="17"/>
                  </a:cubicBezTo>
                  <a:cubicBezTo>
                    <a:pt x="6" y="17"/>
                    <a:pt x="6" y="17"/>
                    <a:pt x="6" y="17"/>
                  </a:cubicBezTo>
                  <a:cubicBezTo>
                    <a:pt x="6" y="17"/>
                    <a:pt x="6" y="17"/>
                    <a:pt x="6" y="17"/>
                  </a:cubicBezTo>
                  <a:close/>
                  <a:moveTo>
                    <a:pt x="5" y="16"/>
                  </a:moveTo>
                  <a:cubicBezTo>
                    <a:pt x="5" y="17"/>
                    <a:pt x="5" y="17"/>
                    <a:pt x="5" y="17"/>
                  </a:cubicBezTo>
                  <a:cubicBezTo>
                    <a:pt x="6" y="16"/>
                    <a:pt x="6" y="16"/>
                    <a:pt x="6" y="16"/>
                  </a:cubicBezTo>
                  <a:cubicBezTo>
                    <a:pt x="5" y="16"/>
                    <a:pt x="5" y="16"/>
                    <a:pt x="5" y="16"/>
                  </a:cubicBezTo>
                  <a:close/>
                  <a:moveTo>
                    <a:pt x="5" y="17"/>
                  </a:moveTo>
                  <a:cubicBezTo>
                    <a:pt x="5" y="17"/>
                    <a:pt x="6" y="17"/>
                    <a:pt x="6" y="17"/>
                  </a:cubicBezTo>
                  <a:cubicBezTo>
                    <a:pt x="6" y="17"/>
                    <a:pt x="6" y="17"/>
                    <a:pt x="6" y="17"/>
                  </a:cubicBezTo>
                  <a:cubicBezTo>
                    <a:pt x="5" y="17"/>
                    <a:pt x="5" y="17"/>
                    <a:pt x="5" y="17"/>
                  </a:cubicBezTo>
                  <a:close/>
                  <a:moveTo>
                    <a:pt x="6" y="16"/>
                  </a:moveTo>
                  <a:cubicBezTo>
                    <a:pt x="6" y="16"/>
                    <a:pt x="6" y="16"/>
                    <a:pt x="6" y="16"/>
                  </a:cubicBezTo>
                  <a:cubicBezTo>
                    <a:pt x="6" y="16"/>
                    <a:pt x="6" y="16"/>
                    <a:pt x="6" y="16"/>
                  </a:cubicBezTo>
                  <a:cubicBezTo>
                    <a:pt x="6" y="16"/>
                    <a:pt x="6" y="16"/>
                    <a:pt x="6" y="16"/>
                  </a:cubicBezTo>
                  <a:cubicBezTo>
                    <a:pt x="6" y="16"/>
                    <a:pt x="6" y="16"/>
                    <a:pt x="6" y="16"/>
                  </a:cubicBezTo>
                  <a:close/>
                  <a:moveTo>
                    <a:pt x="6" y="16"/>
                  </a:moveTo>
                  <a:cubicBezTo>
                    <a:pt x="6" y="15"/>
                    <a:pt x="6" y="15"/>
                    <a:pt x="6" y="15"/>
                  </a:cubicBezTo>
                  <a:cubicBezTo>
                    <a:pt x="6" y="15"/>
                    <a:pt x="6" y="15"/>
                    <a:pt x="6" y="15"/>
                  </a:cubicBezTo>
                  <a:cubicBezTo>
                    <a:pt x="6" y="15"/>
                    <a:pt x="6" y="15"/>
                    <a:pt x="6" y="15"/>
                  </a:cubicBezTo>
                  <a:cubicBezTo>
                    <a:pt x="6" y="15"/>
                    <a:pt x="6" y="15"/>
                    <a:pt x="6" y="15"/>
                  </a:cubicBezTo>
                  <a:cubicBezTo>
                    <a:pt x="6" y="16"/>
                    <a:pt x="6" y="16"/>
                    <a:pt x="6" y="16"/>
                  </a:cubicBezTo>
                  <a:cubicBezTo>
                    <a:pt x="6" y="16"/>
                    <a:pt x="6" y="16"/>
                    <a:pt x="6" y="16"/>
                  </a:cubicBezTo>
                  <a:close/>
                  <a:moveTo>
                    <a:pt x="1" y="4"/>
                  </a:moveTo>
                  <a:cubicBezTo>
                    <a:pt x="0" y="12"/>
                    <a:pt x="0" y="12"/>
                    <a:pt x="0" y="12"/>
                  </a:cubicBezTo>
                  <a:cubicBezTo>
                    <a:pt x="0" y="12"/>
                    <a:pt x="0" y="12"/>
                    <a:pt x="0" y="12"/>
                  </a:cubicBezTo>
                  <a:cubicBezTo>
                    <a:pt x="0" y="13"/>
                    <a:pt x="0" y="13"/>
                    <a:pt x="0" y="13"/>
                  </a:cubicBezTo>
                  <a:cubicBezTo>
                    <a:pt x="0" y="13"/>
                    <a:pt x="0" y="13"/>
                    <a:pt x="0" y="13"/>
                  </a:cubicBezTo>
                  <a:cubicBezTo>
                    <a:pt x="0" y="18"/>
                    <a:pt x="0" y="18"/>
                    <a:pt x="0" y="18"/>
                  </a:cubicBezTo>
                  <a:cubicBezTo>
                    <a:pt x="1" y="18"/>
                    <a:pt x="1" y="18"/>
                    <a:pt x="1" y="18"/>
                  </a:cubicBezTo>
                  <a:cubicBezTo>
                    <a:pt x="1" y="18"/>
                    <a:pt x="1" y="18"/>
                    <a:pt x="1" y="18"/>
                  </a:cubicBezTo>
                  <a:cubicBezTo>
                    <a:pt x="2" y="18"/>
                    <a:pt x="2" y="18"/>
                    <a:pt x="2" y="18"/>
                  </a:cubicBezTo>
                  <a:cubicBezTo>
                    <a:pt x="3" y="18"/>
                    <a:pt x="3" y="18"/>
                    <a:pt x="3" y="18"/>
                  </a:cubicBezTo>
                  <a:cubicBezTo>
                    <a:pt x="3" y="18"/>
                    <a:pt x="3" y="18"/>
                    <a:pt x="3" y="18"/>
                  </a:cubicBezTo>
                  <a:cubicBezTo>
                    <a:pt x="3" y="18"/>
                    <a:pt x="3" y="18"/>
                    <a:pt x="3" y="18"/>
                  </a:cubicBezTo>
                  <a:cubicBezTo>
                    <a:pt x="3" y="18"/>
                    <a:pt x="3" y="18"/>
                    <a:pt x="3" y="18"/>
                  </a:cubicBezTo>
                  <a:cubicBezTo>
                    <a:pt x="4" y="18"/>
                    <a:pt x="4" y="18"/>
                    <a:pt x="4" y="18"/>
                  </a:cubicBezTo>
                  <a:cubicBezTo>
                    <a:pt x="4" y="18"/>
                    <a:pt x="4" y="18"/>
                    <a:pt x="4" y="18"/>
                  </a:cubicBezTo>
                  <a:cubicBezTo>
                    <a:pt x="5" y="18"/>
                    <a:pt x="5" y="18"/>
                    <a:pt x="5" y="18"/>
                  </a:cubicBezTo>
                  <a:cubicBezTo>
                    <a:pt x="5" y="18"/>
                    <a:pt x="5" y="18"/>
                    <a:pt x="5" y="18"/>
                  </a:cubicBezTo>
                  <a:cubicBezTo>
                    <a:pt x="5" y="18"/>
                    <a:pt x="5" y="18"/>
                    <a:pt x="5" y="18"/>
                  </a:cubicBezTo>
                  <a:cubicBezTo>
                    <a:pt x="5" y="18"/>
                    <a:pt x="5" y="18"/>
                    <a:pt x="5" y="18"/>
                  </a:cubicBezTo>
                  <a:cubicBezTo>
                    <a:pt x="5" y="17"/>
                    <a:pt x="5" y="17"/>
                    <a:pt x="5" y="17"/>
                  </a:cubicBezTo>
                  <a:cubicBezTo>
                    <a:pt x="5" y="17"/>
                    <a:pt x="5" y="17"/>
                    <a:pt x="5" y="17"/>
                  </a:cubicBezTo>
                  <a:cubicBezTo>
                    <a:pt x="4" y="16"/>
                    <a:pt x="4" y="16"/>
                    <a:pt x="4" y="16"/>
                  </a:cubicBezTo>
                  <a:cubicBezTo>
                    <a:pt x="4" y="16"/>
                    <a:pt x="4" y="16"/>
                    <a:pt x="4" y="16"/>
                  </a:cubicBezTo>
                  <a:cubicBezTo>
                    <a:pt x="3" y="16"/>
                    <a:pt x="3" y="16"/>
                    <a:pt x="3" y="16"/>
                  </a:cubicBezTo>
                  <a:cubicBezTo>
                    <a:pt x="3" y="16"/>
                    <a:pt x="3" y="16"/>
                    <a:pt x="3" y="16"/>
                  </a:cubicBezTo>
                  <a:cubicBezTo>
                    <a:pt x="3" y="16"/>
                    <a:pt x="3" y="16"/>
                    <a:pt x="3" y="16"/>
                  </a:cubicBezTo>
                  <a:cubicBezTo>
                    <a:pt x="3" y="16"/>
                    <a:pt x="3" y="16"/>
                    <a:pt x="3" y="16"/>
                  </a:cubicBezTo>
                  <a:cubicBezTo>
                    <a:pt x="3" y="15"/>
                    <a:pt x="3" y="15"/>
                    <a:pt x="3" y="15"/>
                  </a:cubicBezTo>
                  <a:cubicBezTo>
                    <a:pt x="2" y="15"/>
                    <a:pt x="2" y="15"/>
                    <a:pt x="2" y="15"/>
                  </a:cubicBezTo>
                  <a:cubicBezTo>
                    <a:pt x="2" y="15"/>
                    <a:pt x="2" y="15"/>
                    <a:pt x="2" y="15"/>
                  </a:cubicBezTo>
                  <a:cubicBezTo>
                    <a:pt x="2" y="14"/>
                    <a:pt x="2" y="14"/>
                    <a:pt x="2" y="14"/>
                  </a:cubicBezTo>
                  <a:cubicBezTo>
                    <a:pt x="2" y="14"/>
                    <a:pt x="2" y="14"/>
                    <a:pt x="2" y="14"/>
                  </a:cubicBezTo>
                  <a:cubicBezTo>
                    <a:pt x="2" y="14"/>
                    <a:pt x="2" y="14"/>
                    <a:pt x="2" y="14"/>
                  </a:cubicBezTo>
                  <a:cubicBezTo>
                    <a:pt x="2" y="15"/>
                    <a:pt x="2" y="15"/>
                    <a:pt x="2" y="15"/>
                  </a:cubicBezTo>
                  <a:cubicBezTo>
                    <a:pt x="2" y="15"/>
                    <a:pt x="2" y="15"/>
                    <a:pt x="2" y="15"/>
                  </a:cubicBezTo>
                  <a:cubicBezTo>
                    <a:pt x="3" y="15"/>
                    <a:pt x="3" y="15"/>
                    <a:pt x="3" y="15"/>
                  </a:cubicBezTo>
                  <a:cubicBezTo>
                    <a:pt x="3" y="15"/>
                    <a:pt x="3" y="15"/>
                    <a:pt x="3" y="15"/>
                  </a:cubicBezTo>
                  <a:cubicBezTo>
                    <a:pt x="3" y="16"/>
                    <a:pt x="3" y="16"/>
                    <a:pt x="3" y="16"/>
                  </a:cubicBezTo>
                  <a:cubicBezTo>
                    <a:pt x="3" y="16"/>
                    <a:pt x="3" y="16"/>
                    <a:pt x="3" y="16"/>
                  </a:cubicBezTo>
                  <a:cubicBezTo>
                    <a:pt x="3" y="16"/>
                    <a:pt x="3" y="16"/>
                    <a:pt x="3" y="16"/>
                  </a:cubicBezTo>
                  <a:cubicBezTo>
                    <a:pt x="4" y="16"/>
                    <a:pt x="4" y="16"/>
                    <a:pt x="4" y="16"/>
                  </a:cubicBezTo>
                  <a:cubicBezTo>
                    <a:pt x="4" y="16"/>
                    <a:pt x="4" y="16"/>
                    <a:pt x="4" y="16"/>
                  </a:cubicBezTo>
                  <a:cubicBezTo>
                    <a:pt x="4" y="16"/>
                    <a:pt x="4" y="16"/>
                    <a:pt x="4" y="16"/>
                  </a:cubicBezTo>
                  <a:cubicBezTo>
                    <a:pt x="5" y="16"/>
                    <a:pt x="5" y="16"/>
                    <a:pt x="5" y="16"/>
                  </a:cubicBezTo>
                  <a:cubicBezTo>
                    <a:pt x="5" y="16"/>
                    <a:pt x="5" y="16"/>
                    <a:pt x="5" y="16"/>
                  </a:cubicBezTo>
                  <a:cubicBezTo>
                    <a:pt x="6" y="16"/>
                    <a:pt x="6" y="16"/>
                    <a:pt x="6" y="16"/>
                  </a:cubicBezTo>
                  <a:cubicBezTo>
                    <a:pt x="6" y="16"/>
                    <a:pt x="6" y="16"/>
                    <a:pt x="6" y="16"/>
                  </a:cubicBezTo>
                  <a:cubicBezTo>
                    <a:pt x="5" y="16"/>
                    <a:pt x="5" y="16"/>
                    <a:pt x="5" y="16"/>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6" y="16"/>
                    <a:pt x="6" y="16"/>
                    <a:pt x="6" y="16"/>
                  </a:cubicBezTo>
                  <a:cubicBezTo>
                    <a:pt x="6" y="16"/>
                    <a:pt x="6" y="16"/>
                    <a:pt x="6" y="16"/>
                  </a:cubicBezTo>
                  <a:cubicBezTo>
                    <a:pt x="6" y="15"/>
                    <a:pt x="6" y="15"/>
                    <a:pt x="6" y="15"/>
                  </a:cubicBezTo>
                  <a:cubicBezTo>
                    <a:pt x="6" y="15"/>
                    <a:pt x="6" y="15"/>
                    <a:pt x="6" y="15"/>
                  </a:cubicBezTo>
                  <a:cubicBezTo>
                    <a:pt x="6" y="15"/>
                    <a:pt x="6" y="15"/>
                    <a:pt x="6" y="15"/>
                  </a:cubicBezTo>
                  <a:cubicBezTo>
                    <a:pt x="6" y="15"/>
                    <a:pt x="6" y="15"/>
                    <a:pt x="6" y="15"/>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7" y="15"/>
                    <a:pt x="7" y="15"/>
                    <a:pt x="7" y="15"/>
                  </a:cubicBezTo>
                  <a:cubicBezTo>
                    <a:pt x="7" y="15"/>
                    <a:pt x="7" y="15"/>
                    <a:pt x="7" y="15"/>
                  </a:cubicBezTo>
                  <a:cubicBezTo>
                    <a:pt x="7" y="15"/>
                    <a:pt x="7" y="15"/>
                    <a:pt x="7" y="15"/>
                  </a:cubicBezTo>
                  <a:cubicBezTo>
                    <a:pt x="7" y="14"/>
                    <a:pt x="7" y="14"/>
                    <a:pt x="7" y="14"/>
                  </a:cubicBezTo>
                  <a:cubicBezTo>
                    <a:pt x="7" y="14"/>
                    <a:pt x="7" y="14"/>
                    <a:pt x="7" y="14"/>
                  </a:cubicBezTo>
                  <a:cubicBezTo>
                    <a:pt x="7" y="15"/>
                    <a:pt x="7" y="15"/>
                    <a:pt x="7" y="15"/>
                  </a:cubicBezTo>
                  <a:cubicBezTo>
                    <a:pt x="7" y="15"/>
                    <a:pt x="7" y="15"/>
                    <a:pt x="7" y="15"/>
                  </a:cubicBezTo>
                  <a:cubicBezTo>
                    <a:pt x="7" y="14"/>
                    <a:pt x="7" y="14"/>
                    <a:pt x="7" y="14"/>
                  </a:cubicBezTo>
                  <a:cubicBezTo>
                    <a:pt x="7" y="14"/>
                    <a:pt x="7" y="14"/>
                    <a:pt x="7" y="14"/>
                  </a:cubicBezTo>
                  <a:cubicBezTo>
                    <a:pt x="7" y="14"/>
                    <a:pt x="7" y="14"/>
                    <a:pt x="7" y="14"/>
                  </a:cubicBezTo>
                  <a:cubicBezTo>
                    <a:pt x="8" y="14"/>
                    <a:pt x="8" y="14"/>
                    <a:pt x="8" y="14"/>
                  </a:cubicBezTo>
                  <a:cubicBezTo>
                    <a:pt x="8" y="14"/>
                    <a:pt x="8" y="14"/>
                    <a:pt x="8" y="14"/>
                  </a:cubicBezTo>
                  <a:cubicBezTo>
                    <a:pt x="8" y="14"/>
                    <a:pt x="8" y="14"/>
                    <a:pt x="8" y="14"/>
                  </a:cubicBezTo>
                  <a:cubicBezTo>
                    <a:pt x="8" y="15"/>
                    <a:pt x="8" y="15"/>
                    <a:pt x="8" y="15"/>
                  </a:cubicBezTo>
                  <a:cubicBezTo>
                    <a:pt x="9" y="15"/>
                    <a:pt x="9" y="15"/>
                    <a:pt x="9" y="15"/>
                  </a:cubicBezTo>
                  <a:cubicBezTo>
                    <a:pt x="9" y="15"/>
                    <a:pt x="9" y="15"/>
                    <a:pt x="9" y="15"/>
                  </a:cubicBezTo>
                  <a:cubicBezTo>
                    <a:pt x="9" y="14"/>
                    <a:pt x="9" y="14"/>
                    <a:pt x="9" y="14"/>
                  </a:cubicBezTo>
                  <a:cubicBezTo>
                    <a:pt x="9" y="15"/>
                    <a:pt x="9" y="15"/>
                    <a:pt x="9" y="15"/>
                  </a:cubicBezTo>
                  <a:cubicBezTo>
                    <a:pt x="9" y="15"/>
                    <a:pt x="9" y="15"/>
                    <a:pt x="9" y="15"/>
                  </a:cubicBezTo>
                  <a:cubicBezTo>
                    <a:pt x="9" y="15"/>
                    <a:pt x="9" y="15"/>
                    <a:pt x="9" y="15"/>
                  </a:cubicBezTo>
                  <a:cubicBezTo>
                    <a:pt x="10" y="15"/>
                    <a:pt x="10" y="15"/>
                    <a:pt x="10" y="15"/>
                  </a:cubicBezTo>
                  <a:cubicBezTo>
                    <a:pt x="11" y="16"/>
                    <a:pt x="11" y="16"/>
                    <a:pt x="11" y="16"/>
                  </a:cubicBezTo>
                  <a:cubicBezTo>
                    <a:pt x="11" y="16"/>
                    <a:pt x="11" y="16"/>
                    <a:pt x="11" y="16"/>
                  </a:cubicBezTo>
                  <a:cubicBezTo>
                    <a:pt x="11" y="16"/>
                    <a:pt x="11" y="16"/>
                    <a:pt x="11" y="16"/>
                  </a:cubicBezTo>
                  <a:cubicBezTo>
                    <a:pt x="12" y="17"/>
                    <a:pt x="12" y="17"/>
                    <a:pt x="12" y="17"/>
                  </a:cubicBezTo>
                  <a:cubicBezTo>
                    <a:pt x="12" y="17"/>
                    <a:pt x="12" y="17"/>
                    <a:pt x="12" y="17"/>
                  </a:cubicBezTo>
                  <a:cubicBezTo>
                    <a:pt x="12" y="18"/>
                    <a:pt x="12" y="18"/>
                    <a:pt x="12" y="18"/>
                  </a:cubicBezTo>
                  <a:cubicBezTo>
                    <a:pt x="13" y="18"/>
                    <a:pt x="13" y="18"/>
                    <a:pt x="13" y="18"/>
                  </a:cubicBezTo>
                  <a:cubicBezTo>
                    <a:pt x="13" y="18"/>
                    <a:pt x="13" y="18"/>
                    <a:pt x="13" y="18"/>
                  </a:cubicBezTo>
                  <a:cubicBezTo>
                    <a:pt x="13" y="18"/>
                    <a:pt x="13" y="18"/>
                    <a:pt x="13" y="18"/>
                  </a:cubicBezTo>
                  <a:cubicBezTo>
                    <a:pt x="14" y="19"/>
                    <a:pt x="14" y="19"/>
                    <a:pt x="14" y="19"/>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0"/>
                    <a:pt x="15" y="20"/>
                  </a:cubicBezTo>
                  <a:cubicBezTo>
                    <a:pt x="16" y="20"/>
                    <a:pt x="16" y="20"/>
                    <a:pt x="16" y="20"/>
                  </a:cubicBezTo>
                  <a:cubicBezTo>
                    <a:pt x="16" y="20"/>
                    <a:pt x="16" y="20"/>
                    <a:pt x="16" y="20"/>
                  </a:cubicBezTo>
                  <a:cubicBezTo>
                    <a:pt x="17" y="20"/>
                    <a:pt x="17" y="20"/>
                    <a:pt x="17" y="20"/>
                  </a:cubicBezTo>
                  <a:cubicBezTo>
                    <a:pt x="17" y="20"/>
                    <a:pt x="17" y="20"/>
                    <a:pt x="17" y="20"/>
                  </a:cubicBezTo>
                  <a:cubicBezTo>
                    <a:pt x="18" y="20"/>
                    <a:pt x="18" y="20"/>
                    <a:pt x="18" y="20"/>
                  </a:cubicBezTo>
                  <a:cubicBezTo>
                    <a:pt x="18" y="21"/>
                    <a:pt x="18" y="21"/>
                    <a:pt x="18" y="21"/>
                  </a:cubicBezTo>
                  <a:cubicBezTo>
                    <a:pt x="18" y="20"/>
                    <a:pt x="18" y="20"/>
                    <a:pt x="18" y="20"/>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0"/>
                    <a:pt x="20" y="20"/>
                    <a:pt x="20" y="20"/>
                  </a:cubicBezTo>
                  <a:cubicBezTo>
                    <a:pt x="20" y="20"/>
                    <a:pt x="20" y="20"/>
                    <a:pt x="20" y="20"/>
                  </a:cubicBezTo>
                  <a:cubicBezTo>
                    <a:pt x="20" y="21"/>
                    <a:pt x="20" y="21"/>
                    <a:pt x="20" y="21"/>
                  </a:cubicBezTo>
                  <a:cubicBezTo>
                    <a:pt x="21" y="20"/>
                    <a:pt x="21" y="20"/>
                    <a:pt x="21" y="20"/>
                  </a:cubicBezTo>
                  <a:cubicBezTo>
                    <a:pt x="20" y="20"/>
                    <a:pt x="20" y="20"/>
                    <a:pt x="20" y="20"/>
                  </a:cubicBezTo>
                  <a:cubicBezTo>
                    <a:pt x="19" y="20"/>
                    <a:pt x="19" y="20"/>
                    <a:pt x="19" y="20"/>
                  </a:cubicBezTo>
                  <a:cubicBezTo>
                    <a:pt x="19" y="20"/>
                    <a:pt x="19" y="20"/>
                    <a:pt x="19" y="20"/>
                  </a:cubicBezTo>
                  <a:cubicBezTo>
                    <a:pt x="18" y="19"/>
                    <a:pt x="18" y="19"/>
                    <a:pt x="18" y="19"/>
                  </a:cubicBezTo>
                  <a:cubicBezTo>
                    <a:pt x="19" y="19"/>
                    <a:pt x="19" y="19"/>
                    <a:pt x="19" y="19"/>
                  </a:cubicBezTo>
                  <a:cubicBezTo>
                    <a:pt x="19" y="19"/>
                    <a:pt x="19" y="19"/>
                    <a:pt x="19" y="19"/>
                  </a:cubicBezTo>
                  <a:cubicBezTo>
                    <a:pt x="19" y="19"/>
                    <a:pt x="19" y="19"/>
                    <a:pt x="19" y="19"/>
                  </a:cubicBezTo>
                  <a:cubicBezTo>
                    <a:pt x="19" y="19"/>
                    <a:pt x="19" y="19"/>
                    <a:pt x="19" y="19"/>
                  </a:cubicBezTo>
                  <a:cubicBezTo>
                    <a:pt x="18" y="19"/>
                    <a:pt x="18" y="19"/>
                    <a:pt x="18" y="19"/>
                  </a:cubicBezTo>
                  <a:cubicBezTo>
                    <a:pt x="18" y="19"/>
                    <a:pt x="18" y="19"/>
                    <a:pt x="18" y="19"/>
                  </a:cubicBezTo>
                  <a:cubicBezTo>
                    <a:pt x="17" y="19"/>
                    <a:pt x="17" y="19"/>
                    <a:pt x="17" y="19"/>
                  </a:cubicBezTo>
                  <a:cubicBezTo>
                    <a:pt x="17" y="18"/>
                    <a:pt x="17" y="18"/>
                    <a:pt x="17" y="18"/>
                  </a:cubicBezTo>
                  <a:cubicBezTo>
                    <a:pt x="18" y="18"/>
                    <a:pt x="18" y="18"/>
                    <a:pt x="18" y="18"/>
                  </a:cubicBezTo>
                  <a:cubicBezTo>
                    <a:pt x="18" y="18"/>
                    <a:pt x="18" y="18"/>
                    <a:pt x="18" y="18"/>
                  </a:cubicBezTo>
                  <a:cubicBezTo>
                    <a:pt x="18" y="18"/>
                    <a:pt x="18" y="18"/>
                    <a:pt x="18" y="18"/>
                  </a:cubicBezTo>
                  <a:cubicBezTo>
                    <a:pt x="17" y="18"/>
                    <a:pt x="17" y="18"/>
                    <a:pt x="17" y="18"/>
                  </a:cubicBezTo>
                  <a:cubicBezTo>
                    <a:pt x="17" y="18"/>
                    <a:pt x="17" y="18"/>
                    <a:pt x="17" y="18"/>
                  </a:cubicBezTo>
                  <a:cubicBezTo>
                    <a:pt x="17" y="18"/>
                    <a:pt x="17" y="18"/>
                    <a:pt x="17" y="18"/>
                  </a:cubicBezTo>
                  <a:cubicBezTo>
                    <a:pt x="17" y="18"/>
                    <a:pt x="17" y="18"/>
                    <a:pt x="17" y="18"/>
                  </a:cubicBezTo>
                  <a:cubicBezTo>
                    <a:pt x="16" y="17"/>
                    <a:pt x="16" y="17"/>
                    <a:pt x="16" y="17"/>
                  </a:cubicBezTo>
                  <a:cubicBezTo>
                    <a:pt x="16" y="17"/>
                    <a:pt x="16" y="17"/>
                    <a:pt x="16" y="17"/>
                  </a:cubicBezTo>
                  <a:cubicBezTo>
                    <a:pt x="16" y="16"/>
                    <a:pt x="16" y="16"/>
                    <a:pt x="16" y="16"/>
                  </a:cubicBezTo>
                  <a:cubicBezTo>
                    <a:pt x="15" y="16"/>
                    <a:pt x="15" y="16"/>
                    <a:pt x="15" y="16"/>
                  </a:cubicBezTo>
                  <a:cubicBezTo>
                    <a:pt x="15" y="15"/>
                    <a:pt x="15" y="15"/>
                    <a:pt x="15" y="15"/>
                  </a:cubicBezTo>
                  <a:cubicBezTo>
                    <a:pt x="15" y="15"/>
                    <a:pt x="15" y="15"/>
                    <a:pt x="15" y="15"/>
                  </a:cubicBezTo>
                  <a:cubicBezTo>
                    <a:pt x="15" y="15"/>
                    <a:pt x="15" y="15"/>
                    <a:pt x="15" y="15"/>
                  </a:cubicBezTo>
                  <a:cubicBezTo>
                    <a:pt x="14" y="15"/>
                    <a:pt x="14" y="15"/>
                    <a:pt x="14" y="15"/>
                  </a:cubicBezTo>
                  <a:cubicBezTo>
                    <a:pt x="14" y="15"/>
                    <a:pt x="14" y="15"/>
                    <a:pt x="14" y="15"/>
                  </a:cubicBezTo>
                  <a:cubicBezTo>
                    <a:pt x="14" y="14"/>
                    <a:pt x="14" y="14"/>
                    <a:pt x="14" y="14"/>
                  </a:cubicBezTo>
                  <a:cubicBezTo>
                    <a:pt x="14" y="14"/>
                    <a:pt x="14" y="14"/>
                    <a:pt x="14" y="14"/>
                  </a:cubicBezTo>
                  <a:cubicBezTo>
                    <a:pt x="13" y="13"/>
                    <a:pt x="13" y="13"/>
                    <a:pt x="13" y="13"/>
                  </a:cubicBezTo>
                  <a:cubicBezTo>
                    <a:pt x="13" y="13"/>
                    <a:pt x="13" y="13"/>
                    <a:pt x="13" y="13"/>
                  </a:cubicBezTo>
                  <a:cubicBezTo>
                    <a:pt x="13" y="13"/>
                    <a:pt x="13" y="13"/>
                    <a:pt x="13" y="13"/>
                  </a:cubicBezTo>
                  <a:cubicBezTo>
                    <a:pt x="14" y="13"/>
                    <a:pt x="14" y="13"/>
                    <a:pt x="14" y="13"/>
                  </a:cubicBezTo>
                  <a:cubicBezTo>
                    <a:pt x="15" y="12"/>
                    <a:pt x="15" y="12"/>
                    <a:pt x="15" y="12"/>
                  </a:cubicBezTo>
                  <a:cubicBezTo>
                    <a:pt x="15" y="12"/>
                    <a:pt x="15" y="12"/>
                    <a:pt x="15" y="12"/>
                  </a:cubicBezTo>
                  <a:cubicBezTo>
                    <a:pt x="15" y="12"/>
                    <a:pt x="15" y="12"/>
                    <a:pt x="15" y="12"/>
                  </a:cubicBezTo>
                  <a:cubicBezTo>
                    <a:pt x="14" y="11"/>
                    <a:pt x="14" y="11"/>
                    <a:pt x="14" y="11"/>
                  </a:cubicBezTo>
                  <a:cubicBezTo>
                    <a:pt x="14" y="11"/>
                    <a:pt x="14" y="11"/>
                    <a:pt x="14" y="11"/>
                  </a:cubicBezTo>
                  <a:cubicBezTo>
                    <a:pt x="14" y="11"/>
                    <a:pt x="14" y="11"/>
                    <a:pt x="14" y="11"/>
                  </a:cubicBezTo>
                  <a:cubicBezTo>
                    <a:pt x="13" y="11"/>
                    <a:pt x="13" y="11"/>
                    <a:pt x="13" y="11"/>
                  </a:cubicBezTo>
                  <a:cubicBezTo>
                    <a:pt x="12" y="10"/>
                    <a:pt x="12" y="10"/>
                    <a:pt x="12" y="10"/>
                  </a:cubicBezTo>
                  <a:cubicBezTo>
                    <a:pt x="12" y="10"/>
                    <a:pt x="12" y="10"/>
                    <a:pt x="12" y="10"/>
                  </a:cubicBezTo>
                  <a:cubicBezTo>
                    <a:pt x="12" y="10"/>
                    <a:pt x="12" y="10"/>
                    <a:pt x="12" y="10"/>
                  </a:cubicBezTo>
                  <a:cubicBezTo>
                    <a:pt x="11" y="10"/>
                    <a:pt x="11" y="10"/>
                    <a:pt x="11" y="10"/>
                  </a:cubicBezTo>
                  <a:cubicBezTo>
                    <a:pt x="10" y="9"/>
                    <a:pt x="10" y="9"/>
                    <a:pt x="10" y="9"/>
                  </a:cubicBezTo>
                  <a:cubicBezTo>
                    <a:pt x="11" y="9"/>
                    <a:pt x="11" y="9"/>
                    <a:pt x="11" y="9"/>
                  </a:cubicBezTo>
                  <a:cubicBezTo>
                    <a:pt x="11" y="9"/>
                    <a:pt x="11" y="9"/>
                    <a:pt x="11" y="9"/>
                  </a:cubicBezTo>
                  <a:cubicBezTo>
                    <a:pt x="11" y="8"/>
                    <a:pt x="11" y="8"/>
                    <a:pt x="11" y="8"/>
                  </a:cubicBezTo>
                  <a:cubicBezTo>
                    <a:pt x="10" y="7"/>
                    <a:pt x="10" y="7"/>
                    <a:pt x="10" y="7"/>
                  </a:cubicBezTo>
                  <a:cubicBezTo>
                    <a:pt x="10" y="8"/>
                    <a:pt x="10" y="8"/>
                    <a:pt x="10" y="8"/>
                  </a:cubicBezTo>
                  <a:cubicBezTo>
                    <a:pt x="9" y="8"/>
                    <a:pt x="9" y="8"/>
                    <a:pt x="9" y="8"/>
                  </a:cubicBezTo>
                  <a:cubicBezTo>
                    <a:pt x="9" y="7"/>
                    <a:pt x="9" y="7"/>
                    <a:pt x="9" y="7"/>
                  </a:cubicBezTo>
                  <a:cubicBezTo>
                    <a:pt x="9" y="7"/>
                    <a:pt x="9" y="7"/>
                    <a:pt x="9" y="7"/>
                  </a:cubicBezTo>
                  <a:cubicBezTo>
                    <a:pt x="9" y="7"/>
                    <a:pt x="9" y="7"/>
                    <a:pt x="9" y="7"/>
                  </a:cubicBezTo>
                  <a:cubicBezTo>
                    <a:pt x="8" y="7"/>
                    <a:pt x="8" y="7"/>
                    <a:pt x="8" y="7"/>
                  </a:cubicBezTo>
                  <a:cubicBezTo>
                    <a:pt x="8" y="6"/>
                    <a:pt x="8" y="6"/>
                    <a:pt x="8" y="6"/>
                  </a:cubicBezTo>
                  <a:cubicBezTo>
                    <a:pt x="8" y="6"/>
                    <a:pt x="8" y="6"/>
                    <a:pt x="8" y="6"/>
                  </a:cubicBezTo>
                  <a:cubicBezTo>
                    <a:pt x="7" y="6"/>
                    <a:pt x="7" y="6"/>
                    <a:pt x="7" y="6"/>
                  </a:cubicBezTo>
                  <a:cubicBezTo>
                    <a:pt x="7" y="6"/>
                    <a:pt x="7" y="6"/>
                    <a:pt x="7" y="6"/>
                  </a:cubicBezTo>
                  <a:cubicBezTo>
                    <a:pt x="7" y="6"/>
                    <a:pt x="7" y="6"/>
                    <a:pt x="7" y="6"/>
                  </a:cubicBezTo>
                  <a:cubicBezTo>
                    <a:pt x="6" y="6"/>
                    <a:pt x="6" y="6"/>
                    <a:pt x="6" y="6"/>
                  </a:cubicBezTo>
                  <a:cubicBezTo>
                    <a:pt x="5" y="5"/>
                    <a:pt x="5" y="5"/>
                    <a:pt x="5" y="5"/>
                  </a:cubicBezTo>
                  <a:cubicBezTo>
                    <a:pt x="4" y="5"/>
                    <a:pt x="4" y="5"/>
                    <a:pt x="4" y="5"/>
                  </a:cubicBezTo>
                  <a:cubicBezTo>
                    <a:pt x="4" y="5"/>
                    <a:pt x="4" y="5"/>
                    <a:pt x="4" y="5"/>
                  </a:cubicBezTo>
                  <a:cubicBezTo>
                    <a:pt x="4" y="5"/>
                    <a:pt x="4" y="5"/>
                    <a:pt x="4" y="5"/>
                  </a:cubicBezTo>
                  <a:cubicBezTo>
                    <a:pt x="3" y="5"/>
                    <a:pt x="3" y="5"/>
                    <a:pt x="3" y="5"/>
                  </a:cubicBezTo>
                  <a:cubicBezTo>
                    <a:pt x="3" y="5"/>
                    <a:pt x="3" y="5"/>
                    <a:pt x="3" y="5"/>
                  </a:cubicBezTo>
                  <a:cubicBezTo>
                    <a:pt x="2" y="4"/>
                    <a:pt x="2" y="4"/>
                    <a:pt x="2" y="4"/>
                  </a:cubicBezTo>
                  <a:cubicBezTo>
                    <a:pt x="2" y="4"/>
                    <a:pt x="2" y="4"/>
                    <a:pt x="2" y="4"/>
                  </a:cubicBezTo>
                  <a:cubicBezTo>
                    <a:pt x="2" y="4"/>
                    <a:pt x="2" y="4"/>
                    <a:pt x="2" y="4"/>
                  </a:cubicBezTo>
                  <a:cubicBezTo>
                    <a:pt x="1" y="4"/>
                    <a:pt x="1" y="4"/>
                    <a:pt x="1" y="4"/>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5292" y="2548"/>
              <a:ext cx="177" cy="269"/>
            </a:xfrm>
            <a:custGeom>
              <a:avLst/>
              <a:gdLst>
                <a:gd name="T0" fmla="*/ 8 w 21"/>
                <a:gd name="T1" fmla="*/ 1 h 32"/>
                <a:gd name="T2" fmla="*/ 11 w 21"/>
                <a:gd name="T3" fmla="*/ 13 h 32"/>
                <a:gd name="T4" fmla="*/ 14 w 21"/>
                <a:gd name="T5" fmla="*/ 13 h 32"/>
                <a:gd name="T6" fmla="*/ 15 w 21"/>
                <a:gd name="T7" fmla="*/ 15 h 32"/>
                <a:gd name="T8" fmla="*/ 15 w 21"/>
                <a:gd name="T9" fmla="*/ 16 h 32"/>
                <a:gd name="T10" fmla="*/ 12 w 21"/>
                <a:gd name="T11" fmla="*/ 13 h 32"/>
                <a:gd name="T12" fmla="*/ 9 w 21"/>
                <a:gd name="T13" fmla="*/ 14 h 32"/>
                <a:gd name="T14" fmla="*/ 8 w 21"/>
                <a:gd name="T15" fmla="*/ 12 h 32"/>
                <a:gd name="T16" fmla="*/ 6 w 21"/>
                <a:gd name="T17" fmla="*/ 11 h 32"/>
                <a:gd name="T18" fmla="*/ 6 w 21"/>
                <a:gd name="T19" fmla="*/ 8 h 32"/>
                <a:gd name="T20" fmla="*/ 8 w 21"/>
                <a:gd name="T21" fmla="*/ 3 h 32"/>
                <a:gd name="T22" fmla="*/ 10 w 21"/>
                <a:gd name="T23" fmla="*/ 4 h 32"/>
                <a:gd name="T24" fmla="*/ 10 w 21"/>
                <a:gd name="T25" fmla="*/ 8 h 32"/>
                <a:gd name="T26" fmla="*/ 10 w 21"/>
                <a:gd name="T27" fmla="*/ 12 h 32"/>
                <a:gd name="T28" fmla="*/ 11 w 21"/>
                <a:gd name="T29" fmla="*/ 10 h 32"/>
                <a:gd name="T30" fmla="*/ 7 w 21"/>
                <a:gd name="T31" fmla="*/ 14 h 32"/>
                <a:gd name="T32" fmla="*/ 10 w 21"/>
                <a:gd name="T33" fmla="*/ 16 h 32"/>
                <a:gd name="T34" fmla="*/ 15 w 21"/>
                <a:gd name="T35" fmla="*/ 13 h 32"/>
                <a:gd name="T36" fmla="*/ 11 w 21"/>
                <a:gd name="T37" fmla="*/ 14 h 32"/>
                <a:gd name="T38" fmla="*/ 11 w 21"/>
                <a:gd name="T39" fmla="*/ 17 h 32"/>
                <a:gd name="T40" fmla="*/ 13 w 21"/>
                <a:gd name="T41" fmla="*/ 15 h 32"/>
                <a:gd name="T42" fmla="*/ 14 w 21"/>
                <a:gd name="T43" fmla="*/ 16 h 32"/>
                <a:gd name="T44" fmla="*/ 14 w 21"/>
                <a:gd name="T45" fmla="*/ 16 h 32"/>
                <a:gd name="T46" fmla="*/ 11 w 21"/>
                <a:gd name="T47" fmla="*/ 21 h 32"/>
                <a:gd name="T48" fmla="*/ 12 w 21"/>
                <a:gd name="T49" fmla="*/ 18 h 32"/>
                <a:gd name="T50" fmla="*/ 13 w 21"/>
                <a:gd name="T51" fmla="*/ 19 h 32"/>
                <a:gd name="T52" fmla="*/ 13 w 21"/>
                <a:gd name="T53" fmla="*/ 21 h 32"/>
                <a:gd name="T54" fmla="*/ 15 w 21"/>
                <a:gd name="T55" fmla="*/ 21 h 32"/>
                <a:gd name="T56" fmla="*/ 14 w 21"/>
                <a:gd name="T57" fmla="*/ 23 h 32"/>
                <a:gd name="T58" fmla="*/ 13 w 21"/>
                <a:gd name="T59" fmla="*/ 21 h 32"/>
                <a:gd name="T60" fmla="*/ 14 w 21"/>
                <a:gd name="T61" fmla="*/ 24 h 32"/>
                <a:gd name="T62" fmla="*/ 16 w 21"/>
                <a:gd name="T63" fmla="*/ 22 h 32"/>
                <a:gd name="T64" fmla="*/ 18 w 21"/>
                <a:gd name="T65" fmla="*/ 22 h 32"/>
                <a:gd name="T66" fmla="*/ 16 w 21"/>
                <a:gd name="T67" fmla="*/ 19 h 32"/>
                <a:gd name="T68" fmla="*/ 19 w 21"/>
                <a:gd name="T69" fmla="*/ 19 h 32"/>
                <a:gd name="T70" fmla="*/ 17 w 21"/>
                <a:gd name="T71" fmla="*/ 16 h 32"/>
                <a:gd name="T72" fmla="*/ 17 w 21"/>
                <a:gd name="T73" fmla="*/ 18 h 32"/>
                <a:gd name="T74" fmla="*/ 16 w 21"/>
                <a:gd name="T75" fmla="*/ 19 h 32"/>
                <a:gd name="T76" fmla="*/ 18 w 21"/>
                <a:gd name="T77" fmla="*/ 21 h 32"/>
                <a:gd name="T78" fmla="*/ 19 w 21"/>
                <a:gd name="T79" fmla="*/ 20 h 32"/>
                <a:gd name="T80" fmla="*/ 19 w 21"/>
                <a:gd name="T81" fmla="*/ 21 h 32"/>
                <a:gd name="T82" fmla="*/ 20 w 21"/>
                <a:gd name="T83" fmla="*/ 23 h 32"/>
                <a:gd name="T84" fmla="*/ 12 w 21"/>
                <a:gd name="T85" fmla="*/ 27 h 32"/>
                <a:gd name="T86" fmla="*/ 15 w 21"/>
                <a:gd name="T87" fmla="*/ 25 h 32"/>
                <a:gd name="T88" fmla="*/ 17 w 21"/>
                <a:gd name="T89" fmla="*/ 25 h 32"/>
                <a:gd name="T90" fmla="*/ 18 w 21"/>
                <a:gd name="T91" fmla="*/ 22 h 32"/>
                <a:gd name="T92" fmla="*/ 20 w 21"/>
                <a:gd name="T93" fmla="*/ 25 h 32"/>
                <a:gd name="T94" fmla="*/ 21 w 21"/>
                <a:gd name="T95" fmla="*/ 29 h 32"/>
                <a:gd name="T96" fmla="*/ 20 w 21"/>
                <a:gd name="T97" fmla="*/ 29 h 32"/>
                <a:gd name="T98" fmla="*/ 19 w 21"/>
                <a:gd name="T99" fmla="*/ 32 h 32"/>
                <a:gd name="T100" fmla="*/ 17 w 21"/>
                <a:gd name="T101" fmla="*/ 31 h 32"/>
                <a:gd name="T102" fmla="*/ 16 w 21"/>
                <a:gd name="T103" fmla="*/ 28 h 32"/>
                <a:gd name="T104" fmla="*/ 14 w 21"/>
                <a:gd name="T105" fmla="*/ 28 h 32"/>
                <a:gd name="T106" fmla="*/ 13 w 21"/>
                <a:gd name="T107" fmla="*/ 27 h 32"/>
                <a:gd name="T108" fmla="*/ 12 w 21"/>
                <a:gd name="T109" fmla="*/ 29 h 32"/>
                <a:gd name="T110" fmla="*/ 7 w 21"/>
                <a:gd name="T111" fmla="*/ 17 h 32"/>
                <a:gd name="T112" fmla="*/ 6 w 21"/>
                <a:gd name="T113" fmla="*/ 18 h 32"/>
                <a:gd name="T114" fmla="*/ 2 w 21"/>
                <a:gd name="T115" fmla="*/ 25 h 32"/>
                <a:gd name="T116" fmla="*/ 5 w 21"/>
                <a:gd name="T117" fmla="*/ 22 h 32"/>
                <a:gd name="T118" fmla="*/ 5 w 21"/>
                <a:gd name="T119" fmla="*/ 20 h 32"/>
                <a:gd name="T120" fmla="*/ 2 w 21"/>
                <a:gd name="T121" fmla="*/ 24 h 32"/>
                <a:gd name="T122" fmla="*/ 1 w 21"/>
                <a:gd name="T123"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32">
                  <a:moveTo>
                    <a:pt x="8" y="2"/>
                  </a:moveTo>
                  <a:cubicBezTo>
                    <a:pt x="8" y="2"/>
                    <a:pt x="8" y="2"/>
                    <a:pt x="8" y="2"/>
                  </a:cubicBezTo>
                  <a:cubicBezTo>
                    <a:pt x="8" y="2"/>
                    <a:pt x="8" y="2"/>
                    <a:pt x="8" y="2"/>
                  </a:cubicBezTo>
                  <a:cubicBezTo>
                    <a:pt x="8" y="2"/>
                    <a:pt x="8" y="2"/>
                    <a:pt x="8" y="2"/>
                  </a:cubicBezTo>
                  <a:close/>
                  <a:moveTo>
                    <a:pt x="8" y="1"/>
                  </a:moveTo>
                  <a:cubicBezTo>
                    <a:pt x="8" y="1"/>
                    <a:pt x="8" y="1"/>
                    <a:pt x="8" y="1"/>
                  </a:cubicBezTo>
                  <a:cubicBezTo>
                    <a:pt x="8" y="1"/>
                    <a:pt x="8" y="1"/>
                    <a:pt x="8" y="1"/>
                  </a:cubicBezTo>
                  <a:cubicBezTo>
                    <a:pt x="8" y="1"/>
                    <a:pt x="8" y="1"/>
                    <a:pt x="8" y="1"/>
                  </a:cubicBezTo>
                  <a:close/>
                  <a:moveTo>
                    <a:pt x="8" y="0"/>
                  </a:moveTo>
                  <a:cubicBezTo>
                    <a:pt x="8" y="1"/>
                    <a:pt x="8" y="1"/>
                    <a:pt x="8" y="1"/>
                  </a:cubicBezTo>
                  <a:cubicBezTo>
                    <a:pt x="8" y="1"/>
                    <a:pt x="8" y="1"/>
                    <a:pt x="8" y="1"/>
                  </a:cubicBezTo>
                  <a:cubicBezTo>
                    <a:pt x="8" y="0"/>
                    <a:pt x="8" y="0"/>
                    <a:pt x="8" y="0"/>
                  </a:cubicBezTo>
                  <a:close/>
                  <a:moveTo>
                    <a:pt x="9" y="1"/>
                  </a:moveTo>
                  <a:cubicBezTo>
                    <a:pt x="9" y="2"/>
                    <a:pt x="9" y="2"/>
                    <a:pt x="9" y="2"/>
                  </a:cubicBezTo>
                  <a:cubicBezTo>
                    <a:pt x="9" y="2"/>
                    <a:pt x="9" y="2"/>
                    <a:pt x="9" y="2"/>
                  </a:cubicBezTo>
                  <a:cubicBezTo>
                    <a:pt x="10" y="2"/>
                    <a:pt x="10" y="2"/>
                    <a:pt x="10" y="2"/>
                  </a:cubicBezTo>
                  <a:cubicBezTo>
                    <a:pt x="10" y="2"/>
                    <a:pt x="9" y="1"/>
                    <a:pt x="9" y="1"/>
                  </a:cubicBezTo>
                  <a:close/>
                  <a:moveTo>
                    <a:pt x="10" y="12"/>
                  </a:moveTo>
                  <a:cubicBezTo>
                    <a:pt x="10" y="12"/>
                    <a:pt x="10" y="12"/>
                    <a:pt x="10" y="12"/>
                  </a:cubicBezTo>
                  <a:cubicBezTo>
                    <a:pt x="10" y="13"/>
                    <a:pt x="10" y="13"/>
                    <a:pt x="10" y="13"/>
                  </a:cubicBezTo>
                  <a:cubicBezTo>
                    <a:pt x="11" y="13"/>
                    <a:pt x="11"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3" y="12"/>
                    <a:pt x="13" y="12"/>
                    <a:pt x="13" y="12"/>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3"/>
                    <a:pt x="14" y="13"/>
                    <a:pt x="14" y="13"/>
                  </a:cubicBezTo>
                  <a:cubicBezTo>
                    <a:pt x="14" y="13"/>
                    <a:pt x="14" y="13"/>
                    <a:pt x="14" y="13"/>
                  </a:cubicBezTo>
                  <a:cubicBezTo>
                    <a:pt x="15" y="13"/>
                    <a:pt x="15" y="13"/>
                    <a:pt x="15" y="13"/>
                  </a:cubicBezTo>
                  <a:cubicBezTo>
                    <a:pt x="15" y="14"/>
                    <a:pt x="15" y="14"/>
                    <a:pt x="15" y="14"/>
                  </a:cubicBezTo>
                  <a:cubicBezTo>
                    <a:pt x="14" y="14"/>
                    <a:pt x="14" y="14"/>
                    <a:pt x="14" y="14"/>
                  </a:cubicBezTo>
                  <a:cubicBezTo>
                    <a:pt x="14" y="13"/>
                    <a:pt x="14" y="13"/>
                    <a:pt x="14" y="13"/>
                  </a:cubicBezTo>
                  <a:cubicBezTo>
                    <a:pt x="14" y="14"/>
                    <a:pt x="14" y="14"/>
                    <a:pt x="14" y="14"/>
                  </a:cubicBezTo>
                  <a:cubicBezTo>
                    <a:pt x="14" y="14"/>
                    <a:pt x="14" y="14"/>
                    <a:pt x="14" y="14"/>
                  </a:cubicBezTo>
                  <a:cubicBezTo>
                    <a:pt x="14" y="15"/>
                    <a:pt x="14" y="15"/>
                    <a:pt x="14" y="15"/>
                  </a:cubicBezTo>
                  <a:cubicBezTo>
                    <a:pt x="14" y="15"/>
                    <a:pt x="14" y="15"/>
                    <a:pt x="14" y="15"/>
                  </a:cubicBezTo>
                  <a:cubicBezTo>
                    <a:pt x="15" y="15"/>
                    <a:pt x="15" y="15"/>
                    <a:pt x="15" y="15"/>
                  </a:cubicBezTo>
                  <a:cubicBezTo>
                    <a:pt x="15" y="15"/>
                    <a:pt x="15" y="15"/>
                    <a:pt x="15" y="15"/>
                  </a:cubicBezTo>
                  <a:cubicBezTo>
                    <a:pt x="15" y="15"/>
                    <a:pt x="15" y="15"/>
                    <a:pt x="15" y="15"/>
                  </a:cubicBezTo>
                  <a:cubicBezTo>
                    <a:pt x="16" y="15"/>
                    <a:pt x="16" y="15"/>
                    <a:pt x="16" y="15"/>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5"/>
                    <a:pt x="15" y="15"/>
                    <a:pt x="15" y="15"/>
                  </a:cubicBezTo>
                  <a:cubicBezTo>
                    <a:pt x="15" y="15"/>
                    <a:pt x="15" y="15"/>
                    <a:pt x="15" y="15"/>
                  </a:cubicBezTo>
                  <a:cubicBezTo>
                    <a:pt x="15" y="16"/>
                    <a:pt x="15" y="16"/>
                    <a:pt x="15" y="16"/>
                  </a:cubicBezTo>
                  <a:cubicBezTo>
                    <a:pt x="14" y="16"/>
                    <a:pt x="14" y="16"/>
                    <a:pt x="14" y="16"/>
                  </a:cubicBezTo>
                  <a:cubicBezTo>
                    <a:pt x="14" y="15"/>
                    <a:pt x="14" y="15"/>
                    <a:pt x="14" y="15"/>
                  </a:cubicBezTo>
                  <a:cubicBezTo>
                    <a:pt x="13" y="15"/>
                    <a:pt x="13" y="15"/>
                    <a:pt x="13" y="15"/>
                  </a:cubicBezTo>
                  <a:cubicBezTo>
                    <a:pt x="13" y="15"/>
                    <a:pt x="13" y="15"/>
                    <a:pt x="13" y="15"/>
                  </a:cubicBezTo>
                  <a:cubicBezTo>
                    <a:pt x="13" y="14"/>
                    <a:pt x="13" y="14"/>
                    <a:pt x="13" y="14"/>
                  </a:cubicBezTo>
                  <a:cubicBezTo>
                    <a:pt x="13" y="14"/>
                    <a:pt x="13" y="14"/>
                    <a:pt x="13" y="14"/>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4"/>
                    <a:pt x="12" y="14"/>
                    <a:pt x="12" y="14"/>
                  </a:cubicBezTo>
                  <a:cubicBezTo>
                    <a:pt x="12" y="15"/>
                    <a:pt x="12" y="15"/>
                    <a:pt x="12" y="15"/>
                  </a:cubicBezTo>
                  <a:cubicBezTo>
                    <a:pt x="12" y="15"/>
                    <a:pt x="12" y="15"/>
                    <a:pt x="12" y="15"/>
                  </a:cubicBezTo>
                  <a:cubicBezTo>
                    <a:pt x="12" y="14"/>
                    <a:pt x="12" y="14"/>
                    <a:pt x="12" y="14"/>
                  </a:cubicBezTo>
                  <a:cubicBezTo>
                    <a:pt x="11" y="14"/>
                    <a:pt x="11" y="14"/>
                    <a:pt x="11" y="14"/>
                  </a:cubicBezTo>
                  <a:cubicBezTo>
                    <a:pt x="11" y="13"/>
                    <a:pt x="11" y="13"/>
                    <a:pt x="11" y="13"/>
                  </a:cubicBezTo>
                  <a:cubicBezTo>
                    <a:pt x="10" y="13"/>
                    <a:pt x="10" y="13"/>
                    <a:pt x="10" y="13"/>
                  </a:cubicBezTo>
                  <a:cubicBezTo>
                    <a:pt x="10" y="13"/>
                    <a:pt x="10" y="13"/>
                    <a:pt x="10" y="13"/>
                  </a:cubicBezTo>
                  <a:cubicBezTo>
                    <a:pt x="9" y="13"/>
                    <a:pt x="9" y="13"/>
                    <a:pt x="9" y="13"/>
                  </a:cubicBezTo>
                  <a:cubicBezTo>
                    <a:pt x="10" y="14"/>
                    <a:pt x="10" y="14"/>
                    <a:pt x="10" y="14"/>
                  </a:cubicBezTo>
                  <a:cubicBezTo>
                    <a:pt x="9" y="14"/>
                    <a:pt x="9" y="14"/>
                    <a:pt x="9" y="14"/>
                  </a:cubicBezTo>
                  <a:cubicBezTo>
                    <a:pt x="9" y="13"/>
                    <a:pt x="9" y="13"/>
                    <a:pt x="9" y="13"/>
                  </a:cubicBezTo>
                  <a:cubicBezTo>
                    <a:pt x="8" y="14"/>
                    <a:pt x="8" y="14"/>
                    <a:pt x="8" y="14"/>
                  </a:cubicBezTo>
                  <a:cubicBezTo>
                    <a:pt x="8" y="14"/>
                    <a:pt x="8" y="14"/>
                    <a:pt x="8" y="14"/>
                  </a:cubicBezTo>
                  <a:cubicBezTo>
                    <a:pt x="8" y="13"/>
                    <a:pt x="8" y="13"/>
                    <a:pt x="8" y="13"/>
                  </a:cubicBezTo>
                  <a:cubicBezTo>
                    <a:pt x="8" y="13"/>
                    <a:pt x="8" y="13"/>
                    <a:pt x="8" y="13"/>
                  </a:cubicBezTo>
                  <a:cubicBezTo>
                    <a:pt x="8" y="13"/>
                    <a:pt x="8" y="13"/>
                    <a:pt x="8" y="13"/>
                  </a:cubicBezTo>
                  <a:cubicBezTo>
                    <a:pt x="8" y="14"/>
                    <a:pt x="8" y="14"/>
                    <a:pt x="8" y="14"/>
                  </a:cubicBezTo>
                  <a:cubicBezTo>
                    <a:pt x="7" y="13"/>
                    <a:pt x="7" y="13"/>
                    <a:pt x="7" y="13"/>
                  </a:cubicBezTo>
                  <a:cubicBezTo>
                    <a:pt x="7" y="13"/>
                    <a:pt x="7" y="13"/>
                    <a:pt x="7" y="13"/>
                  </a:cubicBezTo>
                  <a:cubicBezTo>
                    <a:pt x="7" y="12"/>
                    <a:pt x="7" y="12"/>
                    <a:pt x="7" y="12"/>
                  </a:cubicBezTo>
                  <a:cubicBezTo>
                    <a:pt x="8" y="12"/>
                    <a:pt x="8" y="12"/>
                    <a:pt x="8" y="12"/>
                  </a:cubicBezTo>
                  <a:cubicBezTo>
                    <a:pt x="8" y="11"/>
                    <a:pt x="8" y="11"/>
                    <a:pt x="8" y="11"/>
                  </a:cubicBezTo>
                  <a:cubicBezTo>
                    <a:pt x="8" y="11"/>
                    <a:pt x="8" y="11"/>
                    <a:pt x="8" y="11"/>
                  </a:cubicBezTo>
                  <a:cubicBezTo>
                    <a:pt x="7" y="11"/>
                    <a:pt x="7" y="11"/>
                    <a:pt x="7" y="11"/>
                  </a:cubicBezTo>
                  <a:cubicBezTo>
                    <a:pt x="7" y="11"/>
                    <a:pt x="7" y="11"/>
                    <a:pt x="7" y="11"/>
                  </a:cubicBezTo>
                  <a:cubicBezTo>
                    <a:pt x="7" y="12"/>
                    <a:pt x="7" y="12"/>
                    <a:pt x="7" y="12"/>
                  </a:cubicBezTo>
                  <a:cubicBezTo>
                    <a:pt x="7" y="12"/>
                    <a:pt x="7" y="12"/>
                    <a:pt x="7" y="12"/>
                  </a:cubicBezTo>
                  <a:cubicBezTo>
                    <a:pt x="7" y="12"/>
                    <a:pt x="7" y="12"/>
                    <a:pt x="7" y="12"/>
                  </a:cubicBezTo>
                  <a:cubicBezTo>
                    <a:pt x="7" y="11"/>
                    <a:pt x="7" y="11"/>
                    <a:pt x="7" y="11"/>
                  </a:cubicBezTo>
                  <a:cubicBezTo>
                    <a:pt x="7" y="11"/>
                    <a:pt x="7" y="11"/>
                    <a:pt x="7" y="11"/>
                  </a:cubicBezTo>
                  <a:cubicBezTo>
                    <a:pt x="6" y="11"/>
                    <a:pt x="6" y="11"/>
                    <a:pt x="6" y="11"/>
                  </a:cubicBezTo>
                  <a:cubicBezTo>
                    <a:pt x="6" y="11"/>
                    <a:pt x="6" y="11"/>
                    <a:pt x="6" y="11"/>
                  </a:cubicBezTo>
                  <a:cubicBezTo>
                    <a:pt x="6" y="11"/>
                    <a:pt x="6" y="11"/>
                    <a:pt x="6" y="11"/>
                  </a:cubicBezTo>
                  <a:cubicBezTo>
                    <a:pt x="6" y="10"/>
                    <a:pt x="6" y="10"/>
                    <a:pt x="6" y="10"/>
                  </a:cubicBezTo>
                  <a:cubicBezTo>
                    <a:pt x="6" y="10"/>
                    <a:pt x="6" y="10"/>
                    <a:pt x="6" y="10"/>
                  </a:cubicBezTo>
                  <a:cubicBezTo>
                    <a:pt x="6" y="9"/>
                    <a:pt x="6" y="9"/>
                    <a:pt x="6" y="9"/>
                  </a:cubicBezTo>
                  <a:cubicBezTo>
                    <a:pt x="6" y="9"/>
                    <a:pt x="6" y="9"/>
                    <a:pt x="6" y="9"/>
                  </a:cubicBezTo>
                  <a:cubicBezTo>
                    <a:pt x="6" y="9"/>
                    <a:pt x="6" y="9"/>
                    <a:pt x="6" y="9"/>
                  </a:cubicBezTo>
                  <a:cubicBezTo>
                    <a:pt x="5" y="9"/>
                    <a:pt x="5" y="9"/>
                    <a:pt x="5" y="9"/>
                  </a:cubicBezTo>
                  <a:cubicBezTo>
                    <a:pt x="5" y="8"/>
                    <a:pt x="5" y="8"/>
                    <a:pt x="5" y="8"/>
                  </a:cubicBezTo>
                  <a:cubicBezTo>
                    <a:pt x="5" y="8"/>
                    <a:pt x="5" y="8"/>
                    <a:pt x="5" y="8"/>
                  </a:cubicBezTo>
                  <a:cubicBezTo>
                    <a:pt x="6" y="8"/>
                    <a:pt x="6" y="8"/>
                    <a:pt x="6" y="8"/>
                  </a:cubicBezTo>
                  <a:cubicBezTo>
                    <a:pt x="6" y="8"/>
                    <a:pt x="6" y="8"/>
                    <a:pt x="6" y="8"/>
                  </a:cubicBezTo>
                  <a:cubicBezTo>
                    <a:pt x="6" y="8"/>
                    <a:pt x="6" y="8"/>
                    <a:pt x="6" y="8"/>
                  </a:cubicBezTo>
                  <a:cubicBezTo>
                    <a:pt x="6" y="8"/>
                    <a:pt x="6" y="8"/>
                    <a:pt x="6" y="8"/>
                  </a:cubicBezTo>
                  <a:cubicBezTo>
                    <a:pt x="6" y="7"/>
                    <a:pt x="6" y="7"/>
                    <a:pt x="6" y="7"/>
                  </a:cubicBezTo>
                  <a:cubicBezTo>
                    <a:pt x="6" y="6"/>
                    <a:pt x="6" y="6"/>
                    <a:pt x="6" y="6"/>
                  </a:cubicBezTo>
                  <a:cubicBezTo>
                    <a:pt x="6" y="5"/>
                    <a:pt x="6" y="5"/>
                    <a:pt x="6" y="5"/>
                  </a:cubicBezTo>
                  <a:cubicBezTo>
                    <a:pt x="6" y="4"/>
                    <a:pt x="6" y="4"/>
                    <a:pt x="6" y="4"/>
                  </a:cubicBezTo>
                  <a:cubicBezTo>
                    <a:pt x="6" y="4"/>
                    <a:pt x="6" y="4"/>
                    <a:pt x="6" y="4"/>
                  </a:cubicBezTo>
                  <a:cubicBezTo>
                    <a:pt x="7" y="3"/>
                    <a:pt x="7" y="3"/>
                    <a:pt x="7" y="3"/>
                  </a:cubicBezTo>
                  <a:cubicBezTo>
                    <a:pt x="7" y="3"/>
                    <a:pt x="7" y="3"/>
                    <a:pt x="7" y="3"/>
                  </a:cubicBezTo>
                  <a:cubicBezTo>
                    <a:pt x="7" y="2"/>
                    <a:pt x="7" y="2"/>
                    <a:pt x="7" y="2"/>
                  </a:cubicBezTo>
                  <a:cubicBezTo>
                    <a:pt x="8" y="3"/>
                    <a:pt x="8" y="3"/>
                    <a:pt x="8" y="3"/>
                  </a:cubicBezTo>
                  <a:cubicBezTo>
                    <a:pt x="9" y="3"/>
                    <a:pt x="9" y="3"/>
                    <a:pt x="9" y="3"/>
                  </a:cubicBezTo>
                  <a:cubicBezTo>
                    <a:pt x="9" y="3"/>
                    <a:pt x="9" y="3"/>
                    <a:pt x="9" y="3"/>
                  </a:cubicBezTo>
                  <a:cubicBezTo>
                    <a:pt x="9" y="3"/>
                    <a:pt x="9" y="3"/>
                    <a:pt x="9" y="3"/>
                  </a:cubicBezTo>
                  <a:cubicBezTo>
                    <a:pt x="10" y="3"/>
                    <a:pt x="10" y="3"/>
                    <a:pt x="10" y="3"/>
                  </a:cubicBezTo>
                  <a:cubicBezTo>
                    <a:pt x="10" y="3"/>
                    <a:pt x="10" y="3"/>
                    <a:pt x="10" y="3"/>
                  </a:cubicBezTo>
                  <a:cubicBezTo>
                    <a:pt x="10" y="2"/>
                    <a:pt x="10" y="2"/>
                    <a:pt x="10" y="2"/>
                  </a:cubicBezTo>
                  <a:cubicBezTo>
                    <a:pt x="10" y="2"/>
                    <a:pt x="10" y="2"/>
                    <a:pt x="10" y="2"/>
                  </a:cubicBezTo>
                  <a:cubicBezTo>
                    <a:pt x="10" y="3"/>
                    <a:pt x="10" y="3"/>
                    <a:pt x="10" y="3"/>
                  </a:cubicBezTo>
                  <a:cubicBezTo>
                    <a:pt x="10" y="3"/>
                    <a:pt x="10" y="3"/>
                    <a:pt x="10" y="3"/>
                  </a:cubicBezTo>
                  <a:cubicBezTo>
                    <a:pt x="10" y="3"/>
                    <a:pt x="10" y="3"/>
                    <a:pt x="10" y="3"/>
                  </a:cubicBezTo>
                  <a:cubicBezTo>
                    <a:pt x="10" y="4"/>
                    <a:pt x="10" y="4"/>
                    <a:pt x="10" y="4"/>
                  </a:cubicBezTo>
                  <a:cubicBezTo>
                    <a:pt x="10" y="5"/>
                    <a:pt x="10" y="5"/>
                    <a:pt x="10" y="5"/>
                  </a:cubicBezTo>
                  <a:cubicBezTo>
                    <a:pt x="11" y="5"/>
                    <a:pt x="11" y="5"/>
                    <a:pt x="11" y="5"/>
                  </a:cubicBezTo>
                  <a:cubicBezTo>
                    <a:pt x="11" y="5"/>
                    <a:pt x="11" y="5"/>
                    <a:pt x="11" y="5"/>
                  </a:cubicBezTo>
                  <a:cubicBezTo>
                    <a:pt x="11" y="6"/>
                    <a:pt x="11" y="6"/>
                    <a:pt x="11" y="6"/>
                  </a:cubicBezTo>
                  <a:cubicBezTo>
                    <a:pt x="11" y="7"/>
                    <a:pt x="11" y="7"/>
                    <a:pt x="11" y="7"/>
                  </a:cubicBezTo>
                  <a:cubicBezTo>
                    <a:pt x="10" y="7"/>
                    <a:pt x="10" y="7"/>
                    <a:pt x="10" y="7"/>
                  </a:cubicBezTo>
                  <a:cubicBezTo>
                    <a:pt x="11" y="8"/>
                    <a:pt x="11" y="8"/>
                    <a:pt x="11" y="8"/>
                  </a:cubicBezTo>
                  <a:cubicBezTo>
                    <a:pt x="10" y="8"/>
                    <a:pt x="10" y="8"/>
                    <a:pt x="10" y="8"/>
                  </a:cubicBezTo>
                  <a:cubicBezTo>
                    <a:pt x="10" y="8"/>
                    <a:pt x="10" y="8"/>
                    <a:pt x="10" y="8"/>
                  </a:cubicBezTo>
                  <a:cubicBezTo>
                    <a:pt x="10" y="8"/>
                    <a:pt x="10" y="8"/>
                    <a:pt x="10" y="8"/>
                  </a:cubicBezTo>
                  <a:cubicBezTo>
                    <a:pt x="10" y="8"/>
                    <a:pt x="10" y="8"/>
                    <a:pt x="10" y="8"/>
                  </a:cubicBezTo>
                  <a:cubicBezTo>
                    <a:pt x="9" y="9"/>
                    <a:pt x="9" y="9"/>
                    <a:pt x="9" y="9"/>
                  </a:cubicBezTo>
                  <a:cubicBezTo>
                    <a:pt x="9" y="9"/>
                    <a:pt x="9" y="9"/>
                    <a:pt x="9" y="9"/>
                  </a:cubicBezTo>
                  <a:cubicBezTo>
                    <a:pt x="9" y="9"/>
                    <a:pt x="9" y="9"/>
                    <a:pt x="9" y="9"/>
                  </a:cubicBezTo>
                  <a:cubicBezTo>
                    <a:pt x="9" y="10"/>
                    <a:pt x="9" y="10"/>
                    <a:pt x="9" y="10"/>
                  </a:cubicBezTo>
                  <a:cubicBezTo>
                    <a:pt x="9" y="10"/>
                    <a:pt x="9" y="10"/>
                    <a:pt x="9" y="10"/>
                  </a:cubicBezTo>
                  <a:cubicBezTo>
                    <a:pt x="9" y="10"/>
                    <a:pt x="9" y="10"/>
                    <a:pt x="9" y="10"/>
                  </a:cubicBezTo>
                  <a:cubicBezTo>
                    <a:pt x="9" y="11"/>
                    <a:pt x="9" y="11"/>
                    <a:pt x="9" y="11"/>
                  </a:cubicBezTo>
                  <a:cubicBezTo>
                    <a:pt x="10" y="11"/>
                    <a:pt x="10" y="11"/>
                    <a:pt x="10" y="11"/>
                  </a:cubicBezTo>
                  <a:cubicBezTo>
                    <a:pt x="10" y="12"/>
                    <a:pt x="10" y="12"/>
                    <a:pt x="10" y="12"/>
                  </a:cubicBezTo>
                  <a:cubicBezTo>
                    <a:pt x="10" y="12"/>
                    <a:pt x="10" y="12"/>
                    <a:pt x="10" y="12"/>
                  </a:cubicBezTo>
                  <a:close/>
                  <a:moveTo>
                    <a:pt x="10" y="12"/>
                  </a:moveTo>
                  <a:cubicBezTo>
                    <a:pt x="10" y="12"/>
                    <a:pt x="10" y="12"/>
                    <a:pt x="10" y="12"/>
                  </a:cubicBezTo>
                  <a:cubicBezTo>
                    <a:pt x="11" y="13"/>
                    <a:pt x="11" y="13"/>
                    <a:pt x="11" y="13"/>
                  </a:cubicBezTo>
                  <a:cubicBezTo>
                    <a:pt x="11" y="12"/>
                    <a:pt x="11" y="12"/>
                    <a:pt x="11" y="12"/>
                  </a:cubicBezTo>
                  <a:cubicBezTo>
                    <a:pt x="10" y="12"/>
                    <a:pt x="10" y="12"/>
                    <a:pt x="10" y="12"/>
                  </a:cubicBezTo>
                  <a:close/>
                  <a:moveTo>
                    <a:pt x="10" y="11"/>
                  </a:moveTo>
                  <a:cubicBezTo>
                    <a:pt x="10" y="11"/>
                    <a:pt x="10" y="11"/>
                    <a:pt x="10" y="11"/>
                  </a:cubicBezTo>
                  <a:cubicBezTo>
                    <a:pt x="10" y="11"/>
                    <a:pt x="10" y="11"/>
                    <a:pt x="10" y="11"/>
                  </a:cubicBezTo>
                  <a:cubicBezTo>
                    <a:pt x="10" y="12"/>
                    <a:pt x="10" y="12"/>
                    <a:pt x="10" y="12"/>
                  </a:cubicBezTo>
                  <a:cubicBezTo>
                    <a:pt x="11" y="11"/>
                    <a:pt x="11" y="11"/>
                    <a:pt x="11" y="11"/>
                  </a:cubicBezTo>
                  <a:cubicBezTo>
                    <a:pt x="11" y="11"/>
                    <a:pt x="11" y="11"/>
                    <a:pt x="11" y="11"/>
                  </a:cubicBezTo>
                  <a:cubicBezTo>
                    <a:pt x="11" y="10"/>
                    <a:pt x="11" y="10"/>
                    <a:pt x="11" y="10"/>
                  </a:cubicBezTo>
                  <a:cubicBezTo>
                    <a:pt x="10" y="10"/>
                    <a:pt x="10" y="10"/>
                    <a:pt x="10" y="10"/>
                  </a:cubicBezTo>
                  <a:cubicBezTo>
                    <a:pt x="10" y="11"/>
                    <a:pt x="10" y="11"/>
                    <a:pt x="10" y="11"/>
                  </a:cubicBezTo>
                  <a:close/>
                  <a:moveTo>
                    <a:pt x="6" y="13"/>
                  </a:moveTo>
                  <a:cubicBezTo>
                    <a:pt x="6" y="13"/>
                    <a:pt x="6" y="13"/>
                    <a:pt x="6" y="13"/>
                  </a:cubicBezTo>
                  <a:cubicBezTo>
                    <a:pt x="7" y="14"/>
                    <a:pt x="7" y="14"/>
                    <a:pt x="7" y="14"/>
                  </a:cubicBezTo>
                  <a:cubicBezTo>
                    <a:pt x="7" y="14"/>
                    <a:pt x="7" y="14"/>
                    <a:pt x="7" y="14"/>
                  </a:cubicBezTo>
                  <a:cubicBezTo>
                    <a:pt x="7" y="13"/>
                    <a:pt x="7" y="13"/>
                    <a:pt x="7" y="13"/>
                  </a:cubicBezTo>
                  <a:cubicBezTo>
                    <a:pt x="6" y="13"/>
                    <a:pt x="6" y="13"/>
                    <a:pt x="6" y="13"/>
                  </a:cubicBezTo>
                  <a:close/>
                  <a:moveTo>
                    <a:pt x="7" y="14"/>
                  </a:moveTo>
                  <a:cubicBezTo>
                    <a:pt x="7" y="14"/>
                    <a:pt x="7" y="14"/>
                    <a:pt x="7" y="14"/>
                  </a:cubicBezTo>
                  <a:cubicBezTo>
                    <a:pt x="7" y="14"/>
                    <a:pt x="7" y="14"/>
                    <a:pt x="7" y="14"/>
                  </a:cubicBezTo>
                  <a:cubicBezTo>
                    <a:pt x="7" y="15"/>
                    <a:pt x="7" y="15"/>
                    <a:pt x="7"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9" y="17"/>
                    <a:pt x="9" y="17"/>
                    <a:pt x="9" y="17"/>
                  </a:cubicBezTo>
                  <a:cubicBezTo>
                    <a:pt x="9" y="17"/>
                    <a:pt x="9" y="17"/>
                    <a:pt x="9" y="17"/>
                  </a:cubicBezTo>
                  <a:cubicBezTo>
                    <a:pt x="10" y="17"/>
                    <a:pt x="10" y="17"/>
                    <a:pt x="10" y="17"/>
                  </a:cubicBezTo>
                  <a:cubicBezTo>
                    <a:pt x="10" y="16"/>
                    <a:pt x="10" y="16"/>
                    <a:pt x="10" y="16"/>
                  </a:cubicBezTo>
                  <a:cubicBezTo>
                    <a:pt x="10" y="16"/>
                    <a:pt x="10" y="16"/>
                    <a:pt x="10" y="16"/>
                  </a:cubicBezTo>
                  <a:cubicBezTo>
                    <a:pt x="10" y="16"/>
                    <a:pt x="10" y="16"/>
                    <a:pt x="10" y="16"/>
                  </a:cubicBezTo>
                  <a:cubicBezTo>
                    <a:pt x="10" y="16"/>
                    <a:pt x="10" y="16"/>
                    <a:pt x="10" y="16"/>
                  </a:cubicBezTo>
                  <a:cubicBezTo>
                    <a:pt x="10" y="15"/>
                    <a:pt x="10" y="15"/>
                    <a:pt x="10" y="15"/>
                  </a:cubicBezTo>
                  <a:cubicBezTo>
                    <a:pt x="10" y="15"/>
                    <a:pt x="10" y="15"/>
                    <a:pt x="10" y="15"/>
                  </a:cubicBezTo>
                  <a:cubicBezTo>
                    <a:pt x="9" y="15"/>
                    <a:pt x="9" y="15"/>
                    <a:pt x="9" y="15"/>
                  </a:cubicBezTo>
                  <a:cubicBezTo>
                    <a:pt x="8" y="14"/>
                    <a:pt x="8" y="14"/>
                    <a:pt x="8" y="14"/>
                  </a:cubicBezTo>
                  <a:cubicBezTo>
                    <a:pt x="8" y="14"/>
                    <a:pt x="8" y="14"/>
                    <a:pt x="8" y="14"/>
                  </a:cubicBezTo>
                  <a:cubicBezTo>
                    <a:pt x="7" y="14"/>
                    <a:pt x="7" y="14"/>
                    <a:pt x="7" y="14"/>
                  </a:cubicBezTo>
                  <a:cubicBezTo>
                    <a:pt x="7" y="14"/>
                    <a:pt x="7" y="14"/>
                    <a:pt x="7" y="14"/>
                  </a:cubicBezTo>
                  <a:close/>
                  <a:moveTo>
                    <a:pt x="15" y="13"/>
                  </a:moveTo>
                  <a:cubicBezTo>
                    <a:pt x="15" y="13"/>
                    <a:pt x="15" y="13"/>
                    <a:pt x="15" y="13"/>
                  </a:cubicBezTo>
                  <a:cubicBezTo>
                    <a:pt x="15" y="13"/>
                    <a:pt x="15" y="13"/>
                    <a:pt x="15" y="13"/>
                  </a:cubicBezTo>
                  <a:cubicBezTo>
                    <a:pt x="15" y="14"/>
                    <a:pt x="15" y="14"/>
                    <a:pt x="15" y="14"/>
                  </a:cubicBezTo>
                  <a:cubicBezTo>
                    <a:pt x="15" y="14"/>
                    <a:pt x="15" y="14"/>
                    <a:pt x="15" y="14"/>
                  </a:cubicBezTo>
                  <a:cubicBezTo>
                    <a:pt x="15" y="14"/>
                    <a:pt x="15" y="14"/>
                    <a:pt x="15" y="14"/>
                  </a:cubicBezTo>
                  <a:cubicBezTo>
                    <a:pt x="16" y="14"/>
                    <a:pt x="16" y="14"/>
                    <a:pt x="16" y="14"/>
                  </a:cubicBezTo>
                  <a:cubicBezTo>
                    <a:pt x="16" y="13"/>
                    <a:pt x="16" y="13"/>
                    <a:pt x="16" y="13"/>
                  </a:cubicBezTo>
                  <a:cubicBezTo>
                    <a:pt x="16" y="13"/>
                    <a:pt x="16" y="13"/>
                    <a:pt x="16" y="13"/>
                  </a:cubicBezTo>
                  <a:cubicBezTo>
                    <a:pt x="15" y="13"/>
                    <a:pt x="15" y="13"/>
                    <a:pt x="15" y="13"/>
                  </a:cubicBezTo>
                  <a:close/>
                  <a:moveTo>
                    <a:pt x="10" y="14"/>
                  </a:moveTo>
                  <a:cubicBezTo>
                    <a:pt x="11" y="15"/>
                    <a:pt x="11" y="15"/>
                    <a:pt x="11" y="15"/>
                  </a:cubicBezTo>
                  <a:cubicBezTo>
                    <a:pt x="11" y="14"/>
                    <a:pt x="11" y="14"/>
                    <a:pt x="11" y="14"/>
                  </a:cubicBezTo>
                  <a:cubicBezTo>
                    <a:pt x="11" y="14"/>
                    <a:pt x="11" y="14"/>
                    <a:pt x="11" y="14"/>
                  </a:cubicBezTo>
                  <a:cubicBezTo>
                    <a:pt x="11" y="14"/>
                    <a:pt x="11" y="14"/>
                    <a:pt x="11" y="14"/>
                  </a:cubicBezTo>
                  <a:cubicBezTo>
                    <a:pt x="10" y="14"/>
                    <a:pt x="10" y="14"/>
                    <a:pt x="10" y="14"/>
                  </a:cubicBezTo>
                  <a:cubicBezTo>
                    <a:pt x="10" y="14"/>
                    <a:pt x="10" y="14"/>
                    <a:pt x="10" y="14"/>
                  </a:cubicBezTo>
                  <a:cubicBezTo>
                    <a:pt x="10" y="14"/>
                    <a:pt x="10" y="14"/>
                    <a:pt x="10" y="14"/>
                  </a:cubicBezTo>
                  <a:close/>
                  <a:moveTo>
                    <a:pt x="11" y="16"/>
                  </a:moveTo>
                  <a:cubicBezTo>
                    <a:pt x="11" y="16"/>
                    <a:pt x="11" y="16"/>
                    <a:pt x="11" y="16"/>
                  </a:cubicBezTo>
                  <a:cubicBezTo>
                    <a:pt x="11" y="17"/>
                    <a:pt x="11" y="17"/>
                    <a:pt x="11" y="17"/>
                  </a:cubicBezTo>
                  <a:cubicBezTo>
                    <a:pt x="11" y="17"/>
                    <a:pt x="11" y="17"/>
                    <a:pt x="11" y="17"/>
                  </a:cubicBezTo>
                  <a:cubicBezTo>
                    <a:pt x="11" y="17"/>
                    <a:pt x="11" y="17"/>
                    <a:pt x="11" y="17"/>
                  </a:cubicBezTo>
                  <a:cubicBezTo>
                    <a:pt x="11" y="17"/>
                    <a:pt x="11" y="17"/>
                    <a:pt x="11" y="17"/>
                  </a:cubicBezTo>
                  <a:cubicBezTo>
                    <a:pt x="11" y="16"/>
                    <a:pt x="11" y="16"/>
                    <a:pt x="11" y="16"/>
                  </a:cubicBezTo>
                  <a:cubicBezTo>
                    <a:pt x="11" y="16"/>
                    <a:pt x="11" y="16"/>
                    <a:pt x="11" y="16"/>
                  </a:cubicBezTo>
                  <a:cubicBezTo>
                    <a:pt x="11" y="16"/>
                    <a:pt x="11" y="16"/>
                    <a:pt x="11" y="16"/>
                  </a:cubicBezTo>
                  <a:close/>
                  <a:moveTo>
                    <a:pt x="12" y="16"/>
                  </a:moveTo>
                  <a:cubicBezTo>
                    <a:pt x="12" y="16"/>
                    <a:pt x="12" y="16"/>
                    <a:pt x="12" y="16"/>
                  </a:cubicBezTo>
                  <a:cubicBezTo>
                    <a:pt x="12" y="17"/>
                    <a:pt x="12" y="17"/>
                    <a:pt x="12" y="17"/>
                  </a:cubicBezTo>
                  <a:cubicBezTo>
                    <a:pt x="12" y="17"/>
                    <a:pt x="12" y="17"/>
                    <a:pt x="12" y="17"/>
                  </a:cubicBezTo>
                  <a:cubicBezTo>
                    <a:pt x="12" y="16"/>
                    <a:pt x="12" y="16"/>
                    <a:pt x="12" y="16"/>
                  </a:cubicBezTo>
                  <a:cubicBezTo>
                    <a:pt x="12" y="16"/>
                    <a:pt x="12" y="16"/>
                    <a:pt x="12" y="16"/>
                  </a:cubicBezTo>
                  <a:close/>
                  <a:moveTo>
                    <a:pt x="13" y="15"/>
                  </a:moveTo>
                  <a:cubicBezTo>
                    <a:pt x="13" y="15"/>
                    <a:pt x="13" y="15"/>
                    <a:pt x="13" y="15"/>
                  </a:cubicBezTo>
                  <a:cubicBezTo>
                    <a:pt x="13" y="15"/>
                    <a:pt x="13" y="15"/>
                    <a:pt x="13" y="15"/>
                  </a:cubicBezTo>
                  <a:cubicBezTo>
                    <a:pt x="13" y="15"/>
                    <a:pt x="13" y="15"/>
                    <a:pt x="13" y="15"/>
                  </a:cubicBezTo>
                  <a:cubicBezTo>
                    <a:pt x="13" y="16"/>
                    <a:pt x="13" y="16"/>
                    <a:pt x="13" y="16"/>
                  </a:cubicBezTo>
                  <a:cubicBezTo>
                    <a:pt x="13" y="15"/>
                    <a:pt x="13" y="15"/>
                    <a:pt x="13" y="15"/>
                  </a:cubicBezTo>
                  <a:cubicBezTo>
                    <a:pt x="13" y="15"/>
                    <a:pt x="13" y="15"/>
                    <a:pt x="13" y="15"/>
                  </a:cubicBezTo>
                  <a:close/>
                  <a:moveTo>
                    <a:pt x="14" y="16"/>
                  </a:moveTo>
                  <a:cubicBezTo>
                    <a:pt x="14" y="16"/>
                    <a:pt x="14" y="16"/>
                    <a:pt x="14" y="16"/>
                  </a:cubicBezTo>
                  <a:cubicBezTo>
                    <a:pt x="15" y="17"/>
                    <a:pt x="15" y="17"/>
                    <a:pt x="15" y="17"/>
                  </a:cubicBezTo>
                  <a:cubicBezTo>
                    <a:pt x="15" y="17"/>
                    <a:pt x="15" y="17"/>
                    <a:pt x="15" y="17"/>
                  </a:cubicBezTo>
                  <a:cubicBezTo>
                    <a:pt x="14" y="16"/>
                    <a:pt x="14" y="16"/>
                    <a:pt x="14" y="16"/>
                  </a:cubicBezTo>
                  <a:cubicBezTo>
                    <a:pt x="14" y="16"/>
                    <a:pt x="14" y="16"/>
                    <a:pt x="14" y="16"/>
                  </a:cubicBezTo>
                  <a:close/>
                  <a:moveTo>
                    <a:pt x="13" y="18"/>
                  </a:moveTo>
                  <a:cubicBezTo>
                    <a:pt x="14" y="17"/>
                    <a:pt x="14" y="17"/>
                    <a:pt x="14" y="17"/>
                  </a:cubicBezTo>
                  <a:cubicBezTo>
                    <a:pt x="14" y="17"/>
                    <a:pt x="14" y="17"/>
                    <a:pt x="14" y="17"/>
                  </a:cubicBezTo>
                  <a:cubicBezTo>
                    <a:pt x="15" y="18"/>
                    <a:pt x="15" y="18"/>
                    <a:pt x="15" y="18"/>
                  </a:cubicBezTo>
                  <a:cubicBezTo>
                    <a:pt x="15" y="18"/>
                    <a:pt x="15" y="18"/>
                    <a:pt x="15" y="18"/>
                  </a:cubicBezTo>
                  <a:cubicBezTo>
                    <a:pt x="15" y="18"/>
                    <a:pt x="15" y="18"/>
                    <a:pt x="15" y="18"/>
                  </a:cubicBezTo>
                  <a:cubicBezTo>
                    <a:pt x="15" y="17"/>
                    <a:pt x="15" y="17"/>
                    <a:pt x="15" y="17"/>
                  </a:cubicBezTo>
                  <a:cubicBezTo>
                    <a:pt x="15" y="17"/>
                    <a:pt x="15" y="17"/>
                    <a:pt x="15" y="17"/>
                  </a:cubicBezTo>
                  <a:cubicBezTo>
                    <a:pt x="14" y="17"/>
                    <a:pt x="14" y="17"/>
                    <a:pt x="14" y="17"/>
                  </a:cubicBezTo>
                  <a:cubicBezTo>
                    <a:pt x="14" y="17"/>
                    <a:pt x="14" y="17"/>
                    <a:pt x="14" y="17"/>
                  </a:cubicBezTo>
                  <a:cubicBezTo>
                    <a:pt x="14" y="16"/>
                    <a:pt x="14" y="16"/>
                    <a:pt x="14" y="16"/>
                  </a:cubicBezTo>
                  <a:cubicBezTo>
                    <a:pt x="14" y="16"/>
                    <a:pt x="14" y="16"/>
                    <a:pt x="14" y="16"/>
                  </a:cubicBezTo>
                  <a:cubicBezTo>
                    <a:pt x="14" y="16"/>
                    <a:pt x="14" y="16"/>
                    <a:pt x="14" y="16"/>
                  </a:cubicBezTo>
                  <a:cubicBezTo>
                    <a:pt x="13" y="16"/>
                    <a:pt x="13" y="16"/>
                    <a:pt x="13" y="16"/>
                  </a:cubicBezTo>
                  <a:cubicBezTo>
                    <a:pt x="13" y="17"/>
                    <a:pt x="13" y="17"/>
                    <a:pt x="13" y="17"/>
                  </a:cubicBezTo>
                  <a:cubicBezTo>
                    <a:pt x="14" y="17"/>
                    <a:pt x="14" y="17"/>
                    <a:pt x="14" y="17"/>
                  </a:cubicBezTo>
                  <a:cubicBezTo>
                    <a:pt x="13" y="17"/>
                    <a:pt x="13" y="17"/>
                    <a:pt x="13" y="17"/>
                  </a:cubicBezTo>
                  <a:cubicBezTo>
                    <a:pt x="13" y="17"/>
                    <a:pt x="13" y="17"/>
                    <a:pt x="13" y="17"/>
                  </a:cubicBezTo>
                  <a:cubicBezTo>
                    <a:pt x="13" y="18"/>
                    <a:pt x="13" y="18"/>
                    <a:pt x="13" y="18"/>
                  </a:cubicBezTo>
                  <a:close/>
                  <a:moveTo>
                    <a:pt x="11" y="21"/>
                  </a:moveTo>
                  <a:cubicBezTo>
                    <a:pt x="11" y="21"/>
                    <a:pt x="11" y="21"/>
                    <a:pt x="11" y="21"/>
                  </a:cubicBezTo>
                  <a:cubicBezTo>
                    <a:pt x="11" y="21"/>
                    <a:pt x="11" y="21"/>
                    <a:pt x="11" y="21"/>
                  </a:cubicBezTo>
                  <a:cubicBezTo>
                    <a:pt x="11" y="20"/>
                    <a:pt x="11" y="20"/>
                    <a:pt x="11" y="20"/>
                  </a:cubicBezTo>
                  <a:cubicBezTo>
                    <a:pt x="11" y="20"/>
                    <a:pt x="11" y="20"/>
                    <a:pt x="11" y="20"/>
                  </a:cubicBezTo>
                  <a:cubicBezTo>
                    <a:pt x="11" y="19"/>
                    <a:pt x="11" y="19"/>
                    <a:pt x="11" y="19"/>
                  </a:cubicBezTo>
                  <a:cubicBezTo>
                    <a:pt x="11" y="19"/>
                    <a:pt x="11" y="19"/>
                    <a:pt x="11" y="19"/>
                  </a:cubicBezTo>
                  <a:cubicBezTo>
                    <a:pt x="11" y="18"/>
                    <a:pt x="11" y="18"/>
                    <a:pt x="11" y="18"/>
                  </a:cubicBezTo>
                  <a:cubicBezTo>
                    <a:pt x="11" y="18"/>
                    <a:pt x="11" y="18"/>
                    <a:pt x="11" y="18"/>
                  </a:cubicBezTo>
                  <a:cubicBezTo>
                    <a:pt x="10" y="18"/>
                    <a:pt x="10" y="18"/>
                    <a:pt x="10" y="18"/>
                  </a:cubicBezTo>
                  <a:cubicBezTo>
                    <a:pt x="11" y="18"/>
                    <a:pt x="11" y="18"/>
                    <a:pt x="11" y="18"/>
                  </a:cubicBezTo>
                  <a:cubicBezTo>
                    <a:pt x="11" y="18"/>
                    <a:pt x="11" y="18"/>
                    <a:pt x="11" y="18"/>
                  </a:cubicBezTo>
                  <a:cubicBezTo>
                    <a:pt x="11" y="18"/>
                    <a:pt x="11" y="18"/>
                    <a:pt x="11" y="18"/>
                  </a:cubicBezTo>
                  <a:cubicBezTo>
                    <a:pt x="12" y="18"/>
                    <a:pt x="12" y="18"/>
                    <a:pt x="12" y="18"/>
                  </a:cubicBezTo>
                  <a:cubicBezTo>
                    <a:pt x="12" y="18"/>
                    <a:pt x="12" y="18"/>
                    <a:pt x="12" y="18"/>
                  </a:cubicBezTo>
                  <a:cubicBezTo>
                    <a:pt x="12" y="18"/>
                    <a:pt x="12" y="18"/>
                    <a:pt x="12" y="18"/>
                  </a:cubicBezTo>
                  <a:cubicBezTo>
                    <a:pt x="12" y="18"/>
                    <a:pt x="12" y="18"/>
                    <a:pt x="12" y="18"/>
                  </a:cubicBezTo>
                  <a:cubicBezTo>
                    <a:pt x="13" y="18"/>
                    <a:pt x="13" y="18"/>
                    <a:pt x="13" y="18"/>
                  </a:cubicBezTo>
                  <a:cubicBezTo>
                    <a:pt x="13" y="19"/>
                    <a:pt x="13" y="19"/>
                    <a:pt x="13" y="19"/>
                  </a:cubicBezTo>
                  <a:cubicBezTo>
                    <a:pt x="13" y="18"/>
                    <a:pt x="13" y="18"/>
                    <a:pt x="13" y="18"/>
                  </a:cubicBezTo>
                  <a:cubicBezTo>
                    <a:pt x="13" y="18"/>
                    <a:pt x="13" y="18"/>
                    <a:pt x="13" y="18"/>
                  </a:cubicBezTo>
                  <a:cubicBezTo>
                    <a:pt x="14" y="19"/>
                    <a:pt x="14" y="19"/>
                    <a:pt x="14" y="19"/>
                  </a:cubicBezTo>
                  <a:cubicBezTo>
                    <a:pt x="13" y="19"/>
                    <a:pt x="13" y="19"/>
                    <a:pt x="13" y="19"/>
                  </a:cubicBezTo>
                  <a:cubicBezTo>
                    <a:pt x="13" y="19"/>
                    <a:pt x="13" y="19"/>
                    <a:pt x="13" y="19"/>
                  </a:cubicBezTo>
                  <a:cubicBezTo>
                    <a:pt x="13" y="19"/>
                    <a:pt x="13" y="19"/>
                    <a:pt x="13" y="19"/>
                  </a:cubicBezTo>
                  <a:cubicBezTo>
                    <a:pt x="13" y="20"/>
                    <a:pt x="13" y="20"/>
                    <a:pt x="13" y="20"/>
                  </a:cubicBezTo>
                  <a:cubicBezTo>
                    <a:pt x="12" y="20"/>
                    <a:pt x="12" y="20"/>
                    <a:pt x="12" y="20"/>
                  </a:cubicBezTo>
                  <a:cubicBezTo>
                    <a:pt x="12" y="20"/>
                    <a:pt x="12" y="20"/>
                    <a:pt x="12" y="20"/>
                  </a:cubicBezTo>
                  <a:cubicBezTo>
                    <a:pt x="12" y="20"/>
                    <a:pt x="12" y="20"/>
                    <a:pt x="12" y="20"/>
                  </a:cubicBezTo>
                  <a:cubicBezTo>
                    <a:pt x="12" y="20"/>
                    <a:pt x="12" y="20"/>
                    <a:pt x="12" y="20"/>
                  </a:cubicBezTo>
                  <a:cubicBezTo>
                    <a:pt x="11" y="21"/>
                    <a:pt x="11" y="21"/>
                    <a:pt x="11" y="21"/>
                  </a:cubicBezTo>
                  <a:close/>
                  <a:moveTo>
                    <a:pt x="12" y="20"/>
                  </a:moveTo>
                  <a:cubicBezTo>
                    <a:pt x="12" y="20"/>
                    <a:pt x="12" y="20"/>
                    <a:pt x="12" y="20"/>
                  </a:cubicBezTo>
                  <a:cubicBezTo>
                    <a:pt x="12" y="21"/>
                    <a:pt x="12" y="21"/>
                    <a:pt x="12" y="21"/>
                  </a:cubicBezTo>
                  <a:cubicBezTo>
                    <a:pt x="12" y="21"/>
                    <a:pt x="12" y="21"/>
                    <a:pt x="12" y="21"/>
                  </a:cubicBezTo>
                  <a:cubicBezTo>
                    <a:pt x="13" y="21"/>
                    <a:pt x="13" y="21"/>
                    <a:pt x="13" y="21"/>
                  </a:cubicBezTo>
                  <a:cubicBezTo>
                    <a:pt x="13" y="20"/>
                    <a:pt x="13" y="20"/>
                    <a:pt x="13" y="20"/>
                  </a:cubicBezTo>
                  <a:cubicBezTo>
                    <a:pt x="12" y="20"/>
                    <a:pt x="12" y="20"/>
                    <a:pt x="12" y="20"/>
                  </a:cubicBezTo>
                  <a:close/>
                  <a:moveTo>
                    <a:pt x="16" y="20"/>
                  </a:moveTo>
                  <a:cubicBezTo>
                    <a:pt x="16" y="21"/>
                    <a:pt x="16" y="21"/>
                    <a:pt x="16" y="21"/>
                  </a:cubicBezTo>
                  <a:cubicBezTo>
                    <a:pt x="16" y="20"/>
                    <a:pt x="16" y="20"/>
                    <a:pt x="16" y="20"/>
                  </a:cubicBezTo>
                  <a:cubicBezTo>
                    <a:pt x="16" y="20"/>
                    <a:pt x="16" y="20"/>
                    <a:pt x="16" y="20"/>
                  </a:cubicBezTo>
                  <a:close/>
                  <a:moveTo>
                    <a:pt x="14" y="23"/>
                  </a:moveTo>
                  <a:cubicBezTo>
                    <a:pt x="14" y="23"/>
                    <a:pt x="14" y="23"/>
                    <a:pt x="14" y="23"/>
                  </a:cubicBezTo>
                  <a:cubicBezTo>
                    <a:pt x="15" y="22"/>
                    <a:pt x="15" y="22"/>
                    <a:pt x="15" y="22"/>
                  </a:cubicBezTo>
                  <a:cubicBezTo>
                    <a:pt x="15" y="21"/>
                    <a:pt x="15" y="21"/>
                    <a:pt x="15" y="21"/>
                  </a:cubicBezTo>
                  <a:cubicBezTo>
                    <a:pt x="15" y="21"/>
                    <a:pt x="15" y="21"/>
                    <a:pt x="15" y="21"/>
                  </a:cubicBezTo>
                  <a:cubicBezTo>
                    <a:pt x="15" y="20"/>
                    <a:pt x="15" y="20"/>
                    <a:pt x="15" y="20"/>
                  </a:cubicBezTo>
                  <a:cubicBezTo>
                    <a:pt x="15" y="20"/>
                    <a:pt x="15" y="20"/>
                    <a:pt x="15" y="20"/>
                  </a:cubicBezTo>
                  <a:cubicBezTo>
                    <a:pt x="15" y="19"/>
                    <a:pt x="15" y="19"/>
                    <a:pt x="15" y="19"/>
                  </a:cubicBezTo>
                  <a:cubicBezTo>
                    <a:pt x="15" y="19"/>
                    <a:pt x="15" y="19"/>
                    <a:pt x="15" y="19"/>
                  </a:cubicBezTo>
                  <a:cubicBezTo>
                    <a:pt x="15" y="20"/>
                    <a:pt x="15" y="20"/>
                    <a:pt x="15" y="20"/>
                  </a:cubicBezTo>
                  <a:cubicBezTo>
                    <a:pt x="15" y="21"/>
                    <a:pt x="15" y="21"/>
                    <a:pt x="15" y="21"/>
                  </a:cubicBezTo>
                  <a:cubicBezTo>
                    <a:pt x="15" y="21"/>
                    <a:pt x="15" y="21"/>
                    <a:pt x="15" y="21"/>
                  </a:cubicBezTo>
                  <a:cubicBezTo>
                    <a:pt x="14" y="22"/>
                    <a:pt x="14" y="22"/>
                    <a:pt x="14" y="22"/>
                  </a:cubicBezTo>
                  <a:cubicBezTo>
                    <a:pt x="14" y="22"/>
                    <a:pt x="14" y="22"/>
                    <a:pt x="14" y="22"/>
                  </a:cubicBezTo>
                  <a:cubicBezTo>
                    <a:pt x="14" y="23"/>
                    <a:pt x="14" y="23"/>
                    <a:pt x="14" y="23"/>
                  </a:cubicBezTo>
                  <a:cubicBezTo>
                    <a:pt x="14" y="23"/>
                    <a:pt x="14" y="23"/>
                    <a:pt x="14" y="23"/>
                  </a:cubicBezTo>
                  <a:close/>
                  <a:moveTo>
                    <a:pt x="14" y="23"/>
                  </a:moveTo>
                  <a:cubicBezTo>
                    <a:pt x="14" y="22"/>
                    <a:pt x="14" y="22"/>
                    <a:pt x="14" y="22"/>
                  </a:cubicBezTo>
                  <a:cubicBezTo>
                    <a:pt x="14" y="21"/>
                    <a:pt x="14" y="21"/>
                    <a:pt x="14" y="21"/>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3" y="20"/>
                    <a:pt x="13" y="20"/>
                    <a:pt x="13" y="20"/>
                  </a:cubicBezTo>
                  <a:cubicBezTo>
                    <a:pt x="13" y="20"/>
                    <a:pt x="13" y="20"/>
                    <a:pt x="13" y="20"/>
                  </a:cubicBezTo>
                  <a:cubicBezTo>
                    <a:pt x="13" y="21"/>
                    <a:pt x="13" y="21"/>
                    <a:pt x="13" y="21"/>
                  </a:cubicBezTo>
                  <a:cubicBezTo>
                    <a:pt x="13" y="21"/>
                    <a:pt x="13" y="21"/>
                    <a:pt x="13" y="21"/>
                  </a:cubicBezTo>
                  <a:cubicBezTo>
                    <a:pt x="13" y="22"/>
                    <a:pt x="13" y="22"/>
                    <a:pt x="13" y="22"/>
                  </a:cubicBezTo>
                  <a:cubicBezTo>
                    <a:pt x="12" y="22"/>
                    <a:pt x="12" y="22"/>
                    <a:pt x="12" y="22"/>
                  </a:cubicBezTo>
                  <a:cubicBezTo>
                    <a:pt x="12" y="22"/>
                    <a:pt x="12" y="22"/>
                    <a:pt x="12" y="22"/>
                  </a:cubicBezTo>
                  <a:cubicBezTo>
                    <a:pt x="12" y="23"/>
                    <a:pt x="12" y="23"/>
                    <a:pt x="12" y="23"/>
                  </a:cubicBezTo>
                  <a:cubicBezTo>
                    <a:pt x="12" y="23"/>
                    <a:pt x="12" y="23"/>
                    <a:pt x="12" y="23"/>
                  </a:cubicBezTo>
                  <a:cubicBezTo>
                    <a:pt x="13" y="23"/>
                    <a:pt x="13" y="23"/>
                    <a:pt x="13" y="23"/>
                  </a:cubicBezTo>
                  <a:cubicBezTo>
                    <a:pt x="13" y="23"/>
                    <a:pt x="13" y="23"/>
                    <a:pt x="13" y="23"/>
                  </a:cubicBezTo>
                  <a:cubicBezTo>
                    <a:pt x="13" y="24"/>
                    <a:pt x="13" y="24"/>
                    <a:pt x="13" y="24"/>
                  </a:cubicBezTo>
                  <a:cubicBezTo>
                    <a:pt x="14" y="24"/>
                    <a:pt x="14" y="24"/>
                    <a:pt x="14" y="24"/>
                  </a:cubicBezTo>
                  <a:cubicBezTo>
                    <a:pt x="14" y="24"/>
                    <a:pt x="14" y="24"/>
                    <a:pt x="14" y="24"/>
                  </a:cubicBezTo>
                  <a:cubicBezTo>
                    <a:pt x="14" y="23"/>
                    <a:pt x="14" y="23"/>
                    <a:pt x="14" y="23"/>
                  </a:cubicBezTo>
                  <a:cubicBezTo>
                    <a:pt x="14" y="23"/>
                    <a:pt x="14" y="23"/>
                    <a:pt x="14" y="23"/>
                  </a:cubicBezTo>
                  <a:close/>
                  <a:moveTo>
                    <a:pt x="15" y="23"/>
                  </a:moveTo>
                  <a:cubicBezTo>
                    <a:pt x="15" y="24"/>
                    <a:pt x="15" y="24"/>
                    <a:pt x="15" y="24"/>
                  </a:cubicBezTo>
                  <a:cubicBezTo>
                    <a:pt x="15" y="24"/>
                    <a:pt x="15" y="24"/>
                    <a:pt x="15" y="24"/>
                  </a:cubicBezTo>
                  <a:cubicBezTo>
                    <a:pt x="15" y="24"/>
                    <a:pt x="15" y="24"/>
                    <a:pt x="15" y="24"/>
                  </a:cubicBezTo>
                  <a:cubicBezTo>
                    <a:pt x="14" y="24"/>
                    <a:pt x="14" y="24"/>
                    <a:pt x="14" y="24"/>
                  </a:cubicBezTo>
                  <a:cubicBezTo>
                    <a:pt x="14" y="24"/>
                    <a:pt x="14" y="24"/>
                    <a:pt x="14" y="24"/>
                  </a:cubicBezTo>
                  <a:cubicBezTo>
                    <a:pt x="15" y="23"/>
                    <a:pt x="15" y="23"/>
                    <a:pt x="15" y="23"/>
                  </a:cubicBezTo>
                  <a:close/>
                  <a:moveTo>
                    <a:pt x="16" y="22"/>
                  </a:moveTo>
                  <a:cubicBezTo>
                    <a:pt x="16" y="22"/>
                    <a:pt x="16" y="22"/>
                    <a:pt x="16" y="22"/>
                  </a:cubicBezTo>
                  <a:cubicBezTo>
                    <a:pt x="17" y="22"/>
                    <a:pt x="17" y="22"/>
                    <a:pt x="17" y="22"/>
                  </a:cubicBezTo>
                  <a:cubicBezTo>
                    <a:pt x="17" y="22"/>
                    <a:pt x="17" y="22"/>
                    <a:pt x="17" y="22"/>
                  </a:cubicBezTo>
                  <a:cubicBezTo>
                    <a:pt x="16" y="22"/>
                    <a:pt x="16" y="22"/>
                    <a:pt x="16" y="22"/>
                  </a:cubicBezTo>
                  <a:cubicBezTo>
                    <a:pt x="16" y="23"/>
                    <a:pt x="16" y="23"/>
                    <a:pt x="16" y="23"/>
                  </a:cubicBezTo>
                  <a:cubicBezTo>
                    <a:pt x="15" y="23"/>
                    <a:pt x="15" y="23"/>
                    <a:pt x="15" y="23"/>
                  </a:cubicBezTo>
                  <a:cubicBezTo>
                    <a:pt x="15" y="23"/>
                    <a:pt x="15" y="23"/>
                    <a:pt x="15" y="23"/>
                  </a:cubicBezTo>
                  <a:cubicBezTo>
                    <a:pt x="15" y="22"/>
                    <a:pt x="15" y="22"/>
                    <a:pt x="15" y="22"/>
                  </a:cubicBezTo>
                  <a:cubicBezTo>
                    <a:pt x="15" y="22"/>
                    <a:pt x="15" y="22"/>
                    <a:pt x="15" y="22"/>
                  </a:cubicBezTo>
                  <a:cubicBezTo>
                    <a:pt x="16" y="22"/>
                    <a:pt x="16" y="22"/>
                    <a:pt x="16" y="22"/>
                  </a:cubicBezTo>
                  <a:close/>
                  <a:moveTo>
                    <a:pt x="18" y="22"/>
                  </a:moveTo>
                  <a:cubicBezTo>
                    <a:pt x="18" y="22"/>
                    <a:pt x="18" y="22"/>
                    <a:pt x="18" y="22"/>
                  </a:cubicBezTo>
                  <a:cubicBezTo>
                    <a:pt x="18" y="22"/>
                    <a:pt x="18" y="22"/>
                    <a:pt x="18" y="22"/>
                  </a:cubicBezTo>
                  <a:cubicBezTo>
                    <a:pt x="18" y="22"/>
                    <a:pt x="18" y="22"/>
                    <a:pt x="18" y="22"/>
                  </a:cubicBezTo>
                  <a:cubicBezTo>
                    <a:pt x="18" y="22"/>
                    <a:pt x="18" y="22"/>
                    <a:pt x="18" y="22"/>
                  </a:cubicBezTo>
                  <a:close/>
                  <a:moveTo>
                    <a:pt x="17" y="23"/>
                  </a:moveTo>
                  <a:cubicBezTo>
                    <a:pt x="17" y="24"/>
                    <a:pt x="17" y="24"/>
                    <a:pt x="17" y="24"/>
                  </a:cubicBezTo>
                  <a:cubicBezTo>
                    <a:pt x="17" y="24"/>
                    <a:pt x="17" y="24"/>
                    <a:pt x="17" y="24"/>
                  </a:cubicBezTo>
                  <a:cubicBezTo>
                    <a:pt x="17" y="24"/>
                    <a:pt x="17" y="24"/>
                    <a:pt x="17" y="24"/>
                  </a:cubicBezTo>
                  <a:cubicBezTo>
                    <a:pt x="17" y="23"/>
                    <a:pt x="17" y="23"/>
                    <a:pt x="17" y="23"/>
                  </a:cubicBezTo>
                  <a:cubicBezTo>
                    <a:pt x="17" y="23"/>
                    <a:pt x="17" y="23"/>
                    <a:pt x="17" y="23"/>
                  </a:cubicBezTo>
                  <a:close/>
                  <a:moveTo>
                    <a:pt x="16" y="18"/>
                  </a:moveTo>
                  <a:cubicBezTo>
                    <a:pt x="16" y="19"/>
                    <a:pt x="16" y="19"/>
                    <a:pt x="16" y="19"/>
                  </a:cubicBezTo>
                  <a:cubicBezTo>
                    <a:pt x="16" y="19"/>
                    <a:pt x="16" y="19"/>
                    <a:pt x="16" y="19"/>
                  </a:cubicBezTo>
                  <a:cubicBezTo>
                    <a:pt x="16" y="19"/>
                    <a:pt x="16" y="19"/>
                    <a:pt x="16" y="19"/>
                  </a:cubicBezTo>
                  <a:cubicBezTo>
                    <a:pt x="16" y="18"/>
                    <a:pt x="16" y="18"/>
                    <a:pt x="16" y="18"/>
                  </a:cubicBezTo>
                  <a:cubicBezTo>
                    <a:pt x="16" y="18"/>
                    <a:pt x="16" y="18"/>
                    <a:pt x="16" y="18"/>
                  </a:cubicBezTo>
                  <a:close/>
                  <a:moveTo>
                    <a:pt x="17" y="19"/>
                  </a:moveTo>
                  <a:cubicBezTo>
                    <a:pt x="18" y="19"/>
                    <a:pt x="18" y="19"/>
                    <a:pt x="18" y="19"/>
                  </a:cubicBezTo>
                  <a:cubicBezTo>
                    <a:pt x="18" y="19"/>
                    <a:pt x="18" y="19"/>
                    <a:pt x="18" y="19"/>
                  </a:cubicBezTo>
                  <a:cubicBezTo>
                    <a:pt x="18" y="19"/>
                    <a:pt x="18" y="19"/>
                    <a:pt x="18"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8" y="19"/>
                    <a:pt x="18" y="19"/>
                    <a:pt x="18" y="19"/>
                  </a:cubicBezTo>
                  <a:cubicBezTo>
                    <a:pt x="18" y="18"/>
                    <a:pt x="18" y="18"/>
                    <a:pt x="18" y="18"/>
                  </a:cubicBezTo>
                  <a:cubicBezTo>
                    <a:pt x="18" y="17"/>
                    <a:pt x="18" y="17"/>
                    <a:pt x="18" y="17"/>
                  </a:cubicBezTo>
                  <a:cubicBezTo>
                    <a:pt x="18" y="17"/>
                    <a:pt x="18" y="17"/>
                    <a:pt x="18" y="17"/>
                  </a:cubicBezTo>
                  <a:cubicBezTo>
                    <a:pt x="18" y="17"/>
                    <a:pt x="18" y="17"/>
                    <a:pt x="18" y="17"/>
                  </a:cubicBezTo>
                  <a:cubicBezTo>
                    <a:pt x="18" y="16"/>
                    <a:pt x="18" y="16"/>
                    <a:pt x="18" y="16"/>
                  </a:cubicBezTo>
                  <a:cubicBezTo>
                    <a:pt x="18" y="16"/>
                    <a:pt x="18" y="16"/>
                    <a:pt x="18"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6" y="16"/>
                    <a:pt x="16" y="16"/>
                    <a:pt x="16" y="16"/>
                  </a:cubicBezTo>
                  <a:cubicBezTo>
                    <a:pt x="16" y="16"/>
                    <a:pt x="16" y="16"/>
                    <a:pt x="16" y="16"/>
                  </a:cubicBezTo>
                  <a:cubicBezTo>
                    <a:pt x="16" y="16"/>
                    <a:pt x="16" y="16"/>
                    <a:pt x="16" y="16"/>
                  </a:cubicBezTo>
                  <a:cubicBezTo>
                    <a:pt x="16" y="16"/>
                    <a:pt x="16" y="16"/>
                    <a:pt x="16" y="16"/>
                  </a:cubicBezTo>
                  <a:cubicBezTo>
                    <a:pt x="16" y="17"/>
                    <a:pt x="16" y="17"/>
                    <a:pt x="16" y="17"/>
                  </a:cubicBezTo>
                  <a:cubicBezTo>
                    <a:pt x="17" y="17"/>
                    <a:pt x="17" y="17"/>
                    <a:pt x="17" y="17"/>
                  </a:cubicBezTo>
                  <a:cubicBezTo>
                    <a:pt x="17" y="18"/>
                    <a:pt x="17" y="18"/>
                    <a:pt x="17" y="18"/>
                  </a:cubicBezTo>
                  <a:cubicBezTo>
                    <a:pt x="17" y="18"/>
                    <a:pt x="17" y="18"/>
                    <a:pt x="17" y="18"/>
                  </a:cubicBezTo>
                  <a:cubicBezTo>
                    <a:pt x="17" y="18"/>
                    <a:pt x="17" y="18"/>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lose/>
                  <a:moveTo>
                    <a:pt x="17" y="19"/>
                  </a:moveTo>
                  <a:cubicBezTo>
                    <a:pt x="17" y="19"/>
                    <a:pt x="17" y="19"/>
                    <a:pt x="17" y="19"/>
                  </a:cubicBezTo>
                  <a:cubicBezTo>
                    <a:pt x="16" y="19"/>
                    <a:pt x="16" y="19"/>
                    <a:pt x="16" y="19"/>
                  </a:cubicBezTo>
                  <a:cubicBezTo>
                    <a:pt x="16" y="19"/>
                    <a:pt x="16" y="19"/>
                    <a:pt x="16" y="19"/>
                  </a:cubicBezTo>
                  <a:cubicBezTo>
                    <a:pt x="16" y="19"/>
                    <a:pt x="16" y="19"/>
                    <a:pt x="16" y="19"/>
                  </a:cubicBezTo>
                  <a:cubicBezTo>
                    <a:pt x="16" y="20"/>
                    <a:pt x="16" y="20"/>
                    <a:pt x="16" y="20"/>
                  </a:cubicBezTo>
                  <a:cubicBezTo>
                    <a:pt x="16" y="20"/>
                    <a:pt x="16" y="20"/>
                    <a:pt x="16" y="20"/>
                  </a:cubicBezTo>
                  <a:cubicBezTo>
                    <a:pt x="17" y="20"/>
                    <a:pt x="17" y="20"/>
                    <a:pt x="17" y="20"/>
                  </a:cubicBezTo>
                  <a:cubicBezTo>
                    <a:pt x="17" y="20"/>
                    <a:pt x="17" y="20"/>
                    <a:pt x="17" y="20"/>
                  </a:cubicBezTo>
                  <a:cubicBezTo>
                    <a:pt x="17" y="21"/>
                    <a:pt x="17" y="21"/>
                    <a:pt x="17" y="21"/>
                  </a:cubicBezTo>
                  <a:cubicBezTo>
                    <a:pt x="17" y="21"/>
                    <a:pt x="17" y="21"/>
                    <a:pt x="17" y="21"/>
                  </a:cubicBezTo>
                  <a:cubicBezTo>
                    <a:pt x="17" y="22"/>
                    <a:pt x="17" y="22"/>
                    <a:pt x="17" y="22"/>
                  </a:cubicBezTo>
                  <a:cubicBezTo>
                    <a:pt x="17" y="22"/>
                    <a:pt x="17" y="22"/>
                    <a:pt x="17" y="22"/>
                  </a:cubicBezTo>
                  <a:cubicBezTo>
                    <a:pt x="17" y="21"/>
                    <a:pt x="17" y="21"/>
                    <a:pt x="17" y="21"/>
                  </a:cubicBezTo>
                  <a:cubicBezTo>
                    <a:pt x="18" y="22"/>
                    <a:pt x="18" y="22"/>
                    <a:pt x="18" y="22"/>
                  </a:cubicBezTo>
                  <a:cubicBezTo>
                    <a:pt x="18" y="21"/>
                    <a:pt x="18" y="21"/>
                    <a:pt x="18" y="21"/>
                  </a:cubicBezTo>
                  <a:cubicBezTo>
                    <a:pt x="18" y="21"/>
                    <a:pt x="18" y="21"/>
                    <a:pt x="18" y="21"/>
                  </a:cubicBezTo>
                  <a:cubicBezTo>
                    <a:pt x="18" y="20"/>
                    <a:pt x="18" y="20"/>
                    <a:pt x="18" y="20"/>
                  </a:cubicBezTo>
                  <a:cubicBezTo>
                    <a:pt x="17" y="20"/>
                    <a:pt x="17" y="20"/>
                    <a:pt x="17" y="20"/>
                  </a:cubicBezTo>
                  <a:cubicBezTo>
                    <a:pt x="17" y="20"/>
                    <a:pt x="17" y="20"/>
                    <a:pt x="17" y="20"/>
                  </a:cubicBezTo>
                  <a:cubicBezTo>
                    <a:pt x="17" y="19"/>
                    <a:pt x="17" y="19"/>
                    <a:pt x="17" y="19"/>
                  </a:cubicBezTo>
                  <a:cubicBezTo>
                    <a:pt x="17" y="19"/>
                    <a:pt x="17" y="19"/>
                    <a:pt x="17" y="19"/>
                  </a:cubicBezTo>
                  <a:close/>
                  <a:moveTo>
                    <a:pt x="19" y="20"/>
                  </a:moveTo>
                  <a:cubicBezTo>
                    <a:pt x="19" y="20"/>
                    <a:pt x="19" y="20"/>
                    <a:pt x="19" y="20"/>
                  </a:cubicBezTo>
                  <a:cubicBezTo>
                    <a:pt x="19" y="20"/>
                    <a:pt x="19" y="20"/>
                    <a:pt x="19" y="20"/>
                  </a:cubicBezTo>
                  <a:cubicBezTo>
                    <a:pt x="19" y="20"/>
                    <a:pt x="19" y="20"/>
                    <a:pt x="19" y="20"/>
                  </a:cubicBezTo>
                  <a:cubicBezTo>
                    <a:pt x="19" y="20"/>
                    <a:pt x="19" y="20"/>
                    <a:pt x="19" y="20"/>
                  </a:cubicBezTo>
                  <a:close/>
                  <a:moveTo>
                    <a:pt x="19" y="20"/>
                  </a:moveTo>
                  <a:cubicBezTo>
                    <a:pt x="19" y="20"/>
                    <a:pt x="19" y="20"/>
                    <a:pt x="19" y="20"/>
                  </a:cubicBezTo>
                  <a:cubicBezTo>
                    <a:pt x="19" y="20"/>
                    <a:pt x="19" y="20"/>
                    <a:pt x="19" y="20"/>
                  </a:cubicBezTo>
                  <a:cubicBezTo>
                    <a:pt x="19" y="21"/>
                    <a:pt x="19" y="21"/>
                    <a:pt x="19" y="21"/>
                  </a:cubicBezTo>
                  <a:cubicBezTo>
                    <a:pt x="19" y="20"/>
                    <a:pt x="19" y="20"/>
                    <a:pt x="19" y="20"/>
                  </a:cubicBezTo>
                  <a:close/>
                  <a:moveTo>
                    <a:pt x="19" y="22"/>
                  </a:moveTo>
                  <a:cubicBezTo>
                    <a:pt x="19" y="22"/>
                    <a:pt x="19" y="22"/>
                    <a:pt x="19" y="22"/>
                  </a:cubicBezTo>
                  <a:cubicBezTo>
                    <a:pt x="19" y="22"/>
                    <a:pt x="19" y="22"/>
                    <a:pt x="19" y="22"/>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2"/>
                    <a:pt x="19" y="22"/>
                    <a:pt x="19" y="22"/>
                  </a:cubicBezTo>
                  <a:cubicBezTo>
                    <a:pt x="19" y="22"/>
                    <a:pt x="19" y="22"/>
                    <a:pt x="19" y="22"/>
                  </a:cubicBezTo>
                  <a:cubicBezTo>
                    <a:pt x="19" y="22"/>
                    <a:pt x="19" y="22"/>
                    <a:pt x="19" y="22"/>
                  </a:cubicBezTo>
                  <a:cubicBezTo>
                    <a:pt x="19" y="22"/>
                    <a:pt x="19" y="22"/>
                    <a:pt x="19" y="22"/>
                  </a:cubicBezTo>
                  <a:close/>
                  <a:moveTo>
                    <a:pt x="20" y="23"/>
                  </a:moveTo>
                  <a:cubicBezTo>
                    <a:pt x="19" y="23"/>
                    <a:pt x="19" y="23"/>
                    <a:pt x="19" y="23"/>
                  </a:cubicBezTo>
                  <a:cubicBezTo>
                    <a:pt x="20" y="23"/>
                    <a:pt x="20" y="23"/>
                    <a:pt x="20" y="23"/>
                  </a:cubicBezTo>
                  <a:cubicBezTo>
                    <a:pt x="20" y="23"/>
                    <a:pt x="20" y="23"/>
                    <a:pt x="20" y="23"/>
                  </a:cubicBezTo>
                  <a:cubicBezTo>
                    <a:pt x="20" y="23"/>
                    <a:pt x="20" y="23"/>
                    <a:pt x="20" y="23"/>
                  </a:cubicBezTo>
                  <a:close/>
                  <a:moveTo>
                    <a:pt x="20" y="22"/>
                  </a:move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lose/>
                  <a:moveTo>
                    <a:pt x="12" y="29"/>
                  </a:moveTo>
                  <a:cubicBezTo>
                    <a:pt x="11" y="28"/>
                    <a:pt x="11" y="28"/>
                    <a:pt x="11" y="28"/>
                  </a:cubicBezTo>
                  <a:cubicBezTo>
                    <a:pt x="11" y="28"/>
                    <a:pt x="11" y="28"/>
                    <a:pt x="11" y="28"/>
                  </a:cubicBezTo>
                  <a:cubicBezTo>
                    <a:pt x="12" y="27"/>
                    <a:pt x="12" y="27"/>
                    <a:pt x="12" y="27"/>
                  </a:cubicBezTo>
                  <a:cubicBezTo>
                    <a:pt x="11" y="27"/>
                    <a:pt x="11" y="27"/>
                    <a:pt x="11" y="27"/>
                  </a:cubicBezTo>
                  <a:cubicBezTo>
                    <a:pt x="12" y="27"/>
                    <a:pt x="12" y="27"/>
                    <a:pt x="12" y="27"/>
                  </a:cubicBezTo>
                  <a:cubicBezTo>
                    <a:pt x="12" y="26"/>
                    <a:pt x="12" y="26"/>
                    <a:pt x="12" y="26"/>
                  </a:cubicBezTo>
                  <a:cubicBezTo>
                    <a:pt x="13" y="26"/>
                    <a:pt x="13" y="26"/>
                    <a:pt x="13" y="26"/>
                  </a:cubicBezTo>
                  <a:cubicBezTo>
                    <a:pt x="13" y="26"/>
                    <a:pt x="13" y="26"/>
                    <a:pt x="13" y="26"/>
                  </a:cubicBezTo>
                  <a:cubicBezTo>
                    <a:pt x="14" y="26"/>
                    <a:pt x="14" y="26"/>
                    <a:pt x="14" y="26"/>
                  </a:cubicBezTo>
                  <a:cubicBezTo>
                    <a:pt x="13" y="26"/>
                    <a:pt x="13" y="26"/>
                    <a:pt x="13" y="26"/>
                  </a:cubicBezTo>
                  <a:cubicBezTo>
                    <a:pt x="14" y="25"/>
                    <a:pt x="14" y="25"/>
                    <a:pt x="14" y="25"/>
                  </a:cubicBezTo>
                  <a:cubicBezTo>
                    <a:pt x="14" y="25"/>
                    <a:pt x="14" y="25"/>
                    <a:pt x="14" y="25"/>
                  </a:cubicBezTo>
                  <a:cubicBezTo>
                    <a:pt x="14" y="25"/>
                    <a:pt x="14" y="25"/>
                    <a:pt x="14" y="25"/>
                  </a:cubicBezTo>
                  <a:cubicBezTo>
                    <a:pt x="15" y="25"/>
                    <a:pt x="15" y="25"/>
                    <a:pt x="15" y="25"/>
                  </a:cubicBezTo>
                  <a:cubicBezTo>
                    <a:pt x="15" y="25"/>
                    <a:pt x="15" y="25"/>
                    <a:pt x="15" y="25"/>
                  </a:cubicBezTo>
                  <a:cubicBezTo>
                    <a:pt x="15" y="26"/>
                    <a:pt x="15" y="26"/>
                    <a:pt x="15" y="26"/>
                  </a:cubicBezTo>
                  <a:cubicBezTo>
                    <a:pt x="15" y="27"/>
                    <a:pt x="15" y="27"/>
                    <a:pt x="15" y="27"/>
                  </a:cubicBezTo>
                  <a:cubicBezTo>
                    <a:pt x="15" y="26"/>
                    <a:pt x="15" y="26"/>
                    <a:pt x="15" y="26"/>
                  </a:cubicBezTo>
                  <a:cubicBezTo>
                    <a:pt x="16" y="26"/>
                    <a:pt x="16" y="26"/>
                    <a:pt x="16" y="26"/>
                  </a:cubicBezTo>
                  <a:cubicBezTo>
                    <a:pt x="16" y="26"/>
                    <a:pt x="16" y="26"/>
                    <a:pt x="16" y="26"/>
                  </a:cubicBezTo>
                  <a:cubicBezTo>
                    <a:pt x="16" y="25"/>
                    <a:pt x="16" y="25"/>
                    <a:pt x="16"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4"/>
                    <a:pt x="17" y="24"/>
                    <a:pt x="17"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9" y="24"/>
                    <a:pt x="19" y="24"/>
                    <a:pt x="19" y="24"/>
                  </a:cubicBezTo>
                  <a:cubicBezTo>
                    <a:pt x="19" y="24"/>
                    <a:pt x="19" y="24"/>
                    <a:pt x="19" y="24"/>
                  </a:cubicBezTo>
                  <a:cubicBezTo>
                    <a:pt x="18" y="23"/>
                    <a:pt x="18" y="23"/>
                    <a:pt x="18" y="23"/>
                  </a:cubicBezTo>
                  <a:cubicBezTo>
                    <a:pt x="18" y="22"/>
                    <a:pt x="18" y="22"/>
                    <a:pt x="18" y="22"/>
                  </a:cubicBezTo>
                  <a:cubicBezTo>
                    <a:pt x="19" y="22"/>
                    <a:pt x="19" y="22"/>
                    <a:pt x="19" y="22"/>
                  </a:cubicBezTo>
                  <a:cubicBezTo>
                    <a:pt x="19" y="22"/>
                    <a:pt x="19" y="22"/>
                    <a:pt x="19" y="22"/>
                  </a:cubicBezTo>
                  <a:cubicBezTo>
                    <a:pt x="19" y="23"/>
                    <a:pt x="19" y="23"/>
                    <a:pt x="19" y="23"/>
                  </a:cubicBezTo>
                  <a:cubicBezTo>
                    <a:pt x="20" y="23"/>
                    <a:pt x="20" y="23"/>
                    <a:pt x="20" y="23"/>
                  </a:cubicBezTo>
                  <a:cubicBezTo>
                    <a:pt x="20" y="24"/>
                    <a:pt x="20" y="24"/>
                    <a:pt x="20" y="24"/>
                  </a:cubicBezTo>
                  <a:cubicBezTo>
                    <a:pt x="20" y="23"/>
                    <a:pt x="20" y="23"/>
                    <a:pt x="20" y="23"/>
                  </a:cubicBezTo>
                  <a:cubicBezTo>
                    <a:pt x="20" y="24"/>
                    <a:pt x="20" y="24"/>
                    <a:pt x="20" y="24"/>
                  </a:cubicBezTo>
                  <a:cubicBezTo>
                    <a:pt x="20" y="24"/>
                    <a:pt x="20" y="24"/>
                    <a:pt x="20" y="24"/>
                  </a:cubicBezTo>
                  <a:cubicBezTo>
                    <a:pt x="20" y="25"/>
                    <a:pt x="20" y="25"/>
                    <a:pt x="20" y="25"/>
                  </a:cubicBezTo>
                  <a:cubicBezTo>
                    <a:pt x="20" y="25"/>
                    <a:pt x="20" y="25"/>
                    <a:pt x="20" y="25"/>
                  </a:cubicBezTo>
                  <a:cubicBezTo>
                    <a:pt x="20" y="25"/>
                    <a:pt x="20" y="25"/>
                    <a:pt x="20" y="25"/>
                  </a:cubicBezTo>
                  <a:cubicBezTo>
                    <a:pt x="20" y="25"/>
                    <a:pt x="20" y="25"/>
                    <a:pt x="20" y="25"/>
                  </a:cubicBezTo>
                  <a:cubicBezTo>
                    <a:pt x="21" y="25"/>
                    <a:pt x="21" y="25"/>
                    <a:pt x="21" y="25"/>
                  </a:cubicBezTo>
                  <a:cubicBezTo>
                    <a:pt x="20" y="25"/>
                    <a:pt x="20" y="25"/>
                    <a:pt x="20" y="25"/>
                  </a:cubicBezTo>
                  <a:cubicBezTo>
                    <a:pt x="21" y="26"/>
                    <a:pt x="21" y="26"/>
                    <a:pt x="21" y="26"/>
                  </a:cubicBezTo>
                  <a:cubicBezTo>
                    <a:pt x="21" y="26"/>
                    <a:pt x="21" y="26"/>
                    <a:pt x="21" y="26"/>
                  </a:cubicBezTo>
                  <a:cubicBezTo>
                    <a:pt x="21" y="26"/>
                    <a:pt x="21" y="26"/>
                    <a:pt x="21" y="26"/>
                  </a:cubicBezTo>
                  <a:cubicBezTo>
                    <a:pt x="21" y="27"/>
                    <a:pt x="21" y="27"/>
                    <a:pt x="21" y="27"/>
                  </a:cubicBezTo>
                  <a:cubicBezTo>
                    <a:pt x="21" y="27"/>
                    <a:pt x="21" y="27"/>
                    <a:pt x="21" y="27"/>
                  </a:cubicBezTo>
                  <a:cubicBezTo>
                    <a:pt x="21" y="27"/>
                    <a:pt x="21" y="27"/>
                    <a:pt x="21" y="27"/>
                  </a:cubicBezTo>
                  <a:cubicBezTo>
                    <a:pt x="21" y="28"/>
                    <a:pt x="21" y="28"/>
                    <a:pt x="21" y="28"/>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0" y="29"/>
                    <a:pt x="20" y="29"/>
                    <a:pt x="20" y="29"/>
                  </a:cubicBezTo>
                  <a:cubicBezTo>
                    <a:pt x="21" y="30"/>
                    <a:pt x="21" y="30"/>
                    <a:pt x="21" y="30"/>
                  </a:cubicBezTo>
                  <a:cubicBezTo>
                    <a:pt x="21" y="30"/>
                    <a:pt x="21" y="30"/>
                    <a:pt x="21" y="30"/>
                  </a:cubicBezTo>
                  <a:cubicBezTo>
                    <a:pt x="21" y="30"/>
                    <a:pt x="21" y="30"/>
                    <a:pt x="21" y="30"/>
                  </a:cubicBezTo>
                  <a:cubicBezTo>
                    <a:pt x="20" y="30"/>
                    <a:pt x="20" y="30"/>
                    <a:pt x="20" y="30"/>
                  </a:cubicBezTo>
                  <a:cubicBezTo>
                    <a:pt x="20" y="29"/>
                    <a:pt x="20" y="29"/>
                    <a:pt x="20" y="29"/>
                  </a:cubicBezTo>
                  <a:cubicBezTo>
                    <a:pt x="20" y="29"/>
                    <a:pt x="20" y="29"/>
                    <a:pt x="20" y="29"/>
                  </a:cubicBezTo>
                  <a:cubicBezTo>
                    <a:pt x="20" y="29"/>
                    <a:pt x="20" y="29"/>
                    <a:pt x="20" y="29"/>
                  </a:cubicBezTo>
                  <a:cubicBezTo>
                    <a:pt x="20" y="28"/>
                    <a:pt x="20" y="28"/>
                    <a:pt x="20" y="28"/>
                  </a:cubicBezTo>
                  <a:cubicBezTo>
                    <a:pt x="20" y="28"/>
                    <a:pt x="20" y="28"/>
                    <a:pt x="20" y="28"/>
                  </a:cubicBezTo>
                  <a:cubicBezTo>
                    <a:pt x="19" y="28"/>
                    <a:pt x="19" y="28"/>
                    <a:pt x="19" y="28"/>
                  </a:cubicBezTo>
                  <a:cubicBezTo>
                    <a:pt x="19" y="29"/>
                    <a:pt x="19" y="29"/>
                    <a:pt x="19" y="29"/>
                  </a:cubicBezTo>
                  <a:cubicBezTo>
                    <a:pt x="19" y="29"/>
                    <a:pt x="19" y="29"/>
                    <a:pt x="19" y="29"/>
                  </a:cubicBezTo>
                  <a:cubicBezTo>
                    <a:pt x="19" y="30"/>
                    <a:pt x="19" y="30"/>
                    <a:pt x="19" y="30"/>
                  </a:cubicBezTo>
                  <a:cubicBezTo>
                    <a:pt x="19" y="30"/>
                    <a:pt x="19" y="30"/>
                    <a:pt x="19" y="30"/>
                  </a:cubicBezTo>
                  <a:cubicBezTo>
                    <a:pt x="20" y="30"/>
                    <a:pt x="20" y="30"/>
                    <a:pt x="20" y="30"/>
                  </a:cubicBezTo>
                  <a:cubicBezTo>
                    <a:pt x="20" y="31"/>
                    <a:pt x="20" y="31"/>
                    <a:pt x="20" y="31"/>
                  </a:cubicBezTo>
                  <a:cubicBezTo>
                    <a:pt x="19" y="32"/>
                    <a:pt x="19" y="32"/>
                    <a:pt x="19" y="32"/>
                  </a:cubicBezTo>
                  <a:cubicBezTo>
                    <a:pt x="19" y="32"/>
                    <a:pt x="19" y="32"/>
                    <a:pt x="19" y="32"/>
                  </a:cubicBezTo>
                  <a:cubicBezTo>
                    <a:pt x="19" y="32"/>
                    <a:pt x="19" y="32"/>
                    <a:pt x="19" y="32"/>
                  </a:cubicBezTo>
                  <a:cubicBezTo>
                    <a:pt x="18" y="31"/>
                    <a:pt x="18" y="31"/>
                    <a:pt x="18" y="31"/>
                  </a:cubicBezTo>
                  <a:cubicBezTo>
                    <a:pt x="19" y="31"/>
                    <a:pt x="19" y="31"/>
                    <a:pt x="19" y="31"/>
                  </a:cubicBezTo>
                  <a:cubicBezTo>
                    <a:pt x="18" y="31"/>
                    <a:pt x="18" y="31"/>
                    <a:pt x="18" y="31"/>
                  </a:cubicBezTo>
                  <a:cubicBezTo>
                    <a:pt x="18" y="31"/>
                    <a:pt x="18" y="31"/>
                    <a:pt x="18" y="31"/>
                  </a:cubicBezTo>
                  <a:cubicBezTo>
                    <a:pt x="18" y="31"/>
                    <a:pt x="18" y="31"/>
                    <a:pt x="18" y="31"/>
                  </a:cubicBezTo>
                  <a:cubicBezTo>
                    <a:pt x="18" y="31"/>
                    <a:pt x="18" y="31"/>
                    <a:pt x="18" y="31"/>
                  </a:cubicBezTo>
                  <a:cubicBezTo>
                    <a:pt x="17" y="31"/>
                    <a:pt x="17" y="31"/>
                    <a:pt x="17" y="31"/>
                  </a:cubicBezTo>
                  <a:cubicBezTo>
                    <a:pt x="17" y="31"/>
                    <a:pt x="17" y="31"/>
                    <a:pt x="17" y="31"/>
                  </a:cubicBezTo>
                  <a:cubicBezTo>
                    <a:pt x="17" y="31"/>
                    <a:pt x="17" y="31"/>
                    <a:pt x="17" y="31"/>
                  </a:cubicBezTo>
                  <a:cubicBezTo>
                    <a:pt x="16" y="30"/>
                    <a:pt x="16" y="30"/>
                    <a:pt x="16" y="30"/>
                  </a:cubicBezTo>
                  <a:cubicBezTo>
                    <a:pt x="16" y="30"/>
                    <a:pt x="16" y="30"/>
                    <a:pt x="16" y="30"/>
                  </a:cubicBezTo>
                  <a:cubicBezTo>
                    <a:pt x="16" y="30"/>
                    <a:pt x="16" y="30"/>
                    <a:pt x="16" y="30"/>
                  </a:cubicBezTo>
                  <a:cubicBezTo>
                    <a:pt x="16" y="29"/>
                    <a:pt x="16" y="29"/>
                    <a:pt x="16" y="29"/>
                  </a:cubicBezTo>
                  <a:cubicBezTo>
                    <a:pt x="16" y="29"/>
                    <a:pt x="16" y="29"/>
                    <a:pt x="16" y="29"/>
                  </a:cubicBezTo>
                  <a:cubicBezTo>
                    <a:pt x="16" y="29"/>
                    <a:pt x="16" y="29"/>
                    <a:pt x="16" y="29"/>
                  </a:cubicBezTo>
                  <a:cubicBezTo>
                    <a:pt x="16" y="29"/>
                    <a:pt x="16" y="29"/>
                    <a:pt x="16" y="29"/>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5" y="27"/>
                    <a:pt x="15" y="27"/>
                    <a:pt x="15"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8"/>
                    <a:pt x="14" y="28"/>
                    <a:pt x="14" y="28"/>
                  </a:cubicBezTo>
                  <a:cubicBezTo>
                    <a:pt x="15" y="28"/>
                    <a:pt x="15" y="28"/>
                    <a:pt x="15" y="28"/>
                  </a:cubicBezTo>
                  <a:cubicBezTo>
                    <a:pt x="14" y="28"/>
                    <a:pt x="14" y="28"/>
                    <a:pt x="14" y="28"/>
                  </a:cubicBezTo>
                  <a:cubicBezTo>
                    <a:pt x="14" y="28"/>
                    <a:pt x="14"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4" y="28"/>
                    <a:pt x="14" y="28"/>
                    <a:pt x="14" y="28"/>
                  </a:cubicBezTo>
                  <a:cubicBezTo>
                    <a:pt x="13" y="28"/>
                    <a:pt x="13" y="28"/>
                    <a:pt x="13" y="28"/>
                  </a:cubicBezTo>
                  <a:cubicBezTo>
                    <a:pt x="13" y="28"/>
                    <a:pt x="13" y="28"/>
                    <a:pt x="13" y="28"/>
                  </a:cubicBezTo>
                  <a:cubicBezTo>
                    <a:pt x="13" y="28"/>
                    <a:pt x="13" y="28"/>
                    <a:pt x="13" y="28"/>
                  </a:cubicBezTo>
                  <a:cubicBezTo>
                    <a:pt x="13" y="27"/>
                    <a:pt x="13" y="27"/>
                    <a:pt x="13" y="27"/>
                  </a:cubicBezTo>
                  <a:cubicBezTo>
                    <a:pt x="13" y="27"/>
                    <a:pt x="13" y="27"/>
                    <a:pt x="13" y="27"/>
                  </a:cubicBezTo>
                  <a:cubicBezTo>
                    <a:pt x="13" y="27"/>
                    <a:pt x="13" y="27"/>
                    <a:pt x="13" y="27"/>
                  </a:cubicBezTo>
                  <a:cubicBezTo>
                    <a:pt x="12" y="28"/>
                    <a:pt x="12" y="28"/>
                    <a:pt x="12" y="28"/>
                  </a:cubicBezTo>
                  <a:cubicBezTo>
                    <a:pt x="12" y="28"/>
                    <a:pt x="12" y="28"/>
                    <a:pt x="12" y="28"/>
                  </a:cubicBezTo>
                  <a:cubicBezTo>
                    <a:pt x="12" y="29"/>
                    <a:pt x="12" y="29"/>
                    <a:pt x="12" y="29"/>
                  </a:cubicBezTo>
                  <a:cubicBezTo>
                    <a:pt x="12" y="29"/>
                    <a:pt x="12" y="29"/>
                    <a:pt x="12" y="29"/>
                  </a:cubicBezTo>
                  <a:close/>
                  <a:moveTo>
                    <a:pt x="11" y="29"/>
                  </a:moveTo>
                  <a:cubicBezTo>
                    <a:pt x="11" y="30"/>
                    <a:pt x="11" y="30"/>
                    <a:pt x="11" y="30"/>
                  </a:cubicBezTo>
                  <a:cubicBezTo>
                    <a:pt x="11" y="30"/>
                    <a:pt x="11" y="30"/>
                    <a:pt x="11" y="30"/>
                  </a:cubicBezTo>
                  <a:cubicBezTo>
                    <a:pt x="12" y="30"/>
                    <a:pt x="12" y="30"/>
                    <a:pt x="12" y="30"/>
                  </a:cubicBezTo>
                  <a:cubicBezTo>
                    <a:pt x="12" y="30"/>
                    <a:pt x="12" y="30"/>
                    <a:pt x="12" y="30"/>
                  </a:cubicBezTo>
                  <a:cubicBezTo>
                    <a:pt x="12" y="29"/>
                    <a:pt x="12" y="29"/>
                    <a:pt x="12" y="29"/>
                  </a:cubicBezTo>
                  <a:cubicBezTo>
                    <a:pt x="12" y="29"/>
                    <a:pt x="12" y="29"/>
                    <a:pt x="12" y="29"/>
                  </a:cubicBezTo>
                  <a:cubicBezTo>
                    <a:pt x="12" y="29"/>
                    <a:pt x="12" y="29"/>
                    <a:pt x="12" y="29"/>
                  </a:cubicBezTo>
                  <a:cubicBezTo>
                    <a:pt x="11" y="29"/>
                    <a:pt x="11" y="29"/>
                    <a:pt x="11" y="29"/>
                  </a:cubicBezTo>
                  <a:cubicBezTo>
                    <a:pt x="11" y="29"/>
                    <a:pt x="11" y="29"/>
                    <a:pt x="11" y="29"/>
                  </a:cubicBezTo>
                  <a:close/>
                  <a:moveTo>
                    <a:pt x="6" y="17"/>
                  </a:moveTo>
                  <a:cubicBezTo>
                    <a:pt x="6" y="17"/>
                    <a:pt x="6" y="17"/>
                    <a:pt x="6" y="17"/>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7"/>
                    <a:pt x="7" y="17"/>
                    <a:pt x="7" y="17"/>
                  </a:cubicBezTo>
                  <a:cubicBezTo>
                    <a:pt x="7" y="18"/>
                    <a:pt x="7" y="18"/>
                    <a:pt x="7" y="18"/>
                  </a:cubicBezTo>
                  <a:cubicBezTo>
                    <a:pt x="7" y="17"/>
                    <a:pt x="7" y="17"/>
                    <a:pt x="7" y="17"/>
                  </a:cubicBezTo>
                  <a:cubicBezTo>
                    <a:pt x="6" y="17"/>
                    <a:pt x="6" y="17"/>
                    <a:pt x="6" y="17"/>
                  </a:cubicBezTo>
                  <a:close/>
                  <a:moveTo>
                    <a:pt x="6" y="18"/>
                  </a:moveTo>
                  <a:cubicBezTo>
                    <a:pt x="6" y="18"/>
                    <a:pt x="6" y="18"/>
                    <a:pt x="6" y="18"/>
                  </a:cubicBezTo>
                  <a:cubicBezTo>
                    <a:pt x="7" y="18"/>
                    <a:pt x="7" y="18"/>
                    <a:pt x="7"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lose/>
                  <a:moveTo>
                    <a:pt x="6" y="21"/>
                  </a:moveTo>
                  <a:cubicBezTo>
                    <a:pt x="6" y="21"/>
                    <a:pt x="6" y="21"/>
                    <a:pt x="6" y="21"/>
                  </a:cubicBezTo>
                  <a:cubicBezTo>
                    <a:pt x="6" y="20"/>
                    <a:pt x="6" y="20"/>
                    <a:pt x="6" y="20"/>
                  </a:cubicBezTo>
                  <a:cubicBezTo>
                    <a:pt x="7" y="21"/>
                    <a:pt x="7" y="21"/>
                    <a:pt x="7" y="21"/>
                  </a:cubicBezTo>
                  <a:cubicBezTo>
                    <a:pt x="7" y="21"/>
                    <a:pt x="7" y="21"/>
                    <a:pt x="7" y="21"/>
                  </a:cubicBezTo>
                  <a:cubicBezTo>
                    <a:pt x="7" y="21"/>
                    <a:pt x="7" y="21"/>
                    <a:pt x="7" y="21"/>
                  </a:cubicBezTo>
                  <a:cubicBezTo>
                    <a:pt x="6" y="21"/>
                    <a:pt x="6" y="21"/>
                    <a:pt x="6" y="21"/>
                  </a:cubicBezTo>
                  <a:cubicBezTo>
                    <a:pt x="6" y="21"/>
                    <a:pt x="6" y="21"/>
                    <a:pt x="6" y="21"/>
                  </a:cubicBezTo>
                  <a:cubicBezTo>
                    <a:pt x="6" y="21"/>
                    <a:pt x="6" y="21"/>
                    <a:pt x="6" y="21"/>
                  </a:cubicBezTo>
                  <a:close/>
                  <a:moveTo>
                    <a:pt x="1" y="25"/>
                  </a:moveTo>
                  <a:cubicBezTo>
                    <a:pt x="2" y="25"/>
                    <a:pt x="2" y="25"/>
                    <a:pt x="2" y="25"/>
                  </a:cubicBezTo>
                  <a:cubicBezTo>
                    <a:pt x="2" y="25"/>
                    <a:pt x="2" y="25"/>
                    <a:pt x="2" y="25"/>
                  </a:cubicBezTo>
                  <a:cubicBezTo>
                    <a:pt x="2" y="25"/>
                    <a:pt x="2" y="25"/>
                    <a:pt x="2" y="25"/>
                  </a:cubicBezTo>
                  <a:cubicBezTo>
                    <a:pt x="3" y="25"/>
                    <a:pt x="3" y="25"/>
                    <a:pt x="3" y="25"/>
                  </a:cubicBezTo>
                  <a:cubicBezTo>
                    <a:pt x="3" y="24"/>
                    <a:pt x="3" y="24"/>
                    <a:pt x="3" y="24"/>
                  </a:cubicBezTo>
                  <a:cubicBezTo>
                    <a:pt x="3" y="24"/>
                    <a:pt x="3" y="24"/>
                    <a:pt x="3" y="24"/>
                  </a:cubicBezTo>
                  <a:cubicBezTo>
                    <a:pt x="4" y="23"/>
                    <a:pt x="4" y="23"/>
                    <a:pt x="4" y="23"/>
                  </a:cubicBezTo>
                  <a:cubicBezTo>
                    <a:pt x="4" y="23"/>
                    <a:pt x="4" y="23"/>
                    <a:pt x="4" y="23"/>
                  </a:cubicBezTo>
                  <a:cubicBezTo>
                    <a:pt x="4" y="23"/>
                    <a:pt x="4" y="23"/>
                    <a:pt x="4" y="23"/>
                  </a:cubicBezTo>
                  <a:cubicBezTo>
                    <a:pt x="4" y="22"/>
                    <a:pt x="4" y="22"/>
                    <a:pt x="4" y="22"/>
                  </a:cubicBezTo>
                  <a:cubicBezTo>
                    <a:pt x="4" y="22"/>
                    <a:pt x="4" y="22"/>
                    <a:pt x="4" y="22"/>
                  </a:cubicBezTo>
                  <a:cubicBezTo>
                    <a:pt x="5" y="22"/>
                    <a:pt x="5" y="22"/>
                    <a:pt x="5" y="22"/>
                  </a:cubicBezTo>
                  <a:cubicBezTo>
                    <a:pt x="5" y="21"/>
                    <a:pt x="5" y="21"/>
                    <a:pt x="5" y="21"/>
                  </a:cubicBezTo>
                  <a:cubicBezTo>
                    <a:pt x="5" y="21"/>
                    <a:pt x="5" y="21"/>
                    <a:pt x="5" y="21"/>
                  </a:cubicBezTo>
                  <a:cubicBezTo>
                    <a:pt x="6" y="21"/>
                    <a:pt x="6" y="21"/>
                    <a:pt x="6" y="21"/>
                  </a:cubicBezTo>
                  <a:cubicBezTo>
                    <a:pt x="6" y="21"/>
                    <a:pt x="6" y="21"/>
                    <a:pt x="6" y="21"/>
                  </a:cubicBezTo>
                  <a:cubicBezTo>
                    <a:pt x="6" y="20"/>
                    <a:pt x="6" y="20"/>
                    <a:pt x="6" y="20"/>
                  </a:cubicBezTo>
                  <a:cubicBezTo>
                    <a:pt x="5" y="20"/>
                    <a:pt x="5" y="20"/>
                    <a:pt x="5" y="20"/>
                  </a:cubicBezTo>
                  <a:cubicBezTo>
                    <a:pt x="5" y="19"/>
                    <a:pt x="5" y="19"/>
                    <a:pt x="5" y="19"/>
                  </a:cubicBezTo>
                  <a:cubicBezTo>
                    <a:pt x="5" y="19"/>
                    <a:pt x="5" y="19"/>
                    <a:pt x="5" y="19"/>
                  </a:cubicBezTo>
                  <a:cubicBezTo>
                    <a:pt x="5" y="19"/>
                    <a:pt x="5" y="19"/>
                    <a:pt x="5" y="19"/>
                  </a:cubicBezTo>
                  <a:cubicBezTo>
                    <a:pt x="5" y="20"/>
                    <a:pt x="5" y="20"/>
                    <a:pt x="5" y="20"/>
                  </a:cubicBezTo>
                  <a:cubicBezTo>
                    <a:pt x="5" y="20"/>
                    <a:pt x="5" y="20"/>
                    <a:pt x="5" y="20"/>
                  </a:cubicBezTo>
                  <a:cubicBezTo>
                    <a:pt x="5" y="20"/>
                    <a:pt x="5" y="20"/>
                    <a:pt x="5" y="20"/>
                  </a:cubicBezTo>
                  <a:cubicBezTo>
                    <a:pt x="5" y="20"/>
                    <a:pt x="5" y="20"/>
                    <a:pt x="5" y="20"/>
                  </a:cubicBezTo>
                  <a:cubicBezTo>
                    <a:pt x="5" y="21"/>
                    <a:pt x="5" y="21"/>
                    <a:pt x="5" y="21"/>
                  </a:cubicBezTo>
                  <a:cubicBezTo>
                    <a:pt x="5" y="21"/>
                    <a:pt x="5" y="21"/>
                    <a:pt x="5" y="21"/>
                  </a:cubicBezTo>
                  <a:cubicBezTo>
                    <a:pt x="5" y="21"/>
                    <a:pt x="5" y="21"/>
                    <a:pt x="5" y="21"/>
                  </a:cubicBezTo>
                  <a:cubicBezTo>
                    <a:pt x="4" y="22"/>
                    <a:pt x="4" y="22"/>
                    <a:pt x="4" y="22"/>
                  </a:cubicBezTo>
                  <a:cubicBezTo>
                    <a:pt x="4" y="22"/>
                    <a:pt x="4" y="22"/>
                    <a:pt x="4" y="22"/>
                  </a:cubicBezTo>
                  <a:cubicBezTo>
                    <a:pt x="4" y="22"/>
                    <a:pt x="4" y="22"/>
                    <a:pt x="4" y="22"/>
                  </a:cubicBezTo>
                  <a:cubicBezTo>
                    <a:pt x="3" y="23"/>
                    <a:pt x="3" y="23"/>
                    <a:pt x="3" y="23"/>
                  </a:cubicBezTo>
                  <a:cubicBezTo>
                    <a:pt x="3" y="24"/>
                    <a:pt x="3" y="24"/>
                    <a:pt x="3" y="24"/>
                  </a:cubicBezTo>
                  <a:cubicBezTo>
                    <a:pt x="2" y="24"/>
                    <a:pt x="2" y="24"/>
                    <a:pt x="2" y="24"/>
                  </a:cubicBezTo>
                  <a:cubicBezTo>
                    <a:pt x="2" y="24"/>
                    <a:pt x="2" y="24"/>
                    <a:pt x="2" y="24"/>
                  </a:cubicBezTo>
                  <a:cubicBezTo>
                    <a:pt x="2" y="24"/>
                    <a:pt x="2" y="24"/>
                    <a:pt x="2" y="24"/>
                  </a:cubicBezTo>
                  <a:cubicBezTo>
                    <a:pt x="1" y="25"/>
                    <a:pt x="1" y="25"/>
                    <a:pt x="1" y="25"/>
                  </a:cubicBezTo>
                  <a:cubicBezTo>
                    <a:pt x="1" y="25"/>
                    <a:pt x="1" y="25"/>
                    <a:pt x="1" y="25"/>
                  </a:cubicBezTo>
                  <a:cubicBezTo>
                    <a:pt x="1" y="25"/>
                    <a:pt x="1" y="25"/>
                    <a:pt x="1" y="25"/>
                  </a:cubicBezTo>
                  <a:close/>
                  <a:moveTo>
                    <a:pt x="1" y="26"/>
                  </a:moveTo>
                  <a:cubicBezTo>
                    <a:pt x="1" y="26"/>
                    <a:pt x="1" y="26"/>
                    <a:pt x="1" y="26"/>
                  </a:cubicBezTo>
                  <a:cubicBezTo>
                    <a:pt x="1" y="26"/>
                    <a:pt x="1" y="26"/>
                    <a:pt x="1" y="26"/>
                  </a:cubicBezTo>
                  <a:cubicBezTo>
                    <a:pt x="1" y="26"/>
                    <a:pt x="1" y="26"/>
                    <a:pt x="1" y="26"/>
                  </a:cubicBezTo>
                  <a:close/>
                  <a:moveTo>
                    <a:pt x="1" y="26"/>
                  </a:moveTo>
                  <a:cubicBezTo>
                    <a:pt x="1" y="26"/>
                    <a:pt x="1" y="26"/>
                    <a:pt x="1" y="26"/>
                  </a:cubicBezTo>
                  <a:cubicBezTo>
                    <a:pt x="1" y="26"/>
                    <a:pt x="1" y="26"/>
                    <a:pt x="1" y="26"/>
                  </a:cubicBezTo>
                  <a:cubicBezTo>
                    <a:pt x="1" y="26"/>
                    <a:pt x="1" y="26"/>
                    <a:pt x="1" y="26"/>
                  </a:cubicBezTo>
                  <a:close/>
                  <a:moveTo>
                    <a:pt x="1" y="26"/>
                  </a:moveTo>
                  <a:cubicBezTo>
                    <a:pt x="0" y="26"/>
                    <a:pt x="0" y="26"/>
                    <a:pt x="0" y="26"/>
                  </a:cubicBezTo>
                  <a:cubicBezTo>
                    <a:pt x="0" y="27"/>
                    <a:pt x="0" y="27"/>
                    <a:pt x="0" y="27"/>
                  </a:cubicBezTo>
                  <a:cubicBezTo>
                    <a:pt x="1" y="27"/>
                    <a:pt x="1" y="27"/>
                    <a:pt x="1" y="27"/>
                  </a:cubicBezTo>
                  <a:cubicBezTo>
                    <a:pt x="1" y="27"/>
                    <a:pt x="1" y="27"/>
                    <a:pt x="1" y="27"/>
                  </a:cubicBezTo>
                  <a:cubicBezTo>
                    <a:pt x="1" y="26"/>
                    <a:pt x="1" y="26"/>
                    <a:pt x="1" y="26"/>
                  </a:cubicBezTo>
                  <a:cubicBezTo>
                    <a:pt x="1" y="26"/>
                    <a:pt x="1" y="26"/>
                    <a:pt x="1" y="26"/>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4914" y="2800"/>
              <a:ext cx="815" cy="320"/>
            </a:xfrm>
            <a:custGeom>
              <a:avLst/>
              <a:gdLst>
                <a:gd name="T0" fmla="*/ 92 w 97"/>
                <a:gd name="T1" fmla="*/ 30 h 38"/>
                <a:gd name="T2" fmla="*/ 87 w 97"/>
                <a:gd name="T3" fmla="*/ 24 h 38"/>
                <a:gd name="T4" fmla="*/ 80 w 97"/>
                <a:gd name="T5" fmla="*/ 23 h 38"/>
                <a:gd name="T6" fmla="*/ 80 w 97"/>
                <a:gd name="T7" fmla="*/ 19 h 38"/>
                <a:gd name="T8" fmla="*/ 83 w 97"/>
                <a:gd name="T9" fmla="*/ 17 h 38"/>
                <a:gd name="T10" fmla="*/ 89 w 97"/>
                <a:gd name="T11" fmla="*/ 18 h 38"/>
                <a:gd name="T12" fmla="*/ 75 w 97"/>
                <a:gd name="T13" fmla="*/ 14 h 38"/>
                <a:gd name="T14" fmla="*/ 64 w 97"/>
                <a:gd name="T15" fmla="*/ 7 h 38"/>
                <a:gd name="T16" fmla="*/ 69 w 97"/>
                <a:gd name="T17" fmla="*/ 15 h 38"/>
                <a:gd name="T18" fmla="*/ 71 w 97"/>
                <a:gd name="T19" fmla="*/ 11 h 38"/>
                <a:gd name="T20" fmla="*/ 68 w 97"/>
                <a:gd name="T21" fmla="*/ 16 h 38"/>
                <a:gd name="T22" fmla="*/ 70 w 97"/>
                <a:gd name="T23" fmla="*/ 22 h 38"/>
                <a:gd name="T24" fmla="*/ 74 w 97"/>
                <a:gd name="T25" fmla="*/ 22 h 38"/>
                <a:gd name="T26" fmla="*/ 65 w 97"/>
                <a:gd name="T27" fmla="*/ 22 h 38"/>
                <a:gd name="T28" fmla="*/ 64 w 97"/>
                <a:gd name="T29" fmla="*/ 18 h 38"/>
                <a:gd name="T30" fmla="*/ 59 w 97"/>
                <a:gd name="T31" fmla="*/ 25 h 38"/>
                <a:gd name="T32" fmla="*/ 59 w 97"/>
                <a:gd name="T33" fmla="*/ 18 h 38"/>
                <a:gd name="T34" fmla="*/ 56 w 97"/>
                <a:gd name="T35" fmla="*/ 15 h 38"/>
                <a:gd name="T36" fmla="*/ 62 w 97"/>
                <a:gd name="T37" fmla="*/ 11 h 38"/>
                <a:gd name="T38" fmla="*/ 52 w 97"/>
                <a:gd name="T39" fmla="*/ 16 h 38"/>
                <a:gd name="T40" fmla="*/ 51 w 97"/>
                <a:gd name="T41" fmla="*/ 26 h 38"/>
                <a:gd name="T42" fmla="*/ 55 w 97"/>
                <a:gd name="T43" fmla="*/ 23 h 38"/>
                <a:gd name="T44" fmla="*/ 57 w 97"/>
                <a:gd name="T45" fmla="*/ 21 h 38"/>
                <a:gd name="T46" fmla="*/ 57 w 97"/>
                <a:gd name="T47" fmla="*/ 16 h 38"/>
                <a:gd name="T48" fmla="*/ 51 w 97"/>
                <a:gd name="T49" fmla="*/ 4 h 38"/>
                <a:gd name="T50" fmla="*/ 44 w 97"/>
                <a:gd name="T51" fmla="*/ 22 h 38"/>
                <a:gd name="T52" fmla="*/ 30 w 97"/>
                <a:gd name="T53" fmla="*/ 17 h 38"/>
                <a:gd name="T54" fmla="*/ 44 w 97"/>
                <a:gd name="T55" fmla="*/ 5 h 38"/>
                <a:gd name="T56" fmla="*/ 49 w 97"/>
                <a:gd name="T57" fmla="*/ 11 h 38"/>
                <a:gd name="T58" fmla="*/ 44 w 97"/>
                <a:gd name="T59" fmla="*/ 18 h 38"/>
                <a:gd name="T60" fmla="*/ 39 w 97"/>
                <a:gd name="T61" fmla="*/ 22 h 38"/>
                <a:gd name="T62" fmla="*/ 32 w 97"/>
                <a:gd name="T63" fmla="*/ 20 h 38"/>
                <a:gd name="T64" fmla="*/ 84 w 97"/>
                <a:gd name="T65" fmla="*/ 16 h 38"/>
                <a:gd name="T66" fmla="*/ 86 w 97"/>
                <a:gd name="T67" fmla="*/ 15 h 38"/>
                <a:gd name="T68" fmla="*/ 83 w 97"/>
                <a:gd name="T69" fmla="*/ 29 h 38"/>
                <a:gd name="T70" fmla="*/ 82 w 97"/>
                <a:gd name="T71" fmla="*/ 26 h 38"/>
                <a:gd name="T72" fmla="*/ 75 w 97"/>
                <a:gd name="T73" fmla="*/ 30 h 38"/>
                <a:gd name="T74" fmla="*/ 73 w 97"/>
                <a:gd name="T75" fmla="*/ 28 h 38"/>
                <a:gd name="T76" fmla="*/ 67 w 97"/>
                <a:gd name="T77" fmla="*/ 31 h 38"/>
                <a:gd name="T78" fmla="*/ 61 w 97"/>
                <a:gd name="T79" fmla="*/ 34 h 38"/>
                <a:gd name="T80" fmla="*/ 56 w 97"/>
                <a:gd name="T81" fmla="*/ 37 h 38"/>
                <a:gd name="T82" fmla="*/ 43 w 97"/>
                <a:gd name="T83" fmla="*/ 29 h 38"/>
                <a:gd name="T84" fmla="*/ 62 w 97"/>
                <a:gd name="T85" fmla="*/ 32 h 38"/>
                <a:gd name="T86" fmla="*/ 51 w 97"/>
                <a:gd name="T87" fmla="*/ 32 h 38"/>
                <a:gd name="T88" fmla="*/ 53 w 97"/>
                <a:gd name="T89" fmla="*/ 33 h 38"/>
                <a:gd name="T90" fmla="*/ 50 w 97"/>
                <a:gd name="T91" fmla="*/ 33 h 38"/>
                <a:gd name="T92" fmla="*/ 45 w 97"/>
                <a:gd name="T93" fmla="*/ 33 h 38"/>
                <a:gd name="T94" fmla="*/ 92 w 97"/>
                <a:gd name="T95" fmla="*/ 32 h 38"/>
                <a:gd name="T96" fmla="*/ 39 w 97"/>
                <a:gd name="T97" fmla="*/ 29 h 38"/>
                <a:gd name="T98" fmla="*/ 32 w 97"/>
                <a:gd name="T99" fmla="*/ 29 h 38"/>
                <a:gd name="T100" fmla="*/ 39 w 97"/>
                <a:gd name="T101" fmla="*/ 32 h 38"/>
                <a:gd name="T102" fmla="*/ 24 w 97"/>
                <a:gd name="T103" fmla="*/ 29 h 38"/>
                <a:gd name="T104" fmla="*/ 23 w 97"/>
                <a:gd name="T105" fmla="*/ 7 h 38"/>
                <a:gd name="T106" fmla="*/ 27 w 97"/>
                <a:gd name="T107" fmla="*/ 21 h 38"/>
                <a:gd name="T108" fmla="*/ 23 w 97"/>
                <a:gd name="T109" fmla="*/ 18 h 38"/>
                <a:gd name="T110" fmla="*/ 15 w 97"/>
                <a:gd name="T111" fmla="*/ 11 h 38"/>
                <a:gd name="T112" fmla="*/ 7 w 97"/>
                <a:gd name="T113" fmla="*/ 17 h 38"/>
                <a:gd name="T114" fmla="*/ 4 w 97"/>
                <a:gd name="T115" fmla="*/ 11 h 38"/>
                <a:gd name="T116" fmla="*/ 8 w 97"/>
                <a:gd name="T117" fmla="*/ 10 h 38"/>
                <a:gd name="T118" fmla="*/ 20 w 97"/>
                <a:gd name="T119" fmla="*/ 27 h 38"/>
                <a:gd name="T120" fmla="*/ 20 w 97"/>
                <a:gd name="T121" fmla="*/ 18 h 38"/>
                <a:gd name="T122" fmla="*/ 14 w 97"/>
                <a:gd name="T123" fmla="*/ 11 h 38"/>
                <a:gd name="T124" fmla="*/ 2 w 97"/>
                <a:gd name="T1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 h="38">
                  <a:moveTo>
                    <a:pt x="97" y="20"/>
                  </a:moveTo>
                  <a:cubicBezTo>
                    <a:pt x="96" y="28"/>
                    <a:pt x="96" y="28"/>
                    <a:pt x="96" y="28"/>
                  </a:cubicBezTo>
                  <a:cubicBezTo>
                    <a:pt x="96" y="28"/>
                    <a:pt x="96" y="28"/>
                    <a:pt x="96" y="28"/>
                  </a:cubicBezTo>
                  <a:cubicBezTo>
                    <a:pt x="96" y="29"/>
                    <a:pt x="96" y="29"/>
                    <a:pt x="96" y="29"/>
                  </a:cubicBezTo>
                  <a:cubicBezTo>
                    <a:pt x="96" y="29"/>
                    <a:pt x="96" y="29"/>
                    <a:pt x="96" y="29"/>
                  </a:cubicBezTo>
                  <a:cubicBezTo>
                    <a:pt x="96" y="34"/>
                    <a:pt x="96" y="34"/>
                    <a:pt x="96" y="34"/>
                  </a:cubicBezTo>
                  <a:cubicBezTo>
                    <a:pt x="96" y="34"/>
                    <a:pt x="96" y="34"/>
                    <a:pt x="96" y="34"/>
                  </a:cubicBezTo>
                  <a:cubicBezTo>
                    <a:pt x="96" y="34"/>
                    <a:pt x="96" y="34"/>
                    <a:pt x="96" y="34"/>
                  </a:cubicBezTo>
                  <a:cubicBezTo>
                    <a:pt x="95" y="33"/>
                    <a:pt x="95" y="33"/>
                    <a:pt x="95" y="33"/>
                  </a:cubicBezTo>
                  <a:cubicBezTo>
                    <a:pt x="95" y="33"/>
                    <a:pt x="95" y="33"/>
                    <a:pt x="95" y="33"/>
                  </a:cubicBezTo>
                  <a:cubicBezTo>
                    <a:pt x="95" y="33"/>
                    <a:pt x="95" y="33"/>
                    <a:pt x="95" y="33"/>
                  </a:cubicBezTo>
                  <a:cubicBezTo>
                    <a:pt x="94" y="32"/>
                    <a:pt x="94" y="32"/>
                    <a:pt x="94" y="32"/>
                  </a:cubicBezTo>
                  <a:cubicBezTo>
                    <a:pt x="94" y="32"/>
                    <a:pt x="94" y="32"/>
                    <a:pt x="94" y="32"/>
                  </a:cubicBezTo>
                  <a:cubicBezTo>
                    <a:pt x="94" y="32"/>
                    <a:pt x="94" y="32"/>
                    <a:pt x="94" y="32"/>
                  </a:cubicBezTo>
                  <a:cubicBezTo>
                    <a:pt x="94" y="31"/>
                    <a:pt x="94" y="31"/>
                    <a:pt x="94" y="31"/>
                  </a:cubicBezTo>
                  <a:cubicBezTo>
                    <a:pt x="94" y="31"/>
                    <a:pt x="94" y="31"/>
                    <a:pt x="94" y="31"/>
                  </a:cubicBezTo>
                  <a:cubicBezTo>
                    <a:pt x="94" y="31"/>
                    <a:pt x="94" y="31"/>
                    <a:pt x="94" y="31"/>
                  </a:cubicBezTo>
                  <a:cubicBezTo>
                    <a:pt x="94" y="32"/>
                    <a:pt x="94" y="32"/>
                    <a:pt x="94" y="32"/>
                  </a:cubicBezTo>
                  <a:cubicBezTo>
                    <a:pt x="93" y="32"/>
                    <a:pt x="93" y="32"/>
                    <a:pt x="93" y="32"/>
                  </a:cubicBezTo>
                  <a:cubicBezTo>
                    <a:pt x="93" y="32"/>
                    <a:pt x="93" y="32"/>
                    <a:pt x="93" y="32"/>
                  </a:cubicBezTo>
                  <a:cubicBezTo>
                    <a:pt x="93" y="32"/>
                    <a:pt x="93" y="32"/>
                    <a:pt x="93" y="32"/>
                  </a:cubicBezTo>
                  <a:cubicBezTo>
                    <a:pt x="93" y="32"/>
                    <a:pt x="93" y="32"/>
                    <a:pt x="93" y="32"/>
                  </a:cubicBezTo>
                  <a:cubicBezTo>
                    <a:pt x="92" y="32"/>
                    <a:pt x="92" y="32"/>
                    <a:pt x="92" y="32"/>
                  </a:cubicBezTo>
                  <a:cubicBezTo>
                    <a:pt x="92" y="31"/>
                    <a:pt x="92" y="31"/>
                    <a:pt x="92" y="31"/>
                  </a:cubicBezTo>
                  <a:cubicBezTo>
                    <a:pt x="92" y="31"/>
                    <a:pt x="92" y="31"/>
                    <a:pt x="92" y="31"/>
                  </a:cubicBezTo>
                  <a:cubicBezTo>
                    <a:pt x="92" y="31"/>
                    <a:pt x="92" y="31"/>
                    <a:pt x="92" y="31"/>
                  </a:cubicBezTo>
                  <a:cubicBezTo>
                    <a:pt x="92" y="31"/>
                    <a:pt x="92" y="31"/>
                    <a:pt x="92" y="31"/>
                  </a:cubicBezTo>
                  <a:cubicBezTo>
                    <a:pt x="92" y="31"/>
                    <a:pt x="92" y="31"/>
                    <a:pt x="92" y="31"/>
                  </a:cubicBezTo>
                  <a:cubicBezTo>
                    <a:pt x="92" y="30"/>
                    <a:pt x="92" y="30"/>
                    <a:pt x="92" y="30"/>
                  </a:cubicBezTo>
                  <a:cubicBezTo>
                    <a:pt x="92" y="30"/>
                    <a:pt x="92" y="30"/>
                    <a:pt x="92" y="30"/>
                  </a:cubicBezTo>
                  <a:cubicBezTo>
                    <a:pt x="92" y="30"/>
                    <a:pt x="92" y="30"/>
                    <a:pt x="92" y="30"/>
                  </a:cubicBezTo>
                  <a:cubicBezTo>
                    <a:pt x="92" y="30"/>
                    <a:pt x="92" y="30"/>
                    <a:pt x="92" y="30"/>
                  </a:cubicBezTo>
                  <a:cubicBezTo>
                    <a:pt x="92" y="30"/>
                    <a:pt x="92" y="30"/>
                    <a:pt x="92" y="30"/>
                  </a:cubicBezTo>
                  <a:cubicBezTo>
                    <a:pt x="93" y="30"/>
                    <a:pt x="93" y="30"/>
                    <a:pt x="93" y="30"/>
                  </a:cubicBezTo>
                  <a:cubicBezTo>
                    <a:pt x="93" y="30"/>
                    <a:pt x="93" y="30"/>
                    <a:pt x="93" y="30"/>
                  </a:cubicBezTo>
                  <a:cubicBezTo>
                    <a:pt x="93" y="29"/>
                    <a:pt x="93" y="29"/>
                    <a:pt x="93" y="29"/>
                  </a:cubicBezTo>
                  <a:cubicBezTo>
                    <a:pt x="92" y="30"/>
                    <a:pt x="92" y="30"/>
                    <a:pt x="92" y="30"/>
                  </a:cubicBezTo>
                  <a:cubicBezTo>
                    <a:pt x="92" y="29"/>
                    <a:pt x="92" y="29"/>
                    <a:pt x="92" y="29"/>
                  </a:cubicBezTo>
                  <a:cubicBezTo>
                    <a:pt x="91" y="29"/>
                    <a:pt x="91" y="29"/>
                    <a:pt x="91" y="29"/>
                  </a:cubicBezTo>
                  <a:cubicBezTo>
                    <a:pt x="91" y="29"/>
                    <a:pt x="91" y="29"/>
                    <a:pt x="91" y="29"/>
                  </a:cubicBezTo>
                  <a:cubicBezTo>
                    <a:pt x="92" y="29"/>
                    <a:pt x="92" y="29"/>
                    <a:pt x="92" y="29"/>
                  </a:cubicBezTo>
                  <a:cubicBezTo>
                    <a:pt x="92" y="29"/>
                    <a:pt x="92" y="29"/>
                    <a:pt x="92" y="29"/>
                  </a:cubicBezTo>
                  <a:cubicBezTo>
                    <a:pt x="92" y="29"/>
                    <a:pt x="92" y="29"/>
                    <a:pt x="92" y="29"/>
                  </a:cubicBezTo>
                  <a:cubicBezTo>
                    <a:pt x="91" y="28"/>
                    <a:pt x="91" y="28"/>
                    <a:pt x="91" y="28"/>
                  </a:cubicBezTo>
                  <a:cubicBezTo>
                    <a:pt x="91" y="28"/>
                    <a:pt x="91" y="28"/>
                    <a:pt x="91" y="28"/>
                  </a:cubicBezTo>
                  <a:cubicBezTo>
                    <a:pt x="91" y="28"/>
                    <a:pt x="91" y="28"/>
                    <a:pt x="91" y="28"/>
                  </a:cubicBezTo>
                  <a:cubicBezTo>
                    <a:pt x="91" y="27"/>
                    <a:pt x="91" y="27"/>
                    <a:pt x="91" y="27"/>
                  </a:cubicBezTo>
                  <a:cubicBezTo>
                    <a:pt x="90" y="27"/>
                    <a:pt x="90" y="27"/>
                    <a:pt x="90" y="27"/>
                  </a:cubicBezTo>
                  <a:cubicBezTo>
                    <a:pt x="90" y="27"/>
                    <a:pt x="90" y="27"/>
                    <a:pt x="90" y="27"/>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0" y="25"/>
                    <a:pt x="90" y="25"/>
                    <a:pt x="90" y="25"/>
                  </a:cubicBezTo>
                  <a:cubicBezTo>
                    <a:pt x="90" y="26"/>
                    <a:pt x="90" y="26"/>
                    <a:pt x="90" y="26"/>
                  </a:cubicBezTo>
                  <a:cubicBezTo>
                    <a:pt x="89" y="25"/>
                    <a:pt x="89" y="25"/>
                    <a:pt x="89" y="25"/>
                  </a:cubicBezTo>
                  <a:cubicBezTo>
                    <a:pt x="90" y="25"/>
                    <a:pt x="90" y="25"/>
                    <a:pt x="90" y="25"/>
                  </a:cubicBezTo>
                  <a:cubicBezTo>
                    <a:pt x="90" y="25"/>
                    <a:pt x="90" y="25"/>
                    <a:pt x="90" y="25"/>
                  </a:cubicBezTo>
                  <a:cubicBezTo>
                    <a:pt x="89" y="25"/>
                    <a:pt x="89" y="25"/>
                    <a:pt x="89" y="25"/>
                  </a:cubicBezTo>
                  <a:cubicBezTo>
                    <a:pt x="89" y="25"/>
                    <a:pt x="89" y="25"/>
                    <a:pt x="89" y="25"/>
                  </a:cubicBezTo>
                  <a:cubicBezTo>
                    <a:pt x="88" y="25"/>
                    <a:pt x="88" y="25"/>
                    <a:pt x="88" y="25"/>
                  </a:cubicBezTo>
                  <a:cubicBezTo>
                    <a:pt x="88" y="24"/>
                    <a:pt x="88" y="24"/>
                    <a:pt x="88" y="24"/>
                  </a:cubicBezTo>
                  <a:cubicBezTo>
                    <a:pt x="87" y="24"/>
                    <a:pt x="87" y="24"/>
                    <a:pt x="87" y="24"/>
                  </a:cubicBezTo>
                  <a:cubicBezTo>
                    <a:pt x="86" y="24"/>
                    <a:pt x="86" y="24"/>
                    <a:pt x="86" y="24"/>
                  </a:cubicBezTo>
                  <a:cubicBezTo>
                    <a:pt x="85" y="24"/>
                    <a:pt x="85" y="24"/>
                    <a:pt x="85" y="24"/>
                  </a:cubicBezTo>
                  <a:cubicBezTo>
                    <a:pt x="84" y="24"/>
                    <a:pt x="84" y="24"/>
                    <a:pt x="84" y="24"/>
                  </a:cubicBezTo>
                  <a:cubicBezTo>
                    <a:pt x="84" y="23"/>
                    <a:pt x="84" y="23"/>
                    <a:pt x="84" y="23"/>
                  </a:cubicBezTo>
                  <a:cubicBezTo>
                    <a:pt x="84" y="23"/>
                    <a:pt x="84" y="23"/>
                    <a:pt x="84" y="23"/>
                  </a:cubicBezTo>
                  <a:cubicBezTo>
                    <a:pt x="84" y="23"/>
                    <a:pt x="84" y="23"/>
                    <a:pt x="84" y="23"/>
                  </a:cubicBezTo>
                  <a:cubicBezTo>
                    <a:pt x="83" y="23"/>
                    <a:pt x="83" y="23"/>
                    <a:pt x="83" y="23"/>
                  </a:cubicBezTo>
                  <a:cubicBezTo>
                    <a:pt x="83" y="23"/>
                    <a:pt x="83" y="23"/>
                    <a:pt x="83" y="23"/>
                  </a:cubicBezTo>
                  <a:cubicBezTo>
                    <a:pt x="84" y="23"/>
                    <a:pt x="84" y="23"/>
                    <a:pt x="84" y="23"/>
                  </a:cubicBezTo>
                  <a:cubicBezTo>
                    <a:pt x="84" y="23"/>
                    <a:pt x="84" y="23"/>
                    <a:pt x="84" y="23"/>
                  </a:cubicBezTo>
                  <a:cubicBezTo>
                    <a:pt x="84" y="23"/>
                    <a:pt x="84" y="23"/>
                    <a:pt x="84" y="23"/>
                  </a:cubicBezTo>
                  <a:cubicBezTo>
                    <a:pt x="83" y="23"/>
                    <a:pt x="83" y="23"/>
                    <a:pt x="83" y="23"/>
                  </a:cubicBezTo>
                  <a:cubicBezTo>
                    <a:pt x="83" y="23"/>
                    <a:pt x="83" y="23"/>
                    <a:pt x="83" y="23"/>
                  </a:cubicBezTo>
                  <a:cubicBezTo>
                    <a:pt x="83" y="23"/>
                    <a:pt x="83" y="23"/>
                    <a:pt x="83" y="23"/>
                  </a:cubicBezTo>
                  <a:cubicBezTo>
                    <a:pt x="83" y="22"/>
                    <a:pt x="83" y="22"/>
                    <a:pt x="83" y="22"/>
                  </a:cubicBezTo>
                  <a:cubicBezTo>
                    <a:pt x="83" y="22"/>
                    <a:pt x="83" y="22"/>
                    <a:pt x="83" y="22"/>
                  </a:cubicBezTo>
                  <a:cubicBezTo>
                    <a:pt x="82" y="23"/>
                    <a:pt x="82" y="23"/>
                    <a:pt x="82" y="23"/>
                  </a:cubicBezTo>
                  <a:cubicBezTo>
                    <a:pt x="82" y="22"/>
                    <a:pt x="82" y="22"/>
                    <a:pt x="82" y="22"/>
                  </a:cubicBezTo>
                  <a:cubicBezTo>
                    <a:pt x="82" y="22"/>
                    <a:pt x="82" y="22"/>
                    <a:pt x="82" y="22"/>
                  </a:cubicBezTo>
                  <a:cubicBezTo>
                    <a:pt x="82" y="22"/>
                    <a:pt x="82" y="22"/>
                    <a:pt x="82" y="22"/>
                  </a:cubicBezTo>
                  <a:cubicBezTo>
                    <a:pt x="82" y="22"/>
                    <a:pt x="82" y="22"/>
                    <a:pt x="82" y="22"/>
                  </a:cubicBezTo>
                  <a:cubicBezTo>
                    <a:pt x="82" y="22"/>
                    <a:pt x="82" y="22"/>
                    <a:pt x="82" y="22"/>
                  </a:cubicBezTo>
                  <a:cubicBezTo>
                    <a:pt x="81" y="21"/>
                    <a:pt x="81" y="21"/>
                    <a:pt x="81" y="21"/>
                  </a:cubicBezTo>
                  <a:cubicBezTo>
                    <a:pt x="81" y="21"/>
                    <a:pt x="81" y="21"/>
                    <a:pt x="81" y="21"/>
                  </a:cubicBezTo>
                  <a:cubicBezTo>
                    <a:pt x="82" y="21"/>
                    <a:pt x="82" y="21"/>
                    <a:pt x="82" y="21"/>
                  </a:cubicBezTo>
                  <a:cubicBezTo>
                    <a:pt x="82" y="20"/>
                    <a:pt x="82" y="20"/>
                    <a:pt x="82" y="20"/>
                  </a:cubicBezTo>
                  <a:cubicBezTo>
                    <a:pt x="81" y="21"/>
                    <a:pt x="81" y="21"/>
                    <a:pt x="81" y="21"/>
                  </a:cubicBezTo>
                  <a:cubicBezTo>
                    <a:pt x="81" y="21"/>
                    <a:pt x="81" y="21"/>
                    <a:pt x="81" y="21"/>
                  </a:cubicBezTo>
                  <a:cubicBezTo>
                    <a:pt x="81" y="21"/>
                    <a:pt x="81" y="21"/>
                    <a:pt x="81" y="21"/>
                  </a:cubicBezTo>
                  <a:cubicBezTo>
                    <a:pt x="81" y="21"/>
                    <a:pt x="81" y="21"/>
                    <a:pt x="81" y="21"/>
                  </a:cubicBezTo>
                  <a:cubicBezTo>
                    <a:pt x="81" y="22"/>
                    <a:pt x="81" y="22"/>
                    <a:pt x="81" y="22"/>
                  </a:cubicBezTo>
                  <a:cubicBezTo>
                    <a:pt x="81" y="22"/>
                    <a:pt x="81" y="22"/>
                    <a:pt x="81" y="22"/>
                  </a:cubicBezTo>
                  <a:cubicBezTo>
                    <a:pt x="80" y="23"/>
                    <a:pt x="80" y="23"/>
                    <a:pt x="80" y="23"/>
                  </a:cubicBezTo>
                  <a:cubicBezTo>
                    <a:pt x="80" y="23"/>
                    <a:pt x="80" y="23"/>
                    <a:pt x="80" y="23"/>
                  </a:cubicBezTo>
                  <a:cubicBezTo>
                    <a:pt x="79" y="23"/>
                    <a:pt x="79" y="23"/>
                    <a:pt x="79" y="23"/>
                  </a:cubicBezTo>
                  <a:cubicBezTo>
                    <a:pt x="79" y="22"/>
                    <a:pt x="79" y="22"/>
                    <a:pt x="79" y="22"/>
                  </a:cubicBezTo>
                  <a:cubicBezTo>
                    <a:pt x="79" y="22"/>
                    <a:pt x="79" y="22"/>
                    <a:pt x="79" y="22"/>
                  </a:cubicBezTo>
                  <a:cubicBezTo>
                    <a:pt x="79" y="22"/>
                    <a:pt x="79" y="22"/>
                    <a:pt x="79" y="22"/>
                  </a:cubicBezTo>
                  <a:cubicBezTo>
                    <a:pt x="79" y="22"/>
                    <a:pt x="79" y="22"/>
                    <a:pt x="79" y="22"/>
                  </a:cubicBezTo>
                  <a:cubicBezTo>
                    <a:pt x="79" y="21"/>
                    <a:pt x="79" y="21"/>
                    <a:pt x="79" y="21"/>
                  </a:cubicBezTo>
                  <a:cubicBezTo>
                    <a:pt x="79" y="21"/>
                    <a:pt x="79" y="21"/>
                    <a:pt x="79" y="21"/>
                  </a:cubicBezTo>
                  <a:cubicBezTo>
                    <a:pt x="79" y="21"/>
                    <a:pt x="79" y="21"/>
                    <a:pt x="79" y="21"/>
                  </a:cubicBezTo>
                  <a:cubicBezTo>
                    <a:pt x="79" y="21"/>
                    <a:pt x="79" y="21"/>
                    <a:pt x="79" y="21"/>
                  </a:cubicBezTo>
                  <a:cubicBezTo>
                    <a:pt x="78" y="21"/>
                    <a:pt x="78" y="21"/>
                    <a:pt x="78" y="21"/>
                  </a:cubicBezTo>
                  <a:cubicBezTo>
                    <a:pt x="78" y="20"/>
                    <a:pt x="78" y="20"/>
                    <a:pt x="78" y="20"/>
                  </a:cubicBezTo>
                  <a:cubicBezTo>
                    <a:pt x="78" y="20"/>
                    <a:pt x="78" y="20"/>
                    <a:pt x="78" y="20"/>
                  </a:cubicBezTo>
                  <a:cubicBezTo>
                    <a:pt x="78" y="20"/>
                    <a:pt x="78" y="20"/>
                    <a:pt x="78" y="20"/>
                  </a:cubicBezTo>
                  <a:cubicBezTo>
                    <a:pt x="78" y="20"/>
                    <a:pt x="78" y="20"/>
                    <a:pt x="78" y="20"/>
                  </a:cubicBezTo>
                  <a:cubicBezTo>
                    <a:pt x="79" y="20"/>
                    <a:pt x="79" y="20"/>
                    <a:pt x="79" y="20"/>
                  </a:cubicBezTo>
                  <a:cubicBezTo>
                    <a:pt x="79" y="20"/>
                    <a:pt x="79" y="20"/>
                    <a:pt x="79" y="20"/>
                  </a:cubicBezTo>
                  <a:cubicBezTo>
                    <a:pt x="79" y="20"/>
                    <a:pt x="79" y="20"/>
                    <a:pt x="79" y="20"/>
                  </a:cubicBezTo>
                  <a:cubicBezTo>
                    <a:pt x="80" y="20"/>
                    <a:pt x="80" y="20"/>
                    <a:pt x="80" y="20"/>
                  </a:cubicBezTo>
                  <a:cubicBezTo>
                    <a:pt x="80" y="20"/>
                    <a:pt x="80" y="20"/>
                    <a:pt x="80" y="20"/>
                  </a:cubicBezTo>
                  <a:cubicBezTo>
                    <a:pt x="80" y="19"/>
                    <a:pt x="80" y="19"/>
                    <a:pt x="80" y="19"/>
                  </a:cubicBezTo>
                  <a:cubicBezTo>
                    <a:pt x="81" y="20"/>
                    <a:pt x="81" y="20"/>
                    <a:pt x="81" y="20"/>
                  </a:cubicBezTo>
                  <a:cubicBezTo>
                    <a:pt x="81" y="20"/>
                    <a:pt x="81" y="20"/>
                    <a:pt x="81" y="20"/>
                  </a:cubicBezTo>
                  <a:cubicBezTo>
                    <a:pt x="81" y="20"/>
                    <a:pt x="81" y="20"/>
                    <a:pt x="81" y="20"/>
                  </a:cubicBezTo>
                  <a:cubicBezTo>
                    <a:pt x="81" y="19"/>
                    <a:pt x="81" y="19"/>
                    <a:pt x="81" y="19"/>
                  </a:cubicBezTo>
                  <a:cubicBezTo>
                    <a:pt x="82" y="19"/>
                    <a:pt x="82" y="19"/>
                    <a:pt x="82" y="19"/>
                  </a:cubicBezTo>
                  <a:cubicBezTo>
                    <a:pt x="82" y="19"/>
                    <a:pt x="82" y="19"/>
                    <a:pt x="82" y="19"/>
                  </a:cubicBezTo>
                  <a:cubicBezTo>
                    <a:pt x="82" y="19"/>
                    <a:pt x="82" y="19"/>
                    <a:pt x="82" y="19"/>
                  </a:cubicBezTo>
                  <a:cubicBezTo>
                    <a:pt x="81" y="19"/>
                    <a:pt x="81" y="19"/>
                    <a:pt x="81" y="19"/>
                  </a:cubicBezTo>
                  <a:cubicBezTo>
                    <a:pt x="81" y="19"/>
                    <a:pt x="81" y="19"/>
                    <a:pt x="81" y="19"/>
                  </a:cubicBezTo>
                  <a:cubicBezTo>
                    <a:pt x="80" y="19"/>
                    <a:pt x="80" y="19"/>
                    <a:pt x="80" y="19"/>
                  </a:cubicBezTo>
                  <a:cubicBezTo>
                    <a:pt x="80" y="19"/>
                    <a:pt x="80" y="19"/>
                    <a:pt x="80" y="19"/>
                  </a:cubicBezTo>
                  <a:cubicBezTo>
                    <a:pt x="80" y="19"/>
                    <a:pt x="80" y="19"/>
                    <a:pt x="80" y="19"/>
                  </a:cubicBezTo>
                  <a:cubicBezTo>
                    <a:pt x="79" y="19"/>
                    <a:pt x="79" y="19"/>
                    <a:pt x="79" y="19"/>
                  </a:cubicBezTo>
                  <a:cubicBezTo>
                    <a:pt x="79" y="19"/>
                    <a:pt x="79" y="19"/>
                    <a:pt x="79" y="19"/>
                  </a:cubicBezTo>
                  <a:cubicBezTo>
                    <a:pt x="79" y="19"/>
                    <a:pt x="79" y="19"/>
                    <a:pt x="79" y="19"/>
                  </a:cubicBezTo>
                  <a:cubicBezTo>
                    <a:pt x="78" y="19"/>
                    <a:pt x="78" y="19"/>
                    <a:pt x="78" y="19"/>
                  </a:cubicBezTo>
                  <a:cubicBezTo>
                    <a:pt x="78" y="19"/>
                    <a:pt x="78" y="19"/>
                    <a:pt x="78" y="19"/>
                  </a:cubicBezTo>
                  <a:cubicBezTo>
                    <a:pt x="78" y="19"/>
                    <a:pt x="78" y="19"/>
                    <a:pt x="78" y="19"/>
                  </a:cubicBezTo>
                  <a:cubicBezTo>
                    <a:pt x="78" y="18"/>
                    <a:pt x="78" y="18"/>
                    <a:pt x="78" y="18"/>
                  </a:cubicBezTo>
                  <a:cubicBezTo>
                    <a:pt x="78" y="18"/>
                    <a:pt x="78" y="18"/>
                    <a:pt x="78" y="18"/>
                  </a:cubicBezTo>
                  <a:cubicBezTo>
                    <a:pt x="77" y="18"/>
                    <a:pt x="77" y="18"/>
                    <a:pt x="77" y="18"/>
                  </a:cubicBezTo>
                  <a:cubicBezTo>
                    <a:pt x="77" y="17"/>
                    <a:pt x="77" y="17"/>
                    <a:pt x="77" y="17"/>
                  </a:cubicBezTo>
                  <a:cubicBezTo>
                    <a:pt x="77" y="17"/>
                    <a:pt x="77" y="17"/>
                    <a:pt x="77" y="17"/>
                  </a:cubicBezTo>
                  <a:cubicBezTo>
                    <a:pt x="76" y="17"/>
                    <a:pt x="76" y="17"/>
                    <a:pt x="76" y="17"/>
                  </a:cubicBezTo>
                  <a:cubicBezTo>
                    <a:pt x="76" y="17"/>
                    <a:pt x="76" y="17"/>
                    <a:pt x="76" y="17"/>
                  </a:cubicBezTo>
                  <a:cubicBezTo>
                    <a:pt x="76" y="17"/>
                    <a:pt x="76" y="17"/>
                    <a:pt x="76" y="17"/>
                  </a:cubicBezTo>
                  <a:cubicBezTo>
                    <a:pt x="76" y="17"/>
                    <a:pt x="76" y="17"/>
                    <a:pt x="76" y="17"/>
                  </a:cubicBezTo>
                  <a:cubicBezTo>
                    <a:pt x="76" y="17"/>
                    <a:pt x="76" y="17"/>
                    <a:pt x="76" y="17"/>
                  </a:cubicBezTo>
                  <a:cubicBezTo>
                    <a:pt x="76" y="16"/>
                    <a:pt x="76" y="16"/>
                    <a:pt x="76" y="16"/>
                  </a:cubicBezTo>
                  <a:cubicBezTo>
                    <a:pt x="76" y="16"/>
                    <a:pt x="76" y="16"/>
                    <a:pt x="76" y="16"/>
                  </a:cubicBezTo>
                  <a:cubicBezTo>
                    <a:pt x="76" y="16"/>
                    <a:pt x="76" y="16"/>
                    <a:pt x="76" y="16"/>
                  </a:cubicBezTo>
                  <a:cubicBezTo>
                    <a:pt x="77" y="16"/>
                    <a:pt x="77" y="16"/>
                    <a:pt x="77" y="16"/>
                  </a:cubicBezTo>
                  <a:cubicBezTo>
                    <a:pt x="77" y="16"/>
                    <a:pt x="77" y="16"/>
                    <a:pt x="77" y="16"/>
                  </a:cubicBezTo>
                  <a:cubicBezTo>
                    <a:pt x="78" y="15"/>
                    <a:pt x="78" y="15"/>
                    <a:pt x="78" y="15"/>
                  </a:cubicBezTo>
                  <a:cubicBezTo>
                    <a:pt x="78" y="15"/>
                    <a:pt x="78" y="15"/>
                    <a:pt x="78" y="15"/>
                  </a:cubicBezTo>
                  <a:cubicBezTo>
                    <a:pt x="78" y="15"/>
                    <a:pt x="78" y="15"/>
                    <a:pt x="78" y="15"/>
                  </a:cubicBezTo>
                  <a:cubicBezTo>
                    <a:pt x="79" y="15"/>
                    <a:pt x="79" y="15"/>
                    <a:pt x="79" y="15"/>
                  </a:cubicBezTo>
                  <a:cubicBezTo>
                    <a:pt x="80" y="15"/>
                    <a:pt x="80" y="15"/>
                    <a:pt x="80" y="15"/>
                  </a:cubicBezTo>
                  <a:cubicBezTo>
                    <a:pt x="81" y="16"/>
                    <a:pt x="81" y="16"/>
                    <a:pt x="81" y="16"/>
                  </a:cubicBezTo>
                  <a:cubicBezTo>
                    <a:pt x="81" y="16"/>
                    <a:pt x="81" y="16"/>
                    <a:pt x="81" y="16"/>
                  </a:cubicBezTo>
                  <a:cubicBezTo>
                    <a:pt x="82" y="16"/>
                    <a:pt x="82" y="16"/>
                    <a:pt x="82" y="16"/>
                  </a:cubicBezTo>
                  <a:cubicBezTo>
                    <a:pt x="82" y="16"/>
                    <a:pt x="82" y="16"/>
                    <a:pt x="82" y="16"/>
                  </a:cubicBezTo>
                  <a:cubicBezTo>
                    <a:pt x="82" y="16"/>
                    <a:pt x="82" y="16"/>
                    <a:pt x="82" y="16"/>
                  </a:cubicBezTo>
                  <a:cubicBezTo>
                    <a:pt x="82" y="17"/>
                    <a:pt x="82" y="17"/>
                    <a:pt x="82" y="17"/>
                  </a:cubicBezTo>
                  <a:cubicBezTo>
                    <a:pt x="83" y="17"/>
                    <a:pt x="83" y="17"/>
                    <a:pt x="83" y="17"/>
                  </a:cubicBezTo>
                  <a:cubicBezTo>
                    <a:pt x="83" y="17"/>
                    <a:pt x="83" y="17"/>
                    <a:pt x="83" y="17"/>
                  </a:cubicBezTo>
                  <a:cubicBezTo>
                    <a:pt x="82" y="18"/>
                    <a:pt x="82" y="18"/>
                    <a:pt x="82" y="18"/>
                  </a:cubicBezTo>
                  <a:cubicBezTo>
                    <a:pt x="82" y="18"/>
                    <a:pt x="82" y="18"/>
                    <a:pt x="82" y="18"/>
                  </a:cubicBezTo>
                  <a:cubicBezTo>
                    <a:pt x="82" y="19"/>
                    <a:pt x="82" y="19"/>
                    <a:pt x="82" y="19"/>
                  </a:cubicBezTo>
                  <a:cubicBezTo>
                    <a:pt x="82" y="19"/>
                    <a:pt x="82" y="19"/>
                    <a:pt x="82" y="19"/>
                  </a:cubicBezTo>
                  <a:cubicBezTo>
                    <a:pt x="83" y="20"/>
                    <a:pt x="83" y="20"/>
                    <a:pt x="83" y="20"/>
                  </a:cubicBezTo>
                  <a:cubicBezTo>
                    <a:pt x="83" y="20"/>
                    <a:pt x="83" y="20"/>
                    <a:pt x="83" y="20"/>
                  </a:cubicBezTo>
                  <a:cubicBezTo>
                    <a:pt x="83" y="20"/>
                    <a:pt x="83" y="20"/>
                    <a:pt x="83" y="20"/>
                  </a:cubicBezTo>
                  <a:cubicBezTo>
                    <a:pt x="83" y="20"/>
                    <a:pt x="83" y="20"/>
                    <a:pt x="83" y="20"/>
                  </a:cubicBezTo>
                  <a:cubicBezTo>
                    <a:pt x="83" y="20"/>
                    <a:pt x="83" y="20"/>
                    <a:pt x="83" y="20"/>
                  </a:cubicBezTo>
                  <a:cubicBezTo>
                    <a:pt x="83" y="20"/>
                    <a:pt x="83" y="20"/>
                    <a:pt x="83" y="20"/>
                  </a:cubicBezTo>
                  <a:cubicBezTo>
                    <a:pt x="83" y="20"/>
                    <a:pt x="83" y="20"/>
                    <a:pt x="83" y="20"/>
                  </a:cubicBezTo>
                  <a:cubicBezTo>
                    <a:pt x="84" y="21"/>
                    <a:pt x="84" y="21"/>
                    <a:pt x="84" y="21"/>
                  </a:cubicBezTo>
                  <a:cubicBezTo>
                    <a:pt x="84" y="20"/>
                    <a:pt x="84" y="20"/>
                    <a:pt x="84" y="20"/>
                  </a:cubicBezTo>
                  <a:cubicBezTo>
                    <a:pt x="84" y="21"/>
                    <a:pt x="84" y="21"/>
                    <a:pt x="84" y="21"/>
                  </a:cubicBezTo>
                  <a:cubicBezTo>
                    <a:pt x="84" y="21"/>
                    <a:pt x="84" y="21"/>
                    <a:pt x="84" y="21"/>
                  </a:cubicBezTo>
                  <a:cubicBezTo>
                    <a:pt x="85" y="21"/>
                    <a:pt x="85" y="21"/>
                    <a:pt x="85" y="21"/>
                  </a:cubicBezTo>
                  <a:cubicBezTo>
                    <a:pt x="85" y="21"/>
                    <a:pt x="85" y="21"/>
                    <a:pt x="85" y="21"/>
                  </a:cubicBezTo>
                  <a:cubicBezTo>
                    <a:pt x="85" y="21"/>
                    <a:pt x="85" y="21"/>
                    <a:pt x="85" y="21"/>
                  </a:cubicBezTo>
                  <a:cubicBezTo>
                    <a:pt x="85" y="21"/>
                    <a:pt x="85" y="21"/>
                    <a:pt x="85" y="21"/>
                  </a:cubicBezTo>
                  <a:cubicBezTo>
                    <a:pt x="86" y="21"/>
                    <a:pt x="86" y="21"/>
                    <a:pt x="86" y="21"/>
                  </a:cubicBezTo>
                  <a:cubicBezTo>
                    <a:pt x="86" y="21"/>
                    <a:pt x="86" y="21"/>
                    <a:pt x="86" y="21"/>
                  </a:cubicBezTo>
                  <a:cubicBezTo>
                    <a:pt x="86" y="20"/>
                    <a:pt x="86" y="20"/>
                    <a:pt x="86" y="20"/>
                  </a:cubicBezTo>
                  <a:cubicBezTo>
                    <a:pt x="86" y="20"/>
                    <a:pt x="86" y="20"/>
                    <a:pt x="86" y="20"/>
                  </a:cubicBezTo>
                  <a:cubicBezTo>
                    <a:pt x="87" y="20"/>
                    <a:pt x="87" y="20"/>
                    <a:pt x="87" y="20"/>
                  </a:cubicBezTo>
                  <a:cubicBezTo>
                    <a:pt x="87" y="19"/>
                    <a:pt x="87" y="19"/>
                    <a:pt x="87" y="19"/>
                  </a:cubicBezTo>
                  <a:cubicBezTo>
                    <a:pt x="87" y="19"/>
                    <a:pt x="87" y="19"/>
                    <a:pt x="87" y="19"/>
                  </a:cubicBezTo>
                  <a:cubicBezTo>
                    <a:pt x="87" y="19"/>
                    <a:pt x="87" y="19"/>
                    <a:pt x="87" y="19"/>
                  </a:cubicBezTo>
                  <a:cubicBezTo>
                    <a:pt x="87" y="19"/>
                    <a:pt x="87" y="19"/>
                    <a:pt x="87" y="19"/>
                  </a:cubicBezTo>
                  <a:cubicBezTo>
                    <a:pt x="88" y="19"/>
                    <a:pt x="88" y="19"/>
                    <a:pt x="88" y="19"/>
                  </a:cubicBezTo>
                  <a:cubicBezTo>
                    <a:pt x="88" y="19"/>
                    <a:pt x="88" y="19"/>
                    <a:pt x="88" y="19"/>
                  </a:cubicBezTo>
                  <a:cubicBezTo>
                    <a:pt x="89" y="19"/>
                    <a:pt x="89" y="19"/>
                    <a:pt x="89" y="19"/>
                  </a:cubicBezTo>
                  <a:cubicBezTo>
                    <a:pt x="89" y="18"/>
                    <a:pt x="89" y="18"/>
                    <a:pt x="89" y="18"/>
                  </a:cubicBezTo>
                  <a:cubicBezTo>
                    <a:pt x="88" y="18"/>
                    <a:pt x="88" y="18"/>
                    <a:pt x="88" y="18"/>
                  </a:cubicBezTo>
                  <a:cubicBezTo>
                    <a:pt x="89" y="18"/>
                    <a:pt x="89" y="18"/>
                    <a:pt x="89" y="18"/>
                  </a:cubicBezTo>
                  <a:cubicBezTo>
                    <a:pt x="90" y="17"/>
                    <a:pt x="90" y="17"/>
                    <a:pt x="90" y="17"/>
                  </a:cubicBezTo>
                  <a:cubicBezTo>
                    <a:pt x="90" y="17"/>
                    <a:pt x="90" y="17"/>
                    <a:pt x="90" y="17"/>
                  </a:cubicBezTo>
                  <a:cubicBezTo>
                    <a:pt x="90" y="17"/>
                    <a:pt x="90" y="17"/>
                    <a:pt x="90" y="17"/>
                  </a:cubicBezTo>
                  <a:cubicBezTo>
                    <a:pt x="91" y="18"/>
                    <a:pt x="91" y="18"/>
                    <a:pt x="91" y="18"/>
                  </a:cubicBezTo>
                  <a:cubicBezTo>
                    <a:pt x="92" y="18"/>
                    <a:pt x="92" y="18"/>
                    <a:pt x="92" y="18"/>
                  </a:cubicBezTo>
                  <a:cubicBezTo>
                    <a:pt x="92" y="18"/>
                    <a:pt x="92" y="18"/>
                    <a:pt x="92" y="18"/>
                  </a:cubicBezTo>
                  <a:cubicBezTo>
                    <a:pt x="93" y="18"/>
                    <a:pt x="93" y="18"/>
                    <a:pt x="93" y="18"/>
                  </a:cubicBezTo>
                  <a:cubicBezTo>
                    <a:pt x="93" y="18"/>
                    <a:pt x="93" y="18"/>
                    <a:pt x="93" y="18"/>
                  </a:cubicBezTo>
                  <a:cubicBezTo>
                    <a:pt x="94" y="19"/>
                    <a:pt x="94" y="19"/>
                    <a:pt x="94" y="19"/>
                  </a:cubicBezTo>
                  <a:cubicBezTo>
                    <a:pt x="95" y="19"/>
                    <a:pt x="95" y="19"/>
                    <a:pt x="95" y="19"/>
                  </a:cubicBezTo>
                  <a:cubicBezTo>
                    <a:pt x="95" y="19"/>
                    <a:pt x="95" y="19"/>
                    <a:pt x="95" y="19"/>
                  </a:cubicBezTo>
                  <a:cubicBezTo>
                    <a:pt x="95" y="19"/>
                    <a:pt x="95" y="19"/>
                    <a:pt x="95" y="19"/>
                  </a:cubicBezTo>
                  <a:cubicBezTo>
                    <a:pt x="96" y="19"/>
                    <a:pt x="96" y="19"/>
                    <a:pt x="96" y="19"/>
                  </a:cubicBezTo>
                  <a:cubicBezTo>
                    <a:pt x="96" y="19"/>
                    <a:pt x="96" y="19"/>
                    <a:pt x="96" y="19"/>
                  </a:cubicBezTo>
                  <a:cubicBezTo>
                    <a:pt x="96" y="20"/>
                    <a:pt x="96" y="20"/>
                    <a:pt x="96" y="20"/>
                  </a:cubicBezTo>
                  <a:cubicBezTo>
                    <a:pt x="96" y="20"/>
                    <a:pt x="96" y="20"/>
                    <a:pt x="96" y="20"/>
                  </a:cubicBezTo>
                  <a:cubicBezTo>
                    <a:pt x="96" y="20"/>
                    <a:pt x="96" y="20"/>
                    <a:pt x="96" y="20"/>
                  </a:cubicBezTo>
                  <a:cubicBezTo>
                    <a:pt x="97" y="20"/>
                    <a:pt x="97" y="20"/>
                    <a:pt x="97" y="20"/>
                  </a:cubicBezTo>
                  <a:cubicBezTo>
                    <a:pt x="97" y="20"/>
                    <a:pt x="97" y="20"/>
                    <a:pt x="97" y="20"/>
                  </a:cubicBezTo>
                  <a:close/>
                  <a:moveTo>
                    <a:pt x="72" y="14"/>
                  </a:moveTo>
                  <a:cubicBezTo>
                    <a:pt x="73" y="14"/>
                    <a:pt x="73" y="14"/>
                    <a:pt x="73" y="14"/>
                  </a:cubicBezTo>
                  <a:cubicBezTo>
                    <a:pt x="73" y="15"/>
                    <a:pt x="73" y="15"/>
                    <a:pt x="73" y="15"/>
                  </a:cubicBezTo>
                  <a:cubicBezTo>
                    <a:pt x="72" y="14"/>
                    <a:pt x="72" y="14"/>
                    <a:pt x="72" y="14"/>
                  </a:cubicBezTo>
                  <a:cubicBezTo>
                    <a:pt x="72" y="14"/>
                    <a:pt x="72" y="14"/>
                    <a:pt x="72" y="14"/>
                  </a:cubicBezTo>
                  <a:close/>
                  <a:moveTo>
                    <a:pt x="76" y="15"/>
                  </a:moveTo>
                  <a:cubicBezTo>
                    <a:pt x="76" y="15"/>
                    <a:pt x="76" y="15"/>
                    <a:pt x="76" y="15"/>
                  </a:cubicBezTo>
                  <a:cubicBezTo>
                    <a:pt x="77" y="15"/>
                    <a:pt x="77" y="15"/>
                    <a:pt x="77" y="15"/>
                  </a:cubicBezTo>
                  <a:cubicBezTo>
                    <a:pt x="76" y="14"/>
                    <a:pt x="76" y="14"/>
                    <a:pt x="76" y="14"/>
                  </a:cubicBezTo>
                  <a:cubicBezTo>
                    <a:pt x="76" y="14"/>
                    <a:pt x="76" y="14"/>
                    <a:pt x="76" y="14"/>
                  </a:cubicBezTo>
                  <a:cubicBezTo>
                    <a:pt x="75" y="14"/>
                    <a:pt x="75" y="14"/>
                    <a:pt x="75" y="14"/>
                  </a:cubicBezTo>
                  <a:cubicBezTo>
                    <a:pt x="75" y="14"/>
                    <a:pt x="75" y="14"/>
                    <a:pt x="75" y="14"/>
                  </a:cubicBezTo>
                  <a:cubicBezTo>
                    <a:pt x="75" y="14"/>
                    <a:pt x="75" y="14"/>
                    <a:pt x="75" y="14"/>
                  </a:cubicBezTo>
                  <a:cubicBezTo>
                    <a:pt x="74" y="14"/>
                    <a:pt x="74" y="14"/>
                    <a:pt x="74" y="14"/>
                  </a:cubicBezTo>
                  <a:cubicBezTo>
                    <a:pt x="75" y="15"/>
                    <a:pt x="75" y="15"/>
                    <a:pt x="75" y="15"/>
                  </a:cubicBezTo>
                  <a:cubicBezTo>
                    <a:pt x="74" y="15"/>
                    <a:pt x="74" y="15"/>
                    <a:pt x="74" y="15"/>
                  </a:cubicBezTo>
                  <a:cubicBezTo>
                    <a:pt x="75" y="15"/>
                    <a:pt x="75" y="15"/>
                    <a:pt x="75" y="15"/>
                  </a:cubicBezTo>
                  <a:cubicBezTo>
                    <a:pt x="75" y="15"/>
                    <a:pt x="75" y="15"/>
                    <a:pt x="75" y="15"/>
                  </a:cubicBezTo>
                  <a:cubicBezTo>
                    <a:pt x="76" y="15"/>
                    <a:pt x="76" y="15"/>
                    <a:pt x="76" y="15"/>
                  </a:cubicBezTo>
                  <a:cubicBezTo>
                    <a:pt x="76" y="15"/>
                    <a:pt x="76" y="15"/>
                    <a:pt x="76" y="15"/>
                  </a:cubicBezTo>
                  <a:cubicBezTo>
                    <a:pt x="75" y="15"/>
                    <a:pt x="75" y="15"/>
                    <a:pt x="75" y="15"/>
                  </a:cubicBezTo>
                  <a:cubicBezTo>
                    <a:pt x="75" y="15"/>
                    <a:pt x="75" y="15"/>
                    <a:pt x="75" y="15"/>
                  </a:cubicBezTo>
                  <a:cubicBezTo>
                    <a:pt x="75" y="14"/>
                    <a:pt x="75" y="14"/>
                    <a:pt x="75" y="14"/>
                  </a:cubicBezTo>
                  <a:cubicBezTo>
                    <a:pt x="76" y="15"/>
                    <a:pt x="76" y="15"/>
                    <a:pt x="76" y="15"/>
                  </a:cubicBezTo>
                  <a:close/>
                  <a:moveTo>
                    <a:pt x="75" y="16"/>
                  </a:moveTo>
                  <a:cubicBezTo>
                    <a:pt x="75" y="16"/>
                    <a:pt x="75" y="16"/>
                    <a:pt x="75" y="16"/>
                  </a:cubicBezTo>
                  <a:cubicBezTo>
                    <a:pt x="74" y="16"/>
                    <a:pt x="74" y="16"/>
                    <a:pt x="74" y="16"/>
                  </a:cubicBezTo>
                  <a:cubicBezTo>
                    <a:pt x="75" y="16"/>
                    <a:pt x="75" y="16"/>
                    <a:pt x="75" y="16"/>
                  </a:cubicBezTo>
                  <a:cubicBezTo>
                    <a:pt x="75" y="16"/>
                    <a:pt x="75" y="16"/>
                    <a:pt x="75" y="16"/>
                  </a:cubicBezTo>
                  <a:close/>
                  <a:moveTo>
                    <a:pt x="76" y="16"/>
                  </a:moveTo>
                  <a:cubicBezTo>
                    <a:pt x="75" y="16"/>
                    <a:pt x="75" y="16"/>
                    <a:pt x="75" y="16"/>
                  </a:cubicBezTo>
                  <a:cubicBezTo>
                    <a:pt x="75" y="16"/>
                    <a:pt x="75" y="16"/>
                    <a:pt x="75" y="16"/>
                  </a:cubicBezTo>
                  <a:cubicBezTo>
                    <a:pt x="76" y="16"/>
                    <a:pt x="76" y="16"/>
                    <a:pt x="76" y="16"/>
                  </a:cubicBezTo>
                  <a:close/>
                  <a:moveTo>
                    <a:pt x="76" y="16"/>
                  </a:moveTo>
                  <a:cubicBezTo>
                    <a:pt x="75" y="16"/>
                    <a:pt x="75" y="16"/>
                    <a:pt x="75" y="16"/>
                  </a:cubicBezTo>
                  <a:cubicBezTo>
                    <a:pt x="75" y="17"/>
                    <a:pt x="75" y="17"/>
                    <a:pt x="75" y="17"/>
                  </a:cubicBezTo>
                  <a:cubicBezTo>
                    <a:pt x="76" y="17"/>
                    <a:pt x="76" y="17"/>
                    <a:pt x="76" y="17"/>
                  </a:cubicBezTo>
                  <a:cubicBezTo>
                    <a:pt x="76" y="17"/>
                    <a:pt x="76" y="17"/>
                    <a:pt x="76" y="17"/>
                  </a:cubicBezTo>
                  <a:cubicBezTo>
                    <a:pt x="76" y="16"/>
                    <a:pt x="76" y="16"/>
                    <a:pt x="76" y="16"/>
                  </a:cubicBezTo>
                  <a:cubicBezTo>
                    <a:pt x="76" y="16"/>
                    <a:pt x="76" y="16"/>
                    <a:pt x="76" y="16"/>
                  </a:cubicBezTo>
                  <a:close/>
                  <a:moveTo>
                    <a:pt x="64" y="6"/>
                  </a:moveTo>
                  <a:cubicBezTo>
                    <a:pt x="64" y="6"/>
                    <a:pt x="64" y="6"/>
                    <a:pt x="64" y="6"/>
                  </a:cubicBezTo>
                  <a:cubicBezTo>
                    <a:pt x="64" y="7"/>
                    <a:pt x="64" y="7"/>
                    <a:pt x="64" y="7"/>
                  </a:cubicBezTo>
                  <a:cubicBezTo>
                    <a:pt x="64" y="7"/>
                    <a:pt x="64" y="7"/>
                    <a:pt x="64" y="7"/>
                  </a:cubicBezTo>
                  <a:cubicBezTo>
                    <a:pt x="64" y="7"/>
                    <a:pt x="64" y="7"/>
                    <a:pt x="64" y="7"/>
                  </a:cubicBezTo>
                  <a:cubicBezTo>
                    <a:pt x="64" y="6"/>
                    <a:pt x="64" y="6"/>
                    <a:pt x="64" y="6"/>
                  </a:cubicBezTo>
                  <a:cubicBezTo>
                    <a:pt x="64" y="6"/>
                    <a:pt x="64" y="6"/>
                    <a:pt x="64" y="6"/>
                  </a:cubicBezTo>
                  <a:close/>
                  <a:moveTo>
                    <a:pt x="66" y="4"/>
                  </a:moveTo>
                  <a:cubicBezTo>
                    <a:pt x="67" y="5"/>
                    <a:pt x="67" y="5"/>
                    <a:pt x="67" y="5"/>
                  </a:cubicBezTo>
                  <a:cubicBezTo>
                    <a:pt x="67" y="5"/>
                    <a:pt x="67" y="5"/>
                    <a:pt x="67" y="5"/>
                  </a:cubicBezTo>
                  <a:cubicBezTo>
                    <a:pt x="67" y="5"/>
                    <a:pt x="67" y="5"/>
                    <a:pt x="67" y="5"/>
                  </a:cubicBezTo>
                  <a:cubicBezTo>
                    <a:pt x="67" y="5"/>
                    <a:pt x="67" y="5"/>
                    <a:pt x="67" y="5"/>
                  </a:cubicBezTo>
                  <a:cubicBezTo>
                    <a:pt x="67" y="4"/>
                    <a:pt x="67" y="4"/>
                    <a:pt x="67" y="4"/>
                  </a:cubicBezTo>
                  <a:cubicBezTo>
                    <a:pt x="67" y="4"/>
                    <a:pt x="67" y="4"/>
                    <a:pt x="67" y="4"/>
                  </a:cubicBezTo>
                  <a:cubicBezTo>
                    <a:pt x="66" y="4"/>
                    <a:pt x="66" y="4"/>
                    <a:pt x="66" y="4"/>
                  </a:cubicBezTo>
                  <a:close/>
                  <a:moveTo>
                    <a:pt x="66" y="5"/>
                  </a:moveTo>
                  <a:cubicBezTo>
                    <a:pt x="67" y="5"/>
                    <a:pt x="67" y="5"/>
                    <a:pt x="67" y="5"/>
                  </a:cubicBezTo>
                  <a:cubicBezTo>
                    <a:pt x="67" y="6"/>
                    <a:pt x="67" y="6"/>
                    <a:pt x="67" y="6"/>
                  </a:cubicBezTo>
                  <a:cubicBezTo>
                    <a:pt x="67" y="6"/>
                    <a:pt x="67" y="6"/>
                    <a:pt x="67" y="6"/>
                  </a:cubicBezTo>
                  <a:cubicBezTo>
                    <a:pt x="67" y="6"/>
                    <a:pt x="66" y="5"/>
                    <a:pt x="66" y="5"/>
                  </a:cubicBezTo>
                  <a:close/>
                  <a:moveTo>
                    <a:pt x="70" y="9"/>
                  </a:moveTo>
                  <a:cubicBezTo>
                    <a:pt x="70" y="10"/>
                    <a:pt x="70" y="10"/>
                    <a:pt x="70" y="10"/>
                  </a:cubicBezTo>
                  <a:cubicBezTo>
                    <a:pt x="70" y="10"/>
                    <a:pt x="70" y="10"/>
                    <a:pt x="70" y="10"/>
                  </a:cubicBezTo>
                  <a:cubicBezTo>
                    <a:pt x="70" y="10"/>
                    <a:pt x="70" y="10"/>
                    <a:pt x="70" y="10"/>
                  </a:cubicBezTo>
                  <a:cubicBezTo>
                    <a:pt x="71" y="9"/>
                    <a:pt x="71" y="9"/>
                    <a:pt x="71" y="9"/>
                  </a:cubicBezTo>
                  <a:cubicBezTo>
                    <a:pt x="71" y="9"/>
                    <a:pt x="71" y="9"/>
                    <a:pt x="71" y="9"/>
                  </a:cubicBezTo>
                  <a:cubicBezTo>
                    <a:pt x="70" y="9"/>
                    <a:pt x="70" y="9"/>
                    <a:pt x="70" y="9"/>
                  </a:cubicBezTo>
                  <a:cubicBezTo>
                    <a:pt x="70" y="9"/>
                    <a:pt x="70" y="9"/>
                    <a:pt x="70" y="9"/>
                  </a:cubicBezTo>
                  <a:cubicBezTo>
                    <a:pt x="70" y="9"/>
                    <a:pt x="70" y="9"/>
                    <a:pt x="70" y="9"/>
                  </a:cubicBezTo>
                  <a:close/>
                  <a:moveTo>
                    <a:pt x="69" y="15"/>
                  </a:moveTo>
                  <a:cubicBezTo>
                    <a:pt x="70" y="15"/>
                    <a:pt x="70" y="15"/>
                    <a:pt x="70" y="15"/>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69" y="15"/>
                    <a:pt x="69" y="15"/>
                    <a:pt x="69" y="15"/>
                  </a:cubicBezTo>
                  <a:cubicBezTo>
                    <a:pt x="69" y="15"/>
                    <a:pt x="69" y="15"/>
                    <a:pt x="69" y="15"/>
                  </a:cubicBezTo>
                  <a:cubicBezTo>
                    <a:pt x="68" y="14"/>
                    <a:pt x="68" y="14"/>
                    <a:pt x="68" y="14"/>
                  </a:cubicBezTo>
                  <a:cubicBezTo>
                    <a:pt x="69" y="14"/>
                    <a:pt x="69" y="14"/>
                    <a:pt x="69" y="14"/>
                  </a:cubicBezTo>
                  <a:cubicBezTo>
                    <a:pt x="69" y="14"/>
                    <a:pt x="69" y="14"/>
                    <a:pt x="69" y="14"/>
                  </a:cubicBezTo>
                  <a:cubicBezTo>
                    <a:pt x="69" y="14"/>
                    <a:pt x="69" y="14"/>
                    <a:pt x="69" y="14"/>
                  </a:cubicBezTo>
                  <a:cubicBezTo>
                    <a:pt x="68" y="13"/>
                    <a:pt x="68" y="13"/>
                    <a:pt x="68" y="13"/>
                  </a:cubicBezTo>
                  <a:cubicBezTo>
                    <a:pt x="68" y="13"/>
                    <a:pt x="68" y="13"/>
                    <a:pt x="68" y="13"/>
                  </a:cubicBezTo>
                  <a:cubicBezTo>
                    <a:pt x="68" y="13"/>
                    <a:pt x="68" y="13"/>
                    <a:pt x="68" y="13"/>
                  </a:cubicBezTo>
                  <a:cubicBezTo>
                    <a:pt x="68" y="12"/>
                    <a:pt x="68" y="12"/>
                    <a:pt x="68" y="12"/>
                  </a:cubicBezTo>
                  <a:cubicBezTo>
                    <a:pt x="68" y="12"/>
                    <a:pt x="68" y="12"/>
                    <a:pt x="68" y="12"/>
                  </a:cubicBezTo>
                  <a:cubicBezTo>
                    <a:pt x="68" y="11"/>
                    <a:pt x="68" y="11"/>
                    <a:pt x="68" y="11"/>
                  </a:cubicBezTo>
                  <a:cubicBezTo>
                    <a:pt x="68" y="11"/>
                    <a:pt x="68" y="11"/>
                    <a:pt x="68" y="11"/>
                  </a:cubicBezTo>
                  <a:cubicBezTo>
                    <a:pt x="68" y="11"/>
                    <a:pt x="68" y="11"/>
                    <a:pt x="68" y="11"/>
                  </a:cubicBezTo>
                  <a:cubicBezTo>
                    <a:pt x="68" y="10"/>
                    <a:pt x="68" y="10"/>
                    <a:pt x="68" y="10"/>
                  </a:cubicBezTo>
                  <a:cubicBezTo>
                    <a:pt x="69" y="9"/>
                    <a:pt x="69" y="9"/>
                    <a:pt x="69" y="9"/>
                  </a:cubicBezTo>
                  <a:cubicBezTo>
                    <a:pt x="69" y="9"/>
                    <a:pt x="69" y="9"/>
                    <a:pt x="69" y="9"/>
                  </a:cubicBezTo>
                  <a:cubicBezTo>
                    <a:pt x="69" y="10"/>
                    <a:pt x="69" y="10"/>
                    <a:pt x="69" y="10"/>
                  </a:cubicBezTo>
                  <a:cubicBezTo>
                    <a:pt x="69" y="10"/>
                    <a:pt x="69" y="10"/>
                    <a:pt x="69" y="10"/>
                  </a:cubicBezTo>
                  <a:cubicBezTo>
                    <a:pt x="69" y="10"/>
                    <a:pt x="69" y="10"/>
                    <a:pt x="69" y="10"/>
                  </a:cubicBezTo>
                  <a:cubicBezTo>
                    <a:pt x="69" y="10"/>
                    <a:pt x="69" y="10"/>
                    <a:pt x="69" y="10"/>
                  </a:cubicBezTo>
                  <a:cubicBezTo>
                    <a:pt x="69" y="11"/>
                    <a:pt x="69" y="11"/>
                    <a:pt x="69" y="11"/>
                  </a:cubicBezTo>
                  <a:cubicBezTo>
                    <a:pt x="69" y="12"/>
                    <a:pt x="69" y="12"/>
                    <a:pt x="69" y="12"/>
                  </a:cubicBezTo>
                  <a:cubicBezTo>
                    <a:pt x="69" y="12"/>
                    <a:pt x="69" y="12"/>
                    <a:pt x="69" y="12"/>
                  </a:cubicBezTo>
                  <a:cubicBezTo>
                    <a:pt x="69" y="12"/>
                    <a:pt x="69" y="12"/>
                    <a:pt x="69" y="12"/>
                  </a:cubicBezTo>
                  <a:cubicBezTo>
                    <a:pt x="69" y="12"/>
                    <a:pt x="69" y="12"/>
                    <a:pt x="69" y="12"/>
                  </a:cubicBezTo>
                  <a:cubicBezTo>
                    <a:pt x="69" y="12"/>
                    <a:pt x="69" y="12"/>
                    <a:pt x="69" y="12"/>
                  </a:cubicBezTo>
                  <a:cubicBezTo>
                    <a:pt x="69" y="12"/>
                    <a:pt x="69" y="12"/>
                    <a:pt x="69" y="12"/>
                  </a:cubicBezTo>
                  <a:cubicBezTo>
                    <a:pt x="70" y="12"/>
                    <a:pt x="70" y="12"/>
                    <a:pt x="70" y="12"/>
                  </a:cubicBezTo>
                  <a:cubicBezTo>
                    <a:pt x="70" y="11"/>
                    <a:pt x="70" y="11"/>
                    <a:pt x="70" y="11"/>
                  </a:cubicBezTo>
                  <a:cubicBezTo>
                    <a:pt x="70" y="11"/>
                    <a:pt x="70" y="11"/>
                    <a:pt x="70" y="11"/>
                  </a:cubicBezTo>
                  <a:cubicBezTo>
                    <a:pt x="70" y="11"/>
                    <a:pt x="70" y="11"/>
                    <a:pt x="70" y="11"/>
                  </a:cubicBezTo>
                  <a:cubicBezTo>
                    <a:pt x="70" y="11"/>
                    <a:pt x="70" y="11"/>
                    <a:pt x="70" y="11"/>
                  </a:cubicBezTo>
                  <a:cubicBezTo>
                    <a:pt x="71" y="11"/>
                    <a:pt x="71" y="11"/>
                    <a:pt x="71" y="11"/>
                  </a:cubicBezTo>
                  <a:cubicBezTo>
                    <a:pt x="71" y="11"/>
                    <a:pt x="71" y="11"/>
                    <a:pt x="71" y="11"/>
                  </a:cubicBezTo>
                  <a:cubicBezTo>
                    <a:pt x="71" y="11"/>
                    <a:pt x="71" y="11"/>
                    <a:pt x="71" y="11"/>
                  </a:cubicBezTo>
                  <a:cubicBezTo>
                    <a:pt x="71" y="12"/>
                    <a:pt x="71" y="12"/>
                    <a:pt x="71" y="12"/>
                  </a:cubicBezTo>
                  <a:cubicBezTo>
                    <a:pt x="70" y="12"/>
                    <a:pt x="70" y="12"/>
                    <a:pt x="70" y="12"/>
                  </a:cubicBezTo>
                  <a:cubicBezTo>
                    <a:pt x="70" y="12"/>
                    <a:pt x="70" y="12"/>
                    <a:pt x="70" y="12"/>
                  </a:cubicBezTo>
                  <a:cubicBezTo>
                    <a:pt x="70" y="13"/>
                    <a:pt x="70" y="13"/>
                    <a:pt x="70" y="13"/>
                  </a:cubicBezTo>
                  <a:cubicBezTo>
                    <a:pt x="70" y="13"/>
                    <a:pt x="70" y="13"/>
                    <a:pt x="70" y="13"/>
                  </a:cubicBezTo>
                  <a:cubicBezTo>
                    <a:pt x="71" y="13"/>
                    <a:pt x="71" y="13"/>
                    <a:pt x="71" y="13"/>
                  </a:cubicBezTo>
                  <a:cubicBezTo>
                    <a:pt x="71" y="13"/>
                    <a:pt x="71" y="13"/>
                    <a:pt x="71" y="13"/>
                  </a:cubicBezTo>
                  <a:cubicBezTo>
                    <a:pt x="71" y="14"/>
                    <a:pt x="71" y="14"/>
                    <a:pt x="71" y="14"/>
                  </a:cubicBezTo>
                  <a:cubicBezTo>
                    <a:pt x="71" y="14"/>
                    <a:pt x="71" y="14"/>
                    <a:pt x="71" y="14"/>
                  </a:cubicBezTo>
                  <a:cubicBezTo>
                    <a:pt x="70" y="13"/>
                    <a:pt x="70" y="13"/>
                    <a:pt x="70" y="13"/>
                  </a:cubicBezTo>
                  <a:cubicBezTo>
                    <a:pt x="70" y="13"/>
                    <a:pt x="70" y="13"/>
                    <a:pt x="70" y="13"/>
                  </a:cubicBezTo>
                  <a:cubicBezTo>
                    <a:pt x="69" y="13"/>
                    <a:pt x="69" y="13"/>
                    <a:pt x="69" y="13"/>
                  </a:cubicBezTo>
                  <a:cubicBezTo>
                    <a:pt x="69" y="13"/>
                    <a:pt x="69" y="13"/>
                    <a:pt x="69" y="13"/>
                  </a:cubicBezTo>
                  <a:cubicBezTo>
                    <a:pt x="69" y="14"/>
                    <a:pt x="69" y="14"/>
                    <a:pt x="69" y="14"/>
                  </a:cubicBezTo>
                  <a:cubicBezTo>
                    <a:pt x="69" y="15"/>
                    <a:pt x="69" y="15"/>
                    <a:pt x="69" y="15"/>
                  </a:cubicBezTo>
                  <a:close/>
                  <a:moveTo>
                    <a:pt x="68" y="16"/>
                  </a:moveTo>
                  <a:cubicBezTo>
                    <a:pt x="68" y="16"/>
                    <a:pt x="68" y="16"/>
                    <a:pt x="68" y="16"/>
                  </a:cubicBezTo>
                  <a:cubicBezTo>
                    <a:pt x="67" y="16"/>
                    <a:pt x="67" y="16"/>
                    <a:pt x="67" y="16"/>
                  </a:cubicBezTo>
                  <a:cubicBezTo>
                    <a:pt x="68" y="16"/>
                    <a:pt x="68" y="16"/>
                    <a:pt x="68" y="16"/>
                  </a:cubicBezTo>
                  <a:cubicBezTo>
                    <a:pt x="68" y="16"/>
                    <a:pt x="68" y="16"/>
                    <a:pt x="68" y="16"/>
                  </a:cubicBezTo>
                  <a:close/>
                  <a:moveTo>
                    <a:pt x="68" y="15"/>
                  </a:moveTo>
                  <a:cubicBezTo>
                    <a:pt x="67" y="15"/>
                    <a:pt x="67" y="15"/>
                    <a:pt x="67" y="15"/>
                  </a:cubicBezTo>
                  <a:cubicBezTo>
                    <a:pt x="67" y="15"/>
                    <a:pt x="67" y="15"/>
                    <a:pt x="67" y="15"/>
                  </a:cubicBezTo>
                  <a:cubicBezTo>
                    <a:pt x="68" y="15"/>
                    <a:pt x="68" y="15"/>
                    <a:pt x="68" y="15"/>
                  </a:cubicBezTo>
                  <a:cubicBezTo>
                    <a:pt x="68" y="15"/>
                    <a:pt x="68" y="15"/>
                    <a:pt x="68" y="15"/>
                  </a:cubicBezTo>
                  <a:cubicBezTo>
                    <a:pt x="68" y="15"/>
                    <a:pt x="68" y="15"/>
                    <a:pt x="68" y="15"/>
                  </a:cubicBezTo>
                  <a:close/>
                  <a:moveTo>
                    <a:pt x="68" y="15"/>
                  </a:moveTo>
                  <a:cubicBezTo>
                    <a:pt x="68" y="15"/>
                    <a:pt x="68" y="15"/>
                    <a:pt x="68" y="15"/>
                  </a:cubicBezTo>
                  <a:cubicBezTo>
                    <a:pt x="68" y="16"/>
                    <a:pt x="68" y="16"/>
                    <a:pt x="68" y="16"/>
                  </a:cubicBezTo>
                  <a:cubicBezTo>
                    <a:pt x="68" y="16"/>
                    <a:pt x="68" y="16"/>
                    <a:pt x="68" y="16"/>
                  </a:cubicBezTo>
                  <a:cubicBezTo>
                    <a:pt x="68" y="16"/>
                    <a:pt x="68" y="16"/>
                    <a:pt x="68" y="16"/>
                  </a:cubicBezTo>
                  <a:cubicBezTo>
                    <a:pt x="69" y="16"/>
                    <a:pt x="69" y="16"/>
                    <a:pt x="69" y="16"/>
                  </a:cubicBezTo>
                  <a:cubicBezTo>
                    <a:pt x="69" y="16"/>
                    <a:pt x="69" y="16"/>
                    <a:pt x="69" y="16"/>
                  </a:cubicBezTo>
                  <a:cubicBezTo>
                    <a:pt x="69" y="16"/>
                    <a:pt x="69" y="16"/>
                    <a:pt x="69" y="16"/>
                  </a:cubicBezTo>
                  <a:cubicBezTo>
                    <a:pt x="68" y="16"/>
                    <a:pt x="68" y="16"/>
                    <a:pt x="68" y="16"/>
                  </a:cubicBezTo>
                  <a:cubicBezTo>
                    <a:pt x="69" y="15"/>
                    <a:pt x="69" y="15"/>
                    <a:pt x="69" y="15"/>
                  </a:cubicBezTo>
                  <a:cubicBezTo>
                    <a:pt x="68" y="15"/>
                    <a:pt x="68" y="15"/>
                    <a:pt x="68" y="15"/>
                  </a:cubicBezTo>
                  <a:cubicBezTo>
                    <a:pt x="68" y="15"/>
                    <a:pt x="68" y="15"/>
                    <a:pt x="68" y="15"/>
                  </a:cubicBezTo>
                  <a:close/>
                  <a:moveTo>
                    <a:pt x="68" y="18"/>
                  </a:moveTo>
                  <a:cubicBezTo>
                    <a:pt x="69" y="17"/>
                    <a:pt x="69" y="17"/>
                    <a:pt x="69" y="17"/>
                  </a:cubicBezTo>
                  <a:cubicBezTo>
                    <a:pt x="69" y="17"/>
                    <a:pt x="69" y="17"/>
                    <a:pt x="69" y="17"/>
                  </a:cubicBezTo>
                  <a:cubicBezTo>
                    <a:pt x="70" y="18"/>
                    <a:pt x="70" y="18"/>
                    <a:pt x="70" y="18"/>
                  </a:cubicBezTo>
                  <a:cubicBezTo>
                    <a:pt x="69" y="18"/>
                    <a:pt x="69" y="18"/>
                    <a:pt x="69" y="18"/>
                  </a:cubicBezTo>
                  <a:cubicBezTo>
                    <a:pt x="69" y="18"/>
                    <a:pt x="69" y="18"/>
                    <a:pt x="69" y="18"/>
                  </a:cubicBezTo>
                  <a:cubicBezTo>
                    <a:pt x="69" y="18"/>
                    <a:pt x="69" y="18"/>
                    <a:pt x="69" y="18"/>
                  </a:cubicBezTo>
                  <a:cubicBezTo>
                    <a:pt x="69" y="18"/>
                    <a:pt x="69" y="18"/>
                    <a:pt x="69" y="18"/>
                  </a:cubicBezTo>
                  <a:cubicBezTo>
                    <a:pt x="68" y="18"/>
                    <a:pt x="68" y="18"/>
                    <a:pt x="68" y="18"/>
                  </a:cubicBezTo>
                  <a:cubicBezTo>
                    <a:pt x="68" y="18"/>
                    <a:pt x="68" y="18"/>
                    <a:pt x="68" y="18"/>
                  </a:cubicBezTo>
                  <a:close/>
                  <a:moveTo>
                    <a:pt x="74" y="18"/>
                  </a:moveTo>
                  <a:cubicBezTo>
                    <a:pt x="73" y="18"/>
                    <a:pt x="73" y="18"/>
                    <a:pt x="73" y="18"/>
                  </a:cubicBezTo>
                  <a:cubicBezTo>
                    <a:pt x="73" y="18"/>
                    <a:pt x="73" y="18"/>
                    <a:pt x="73" y="18"/>
                  </a:cubicBezTo>
                  <a:cubicBezTo>
                    <a:pt x="73" y="18"/>
                    <a:pt x="73" y="18"/>
                    <a:pt x="73" y="18"/>
                  </a:cubicBezTo>
                  <a:cubicBezTo>
                    <a:pt x="74" y="19"/>
                    <a:pt x="74" y="19"/>
                    <a:pt x="74" y="19"/>
                  </a:cubicBezTo>
                  <a:cubicBezTo>
                    <a:pt x="74" y="18"/>
                    <a:pt x="74" y="18"/>
                    <a:pt x="74" y="18"/>
                  </a:cubicBezTo>
                  <a:cubicBezTo>
                    <a:pt x="74" y="18"/>
                    <a:pt x="74" y="18"/>
                    <a:pt x="74" y="18"/>
                  </a:cubicBezTo>
                  <a:cubicBezTo>
                    <a:pt x="74" y="18"/>
                    <a:pt x="74" y="18"/>
                    <a:pt x="74" y="18"/>
                  </a:cubicBezTo>
                  <a:cubicBezTo>
                    <a:pt x="74" y="18"/>
                    <a:pt x="74" y="18"/>
                    <a:pt x="74" y="18"/>
                  </a:cubicBezTo>
                  <a:close/>
                  <a:moveTo>
                    <a:pt x="70" y="22"/>
                  </a:moveTo>
                  <a:cubicBezTo>
                    <a:pt x="71" y="22"/>
                    <a:pt x="71" y="22"/>
                    <a:pt x="71" y="22"/>
                  </a:cubicBezTo>
                  <a:cubicBezTo>
                    <a:pt x="71" y="22"/>
                    <a:pt x="71" y="22"/>
                    <a:pt x="71" y="22"/>
                  </a:cubicBezTo>
                  <a:cubicBezTo>
                    <a:pt x="70" y="22"/>
                    <a:pt x="70" y="22"/>
                    <a:pt x="70" y="22"/>
                  </a:cubicBezTo>
                  <a:cubicBezTo>
                    <a:pt x="70" y="22"/>
                    <a:pt x="70" y="22"/>
                    <a:pt x="70" y="22"/>
                  </a:cubicBezTo>
                  <a:close/>
                  <a:moveTo>
                    <a:pt x="70" y="22"/>
                  </a:moveTo>
                  <a:cubicBezTo>
                    <a:pt x="70" y="22"/>
                    <a:pt x="70" y="22"/>
                    <a:pt x="70" y="22"/>
                  </a:cubicBezTo>
                  <a:cubicBezTo>
                    <a:pt x="70" y="22"/>
                    <a:pt x="70" y="22"/>
                    <a:pt x="70" y="22"/>
                  </a:cubicBezTo>
                  <a:cubicBezTo>
                    <a:pt x="70" y="22"/>
                    <a:pt x="70" y="22"/>
                    <a:pt x="70" y="22"/>
                  </a:cubicBezTo>
                  <a:cubicBezTo>
                    <a:pt x="70" y="22"/>
                    <a:pt x="70" y="22"/>
                    <a:pt x="70" y="22"/>
                  </a:cubicBezTo>
                  <a:close/>
                  <a:moveTo>
                    <a:pt x="69" y="22"/>
                  </a:moveTo>
                  <a:cubicBezTo>
                    <a:pt x="69" y="22"/>
                    <a:pt x="69" y="22"/>
                    <a:pt x="69" y="22"/>
                  </a:cubicBezTo>
                  <a:cubicBezTo>
                    <a:pt x="70" y="22"/>
                    <a:pt x="70" y="22"/>
                    <a:pt x="70" y="22"/>
                  </a:cubicBezTo>
                  <a:cubicBezTo>
                    <a:pt x="70" y="22"/>
                    <a:pt x="70" y="22"/>
                    <a:pt x="70" y="22"/>
                  </a:cubicBezTo>
                  <a:cubicBezTo>
                    <a:pt x="70" y="22"/>
                    <a:pt x="70" y="22"/>
                    <a:pt x="70" y="22"/>
                  </a:cubicBezTo>
                  <a:cubicBezTo>
                    <a:pt x="69" y="22"/>
                    <a:pt x="69" y="22"/>
                    <a:pt x="69" y="22"/>
                  </a:cubicBezTo>
                  <a:cubicBezTo>
                    <a:pt x="69" y="22"/>
                    <a:pt x="69" y="22"/>
                    <a:pt x="69" y="22"/>
                  </a:cubicBezTo>
                  <a:cubicBezTo>
                    <a:pt x="69" y="22"/>
                    <a:pt x="69" y="22"/>
                    <a:pt x="69" y="22"/>
                  </a:cubicBezTo>
                  <a:close/>
                  <a:moveTo>
                    <a:pt x="69" y="21"/>
                  </a:moveTo>
                  <a:cubicBezTo>
                    <a:pt x="69" y="21"/>
                    <a:pt x="69" y="21"/>
                    <a:pt x="69" y="21"/>
                  </a:cubicBezTo>
                  <a:cubicBezTo>
                    <a:pt x="69" y="21"/>
                    <a:pt x="69" y="21"/>
                    <a:pt x="69" y="21"/>
                  </a:cubicBezTo>
                  <a:cubicBezTo>
                    <a:pt x="69" y="21"/>
                    <a:pt x="69" y="21"/>
                    <a:pt x="69" y="21"/>
                  </a:cubicBezTo>
                  <a:close/>
                  <a:moveTo>
                    <a:pt x="69" y="20"/>
                  </a:moveTo>
                  <a:cubicBezTo>
                    <a:pt x="69" y="20"/>
                    <a:pt x="69" y="20"/>
                    <a:pt x="69" y="20"/>
                  </a:cubicBezTo>
                  <a:cubicBezTo>
                    <a:pt x="69" y="21"/>
                    <a:pt x="69" y="21"/>
                    <a:pt x="69" y="21"/>
                  </a:cubicBezTo>
                  <a:cubicBezTo>
                    <a:pt x="69" y="21"/>
                    <a:pt x="69" y="21"/>
                    <a:pt x="69" y="21"/>
                  </a:cubicBezTo>
                  <a:cubicBezTo>
                    <a:pt x="69" y="20"/>
                    <a:pt x="69" y="20"/>
                    <a:pt x="69" y="20"/>
                  </a:cubicBezTo>
                  <a:close/>
                  <a:moveTo>
                    <a:pt x="69" y="22"/>
                  </a:moveTo>
                  <a:cubicBezTo>
                    <a:pt x="70" y="21"/>
                    <a:pt x="70" y="21"/>
                    <a:pt x="70" y="21"/>
                  </a:cubicBezTo>
                  <a:cubicBezTo>
                    <a:pt x="70" y="21"/>
                    <a:pt x="70" y="21"/>
                    <a:pt x="70" y="21"/>
                  </a:cubicBezTo>
                  <a:cubicBezTo>
                    <a:pt x="70" y="22"/>
                    <a:pt x="70" y="22"/>
                    <a:pt x="70" y="22"/>
                  </a:cubicBezTo>
                  <a:cubicBezTo>
                    <a:pt x="71" y="22"/>
                    <a:pt x="71" y="22"/>
                    <a:pt x="71" y="22"/>
                  </a:cubicBezTo>
                  <a:cubicBezTo>
                    <a:pt x="71" y="21"/>
                    <a:pt x="71" y="21"/>
                    <a:pt x="71" y="21"/>
                  </a:cubicBezTo>
                  <a:cubicBezTo>
                    <a:pt x="71" y="21"/>
                    <a:pt x="71" y="21"/>
                    <a:pt x="71" y="21"/>
                  </a:cubicBezTo>
                  <a:cubicBezTo>
                    <a:pt x="71" y="22"/>
                    <a:pt x="71" y="22"/>
                    <a:pt x="71" y="22"/>
                  </a:cubicBezTo>
                  <a:cubicBezTo>
                    <a:pt x="72" y="22"/>
                    <a:pt x="72" y="22"/>
                    <a:pt x="72" y="22"/>
                  </a:cubicBezTo>
                  <a:cubicBezTo>
                    <a:pt x="73" y="21"/>
                    <a:pt x="73" y="21"/>
                    <a:pt x="73" y="21"/>
                  </a:cubicBezTo>
                  <a:cubicBezTo>
                    <a:pt x="73" y="21"/>
                    <a:pt x="73" y="21"/>
                    <a:pt x="73" y="21"/>
                  </a:cubicBezTo>
                  <a:cubicBezTo>
                    <a:pt x="74" y="22"/>
                    <a:pt x="74" y="22"/>
                    <a:pt x="74" y="22"/>
                  </a:cubicBezTo>
                  <a:cubicBezTo>
                    <a:pt x="74" y="22"/>
                    <a:pt x="74" y="22"/>
                    <a:pt x="74" y="22"/>
                  </a:cubicBezTo>
                  <a:cubicBezTo>
                    <a:pt x="75" y="22"/>
                    <a:pt x="75" y="22"/>
                    <a:pt x="75" y="22"/>
                  </a:cubicBezTo>
                  <a:cubicBezTo>
                    <a:pt x="75" y="22"/>
                    <a:pt x="75" y="22"/>
                    <a:pt x="75" y="22"/>
                  </a:cubicBezTo>
                  <a:cubicBezTo>
                    <a:pt x="75" y="22"/>
                    <a:pt x="75" y="22"/>
                    <a:pt x="75" y="22"/>
                  </a:cubicBezTo>
                  <a:cubicBezTo>
                    <a:pt x="75" y="21"/>
                    <a:pt x="75" y="21"/>
                    <a:pt x="75" y="21"/>
                  </a:cubicBezTo>
                  <a:cubicBezTo>
                    <a:pt x="74" y="21"/>
                    <a:pt x="74" y="21"/>
                    <a:pt x="74" y="21"/>
                  </a:cubicBezTo>
                  <a:cubicBezTo>
                    <a:pt x="73" y="21"/>
                    <a:pt x="73" y="21"/>
                    <a:pt x="73" y="21"/>
                  </a:cubicBezTo>
                  <a:cubicBezTo>
                    <a:pt x="73" y="20"/>
                    <a:pt x="73" y="20"/>
                    <a:pt x="73" y="20"/>
                  </a:cubicBezTo>
                  <a:cubicBezTo>
                    <a:pt x="72" y="20"/>
                    <a:pt x="72" y="20"/>
                    <a:pt x="72" y="20"/>
                  </a:cubicBezTo>
                  <a:cubicBezTo>
                    <a:pt x="72" y="20"/>
                    <a:pt x="72" y="20"/>
                    <a:pt x="72" y="20"/>
                  </a:cubicBezTo>
                  <a:cubicBezTo>
                    <a:pt x="71" y="20"/>
                    <a:pt x="71" y="20"/>
                    <a:pt x="71" y="20"/>
                  </a:cubicBezTo>
                  <a:cubicBezTo>
                    <a:pt x="71" y="20"/>
                    <a:pt x="71" y="20"/>
                    <a:pt x="71" y="20"/>
                  </a:cubicBezTo>
                  <a:cubicBezTo>
                    <a:pt x="71" y="20"/>
                    <a:pt x="71" y="20"/>
                    <a:pt x="71" y="20"/>
                  </a:cubicBezTo>
                  <a:cubicBezTo>
                    <a:pt x="70" y="20"/>
                    <a:pt x="70" y="20"/>
                    <a:pt x="70" y="20"/>
                  </a:cubicBezTo>
                  <a:cubicBezTo>
                    <a:pt x="69" y="21"/>
                    <a:pt x="69" y="21"/>
                    <a:pt x="69" y="21"/>
                  </a:cubicBezTo>
                  <a:cubicBezTo>
                    <a:pt x="69" y="21"/>
                    <a:pt x="69" y="21"/>
                    <a:pt x="69" y="21"/>
                  </a:cubicBezTo>
                  <a:cubicBezTo>
                    <a:pt x="69" y="21"/>
                    <a:pt x="69" y="21"/>
                    <a:pt x="69" y="21"/>
                  </a:cubicBezTo>
                  <a:cubicBezTo>
                    <a:pt x="69" y="21"/>
                    <a:pt x="69" y="21"/>
                    <a:pt x="69" y="21"/>
                  </a:cubicBezTo>
                  <a:cubicBezTo>
                    <a:pt x="69" y="22"/>
                    <a:pt x="69" y="22"/>
                    <a:pt x="69" y="22"/>
                  </a:cubicBezTo>
                  <a:cubicBezTo>
                    <a:pt x="69" y="22"/>
                    <a:pt x="69" y="22"/>
                    <a:pt x="69" y="22"/>
                  </a:cubicBezTo>
                  <a:close/>
                  <a:moveTo>
                    <a:pt x="65" y="21"/>
                  </a:moveTo>
                  <a:cubicBezTo>
                    <a:pt x="66" y="21"/>
                    <a:pt x="66" y="21"/>
                    <a:pt x="66" y="21"/>
                  </a:cubicBezTo>
                  <a:cubicBezTo>
                    <a:pt x="66" y="21"/>
                    <a:pt x="66" y="21"/>
                    <a:pt x="66" y="21"/>
                  </a:cubicBezTo>
                  <a:cubicBezTo>
                    <a:pt x="67" y="21"/>
                    <a:pt x="67" y="21"/>
                    <a:pt x="67" y="21"/>
                  </a:cubicBezTo>
                  <a:cubicBezTo>
                    <a:pt x="67" y="21"/>
                    <a:pt x="67" y="21"/>
                    <a:pt x="67" y="21"/>
                  </a:cubicBezTo>
                  <a:cubicBezTo>
                    <a:pt x="67" y="21"/>
                    <a:pt x="67" y="21"/>
                    <a:pt x="67" y="21"/>
                  </a:cubicBezTo>
                  <a:cubicBezTo>
                    <a:pt x="68" y="22"/>
                    <a:pt x="68" y="22"/>
                    <a:pt x="68" y="22"/>
                  </a:cubicBezTo>
                  <a:cubicBezTo>
                    <a:pt x="68" y="22"/>
                    <a:pt x="68" y="22"/>
                    <a:pt x="68" y="22"/>
                  </a:cubicBezTo>
                  <a:cubicBezTo>
                    <a:pt x="67" y="22"/>
                    <a:pt x="67" y="22"/>
                    <a:pt x="67" y="22"/>
                  </a:cubicBezTo>
                  <a:cubicBezTo>
                    <a:pt x="67" y="22"/>
                    <a:pt x="67" y="22"/>
                    <a:pt x="67" y="22"/>
                  </a:cubicBezTo>
                  <a:cubicBezTo>
                    <a:pt x="66" y="22"/>
                    <a:pt x="66" y="22"/>
                    <a:pt x="66" y="22"/>
                  </a:cubicBezTo>
                  <a:cubicBezTo>
                    <a:pt x="66" y="22"/>
                    <a:pt x="66" y="22"/>
                    <a:pt x="66" y="22"/>
                  </a:cubicBezTo>
                  <a:cubicBezTo>
                    <a:pt x="66" y="22"/>
                    <a:pt x="66" y="22"/>
                    <a:pt x="66" y="22"/>
                  </a:cubicBezTo>
                  <a:cubicBezTo>
                    <a:pt x="65" y="22"/>
                    <a:pt x="65" y="22"/>
                    <a:pt x="65" y="22"/>
                  </a:cubicBezTo>
                  <a:cubicBezTo>
                    <a:pt x="65" y="22"/>
                    <a:pt x="65" y="22"/>
                    <a:pt x="65" y="22"/>
                  </a:cubicBezTo>
                  <a:cubicBezTo>
                    <a:pt x="65" y="21"/>
                    <a:pt x="65" y="21"/>
                    <a:pt x="65" y="21"/>
                  </a:cubicBezTo>
                  <a:cubicBezTo>
                    <a:pt x="65" y="21"/>
                    <a:pt x="65" y="21"/>
                    <a:pt x="65" y="21"/>
                  </a:cubicBezTo>
                  <a:close/>
                  <a:moveTo>
                    <a:pt x="54" y="30"/>
                  </a:moveTo>
                  <a:cubicBezTo>
                    <a:pt x="53" y="29"/>
                    <a:pt x="53" y="29"/>
                    <a:pt x="53" y="29"/>
                  </a:cubicBezTo>
                  <a:cubicBezTo>
                    <a:pt x="53" y="30"/>
                    <a:pt x="53" y="30"/>
                    <a:pt x="53" y="30"/>
                  </a:cubicBezTo>
                  <a:cubicBezTo>
                    <a:pt x="53" y="30"/>
                    <a:pt x="53" y="30"/>
                    <a:pt x="53" y="30"/>
                  </a:cubicBezTo>
                  <a:cubicBezTo>
                    <a:pt x="54" y="30"/>
                    <a:pt x="54" y="30"/>
                    <a:pt x="54" y="30"/>
                  </a:cubicBezTo>
                  <a:close/>
                  <a:moveTo>
                    <a:pt x="53" y="27"/>
                  </a:moveTo>
                  <a:cubicBezTo>
                    <a:pt x="53" y="27"/>
                    <a:pt x="53" y="27"/>
                    <a:pt x="53" y="27"/>
                  </a:cubicBezTo>
                  <a:cubicBezTo>
                    <a:pt x="53" y="28"/>
                    <a:pt x="53" y="28"/>
                    <a:pt x="53" y="28"/>
                  </a:cubicBezTo>
                  <a:cubicBezTo>
                    <a:pt x="53" y="28"/>
                    <a:pt x="53" y="28"/>
                    <a:pt x="53" y="28"/>
                  </a:cubicBezTo>
                  <a:cubicBezTo>
                    <a:pt x="53" y="28"/>
                    <a:pt x="53" y="28"/>
                    <a:pt x="53" y="28"/>
                  </a:cubicBezTo>
                  <a:cubicBezTo>
                    <a:pt x="53" y="27"/>
                    <a:pt x="53" y="27"/>
                    <a:pt x="53" y="27"/>
                  </a:cubicBezTo>
                  <a:cubicBezTo>
                    <a:pt x="53" y="27"/>
                    <a:pt x="53" y="27"/>
                    <a:pt x="53" y="27"/>
                  </a:cubicBezTo>
                  <a:cubicBezTo>
                    <a:pt x="53" y="27"/>
                    <a:pt x="53" y="27"/>
                    <a:pt x="53" y="27"/>
                  </a:cubicBezTo>
                  <a:cubicBezTo>
                    <a:pt x="53" y="27"/>
                    <a:pt x="53" y="27"/>
                    <a:pt x="53" y="27"/>
                  </a:cubicBezTo>
                  <a:close/>
                  <a:moveTo>
                    <a:pt x="65" y="19"/>
                  </a:moveTo>
                  <a:cubicBezTo>
                    <a:pt x="65" y="19"/>
                    <a:pt x="65" y="19"/>
                    <a:pt x="65" y="19"/>
                  </a:cubicBezTo>
                  <a:cubicBezTo>
                    <a:pt x="65" y="19"/>
                    <a:pt x="65" y="19"/>
                    <a:pt x="65" y="19"/>
                  </a:cubicBezTo>
                  <a:cubicBezTo>
                    <a:pt x="65" y="20"/>
                    <a:pt x="65" y="20"/>
                    <a:pt x="65" y="20"/>
                  </a:cubicBezTo>
                  <a:cubicBezTo>
                    <a:pt x="65" y="19"/>
                    <a:pt x="65" y="19"/>
                    <a:pt x="65" y="19"/>
                  </a:cubicBezTo>
                  <a:cubicBezTo>
                    <a:pt x="65" y="19"/>
                    <a:pt x="65" y="19"/>
                    <a:pt x="65" y="19"/>
                  </a:cubicBezTo>
                  <a:cubicBezTo>
                    <a:pt x="65" y="19"/>
                    <a:pt x="65" y="19"/>
                    <a:pt x="65" y="19"/>
                  </a:cubicBezTo>
                  <a:cubicBezTo>
                    <a:pt x="65" y="19"/>
                    <a:pt x="65" y="19"/>
                    <a:pt x="65" y="19"/>
                  </a:cubicBezTo>
                  <a:close/>
                  <a:moveTo>
                    <a:pt x="64" y="18"/>
                  </a:moveTo>
                  <a:cubicBezTo>
                    <a:pt x="64" y="18"/>
                    <a:pt x="64" y="18"/>
                    <a:pt x="64" y="18"/>
                  </a:cubicBezTo>
                  <a:cubicBezTo>
                    <a:pt x="64" y="18"/>
                    <a:pt x="64" y="18"/>
                    <a:pt x="64" y="18"/>
                  </a:cubicBezTo>
                  <a:cubicBezTo>
                    <a:pt x="64" y="18"/>
                    <a:pt x="64" y="18"/>
                    <a:pt x="64" y="18"/>
                  </a:cubicBezTo>
                  <a:cubicBezTo>
                    <a:pt x="65" y="18"/>
                    <a:pt x="65" y="18"/>
                    <a:pt x="65" y="18"/>
                  </a:cubicBezTo>
                  <a:cubicBezTo>
                    <a:pt x="66" y="18"/>
                    <a:pt x="66" y="18"/>
                    <a:pt x="66"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lose/>
                  <a:moveTo>
                    <a:pt x="62" y="18"/>
                  </a:moveTo>
                  <a:cubicBezTo>
                    <a:pt x="62" y="18"/>
                    <a:pt x="62" y="18"/>
                    <a:pt x="62" y="18"/>
                  </a:cubicBezTo>
                  <a:cubicBezTo>
                    <a:pt x="62" y="18"/>
                    <a:pt x="62" y="18"/>
                    <a:pt x="62" y="18"/>
                  </a:cubicBezTo>
                  <a:cubicBezTo>
                    <a:pt x="62" y="18"/>
                    <a:pt x="62" y="18"/>
                    <a:pt x="62" y="18"/>
                  </a:cubicBezTo>
                  <a:cubicBezTo>
                    <a:pt x="63" y="18"/>
                    <a:pt x="63" y="18"/>
                    <a:pt x="63" y="18"/>
                  </a:cubicBezTo>
                  <a:cubicBezTo>
                    <a:pt x="63" y="18"/>
                    <a:pt x="63" y="18"/>
                    <a:pt x="63" y="18"/>
                  </a:cubicBezTo>
                  <a:cubicBezTo>
                    <a:pt x="63" y="18"/>
                    <a:pt x="63" y="18"/>
                    <a:pt x="63"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2" y="19"/>
                    <a:pt x="62" y="19"/>
                    <a:pt x="62" y="19"/>
                  </a:cubicBezTo>
                  <a:cubicBezTo>
                    <a:pt x="62" y="18"/>
                    <a:pt x="62" y="18"/>
                    <a:pt x="62" y="18"/>
                  </a:cubicBezTo>
                  <a:cubicBezTo>
                    <a:pt x="62" y="18"/>
                    <a:pt x="62" y="18"/>
                    <a:pt x="62" y="18"/>
                  </a:cubicBezTo>
                  <a:cubicBezTo>
                    <a:pt x="62" y="18"/>
                    <a:pt x="62" y="18"/>
                    <a:pt x="62" y="18"/>
                  </a:cubicBezTo>
                  <a:close/>
                  <a:moveTo>
                    <a:pt x="58" y="26"/>
                  </a:moveTo>
                  <a:cubicBezTo>
                    <a:pt x="58" y="25"/>
                    <a:pt x="58" y="25"/>
                    <a:pt x="58" y="25"/>
                  </a:cubicBezTo>
                  <a:cubicBezTo>
                    <a:pt x="58" y="25"/>
                    <a:pt x="58" y="25"/>
                    <a:pt x="58" y="25"/>
                  </a:cubicBezTo>
                  <a:cubicBezTo>
                    <a:pt x="58" y="24"/>
                    <a:pt x="58" y="24"/>
                    <a:pt x="58" y="24"/>
                  </a:cubicBezTo>
                  <a:cubicBezTo>
                    <a:pt x="59" y="24"/>
                    <a:pt x="59" y="24"/>
                    <a:pt x="59" y="24"/>
                  </a:cubicBezTo>
                  <a:cubicBezTo>
                    <a:pt x="59" y="24"/>
                    <a:pt x="59" y="24"/>
                    <a:pt x="59" y="24"/>
                  </a:cubicBezTo>
                  <a:cubicBezTo>
                    <a:pt x="59" y="24"/>
                    <a:pt x="59" y="24"/>
                    <a:pt x="59" y="24"/>
                  </a:cubicBezTo>
                  <a:cubicBezTo>
                    <a:pt x="59" y="24"/>
                    <a:pt x="59" y="24"/>
                    <a:pt x="59" y="24"/>
                  </a:cubicBezTo>
                  <a:cubicBezTo>
                    <a:pt x="59" y="25"/>
                    <a:pt x="59" y="25"/>
                    <a:pt x="59" y="25"/>
                  </a:cubicBezTo>
                  <a:cubicBezTo>
                    <a:pt x="59" y="24"/>
                    <a:pt x="59" y="24"/>
                    <a:pt x="59" y="24"/>
                  </a:cubicBezTo>
                  <a:cubicBezTo>
                    <a:pt x="59" y="25"/>
                    <a:pt x="59" y="25"/>
                    <a:pt x="59" y="25"/>
                  </a:cubicBezTo>
                  <a:cubicBezTo>
                    <a:pt x="59" y="25"/>
                    <a:pt x="59" y="25"/>
                    <a:pt x="59" y="25"/>
                  </a:cubicBezTo>
                  <a:cubicBezTo>
                    <a:pt x="58" y="25"/>
                    <a:pt x="58" y="25"/>
                    <a:pt x="58" y="25"/>
                  </a:cubicBezTo>
                  <a:cubicBezTo>
                    <a:pt x="59" y="25"/>
                    <a:pt x="59" y="25"/>
                    <a:pt x="59" y="25"/>
                  </a:cubicBezTo>
                  <a:cubicBezTo>
                    <a:pt x="59" y="25"/>
                    <a:pt x="59" y="25"/>
                    <a:pt x="59" y="25"/>
                  </a:cubicBezTo>
                  <a:cubicBezTo>
                    <a:pt x="59" y="25"/>
                    <a:pt x="59" y="25"/>
                    <a:pt x="59" y="25"/>
                  </a:cubicBezTo>
                  <a:cubicBezTo>
                    <a:pt x="59" y="26"/>
                    <a:pt x="59" y="26"/>
                    <a:pt x="59" y="26"/>
                  </a:cubicBezTo>
                  <a:cubicBezTo>
                    <a:pt x="59" y="26"/>
                    <a:pt x="59" y="26"/>
                    <a:pt x="59" y="26"/>
                  </a:cubicBezTo>
                  <a:cubicBezTo>
                    <a:pt x="58" y="26"/>
                    <a:pt x="58" y="26"/>
                    <a:pt x="58" y="26"/>
                  </a:cubicBezTo>
                  <a:cubicBezTo>
                    <a:pt x="58" y="26"/>
                    <a:pt x="58" y="26"/>
                    <a:pt x="58" y="26"/>
                  </a:cubicBezTo>
                  <a:cubicBezTo>
                    <a:pt x="58" y="26"/>
                    <a:pt x="58" y="26"/>
                    <a:pt x="58" y="26"/>
                  </a:cubicBezTo>
                  <a:cubicBezTo>
                    <a:pt x="58" y="26"/>
                    <a:pt x="58" y="26"/>
                    <a:pt x="58" y="26"/>
                  </a:cubicBezTo>
                  <a:close/>
                  <a:moveTo>
                    <a:pt x="57" y="25"/>
                  </a:moveTo>
                  <a:cubicBezTo>
                    <a:pt x="57" y="25"/>
                    <a:pt x="57" y="26"/>
                    <a:pt x="57" y="26"/>
                  </a:cubicBezTo>
                  <a:cubicBezTo>
                    <a:pt x="57" y="26"/>
                    <a:pt x="57" y="26"/>
                    <a:pt x="57" y="26"/>
                  </a:cubicBezTo>
                  <a:cubicBezTo>
                    <a:pt x="57" y="26"/>
                    <a:pt x="57" y="26"/>
                    <a:pt x="57" y="26"/>
                  </a:cubicBezTo>
                  <a:cubicBezTo>
                    <a:pt x="58" y="25"/>
                    <a:pt x="58" y="25"/>
                    <a:pt x="58" y="25"/>
                  </a:cubicBezTo>
                  <a:cubicBezTo>
                    <a:pt x="58" y="25"/>
                    <a:pt x="58" y="25"/>
                    <a:pt x="58" y="25"/>
                  </a:cubicBezTo>
                  <a:cubicBezTo>
                    <a:pt x="58" y="25"/>
                    <a:pt x="58" y="25"/>
                    <a:pt x="58" y="25"/>
                  </a:cubicBezTo>
                  <a:cubicBezTo>
                    <a:pt x="58" y="25"/>
                    <a:pt x="58" y="25"/>
                    <a:pt x="58" y="25"/>
                  </a:cubicBezTo>
                  <a:cubicBezTo>
                    <a:pt x="58" y="25"/>
                    <a:pt x="58" y="25"/>
                    <a:pt x="58" y="25"/>
                  </a:cubicBezTo>
                  <a:cubicBezTo>
                    <a:pt x="58" y="24"/>
                    <a:pt x="58" y="24"/>
                    <a:pt x="58" y="24"/>
                  </a:cubicBezTo>
                  <a:cubicBezTo>
                    <a:pt x="57" y="24"/>
                    <a:pt x="57" y="24"/>
                    <a:pt x="57" y="24"/>
                  </a:cubicBezTo>
                  <a:cubicBezTo>
                    <a:pt x="57" y="25"/>
                    <a:pt x="57" y="25"/>
                    <a:pt x="57" y="25"/>
                  </a:cubicBezTo>
                  <a:cubicBezTo>
                    <a:pt x="57" y="25"/>
                    <a:pt x="57" y="25"/>
                    <a:pt x="57" y="25"/>
                  </a:cubicBezTo>
                  <a:cubicBezTo>
                    <a:pt x="57" y="25"/>
                    <a:pt x="57" y="25"/>
                    <a:pt x="57" y="25"/>
                  </a:cubicBezTo>
                  <a:close/>
                  <a:moveTo>
                    <a:pt x="56" y="25"/>
                  </a:moveTo>
                  <a:cubicBezTo>
                    <a:pt x="56" y="25"/>
                    <a:pt x="56" y="25"/>
                    <a:pt x="56" y="25"/>
                  </a:cubicBezTo>
                  <a:cubicBezTo>
                    <a:pt x="56" y="25"/>
                    <a:pt x="56" y="25"/>
                    <a:pt x="56" y="25"/>
                  </a:cubicBezTo>
                  <a:cubicBezTo>
                    <a:pt x="56" y="26"/>
                    <a:pt x="56" y="26"/>
                    <a:pt x="56" y="26"/>
                  </a:cubicBezTo>
                  <a:cubicBezTo>
                    <a:pt x="56" y="26"/>
                    <a:pt x="56" y="26"/>
                    <a:pt x="56" y="26"/>
                  </a:cubicBezTo>
                  <a:cubicBezTo>
                    <a:pt x="56" y="26"/>
                    <a:pt x="56" y="26"/>
                    <a:pt x="56" y="26"/>
                  </a:cubicBezTo>
                  <a:cubicBezTo>
                    <a:pt x="56" y="25"/>
                    <a:pt x="56" y="25"/>
                    <a:pt x="56" y="25"/>
                  </a:cubicBezTo>
                  <a:cubicBezTo>
                    <a:pt x="56" y="25"/>
                    <a:pt x="56" y="25"/>
                    <a:pt x="56" y="25"/>
                  </a:cubicBezTo>
                  <a:cubicBezTo>
                    <a:pt x="56" y="25"/>
                    <a:pt x="56" y="25"/>
                    <a:pt x="56" y="25"/>
                  </a:cubicBezTo>
                  <a:close/>
                  <a:moveTo>
                    <a:pt x="59" y="18"/>
                  </a:moveTo>
                  <a:cubicBezTo>
                    <a:pt x="59" y="18"/>
                    <a:pt x="59" y="18"/>
                    <a:pt x="59" y="18"/>
                  </a:cubicBezTo>
                  <a:cubicBezTo>
                    <a:pt x="59" y="18"/>
                    <a:pt x="59" y="18"/>
                    <a:pt x="59" y="18"/>
                  </a:cubicBezTo>
                  <a:cubicBezTo>
                    <a:pt x="59" y="18"/>
                    <a:pt x="59" y="18"/>
                    <a:pt x="59" y="18"/>
                  </a:cubicBezTo>
                  <a:close/>
                  <a:moveTo>
                    <a:pt x="59" y="18"/>
                  </a:moveTo>
                  <a:cubicBezTo>
                    <a:pt x="59" y="18"/>
                    <a:pt x="59" y="18"/>
                    <a:pt x="59" y="18"/>
                  </a:cubicBezTo>
                  <a:cubicBezTo>
                    <a:pt x="60" y="18"/>
                    <a:pt x="60" y="18"/>
                    <a:pt x="60" y="18"/>
                  </a:cubicBezTo>
                  <a:cubicBezTo>
                    <a:pt x="59" y="18"/>
                    <a:pt x="59" y="18"/>
                    <a:pt x="59" y="18"/>
                  </a:cubicBezTo>
                  <a:close/>
                  <a:moveTo>
                    <a:pt x="60" y="18"/>
                  </a:moveTo>
                  <a:cubicBezTo>
                    <a:pt x="60" y="18"/>
                    <a:pt x="60" y="18"/>
                    <a:pt x="60" y="18"/>
                  </a:cubicBezTo>
                  <a:cubicBezTo>
                    <a:pt x="60" y="18"/>
                    <a:pt x="60" y="18"/>
                    <a:pt x="60" y="18"/>
                  </a:cubicBezTo>
                  <a:cubicBezTo>
                    <a:pt x="60" y="18"/>
                    <a:pt x="60" y="18"/>
                    <a:pt x="60" y="18"/>
                  </a:cubicBezTo>
                  <a:close/>
                  <a:moveTo>
                    <a:pt x="58" y="17"/>
                  </a:moveTo>
                  <a:cubicBezTo>
                    <a:pt x="59" y="17"/>
                    <a:pt x="59" y="17"/>
                    <a:pt x="59" y="17"/>
                  </a:cubicBezTo>
                  <a:cubicBezTo>
                    <a:pt x="59" y="17"/>
                    <a:pt x="59" y="17"/>
                    <a:pt x="59" y="17"/>
                  </a:cubicBezTo>
                  <a:cubicBezTo>
                    <a:pt x="59" y="17"/>
                    <a:pt x="59" y="17"/>
                    <a:pt x="59" y="17"/>
                  </a:cubicBezTo>
                  <a:cubicBezTo>
                    <a:pt x="59" y="17"/>
                    <a:pt x="59" y="17"/>
                    <a:pt x="59" y="17"/>
                  </a:cubicBezTo>
                  <a:cubicBezTo>
                    <a:pt x="60" y="17"/>
                    <a:pt x="60" y="17"/>
                    <a:pt x="60" y="17"/>
                  </a:cubicBezTo>
                  <a:cubicBezTo>
                    <a:pt x="60" y="17"/>
                    <a:pt x="60" y="17"/>
                    <a:pt x="60" y="17"/>
                  </a:cubicBezTo>
                  <a:cubicBezTo>
                    <a:pt x="60" y="17"/>
                    <a:pt x="60" y="17"/>
                    <a:pt x="60" y="17"/>
                  </a:cubicBezTo>
                  <a:cubicBezTo>
                    <a:pt x="60" y="17"/>
                    <a:pt x="60" y="17"/>
                    <a:pt x="60" y="17"/>
                  </a:cubicBezTo>
                  <a:cubicBezTo>
                    <a:pt x="60" y="18"/>
                    <a:pt x="60" y="18"/>
                    <a:pt x="60" y="18"/>
                  </a:cubicBezTo>
                  <a:cubicBezTo>
                    <a:pt x="59" y="17"/>
                    <a:pt x="59" y="17"/>
                    <a:pt x="59" y="17"/>
                  </a:cubicBezTo>
                  <a:cubicBezTo>
                    <a:pt x="59" y="18"/>
                    <a:pt x="59" y="18"/>
                    <a:pt x="59" y="18"/>
                  </a:cubicBezTo>
                  <a:cubicBezTo>
                    <a:pt x="59" y="17"/>
                    <a:pt x="59" y="17"/>
                    <a:pt x="59" y="17"/>
                  </a:cubicBezTo>
                  <a:cubicBezTo>
                    <a:pt x="59" y="18"/>
                    <a:pt x="59" y="18"/>
                    <a:pt x="59" y="18"/>
                  </a:cubicBezTo>
                  <a:cubicBezTo>
                    <a:pt x="58" y="17"/>
                    <a:pt x="58" y="17"/>
                    <a:pt x="58" y="17"/>
                  </a:cubicBezTo>
                  <a:cubicBezTo>
                    <a:pt x="58" y="17"/>
                    <a:pt x="58" y="17"/>
                    <a:pt x="58" y="17"/>
                  </a:cubicBezTo>
                  <a:close/>
                  <a:moveTo>
                    <a:pt x="56" y="15"/>
                  </a:moveTo>
                  <a:cubicBezTo>
                    <a:pt x="56" y="15"/>
                    <a:pt x="56" y="15"/>
                    <a:pt x="56" y="15"/>
                  </a:cubicBezTo>
                  <a:cubicBezTo>
                    <a:pt x="56" y="15"/>
                    <a:pt x="56" y="15"/>
                    <a:pt x="56" y="15"/>
                  </a:cubicBezTo>
                  <a:cubicBezTo>
                    <a:pt x="56" y="15"/>
                    <a:pt x="56" y="15"/>
                    <a:pt x="56" y="15"/>
                  </a:cubicBezTo>
                  <a:close/>
                  <a:moveTo>
                    <a:pt x="56" y="15"/>
                  </a:moveTo>
                  <a:cubicBezTo>
                    <a:pt x="56" y="15"/>
                    <a:pt x="56" y="15"/>
                    <a:pt x="56" y="15"/>
                  </a:cubicBezTo>
                  <a:cubicBezTo>
                    <a:pt x="56" y="15"/>
                    <a:pt x="56" y="15"/>
                    <a:pt x="56" y="15"/>
                  </a:cubicBezTo>
                  <a:cubicBezTo>
                    <a:pt x="56" y="15"/>
                    <a:pt x="56" y="15"/>
                    <a:pt x="56" y="15"/>
                  </a:cubicBezTo>
                  <a:cubicBezTo>
                    <a:pt x="56" y="15"/>
                    <a:pt x="56" y="15"/>
                    <a:pt x="56" y="15"/>
                  </a:cubicBezTo>
                  <a:close/>
                  <a:moveTo>
                    <a:pt x="53" y="13"/>
                  </a:moveTo>
                  <a:cubicBezTo>
                    <a:pt x="54" y="13"/>
                    <a:pt x="54" y="13"/>
                    <a:pt x="54" y="13"/>
                  </a:cubicBezTo>
                  <a:cubicBezTo>
                    <a:pt x="54" y="13"/>
                    <a:pt x="54" y="13"/>
                    <a:pt x="54" y="13"/>
                  </a:cubicBezTo>
                  <a:cubicBezTo>
                    <a:pt x="55" y="13"/>
                    <a:pt x="55" y="13"/>
                    <a:pt x="55" y="13"/>
                  </a:cubicBezTo>
                  <a:cubicBezTo>
                    <a:pt x="56" y="13"/>
                    <a:pt x="56" y="13"/>
                    <a:pt x="56" y="13"/>
                  </a:cubicBezTo>
                  <a:cubicBezTo>
                    <a:pt x="56" y="13"/>
                    <a:pt x="56" y="13"/>
                    <a:pt x="56" y="13"/>
                  </a:cubicBezTo>
                  <a:cubicBezTo>
                    <a:pt x="56" y="13"/>
                    <a:pt x="56" y="13"/>
                    <a:pt x="56" y="13"/>
                  </a:cubicBezTo>
                  <a:cubicBezTo>
                    <a:pt x="57" y="13"/>
                    <a:pt x="57" y="13"/>
                    <a:pt x="57" y="13"/>
                  </a:cubicBezTo>
                  <a:cubicBezTo>
                    <a:pt x="57" y="13"/>
                    <a:pt x="57" y="13"/>
                    <a:pt x="57" y="13"/>
                  </a:cubicBezTo>
                  <a:cubicBezTo>
                    <a:pt x="58" y="13"/>
                    <a:pt x="58" y="13"/>
                    <a:pt x="58" y="13"/>
                  </a:cubicBezTo>
                  <a:cubicBezTo>
                    <a:pt x="58" y="13"/>
                    <a:pt x="58" y="13"/>
                    <a:pt x="58" y="13"/>
                  </a:cubicBezTo>
                  <a:cubicBezTo>
                    <a:pt x="58" y="13"/>
                    <a:pt x="58" y="13"/>
                    <a:pt x="58" y="13"/>
                  </a:cubicBezTo>
                  <a:cubicBezTo>
                    <a:pt x="59" y="13"/>
                    <a:pt x="59" y="13"/>
                    <a:pt x="59" y="13"/>
                  </a:cubicBezTo>
                  <a:cubicBezTo>
                    <a:pt x="59" y="13"/>
                    <a:pt x="59" y="13"/>
                    <a:pt x="59" y="13"/>
                  </a:cubicBezTo>
                  <a:cubicBezTo>
                    <a:pt x="59" y="14"/>
                    <a:pt x="59" y="14"/>
                    <a:pt x="59" y="14"/>
                  </a:cubicBezTo>
                  <a:cubicBezTo>
                    <a:pt x="60" y="14"/>
                    <a:pt x="60" y="14"/>
                    <a:pt x="60" y="14"/>
                  </a:cubicBezTo>
                  <a:cubicBezTo>
                    <a:pt x="61" y="13"/>
                    <a:pt x="61" y="13"/>
                    <a:pt x="61" y="13"/>
                  </a:cubicBezTo>
                  <a:cubicBezTo>
                    <a:pt x="62" y="13"/>
                    <a:pt x="62" y="13"/>
                    <a:pt x="62" y="13"/>
                  </a:cubicBezTo>
                  <a:cubicBezTo>
                    <a:pt x="62" y="12"/>
                    <a:pt x="62" y="12"/>
                    <a:pt x="62" y="12"/>
                  </a:cubicBezTo>
                  <a:cubicBezTo>
                    <a:pt x="63" y="12"/>
                    <a:pt x="63" y="12"/>
                    <a:pt x="63" y="12"/>
                  </a:cubicBezTo>
                  <a:cubicBezTo>
                    <a:pt x="63" y="12"/>
                    <a:pt x="63" y="12"/>
                    <a:pt x="63" y="12"/>
                  </a:cubicBezTo>
                  <a:cubicBezTo>
                    <a:pt x="63" y="12"/>
                    <a:pt x="63" y="12"/>
                    <a:pt x="63" y="12"/>
                  </a:cubicBezTo>
                  <a:cubicBezTo>
                    <a:pt x="63" y="12"/>
                    <a:pt x="63" y="12"/>
                    <a:pt x="63" y="12"/>
                  </a:cubicBezTo>
                  <a:cubicBezTo>
                    <a:pt x="63" y="11"/>
                    <a:pt x="63" y="11"/>
                    <a:pt x="63" y="11"/>
                  </a:cubicBezTo>
                  <a:cubicBezTo>
                    <a:pt x="64" y="11"/>
                    <a:pt x="64" y="11"/>
                    <a:pt x="64" y="11"/>
                  </a:cubicBezTo>
                  <a:cubicBezTo>
                    <a:pt x="63" y="11"/>
                    <a:pt x="63" y="11"/>
                    <a:pt x="63" y="11"/>
                  </a:cubicBezTo>
                  <a:cubicBezTo>
                    <a:pt x="63" y="11"/>
                    <a:pt x="63" y="11"/>
                    <a:pt x="63" y="11"/>
                  </a:cubicBezTo>
                  <a:cubicBezTo>
                    <a:pt x="63" y="11"/>
                    <a:pt x="63" y="11"/>
                    <a:pt x="63" y="11"/>
                  </a:cubicBezTo>
                  <a:cubicBezTo>
                    <a:pt x="62" y="11"/>
                    <a:pt x="62" y="11"/>
                    <a:pt x="62" y="11"/>
                  </a:cubicBezTo>
                  <a:cubicBezTo>
                    <a:pt x="62" y="11"/>
                    <a:pt x="62" y="11"/>
                    <a:pt x="62" y="11"/>
                  </a:cubicBezTo>
                  <a:cubicBezTo>
                    <a:pt x="62" y="11"/>
                    <a:pt x="62" y="11"/>
                    <a:pt x="62" y="11"/>
                  </a:cubicBezTo>
                  <a:cubicBezTo>
                    <a:pt x="62" y="12"/>
                    <a:pt x="62" y="12"/>
                    <a:pt x="62" y="12"/>
                  </a:cubicBezTo>
                  <a:cubicBezTo>
                    <a:pt x="61" y="12"/>
                    <a:pt x="61" y="12"/>
                    <a:pt x="61" y="12"/>
                  </a:cubicBezTo>
                  <a:cubicBezTo>
                    <a:pt x="61" y="12"/>
                    <a:pt x="61" y="12"/>
                    <a:pt x="61" y="12"/>
                  </a:cubicBezTo>
                  <a:cubicBezTo>
                    <a:pt x="61" y="12"/>
                    <a:pt x="61" y="12"/>
                    <a:pt x="61" y="12"/>
                  </a:cubicBezTo>
                  <a:cubicBezTo>
                    <a:pt x="60" y="12"/>
                    <a:pt x="60" y="12"/>
                    <a:pt x="60" y="12"/>
                  </a:cubicBezTo>
                  <a:cubicBezTo>
                    <a:pt x="59" y="12"/>
                    <a:pt x="59" y="12"/>
                    <a:pt x="59" y="12"/>
                  </a:cubicBezTo>
                  <a:cubicBezTo>
                    <a:pt x="59" y="12"/>
                    <a:pt x="59" y="12"/>
                    <a:pt x="59" y="12"/>
                  </a:cubicBezTo>
                  <a:cubicBezTo>
                    <a:pt x="58" y="12"/>
                    <a:pt x="58" y="12"/>
                    <a:pt x="58" y="12"/>
                  </a:cubicBezTo>
                  <a:cubicBezTo>
                    <a:pt x="58" y="12"/>
                    <a:pt x="58" y="12"/>
                    <a:pt x="58" y="12"/>
                  </a:cubicBezTo>
                  <a:cubicBezTo>
                    <a:pt x="58" y="12"/>
                    <a:pt x="58" y="12"/>
                    <a:pt x="58" y="12"/>
                  </a:cubicBezTo>
                  <a:cubicBezTo>
                    <a:pt x="57" y="12"/>
                    <a:pt x="57" y="12"/>
                    <a:pt x="57" y="12"/>
                  </a:cubicBezTo>
                  <a:cubicBezTo>
                    <a:pt x="57" y="12"/>
                    <a:pt x="57" y="12"/>
                    <a:pt x="57" y="12"/>
                  </a:cubicBezTo>
                  <a:cubicBezTo>
                    <a:pt x="57" y="12"/>
                    <a:pt x="57" y="12"/>
                    <a:pt x="57" y="12"/>
                  </a:cubicBezTo>
                  <a:cubicBezTo>
                    <a:pt x="56" y="12"/>
                    <a:pt x="56" y="12"/>
                    <a:pt x="56" y="12"/>
                  </a:cubicBezTo>
                  <a:cubicBezTo>
                    <a:pt x="56" y="12"/>
                    <a:pt x="56" y="12"/>
                    <a:pt x="56" y="12"/>
                  </a:cubicBezTo>
                  <a:cubicBezTo>
                    <a:pt x="56" y="12"/>
                    <a:pt x="56" y="12"/>
                    <a:pt x="56" y="12"/>
                  </a:cubicBezTo>
                  <a:cubicBezTo>
                    <a:pt x="55" y="11"/>
                    <a:pt x="55" y="11"/>
                    <a:pt x="55" y="11"/>
                  </a:cubicBezTo>
                  <a:cubicBezTo>
                    <a:pt x="55" y="11"/>
                    <a:pt x="55" y="11"/>
                    <a:pt x="55" y="11"/>
                  </a:cubicBezTo>
                  <a:cubicBezTo>
                    <a:pt x="54" y="11"/>
                    <a:pt x="54" y="11"/>
                    <a:pt x="54" y="11"/>
                  </a:cubicBezTo>
                  <a:cubicBezTo>
                    <a:pt x="54" y="12"/>
                    <a:pt x="54" y="12"/>
                    <a:pt x="54" y="12"/>
                  </a:cubicBezTo>
                  <a:cubicBezTo>
                    <a:pt x="54" y="12"/>
                    <a:pt x="54" y="12"/>
                    <a:pt x="54" y="12"/>
                  </a:cubicBezTo>
                  <a:cubicBezTo>
                    <a:pt x="54" y="12"/>
                    <a:pt x="54" y="12"/>
                    <a:pt x="54" y="12"/>
                  </a:cubicBezTo>
                  <a:cubicBezTo>
                    <a:pt x="53" y="13"/>
                    <a:pt x="53" y="13"/>
                    <a:pt x="53" y="13"/>
                  </a:cubicBezTo>
                  <a:cubicBezTo>
                    <a:pt x="53" y="12"/>
                    <a:pt x="53" y="12"/>
                    <a:pt x="53" y="12"/>
                  </a:cubicBezTo>
                  <a:cubicBezTo>
                    <a:pt x="52" y="13"/>
                    <a:pt x="52" y="13"/>
                    <a:pt x="52" y="13"/>
                  </a:cubicBezTo>
                  <a:cubicBezTo>
                    <a:pt x="52" y="13"/>
                    <a:pt x="52" y="13"/>
                    <a:pt x="52" y="13"/>
                  </a:cubicBezTo>
                  <a:cubicBezTo>
                    <a:pt x="52" y="13"/>
                    <a:pt x="52" y="13"/>
                    <a:pt x="52" y="13"/>
                  </a:cubicBezTo>
                  <a:cubicBezTo>
                    <a:pt x="52" y="13"/>
                    <a:pt x="52" y="13"/>
                    <a:pt x="52" y="13"/>
                  </a:cubicBezTo>
                  <a:cubicBezTo>
                    <a:pt x="52" y="14"/>
                    <a:pt x="52" y="14"/>
                    <a:pt x="52" y="14"/>
                  </a:cubicBezTo>
                  <a:cubicBezTo>
                    <a:pt x="52" y="14"/>
                    <a:pt x="52" y="14"/>
                    <a:pt x="52" y="14"/>
                  </a:cubicBezTo>
                  <a:cubicBezTo>
                    <a:pt x="52" y="15"/>
                    <a:pt x="52" y="15"/>
                    <a:pt x="52" y="15"/>
                  </a:cubicBezTo>
                  <a:cubicBezTo>
                    <a:pt x="52" y="15"/>
                    <a:pt x="52" y="15"/>
                    <a:pt x="52" y="15"/>
                  </a:cubicBezTo>
                  <a:cubicBezTo>
                    <a:pt x="52" y="16"/>
                    <a:pt x="52" y="16"/>
                    <a:pt x="52" y="16"/>
                  </a:cubicBezTo>
                  <a:cubicBezTo>
                    <a:pt x="52" y="16"/>
                    <a:pt x="52" y="16"/>
                    <a:pt x="52" y="16"/>
                  </a:cubicBezTo>
                  <a:cubicBezTo>
                    <a:pt x="52" y="16"/>
                    <a:pt x="52" y="16"/>
                    <a:pt x="52" y="16"/>
                  </a:cubicBezTo>
                  <a:cubicBezTo>
                    <a:pt x="52" y="16"/>
                    <a:pt x="52" y="16"/>
                    <a:pt x="52" y="16"/>
                  </a:cubicBezTo>
                  <a:cubicBezTo>
                    <a:pt x="51" y="16"/>
                    <a:pt x="51" y="16"/>
                    <a:pt x="51" y="16"/>
                  </a:cubicBezTo>
                  <a:cubicBezTo>
                    <a:pt x="51" y="16"/>
                    <a:pt x="51" y="16"/>
                    <a:pt x="51" y="16"/>
                  </a:cubicBezTo>
                  <a:cubicBezTo>
                    <a:pt x="51" y="16"/>
                    <a:pt x="51" y="16"/>
                    <a:pt x="51" y="16"/>
                  </a:cubicBezTo>
                  <a:cubicBezTo>
                    <a:pt x="51" y="17"/>
                    <a:pt x="51" y="17"/>
                    <a:pt x="51" y="17"/>
                  </a:cubicBezTo>
                  <a:cubicBezTo>
                    <a:pt x="51" y="17"/>
                    <a:pt x="51" y="17"/>
                    <a:pt x="51" y="17"/>
                  </a:cubicBezTo>
                  <a:cubicBezTo>
                    <a:pt x="51" y="17"/>
                    <a:pt x="51" y="17"/>
                    <a:pt x="51" y="17"/>
                  </a:cubicBezTo>
                  <a:cubicBezTo>
                    <a:pt x="51" y="18"/>
                    <a:pt x="51" y="18"/>
                    <a:pt x="51" y="18"/>
                  </a:cubicBezTo>
                  <a:cubicBezTo>
                    <a:pt x="51" y="19"/>
                    <a:pt x="51" y="19"/>
                    <a:pt x="51" y="19"/>
                  </a:cubicBezTo>
                  <a:cubicBezTo>
                    <a:pt x="51" y="19"/>
                    <a:pt x="51" y="19"/>
                    <a:pt x="51" y="19"/>
                  </a:cubicBezTo>
                  <a:cubicBezTo>
                    <a:pt x="50" y="19"/>
                    <a:pt x="50" y="19"/>
                    <a:pt x="50" y="19"/>
                  </a:cubicBezTo>
                  <a:cubicBezTo>
                    <a:pt x="50" y="20"/>
                    <a:pt x="50" y="20"/>
                    <a:pt x="50" y="20"/>
                  </a:cubicBezTo>
                  <a:cubicBezTo>
                    <a:pt x="50" y="20"/>
                    <a:pt x="50" y="20"/>
                    <a:pt x="50" y="20"/>
                  </a:cubicBezTo>
                  <a:cubicBezTo>
                    <a:pt x="50" y="20"/>
                    <a:pt x="50" y="20"/>
                    <a:pt x="50" y="20"/>
                  </a:cubicBezTo>
                  <a:cubicBezTo>
                    <a:pt x="50" y="21"/>
                    <a:pt x="50" y="21"/>
                    <a:pt x="50" y="21"/>
                  </a:cubicBezTo>
                  <a:cubicBezTo>
                    <a:pt x="50" y="21"/>
                    <a:pt x="50" y="21"/>
                    <a:pt x="50" y="21"/>
                  </a:cubicBezTo>
                  <a:cubicBezTo>
                    <a:pt x="50" y="22"/>
                    <a:pt x="50" y="22"/>
                    <a:pt x="50" y="22"/>
                  </a:cubicBezTo>
                  <a:cubicBezTo>
                    <a:pt x="50" y="22"/>
                    <a:pt x="50" y="22"/>
                    <a:pt x="50" y="22"/>
                  </a:cubicBezTo>
                  <a:cubicBezTo>
                    <a:pt x="50" y="22"/>
                    <a:pt x="50" y="22"/>
                    <a:pt x="50" y="22"/>
                  </a:cubicBezTo>
                  <a:cubicBezTo>
                    <a:pt x="50" y="22"/>
                    <a:pt x="50" y="22"/>
                    <a:pt x="50" y="22"/>
                  </a:cubicBezTo>
                  <a:cubicBezTo>
                    <a:pt x="51" y="22"/>
                    <a:pt x="51" y="22"/>
                    <a:pt x="51" y="22"/>
                  </a:cubicBezTo>
                  <a:cubicBezTo>
                    <a:pt x="51" y="22"/>
                    <a:pt x="51" y="22"/>
                    <a:pt x="51" y="22"/>
                  </a:cubicBezTo>
                  <a:cubicBezTo>
                    <a:pt x="51" y="22"/>
                    <a:pt x="51" y="22"/>
                    <a:pt x="51" y="22"/>
                  </a:cubicBezTo>
                  <a:cubicBezTo>
                    <a:pt x="51" y="23"/>
                    <a:pt x="51" y="23"/>
                    <a:pt x="51" y="23"/>
                  </a:cubicBezTo>
                  <a:cubicBezTo>
                    <a:pt x="51" y="23"/>
                    <a:pt x="51" y="23"/>
                    <a:pt x="51" y="23"/>
                  </a:cubicBezTo>
                  <a:cubicBezTo>
                    <a:pt x="51" y="24"/>
                    <a:pt x="51" y="24"/>
                    <a:pt x="51" y="24"/>
                  </a:cubicBezTo>
                  <a:cubicBezTo>
                    <a:pt x="51" y="24"/>
                    <a:pt x="51" y="24"/>
                    <a:pt x="51" y="24"/>
                  </a:cubicBezTo>
                  <a:cubicBezTo>
                    <a:pt x="51" y="25"/>
                    <a:pt x="51" y="25"/>
                    <a:pt x="51" y="25"/>
                  </a:cubicBezTo>
                  <a:cubicBezTo>
                    <a:pt x="51" y="26"/>
                    <a:pt x="51" y="26"/>
                    <a:pt x="51" y="26"/>
                  </a:cubicBezTo>
                  <a:cubicBezTo>
                    <a:pt x="51" y="26"/>
                    <a:pt x="51" y="26"/>
                    <a:pt x="51" y="26"/>
                  </a:cubicBezTo>
                  <a:cubicBezTo>
                    <a:pt x="51" y="26"/>
                    <a:pt x="51" y="26"/>
                    <a:pt x="51" y="26"/>
                  </a:cubicBezTo>
                  <a:cubicBezTo>
                    <a:pt x="52" y="26"/>
                    <a:pt x="52" y="26"/>
                    <a:pt x="52" y="26"/>
                  </a:cubicBezTo>
                  <a:cubicBezTo>
                    <a:pt x="52" y="26"/>
                    <a:pt x="52" y="26"/>
                    <a:pt x="52" y="26"/>
                  </a:cubicBezTo>
                  <a:cubicBezTo>
                    <a:pt x="52" y="26"/>
                    <a:pt x="52" y="26"/>
                    <a:pt x="52" y="26"/>
                  </a:cubicBezTo>
                  <a:cubicBezTo>
                    <a:pt x="53" y="26"/>
                    <a:pt x="53" y="26"/>
                    <a:pt x="53" y="26"/>
                  </a:cubicBezTo>
                  <a:cubicBezTo>
                    <a:pt x="53" y="26"/>
                    <a:pt x="53" y="26"/>
                    <a:pt x="53" y="26"/>
                  </a:cubicBezTo>
                  <a:cubicBezTo>
                    <a:pt x="53" y="26"/>
                    <a:pt x="53" y="26"/>
                    <a:pt x="53" y="26"/>
                  </a:cubicBezTo>
                  <a:cubicBezTo>
                    <a:pt x="53" y="26"/>
                    <a:pt x="53" y="26"/>
                    <a:pt x="53" y="26"/>
                  </a:cubicBezTo>
                  <a:cubicBezTo>
                    <a:pt x="53" y="25"/>
                    <a:pt x="53" y="25"/>
                    <a:pt x="53" y="25"/>
                  </a:cubicBezTo>
                  <a:cubicBezTo>
                    <a:pt x="53" y="25"/>
                    <a:pt x="53" y="25"/>
                    <a:pt x="53" y="25"/>
                  </a:cubicBezTo>
                  <a:cubicBezTo>
                    <a:pt x="53" y="24"/>
                    <a:pt x="53" y="24"/>
                    <a:pt x="53" y="24"/>
                  </a:cubicBezTo>
                  <a:cubicBezTo>
                    <a:pt x="53" y="24"/>
                    <a:pt x="53" y="24"/>
                    <a:pt x="53" y="24"/>
                  </a:cubicBezTo>
                  <a:cubicBezTo>
                    <a:pt x="53" y="23"/>
                    <a:pt x="53" y="23"/>
                    <a:pt x="53" y="23"/>
                  </a:cubicBezTo>
                  <a:cubicBezTo>
                    <a:pt x="53" y="23"/>
                    <a:pt x="53" y="23"/>
                    <a:pt x="53" y="23"/>
                  </a:cubicBezTo>
                  <a:cubicBezTo>
                    <a:pt x="53" y="22"/>
                    <a:pt x="53" y="22"/>
                    <a:pt x="53" y="22"/>
                  </a:cubicBezTo>
                  <a:cubicBezTo>
                    <a:pt x="53" y="22"/>
                    <a:pt x="53" y="22"/>
                    <a:pt x="53" y="22"/>
                  </a:cubicBezTo>
                  <a:cubicBezTo>
                    <a:pt x="53" y="21"/>
                    <a:pt x="53" y="21"/>
                    <a:pt x="53" y="21"/>
                  </a:cubicBezTo>
                  <a:cubicBezTo>
                    <a:pt x="53" y="21"/>
                    <a:pt x="53" y="21"/>
                    <a:pt x="53" y="21"/>
                  </a:cubicBezTo>
                  <a:cubicBezTo>
                    <a:pt x="53" y="21"/>
                    <a:pt x="53" y="21"/>
                    <a:pt x="53" y="21"/>
                  </a:cubicBezTo>
                  <a:cubicBezTo>
                    <a:pt x="53" y="20"/>
                    <a:pt x="53" y="20"/>
                    <a:pt x="53" y="20"/>
                  </a:cubicBezTo>
                  <a:cubicBezTo>
                    <a:pt x="54" y="20"/>
                    <a:pt x="54" y="20"/>
                    <a:pt x="54" y="20"/>
                  </a:cubicBezTo>
                  <a:cubicBezTo>
                    <a:pt x="54" y="20"/>
                    <a:pt x="54" y="20"/>
                    <a:pt x="54" y="20"/>
                  </a:cubicBezTo>
                  <a:cubicBezTo>
                    <a:pt x="54" y="20"/>
                    <a:pt x="54" y="20"/>
                    <a:pt x="54" y="20"/>
                  </a:cubicBezTo>
                  <a:cubicBezTo>
                    <a:pt x="54" y="20"/>
                    <a:pt x="54" y="20"/>
                    <a:pt x="54" y="20"/>
                  </a:cubicBezTo>
                  <a:cubicBezTo>
                    <a:pt x="55" y="21"/>
                    <a:pt x="55" y="21"/>
                    <a:pt x="55" y="21"/>
                  </a:cubicBezTo>
                  <a:cubicBezTo>
                    <a:pt x="55" y="21"/>
                    <a:pt x="55" y="21"/>
                    <a:pt x="55" y="21"/>
                  </a:cubicBezTo>
                  <a:cubicBezTo>
                    <a:pt x="54" y="21"/>
                    <a:pt x="54" y="21"/>
                    <a:pt x="54" y="21"/>
                  </a:cubicBezTo>
                  <a:cubicBezTo>
                    <a:pt x="54" y="22"/>
                    <a:pt x="54" y="22"/>
                    <a:pt x="54" y="22"/>
                  </a:cubicBezTo>
                  <a:cubicBezTo>
                    <a:pt x="54" y="22"/>
                    <a:pt x="54" y="22"/>
                    <a:pt x="54" y="22"/>
                  </a:cubicBezTo>
                  <a:cubicBezTo>
                    <a:pt x="55" y="22"/>
                    <a:pt x="55" y="22"/>
                    <a:pt x="55" y="22"/>
                  </a:cubicBezTo>
                  <a:cubicBezTo>
                    <a:pt x="55" y="23"/>
                    <a:pt x="55" y="23"/>
                    <a:pt x="55" y="23"/>
                  </a:cubicBezTo>
                  <a:cubicBezTo>
                    <a:pt x="55" y="23"/>
                    <a:pt x="55" y="23"/>
                    <a:pt x="55" y="23"/>
                  </a:cubicBezTo>
                  <a:cubicBezTo>
                    <a:pt x="55" y="23"/>
                    <a:pt x="55" y="23"/>
                    <a:pt x="55" y="23"/>
                  </a:cubicBezTo>
                  <a:cubicBezTo>
                    <a:pt x="55" y="23"/>
                    <a:pt x="55" y="23"/>
                    <a:pt x="55" y="23"/>
                  </a:cubicBezTo>
                  <a:cubicBezTo>
                    <a:pt x="55" y="24"/>
                    <a:pt x="55" y="24"/>
                    <a:pt x="55" y="24"/>
                  </a:cubicBezTo>
                  <a:cubicBezTo>
                    <a:pt x="55" y="24"/>
                    <a:pt x="55" y="24"/>
                    <a:pt x="55" y="24"/>
                  </a:cubicBezTo>
                  <a:cubicBezTo>
                    <a:pt x="56" y="25"/>
                    <a:pt x="56" y="25"/>
                    <a:pt x="56" y="25"/>
                  </a:cubicBezTo>
                  <a:cubicBezTo>
                    <a:pt x="56" y="25"/>
                    <a:pt x="56" y="25"/>
                    <a:pt x="56" y="25"/>
                  </a:cubicBezTo>
                  <a:cubicBezTo>
                    <a:pt x="56" y="25"/>
                    <a:pt x="56" y="25"/>
                    <a:pt x="56" y="25"/>
                  </a:cubicBezTo>
                  <a:cubicBezTo>
                    <a:pt x="57" y="25"/>
                    <a:pt x="57" y="25"/>
                    <a:pt x="57" y="25"/>
                  </a:cubicBezTo>
                  <a:cubicBezTo>
                    <a:pt x="57" y="24"/>
                    <a:pt x="57" y="24"/>
                    <a:pt x="57" y="24"/>
                  </a:cubicBezTo>
                  <a:cubicBezTo>
                    <a:pt x="57" y="24"/>
                    <a:pt x="57" y="24"/>
                    <a:pt x="57" y="24"/>
                  </a:cubicBezTo>
                  <a:cubicBezTo>
                    <a:pt x="57" y="24"/>
                    <a:pt x="57" y="24"/>
                    <a:pt x="57" y="24"/>
                  </a:cubicBezTo>
                  <a:cubicBezTo>
                    <a:pt x="57" y="24"/>
                    <a:pt x="57" y="24"/>
                    <a:pt x="57" y="24"/>
                  </a:cubicBezTo>
                  <a:cubicBezTo>
                    <a:pt x="58" y="23"/>
                    <a:pt x="58" y="23"/>
                    <a:pt x="58" y="23"/>
                  </a:cubicBezTo>
                  <a:cubicBezTo>
                    <a:pt x="58" y="24"/>
                    <a:pt x="58" y="24"/>
                    <a:pt x="58" y="24"/>
                  </a:cubicBezTo>
                  <a:cubicBezTo>
                    <a:pt x="59" y="23"/>
                    <a:pt x="59" y="23"/>
                    <a:pt x="59" y="23"/>
                  </a:cubicBezTo>
                  <a:cubicBezTo>
                    <a:pt x="59" y="23"/>
                    <a:pt x="59" y="23"/>
                    <a:pt x="59" y="23"/>
                  </a:cubicBezTo>
                  <a:cubicBezTo>
                    <a:pt x="59" y="23"/>
                    <a:pt x="59" y="23"/>
                    <a:pt x="59" y="23"/>
                  </a:cubicBezTo>
                  <a:cubicBezTo>
                    <a:pt x="59" y="23"/>
                    <a:pt x="59" y="23"/>
                    <a:pt x="59" y="23"/>
                  </a:cubicBezTo>
                  <a:cubicBezTo>
                    <a:pt x="59" y="23"/>
                    <a:pt x="59" y="23"/>
                    <a:pt x="59" y="23"/>
                  </a:cubicBezTo>
                  <a:cubicBezTo>
                    <a:pt x="59" y="23"/>
                    <a:pt x="59" y="23"/>
                    <a:pt x="59" y="23"/>
                  </a:cubicBezTo>
                  <a:cubicBezTo>
                    <a:pt x="58" y="23"/>
                    <a:pt x="58" y="23"/>
                    <a:pt x="58" y="23"/>
                  </a:cubicBezTo>
                  <a:cubicBezTo>
                    <a:pt x="58" y="23"/>
                    <a:pt x="58" y="23"/>
                    <a:pt x="58" y="23"/>
                  </a:cubicBezTo>
                  <a:cubicBezTo>
                    <a:pt x="58" y="23"/>
                    <a:pt x="58" y="23"/>
                    <a:pt x="58" y="23"/>
                  </a:cubicBezTo>
                  <a:cubicBezTo>
                    <a:pt x="58" y="23"/>
                    <a:pt x="58" y="23"/>
                    <a:pt x="58" y="23"/>
                  </a:cubicBezTo>
                  <a:cubicBezTo>
                    <a:pt x="58" y="23"/>
                    <a:pt x="58" y="23"/>
                    <a:pt x="58" y="23"/>
                  </a:cubicBezTo>
                  <a:cubicBezTo>
                    <a:pt x="58" y="22"/>
                    <a:pt x="58" y="22"/>
                    <a:pt x="58" y="22"/>
                  </a:cubicBezTo>
                  <a:cubicBezTo>
                    <a:pt x="58" y="22"/>
                    <a:pt x="58" y="22"/>
                    <a:pt x="58" y="22"/>
                  </a:cubicBezTo>
                  <a:cubicBezTo>
                    <a:pt x="57" y="22"/>
                    <a:pt x="57" y="22"/>
                    <a:pt x="57" y="22"/>
                  </a:cubicBezTo>
                  <a:cubicBezTo>
                    <a:pt x="57" y="22"/>
                    <a:pt x="57" y="22"/>
                    <a:pt x="57" y="22"/>
                  </a:cubicBezTo>
                  <a:cubicBezTo>
                    <a:pt x="57" y="22"/>
                    <a:pt x="57" y="22"/>
                    <a:pt x="57" y="22"/>
                  </a:cubicBezTo>
                  <a:cubicBezTo>
                    <a:pt x="57" y="22"/>
                    <a:pt x="57" y="22"/>
                    <a:pt x="57" y="22"/>
                  </a:cubicBezTo>
                  <a:cubicBezTo>
                    <a:pt x="57" y="22"/>
                    <a:pt x="57" y="22"/>
                    <a:pt x="57" y="22"/>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19"/>
                    <a:pt x="56" y="19"/>
                    <a:pt x="56" y="19"/>
                  </a:cubicBezTo>
                  <a:cubicBezTo>
                    <a:pt x="55" y="19"/>
                    <a:pt x="55" y="19"/>
                    <a:pt x="55" y="19"/>
                  </a:cubicBezTo>
                  <a:cubicBezTo>
                    <a:pt x="55" y="18"/>
                    <a:pt x="55" y="18"/>
                    <a:pt x="55" y="18"/>
                  </a:cubicBezTo>
                  <a:cubicBezTo>
                    <a:pt x="55" y="18"/>
                    <a:pt x="55" y="18"/>
                    <a:pt x="55" y="18"/>
                  </a:cubicBezTo>
                  <a:cubicBezTo>
                    <a:pt x="55" y="18"/>
                    <a:pt x="55" y="18"/>
                    <a:pt x="55" y="18"/>
                  </a:cubicBezTo>
                  <a:cubicBezTo>
                    <a:pt x="56" y="18"/>
                    <a:pt x="56" y="18"/>
                    <a:pt x="56" y="18"/>
                  </a:cubicBezTo>
                  <a:cubicBezTo>
                    <a:pt x="56" y="18"/>
                    <a:pt x="56" y="18"/>
                    <a:pt x="56" y="18"/>
                  </a:cubicBezTo>
                  <a:cubicBezTo>
                    <a:pt x="56" y="18"/>
                    <a:pt x="56" y="18"/>
                    <a:pt x="56" y="18"/>
                  </a:cubicBezTo>
                  <a:cubicBezTo>
                    <a:pt x="56" y="18"/>
                    <a:pt x="56" y="18"/>
                    <a:pt x="56" y="18"/>
                  </a:cubicBezTo>
                  <a:cubicBezTo>
                    <a:pt x="57" y="18"/>
                    <a:pt x="57" y="18"/>
                    <a:pt x="57" y="18"/>
                  </a:cubicBezTo>
                  <a:cubicBezTo>
                    <a:pt x="58" y="17"/>
                    <a:pt x="58" y="17"/>
                    <a:pt x="58" y="17"/>
                  </a:cubicBezTo>
                  <a:cubicBezTo>
                    <a:pt x="58" y="17"/>
                    <a:pt x="58" y="17"/>
                    <a:pt x="58" y="17"/>
                  </a:cubicBezTo>
                  <a:cubicBezTo>
                    <a:pt x="58" y="16"/>
                    <a:pt x="58" y="16"/>
                    <a:pt x="58" y="16"/>
                  </a:cubicBezTo>
                  <a:cubicBezTo>
                    <a:pt x="58" y="16"/>
                    <a:pt x="58" y="16"/>
                    <a:pt x="58" y="16"/>
                  </a:cubicBezTo>
                  <a:cubicBezTo>
                    <a:pt x="59" y="16"/>
                    <a:pt x="59" y="16"/>
                    <a:pt x="59" y="16"/>
                  </a:cubicBezTo>
                  <a:cubicBezTo>
                    <a:pt x="59" y="16"/>
                    <a:pt x="59" y="16"/>
                    <a:pt x="59" y="16"/>
                  </a:cubicBezTo>
                  <a:cubicBezTo>
                    <a:pt x="60" y="16"/>
                    <a:pt x="60" y="16"/>
                    <a:pt x="60" y="16"/>
                  </a:cubicBezTo>
                  <a:cubicBezTo>
                    <a:pt x="60" y="16"/>
                    <a:pt x="60" y="16"/>
                    <a:pt x="60" y="16"/>
                  </a:cubicBezTo>
                  <a:cubicBezTo>
                    <a:pt x="60" y="15"/>
                    <a:pt x="60" y="15"/>
                    <a:pt x="60" y="15"/>
                  </a:cubicBezTo>
                  <a:cubicBezTo>
                    <a:pt x="59" y="15"/>
                    <a:pt x="59" y="15"/>
                    <a:pt x="59" y="15"/>
                  </a:cubicBezTo>
                  <a:cubicBezTo>
                    <a:pt x="59" y="15"/>
                    <a:pt x="59" y="15"/>
                    <a:pt x="59" y="15"/>
                  </a:cubicBezTo>
                  <a:cubicBezTo>
                    <a:pt x="58" y="16"/>
                    <a:pt x="58" y="16"/>
                    <a:pt x="58" y="16"/>
                  </a:cubicBezTo>
                  <a:cubicBezTo>
                    <a:pt x="58" y="16"/>
                    <a:pt x="58" y="16"/>
                    <a:pt x="58" y="16"/>
                  </a:cubicBezTo>
                  <a:cubicBezTo>
                    <a:pt x="57" y="16"/>
                    <a:pt x="57" y="16"/>
                    <a:pt x="57" y="16"/>
                  </a:cubicBezTo>
                  <a:cubicBezTo>
                    <a:pt x="57" y="16"/>
                    <a:pt x="57" y="16"/>
                    <a:pt x="57" y="16"/>
                  </a:cubicBezTo>
                  <a:cubicBezTo>
                    <a:pt x="56" y="16"/>
                    <a:pt x="56" y="16"/>
                    <a:pt x="56" y="16"/>
                  </a:cubicBezTo>
                  <a:cubicBezTo>
                    <a:pt x="56" y="16"/>
                    <a:pt x="56" y="16"/>
                    <a:pt x="56" y="16"/>
                  </a:cubicBezTo>
                  <a:cubicBezTo>
                    <a:pt x="56" y="16"/>
                    <a:pt x="56" y="16"/>
                    <a:pt x="56" y="16"/>
                  </a:cubicBezTo>
                  <a:cubicBezTo>
                    <a:pt x="55" y="16"/>
                    <a:pt x="55" y="16"/>
                    <a:pt x="55" y="16"/>
                  </a:cubicBezTo>
                  <a:cubicBezTo>
                    <a:pt x="55" y="16"/>
                    <a:pt x="55" y="16"/>
                    <a:pt x="55" y="16"/>
                  </a:cubicBezTo>
                  <a:cubicBezTo>
                    <a:pt x="55" y="17"/>
                    <a:pt x="55" y="17"/>
                    <a:pt x="55" y="17"/>
                  </a:cubicBezTo>
                  <a:cubicBezTo>
                    <a:pt x="54" y="17"/>
                    <a:pt x="54" y="17"/>
                    <a:pt x="54" y="17"/>
                  </a:cubicBezTo>
                  <a:cubicBezTo>
                    <a:pt x="54" y="17"/>
                    <a:pt x="54" y="17"/>
                    <a:pt x="54" y="17"/>
                  </a:cubicBezTo>
                  <a:cubicBezTo>
                    <a:pt x="54" y="17"/>
                    <a:pt x="54" y="17"/>
                    <a:pt x="54" y="17"/>
                  </a:cubicBezTo>
                  <a:cubicBezTo>
                    <a:pt x="53" y="16"/>
                    <a:pt x="53" y="16"/>
                    <a:pt x="53" y="16"/>
                  </a:cubicBezTo>
                  <a:cubicBezTo>
                    <a:pt x="53" y="16"/>
                    <a:pt x="53" y="16"/>
                    <a:pt x="53" y="16"/>
                  </a:cubicBezTo>
                  <a:cubicBezTo>
                    <a:pt x="52" y="15"/>
                    <a:pt x="52" y="15"/>
                    <a:pt x="52" y="15"/>
                  </a:cubicBezTo>
                  <a:cubicBezTo>
                    <a:pt x="52" y="14"/>
                    <a:pt x="52" y="14"/>
                    <a:pt x="52" y="14"/>
                  </a:cubicBezTo>
                  <a:cubicBezTo>
                    <a:pt x="53" y="14"/>
                    <a:pt x="53" y="14"/>
                    <a:pt x="53" y="14"/>
                  </a:cubicBezTo>
                  <a:cubicBezTo>
                    <a:pt x="53" y="13"/>
                    <a:pt x="53" y="13"/>
                    <a:pt x="53" y="13"/>
                  </a:cubicBezTo>
                  <a:close/>
                  <a:moveTo>
                    <a:pt x="54" y="0"/>
                  </a:moveTo>
                  <a:cubicBezTo>
                    <a:pt x="53" y="0"/>
                    <a:pt x="53" y="0"/>
                    <a:pt x="53" y="0"/>
                  </a:cubicBezTo>
                  <a:cubicBezTo>
                    <a:pt x="54" y="0"/>
                    <a:pt x="54" y="0"/>
                    <a:pt x="54" y="0"/>
                  </a:cubicBezTo>
                  <a:cubicBezTo>
                    <a:pt x="54" y="0"/>
                    <a:pt x="54" y="0"/>
                    <a:pt x="54" y="0"/>
                  </a:cubicBezTo>
                  <a:cubicBezTo>
                    <a:pt x="54" y="0"/>
                    <a:pt x="54" y="0"/>
                    <a:pt x="54" y="0"/>
                  </a:cubicBezTo>
                  <a:close/>
                  <a:moveTo>
                    <a:pt x="54" y="1"/>
                  </a:moveTo>
                  <a:cubicBezTo>
                    <a:pt x="54" y="1"/>
                    <a:pt x="54" y="1"/>
                    <a:pt x="54"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4" y="1"/>
                    <a:pt x="54" y="1"/>
                    <a:pt x="54" y="1"/>
                  </a:cubicBezTo>
                  <a:cubicBezTo>
                    <a:pt x="54" y="1"/>
                    <a:pt x="54" y="1"/>
                    <a:pt x="54" y="1"/>
                  </a:cubicBezTo>
                  <a:cubicBezTo>
                    <a:pt x="54" y="1"/>
                    <a:pt x="54" y="1"/>
                    <a:pt x="54" y="1"/>
                  </a:cubicBezTo>
                  <a:close/>
                  <a:moveTo>
                    <a:pt x="51" y="3"/>
                  </a:moveTo>
                  <a:cubicBezTo>
                    <a:pt x="51" y="4"/>
                    <a:pt x="51" y="4"/>
                    <a:pt x="51" y="4"/>
                  </a:cubicBezTo>
                  <a:cubicBezTo>
                    <a:pt x="51" y="4"/>
                    <a:pt x="51" y="4"/>
                    <a:pt x="51" y="4"/>
                  </a:cubicBezTo>
                  <a:cubicBezTo>
                    <a:pt x="51" y="4"/>
                    <a:pt x="51" y="4"/>
                    <a:pt x="51" y="4"/>
                  </a:cubicBezTo>
                  <a:cubicBezTo>
                    <a:pt x="51" y="3"/>
                    <a:pt x="51" y="3"/>
                    <a:pt x="51" y="3"/>
                  </a:cubicBezTo>
                  <a:close/>
                  <a:moveTo>
                    <a:pt x="52" y="3"/>
                  </a:moveTo>
                  <a:cubicBezTo>
                    <a:pt x="52" y="2"/>
                    <a:pt x="52" y="2"/>
                    <a:pt x="52" y="2"/>
                  </a:cubicBezTo>
                  <a:cubicBezTo>
                    <a:pt x="53" y="2"/>
                    <a:pt x="53" y="2"/>
                    <a:pt x="53" y="2"/>
                  </a:cubicBezTo>
                  <a:cubicBezTo>
                    <a:pt x="53" y="3"/>
                    <a:pt x="53" y="3"/>
                    <a:pt x="53" y="3"/>
                  </a:cubicBezTo>
                  <a:cubicBezTo>
                    <a:pt x="52" y="3"/>
                    <a:pt x="52" y="3"/>
                    <a:pt x="52" y="3"/>
                  </a:cubicBezTo>
                  <a:cubicBezTo>
                    <a:pt x="52" y="3"/>
                    <a:pt x="52" y="3"/>
                    <a:pt x="52" y="3"/>
                  </a:cubicBezTo>
                  <a:cubicBezTo>
                    <a:pt x="52" y="3"/>
                    <a:pt x="52" y="3"/>
                    <a:pt x="52" y="3"/>
                  </a:cubicBezTo>
                  <a:close/>
                  <a:moveTo>
                    <a:pt x="47" y="5"/>
                  </a:moveTo>
                  <a:cubicBezTo>
                    <a:pt x="47" y="5"/>
                    <a:pt x="47" y="5"/>
                    <a:pt x="47" y="5"/>
                  </a:cubicBezTo>
                  <a:cubicBezTo>
                    <a:pt x="47" y="5"/>
                    <a:pt x="47" y="5"/>
                    <a:pt x="47" y="5"/>
                  </a:cubicBezTo>
                  <a:cubicBezTo>
                    <a:pt x="47" y="5"/>
                    <a:pt x="47" y="5"/>
                    <a:pt x="47" y="5"/>
                  </a:cubicBezTo>
                  <a:close/>
                  <a:moveTo>
                    <a:pt x="47" y="5"/>
                  </a:moveTo>
                  <a:cubicBezTo>
                    <a:pt x="47" y="5"/>
                    <a:pt x="47" y="5"/>
                    <a:pt x="47" y="5"/>
                  </a:cubicBezTo>
                  <a:cubicBezTo>
                    <a:pt x="47" y="5"/>
                    <a:pt x="47" y="5"/>
                    <a:pt x="47" y="5"/>
                  </a:cubicBezTo>
                  <a:cubicBezTo>
                    <a:pt x="48" y="5"/>
                    <a:pt x="48" y="5"/>
                    <a:pt x="48" y="5"/>
                  </a:cubicBezTo>
                  <a:cubicBezTo>
                    <a:pt x="48" y="5"/>
                    <a:pt x="48" y="5"/>
                    <a:pt x="48" y="5"/>
                  </a:cubicBezTo>
                  <a:cubicBezTo>
                    <a:pt x="47" y="5"/>
                    <a:pt x="47" y="5"/>
                    <a:pt x="47" y="5"/>
                  </a:cubicBezTo>
                  <a:close/>
                  <a:moveTo>
                    <a:pt x="48" y="6"/>
                  </a:moveTo>
                  <a:cubicBezTo>
                    <a:pt x="47" y="6"/>
                    <a:pt x="47" y="6"/>
                    <a:pt x="47" y="6"/>
                  </a:cubicBezTo>
                  <a:cubicBezTo>
                    <a:pt x="47" y="6"/>
                    <a:pt x="47" y="6"/>
                    <a:pt x="47" y="6"/>
                  </a:cubicBezTo>
                  <a:cubicBezTo>
                    <a:pt x="48" y="6"/>
                    <a:pt x="48" y="6"/>
                    <a:pt x="48" y="6"/>
                  </a:cubicBezTo>
                  <a:close/>
                  <a:moveTo>
                    <a:pt x="47" y="6"/>
                  </a:moveTo>
                  <a:cubicBezTo>
                    <a:pt x="47" y="7"/>
                    <a:pt x="47" y="7"/>
                    <a:pt x="47" y="7"/>
                  </a:cubicBezTo>
                  <a:cubicBezTo>
                    <a:pt x="47" y="7"/>
                    <a:pt x="47" y="7"/>
                    <a:pt x="47" y="7"/>
                  </a:cubicBezTo>
                  <a:cubicBezTo>
                    <a:pt x="47" y="7"/>
                    <a:pt x="47" y="7"/>
                    <a:pt x="47" y="7"/>
                  </a:cubicBezTo>
                  <a:cubicBezTo>
                    <a:pt x="47" y="6"/>
                    <a:pt x="47" y="6"/>
                    <a:pt x="47" y="6"/>
                  </a:cubicBezTo>
                  <a:close/>
                  <a:moveTo>
                    <a:pt x="45" y="22"/>
                  </a:moveTo>
                  <a:cubicBezTo>
                    <a:pt x="45" y="22"/>
                    <a:pt x="45" y="22"/>
                    <a:pt x="45" y="22"/>
                  </a:cubicBezTo>
                  <a:cubicBezTo>
                    <a:pt x="45" y="22"/>
                    <a:pt x="45" y="22"/>
                    <a:pt x="45" y="22"/>
                  </a:cubicBezTo>
                  <a:cubicBezTo>
                    <a:pt x="44" y="22"/>
                    <a:pt x="44" y="22"/>
                    <a:pt x="44" y="22"/>
                  </a:cubicBezTo>
                  <a:cubicBezTo>
                    <a:pt x="44" y="22"/>
                    <a:pt x="44" y="22"/>
                    <a:pt x="44" y="22"/>
                  </a:cubicBezTo>
                  <a:cubicBezTo>
                    <a:pt x="45" y="22"/>
                    <a:pt x="45" y="22"/>
                    <a:pt x="45" y="22"/>
                  </a:cubicBezTo>
                  <a:close/>
                  <a:moveTo>
                    <a:pt x="44" y="22"/>
                  </a:moveTo>
                  <a:cubicBezTo>
                    <a:pt x="44" y="22"/>
                    <a:pt x="44" y="22"/>
                    <a:pt x="44" y="22"/>
                  </a:cubicBezTo>
                  <a:cubicBezTo>
                    <a:pt x="44" y="23"/>
                    <a:pt x="44" y="23"/>
                    <a:pt x="44" y="23"/>
                  </a:cubicBezTo>
                  <a:cubicBezTo>
                    <a:pt x="44" y="23"/>
                    <a:pt x="44" y="23"/>
                    <a:pt x="44" y="23"/>
                  </a:cubicBezTo>
                  <a:cubicBezTo>
                    <a:pt x="44" y="23"/>
                    <a:pt x="44" y="23"/>
                    <a:pt x="44" y="23"/>
                  </a:cubicBezTo>
                  <a:cubicBezTo>
                    <a:pt x="44" y="22"/>
                    <a:pt x="44" y="22"/>
                    <a:pt x="44" y="22"/>
                  </a:cubicBezTo>
                  <a:cubicBezTo>
                    <a:pt x="44" y="22"/>
                    <a:pt x="44" y="22"/>
                    <a:pt x="44" y="22"/>
                  </a:cubicBezTo>
                  <a:cubicBezTo>
                    <a:pt x="44" y="21"/>
                    <a:pt x="44" y="21"/>
                    <a:pt x="44" y="21"/>
                  </a:cubicBezTo>
                  <a:cubicBezTo>
                    <a:pt x="44" y="22"/>
                    <a:pt x="44" y="22"/>
                    <a:pt x="44" y="22"/>
                  </a:cubicBezTo>
                  <a:close/>
                  <a:moveTo>
                    <a:pt x="30" y="15"/>
                  </a:moveTo>
                  <a:cubicBezTo>
                    <a:pt x="30" y="15"/>
                    <a:pt x="30" y="15"/>
                    <a:pt x="30" y="15"/>
                  </a:cubicBezTo>
                  <a:cubicBezTo>
                    <a:pt x="30" y="15"/>
                    <a:pt x="30" y="15"/>
                    <a:pt x="30" y="15"/>
                  </a:cubicBezTo>
                  <a:cubicBezTo>
                    <a:pt x="30" y="15"/>
                    <a:pt x="30" y="15"/>
                    <a:pt x="30" y="15"/>
                  </a:cubicBezTo>
                  <a:cubicBezTo>
                    <a:pt x="30" y="15"/>
                    <a:pt x="30" y="15"/>
                    <a:pt x="30" y="15"/>
                  </a:cubicBezTo>
                  <a:cubicBezTo>
                    <a:pt x="30" y="15"/>
                    <a:pt x="30" y="15"/>
                    <a:pt x="30" y="15"/>
                  </a:cubicBezTo>
                  <a:cubicBezTo>
                    <a:pt x="30" y="15"/>
                    <a:pt x="30" y="15"/>
                    <a:pt x="30" y="15"/>
                  </a:cubicBezTo>
                  <a:close/>
                  <a:moveTo>
                    <a:pt x="30" y="16"/>
                  </a:moveTo>
                  <a:cubicBezTo>
                    <a:pt x="31" y="16"/>
                    <a:pt x="31" y="16"/>
                    <a:pt x="31" y="16"/>
                  </a:cubicBezTo>
                  <a:cubicBezTo>
                    <a:pt x="31" y="16"/>
                    <a:pt x="31" y="16"/>
                    <a:pt x="31" y="16"/>
                  </a:cubicBezTo>
                  <a:cubicBezTo>
                    <a:pt x="31" y="16"/>
                    <a:pt x="31" y="16"/>
                    <a:pt x="31" y="16"/>
                  </a:cubicBezTo>
                  <a:cubicBezTo>
                    <a:pt x="31" y="16"/>
                    <a:pt x="31" y="16"/>
                    <a:pt x="31" y="16"/>
                  </a:cubicBezTo>
                  <a:cubicBezTo>
                    <a:pt x="30" y="16"/>
                    <a:pt x="30" y="16"/>
                    <a:pt x="30" y="16"/>
                  </a:cubicBezTo>
                  <a:cubicBezTo>
                    <a:pt x="30" y="16"/>
                    <a:pt x="30" y="16"/>
                    <a:pt x="30" y="16"/>
                  </a:cubicBezTo>
                  <a:cubicBezTo>
                    <a:pt x="30" y="16"/>
                    <a:pt x="30" y="16"/>
                    <a:pt x="30" y="16"/>
                  </a:cubicBezTo>
                  <a:cubicBezTo>
                    <a:pt x="30" y="16"/>
                    <a:pt x="30" y="16"/>
                    <a:pt x="30" y="16"/>
                  </a:cubicBezTo>
                  <a:close/>
                  <a:moveTo>
                    <a:pt x="30" y="17"/>
                  </a:moveTo>
                  <a:cubicBezTo>
                    <a:pt x="31" y="17"/>
                    <a:pt x="31" y="17"/>
                    <a:pt x="31" y="17"/>
                  </a:cubicBezTo>
                  <a:cubicBezTo>
                    <a:pt x="31" y="17"/>
                    <a:pt x="31" y="17"/>
                    <a:pt x="31" y="17"/>
                  </a:cubicBezTo>
                  <a:cubicBezTo>
                    <a:pt x="31" y="17"/>
                    <a:pt x="31" y="17"/>
                    <a:pt x="31" y="17"/>
                  </a:cubicBezTo>
                  <a:cubicBezTo>
                    <a:pt x="31" y="17"/>
                    <a:pt x="31" y="17"/>
                    <a:pt x="31" y="17"/>
                  </a:cubicBezTo>
                  <a:cubicBezTo>
                    <a:pt x="30" y="17"/>
                    <a:pt x="30" y="17"/>
                    <a:pt x="30" y="17"/>
                  </a:cubicBezTo>
                  <a:cubicBezTo>
                    <a:pt x="31" y="17"/>
                    <a:pt x="31" y="17"/>
                    <a:pt x="31" y="17"/>
                  </a:cubicBezTo>
                  <a:cubicBezTo>
                    <a:pt x="31" y="17"/>
                    <a:pt x="30" y="17"/>
                    <a:pt x="30" y="17"/>
                  </a:cubicBezTo>
                  <a:close/>
                  <a:moveTo>
                    <a:pt x="29" y="12"/>
                  </a:moveTo>
                  <a:cubicBezTo>
                    <a:pt x="30" y="11"/>
                    <a:pt x="30" y="11"/>
                    <a:pt x="30" y="11"/>
                  </a:cubicBezTo>
                  <a:cubicBezTo>
                    <a:pt x="30" y="10"/>
                    <a:pt x="30" y="10"/>
                    <a:pt x="30" y="10"/>
                  </a:cubicBezTo>
                  <a:cubicBezTo>
                    <a:pt x="31" y="10"/>
                    <a:pt x="31" y="10"/>
                    <a:pt x="31" y="10"/>
                  </a:cubicBezTo>
                  <a:cubicBezTo>
                    <a:pt x="31" y="10"/>
                    <a:pt x="31" y="10"/>
                    <a:pt x="31" y="10"/>
                  </a:cubicBezTo>
                  <a:cubicBezTo>
                    <a:pt x="31" y="11"/>
                    <a:pt x="31" y="11"/>
                    <a:pt x="31" y="11"/>
                  </a:cubicBezTo>
                  <a:cubicBezTo>
                    <a:pt x="32" y="11"/>
                    <a:pt x="32" y="11"/>
                    <a:pt x="32" y="11"/>
                  </a:cubicBezTo>
                  <a:cubicBezTo>
                    <a:pt x="32" y="11"/>
                    <a:pt x="32" y="11"/>
                    <a:pt x="32" y="11"/>
                  </a:cubicBezTo>
                  <a:cubicBezTo>
                    <a:pt x="32" y="12"/>
                    <a:pt x="32" y="12"/>
                    <a:pt x="32" y="12"/>
                  </a:cubicBezTo>
                  <a:cubicBezTo>
                    <a:pt x="33" y="12"/>
                    <a:pt x="33" y="12"/>
                    <a:pt x="33" y="12"/>
                  </a:cubicBezTo>
                  <a:cubicBezTo>
                    <a:pt x="33" y="12"/>
                    <a:pt x="33" y="12"/>
                    <a:pt x="33" y="12"/>
                  </a:cubicBezTo>
                  <a:cubicBezTo>
                    <a:pt x="34" y="12"/>
                    <a:pt x="34" y="12"/>
                    <a:pt x="34" y="12"/>
                  </a:cubicBezTo>
                  <a:cubicBezTo>
                    <a:pt x="34" y="12"/>
                    <a:pt x="34" y="12"/>
                    <a:pt x="34" y="12"/>
                  </a:cubicBezTo>
                  <a:cubicBezTo>
                    <a:pt x="34" y="12"/>
                    <a:pt x="34" y="12"/>
                    <a:pt x="34" y="12"/>
                  </a:cubicBezTo>
                  <a:cubicBezTo>
                    <a:pt x="34" y="12"/>
                    <a:pt x="34" y="12"/>
                    <a:pt x="34" y="12"/>
                  </a:cubicBezTo>
                  <a:cubicBezTo>
                    <a:pt x="36" y="12"/>
                    <a:pt x="36" y="12"/>
                    <a:pt x="36" y="12"/>
                  </a:cubicBezTo>
                  <a:cubicBezTo>
                    <a:pt x="37" y="11"/>
                    <a:pt x="37" y="11"/>
                    <a:pt x="37" y="11"/>
                  </a:cubicBezTo>
                  <a:cubicBezTo>
                    <a:pt x="37" y="11"/>
                    <a:pt x="37" y="11"/>
                    <a:pt x="37" y="11"/>
                  </a:cubicBezTo>
                  <a:cubicBezTo>
                    <a:pt x="38" y="11"/>
                    <a:pt x="38" y="11"/>
                    <a:pt x="38" y="11"/>
                  </a:cubicBezTo>
                  <a:cubicBezTo>
                    <a:pt x="39" y="11"/>
                    <a:pt x="39" y="11"/>
                    <a:pt x="39" y="11"/>
                  </a:cubicBezTo>
                  <a:cubicBezTo>
                    <a:pt x="39" y="11"/>
                    <a:pt x="39" y="11"/>
                    <a:pt x="39" y="11"/>
                  </a:cubicBezTo>
                  <a:cubicBezTo>
                    <a:pt x="39" y="11"/>
                    <a:pt x="39" y="11"/>
                    <a:pt x="39" y="11"/>
                  </a:cubicBezTo>
                  <a:cubicBezTo>
                    <a:pt x="40" y="11"/>
                    <a:pt x="40" y="11"/>
                    <a:pt x="40" y="11"/>
                  </a:cubicBezTo>
                  <a:cubicBezTo>
                    <a:pt x="41" y="11"/>
                    <a:pt x="41" y="11"/>
                    <a:pt x="41" y="11"/>
                  </a:cubicBezTo>
                  <a:cubicBezTo>
                    <a:pt x="41" y="10"/>
                    <a:pt x="41" y="10"/>
                    <a:pt x="41" y="10"/>
                  </a:cubicBezTo>
                  <a:cubicBezTo>
                    <a:pt x="42" y="9"/>
                    <a:pt x="42" y="9"/>
                    <a:pt x="42" y="9"/>
                  </a:cubicBezTo>
                  <a:cubicBezTo>
                    <a:pt x="42" y="8"/>
                    <a:pt x="42" y="8"/>
                    <a:pt x="42" y="8"/>
                  </a:cubicBezTo>
                  <a:cubicBezTo>
                    <a:pt x="43" y="7"/>
                    <a:pt x="43" y="7"/>
                    <a:pt x="43" y="7"/>
                  </a:cubicBezTo>
                  <a:cubicBezTo>
                    <a:pt x="43" y="6"/>
                    <a:pt x="43" y="6"/>
                    <a:pt x="43" y="6"/>
                  </a:cubicBezTo>
                  <a:cubicBezTo>
                    <a:pt x="43" y="5"/>
                    <a:pt x="43" y="5"/>
                    <a:pt x="43" y="5"/>
                  </a:cubicBezTo>
                  <a:cubicBezTo>
                    <a:pt x="44" y="5"/>
                    <a:pt x="44" y="5"/>
                    <a:pt x="44" y="5"/>
                  </a:cubicBezTo>
                  <a:cubicBezTo>
                    <a:pt x="44" y="5"/>
                    <a:pt x="44" y="5"/>
                    <a:pt x="44" y="5"/>
                  </a:cubicBezTo>
                  <a:cubicBezTo>
                    <a:pt x="44" y="4"/>
                    <a:pt x="44" y="4"/>
                    <a:pt x="44" y="4"/>
                  </a:cubicBezTo>
                  <a:cubicBezTo>
                    <a:pt x="44" y="4"/>
                    <a:pt x="44" y="4"/>
                    <a:pt x="44" y="4"/>
                  </a:cubicBezTo>
                  <a:cubicBezTo>
                    <a:pt x="45" y="4"/>
                    <a:pt x="45" y="4"/>
                    <a:pt x="45" y="4"/>
                  </a:cubicBezTo>
                  <a:cubicBezTo>
                    <a:pt x="46" y="4"/>
                    <a:pt x="46" y="4"/>
                    <a:pt x="46" y="4"/>
                  </a:cubicBezTo>
                  <a:cubicBezTo>
                    <a:pt x="46" y="5"/>
                    <a:pt x="46" y="5"/>
                    <a:pt x="46"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8" y="6"/>
                    <a:pt x="48" y="6"/>
                    <a:pt x="48" y="6"/>
                  </a:cubicBezTo>
                  <a:cubicBezTo>
                    <a:pt x="47" y="6"/>
                    <a:pt x="47" y="6"/>
                    <a:pt x="47" y="6"/>
                  </a:cubicBezTo>
                  <a:cubicBezTo>
                    <a:pt x="47" y="6"/>
                    <a:pt x="47" y="6"/>
                    <a:pt x="47" y="6"/>
                  </a:cubicBezTo>
                  <a:cubicBezTo>
                    <a:pt x="47" y="6"/>
                    <a:pt x="47" y="6"/>
                    <a:pt x="47" y="6"/>
                  </a:cubicBezTo>
                  <a:cubicBezTo>
                    <a:pt x="47" y="6"/>
                    <a:pt x="47" y="6"/>
                    <a:pt x="47" y="6"/>
                  </a:cubicBezTo>
                  <a:cubicBezTo>
                    <a:pt x="47" y="7"/>
                    <a:pt x="47" y="7"/>
                    <a:pt x="47" y="7"/>
                  </a:cubicBezTo>
                  <a:cubicBezTo>
                    <a:pt x="47" y="7"/>
                    <a:pt x="47" y="7"/>
                    <a:pt x="47" y="7"/>
                  </a:cubicBezTo>
                  <a:cubicBezTo>
                    <a:pt x="47" y="7"/>
                    <a:pt x="47" y="7"/>
                    <a:pt x="47" y="7"/>
                  </a:cubicBezTo>
                  <a:cubicBezTo>
                    <a:pt x="47" y="7"/>
                    <a:pt x="47" y="7"/>
                    <a:pt x="47" y="7"/>
                  </a:cubicBezTo>
                  <a:cubicBezTo>
                    <a:pt x="47" y="7"/>
                    <a:pt x="47" y="7"/>
                    <a:pt x="47" y="7"/>
                  </a:cubicBezTo>
                  <a:cubicBezTo>
                    <a:pt x="47" y="8"/>
                    <a:pt x="47" y="8"/>
                    <a:pt x="47" y="8"/>
                  </a:cubicBezTo>
                  <a:cubicBezTo>
                    <a:pt x="48" y="9"/>
                    <a:pt x="48" y="9"/>
                    <a:pt x="48" y="9"/>
                  </a:cubicBezTo>
                  <a:cubicBezTo>
                    <a:pt x="48" y="9"/>
                    <a:pt x="48" y="9"/>
                    <a:pt x="48" y="9"/>
                  </a:cubicBezTo>
                  <a:cubicBezTo>
                    <a:pt x="48" y="9"/>
                    <a:pt x="48" y="9"/>
                    <a:pt x="48" y="9"/>
                  </a:cubicBezTo>
                  <a:cubicBezTo>
                    <a:pt x="47" y="9"/>
                    <a:pt x="47" y="9"/>
                    <a:pt x="47" y="9"/>
                  </a:cubicBezTo>
                  <a:cubicBezTo>
                    <a:pt x="47" y="10"/>
                    <a:pt x="47" y="10"/>
                    <a:pt x="47" y="10"/>
                  </a:cubicBezTo>
                  <a:cubicBezTo>
                    <a:pt x="48" y="10"/>
                    <a:pt x="48" y="10"/>
                    <a:pt x="48" y="10"/>
                  </a:cubicBezTo>
                  <a:cubicBezTo>
                    <a:pt x="48" y="10"/>
                    <a:pt x="48" y="10"/>
                    <a:pt x="48" y="10"/>
                  </a:cubicBezTo>
                  <a:cubicBezTo>
                    <a:pt x="48" y="10"/>
                    <a:pt x="48" y="10"/>
                    <a:pt x="48" y="10"/>
                  </a:cubicBezTo>
                  <a:cubicBezTo>
                    <a:pt x="49" y="11"/>
                    <a:pt x="49" y="11"/>
                    <a:pt x="49" y="11"/>
                  </a:cubicBezTo>
                  <a:cubicBezTo>
                    <a:pt x="49" y="11"/>
                    <a:pt x="49" y="11"/>
                    <a:pt x="49" y="11"/>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49" y="12"/>
                    <a:pt x="49" y="12"/>
                    <a:pt x="49" y="12"/>
                  </a:cubicBezTo>
                  <a:cubicBezTo>
                    <a:pt x="49" y="13"/>
                    <a:pt x="49" y="13"/>
                    <a:pt x="49" y="13"/>
                  </a:cubicBezTo>
                  <a:cubicBezTo>
                    <a:pt x="49" y="12"/>
                    <a:pt x="49" y="12"/>
                    <a:pt x="49" y="12"/>
                  </a:cubicBezTo>
                  <a:cubicBezTo>
                    <a:pt x="48" y="12"/>
                    <a:pt x="48" y="12"/>
                    <a:pt x="48" y="12"/>
                  </a:cubicBezTo>
                  <a:cubicBezTo>
                    <a:pt x="48" y="12"/>
                    <a:pt x="48" y="12"/>
                    <a:pt x="48" y="12"/>
                  </a:cubicBezTo>
                  <a:cubicBezTo>
                    <a:pt x="48" y="13"/>
                    <a:pt x="48" y="13"/>
                    <a:pt x="48" y="13"/>
                  </a:cubicBezTo>
                  <a:cubicBezTo>
                    <a:pt x="48" y="12"/>
                    <a:pt x="48" y="12"/>
                    <a:pt x="48" y="12"/>
                  </a:cubicBezTo>
                  <a:cubicBezTo>
                    <a:pt x="47" y="13"/>
                    <a:pt x="47" y="13"/>
                    <a:pt x="47" y="13"/>
                  </a:cubicBezTo>
                  <a:cubicBezTo>
                    <a:pt x="47" y="13"/>
                    <a:pt x="47" y="13"/>
                    <a:pt x="47" y="13"/>
                  </a:cubicBezTo>
                  <a:cubicBezTo>
                    <a:pt x="47" y="13"/>
                    <a:pt x="47" y="13"/>
                    <a:pt x="47" y="13"/>
                  </a:cubicBezTo>
                  <a:cubicBezTo>
                    <a:pt x="47" y="14"/>
                    <a:pt x="47" y="14"/>
                    <a:pt x="47" y="14"/>
                  </a:cubicBezTo>
                  <a:cubicBezTo>
                    <a:pt x="47" y="14"/>
                    <a:pt x="47" y="14"/>
                    <a:pt x="47" y="14"/>
                  </a:cubicBezTo>
                  <a:cubicBezTo>
                    <a:pt x="47" y="15"/>
                    <a:pt x="47" y="15"/>
                    <a:pt x="47" y="15"/>
                  </a:cubicBezTo>
                  <a:cubicBezTo>
                    <a:pt x="46" y="16"/>
                    <a:pt x="46" y="16"/>
                    <a:pt x="46" y="16"/>
                  </a:cubicBezTo>
                  <a:cubicBezTo>
                    <a:pt x="46" y="16"/>
                    <a:pt x="46" y="16"/>
                    <a:pt x="46" y="16"/>
                  </a:cubicBezTo>
                  <a:cubicBezTo>
                    <a:pt x="46" y="16"/>
                    <a:pt x="46" y="16"/>
                    <a:pt x="46" y="16"/>
                  </a:cubicBezTo>
                  <a:cubicBezTo>
                    <a:pt x="46" y="17"/>
                    <a:pt x="46" y="17"/>
                    <a:pt x="46" y="17"/>
                  </a:cubicBezTo>
                  <a:cubicBezTo>
                    <a:pt x="46" y="16"/>
                    <a:pt x="46" y="16"/>
                    <a:pt x="46" y="16"/>
                  </a:cubicBezTo>
                  <a:cubicBezTo>
                    <a:pt x="45" y="16"/>
                    <a:pt x="45" y="16"/>
                    <a:pt x="45" y="16"/>
                  </a:cubicBezTo>
                  <a:cubicBezTo>
                    <a:pt x="45" y="17"/>
                    <a:pt x="45" y="17"/>
                    <a:pt x="45" y="17"/>
                  </a:cubicBezTo>
                  <a:cubicBezTo>
                    <a:pt x="45" y="17"/>
                    <a:pt x="45" y="17"/>
                    <a:pt x="45" y="17"/>
                  </a:cubicBezTo>
                  <a:cubicBezTo>
                    <a:pt x="45" y="17"/>
                    <a:pt x="45" y="17"/>
                    <a:pt x="45" y="17"/>
                  </a:cubicBezTo>
                  <a:cubicBezTo>
                    <a:pt x="45" y="18"/>
                    <a:pt x="45" y="18"/>
                    <a:pt x="45" y="18"/>
                  </a:cubicBezTo>
                  <a:cubicBezTo>
                    <a:pt x="45" y="18"/>
                    <a:pt x="45" y="18"/>
                    <a:pt x="45" y="18"/>
                  </a:cubicBezTo>
                  <a:cubicBezTo>
                    <a:pt x="44" y="18"/>
                    <a:pt x="44" y="18"/>
                    <a:pt x="44" y="18"/>
                  </a:cubicBezTo>
                  <a:cubicBezTo>
                    <a:pt x="44" y="18"/>
                    <a:pt x="44" y="18"/>
                    <a:pt x="44" y="18"/>
                  </a:cubicBezTo>
                  <a:cubicBezTo>
                    <a:pt x="44" y="18"/>
                    <a:pt x="44" y="18"/>
                    <a:pt x="44" y="18"/>
                  </a:cubicBezTo>
                  <a:cubicBezTo>
                    <a:pt x="45" y="18"/>
                    <a:pt x="45" y="18"/>
                    <a:pt x="45" y="18"/>
                  </a:cubicBezTo>
                  <a:cubicBezTo>
                    <a:pt x="45" y="18"/>
                    <a:pt x="45" y="18"/>
                    <a:pt x="45" y="18"/>
                  </a:cubicBezTo>
                  <a:cubicBezTo>
                    <a:pt x="45" y="19"/>
                    <a:pt x="45" y="19"/>
                    <a:pt x="45" y="19"/>
                  </a:cubicBezTo>
                  <a:cubicBezTo>
                    <a:pt x="44" y="19"/>
                    <a:pt x="44" y="19"/>
                    <a:pt x="44" y="19"/>
                  </a:cubicBezTo>
                  <a:cubicBezTo>
                    <a:pt x="45" y="19"/>
                    <a:pt x="45" y="19"/>
                    <a:pt x="45" y="19"/>
                  </a:cubicBezTo>
                  <a:cubicBezTo>
                    <a:pt x="45" y="19"/>
                    <a:pt x="45" y="19"/>
                    <a:pt x="45" y="19"/>
                  </a:cubicBezTo>
                  <a:cubicBezTo>
                    <a:pt x="45" y="19"/>
                    <a:pt x="45" y="19"/>
                    <a:pt x="45" y="19"/>
                  </a:cubicBezTo>
                  <a:cubicBezTo>
                    <a:pt x="45" y="20"/>
                    <a:pt x="45" y="20"/>
                    <a:pt x="45" y="20"/>
                  </a:cubicBezTo>
                  <a:cubicBezTo>
                    <a:pt x="44" y="20"/>
                    <a:pt x="44" y="20"/>
                    <a:pt x="44" y="20"/>
                  </a:cubicBezTo>
                  <a:cubicBezTo>
                    <a:pt x="44" y="19"/>
                    <a:pt x="44" y="19"/>
                    <a:pt x="44" y="19"/>
                  </a:cubicBezTo>
                  <a:cubicBezTo>
                    <a:pt x="44" y="20"/>
                    <a:pt x="44" y="20"/>
                    <a:pt x="44" y="20"/>
                  </a:cubicBezTo>
                  <a:cubicBezTo>
                    <a:pt x="45" y="20"/>
                    <a:pt x="45" y="20"/>
                    <a:pt x="45" y="20"/>
                  </a:cubicBezTo>
                  <a:cubicBezTo>
                    <a:pt x="45" y="20"/>
                    <a:pt x="45" y="20"/>
                    <a:pt x="45" y="20"/>
                  </a:cubicBezTo>
                  <a:cubicBezTo>
                    <a:pt x="44" y="21"/>
                    <a:pt x="44" y="21"/>
                    <a:pt x="44" y="21"/>
                  </a:cubicBezTo>
                  <a:cubicBezTo>
                    <a:pt x="44" y="21"/>
                    <a:pt x="44" y="21"/>
                    <a:pt x="44" y="21"/>
                  </a:cubicBezTo>
                  <a:cubicBezTo>
                    <a:pt x="44" y="20"/>
                    <a:pt x="44" y="20"/>
                    <a:pt x="44" y="20"/>
                  </a:cubicBezTo>
                  <a:cubicBezTo>
                    <a:pt x="44" y="21"/>
                    <a:pt x="44" y="21"/>
                    <a:pt x="44" y="21"/>
                  </a:cubicBezTo>
                  <a:cubicBezTo>
                    <a:pt x="44" y="21"/>
                    <a:pt x="44" y="21"/>
                    <a:pt x="44" y="21"/>
                  </a:cubicBezTo>
                  <a:cubicBezTo>
                    <a:pt x="44" y="22"/>
                    <a:pt x="44" y="22"/>
                    <a:pt x="44" y="22"/>
                  </a:cubicBezTo>
                  <a:cubicBezTo>
                    <a:pt x="43" y="23"/>
                    <a:pt x="43" y="23"/>
                    <a:pt x="43" y="23"/>
                  </a:cubicBezTo>
                  <a:cubicBezTo>
                    <a:pt x="42" y="23"/>
                    <a:pt x="42" y="23"/>
                    <a:pt x="42" y="23"/>
                  </a:cubicBezTo>
                  <a:cubicBezTo>
                    <a:pt x="41" y="23"/>
                    <a:pt x="41" y="23"/>
                    <a:pt x="41" y="23"/>
                  </a:cubicBezTo>
                  <a:cubicBezTo>
                    <a:pt x="41" y="23"/>
                    <a:pt x="41" y="23"/>
                    <a:pt x="41" y="23"/>
                  </a:cubicBezTo>
                  <a:cubicBezTo>
                    <a:pt x="41" y="23"/>
                    <a:pt x="41" y="23"/>
                    <a:pt x="41" y="23"/>
                  </a:cubicBezTo>
                  <a:cubicBezTo>
                    <a:pt x="41" y="22"/>
                    <a:pt x="41" y="22"/>
                    <a:pt x="41" y="22"/>
                  </a:cubicBezTo>
                  <a:cubicBezTo>
                    <a:pt x="41" y="22"/>
                    <a:pt x="41" y="22"/>
                    <a:pt x="41" y="22"/>
                  </a:cubicBezTo>
                  <a:cubicBezTo>
                    <a:pt x="41" y="22"/>
                    <a:pt x="41" y="22"/>
                    <a:pt x="41" y="22"/>
                  </a:cubicBezTo>
                  <a:cubicBezTo>
                    <a:pt x="40" y="22"/>
                    <a:pt x="40" y="22"/>
                    <a:pt x="40" y="22"/>
                  </a:cubicBezTo>
                  <a:cubicBezTo>
                    <a:pt x="40" y="22"/>
                    <a:pt x="40" y="22"/>
                    <a:pt x="40" y="22"/>
                  </a:cubicBezTo>
                  <a:cubicBezTo>
                    <a:pt x="40" y="22"/>
                    <a:pt x="40" y="22"/>
                    <a:pt x="40" y="22"/>
                  </a:cubicBezTo>
                  <a:cubicBezTo>
                    <a:pt x="40" y="22"/>
                    <a:pt x="40" y="22"/>
                    <a:pt x="40" y="22"/>
                  </a:cubicBezTo>
                  <a:cubicBezTo>
                    <a:pt x="39" y="21"/>
                    <a:pt x="39" y="21"/>
                    <a:pt x="39" y="21"/>
                  </a:cubicBezTo>
                  <a:cubicBezTo>
                    <a:pt x="39" y="22"/>
                    <a:pt x="39" y="22"/>
                    <a:pt x="39" y="22"/>
                  </a:cubicBezTo>
                  <a:cubicBezTo>
                    <a:pt x="39" y="22"/>
                    <a:pt x="39" y="22"/>
                    <a:pt x="39" y="22"/>
                  </a:cubicBezTo>
                  <a:cubicBezTo>
                    <a:pt x="39" y="22"/>
                    <a:pt x="39" y="22"/>
                    <a:pt x="39" y="22"/>
                  </a:cubicBezTo>
                  <a:cubicBezTo>
                    <a:pt x="39" y="21"/>
                    <a:pt x="39" y="21"/>
                    <a:pt x="39" y="21"/>
                  </a:cubicBezTo>
                  <a:cubicBezTo>
                    <a:pt x="39" y="21"/>
                    <a:pt x="39" y="21"/>
                    <a:pt x="39" y="21"/>
                  </a:cubicBezTo>
                  <a:cubicBezTo>
                    <a:pt x="39" y="21"/>
                    <a:pt x="39" y="21"/>
                    <a:pt x="39" y="21"/>
                  </a:cubicBezTo>
                  <a:cubicBezTo>
                    <a:pt x="38" y="21"/>
                    <a:pt x="38" y="21"/>
                    <a:pt x="38" y="21"/>
                  </a:cubicBezTo>
                  <a:cubicBezTo>
                    <a:pt x="38" y="21"/>
                    <a:pt x="38" y="21"/>
                    <a:pt x="38" y="21"/>
                  </a:cubicBezTo>
                  <a:cubicBezTo>
                    <a:pt x="38" y="21"/>
                    <a:pt x="38" y="21"/>
                    <a:pt x="38" y="21"/>
                  </a:cubicBezTo>
                  <a:cubicBezTo>
                    <a:pt x="38" y="21"/>
                    <a:pt x="38" y="21"/>
                    <a:pt x="38" y="21"/>
                  </a:cubicBezTo>
                  <a:cubicBezTo>
                    <a:pt x="37" y="21"/>
                    <a:pt x="37" y="21"/>
                    <a:pt x="37" y="21"/>
                  </a:cubicBezTo>
                  <a:cubicBezTo>
                    <a:pt x="37" y="22"/>
                    <a:pt x="37" y="22"/>
                    <a:pt x="37" y="22"/>
                  </a:cubicBezTo>
                  <a:cubicBezTo>
                    <a:pt x="37" y="22"/>
                    <a:pt x="37" y="22"/>
                    <a:pt x="37" y="22"/>
                  </a:cubicBezTo>
                  <a:cubicBezTo>
                    <a:pt x="36" y="21"/>
                    <a:pt x="36" y="21"/>
                    <a:pt x="36" y="21"/>
                  </a:cubicBezTo>
                  <a:cubicBezTo>
                    <a:pt x="36" y="21"/>
                    <a:pt x="36" y="21"/>
                    <a:pt x="36" y="21"/>
                  </a:cubicBezTo>
                  <a:cubicBezTo>
                    <a:pt x="36" y="22"/>
                    <a:pt x="36" y="22"/>
                    <a:pt x="36" y="22"/>
                  </a:cubicBezTo>
                  <a:cubicBezTo>
                    <a:pt x="35" y="22"/>
                    <a:pt x="35" y="22"/>
                    <a:pt x="35" y="22"/>
                  </a:cubicBezTo>
                  <a:cubicBezTo>
                    <a:pt x="35" y="22"/>
                    <a:pt x="35" y="22"/>
                    <a:pt x="35" y="22"/>
                  </a:cubicBezTo>
                  <a:cubicBezTo>
                    <a:pt x="35" y="21"/>
                    <a:pt x="35" y="21"/>
                    <a:pt x="35" y="21"/>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4" y="20"/>
                    <a:pt x="34" y="20"/>
                    <a:pt x="34" y="20"/>
                  </a:cubicBezTo>
                  <a:cubicBezTo>
                    <a:pt x="34" y="21"/>
                    <a:pt x="34" y="21"/>
                    <a:pt x="34" y="21"/>
                  </a:cubicBezTo>
                  <a:cubicBezTo>
                    <a:pt x="34" y="21"/>
                    <a:pt x="34" y="21"/>
                    <a:pt x="34" y="21"/>
                  </a:cubicBezTo>
                  <a:cubicBezTo>
                    <a:pt x="33" y="21"/>
                    <a:pt x="33" y="21"/>
                    <a:pt x="33" y="21"/>
                  </a:cubicBezTo>
                  <a:cubicBezTo>
                    <a:pt x="33" y="21"/>
                    <a:pt x="33" y="21"/>
                    <a:pt x="33" y="21"/>
                  </a:cubicBezTo>
                  <a:cubicBezTo>
                    <a:pt x="33" y="20"/>
                    <a:pt x="33" y="20"/>
                    <a:pt x="33" y="20"/>
                  </a:cubicBezTo>
                  <a:cubicBezTo>
                    <a:pt x="32" y="21"/>
                    <a:pt x="32" y="21"/>
                    <a:pt x="32" y="21"/>
                  </a:cubicBezTo>
                  <a:cubicBezTo>
                    <a:pt x="32" y="21"/>
                    <a:pt x="32" y="21"/>
                    <a:pt x="32" y="21"/>
                  </a:cubicBezTo>
                  <a:cubicBezTo>
                    <a:pt x="32" y="20"/>
                    <a:pt x="32" y="20"/>
                    <a:pt x="32" y="20"/>
                  </a:cubicBezTo>
                  <a:cubicBezTo>
                    <a:pt x="32" y="20"/>
                    <a:pt x="32" y="20"/>
                    <a:pt x="32" y="20"/>
                  </a:cubicBezTo>
                  <a:cubicBezTo>
                    <a:pt x="32" y="19"/>
                    <a:pt x="32" y="19"/>
                    <a:pt x="32" y="19"/>
                  </a:cubicBezTo>
                  <a:cubicBezTo>
                    <a:pt x="31" y="18"/>
                    <a:pt x="31" y="18"/>
                    <a:pt x="31" y="18"/>
                  </a:cubicBezTo>
                  <a:cubicBezTo>
                    <a:pt x="31" y="18"/>
                    <a:pt x="31" y="18"/>
                    <a:pt x="31" y="18"/>
                  </a:cubicBezTo>
                  <a:cubicBezTo>
                    <a:pt x="32" y="18"/>
                    <a:pt x="32" y="18"/>
                    <a:pt x="32" y="18"/>
                  </a:cubicBezTo>
                  <a:cubicBezTo>
                    <a:pt x="32" y="17"/>
                    <a:pt x="32" y="17"/>
                    <a:pt x="32" y="17"/>
                  </a:cubicBezTo>
                  <a:cubicBezTo>
                    <a:pt x="32" y="17"/>
                    <a:pt x="32" y="17"/>
                    <a:pt x="32" y="17"/>
                  </a:cubicBezTo>
                  <a:cubicBezTo>
                    <a:pt x="32" y="17"/>
                    <a:pt x="32" y="17"/>
                    <a:pt x="32" y="17"/>
                  </a:cubicBezTo>
                  <a:cubicBezTo>
                    <a:pt x="31" y="16"/>
                    <a:pt x="31" y="16"/>
                    <a:pt x="31" y="16"/>
                  </a:cubicBezTo>
                  <a:cubicBezTo>
                    <a:pt x="30" y="16"/>
                    <a:pt x="30" y="16"/>
                    <a:pt x="30" y="16"/>
                  </a:cubicBezTo>
                  <a:cubicBezTo>
                    <a:pt x="30" y="16"/>
                    <a:pt x="30" y="16"/>
                    <a:pt x="30" y="16"/>
                  </a:cubicBezTo>
                  <a:cubicBezTo>
                    <a:pt x="30" y="16"/>
                    <a:pt x="30" y="16"/>
                    <a:pt x="30" y="16"/>
                  </a:cubicBezTo>
                  <a:cubicBezTo>
                    <a:pt x="30" y="15"/>
                    <a:pt x="30" y="15"/>
                    <a:pt x="30" y="15"/>
                  </a:cubicBezTo>
                  <a:cubicBezTo>
                    <a:pt x="31" y="15"/>
                    <a:pt x="31" y="15"/>
                    <a:pt x="31" y="15"/>
                  </a:cubicBezTo>
                  <a:cubicBezTo>
                    <a:pt x="31" y="15"/>
                    <a:pt x="31" y="15"/>
                    <a:pt x="31" y="15"/>
                  </a:cubicBezTo>
                  <a:cubicBezTo>
                    <a:pt x="32" y="15"/>
                    <a:pt x="32" y="15"/>
                    <a:pt x="32" y="15"/>
                  </a:cubicBezTo>
                  <a:cubicBezTo>
                    <a:pt x="32" y="15"/>
                    <a:pt x="32" y="15"/>
                    <a:pt x="32" y="15"/>
                  </a:cubicBezTo>
                  <a:cubicBezTo>
                    <a:pt x="32" y="15"/>
                    <a:pt x="32" y="15"/>
                    <a:pt x="32" y="15"/>
                  </a:cubicBezTo>
                  <a:cubicBezTo>
                    <a:pt x="31" y="15"/>
                    <a:pt x="31" y="15"/>
                    <a:pt x="31" y="15"/>
                  </a:cubicBezTo>
                  <a:cubicBezTo>
                    <a:pt x="31" y="15"/>
                    <a:pt x="31" y="15"/>
                    <a:pt x="31" y="15"/>
                  </a:cubicBezTo>
                  <a:cubicBezTo>
                    <a:pt x="30" y="15"/>
                    <a:pt x="30" y="15"/>
                    <a:pt x="30" y="15"/>
                  </a:cubicBezTo>
                  <a:cubicBezTo>
                    <a:pt x="30" y="15"/>
                    <a:pt x="30" y="15"/>
                    <a:pt x="30" y="15"/>
                  </a:cubicBezTo>
                  <a:cubicBezTo>
                    <a:pt x="30" y="14"/>
                    <a:pt x="30" y="14"/>
                    <a:pt x="30" y="14"/>
                  </a:cubicBezTo>
                  <a:cubicBezTo>
                    <a:pt x="30" y="14"/>
                    <a:pt x="30" y="14"/>
                    <a:pt x="30" y="14"/>
                  </a:cubicBezTo>
                  <a:cubicBezTo>
                    <a:pt x="30" y="14"/>
                    <a:pt x="30" y="14"/>
                    <a:pt x="30" y="14"/>
                  </a:cubicBezTo>
                  <a:cubicBezTo>
                    <a:pt x="30" y="14"/>
                    <a:pt x="30" y="14"/>
                    <a:pt x="30" y="14"/>
                  </a:cubicBezTo>
                  <a:cubicBezTo>
                    <a:pt x="29" y="13"/>
                    <a:pt x="29" y="13"/>
                    <a:pt x="29" y="13"/>
                  </a:cubicBezTo>
                  <a:cubicBezTo>
                    <a:pt x="29" y="13"/>
                    <a:pt x="29" y="13"/>
                    <a:pt x="29" y="13"/>
                  </a:cubicBezTo>
                  <a:cubicBezTo>
                    <a:pt x="30" y="12"/>
                    <a:pt x="30" y="12"/>
                    <a:pt x="30" y="12"/>
                  </a:cubicBezTo>
                  <a:cubicBezTo>
                    <a:pt x="30" y="12"/>
                    <a:pt x="30" y="12"/>
                    <a:pt x="30" y="12"/>
                  </a:cubicBezTo>
                  <a:cubicBezTo>
                    <a:pt x="29" y="12"/>
                    <a:pt x="29" y="12"/>
                    <a:pt x="29" y="12"/>
                  </a:cubicBezTo>
                  <a:cubicBezTo>
                    <a:pt x="29" y="12"/>
                    <a:pt x="29" y="12"/>
                    <a:pt x="29" y="12"/>
                  </a:cubicBezTo>
                  <a:close/>
                  <a:moveTo>
                    <a:pt x="84" y="16"/>
                  </a:moveTo>
                  <a:cubicBezTo>
                    <a:pt x="83" y="16"/>
                    <a:pt x="83" y="16"/>
                    <a:pt x="83" y="16"/>
                  </a:cubicBezTo>
                  <a:cubicBezTo>
                    <a:pt x="84" y="16"/>
                    <a:pt x="84" y="16"/>
                    <a:pt x="84" y="16"/>
                  </a:cubicBezTo>
                  <a:cubicBezTo>
                    <a:pt x="84" y="16"/>
                    <a:pt x="84" y="16"/>
                    <a:pt x="84" y="16"/>
                  </a:cubicBezTo>
                  <a:cubicBezTo>
                    <a:pt x="84" y="16"/>
                    <a:pt x="84" y="16"/>
                    <a:pt x="84" y="16"/>
                  </a:cubicBezTo>
                  <a:close/>
                  <a:moveTo>
                    <a:pt x="85" y="17"/>
                  </a:moveTo>
                  <a:cubicBezTo>
                    <a:pt x="84" y="17"/>
                    <a:pt x="84" y="17"/>
                    <a:pt x="84" y="17"/>
                  </a:cubicBezTo>
                  <a:cubicBezTo>
                    <a:pt x="84" y="17"/>
                    <a:pt x="84" y="17"/>
                    <a:pt x="84" y="17"/>
                  </a:cubicBezTo>
                  <a:cubicBezTo>
                    <a:pt x="85" y="17"/>
                    <a:pt x="85" y="17"/>
                    <a:pt x="85" y="17"/>
                  </a:cubicBezTo>
                  <a:close/>
                  <a:moveTo>
                    <a:pt x="85" y="18"/>
                  </a:moveTo>
                  <a:cubicBezTo>
                    <a:pt x="85" y="17"/>
                    <a:pt x="85" y="18"/>
                    <a:pt x="85" y="18"/>
                  </a:cubicBezTo>
                  <a:cubicBezTo>
                    <a:pt x="86" y="18"/>
                    <a:pt x="86" y="18"/>
                    <a:pt x="86" y="18"/>
                  </a:cubicBezTo>
                  <a:cubicBezTo>
                    <a:pt x="87" y="18"/>
                    <a:pt x="87" y="18"/>
                    <a:pt x="87" y="18"/>
                  </a:cubicBezTo>
                  <a:cubicBezTo>
                    <a:pt x="88" y="18"/>
                    <a:pt x="88" y="18"/>
                    <a:pt x="88" y="18"/>
                  </a:cubicBezTo>
                  <a:cubicBezTo>
                    <a:pt x="88" y="18"/>
                    <a:pt x="88" y="18"/>
                    <a:pt x="88" y="18"/>
                  </a:cubicBezTo>
                  <a:cubicBezTo>
                    <a:pt x="87" y="18"/>
                    <a:pt x="87" y="18"/>
                    <a:pt x="87" y="18"/>
                  </a:cubicBezTo>
                  <a:cubicBezTo>
                    <a:pt x="87" y="18"/>
                    <a:pt x="87" y="18"/>
                    <a:pt x="87" y="18"/>
                  </a:cubicBezTo>
                  <a:cubicBezTo>
                    <a:pt x="86" y="18"/>
                    <a:pt x="86" y="18"/>
                    <a:pt x="86" y="18"/>
                  </a:cubicBezTo>
                  <a:cubicBezTo>
                    <a:pt x="86" y="18"/>
                    <a:pt x="86" y="18"/>
                    <a:pt x="86" y="18"/>
                  </a:cubicBezTo>
                  <a:cubicBezTo>
                    <a:pt x="85" y="18"/>
                    <a:pt x="85" y="18"/>
                    <a:pt x="85" y="18"/>
                  </a:cubicBezTo>
                  <a:close/>
                  <a:moveTo>
                    <a:pt x="85" y="16"/>
                  </a:moveTo>
                  <a:cubicBezTo>
                    <a:pt x="85" y="16"/>
                    <a:pt x="85" y="16"/>
                    <a:pt x="85" y="16"/>
                  </a:cubicBezTo>
                  <a:cubicBezTo>
                    <a:pt x="85" y="16"/>
                    <a:pt x="85" y="16"/>
                    <a:pt x="85" y="16"/>
                  </a:cubicBezTo>
                  <a:cubicBezTo>
                    <a:pt x="85" y="16"/>
                    <a:pt x="85" y="16"/>
                    <a:pt x="85" y="16"/>
                  </a:cubicBezTo>
                  <a:cubicBezTo>
                    <a:pt x="86" y="16"/>
                    <a:pt x="86" y="16"/>
                    <a:pt x="86" y="16"/>
                  </a:cubicBezTo>
                  <a:cubicBezTo>
                    <a:pt x="86" y="16"/>
                    <a:pt x="86" y="16"/>
                    <a:pt x="86" y="16"/>
                  </a:cubicBezTo>
                  <a:cubicBezTo>
                    <a:pt x="86" y="16"/>
                    <a:pt x="86" y="16"/>
                    <a:pt x="86" y="16"/>
                  </a:cubicBezTo>
                  <a:cubicBezTo>
                    <a:pt x="86" y="16"/>
                    <a:pt x="86" y="16"/>
                    <a:pt x="86" y="16"/>
                  </a:cubicBezTo>
                  <a:cubicBezTo>
                    <a:pt x="86" y="17"/>
                    <a:pt x="86" y="17"/>
                    <a:pt x="86" y="17"/>
                  </a:cubicBezTo>
                  <a:cubicBezTo>
                    <a:pt x="87" y="16"/>
                    <a:pt x="87" y="16"/>
                    <a:pt x="87" y="16"/>
                  </a:cubicBezTo>
                  <a:cubicBezTo>
                    <a:pt x="87" y="16"/>
                    <a:pt x="87" y="16"/>
                    <a:pt x="87" y="16"/>
                  </a:cubicBezTo>
                  <a:cubicBezTo>
                    <a:pt x="86" y="16"/>
                    <a:pt x="86" y="16"/>
                    <a:pt x="86" y="16"/>
                  </a:cubicBezTo>
                  <a:cubicBezTo>
                    <a:pt x="86" y="16"/>
                    <a:pt x="86" y="16"/>
                    <a:pt x="86" y="16"/>
                  </a:cubicBezTo>
                  <a:cubicBezTo>
                    <a:pt x="86" y="15"/>
                    <a:pt x="86" y="15"/>
                    <a:pt x="86" y="15"/>
                  </a:cubicBezTo>
                  <a:cubicBezTo>
                    <a:pt x="85" y="15"/>
                    <a:pt x="85" y="15"/>
                    <a:pt x="85" y="15"/>
                  </a:cubicBezTo>
                  <a:cubicBezTo>
                    <a:pt x="85" y="15"/>
                    <a:pt x="85" y="15"/>
                    <a:pt x="85" y="15"/>
                  </a:cubicBezTo>
                  <a:cubicBezTo>
                    <a:pt x="85" y="16"/>
                    <a:pt x="85" y="16"/>
                    <a:pt x="85" y="16"/>
                  </a:cubicBezTo>
                  <a:close/>
                  <a:moveTo>
                    <a:pt x="79" y="26"/>
                  </a:moveTo>
                  <a:cubicBezTo>
                    <a:pt x="79" y="26"/>
                    <a:pt x="79" y="26"/>
                    <a:pt x="79" y="26"/>
                  </a:cubicBezTo>
                  <a:cubicBezTo>
                    <a:pt x="79" y="27"/>
                    <a:pt x="79" y="27"/>
                    <a:pt x="79" y="27"/>
                  </a:cubicBezTo>
                  <a:cubicBezTo>
                    <a:pt x="79" y="27"/>
                    <a:pt x="79" y="27"/>
                    <a:pt x="79" y="27"/>
                  </a:cubicBezTo>
                  <a:cubicBezTo>
                    <a:pt x="79" y="26"/>
                    <a:pt x="79" y="26"/>
                    <a:pt x="79" y="26"/>
                  </a:cubicBezTo>
                  <a:cubicBezTo>
                    <a:pt x="79" y="26"/>
                    <a:pt x="79" y="26"/>
                    <a:pt x="79" y="26"/>
                  </a:cubicBezTo>
                  <a:close/>
                  <a:moveTo>
                    <a:pt x="80" y="26"/>
                  </a:moveTo>
                  <a:cubicBezTo>
                    <a:pt x="80" y="26"/>
                    <a:pt x="80" y="26"/>
                    <a:pt x="80" y="26"/>
                  </a:cubicBezTo>
                  <a:cubicBezTo>
                    <a:pt x="79" y="27"/>
                    <a:pt x="79" y="27"/>
                    <a:pt x="79" y="27"/>
                  </a:cubicBezTo>
                  <a:cubicBezTo>
                    <a:pt x="79" y="27"/>
                    <a:pt x="79" y="27"/>
                    <a:pt x="79" y="27"/>
                  </a:cubicBezTo>
                  <a:cubicBezTo>
                    <a:pt x="80" y="27"/>
                    <a:pt x="80" y="27"/>
                    <a:pt x="80" y="27"/>
                  </a:cubicBezTo>
                  <a:cubicBezTo>
                    <a:pt x="80" y="26"/>
                    <a:pt x="80" y="26"/>
                    <a:pt x="80" y="26"/>
                  </a:cubicBezTo>
                  <a:cubicBezTo>
                    <a:pt x="80" y="26"/>
                    <a:pt x="80" y="26"/>
                    <a:pt x="80" y="26"/>
                  </a:cubicBezTo>
                  <a:close/>
                  <a:moveTo>
                    <a:pt x="83" y="28"/>
                  </a:moveTo>
                  <a:cubicBezTo>
                    <a:pt x="83" y="29"/>
                    <a:pt x="83" y="29"/>
                    <a:pt x="83" y="29"/>
                  </a:cubicBezTo>
                  <a:cubicBezTo>
                    <a:pt x="83" y="29"/>
                    <a:pt x="83" y="29"/>
                    <a:pt x="83" y="29"/>
                  </a:cubicBezTo>
                  <a:cubicBezTo>
                    <a:pt x="83" y="29"/>
                    <a:pt x="83" y="29"/>
                    <a:pt x="83" y="29"/>
                  </a:cubicBezTo>
                  <a:cubicBezTo>
                    <a:pt x="83" y="28"/>
                    <a:pt x="83" y="28"/>
                    <a:pt x="83" y="28"/>
                  </a:cubicBezTo>
                  <a:close/>
                  <a:moveTo>
                    <a:pt x="82" y="28"/>
                  </a:moveTo>
                  <a:cubicBezTo>
                    <a:pt x="82" y="28"/>
                    <a:pt x="82" y="28"/>
                    <a:pt x="82" y="28"/>
                  </a:cubicBezTo>
                  <a:cubicBezTo>
                    <a:pt x="82" y="28"/>
                    <a:pt x="82" y="28"/>
                    <a:pt x="82" y="28"/>
                  </a:cubicBezTo>
                  <a:cubicBezTo>
                    <a:pt x="82" y="28"/>
                    <a:pt x="82" y="28"/>
                    <a:pt x="82" y="28"/>
                  </a:cubicBezTo>
                  <a:cubicBezTo>
                    <a:pt x="82" y="28"/>
                    <a:pt x="82" y="28"/>
                    <a:pt x="82" y="28"/>
                  </a:cubicBezTo>
                  <a:cubicBezTo>
                    <a:pt x="82" y="29"/>
                    <a:pt x="82" y="29"/>
                    <a:pt x="82" y="29"/>
                  </a:cubicBezTo>
                  <a:cubicBezTo>
                    <a:pt x="82" y="28"/>
                    <a:pt x="82" y="28"/>
                    <a:pt x="82" y="28"/>
                  </a:cubicBezTo>
                  <a:cubicBezTo>
                    <a:pt x="82" y="28"/>
                    <a:pt x="82" y="28"/>
                    <a:pt x="82" y="28"/>
                  </a:cubicBezTo>
                  <a:cubicBezTo>
                    <a:pt x="82" y="29"/>
                    <a:pt x="82" y="29"/>
                    <a:pt x="82" y="29"/>
                  </a:cubicBezTo>
                  <a:cubicBezTo>
                    <a:pt x="82" y="29"/>
                    <a:pt x="82" y="29"/>
                    <a:pt x="82" y="29"/>
                  </a:cubicBezTo>
                  <a:cubicBezTo>
                    <a:pt x="82" y="29"/>
                    <a:pt x="82" y="29"/>
                    <a:pt x="82" y="29"/>
                  </a:cubicBezTo>
                  <a:cubicBezTo>
                    <a:pt x="83" y="29"/>
                    <a:pt x="83" y="29"/>
                    <a:pt x="83" y="29"/>
                  </a:cubicBezTo>
                  <a:cubicBezTo>
                    <a:pt x="83" y="28"/>
                    <a:pt x="83" y="28"/>
                    <a:pt x="83" y="28"/>
                  </a:cubicBezTo>
                  <a:cubicBezTo>
                    <a:pt x="83" y="28"/>
                    <a:pt x="83" y="28"/>
                    <a:pt x="83" y="28"/>
                  </a:cubicBezTo>
                  <a:cubicBezTo>
                    <a:pt x="82" y="28"/>
                    <a:pt x="82" y="28"/>
                    <a:pt x="82" y="28"/>
                  </a:cubicBezTo>
                  <a:cubicBezTo>
                    <a:pt x="82" y="28"/>
                    <a:pt x="82" y="28"/>
                    <a:pt x="82" y="28"/>
                  </a:cubicBezTo>
                  <a:close/>
                  <a:moveTo>
                    <a:pt x="83" y="28"/>
                  </a:moveTo>
                  <a:cubicBezTo>
                    <a:pt x="83" y="28"/>
                    <a:pt x="83" y="28"/>
                    <a:pt x="83" y="28"/>
                  </a:cubicBezTo>
                  <a:cubicBezTo>
                    <a:pt x="83" y="28"/>
                    <a:pt x="83" y="28"/>
                    <a:pt x="83" y="28"/>
                  </a:cubicBezTo>
                  <a:cubicBezTo>
                    <a:pt x="83" y="28"/>
                    <a:pt x="83" y="28"/>
                    <a:pt x="83" y="28"/>
                  </a:cubicBezTo>
                  <a:cubicBezTo>
                    <a:pt x="83" y="28"/>
                    <a:pt x="83" y="28"/>
                    <a:pt x="83" y="28"/>
                  </a:cubicBezTo>
                  <a:cubicBezTo>
                    <a:pt x="83" y="28"/>
                    <a:pt x="83" y="28"/>
                    <a:pt x="83" y="28"/>
                  </a:cubicBezTo>
                  <a:cubicBezTo>
                    <a:pt x="83" y="28"/>
                    <a:pt x="83" y="28"/>
                    <a:pt x="83" y="28"/>
                  </a:cubicBezTo>
                  <a:close/>
                  <a:moveTo>
                    <a:pt x="82" y="27"/>
                  </a:moveTo>
                  <a:cubicBezTo>
                    <a:pt x="82" y="27"/>
                    <a:pt x="82" y="27"/>
                    <a:pt x="82" y="27"/>
                  </a:cubicBezTo>
                  <a:cubicBezTo>
                    <a:pt x="82" y="27"/>
                    <a:pt x="82" y="27"/>
                    <a:pt x="82" y="27"/>
                  </a:cubicBezTo>
                  <a:cubicBezTo>
                    <a:pt x="82" y="28"/>
                    <a:pt x="82" y="28"/>
                    <a:pt x="82" y="28"/>
                  </a:cubicBezTo>
                  <a:cubicBezTo>
                    <a:pt x="83" y="28"/>
                    <a:pt x="83" y="28"/>
                    <a:pt x="83" y="28"/>
                  </a:cubicBezTo>
                  <a:cubicBezTo>
                    <a:pt x="83" y="28"/>
                    <a:pt x="83" y="28"/>
                    <a:pt x="83" y="28"/>
                  </a:cubicBezTo>
                  <a:cubicBezTo>
                    <a:pt x="82" y="27"/>
                    <a:pt x="82" y="27"/>
                    <a:pt x="82" y="27"/>
                  </a:cubicBezTo>
                  <a:cubicBezTo>
                    <a:pt x="82" y="27"/>
                    <a:pt x="82" y="27"/>
                    <a:pt x="82" y="27"/>
                  </a:cubicBezTo>
                  <a:close/>
                  <a:moveTo>
                    <a:pt x="83" y="27"/>
                  </a:moveTo>
                  <a:cubicBezTo>
                    <a:pt x="83" y="27"/>
                    <a:pt x="83" y="27"/>
                    <a:pt x="83" y="27"/>
                  </a:cubicBezTo>
                  <a:cubicBezTo>
                    <a:pt x="82" y="27"/>
                    <a:pt x="82" y="27"/>
                    <a:pt x="82" y="27"/>
                  </a:cubicBezTo>
                  <a:cubicBezTo>
                    <a:pt x="82" y="27"/>
                    <a:pt x="82" y="27"/>
                    <a:pt x="82" y="27"/>
                  </a:cubicBezTo>
                  <a:cubicBezTo>
                    <a:pt x="83" y="28"/>
                    <a:pt x="83" y="28"/>
                    <a:pt x="83" y="28"/>
                  </a:cubicBezTo>
                  <a:cubicBezTo>
                    <a:pt x="83" y="28"/>
                    <a:pt x="83" y="28"/>
                    <a:pt x="83" y="28"/>
                  </a:cubicBezTo>
                  <a:cubicBezTo>
                    <a:pt x="83" y="27"/>
                    <a:pt x="83" y="27"/>
                    <a:pt x="83" y="27"/>
                  </a:cubicBezTo>
                  <a:cubicBezTo>
                    <a:pt x="83" y="27"/>
                    <a:pt x="83" y="27"/>
                    <a:pt x="83" y="27"/>
                  </a:cubicBezTo>
                  <a:cubicBezTo>
                    <a:pt x="83" y="27"/>
                    <a:pt x="83" y="27"/>
                    <a:pt x="83" y="27"/>
                  </a:cubicBezTo>
                  <a:cubicBezTo>
                    <a:pt x="83" y="27"/>
                    <a:pt x="83" y="27"/>
                    <a:pt x="83" y="27"/>
                  </a:cubicBezTo>
                  <a:cubicBezTo>
                    <a:pt x="83" y="27"/>
                    <a:pt x="83" y="27"/>
                    <a:pt x="83" y="27"/>
                  </a:cubicBezTo>
                  <a:cubicBezTo>
                    <a:pt x="83" y="27"/>
                    <a:pt x="83" y="27"/>
                    <a:pt x="83" y="27"/>
                  </a:cubicBezTo>
                  <a:close/>
                  <a:moveTo>
                    <a:pt x="82" y="26"/>
                  </a:moveTo>
                  <a:cubicBezTo>
                    <a:pt x="82" y="26"/>
                    <a:pt x="82" y="26"/>
                    <a:pt x="82" y="26"/>
                  </a:cubicBezTo>
                  <a:cubicBezTo>
                    <a:pt x="82" y="27"/>
                    <a:pt x="82" y="27"/>
                    <a:pt x="82" y="27"/>
                  </a:cubicBezTo>
                  <a:cubicBezTo>
                    <a:pt x="82" y="27"/>
                    <a:pt x="82" y="27"/>
                    <a:pt x="82" y="27"/>
                  </a:cubicBezTo>
                  <a:cubicBezTo>
                    <a:pt x="82" y="26"/>
                    <a:pt x="82" y="26"/>
                    <a:pt x="82" y="26"/>
                  </a:cubicBezTo>
                  <a:close/>
                  <a:moveTo>
                    <a:pt x="83" y="26"/>
                  </a:moveTo>
                  <a:cubicBezTo>
                    <a:pt x="83" y="26"/>
                    <a:pt x="83" y="26"/>
                    <a:pt x="83" y="26"/>
                  </a:cubicBezTo>
                  <a:cubicBezTo>
                    <a:pt x="83" y="26"/>
                    <a:pt x="83" y="26"/>
                    <a:pt x="83" y="26"/>
                  </a:cubicBezTo>
                  <a:cubicBezTo>
                    <a:pt x="83" y="26"/>
                    <a:pt x="83" y="26"/>
                    <a:pt x="83" y="26"/>
                  </a:cubicBezTo>
                  <a:cubicBezTo>
                    <a:pt x="83" y="26"/>
                    <a:pt x="83" y="26"/>
                    <a:pt x="83" y="26"/>
                  </a:cubicBezTo>
                  <a:close/>
                  <a:moveTo>
                    <a:pt x="83" y="26"/>
                  </a:moveTo>
                  <a:cubicBezTo>
                    <a:pt x="83" y="26"/>
                    <a:pt x="83" y="26"/>
                    <a:pt x="83" y="26"/>
                  </a:cubicBezTo>
                  <a:cubicBezTo>
                    <a:pt x="82" y="26"/>
                    <a:pt x="82" y="26"/>
                    <a:pt x="82" y="26"/>
                  </a:cubicBezTo>
                  <a:cubicBezTo>
                    <a:pt x="82" y="26"/>
                    <a:pt x="82" y="26"/>
                    <a:pt x="82" y="26"/>
                  </a:cubicBezTo>
                  <a:cubicBezTo>
                    <a:pt x="82" y="26"/>
                    <a:pt x="82" y="26"/>
                    <a:pt x="82" y="26"/>
                  </a:cubicBezTo>
                  <a:cubicBezTo>
                    <a:pt x="82" y="26"/>
                    <a:pt x="82" y="26"/>
                    <a:pt x="82" y="26"/>
                  </a:cubicBezTo>
                  <a:cubicBezTo>
                    <a:pt x="83" y="26"/>
                    <a:pt x="83" y="26"/>
                    <a:pt x="83" y="26"/>
                  </a:cubicBezTo>
                  <a:cubicBezTo>
                    <a:pt x="82" y="27"/>
                    <a:pt x="82" y="27"/>
                    <a:pt x="82" y="27"/>
                  </a:cubicBezTo>
                  <a:cubicBezTo>
                    <a:pt x="82" y="27"/>
                    <a:pt x="82" y="27"/>
                    <a:pt x="82" y="27"/>
                  </a:cubicBezTo>
                  <a:cubicBezTo>
                    <a:pt x="83" y="27"/>
                    <a:pt x="83" y="27"/>
                    <a:pt x="83" y="27"/>
                  </a:cubicBezTo>
                  <a:cubicBezTo>
                    <a:pt x="83" y="27"/>
                    <a:pt x="83" y="27"/>
                    <a:pt x="83" y="27"/>
                  </a:cubicBezTo>
                  <a:cubicBezTo>
                    <a:pt x="83" y="27"/>
                    <a:pt x="83" y="27"/>
                    <a:pt x="83" y="27"/>
                  </a:cubicBezTo>
                  <a:cubicBezTo>
                    <a:pt x="83" y="26"/>
                    <a:pt x="83" y="26"/>
                    <a:pt x="83" y="26"/>
                  </a:cubicBezTo>
                  <a:cubicBezTo>
                    <a:pt x="83" y="26"/>
                    <a:pt x="83" y="26"/>
                    <a:pt x="83" y="26"/>
                  </a:cubicBezTo>
                  <a:cubicBezTo>
                    <a:pt x="83" y="26"/>
                    <a:pt x="83" y="26"/>
                    <a:pt x="83" y="26"/>
                  </a:cubicBezTo>
                  <a:cubicBezTo>
                    <a:pt x="83" y="26"/>
                    <a:pt x="83" y="26"/>
                    <a:pt x="83" y="26"/>
                  </a:cubicBezTo>
                  <a:close/>
                  <a:moveTo>
                    <a:pt x="77" y="29"/>
                  </a:moveTo>
                  <a:cubicBezTo>
                    <a:pt x="78" y="29"/>
                    <a:pt x="78" y="29"/>
                    <a:pt x="78" y="29"/>
                  </a:cubicBezTo>
                  <a:cubicBezTo>
                    <a:pt x="77" y="29"/>
                    <a:pt x="77" y="29"/>
                    <a:pt x="77" y="29"/>
                  </a:cubicBezTo>
                  <a:cubicBezTo>
                    <a:pt x="77" y="29"/>
                    <a:pt x="77" y="29"/>
                    <a:pt x="77" y="29"/>
                  </a:cubicBezTo>
                  <a:close/>
                  <a:moveTo>
                    <a:pt x="77" y="29"/>
                  </a:moveTo>
                  <a:cubicBezTo>
                    <a:pt x="77" y="30"/>
                    <a:pt x="77" y="30"/>
                    <a:pt x="77" y="30"/>
                  </a:cubicBezTo>
                  <a:cubicBezTo>
                    <a:pt x="77" y="29"/>
                    <a:pt x="77" y="29"/>
                    <a:pt x="77" y="29"/>
                  </a:cubicBezTo>
                  <a:cubicBezTo>
                    <a:pt x="77" y="29"/>
                    <a:pt x="77" y="29"/>
                    <a:pt x="77" y="29"/>
                  </a:cubicBezTo>
                  <a:close/>
                  <a:moveTo>
                    <a:pt x="75" y="30"/>
                  </a:moveTo>
                  <a:cubicBezTo>
                    <a:pt x="75" y="30"/>
                    <a:pt x="75" y="30"/>
                    <a:pt x="75" y="30"/>
                  </a:cubicBezTo>
                  <a:cubicBezTo>
                    <a:pt x="75" y="30"/>
                    <a:pt x="75" y="30"/>
                    <a:pt x="75" y="30"/>
                  </a:cubicBezTo>
                  <a:cubicBezTo>
                    <a:pt x="75" y="30"/>
                    <a:pt x="75" y="30"/>
                    <a:pt x="75" y="30"/>
                  </a:cubicBezTo>
                  <a:close/>
                  <a:moveTo>
                    <a:pt x="76" y="30"/>
                  </a:moveTo>
                  <a:cubicBezTo>
                    <a:pt x="75" y="30"/>
                    <a:pt x="75" y="30"/>
                    <a:pt x="75" y="30"/>
                  </a:cubicBezTo>
                  <a:cubicBezTo>
                    <a:pt x="75" y="30"/>
                    <a:pt x="75" y="30"/>
                    <a:pt x="75" y="30"/>
                  </a:cubicBezTo>
                  <a:cubicBezTo>
                    <a:pt x="76" y="30"/>
                    <a:pt x="76" y="30"/>
                    <a:pt x="76" y="30"/>
                  </a:cubicBezTo>
                  <a:cubicBezTo>
                    <a:pt x="76" y="30"/>
                    <a:pt x="76" y="30"/>
                    <a:pt x="76" y="30"/>
                  </a:cubicBezTo>
                  <a:close/>
                  <a:moveTo>
                    <a:pt x="76" y="32"/>
                  </a:moveTo>
                  <a:cubicBezTo>
                    <a:pt x="75" y="32"/>
                    <a:pt x="75" y="32"/>
                    <a:pt x="75" y="32"/>
                  </a:cubicBezTo>
                  <a:cubicBezTo>
                    <a:pt x="75" y="32"/>
                    <a:pt x="75" y="32"/>
                    <a:pt x="75" y="32"/>
                  </a:cubicBezTo>
                  <a:cubicBezTo>
                    <a:pt x="75" y="32"/>
                    <a:pt x="75" y="32"/>
                    <a:pt x="75" y="32"/>
                  </a:cubicBezTo>
                  <a:cubicBezTo>
                    <a:pt x="75" y="32"/>
                    <a:pt x="75" y="32"/>
                    <a:pt x="75" y="32"/>
                  </a:cubicBezTo>
                  <a:cubicBezTo>
                    <a:pt x="76" y="32"/>
                    <a:pt x="76" y="32"/>
                    <a:pt x="76" y="32"/>
                  </a:cubicBezTo>
                  <a:cubicBezTo>
                    <a:pt x="76" y="32"/>
                    <a:pt x="76" y="32"/>
                    <a:pt x="76" y="32"/>
                  </a:cubicBezTo>
                  <a:close/>
                  <a:moveTo>
                    <a:pt x="76" y="30"/>
                  </a:moveTo>
                  <a:cubicBezTo>
                    <a:pt x="76" y="30"/>
                    <a:pt x="76" y="30"/>
                    <a:pt x="76" y="30"/>
                  </a:cubicBezTo>
                  <a:cubicBezTo>
                    <a:pt x="76" y="31"/>
                    <a:pt x="76" y="31"/>
                    <a:pt x="76" y="31"/>
                  </a:cubicBezTo>
                  <a:cubicBezTo>
                    <a:pt x="76" y="31"/>
                    <a:pt x="76" y="31"/>
                    <a:pt x="76" y="31"/>
                  </a:cubicBezTo>
                  <a:cubicBezTo>
                    <a:pt x="76" y="31"/>
                    <a:pt x="76" y="31"/>
                    <a:pt x="76" y="31"/>
                  </a:cubicBezTo>
                  <a:cubicBezTo>
                    <a:pt x="76" y="31"/>
                    <a:pt x="76" y="31"/>
                    <a:pt x="76" y="31"/>
                  </a:cubicBezTo>
                  <a:cubicBezTo>
                    <a:pt x="76" y="31"/>
                    <a:pt x="76" y="31"/>
                    <a:pt x="76" y="31"/>
                  </a:cubicBezTo>
                  <a:cubicBezTo>
                    <a:pt x="76" y="31"/>
                    <a:pt x="76" y="31"/>
                    <a:pt x="76" y="31"/>
                  </a:cubicBezTo>
                  <a:cubicBezTo>
                    <a:pt x="77" y="31"/>
                    <a:pt x="77" y="31"/>
                    <a:pt x="77" y="31"/>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6" y="30"/>
                    <a:pt x="76" y="30"/>
                    <a:pt x="76" y="30"/>
                  </a:cubicBezTo>
                  <a:cubicBezTo>
                    <a:pt x="76" y="30"/>
                    <a:pt x="76" y="30"/>
                    <a:pt x="76" y="30"/>
                  </a:cubicBezTo>
                  <a:close/>
                  <a:moveTo>
                    <a:pt x="73" y="28"/>
                  </a:moveTo>
                  <a:cubicBezTo>
                    <a:pt x="73" y="28"/>
                    <a:pt x="73" y="28"/>
                    <a:pt x="73" y="28"/>
                  </a:cubicBezTo>
                  <a:cubicBezTo>
                    <a:pt x="73" y="27"/>
                    <a:pt x="73" y="27"/>
                    <a:pt x="73" y="27"/>
                  </a:cubicBezTo>
                  <a:cubicBezTo>
                    <a:pt x="73" y="28"/>
                    <a:pt x="73" y="28"/>
                    <a:pt x="73" y="28"/>
                  </a:cubicBezTo>
                  <a:close/>
                  <a:moveTo>
                    <a:pt x="72" y="28"/>
                  </a:moveTo>
                  <a:cubicBezTo>
                    <a:pt x="72" y="29"/>
                    <a:pt x="72" y="29"/>
                    <a:pt x="72" y="29"/>
                  </a:cubicBezTo>
                  <a:cubicBezTo>
                    <a:pt x="72" y="29"/>
                    <a:pt x="72" y="29"/>
                    <a:pt x="72" y="29"/>
                  </a:cubicBezTo>
                  <a:cubicBezTo>
                    <a:pt x="72" y="28"/>
                    <a:pt x="72" y="28"/>
                    <a:pt x="72" y="28"/>
                  </a:cubicBezTo>
                  <a:close/>
                  <a:moveTo>
                    <a:pt x="73" y="32"/>
                  </a:moveTo>
                  <a:cubicBezTo>
                    <a:pt x="73" y="32"/>
                    <a:pt x="73" y="32"/>
                    <a:pt x="73" y="32"/>
                  </a:cubicBezTo>
                  <a:cubicBezTo>
                    <a:pt x="73" y="32"/>
                    <a:pt x="73" y="32"/>
                    <a:pt x="73" y="32"/>
                  </a:cubicBezTo>
                  <a:cubicBezTo>
                    <a:pt x="73" y="32"/>
                    <a:pt x="73" y="32"/>
                    <a:pt x="73" y="32"/>
                  </a:cubicBezTo>
                  <a:close/>
                  <a:moveTo>
                    <a:pt x="72" y="31"/>
                  </a:moveTo>
                  <a:cubicBezTo>
                    <a:pt x="73" y="31"/>
                    <a:pt x="73" y="31"/>
                    <a:pt x="73" y="31"/>
                  </a:cubicBezTo>
                  <a:cubicBezTo>
                    <a:pt x="73" y="31"/>
                    <a:pt x="73" y="31"/>
                    <a:pt x="73" y="31"/>
                  </a:cubicBezTo>
                  <a:cubicBezTo>
                    <a:pt x="73" y="31"/>
                    <a:pt x="73" y="31"/>
                    <a:pt x="73" y="31"/>
                  </a:cubicBezTo>
                  <a:cubicBezTo>
                    <a:pt x="73" y="31"/>
                    <a:pt x="73" y="31"/>
                    <a:pt x="73" y="31"/>
                  </a:cubicBezTo>
                  <a:cubicBezTo>
                    <a:pt x="72" y="31"/>
                    <a:pt x="72" y="31"/>
                    <a:pt x="72" y="31"/>
                  </a:cubicBezTo>
                  <a:cubicBezTo>
                    <a:pt x="72" y="31"/>
                    <a:pt x="72" y="31"/>
                    <a:pt x="72" y="31"/>
                  </a:cubicBezTo>
                  <a:close/>
                  <a:moveTo>
                    <a:pt x="70" y="30"/>
                  </a:moveTo>
                  <a:cubicBezTo>
                    <a:pt x="70" y="29"/>
                    <a:pt x="70" y="29"/>
                    <a:pt x="70" y="29"/>
                  </a:cubicBezTo>
                  <a:cubicBezTo>
                    <a:pt x="70" y="30"/>
                    <a:pt x="70" y="30"/>
                    <a:pt x="70" y="30"/>
                  </a:cubicBezTo>
                  <a:cubicBezTo>
                    <a:pt x="70" y="30"/>
                    <a:pt x="70" y="30"/>
                    <a:pt x="70" y="30"/>
                  </a:cubicBezTo>
                  <a:cubicBezTo>
                    <a:pt x="70" y="30"/>
                    <a:pt x="70" y="30"/>
                    <a:pt x="70" y="30"/>
                  </a:cubicBezTo>
                  <a:cubicBezTo>
                    <a:pt x="70" y="30"/>
                    <a:pt x="70" y="30"/>
                    <a:pt x="70" y="30"/>
                  </a:cubicBezTo>
                  <a:close/>
                  <a:moveTo>
                    <a:pt x="71" y="32"/>
                  </a:moveTo>
                  <a:cubicBezTo>
                    <a:pt x="71" y="32"/>
                    <a:pt x="71" y="32"/>
                    <a:pt x="71" y="32"/>
                  </a:cubicBezTo>
                  <a:cubicBezTo>
                    <a:pt x="71" y="32"/>
                    <a:pt x="71" y="32"/>
                    <a:pt x="71" y="32"/>
                  </a:cubicBezTo>
                  <a:cubicBezTo>
                    <a:pt x="71" y="32"/>
                    <a:pt x="71" y="32"/>
                    <a:pt x="71" y="32"/>
                  </a:cubicBezTo>
                  <a:cubicBezTo>
                    <a:pt x="71" y="32"/>
                    <a:pt x="71" y="32"/>
                    <a:pt x="71" y="32"/>
                  </a:cubicBezTo>
                  <a:close/>
                  <a:moveTo>
                    <a:pt x="67" y="31"/>
                  </a:moveTo>
                  <a:cubicBezTo>
                    <a:pt x="68" y="30"/>
                    <a:pt x="68" y="30"/>
                    <a:pt x="68" y="30"/>
                  </a:cubicBezTo>
                  <a:cubicBezTo>
                    <a:pt x="67" y="30"/>
                    <a:pt x="67" y="30"/>
                    <a:pt x="67" y="30"/>
                  </a:cubicBezTo>
                  <a:cubicBezTo>
                    <a:pt x="67" y="30"/>
                    <a:pt x="67" y="30"/>
                    <a:pt x="67" y="30"/>
                  </a:cubicBezTo>
                  <a:cubicBezTo>
                    <a:pt x="67" y="31"/>
                    <a:pt x="67" y="31"/>
                    <a:pt x="67" y="31"/>
                  </a:cubicBezTo>
                  <a:close/>
                  <a:moveTo>
                    <a:pt x="68" y="32"/>
                  </a:moveTo>
                  <a:cubicBezTo>
                    <a:pt x="69" y="32"/>
                    <a:pt x="69" y="32"/>
                    <a:pt x="69" y="32"/>
                  </a:cubicBezTo>
                  <a:cubicBezTo>
                    <a:pt x="69" y="32"/>
                    <a:pt x="69" y="32"/>
                    <a:pt x="69" y="32"/>
                  </a:cubicBezTo>
                  <a:cubicBezTo>
                    <a:pt x="69" y="32"/>
                    <a:pt x="69" y="32"/>
                    <a:pt x="69" y="32"/>
                  </a:cubicBezTo>
                  <a:cubicBezTo>
                    <a:pt x="69" y="32"/>
                    <a:pt x="69" y="32"/>
                    <a:pt x="69" y="32"/>
                  </a:cubicBezTo>
                  <a:cubicBezTo>
                    <a:pt x="68" y="32"/>
                    <a:pt x="68" y="32"/>
                    <a:pt x="68" y="32"/>
                  </a:cubicBezTo>
                  <a:cubicBezTo>
                    <a:pt x="68" y="32"/>
                    <a:pt x="68" y="32"/>
                    <a:pt x="68" y="32"/>
                  </a:cubicBezTo>
                  <a:close/>
                  <a:moveTo>
                    <a:pt x="68" y="32"/>
                  </a:moveTo>
                  <a:cubicBezTo>
                    <a:pt x="68" y="32"/>
                    <a:pt x="68" y="32"/>
                    <a:pt x="68" y="32"/>
                  </a:cubicBezTo>
                  <a:cubicBezTo>
                    <a:pt x="68" y="32"/>
                    <a:pt x="68" y="32"/>
                    <a:pt x="68" y="32"/>
                  </a:cubicBezTo>
                  <a:cubicBezTo>
                    <a:pt x="68" y="32"/>
                    <a:pt x="68" y="32"/>
                    <a:pt x="68" y="32"/>
                  </a:cubicBezTo>
                  <a:close/>
                  <a:moveTo>
                    <a:pt x="67" y="32"/>
                  </a:moveTo>
                  <a:cubicBezTo>
                    <a:pt x="67" y="32"/>
                    <a:pt x="67" y="32"/>
                    <a:pt x="67" y="32"/>
                  </a:cubicBezTo>
                  <a:cubicBezTo>
                    <a:pt x="67" y="32"/>
                    <a:pt x="67" y="32"/>
                    <a:pt x="67" y="32"/>
                  </a:cubicBezTo>
                  <a:cubicBezTo>
                    <a:pt x="67" y="32"/>
                    <a:pt x="67" y="32"/>
                    <a:pt x="67" y="32"/>
                  </a:cubicBezTo>
                  <a:cubicBezTo>
                    <a:pt x="67" y="32"/>
                    <a:pt x="67" y="32"/>
                    <a:pt x="67" y="32"/>
                  </a:cubicBezTo>
                  <a:close/>
                  <a:moveTo>
                    <a:pt x="59" y="36"/>
                  </a:moveTo>
                  <a:cubicBezTo>
                    <a:pt x="59" y="37"/>
                    <a:pt x="59" y="37"/>
                    <a:pt x="59" y="37"/>
                  </a:cubicBezTo>
                  <a:cubicBezTo>
                    <a:pt x="59" y="37"/>
                    <a:pt x="59" y="37"/>
                    <a:pt x="59" y="37"/>
                  </a:cubicBezTo>
                  <a:cubicBezTo>
                    <a:pt x="60" y="37"/>
                    <a:pt x="60" y="37"/>
                    <a:pt x="60" y="37"/>
                  </a:cubicBezTo>
                  <a:cubicBezTo>
                    <a:pt x="60" y="36"/>
                    <a:pt x="60" y="36"/>
                    <a:pt x="60" y="36"/>
                  </a:cubicBezTo>
                  <a:cubicBezTo>
                    <a:pt x="61" y="36"/>
                    <a:pt x="61" y="36"/>
                    <a:pt x="61" y="36"/>
                  </a:cubicBezTo>
                  <a:cubicBezTo>
                    <a:pt x="61" y="36"/>
                    <a:pt x="61" y="36"/>
                    <a:pt x="61" y="36"/>
                  </a:cubicBezTo>
                  <a:cubicBezTo>
                    <a:pt x="62" y="36"/>
                    <a:pt x="62" y="36"/>
                    <a:pt x="62" y="36"/>
                  </a:cubicBezTo>
                  <a:cubicBezTo>
                    <a:pt x="62" y="36"/>
                    <a:pt x="62" y="36"/>
                    <a:pt x="62" y="36"/>
                  </a:cubicBezTo>
                  <a:cubicBezTo>
                    <a:pt x="63" y="35"/>
                    <a:pt x="63" y="35"/>
                    <a:pt x="63" y="35"/>
                  </a:cubicBezTo>
                  <a:cubicBezTo>
                    <a:pt x="63" y="35"/>
                    <a:pt x="63" y="35"/>
                    <a:pt x="63" y="35"/>
                  </a:cubicBezTo>
                  <a:cubicBezTo>
                    <a:pt x="63" y="35"/>
                    <a:pt x="63" y="35"/>
                    <a:pt x="63" y="35"/>
                  </a:cubicBezTo>
                  <a:cubicBezTo>
                    <a:pt x="62" y="34"/>
                    <a:pt x="62" y="34"/>
                    <a:pt x="62" y="34"/>
                  </a:cubicBezTo>
                  <a:cubicBezTo>
                    <a:pt x="62" y="34"/>
                    <a:pt x="62" y="34"/>
                    <a:pt x="62" y="34"/>
                  </a:cubicBezTo>
                  <a:cubicBezTo>
                    <a:pt x="62" y="34"/>
                    <a:pt x="62" y="34"/>
                    <a:pt x="62" y="34"/>
                  </a:cubicBezTo>
                  <a:cubicBezTo>
                    <a:pt x="61" y="34"/>
                    <a:pt x="61" y="34"/>
                    <a:pt x="61" y="34"/>
                  </a:cubicBezTo>
                  <a:cubicBezTo>
                    <a:pt x="61" y="34"/>
                    <a:pt x="61" y="34"/>
                    <a:pt x="61" y="34"/>
                  </a:cubicBezTo>
                  <a:cubicBezTo>
                    <a:pt x="61" y="34"/>
                    <a:pt x="61" y="34"/>
                    <a:pt x="61" y="34"/>
                  </a:cubicBezTo>
                  <a:cubicBezTo>
                    <a:pt x="61" y="35"/>
                    <a:pt x="61" y="35"/>
                    <a:pt x="61" y="35"/>
                  </a:cubicBezTo>
                  <a:cubicBezTo>
                    <a:pt x="60" y="34"/>
                    <a:pt x="60" y="34"/>
                    <a:pt x="60" y="34"/>
                  </a:cubicBezTo>
                  <a:cubicBezTo>
                    <a:pt x="60" y="34"/>
                    <a:pt x="60" y="34"/>
                    <a:pt x="60" y="34"/>
                  </a:cubicBezTo>
                  <a:cubicBezTo>
                    <a:pt x="60" y="35"/>
                    <a:pt x="60" y="35"/>
                    <a:pt x="60" y="35"/>
                  </a:cubicBezTo>
                  <a:cubicBezTo>
                    <a:pt x="60" y="35"/>
                    <a:pt x="60" y="35"/>
                    <a:pt x="60" y="35"/>
                  </a:cubicBezTo>
                  <a:cubicBezTo>
                    <a:pt x="59" y="36"/>
                    <a:pt x="59" y="36"/>
                    <a:pt x="59" y="36"/>
                  </a:cubicBezTo>
                  <a:cubicBezTo>
                    <a:pt x="59" y="36"/>
                    <a:pt x="59" y="36"/>
                    <a:pt x="59" y="36"/>
                  </a:cubicBezTo>
                  <a:cubicBezTo>
                    <a:pt x="59" y="36"/>
                    <a:pt x="59" y="36"/>
                    <a:pt x="59" y="36"/>
                  </a:cubicBezTo>
                  <a:cubicBezTo>
                    <a:pt x="59" y="36"/>
                    <a:pt x="59" y="36"/>
                    <a:pt x="59" y="36"/>
                  </a:cubicBezTo>
                  <a:cubicBezTo>
                    <a:pt x="59" y="36"/>
                    <a:pt x="59" y="36"/>
                    <a:pt x="59" y="36"/>
                  </a:cubicBezTo>
                  <a:cubicBezTo>
                    <a:pt x="59" y="36"/>
                    <a:pt x="59" y="36"/>
                    <a:pt x="59" y="36"/>
                  </a:cubicBezTo>
                  <a:close/>
                  <a:moveTo>
                    <a:pt x="59" y="37"/>
                  </a:moveTo>
                  <a:cubicBezTo>
                    <a:pt x="59" y="36"/>
                    <a:pt x="59" y="36"/>
                    <a:pt x="59" y="36"/>
                  </a:cubicBezTo>
                  <a:cubicBezTo>
                    <a:pt x="59" y="36"/>
                    <a:pt x="59" y="36"/>
                    <a:pt x="59" y="36"/>
                  </a:cubicBezTo>
                  <a:cubicBezTo>
                    <a:pt x="58" y="37"/>
                    <a:pt x="58" y="37"/>
                    <a:pt x="58" y="37"/>
                  </a:cubicBezTo>
                  <a:cubicBezTo>
                    <a:pt x="59" y="37"/>
                    <a:pt x="59" y="37"/>
                    <a:pt x="59" y="37"/>
                  </a:cubicBezTo>
                  <a:close/>
                  <a:moveTo>
                    <a:pt x="59" y="37"/>
                  </a:moveTo>
                  <a:cubicBezTo>
                    <a:pt x="58" y="37"/>
                    <a:pt x="58" y="37"/>
                    <a:pt x="58" y="37"/>
                  </a:cubicBezTo>
                  <a:cubicBezTo>
                    <a:pt x="58" y="37"/>
                    <a:pt x="58" y="37"/>
                    <a:pt x="58" y="37"/>
                  </a:cubicBezTo>
                  <a:cubicBezTo>
                    <a:pt x="58" y="37"/>
                    <a:pt x="58" y="37"/>
                    <a:pt x="58" y="37"/>
                  </a:cubicBezTo>
                  <a:cubicBezTo>
                    <a:pt x="57" y="38"/>
                    <a:pt x="57" y="38"/>
                    <a:pt x="57" y="38"/>
                  </a:cubicBezTo>
                  <a:cubicBezTo>
                    <a:pt x="58" y="38"/>
                    <a:pt x="58" y="38"/>
                    <a:pt x="58" y="38"/>
                  </a:cubicBezTo>
                  <a:cubicBezTo>
                    <a:pt x="59" y="37"/>
                    <a:pt x="59" y="37"/>
                    <a:pt x="59" y="37"/>
                  </a:cubicBezTo>
                  <a:cubicBezTo>
                    <a:pt x="59" y="37"/>
                    <a:pt x="59" y="37"/>
                    <a:pt x="59" y="37"/>
                  </a:cubicBezTo>
                  <a:cubicBezTo>
                    <a:pt x="59" y="37"/>
                    <a:pt x="59" y="37"/>
                    <a:pt x="59" y="37"/>
                  </a:cubicBezTo>
                  <a:close/>
                  <a:moveTo>
                    <a:pt x="56" y="37"/>
                  </a:move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6" y="37"/>
                    <a:pt x="56" y="37"/>
                    <a:pt x="56" y="37"/>
                  </a:cubicBezTo>
                  <a:close/>
                  <a:moveTo>
                    <a:pt x="49" y="35"/>
                  </a:moveTo>
                  <a:cubicBezTo>
                    <a:pt x="50" y="34"/>
                    <a:pt x="50" y="34"/>
                    <a:pt x="50" y="34"/>
                  </a:cubicBezTo>
                  <a:cubicBezTo>
                    <a:pt x="51" y="35"/>
                    <a:pt x="51" y="35"/>
                    <a:pt x="51" y="35"/>
                  </a:cubicBezTo>
                  <a:cubicBezTo>
                    <a:pt x="51" y="35"/>
                    <a:pt x="51" y="35"/>
                    <a:pt x="51" y="35"/>
                  </a:cubicBezTo>
                  <a:cubicBezTo>
                    <a:pt x="52" y="34"/>
                    <a:pt x="52" y="34"/>
                    <a:pt x="52" y="34"/>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52" y="36"/>
                    <a:pt x="52" y="36"/>
                    <a:pt x="52" y="36"/>
                  </a:cubicBezTo>
                  <a:cubicBezTo>
                    <a:pt x="52" y="36"/>
                    <a:pt x="52" y="36"/>
                    <a:pt x="52" y="36"/>
                  </a:cubicBezTo>
                  <a:cubicBezTo>
                    <a:pt x="52" y="36"/>
                    <a:pt x="52" y="36"/>
                    <a:pt x="52" y="36"/>
                  </a:cubicBezTo>
                  <a:cubicBezTo>
                    <a:pt x="51" y="36"/>
                    <a:pt x="51" y="36"/>
                    <a:pt x="51" y="36"/>
                  </a:cubicBezTo>
                  <a:cubicBezTo>
                    <a:pt x="51" y="35"/>
                    <a:pt x="51" y="35"/>
                    <a:pt x="51" y="35"/>
                  </a:cubicBezTo>
                  <a:cubicBezTo>
                    <a:pt x="50" y="35"/>
                    <a:pt x="50" y="35"/>
                    <a:pt x="50" y="35"/>
                  </a:cubicBezTo>
                  <a:cubicBezTo>
                    <a:pt x="50" y="35"/>
                    <a:pt x="50" y="35"/>
                    <a:pt x="50" y="35"/>
                  </a:cubicBezTo>
                  <a:cubicBezTo>
                    <a:pt x="49" y="35"/>
                    <a:pt x="49" y="35"/>
                    <a:pt x="49" y="35"/>
                  </a:cubicBezTo>
                  <a:cubicBezTo>
                    <a:pt x="49" y="35"/>
                    <a:pt x="49" y="35"/>
                    <a:pt x="49" y="35"/>
                  </a:cubicBezTo>
                  <a:close/>
                  <a:moveTo>
                    <a:pt x="43" y="30"/>
                  </a:moveTo>
                  <a:cubicBezTo>
                    <a:pt x="43" y="30"/>
                    <a:pt x="43" y="30"/>
                    <a:pt x="43" y="30"/>
                  </a:cubicBezTo>
                  <a:cubicBezTo>
                    <a:pt x="43" y="30"/>
                    <a:pt x="43" y="30"/>
                    <a:pt x="43" y="30"/>
                  </a:cubicBezTo>
                  <a:cubicBezTo>
                    <a:pt x="43" y="30"/>
                    <a:pt x="43" y="30"/>
                    <a:pt x="43" y="30"/>
                  </a:cubicBezTo>
                  <a:cubicBezTo>
                    <a:pt x="43" y="30"/>
                    <a:pt x="43" y="30"/>
                    <a:pt x="43" y="30"/>
                  </a:cubicBezTo>
                  <a:cubicBezTo>
                    <a:pt x="43" y="30"/>
                    <a:pt x="43" y="30"/>
                    <a:pt x="43" y="30"/>
                  </a:cubicBezTo>
                  <a:close/>
                  <a:moveTo>
                    <a:pt x="42" y="29"/>
                  </a:moveTo>
                  <a:cubicBezTo>
                    <a:pt x="42" y="29"/>
                    <a:pt x="42" y="29"/>
                    <a:pt x="42" y="29"/>
                  </a:cubicBezTo>
                  <a:cubicBezTo>
                    <a:pt x="42" y="29"/>
                    <a:pt x="42" y="29"/>
                    <a:pt x="42" y="29"/>
                  </a:cubicBezTo>
                  <a:cubicBezTo>
                    <a:pt x="43" y="29"/>
                    <a:pt x="43" y="29"/>
                    <a:pt x="43" y="29"/>
                  </a:cubicBezTo>
                  <a:cubicBezTo>
                    <a:pt x="43" y="29"/>
                    <a:pt x="43" y="29"/>
                    <a:pt x="43" y="29"/>
                  </a:cubicBezTo>
                  <a:cubicBezTo>
                    <a:pt x="43" y="29"/>
                    <a:pt x="43" y="29"/>
                    <a:pt x="43" y="29"/>
                  </a:cubicBezTo>
                  <a:cubicBezTo>
                    <a:pt x="42" y="29"/>
                    <a:pt x="42" y="29"/>
                    <a:pt x="42" y="29"/>
                  </a:cubicBezTo>
                  <a:cubicBezTo>
                    <a:pt x="42" y="29"/>
                    <a:pt x="42" y="29"/>
                    <a:pt x="42" y="29"/>
                  </a:cubicBezTo>
                  <a:cubicBezTo>
                    <a:pt x="42" y="29"/>
                    <a:pt x="42" y="29"/>
                    <a:pt x="42" y="29"/>
                  </a:cubicBezTo>
                  <a:cubicBezTo>
                    <a:pt x="42" y="29"/>
                    <a:pt x="42" y="29"/>
                    <a:pt x="42" y="29"/>
                  </a:cubicBezTo>
                  <a:close/>
                  <a:moveTo>
                    <a:pt x="64" y="31"/>
                  </a:moveTo>
                  <a:cubicBezTo>
                    <a:pt x="65" y="31"/>
                    <a:pt x="65" y="31"/>
                    <a:pt x="65" y="31"/>
                  </a:cubicBezTo>
                  <a:cubicBezTo>
                    <a:pt x="65" y="31"/>
                    <a:pt x="65" y="31"/>
                    <a:pt x="65" y="31"/>
                  </a:cubicBezTo>
                  <a:cubicBezTo>
                    <a:pt x="66" y="31"/>
                    <a:pt x="66" y="31"/>
                    <a:pt x="66" y="31"/>
                  </a:cubicBezTo>
                  <a:cubicBezTo>
                    <a:pt x="66" y="31"/>
                    <a:pt x="66" y="31"/>
                    <a:pt x="66" y="31"/>
                  </a:cubicBezTo>
                  <a:cubicBezTo>
                    <a:pt x="66" y="31"/>
                    <a:pt x="66" y="31"/>
                    <a:pt x="66" y="31"/>
                  </a:cubicBezTo>
                  <a:cubicBezTo>
                    <a:pt x="66" y="31"/>
                    <a:pt x="66" y="31"/>
                    <a:pt x="66" y="31"/>
                  </a:cubicBezTo>
                  <a:cubicBezTo>
                    <a:pt x="66" y="31"/>
                    <a:pt x="66" y="31"/>
                    <a:pt x="66" y="31"/>
                  </a:cubicBezTo>
                  <a:cubicBezTo>
                    <a:pt x="66" y="30"/>
                    <a:pt x="66" y="30"/>
                    <a:pt x="66" y="30"/>
                  </a:cubicBezTo>
                  <a:cubicBezTo>
                    <a:pt x="66" y="31"/>
                    <a:pt x="66" y="31"/>
                    <a:pt x="66" y="31"/>
                  </a:cubicBezTo>
                  <a:cubicBezTo>
                    <a:pt x="65" y="31"/>
                    <a:pt x="65" y="31"/>
                    <a:pt x="65" y="31"/>
                  </a:cubicBezTo>
                  <a:cubicBezTo>
                    <a:pt x="65" y="30"/>
                    <a:pt x="65" y="30"/>
                    <a:pt x="65" y="30"/>
                  </a:cubicBezTo>
                  <a:cubicBezTo>
                    <a:pt x="64" y="31"/>
                    <a:pt x="64" y="31"/>
                    <a:pt x="64" y="31"/>
                  </a:cubicBezTo>
                  <a:cubicBezTo>
                    <a:pt x="64" y="31"/>
                    <a:pt x="64" y="31"/>
                    <a:pt x="64" y="31"/>
                  </a:cubicBezTo>
                  <a:cubicBezTo>
                    <a:pt x="64" y="31"/>
                    <a:pt x="64" y="31"/>
                    <a:pt x="64" y="31"/>
                  </a:cubicBezTo>
                  <a:close/>
                  <a:moveTo>
                    <a:pt x="64" y="32"/>
                  </a:moveTo>
                  <a:cubicBezTo>
                    <a:pt x="64" y="32"/>
                    <a:pt x="64" y="32"/>
                    <a:pt x="64" y="32"/>
                  </a:cubicBezTo>
                  <a:cubicBezTo>
                    <a:pt x="64" y="32"/>
                    <a:pt x="64" y="32"/>
                    <a:pt x="64" y="32"/>
                  </a:cubicBezTo>
                  <a:cubicBezTo>
                    <a:pt x="64" y="32"/>
                    <a:pt x="64" y="32"/>
                    <a:pt x="64" y="32"/>
                  </a:cubicBezTo>
                  <a:cubicBezTo>
                    <a:pt x="64" y="32"/>
                    <a:pt x="64" y="32"/>
                    <a:pt x="64" y="32"/>
                  </a:cubicBezTo>
                  <a:close/>
                  <a:moveTo>
                    <a:pt x="62" y="32"/>
                  </a:moveTo>
                  <a:cubicBezTo>
                    <a:pt x="61" y="32"/>
                    <a:pt x="61" y="32"/>
                    <a:pt x="61" y="32"/>
                  </a:cubicBezTo>
                  <a:cubicBezTo>
                    <a:pt x="61" y="32"/>
                    <a:pt x="61" y="32"/>
                    <a:pt x="61" y="32"/>
                  </a:cubicBezTo>
                  <a:cubicBezTo>
                    <a:pt x="61" y="32"/>
                    <a:pt x="61" y="32"/>
                    <a:pt x="61" y="32"/>
                  </a:cubicBezTo>
                  <a:cubicBezTo>
                    <a:pt x="61" y="32"/>
                    <a:pt x="61" y="32"/>
                    <a:pt x="61" y="32"/>
                  </a:cubicBezTo>
                  <a:cubicBezTo>
                    <a:pt x="62" y="33"/>
                    <a:pt x="62" y="33"/>
                    <a:pt x="62" y="33"/>
                  </a:cubicBezTo>
                  <a:cubicBezTo>
                    <a:pt x="62" y="32"/>
                    <a:pt x="62" y="32"/>
                    <a:pt x="62" y="32"/>
                  </a:cubicBezTo>
                  <a:cubicBezTo>
                    <a:pt x="63" y="32"/>
                    <a:pt x="63" y="32"/>
                    <a:pt x="63" y="32"/>
                  </a:cubicBezTo>
                  <a:cubicBezTo>
                    <a:pt x="62" y="32"/>
                    <a:pt x="62" y="32"/>
                    <a:pt x="62" y="32"/>
                  </a:cubicBezTo>
                  <a:cubicBezTo>
                    <a:pt x="62" y="32"/>
                    <a:pt x="62" y="32"/>
                    <a:pt x="62" y="32"/>
                  </a:cubicBezTo>
                  <a:cubicBezTo>
                    <a:pt x="62" y="32"/>
                    <a:pt x="62" y="32"/>
                    <a:pt x="62" y="32"/>
                  </a:cubicBezTo>
                  <a:close/>
                  <a:moveTo>
                    <a:pt x="60" y="33"/>
                  </a:moveTo>
                  <a:cubicBezTo>
                    <a:pt x="60" y="33"/>
                    <a:pt x="60" y="33"/>
                    <a:pt x="60" y="33"/>
                  </a:cubicBezTo>
                  <a:cubicBezTo>
                    <a:pt x="61" y="33"/>
                    <a:pt x="61" y="33"/>
                    <a:pt x="61" y="33"/>
                  </a:cubicBezTo>
                  <a:cubicBezTo>
                    <a:pt x="61" y="32"/>
                    <a:pt x="61" y="32"/>
                    <a:pt x="61" y="32"/>
                  </a:cubicBezTo>
                  <a:cubicBezTo>
                    <a:pt x="61" y="32"/>
                    <a:pt x="61" y="32"/>
                    <a:pt x="61" y="32"/>
                  </a:cubicBezTo>
                  <a:cubicBezTo>
                    <a:pt x="61" y="32"/>
                    <a:pt x="61" y="32"/>
                    <a:pt x="61" y="32"/>
                  </a:cubicBezTo>
                  <a:cubicBezTo>
                    <a:pt x="60" y="32"/>
                    <a:pt x="60" y="32"/>
                    <a:pt x="60" y="32"/>
                  </a:cubicBezTo>
                  <a:cubicBezTo>
                    <a:pt x="60" y="33"/>
                    <a:pt x="60" y="33"/>
                    <a:pt x="60" y="33"/>
                  </a:cubicBezTo>
                  <a:close/>
                  <a:moveTo>
                    <a:pt x="59" y="33"/>
                  </a:moveTo>
                  <a:cubicBezTo>
                    <a:pt x="59" y="32"/>
                    <a:pt x="59" y="32"/>
                    <a:pt x="59" y="32"/>
                  </a:cubicBezTo>
                  <a:cubicBezTo>
                    <a:pt x="59" y="32"/>
                    <a:pt x="59" y="32"/>
                    <a:pt x="59" y="32"/>
                  </a:cubicBezTo>
                  <a:cubicBezTo>
                    <a:pt x="59" y="32"/>
                    <a:pt x="59" y="32"/>
                    <a:pt x="59" y="32"/>
                  </a:cubicBezTo>
                  <a:cubicBezTo>
                    <a:pt x="60" y="32"/>
                    <a:pt x="60" y="32"/>
                    <a:pt x="60" y="32"/>
                  </a:cubicBezTo>
                  <a:cubicBezTo>
                    <a:pt x="60" y="32"/>
                    <a:pt x="60" y="32"/>
                    <a:pt x="60" y="32"/>
                  </a:cubicBezTo>
                  <a:cubicBezTo>
                    <a:pt x="60" y="32"/>
                    <a:pt x="60" y="32"/>
                    <a:pt x="60" y="32"/>
                  </a:cubicBezTo>
                  <a:cubicBezTo>
                    <a:pt x="60" y="33"/>
                    <a:pt x="60" y="33"/>
                    <a:pt x="60" y="33"/>
                  </a:cubicBezTo>
                  <a:cubicBezTo>
                    <a:pt x="60" y="33"/>
                    <a:pt x="60" y="33"/>
                    <a:pt x="60" y="33"/>
                  </a:cubicBezTo>
                  <a:cubicBezTo>
                    <a:pt x="59" y="33"/>
                    <a:pt x="59" y="33"/>
                    <a:pt x="59" y="33"/>
                  </a:cubicBezTo>
                  <a:cubicBezTo>
                    <a:pt x="59" y="33"/>
                    <a:pt x="59" y="33"/>
                    <a:pt x="59" y="33"/>
                  </a:cubicBezTo>
                  <a:close/>
                  <a:moveTo>
                    <a:pt x="59" y="33"/>
                  </a:moveTo>
                  <a:cubicBezTo>
                    <a:pt x="58" y="33"/>
                    <a:pt x="58" y="33"/>
                    <a:pt x="58" y="33"/>
                  </a:cubicBezTo>
                  <a:cubicBezTo>
                    <a:pt x="58" y="33"/>
                    <a:pt x="58" y="33"/>
                    <a:pt x="58" y="33"/>
                  </a:cubicBezTo>
                  <a:cubicBezTo>
                    <a:pt x="58" y="33"/>
                    <a:pt x="58" y="33"/>
                    <a:pt x="58" y="33"/>
                  </a:cubicBezTo>
                  <a:cubicBezTo>
                    <a:pt x="59" y="33"/>
                    <a:pt x="59" y="33"/>
                    <a:pt x="59" y="33"/>
                  </a:cubicBezTo>
                  <a:close/>
                  <a:moveTo>
                    <a:pt x="59" y="32"/>
                  </a:moveTo>
                  <a:cubicBezTo>
                    <a:pt x="59" y="32"/>
                    <a:pt x="59" y="32"/>
                    <a:pt x="59" y="32"/>
                  </a:cubicBezTo>
                  <a:cubicBezTo>
                    <a:pt x="59" y="32"/>
                    <a:pt x="59" y="32"/>
                    <a:pt x="59" y="32"/>
                  </a:cubicBezTo>
                  <a:cubicBezTo>
                    <a:pt x="59" y="32"/>
                    <a:pt x="59" y="32"/>
                    <a:pt x="59" y="32"/>
                  </a:cubicBezTo>
                  <a:cubicBezTo>
                    <a:pt x="59" y="32"/>
                    <a:pt x="59" y="32"/>
                    <a:pt x="59" y="32"/>
                  </a:cubicBezTo>
                  <a:close/>
                  <a:moveTo>
                    <a:pt x="51" y="33"/>
                  </a:moveTo>
                  <a:cubicBezTo>
                    <a:pt x="51" y="33"/>
                    <a:pt x="51" y="32"/>
                    <a:pt x="51" y="32"/>
                  </a:cubicBezTo>
                  <a:cubicBezTo>
                    <a:pt x="52" y="32"/>
                    <a:pt x="52" y="32"/>
                    <a:pt x="52" y="32"/>
                  </a:cubicBezTo>
                  <a:cubicBezTo>
                    <a:pt x="53" y="32"/>
                    <a:pt x="53" y="32"/>
                    <a:pt x="53" y="32"/>
                  </a:cubicBezTo>
                  <a:cubicBezTo>
                    <a:pt x="54" y="32"/>
                    <a:pt x="54" y="32"/>
                    <a:pt x="54" y="32"/>
                  </a:cubicBezTo>
                  <a:cubicBezTo>
                    <a:pt x="54" y="32"/>
                    <a:pt x="54" y="32"/>
                    <a:pt x="54" y="32"/>
                  </a:cubicBezTo>
                  <a:cubicBezTo>
                    <a:pt x="54" y="32"/>
                    <a:pt x="54" y="32"/>
                    <a:pt x="54" y="32"/>
                  </a:cubicBezTo>
                  <a:cubicBezTo>
                    <a:pt x="55" y="33"/>
                    <a:pt x="55" y="33"/>
                    <a:pt x="55" y="33"/>
                  </a:cubicBezTo>
                  <a:cubicBezTo>
                    <a:pt x="55" y="32"/>
                    <a:pt x="55" y="32"/>
                    <a:pt x="55" y="32"/>
                  </a:cubicBezTo>
                  <a:cubicBezTo>
                    <a:pt x="56" y="32"/>
                    <a:pt x="56" y="32"/>
                    <a:pt x="56" y="32"/>
                  </a:cubicBezTo>
                  <a:cubicBezTo>
                    <a:pt x="56" y="33"/>
                    <a:pt x="56" y="33"/>
                    <a:pt x="56" y="33"/>
                  </a:cubicBezTo>
                  <a:cubicBezTo>
                    <a:pt x="57" y="33"/>
                    <a:pt x="57" y="33"/>
                    <a:pt x="57" y="33"/>
                  </a:cubicBezTo>
                  <a:cubicBezTo>
                    <a:pt x="57" y="32"/>
                    <a:pt x="57" y="32"/>
                    <a:pt x="57" y="32"/>
                  </a:cubicBezTo>
                  <a:cubicBezTo>
                    <a:pt x="57" y="32"/>
                    <a:pt x="57" y="32"/>
                    <a:pt x="57" y="32"/>
                  </a:cubicBezTo>
                  <a:cubicBezTo>
                    <a:pt x="58" y="32"/>
                    <a:pt x="58" y="32"/>
                    <a:pt x="58" y="32"/>
                  </a:cubicBezTo>
                  <a:cubicBezTo>
                    <a:pt x="58" y="32"/>
                    <a:pt x="58" y="32"/>
                    <a:pt x="58" y="32"/>
                  </a:cubicBezTo>
                  <a:cubicBezTo>
                    <a:pt x="58" y="31"/>
                    <a:pt x="58" y="31"/>
                    <a:pt x="58" y="31"/>
                  </a:cubicBezTo>
                  <a:cubicBezTo>
                    <a:pt x="58" y="32"/>
                    <a:pt x="58" y="32"/>
                    <a:pt x="58" y="32"/>
                  </a:cubicBezTo>
                  <a:cubicBezTo>
                    <a:pt x="58" y="32"/>
                    <a:pt x="58" y="32"/>
                    <a:pt x="58" y="32"/>
                  </a:cubicBezTo>
                  <a:cubicBezTo>
                    <a:pt x="58" y="32"/>
                    <a:pt x="58" y="32"/>
                    <a:pt x="58" y="32"/>
                  </a:cubicBezTo>
                  <a:cubicBezTo>
                    <a:pt x="58" y="33"/>
                    <a:pt x="58" y="33"/>
                    <a:pt x="58" y="33"/>
                  </a:cubicBezTo>
                  <a:cubicBezTo>
                    <a:pt x="58" y="33"/>
                    <a:pt x="58" y="33"/>
                    <a:pt x="58" y="33"/>
                  </a:cubicBezTo>
                  <a:cubicBezTo>
                    <a:pt x="57" y="33"/>
                    <a:pt x="57" y="33"/>
                    <a:pt x="57" y="33"/>
                  </a:cubicBezTo>
                  <a:cubicBezTo>
                    <a:pt x="57" y="33"/>
                    <a:pt x="57" y="33"/>
                    <a:pt x="57" y="33"/>
                  </a:cubicBezTo>
                  <a:cubicBezTo>
                    <a:pt x="57" y="33"/>
                    <a:pt x="57" y="33"/>
                    <a:pt x="57" y="33"/>
                  </a:cubicBezTo>
                  <a:cubicBezTo>
                    <a:pt x="56" y="33"/>
                    <a:pt x="56" y="33"/>
                    <a:pt x="56" y="33"/>
                  </a:cubicBezTo>
                  <a:cubicBezTo>
                    <a:pt x="55" y="33"/>
                    <a:pt x="55" y="33"/>
                    <a:pt x="55" y="33"/>
                  </a:cubicBezTo>
                  <a:cubicBezTo>
                    <a:pt x="55" y="33"/>
                    <a:pt x="55" y="33"/>
                    <a:pt x="55" y="33"/>
                  </a:cubicBezTo>
                  <a:cubicBezTo>
                    <a:pt x="54" y="33"/>
                    <a:pt x="54" y="33"/>
                    <a:pt x="54" y="33"/>
                  </a:cubicBezTo>
                  <a:cubicBezTo>
                    <a:pt x="54" y="33"/>
                    <a:pt x="54" y="33"/>
                    <a:pt x="54" y="33"/>
                  </a:cubicBezTo>
                  <a:cubicBezTo>
                    <a:pt x="54" y="33"/>
                    <a:pt x="54" y="33"/>
                    <a:pt x="54" y="33"/>
                  </a:cubicBezTo>
                  <a:cubicBezTo>
                    <a:pt x="54" y="33"/>
                    <a:pt x="54" y="33"/>
                    <a:pt x="54" y="33"/>
                  </a:cubicBezTo>
                  <a:cubicBezTo>
                    <a:pt x="53" y="34"/>
                    <a:pt x="53" y="34"/>
                    <a:pt x="53" y="34"/>
                  </a:cubicBezTo>
                  <a:cubicBezTo>
                    <a:pt x="53" y="33"/>
                    <a:pt x="53" y="33"/>
                    <a:pt x="53" y="33"/>
                  </a:cubicBezTo>
                  <a:cubicBezTo>
                    <a:pt x="53" y="33"/>
                    <a:pt x="53" y="33"/>
                    <a:pt x="53" y="33"/>
                  </a:cubicBezTo>
                  <a:cubicBezTo>
                    <a:pt x="52" y="33"/>
                    <a:pt x="52" y="33"/>
                    <a:pt x="52" y="33"/>
                  </a:cubicBezTo>
                  <a:cubicBezTo>
                    <a:pt x="52" y="33"/>
                    <a:pt x="52" y="33"/>
                    <a:pt x="52" y="33"/>
                  </a:cubicBezTo>
                  <a:cubicBezTo>
                    <a:pt x="52" y="33"/>
                    <a:pt x="52" y="33"/>
                    <a:pt x="52" y="33"/>
                  </a:cubicBezTo>
                  <a:cubicBezTo>
                    <a:pt x="51" y="33"/>
                    <a:pt x="51" y="33"/>
                    <a:pt x="51" y="33"/>
                  </a:cubicBezTo>
                  <a:cubicBezTo>
                    <a:pt x="51" y="33"/>
                    <a:pt x="51" y="33"/>
                    <a:pt x="51" y="33"/>
                  </a:cubicBezTo>
                  <a:close/>
                  <a:moveTo>
                    <a:pt x="51" y="33"/>
                  </a:moveTo>
                  <a:cubicBezTo>
                    <a:pt x="51" y="33"/>
                    <a:pt x="51" y="33"/>
                    <a:pt x="51" y="33"/>
                  </a:cubicBezTo>
                  <a:cubicBezTo>
                    <a:pt x="51" y="33"/>
                    <a:pt x="51" y="33"/>
                    <a:pt x="51" y="33"/>
                  </a:cubicBezTo>
                  <a:cubicBezTo>
                    <a:pt x="51" y="33"/>
                    <a:pt x="51" y="33"/>
                    <a:pt x="51" y="33"/>
                  </a:cubicBezTo>
                  <a:cubicBezTo>
                    <a:pt x="51" y="33"/>
                    <a:pt x="51" y="33"/>
                    <a:pt x="51" y="33"/>
                  </a:cubicBezTo>
                  <a:close/>
                  <a:moveTo>
                    <a:pt x="51" y="33"/>
                  </a:moveTo>
                  <a:cubicBezTo>
                    <a:pt x="51" y="32"/>
                    <a:pt x="51" y="32"/>
                    <a:pt x="51" y="32"/>
                  </a:cubicBezTo>
                  <a:cubicBezTo>
                    <a:pt x="50" y="33"/>
                    <a:pt x="50" y="33"/>
                    <a:pt x="50" y="33"/>
                  </a:cubicBezTo>
                  <a:cubicBezTo>
                    <a:pt x="51" y="33"/>
                    <a:pt x="51" y="33"/>
                    <a:pt x="51" y="33"/>
                  </a:cubicBezTo>
                  <a:cubicBezTo>
                    <a:pt x="51" y="33"/>
                    <a:pt x="51" y="33"/>
                    <a:pt x="51" y="33"/>
                  </a:cubicBezTo>
                  <a:cubicBezTo>
                    <a:pt x="51" y="33"/>
                    <a:pt x="51" y="33"/>
                    <a:pt x="51" y="33"/>
                  </a:cubicBezTo>
                  <a:close/>
                  <a:moveTo>
                    <a:pt x="45" y="33"/>
                  </a:moveTo>
                  <a:cubicBezTo>
                    <a:pt x="45" y="33"/>
                    <a:pt x="45" y="33"/>
                    <a:pt x="45" y="33"/>
                  </a:cubicBezTo>
                  <a:cubicBezTo>
                    <a:pt x="45" y="33"/>
                    <a:pt x="45" y="33"/>
                    <a:pt x="45" y="33"/>
                  </a:cubicBezTo>
                  <a:cubicBezTo>
                    <a:pt x="45" y="33"/>
                    <a:pt x="45" y="33"/>
                    <a:pt x="45" y="33"/>
                  </a:cubicBezTo>
                  <a:cubicBezTo>
                    <a:pt x="45" y="34"/>
                    <a:pt x="45" y="34"/>
                    <a:pt x="45" y="34"/>
                  </a:cubicBezTo>
                  <a:cubicBezTo>
                    <a:pt x="45" y="34"/>
                    <a:pt x="45" y="34"/>
                    <a:pt x="45" y="34"/>
                  </a:cubicBezTo>
                  <a:cubicBezTo>
                    <a:pt x="46" y="34"/>
                    <a:pt x="46" y="34"/>
                    <a:pt x="46" y="34"/>
                  </a:cubicBezTo>
                  <a:cubicBezTo>
                    <a:pt x="46" y="34"/>
                    <a:pt x="46" y="34"/>
                    <a:pt x="46" y="34"/>
                  </a:cubicBezTo>
                  <a:cubicBezTo>
                    <a:pt x="47" y="34"/>
                    <a:pt x="47" y="34"/>
                    <a:pt x="47" y="34"/>
                  </a:cubicBezTo>
                  <a:cubicBezTo>
                    <a:pt x="47" y="33"/>
                    <a:pt x="47" y="33"/>
                    <a:pt x="47" y="33"/>
                  </a:cubicBezTo>
                  <a:cubicBezTo>
                    <a:pt x="47" y="34"/>
                    <a:pt x="47" y="34"/>
                    <a:pt x="47" y="34"/>
                  </a:cubicBezTo>
                  <a:cubicBezTo>
                    <a:pt x="48" y="33"/>
                    <a:pt x="48" y="33"/>
                    <a:pt x="48" y="33"/>
                  </a:cubicBezTo>
                  <a:cubicBezTo>
                    <a:pt x="48" y="33"/>
                    <a:pt x="48" y="33"/>
                    <a:pt x="48" y="33"/>
                  </a:cubicBezTo>
                  <a:cubicBezTo>
                    <a:pt x="49" y="33"/>
                    <a:pt x="49" y="33"/>
                    <a:pt x="49" y="33"/>
                  </a:cubicBezTo>
                  <a:cubicBezTo>
                    <a:pt x="49" y="33"/>
                    <a:pt x="49" y="33"/>
                    <a:pt x="49" y="33"/>
                  </a:cubicBezTo>
                  <a:cubicBezTo>
                    <a:pt x="49" y="33"/>
                    <a:pt x="49" y="33"/>
                    <a:pt x="49" y="33"/>
                  </a:cubicBezTo>
                  <a:cubicBezTo>
                    <a:pt x="50" y="33"/>
                    <a:pt x="50" y="33"/>
                    <a:pt x="50" y="33"/>
                  </a:cubicBezTo>
                  <a:cubicBezTo>
                    <a:pt x="49" y="33"/>
                    <a:pt x="49" y="33"/>
                    <a:pt x="49" y="33"/>
                  </a:cubicBezTo>
                  <a:cubicBezTo>
                    <a:pt x="50" y="33"/>
                    <a:pt x="50" y="33"/>
                    <a:pt x="50" y="33"/>
                  </a:cubicBezTo>
                  <a:cubicBezTo>
                    <a:pt x="50" y="33"/>
                    <a:pt x="50" y="33"/>
                    <a:pt x="50" y="33"/>
                  </a:cubicBezTo>
                  <a:cubicBezTo>
                    <a:pt x="50" y="33"/>
                    <a:pt x="50" y="33"/>
                    <a:pt x="50" y="33"/>
                  </a:cubicBezTo>
                  <a:cubicBezTo>
                    <a:pt x="50" y="33"/>
                    <a:pt x="50" y="33"/>
                    <a:pt x="50" y="33"/>
                  </a:cubicBezTo>
                  <a:cubicBezTo>
                    <a:pt x="50" y="32"/>
                    <a:pt x="50" y="32"/>
                    <a:pt x="50"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8" y="32"/>
                    <a:pt x="48" y="32"/>
                    <a:pt x="48" y="32"/>
                  </a:cubicBezTo>
                  <a:cubicBezTo>
                    <a:pt x="48" y="32"/>
                    <a:pt x="48" y="32"/>
                    <a:pt x="48" y="32"/>
                  </a:cubicBezTo>
                  <a:cubicBezTo>
                    <a:pt x="48" y="32"/>
                    <a:pt x="48" y="32"/>
                    <a:pt x="48" y="32"/>
                  </a:cubicBezTo>
                  <a:cubicBezTo>
                    <a:pt x="47" y="32"/>
                    <a:pt x="47" y="32"/>
                    <a:pt x="47" y="32"/>
                  </a:cubicBezTo>
                  <a:cubicBezTo>
                    <a:pt x="47" y="32"/>
                    <a:pt x="47" y="32"/>
                    <a:pt x="47" y="32"/>
                  </a:cubicBezTo>
                  <a:cubicBezTo>
                    <a:pt x="48" y="32"/>
                    <a:pt x="48" y="32"/>
                    <a:pt x="48" y="32"/>
                  </a:cubicBezTo>
                  <a:cubicBezTo>
                    <a:pt x="48" y="33"/>
                    <a:pt x="48" y="33"/>
                    <a:pt x="48" y="33"/>
                  </a:cubicBezTo>
                  <a:cubicBezTo>
                    <a:pt x="48" y="33"/>
                    <a:pt x="48" y="33"/>
                    <a:pt x="48" y="33"/>
                  </a:cubicBezTo>
                  <a:cubicBezTo>
                    <a:pt x="47" y="33"/>
                    <a:pt x="47" y="33"/>
                    <a:pt x="47" y="33"/>
                  </a:cubicBezTo>
                  <a:cubicBezTo>
                    <a:pt x="47" y="33"/>
                    <a:pt x="47" y="33"/>
                    <a:pt x="47" y="33"/>
                  </a:cubicBezTo>
                  <a:cubicBezTo>
                    <a:pt x="47" y="32"/>
                    <a:pt x="47" y="32"/>
                    <a:pt x="47" y="32"/>
                  </a:cubicBezTo>
                  <a:cubicBezTo>
                    <a:pt x="46" y="32"/>
                    <a:pt x="46" y="32"/>
                    <a:pt x="46" y="32"/>
                  </a:cubicBezTo>
                  <a:cubicBezTo>
                    <a:pt x="46" y="32"/>
                    <a:pt x="46" y="32"/>
                    <a:pt x="46" y="32"/>
                  </a:cubicBezTo>
                  <a:cubicBezTo>
                    <a:pt x="46" y="32"/>
                    <a:pt x="46" y="32"/>
                    <a:pt x="46" y="32"/>
                  </a:cubicBezTo>
                  <a:cubicBezTo>
                    <a:pt x="45" y="33"/>
                    <a:pt x="45" y="33"/>
                    <a:pt x="45" y="33"/>
                  </a:cubicBezTo>
                  <a:cubicBezTo>
                    <a:pt x="45" y="33"/>
                    <a:pt x="45" y="33"/>
                    <a:pt x="45" y="33"/>
                  </a:cubicBezTo>
                  <a:close/>
                  <a:moveTo>
                    <a:pt x="44" y="32"/>
                  </a:moveTo>
                  <a:cubicBezTo>
                    <a:pt x="44" y="32"/>
                    <a:pt x="44" y="32"/>
                    <a:pt x="44" y="32"/>
                  </a:cubicBezTo>
                  <a:cubicBezTo>
                    <a:pt x="45" y="32"/>
                    <a:pt x="45" y="32"/>
                    <a:pt x="45" y="32"/>
                  </a:cubicBezTo>
                  <a:cubicBezTo>
                    <a:pt x="45" y="33"/>
                    <a:pt x="45" y="33"/>
                    <a:pt x="45" y="33"/>
                  </a:cubicBezTo>
                  <a:cubicBezTo>
                    <a:pt x="44" y="33"/>
                    <a:pt x="44" y="33"/>
                    <a:pt x="44" y="33"/>
                  </a:cubicBezTo>
                  <a:cubicBezTo>
                    <a:pt x="45" y="33"/>
                    <a:pt x="45" y="33"/>
                    <a:pt x="45" y="33"/>
                  </a:cubicBezTo>
                  <a:cubicBezTo>
                    <a:pt x="44" y="33"/>
                    <a:pt x="44" y="33"/>
                    <a:pt x="44" y="33"/>
                  </a:cubicBezTo>
                  <a:cubicBezTo>
                    <a:pt x="44" y="33"/>
                    <a:pt x="44" y="33"/>
                    <a:pt x="44" y="33"/>
                  </a:cubicBezTo>
                  <a:cubicBezTo>
                    <a:pt x="43" y="33"/>
                    <a:pt x="43" y="33"/>
                    <a:pt x="43" y="33"/>
                  </a:cubicBezTo>
                  <a:cubicBezTo>
                    <a:pt x="43" y="33"/>
                    <a:pt x="43" y="33"/>
                    <a:pt x="43" y="33"/>
                  </a:cubicBezTo>
                  <a:cubicBezTo>
                    <a:pt x="43" y="33"/>
                    <a:pt x="43" y="33"/>
                    <a:pt x="43" y="33"/>
                  </a:cubicBezTo>
                  <a:cubicBezTo>
                    <a:pt x="44" y="33"/>
                    <a:pt x="44" y="33"/>
                    <a:pt x="44" y="33"/>
                  </a:cubicBezTo>
                  <a:cubicBezTo>
                    <a:pt x="44" y="32"/>
                    <a:pt x="44" y="32"/>
                    <a:pt x="44" y="32"/>
                  </a:cubicBezTo>
                  <a:close/>
                  <a:moveTo>
                    <a:pt x="42" y="33"/>
                  </a:moveTo>
                  <a:cubicBezTo>
                    <a:pt x="43" y="33"/>
                    <a:pt x="43" y="33"/>
                    <a:pt x="43" y="33"/>
                  </a:cubicBezTo>
                  <a:cubicBezTo>
                    <a:pt x="43" y="33"/>
                    <a:pt x="43" y="33"/>
                    <a:pt x="43" y="33"/>
                  </a:cubicBezTo>
                  <a:cubicBezTo>
                    <a:pt x="42" y="33"/>
                    <a:pt x="42" y="33"/>
                    <a:pt x="42" y="33"/>
                  </a:cubicBezTo>
                  <a:cubicBezTo>
                    <a:pt x="42" y="33"/>
                    <a:pt x="42" y="33"/>
                    <a:pt x="42" y="33"/>
                  </a:cubicBezTo>
                  <a:close/>
                  <a:moveTo>
                    <a:pt x="40" y="32"/>
                  </a:moveTo>
                  <a:cubicBezTo>
                    <a:pt x="40" y="32"/>
                    <a:pt x="40" y="32"/>
                    <a:pt x="40" y="32"/>
                  </a:cubicBezTo>
                  <a:cubicBezTo>
                    <a:pt x="41" y="32"/>
                    <a:pt x="41" y="32"/>
                    <a:pt x="41" y="32"/>
                  </a:cubicBezTo>
                  <a:cubicBezTo>
                    <a:pt x="41" y="32"/>
                    <a:pt x="41" y="32"/>
                    <a:pt x="41" y="32"/>
                  </a:cubicBezTo>
                  <a:cubicBezTo>
                    <a:pt x="42" y="33"/>
                    <a:pt x="42" y="33"/>
                    <a:pt x="42" y="33"/>
                  </a:cubicBezTo>
                  <a:cubicBezTo>
                    <a:pt x="42" y="33"/>
                    <a:pt x="42" y="33"/>
                    <a:pt x="42" y="33"/>
                  </a:cubicBezTo>
                  <a:cubicBezTo>
                    <a:pt x="42" y="33"/>
                    <a:pt x="42" y="33"/>
                    <a:pt x="42" y="33"/>
                  </a:cubicBezTo>
                  <a:cubicBezTo>
                    <a:pt x="42" y="33"/>
                    <a:pt x="42" y="33"/>
                    <a:pt x="42" y="33"/>
                  </a:cubicBezTo>
                  <a:cubicBezTo>
                    <a:pt x="42" y="32"/>
                    <a:pt x="42" y="32"/>
                    <a:pt x="42" y="32"/>
                  </a:cubicBezTo>
                  <a:cubicBezTo>
                    <a:pt x="43" y="32"/>
                    <a:pt x="43" y="32"/>
                    <a:pt x="43" y="32"/>
                  </a:cubicBezTo>
                  <a:cubicBezTo>
                    <a:pt x="43" y="32"/>
                    <a:pt x="43" y="32"/>
                    <a:pt x="43" y="32"/>
                  </a:cubicBezTo>
                  <a:cubicBezTo>
                    <a:pt x="42" y="32"/>
                    <a:pt x="42" y="32"/>
                    <a:pt x="42" y="32"/>
                  </a:cubicBezTo>
                  <a:cubicBezTo>
                    <a:pt x="42" y="32"/>
                    <a:pt x="42" y="32"/>
                    <a:pt x="42" y="32"/>
                  </a:cubicBezTo>
                  <a:cubicBezTo>
                    <a:pt x="41" y="32"/>
                    <a:pt x="41" y="32"/>
                    <a:pt x="41" y="32"/>
                  </a:cubicBezTo>
                  <a:cubicBezTo>
                    <a:pt x="41" y="32"/>
                    <a:pt x="41" y="32"/>
                    <a:pt x="41" y="32"/>
                  </a:cubicBezTo>
                  <a:cubicBezTo>
                    <a:pt x="40" y="32"/>
                    <a:pt x="40" y="32"/>
                    <a:pt x="40" y="32"/>
                  </a:cubicBezTo>
                  <a:close/>
                  <a:moveTo>
                    <a:pt x="91" y="32"/>
                  </a:moveTo>
                  <a:cubicBezTo>
                    <a:pt x="91" y="32"/>
                    <a:pt x="91" y="32"/>
                    <a:pt x="91" y="32"/>
                  </a:cubicBezTo>
                  <a:cubicBezTo>
                    <a:pt x="92" y="32"/>
                    <a:pt x="92" y="32"/>
                    <a:pt x="92" y="32"/>
                  </a:cubicBezTo>
                  <a:cubicBezTo>
                    <a:pt x="92" y="32"/>
                    <a:pt x="92" y="32"/>
                    <a:pt x="92" y="32"/>
                  </a:cubicBezTo>
                  <a:cubicBezTo>
                    <a:pt x="92" y="32"/>
                    <a:pt x="92" y="32"/>
                    <a:pt x="92" y="32"/>
                  </a:cubicBezTo>
                  <a:cubicBezTo>
                    <a:pt x="92" y="32"/>
                    <a:pt x="92" y="32"/>
                    <a:pt x="92" y="32"/>
                  </a:cubicBezTo>
                  <a:cubicBezTo>
                    <a:pt x="91" y="32"/>
                    <a:pt x="91" y="32"/>
                    <a:pt x="91" y="32"/>
                  </a:cubicBezTo>
                  <a:cubicBezTo>
                    <a:pt x="91" y="32"/>
                    <a:pt x="91" y="32"/>
                    <a:pt x="91" y="32"/>
                  </a:cubicBezTo>
                  <a:close/>
                  <a:moveTo>
                    <a:pt x="89" y="32"/>
                  </a:moveTo>
                  <a:cubicBezTo>
                    <a:pt x="89" y="32"/>
                    <a:pt x="90" y="32"/>
                    <a:pt x="90" y="32"/>
                  </a:cubicBezTo>
                  <a:cubicBezTo>
                    <a:pt x="90" y="32"/>
                    <a:pt x="90" y="32"/>
                    <a:pt x="90" y="32"/>
                  </a:cubicBezTo>
                  <a:cubicBezTo>
                    <a:pt x="91" y="32"/>
                    <a:pt x="91" y="32"/>
                    <a:pt x="91" y="32"/>
                  </a:cubicBezTo>
                  <a:cubicBezTo>
                    <a:pt x="91" y="32"/>
                    <a:pt x="91" y="32"/>
                    <a:pt x="91" y="32"/>
                  </a:cubicBezTo>
                  <a:cubicBezTo>
                    <a:pt x="91" y="32"/>
                    <a:pt x="91" y="32"/>
                    <a:pt x="91" y="32"/>
                  </a:cubicBezTo>
                  <a:cubicBezTo>
                    <a:pt x="92" y="31"/>
                    <a:pt x="92" y="31"/>
                    <a:pt x="92" y="31"/>
                  </a:cubicBezTo>
                  <a:cubicBezTo>
                    <a:pt x="92" y="31"/>
                    <a:pt x="92" y="31"/>
                    <a:pt x="92" y="31"/>
                  </a:cubicBezTo>
                  <a:cubicBezTo>
                    <a:pt x="92" y="31"/>
                    <a:pt x="92" y="31"/>
                    <a:pt x="92" y="31"/>
                  </a:cubicBezTo>
                  <a:cubicBezTo>
                    <a:pt x="92" y="31"/>
                    <a:pt x="92" y="31"/>
                    <a:pt x="92" y="31"/>
                  </a:cubicBezTo>
                  <a:cubicBezTo>
                    <a:pt x="92" y="31"/>
                    <a:pt x="92" y="31"/>
                    <a:pt x="92" y="31"/>
                  </a:cubicBezTo>
                  <a:cubicBezTo>
                    <a:pt x="92" y="30"/>
                    <a:pt x="92" y="30"/>
                    <a:pt x="92" y="30"/>
                  </a:cubicBezTo>
                  <a:cubicBezTo>
                    <a:pt x="92" y="30"/>
                    <a:pt x="92" y="30"/>
                    <a:pt x="92" y="30"/>
                  </a:cubicBezTo>
                  <a:cubicBezTo>
                    <a:pt x="92" y="30"/>
                    <a:pt x="92" y="30"/>
                    <a:pt x="92" y="30"/>
                  </a:cubicBezTo>
                  <a:cubicBezTo>
                    <a:pt x="91" y="30"/>
                    <a:pt x="91" y="30"/>
                    <a:pt x="91" y="30"/>
                  </a:cubicBezTo>
                  <a:cubicBezTo>
                    <a:pt x="90" y="30"/>
                    <a:pt x="90" y="30"/>
                    <a:pt x="90" y="30"/>
                  </a:cubicBezTo>
                  <a:cubicBezTo>
                    <a:pt x="90" y="31"/>
                    <a:pt x="90" y="31"/>
                    <a:pt x="90" y="31"/>
                  </a:cubicBezTo>
                  <a:cubicBezTo>
                    <a:pt x="90" y="31"/>
                    <a:pt x="90" y="31"/>
                    <a:pt x="90" y="31"/>
                  </a:cubicBezTo>
                  <a:cubicBezTo>
                    <a:pt x="89" y="32"/>
                    <a:pt x="89" y="32"/>
                    <a:pt x="89" y="32"/>
                  </a:cubicBezTo>
                  <a:close/>
                  <a:moveTo>
                    <a:pt x="37" y="29"/>
                  </a:moveTo>
                  <a:cubicBezTo>
                    <a:pt x="37" y="29"/>
                    <a:pt x="37" y="29"/>
                    <a:pt x="37" y="29"/>
                  </a:cubicBezTo>
                  <a:cubicBezTo>
                    <a:pt x="37" y="30"/>
                    <a:pt x="37" y="30"/>
                    <a:pt x="37" y="30"/>
                  </a:cubicBezTo>
                  <a:cubicBezTo>
                    <a:pt x="38" y="30"/>
                    <a:pt x="38" y="30"/>
                    <a:pt x="38" y="30"/>
                  </a:cubicBezTo>
                  <a:cubicBezTo>
                    <a:pt x="38" y="30"/>
                    <a:pt x="38" y="30"/>
                    <a:pt x="38" y="30"/>
                  </a:cubicBezTo>
                  <a:cubicBezTo>
                    <a:pt x="39" y="30"/>
                    <a:pt x="39" y="30"/>
                    <a:pt x="39" y="30"/>
                  </a:cubicBezTo>
                  <a:cubicBezTo>
                    <a:pt x="39" y="30"/>
                    <a:pt x="39" y="30"/>
                    <a:pt x="39" y="30"/>
                  </a:cubicBezTo>
                  <a:cubicBezTo>
                    <a:pt x="39" y="29"/>
                    <a:pt x="39" y="29"/>
                    <a:pt x="39" y="29"/>
                  </a:cubicBezTo>
                  <a:cubicBezTo>
                    <a:pt x="40" y="29"/>
                    <a:pt x="40" y="29"/>
                    <a:pt x="40" y="29"/>
                  </a:cubicBezTo>
                  <a:cubicBezTo>
                    <a:pt x="39" y="29"/>
                    <a:pt x="39" y="29"/>
                    <a:pt x="39" y="29"/>
                  </a:cubicBezTo>
                  <a:cubicBezTo>
                    <a:pt x="39" y="29"/>
                    <a:pt x="39" y="29"/>
                    <a:pt x="39" y="29"/>
                  </a:cubicBezTo>
                  <a:cubicBezTo>
                    <a:pt x="38" y="29"/>
                    <a:pt x="38" y="29"/>
                    <a:pt x="38" y="29"/>
                  </a:cubicBezTo>
                  <a:cubicBezTo>
                    <a:pt x="37" y="29"/>
                    <a:pt x="37" y="29"/>
                    <a:pt x="37" y="29"/>
                  </a:cubicBezTo>
                  <a:cubicBezTo>
                    <a:pt x="37" y="29"/>
                    <a:pt x="37" y="29"/>
                    <a:pt x="37" y="29"/>
                  </a:cubicBezTo>
                  <a:close/>
                  <a:moveTo>
                    <a:pt x="21" y="28"/>
                  </a:moveTo>
                  <a:cubicBezTo>
                    <a:pt x="21" y="28"/>
                    <a:pt x="21" y="28"/>
                    <a:pt x="21" y="28"/>
                  </a:cubicBezTo>
                  <a:cubicBezTo>
                    <a:pt x="22" y="28"/>
                    <a:pt x="22" y="28"/>
                    <a:pt x="22" y="28"/>
                  </a:cubicBezTo>
                  <a:cubicBezTo>
                    <a:pt x="22" y="28"/>
                    <a:pt x="22" y="28"/>
                    <a:pt x="22" y="28"/>
                  </a:cubicBezTo>
                  <a:cubicBezTo>
                    <a:pt x="21" y="28"/>
                    <a:pt x="21" y="28"/>
                    <a:pt x="21" y="28"/>
                  </a:cubicBezTo>
                  <a:close/>
                  <a:moveTo>
                    <a:pt x="22" y="29"/>
                  </a:moveTo>
                  <a:cubicBezTo>
                    <a:pt x="22" y="29"/>
                    <a:pt x="22" y="29"/>
                    <a:pt x="22" y="29"/>
                  </a:cubicBezTo>
                  <a:cubicBezTo>
                    <a:pt x="22" y="29"/>
                    <a:pt x="22" y="29"/>
                    <a:pt x="22" y="29"/>
                  </a:cubicBezTo>
                  <a:cubicBezTo>
                    <a:pt x="22" y="28"/>
                    <a:pt x="22" y="28"/>
                    <a:pt x="22" y="28"/>
                  </a:cubicBezTo>
                  <a:cubicBezTo>
                    <a:pt x="23" y="28"/>
                    <a:pt x="23" y="28"/>
                    <a:pt x="23" y="28"/>
                  </a:cubicBezTo>
                  <a:cubicBezTo>
                    <a:pt x="23" y="28"/>
                    <a:pt x="23" y="28"/>
                    <a:pt x="23" y="28"/>
                  </a:cubicBezTo>
                  <a:cubicBezTo>
                    <a:pt x="23" y="27"/>
                    <a:pt x="23" y="27"/>
                    <a:pt x="23" y="27"/>
                  </a:cubicBezTo>
                  <a:cubicBezTo>
                    <a:pt x="23" y="27"/>
                    <a:pt x="23" y="27"/>
                    <a:pt x="23" y="27"/>
                  </a:cubicBezTo>
                  <a:cubicBezTo>
                    <a:pt x="23" y="27"/>
                    <a:pt x="23" y="27"/>
                    <a:pt x="23" y="27"/>
                  </a:cubicBezTo>
                  <a:cubicBezTo>
                    <a:pt x="24" y="27"/>
                    <a:pt x="24" y="27"/>
                    <a:pt x="24" y="27"/>
                  </a:cubicBezTo>
                  <a:cubicBezTo>
                    <a:pt x="25" y="27"/>
                    <a:pt x="25" y="27"/>
                    <a:pt x="25" y="27"/>
                  </a:cubicBezTo>
                  <a:cubicBezTo>
                    <a:pt x="25" y="27"/>
                    <a:pt x="25" y="27"/>
                    <a:pt x="25" y="27"/>
                  </a:cubicBezTo>
                  <a:cubicBezTo>
                    <a:pt x="25" y="27"/>
                    <a:pt x="25" y="27"/>
                    <a:pt x="25" y="27"/>
                  </a:cubicBezTo>
                  <a:cubicBezTo>
                    <a:pt x="25" y="27"/>
                    <a:pt x="25" y="27"/>
                    <a:pt x="25" y="27"/>
                  </a:cubicBezTo>
                  <a:cubicBezTo>
                    <a:pt x="26" y="27"/>
                    <a:pt x="26" y="27"/>
                    <a:pt x="26" y="27"/>
                  </a:cubicBezTo>
                  <a:cubicBezTo>
                    <a:pt x="26" y="27"/>
                    <a:pt x="26" y="27"/>
                    <a:pt x="26" y="27"/>
                  </a:cubicBezTo>
                  <a:cubicBezTo>
                    <a:pt x="27" y="27"/>
                    <a:pt x="27" y="27"/>
                    <a:pt x="27" y="27"/>
                  </a:cubicBezTo>
                  <a:cubicBezTo>
                    <a:pt x="28" y="28"/>
                    <a:pt x="28" y="28"/>
                    <a:pt x="28" y="28"/>
                  </a:cubicBezTo>
                  <a:cubicBezTo>
                    <a:pt x="28" y="28"/>
                    <a:pt x="28" y="28"/>
                    <a:pt x="28" y="28"/>
                  </a:cubicBezTo>
                  <a:cubicBezTo>
                    <a:pt x="28" y="28"/>
                    <a:pt x="28" y="28"/>
                    <a:pt x="28" y="28"/>
                  </a:cubicBezTo>
                  <a:cubicBezTo>
                    <a:pt x="28" y="29"/>
                    <a:pt x="28" y="29"/>
                    <a:pt x="28" y="29"/>
                  </a:cubicBezTo>
                  <a:cubicBezTo>
                    <a:pt x="29" y="29"/>
                    <a:pt x="29" y="29"/>
                    <a:pt x="29" y="29"/>
                  </a:cubicBezTo>
                  <a:cubicBezTo>
                    <a:pt x="30" y="29"/>
                    <a:pt x="30" y="29"/>
                    <a:pt x="30" y="29"/>
                  </a:cubicBezTo>
                  <a:cubicBezTo>
                    <a:pt x="31" y="29"/>
                    <a:pt x="31" y="29"/>
                    <a:pt x="31" y="29"/>
                  </a:cubicBezTo>
                  <a:cubicBezTo>
                    <a:pt x="32" y="29"/>
                    <a:pt x="32" y="29"/>
                    <a:pt x="32" y="29"/>
                  </a:cubicBezTo>
                  <a:cubicBezTo>
                    <a:pt x="33" y="29"/>
                    <a:pt x="33" y="29"/>
                    <a:pt x="33" y="29"/>
                  </a:cubicBezTo>
                  <a:cubicBezTo>
                    <a:pt x="33" y="28"/>
                    <a:pt x="33" y="28"/>
                    <a:pt x="33" y="28"/>
                  </a:cubicBezTo>
                  <a:cubicBezTo>
                    <a:pt x="33" y="28"/>
                    <a:pt x="33" y="28"/>
                    <a:pt x="33" y="28"/>
                  </a:cubicBezTo>
                  <a:cubicBezTo>
                    <a:pt x="34" y="28"/>
                    <a:pt x="34" y="28"/>
                    <a:pt x="34" y="28"/>
                  </a:cubicBezTo>
                  <a:cubicBezTo>
                    <a:pt x="34" y="28"/>
                    <a:pt x="34" y="28"/>
                    <a:pt x="34" y="28"/>
                  </a:cubicBezTo>
                  <a:cubicBezTo>
                    <a:pt x="34" y="28"/>
                    <a:pt x="34" y="28"/>
                    <a:pt x="34" y="28"/>
                  </a:cubicBezTo>
                  <a:cubicBezTo>
                    <a:pt x="35" y="28"/>
                    <a:pt x="35" y="28"/>
                    <a:pt x="35" y="28"/>
                  </a:cubicBezTo>
                  <a:cubicBezTo>
                    <a:pt x="35" y="29"/>
                    <a:pt x="35" y="29"/>
                    <a:pt x="35" y="29"/>
                  </a:cubicBezTo>
                  <a:cubicBezTo>
                    <a:pt x="35" y="29"/>
                    <a:pt x="35" y="29"/>
                    <a:pt x="35" y="29"/>
                  </a:cubicBezTo>
                  <a:cubicBezTo>
                    <a:pt x="36" y="29"/>
                    <a:pt x="36" y="29"/>
                    <a:pt x="36" y="29"/>
                  </a:cubicBezTo>
                  <a:cubicBezTo>
                    <a:pt x="36" y="29"/>
                    <a:pt x="36" y="29"/>
                    <a:pt x="36" y="29"/>
                  </a:cubicBezTo>
                  <a:cubicBezTo>
                    <a:pt x="37" y="29"/>
                    <a:pt x="37" y="29"/>
                    <a:pt x="37" y="29"/>
                  </a:cubicBezTo>
                  <a:cubicBezTo>
                    <a:pt x="37" y="29"/>
                    <a:pt x="37" y="29"/>
                    <a:pt x="37" y="29"/>
                  </a:cubicBezTo>
                  <a:cubicBezTo>
                    <a:pt x="37" y="30"/>
                    <a:pt x="37" y="30"/>
                    <a:pt x="37" y="30"/>
                  </a:cubicBezTo>
                  <a:cubicBezTo>
                    <a:pt x="37" y="30"/>
                    <a:pt x="37" y="30"/>
                    <a:pt x="37" y="30"/>
                  </a:cubicBezTo>
                  <a:cubicBezTo>
                    <a:pt x="37" y="31"/>
                    <a:pt x="37" y="31"/>
                    <a:pt x="37" y="31"/>
                  </a:cubicBezTo>
                  <a:cubicBezTo>
                    <a:pt x="38" y="31"/>
                    <a:pt x="38" y="31"/>
                    <a:pt x="38" y="31"/>
                  </a:cubicBezTo>
                  <a:cubicBezTo>
                    <a:pt x="38" y="31"/>
                    <a:pt x="38" y="31"/>
                    <a:pt x="38" y="31"/>
                  </a:cubicBezTo>
                  <a:cubicBezTo>
                    <a:pt x="39" y="31"/>
                    <a:pt x="39" y="31"/>
                    <a:pt x="39" y="31"/>
                  </a:cubicBezTo>
                  <a:cubicBezTo>
                    <a:pt x="39" y="31"/>
                    <a:pt x="39" y="31"/>
                    <a:pt x="39" y="31"/>
                  </a:cubicBezTo>
                  <a:cubicBezTo>
                    <a:pt x="39" y="31"/>
                    <a:pt x="39" y="31"/>
                    <a:pt x="39" y="31"/>
                  </a:cubicBezTo>
                  <a:cubicBezTo>
                    <a:pt x="40" y="31"/>
                    <a:pt x="40" y="31"/>
                    <a:pt x="40" y="31"/>
                  </a:cubicBezTo>
                  <a:cubicBezTo>
                    <a:pt x="40" y="31"/>
                    <a:pt x="40" y="31"/>
                    <a:pt x="40" y="31"/>
                  </a:cubicBezTo>
                  <a:cubicBezTo>
                    <a:pt x="40" y="31"/>
                    <a:pt x="40" y="31"/>
                    <a:pt x="40" y="31"/>
                  </a:cubicBezTo>
                  <a:cubicBezTo>
                    <a:pt x="40" y="31"/>
                    <a:pt x="40" y="31"/>
                    <a:pt x="40" y="31"/>
                  </a:cubicBezTo>
                  <a:cubicBezTo>
                    <a:pt x="40" y="32"/>
                    <a:pt x="40" y="32"/>
                    <a:pt x="40" y="32"/>
                  </a:cubicBezTo>
                  <a:cubicBezTo>
                    <a:pt x="40" y="32"/>
                    <a:pt x="40" y="32"/>
                    <a:pt x="40" y="32"/>
                  </a:cubicBezTo>
                  <a:cubicBezTo>
                    <a:pt x="40" y="33"/>
                    <a:pt x="40" y="33"/>
                    <a:pt x="40" y="33"/>
                  </a:cubicBezTo>
                  <a:cubicBezTo>
                    <a:pt x="40" y="33"/>
                    <a:pt x="40" y="33"/>
                    <a:pt x="40" y="33"/>
                  </a:cubicBezTo>
                  <a:cubicBezTo>
                    <a:pt x="40" y="33"/>
                    <a:pt x="40" y="33"/>
                    <a:pt x="40" y="33"/>
                  </a:cubicBezTo>
                  <a:cubicBezTo>
                    <a:pt x="40" y="33"/>
                    <a:pt x="40" y="33"/>
                    <a:pt x="40" y="33"/>
                  </a:cubicBezTo>
                  <a:cubicBezTo>
                    <a:pt x="39" y="33"/>
                    <a:pt x="39" y="33"/>
                    <a:pt x="39" y="33"/>
                  </a:cubicBezTo>
                  <a:cubicBezTo>
                    <a:pt x="39" y="32"/>
                    <a:pt x="39" y="32"/>
                    <a:pt x="39" y="32"/>
                  </a:cubicBezTo>
                  <a:cubicBezTo>
                    <a:pt x="38" y="32"/>
                    <a:pt x="38" y="32"/>
                    <a:pt x="38" y="32"/>
                  </a:cubicBezTo>
                  <a:cubicBezTo>
                    <a:pt x="38" y="32"/>
                    <a:pt x="38" y="32"/>
                    <a:pt x="38" y="32"/>
                  </a:cubicBezTo>
                  <a:cubicBezTo>
                    <a:pt x="38" y="32"/>
                    <a:pt x="38" y="32"/>
                    <a:pt x="38" y="32"/>
                  </a:cubicBezTo>
                  <a:cubicBezTo>
                    <a:pt x="37" y="32"/>
                    <a:pt x="37" y="32"/>
                    <a:pt x="37" y="32"/>
                  </a:cubicBezTo>
                  <a:cubicBezTo>
                    <a:pt x="36" y="32"/>
                    <a:pt x="36" y="32"/>
                    <a:pt x="36" y="32"/>
                  </a:cubicBezTo>
                  <a:cubicBezTo>
                    <a:pt x="36" y="32"/>
                    <a:pt x="36" y="32"/>
                    <a:pt x="36" y="32"/>
                  </a:cubicBezTo>
                  <a:cubicBezTo>
                    <a:pt x="35" y="32"/>
                    <a:pt x="35" y="32"/>
                    <a:pt x="35" y="32"/>
                  </a:cubicBezTo>
                  <a:cubicBezTo>
                    <a:pt x="35" y="32"/>
                    <a:pt x="35" y="32"/>
                    <a:pt x="35" y="32"/>
                  </a:cubicBezTo>
                  <a:cubicBezTo>
                    <a:pt x="34" y="32"/>
                    <a:pt x="34" y="32"/>
                    <a:pt x="34" y="32"/>
                  </a:cubicBezTo>
                  <a:cubicBezTo>
                    <a:pt x="33" y="32"/>
                    <a:pt x="33" y="32"/>
                    <a:pt x="33" y="32"/>
                  </a:cubicBezTo>
                  <a:cubicBezTo>
                    <a:pt x="33" y="32"/>
                    <a:pt x="33" y="32"/>
                    <a:pt x="33" y="32"/>
                  </a:cubicBezTo>
                  <a:cubicBezTo>
                    <a:pt x="32" y="32"/>
                    <a:pt x="32" y="32"/>
                    <a:pt x="32" y="32"/>
                  </a:cubicBezTo>
                  <a:cubicBezTo>
                    <a:pt x="31" y="31"/>
                    <a:pt x="31" y="31"/>
                    <a:pt x="31" y="31"/>
                  </a:cubicBezTo>
                  <a:cubicBezTo>
                    <a:pt x="30" y="31"/>
                    <a:pt x="30" y="31"/>
                    <a:pt x="30" y="31"/>
                  </a:cubicBezTo>
                  <a:cubicBezTo>
                    <a:pt x="30" y="31"/>
                    <a:pt x="30" y="31"/>
                    <a:pt x="30" y="31"/>
                  </a:cubicBezTo>
                  <a:cubicBezTo>
                    <a:pt x="29" y="31"/>
                    <a:pt x="29" y="31"/>
                    <a:pt x="29" y="31"/>
                  </a:cubicBezTo>
                  <a:cubicBezTo>
                    <a:pt x="29" y="31"/>
                    <a:pt x="29" y="31"/>
                    <a:pt x="29" y="31"/>
                  </a:cubicBezTo>
                  <a:cubicBezTo>
                    <a:pt x="29" y="31"/>
                    <a:pt x="29" y="31"/>
                    <a:pt x="29" y="31"/>
                  </a:cubicBezTo>
                  <a:cubicBezTo>
                    <a:pt x="28" y="31"/>
                    <a:pt x="28" y="31"/>
                    <a:pt x="28" y="31"/>
                  </a:cubicBezTo>
                  <a:cubicBezTo>
                    <a:pt x="28" y="31"/>
                    <a:pt x="28" y="31"/>
                    <a:pt x="28" y="31"/>
                  </a:cubicBezTo>
                  <a:cubicBezTo>
                    <a:pt x="28" y="31"/>
                    <a:pt x="28" y="31"/>
                    <a:pt x="28" y="31"/>
                  </a:cubicBezTo>
                  <a:cubicBezTo>
                    <a:pt x="27" y="31"/>
                    <a:pt x="27" y="31"/>
                    <a:pt x="27" y="31"/>
                  </a:cubicBezTo>
                  <a:cubicBezTo>
                    <a:pt x="26" y="30"/>
                    <a:pt x="26" y="30"/>
                    <a:pt x="26" y="30"/>
                  </a:cubicBezTo>
                  <a:cubicBezTo>
                    <a:pt x="26" y="30"/>
                    <a:pt x="26" y="30"/>
                    <a:pt x="26" y="30"/>
                  </a:cubicBezTo>
                  <a:cubicBezTo>
                    <a:pt x="25" y="30"/>
                    <a:pt x="25" y="30"/>
                    <a:pt x="25" y="30"/>
                  </a:cubicBezTo>
                  <a:cubicBezTo>
                    <a:pt x="25" y="30"/>
                    <a:pt x="25" y="30"/>
                    <a:pt x="25"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4" y="29"/>
                    <a:pt x="24" y="29"/>
                  </a:cubicBezTo>
                  <a:cubicBezTo>
                    <a:pt x="24" y="29"/>
                    <a:pt x="24" y="29"/>
                    <a:pt x="24" y="29"/>
                  </a:cubicBezTo>
                  <a:cubicBezTo>
                    <a:pt x="24" y="29"/>
                    <a:pt x="24" y="29"/>
                    <a:pt x="24" y="29"/>
                  </a:cubicBezTo>
                  <a:cubicBezTo>
                    <a:pt x="23" y="29"/>
                    <a:pt x="23" y="29"/>
                    <a:pt x="23" y="29"/>
                  </a:cubicBezTo>
                  <a:cubicBezTo>
                    <a:pt x="23" y="29"/>
                    <a:pt x="23" y="29"/>
                    <a:pt x="23" y="29"/>
                  </a:cubicBezTo>
                  <a:cubicBezTo>
                    <a:pt x="23" y="29"/>
                    <a:pt x="23" y="29"/>
                    <a:pt x="23" y="29"/>
                  </a:cubicBezTo>
                  <a:cubicBezTo>
                    <a:pt x="22" y="29"/>
                    <a:pt x="22" y="29"/>
                    <a:pt x="22" y="29"/>
                  </a:cubicBezTo>
                  <a:cubicBezTo>
                    <a:pt x="22" y="29"/>
                    <a:pt x="22" y="29"/>
                    <a:pt x="22" y="29"/>
                  </a:cubicBezTo>
                  <a:cubicBezTo>
                    <a:pt x="22" y="29"/>
                    <a:pt x="22" y="29"/>
                    <a:pt x="22" y="29"/>
                  </a:cubicBezTo>
                  <a:cubicBezTo>
                    <a:pt x="22" y="29"/>
                    <a:pt x="22" y="29"/>
                    <a:pt x="22" y="29"/>
                  </a:cubicBezTo>
                  <a:close/>
                  <a:moveTo>
                    <a:pt x="27" y="5"/>
                  </a:moveTo>
                  <a:cubicBezTo>
                    <a:pt x="28" y="5"/>
                    <a:pt x="28" y="5"/>
                    <a:pt x="28" y="5"/>
                  </a:cubicBezTo>
                  <a:cubicBezTo>
                    <a:pt x="28" y="5"/>
                    <a:pt x="28" y="5"/>
                    <a:pt x="28" y="5"/>
                  </a:cubicBezTo>
                  <a:cubicBezTo>
                    <a:pt x="28" y="6"/>
                    <a:pt x="28" y="6"/>
                    <a:pt x="28" y="6"/>
                  </a:cubicBezTo>
                  <a:cubicBezTo>
                    <a:pt x="28" y="6"/>
                    <a:pt x="28" y="6"/>
                    <a:pt x="28" y="6"/>
                  </a:cubicBezTo>
                  <a:cubicBezTo>
                    <a:pt x="28" y="5"/>
                    <a:pt x="28" y="5"/>
                    <a:pt x="28" y="5"/>
                  </a:cubicBezTo>
                  <a:cubicBezTo>
                    <a:pt x="28" y="4"/>
                    <a:pt x="28" y="4"/>
                    <a:pt x="28" y="4"/>
                  </a:cubicBezTo>
                  <a:cubicBezTo>
                    <a:pt x="27" y="5"/>
                    <a:pt x="27" y="5"/>
                    <a:pt x="27" y="5"/>
                  </a:cubicBezTo>
                  <a:cubicBezTo>
                    <a:pt x="27" y="5"/>
                    <a:pt x="27" y="5"/>
                    <a:pt x="27" y="5"/>
                  </a:cubicBezTo>
                  <a:close/>
                  <a:moveTo>
                    <a:pt x="24" y="8"/>
                  </a:moveTo>
                  <a:cubicBezTo>
                    <a:pt x="24" y="8"/>
                    <a:pt x="24" y="8"/>
                    <a:pt x="24" y="8"/>
                  </a:cubicBezTo>
                  <a:cubicBezTo>
                    <a:pt x="24" y="8"/>
                    <a:pt x="24" y="8"/>
                    <a:pt x="24" y="8"/>
                  </a:cubicBezTo>
                  <a:cubicBezTo>
                    <a:pt x="24" y="8"/>
                    <a:pt x="24" y="8"/>
                    <a:pt x="24" y="8"/>
                  </a:cubicBezTo>
                  <a:close/>
                  <a:moveTo>
                    <a:pt x="24" y="7"/>
                  </a:moveTo>
                  <a:cubicBezTo>
                    <a:pt x="24" y="6"/>
                    <a:pt x="24" y="6"/>
                    <a:pt x="24" y="6"/>
                  </a:cubicBezTo>
                  <a:cubicBezTo>
                    <a:pt x="24" y="6"/>
                    <a:pt x="24" y="6"/>
                    <a:pt x="24" y="6"/>
                  </a:cubicBezTo>
                  <a:cubicBezTo>
                    <a:pt x="24" y="7"/>
                    <a:pt x="24" y="7"/>
                    <a:pt x="24" y="7"/>
                  </a:cubicBezTo>
                  <a:close/>
                  <a:moveTo>
                    <a:pt x="24" y="7"/>
                  </a:moveTo>
                  <a:cubicBezTo>
                    <a:pt x="24" y="7"/>
                    <a:pt x="24" y="7"/>
                    <a:pt x="24" y="7"/>
                  </a:cubicBezTo>
                  <a:cubicBezTo>
                    <a:pt x="24" y="7"/>
                    <a:pt x="24" y="7"/>
                    <a:pt x="24" y="7"/>
                  </a:cubicBezTo>
                  <a:cubicBezTo>
                    <a:pt x="24" y="7"/>
                    <a:pt x="24" y="7"/>
                    <a:pt x="24" y="7"/>
                  </a:cubicBezTo>
                  <a:close/>
                  <a:moveTo>
                    <a:pt x="22" y="7"/>
                  </a:moveTo>
                  <a:cubicBezTo>
                    <a:pt x="22" y="8"/>
                    <a:pt x="22" y="8"/>
                    <a:pt x="22" y="8"/>
                  </a:cubicBezTo>
                  <a:cubicBezTo>
                    <a:pt x="23" y="8"/>
                    <a:pt x="23" y="8"/>
                    <a:pt x="23" y="8"/>
                  </a:cubicBezTo>
                  <a:cubicBezTo>
                    <a:pt x="23" y="7"/>
                    <a:pt x="23" y="7"/>
                    <a:pt x="23" y="7"/>
                  </a:cubicBezTo>
                  <a:cubicBezTo>
                    <a:pt x="23" y="7"/>
                    <a:pt x="23" y="7"/>
                    <a:pt x="23" y="7"/>
                  </a:cubicBezTo>
                  <a:cubicBezTo>
                    <a:pt x="22" y="7"/>
                    <a:pt x="22" y="7"/>
                    <a:pt x="22" y="7"/>
                  </a:cubicBezTo>
                  <a:close/>
                  <a:moveTo>
                    <a:pt x="19" y="12"/>
                  </a:moveTo>
                  <a:cubicBezTo>
                    <a:pt x="19" y="12"/>
                    <a:pt x="19" y="12"/>
                    <a:pt x="19" y="12"/>
                  </a:cubicBezTo>
                  <a:cubicBezTo>
                    <a:pt x="19" y="12"/>
                    <a:pt x="19" y="12"/>
                    <a:pt x="19" y="12"/>
                  </a:cubicBezTo>
                  <a:cubicBezTo>
                    <a:pt x="19" y="11"/>
                    <a:pt x="19" y="11"/>
                    <a:pt x="19" y="11"/>
                  </a:cubicBezTo>
                  <a:cubicBezTo>
                    <a:pt x="19" y="12"/>
                    <a:pt x="19" y="12"/>
                    <a:pt x="19" y="12"/>
                  </a:cubicBezTo>
                  <a:close/>
                  <a:moveTo>
                    <a:pt x="20" y="11"/>
                  </a:moveTo>
                  <a:cubicBezTo>
                    <a:pt x="20" y="12"/>
                    <a:pt x="20" y="12"/>
                    <a:pt x="20" y="12"/>
                  </a:cubicBezTo>
                  <a:cubicBezTo>
                    <a:pt x="20" y="12"/>
                    <a:pt x="20" y="12"/>
                    <a:pt x="20" y="12"/>
                  </a:cubicBezTo>
                  <a:cubicBezTo>
                    <a:pt x="20" y="13"/>
                    <a:pt x="20" y="13"/>
                    <a:pt x="20" y="13"/>
                  </a:cubicBezTo>
                  <a:cubicBezTo>
                    <a:pt x="20" y="12"/>
                    <a:pt x="20" y="12"/>
                    <a:pt x="20" y="12"/>
                  </a:cubicBezTo>
                  <a:cubicBezTo>
                    <a:pt x="21" y="12"/>
                    <a:pt x="21" y="12"/>
                    <a:pt x="21" y="12"/>
                  </a:cubicBezTo>
                  <a:cubicBezTo>
                    <a:pt x="20" y="12"/>
                    <a:pt x="20" y="12"/>
                    <a:pt x="20" y="12"/>
                  </a:cubicBezTo>
                  <a:cubicBezTo>
                    <a:pt x="21" y="11"/>
                    <a:pt x="21" y="11"/>
                    <a:pt x="21" y="11"/>
                  </a:cubicBezTo>
                  <a:cubicBezTo>
                    <a:pt x="20" y="11"/>
                    <a:pt x="20" y="11"/>
                    <a:pt x="20" y="11"/>
                  </a:cubicBezTo>
                  <a:cubicBezTo>
                    <a:pt x="20" y="11"/>
                    <a:pt x="20" y="11"/>
                    <a:pt x="20" y="11"/>
                  </a:cubicBezTo>
                  <a:cubicBezTo>
                    <a:pt x="20" y="11"/>
                    <a:pt x="20" y="11"/>
                    <a:pt x="20" y="11"/>
                  </a:cubicBezTo>
                  <a:close/>
                  <a:moveTo>
                    <a:pt x="29" y="18"/>
                  </a:moveTo>
                  <a:cubicBezTo>
                    <a:pt x="29" y="18"/>
                    <a:pt x="29" y="18"/>
                    <a:pt x="29" y="18"/>
                  </a:cubicBezTo>
                  <a:cubicBezTo>
                    <a:pt x="29" y="18"/>
                    <a:pt x="29" y="18"/>
                    <a:pt x="29" y="18"/>
                  </a:cubicBezTo>
                  <a:cubicBezTo>
                    <a:pt x="30" y="18"/>
                    <a:pt x="30" y="18"/>
                    <a:pt x="30" y="18"/>
                  </a:cubicBezTo>
                  <a:cubicBezTo>
                    <a:pt x="29" y="18"/>
                    <a:pt x="29" y="18"/>
                    <a:pt x="29" y="18"/>
                  </a:cubicBezTo>
                  <a:cubicBezTo>
                    <a:pt x="29" y="18"/>
                    <a:pt x="29" y="18"/>
                    <a:pt x="29" y="18"/>
                  </a:cubicBezTo>
                  <a:close/>
                  <a:moveTo>
                    <a:pt x="26" y="20"/>
                  </a:moveTo>
                  <a:cubicBezTo>
                    <a:pt x="26" y="20"/>
                    <a:pt x="26" y="20"/>
                    <a:pt x="26" y="20"/>
                  </a:cubicBezTo>
                  <a:cubicBezTo>
                    <a:pt x="26" y="20"/>
                    <a:pt x="26" y="20"/>
                    <a:pt x="26" y="20"/>
                  </a:cubicBezTo>
                  <a:cubicBezTo>
                    <a:pt x="26" y="20"/>
                    <a:pt x="26" y="20"/>
                    <a:pt x="26" y="20"/>
                  </a:cubicBezTo>
                  <a:cubicBezTo>
                    <a:pt x="26" y="21"/>
                    <a:pt x="26" y="21"/>
                    <a:pt x="26" y="21"/>
                  </a:cubicBezTo>
                  <a:cubicBezTo>
                    <a:pt x="26" y="21"/>
                    <a:pt x="26" y="21"/>
                    <a:pt x="26" y="21"/>
                  </a:cubicBezTo>
                  <a:cubicBezTo>
                    <a:pt x="26" y="20"/>
                    <a:pt x="26" y="20"/>
                    <a:pt x="26" y="20"/>
                  </a:cubicBezTo>
                  <a:cubicBezTo>
                    <a:pt x="26" y="20"/>
                    <a:pt x="26" y="20"/>
                    <a:pt x="26" y="20"/>
                  </a:cubicBezTo>
                  <a:cubicBezTo>
                    <a:pt x="26" y="21"/>
                    <a:pt x="26" y="21"/>
                    <a:pt x="26" y="21"/>
                  </a:cubicBezTo>
                  <a:cubicBezTo>
                    <a:pt x="27" y="21"/>
                    <a:pt x="27" y="21"/>
                    <a:pt x="27" y="21"/>
                  </a:cubicBezTo>
                  <a:cubicBezTo>
                    <a:pt x="27" y="21"/>
                    <a:pt x="27" y="21"/>
                    <a:pt x="27" y="21"/>
                  </a:cubicBezTo>
                  <a:cubicBezTo>
                    <a:pt x="27" y="21"/>
                    <a:pt x="27" y="21"/>
                    <a:pt x="27" y="21"/>
                  </a:cubicBezTo>
                  <a:cubicBezTo>
                    <a:pt x="28" y="21"/>
                    <a:pt x="28" y="21"/>
                    <a:pt x="28" y="21"/>
                  </a:cubicBezTo>
                  <a:cubicBezTo>
                    <a:pt x="28" y="21"/>
                    <a:pt x="28" y="21"/>
                    <a:pt x="28" y="21"/>
                  </a:cubicBezTo>
                  <a:cubicBezTo>
                    <a:pt x="28" y="21"/>
                    <a:pt x="28" y="21"/>
                    <a:pt x="28" y="21"/>
                  </a:cubicBezTo>
                  <a:cubicBezTo>
                    <a:pt x="28" y="20"/>
                    <a:pt x="28" y="20"/>
                    <a:pt x="28" y="20"/>
                  </a:cubicBezTo>
                  <a:cubicBezTo>
                    <a:pt x="27" y="20"/>
                    <a:pt x="27" y="20"/>
                    <a:pt x="27" y="20"/>
                  </a:cubicBezTo>
                  <a:cubicBezTo>
                    <a:pt x="27" y="20"/>
                    <a:pt x="27" y="20"/>
                    <a:pt x="27" y="20"/>
                  </a:cubicBezTo>
                  <a:cubicBezTo>
                    <a:pt x="26" y="20"/>
                    <a:pt x="26" y="20"/>
                    <a:pt x="26" y="20"/>
                  </a:cubicBezTo>
                  <a:close/>
                  <a:moveTo>
                    <a:pt x="25" y="20"/>
                  </a:moveTo>
                  <a:cubicBezTo>
                    <a:pt x="25" y="21"/>
                    <a:pt x="25" y="21"/>
                    <a:pt x="25" y="21"/>
                  </a:cubicBezTo>
                  <a:cubicBezTo>
                    <a:pt x="25" y="21"/>
                    <a:pt x="25" y="21"/>
                    <a:pt x="25" y="21"/>
                  </a:cubicBezTo>
                  <a:cubicBezTo>
                    <a:pt x="25" y="20"/>
                    <a:pt x="25" y="20"/>
                    <a:pt x="25" y="20"/>
                  </a:cubicBezTo>
                  <a:close/>
                  <a:moveTo>
                    <a:pt x="22" y="18"/>
                  </a:moveTo>
                  <a:cubicBezTo>
                    <a:pt x="22" y="18"/>
                    <a:pt x="22" y="18"/>
                    <a:pt x="22" y="18"/>
                  </a:cubicBezTo>
                  <a:cubicBezTo>
                    <a:pt x="22" y="18"/>
                    <a:pt x="22" y="18"/>
                    <a:pt x="22" y="18"/>
                  </a:cubicBezTo>
                  <a:cubicBezTo>
                    <a:pt x="22" y="19"/>
                    <a:pt x="22" y="19"/>
                    <a:pt x="22" y="19"/>
                  </a:cubicBezTo>
                  <a:cubicBezTo>
                    <a:pt x="23" y="19"/>
                    <a:pt x="23" y="19"/>
                    <a:pt x="23" y="19"/>
                  </a:cubicBezTo>
                  <a:cubicBezTo>
                    <a:pt x="23" y="19"/>
                    <a:pt x="23" y="19"/>
                    <a:pt x="23" y="19"/>
                  </a:cubicBezTo>
                  <a:cubicBezTo>
                    <a:pt x="23" y="19"/>
                    <a:pt x="23" y="19"/>
                    <a:pt x="23" y="19"/>
                  </a:cubicBezTo>
                  <a:cubicBezTo>
                    <a:pt x="23" y="20"/>
                    <a:pt x="23" y="20"/>
                    <a:pt x="23" y="20"/>
                  </a:cubicBezTo>
                  <a:cubicBezTo>
                    <a:pt x="23" y="20"/>
                    <a:pt x="23" y="20"/>
                    <a:pt x="23" y="20"/>
                  </a:cubicBezTo>
                  <a:cubicBezTo>
                    <a:pt x="24" y="20"/>
                    <a:pt x="24" y="20"/>
                    <a:pt x="24" y="20"/>
                  </a:cubicBezTo>
                  <a:cubicBezTo>
                    <a:pt x="24" y="20"/>
                    <a:pt x="24" y="20"/>
                    <a:pt x="24" y="20"/>
                  </a:cubicBezTo>
                  <a:cubicBezTo>
                    <a:pt x="24" y="21"/>
                    <a:pt x="24" y="21"/>
                    <a:pt x="24" y="21"/>
                  </a:cubicBezTo>
                  <a:cubicBezTo>
                    <a:pt x="24" y="21"/>
                    <a:pt x="24" y="21"/>
                    <a:pt x="24" y="21"/>
                  </a:cubicBezTo>
                  <a:cubicBezTo>
                    <a:pt x="25" y="21"/>
                    <a:pt x="25" y="21"/>
                    <a:pt x="25" y="21"/>
                  </a:cubicBezTo>
                  <a:cubicBezTo>
                    <a:pt x="24" y="20"/>
                    <a:pt x="24" y="20"/>
                    <a:pt x="24" y="20"/>
                  </a:cubicBezTo>
                  <a:cubicBezTo>
                    <a:pt x="25" y="20"/>
                    <a:pt x="25" y="20"/>
                    <a:pt x="25" y="20"/>
                  </a:cubicBezTo>
                  <a:cubicBezTo>
                    <a:pt x="24" y="20"/>
                    <a:pt x="24" y="20"/>
                    <a:pt x="24" y="20"/>
                  </a:cubicBezTo>
                  <a:cubicBezTo>
                    <a:pt x="24" y="19"/>
                    <a:pt x="24" y="19"/>
                    <a:pt x="24" y="19"/>
                  </a:cubicBezTo>
                  <a:cubicBezTo>
                    <a:pt x="23" y="18"/>
                    <a:pt x="23" y="18"/>
                    <a:pt x="23" y="18"/>
                  </a:cubicBezTo>
                  <a:cubicBezTo>
                    <a:pt x="23" y="18"/>
                    <a:pt x="23" y="18"/>
                    <a:pt x="23" y="18"/>
                  </a:cubicBezTo>
                  <a:cubicBezTo>
                    <a:pt x="23" y="18"/>
                    <a:pt x="23" y="18"/>
                    <a:pt x="23" y="18"/>
                  </a:cubicBezTo>
                  <a:cubicBezTo>
                    <a:pt x="23" y="18"/>
                    <a:pt x="23" y="18"/>
                    <a:pt x="23" y="18"/>
                  </a:cubicBezTo>
                  <a:cubicBezTo>
                    <a:pt x="23" y="18"/>
                    <a:pt x="23" y="18"/>
                    <a:pt x="23" y="18"/>
                  </a:cubicBezTo>
                  <a:cubicBezTo>
                    <a:pt x="23" y="18"/>
                    <a:pt x="23" y="18"/>
                    <a:pt x="23" y="18"/>
                  </a:cubicBezTo>
                  <a:cubicBezTo>
                    <a:pt x="23" y="18"/>
                    <a:pt x="23" y="18"/>
                    <a:pt x="23" y="18"/>
                  </a:cubicBezTo>
                  <a:cubicBezTo>
                    <a:pt x="22" y="18"/>
                    <a:pt x="22" y="18"/>
                    <a:pt x="22" y="18"/>
                  </a:cubicBezTo>
                  <a:cubicBezTo>
                    <a:pt x="22" y="18"/>
                    <a:pt x="22" y="18"/>
                    <a:pt x="22" y="18"/>
                  </a:cubicBezTo>
                  <a:cubicBezTo>
                    <a:pt x="22" y="18"/>
                    <a:pt x="22" y="18"/>
                    <a:pt x="22" y="18"/>
                  </a:cubicBezTo>
                  <a:close/>
                  <a:moveTo>
                    <a:pt x="20" y="15"/>
                  </a:moveTo>
                  <a:cubicBezTo>
                    <a:pt x="20" y="16"/>
                    <a:pt x="20" y="16"/>
                    <a:pt x="20" y="16"/>
                  </a:cubicBezTo>
                  <a:cubicBezTo>
                    <a:pt x="20" y="16"/>
                    <a:pt x="20" y="16"/>
                    <a:pt x="20" y="16"/>
                  </a:cubicBezTo>
                  <a:cubicBezTo>
                    <a:pt x="20" y="16"/>
                    <a:pt x="20" y="16"/>
                    <a:pt x="20" y="16"/>
                  </a:cubicBezTo>
                  <a:cubicBezTo>
                    <a:pt x="20" y="15"/>
                    <a:pt x="20" y="15"/>
                    <a:pt x="20" y="15"/>
                  </a:cubicBezTo>
                  <a:cubicBezTo>
                    <a:pt x="20" y="15"/>
                    <a:pt x="20" y="15"/>
                    <a:pt x="20" y="15"/>
                  </a:cubicBezTo>
                  <a:close/>
                  <a:moveTo>
                    <a:pt x="20" y="14"/>
                  </a:moveTo>
                  <a:cubicBezTo>
                    <a:pt x="20" y="15"/>
                    <a:pt x="20" y="15"/>
                    <a:pt x="20" y="15"/>
                  </a:cubicBezTo>
                  <a:cubicBezTo>
                    <a:pt x="20" y="15"/>
                    <a:pt x="20" y="15"/>
                    <a:pt x="20" y="15"/>
                  </a:cubicBezTo>
                  <a:cubicBezTo>
                    <a:pt x="21" y="15"/>
                    <a:pt x="21" y="15"/>
                    <a:pt x="21" y="15"/>
                  </a:cubicBezTo>
                  <a:cubicBezTo>
                    <a:pt x="21" y="15"/>
                    <a:pt x="21" y="15"/>
                    <a:pt x="21" y="15"/>
                  </a:cubicBezTo>
                  <a:cubicBezTo>
                    <a:pt x="21" y="15"/>
                    <a:pt x="21" y="15"/>
                    <a:pt x="21" y="15"/>
                  </a:cubicBezTo>
                  <a:cubicBezTo>
                    <a:pt x="21" y="14"/>
                    <a:pt x="21" y="14"/>
                    <a:pt x="21" y="14"/>
                  </a:cubicBezTo>
                  <a:cubicBezTo>
                    <a:pt x="20" y="14"/>
                    <a:pt x="20" y="14"/>
                    <a:pt x="20" y="14"/>
                  </a:cubicBezTo>
                  <a:close/>
                  <a:moveTo>
                    <a:pt x="16" y="12"/>
                  </a:moveTo>
                  <a:cubicBezTo>
                    <a:pt x="16" y="12"/>
                    <a:pt x="16" y="12"/>
                    <a:pt x="16" y="12"/>
                  </a:cubicBezTo>
                  <a:cubicBezTo>
                    <a:pt x="16" y="12"/>
                    <a:pt x="16" y="12"/>
                    <a:pt x="16" y="12"/>
                  </a:cubicBezTo>
                  <a:cubicBezTo>
                    <a:pt x="17" y="13"/>
                    <a:pt x="17" y="13"/>
                    <a:pt x="17" y="13"/>
                  </a:cubicBezTo>
                  <a:cubicBezTo>
                    <a:pt x="17" y="13"/>
                    <a:pt x="17" y="13"/>
                    <a:pt x="17" y="13"/>
                  </a:cubicBezTo>
                  <a:cubicBezTo>
                    <a:pt x="17" y="13"/>
                    <a:pt x="17" y="13"/>
                    <a:pt x="17" y="13"/>
                  </a:cubicBezTo>
                  <a:cubicBezTo>
                    <a:pt x="17" y="12"/>
                    <a:pt x="17" y="12"/>
                    <a:pt x="17" y="12"/>
                  </a:cubicBezTo>
                  <a:cubicBezTo>
                    <a:pt x="17" y="12"/>
                    <a:pt x="17" y="12"/>
                    <a:pt x="17" y="12"/>
                  </a:cubicBezTo>
                  <a:cubicBezTo>
                    <a:pt x="16" y="12"/>
                    <a:pt x="16" y="12"/>
                    <a:pt x="16" y="12"/>
                  </a:cubicBezTo>
                  <a:close/>
                  <a:moveTo>
                    <a:pt x="15" y="11"/>
                  </a:moveTo>
                  <a:cubicBezTo>
                    <a:pt x="15" y="11"/>
                    <a:pt x="15" y="11"/>
                    <a:pt x="15" y="11"/>
                  </a:cubicBezTo>
                  <a:cubicBezTo>
                    <a:pt x="16" y="11"/>
                    <a:pt x="16" y="11"/>
                    <a:pt x="16" y="11"/>
                  </a:cubicBezTo>
                  <a:cubicBezTo>
                    <a:pt x="16" y="11"/>
                    <a:pt x="16" y="11"/>
                    <a:pt x="16" y="11"/>
                  </a:cubicBezTo>
                  <a:cubicBezTo>
                    <a:pt x="16" y="12"/>
                    <a:pt x="16" y="12"/>
                    <a:pt x="16" y="12"/>
                  </a:cubicBezTo>
                  <a:cubicBezTo>
                    <a:pt x="15" y="12"/>
                    <a:pt x="15" y="12"/>
                    <a:pt x="15" y="12"/>
                  </a:cubicBezTo>
                  <a:cubicBezTo>
                    <a:pt x="15" y="11"/>
                    <a:pt x="15" y="11"/>
                    <a:pt x="15" y="11"/>
                  </a:cubicBezTo>
                  <a:close/>
                  <a:moveTo>
                    <a:pt x="13" y="10"/>
                  </a:move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3" y="10"/>
                    <a:pt x="13" y="10"/>
                    <a:pt x="13" y="10"/>
                  </a:cubicBezTo>
                  <a:close/>
                  <a:moveTo>
                    <a:pt x="15" y="26"/>
                  </a:moveTo>
                  <a:cubicBezTo>
                    <a:pt x="15" y="26"/>
                    <a:pt x="15" y="26"/>
                    <a:pt x="15" y="26"/>
                  </a:cubicBezTo>
                  <a:cubicBezTo>
                    <a:pt x="15" y="26"/>
                    <a:pt x="15" y="26"/>
                    <a:pt x="15" y="26"/>
                  </a:cubicBezTo>
                  <a:cubicBezTo>
                    <a:pt x="15" y="25"/>
                    <a:pt x="15" y="25"/>
                    <a:pt x="15" y="25"/>
                  </a:cubicBezTo>
                  <a:cubicBezTo>
                    <a:pt x="15" y="26"/>
                    <a:pt x="15" y="26"/>
                    <a:pt x="15" y="26"/>
                  </a:cubicBezTo>
                  <a:close/>
                  <a:moveTo>
                    <a:pt x="11" y="20"/>
                  </a:moveTo>
                  <a:cubicBezTo>
                    <a:pt x="11" y="21"/>
                    <a:pt x="11" y="21"/>
                    <a:pt x="11" y="21"/>
                  </a:cubicBezTo>
                  <a:cubicBezTo>
                    <a:pt x="12" y="21"/>
                    <a:pt x="12" y="21"/>
                    <a:pt x="12" y="21"/>
                  </a:cubicBezTo>
                  <a:cubicBezTo>
                    <a:pt x="11" y="21"/>
                    <a:pt x="11" y="21"/>
                    <a:pt x="11" y="21"/>
                  </a:cubicBezTo>
                  <a:cubicBezTo>
                    <a:pt x="12" y="21"/>
                    <a:pt x="12" y="21"/>
                    <a:pt x="12" y="21"/>
                  </a:cubicBezTo>
                  <a:cubicBezTo>
                    <a:pt x="11" y="20"/>
                    <a:pt x="11" y="20"/>
                    <a:pt x="11" y="20"/>
                  </a:cubicBezTo>
                  <a:close/>
                  <a:moveTo>
                    <a:pt x="10" y="20"/>
                  </a:moveTo>
                  <a:cubicBezTo>
                    <a:pt x="11" y="20"/>
                    <a:pt x="11" y="20"/>
                    <a:pt x="11" y="20"/>
                  </a:cubicBezTo>
                  <a:cubicBezTo>
                    <a:pt x="11" y="20"/>
                    <a:pt x="11" y="20"/>
                    <a:pt x="11" y="20"/>
                  </a:cubicBezTo>
                  <a:cubicBezTo>
                    <a:pt x="10" y="20"/>
                    <a:pt x="10" y="20"/>
                    <a:pt x="10" y="20"/>
                  </a:cubicBezTo>
                  <a:close/>
                  <a:moveTo>
                    <a:pt x="10" y="19"/>
                  </a:moveTo>
                  <a:cubicBezTo>
                    <a:pt x="9" y="19"/>
                    <a:pt x="9" y="19"/>
                    <a:pt x="9" y="19"/>
                  </a:cubicBezTo>
                  <a:cubicBezTo>
                    <a:pt x="10" y="19"/>
                    <a:pt x="10" y="19"/>
                    <a:pt x="10" y="19"/>
                  </a:cubicBezTo>
                  <a:cubicBezTo>
                    <a:pt x="10" y="19"/>
                    <a:pt x="10" y="19"/>
                    <a:pt x="10" y="19"/>
                  </a:cubicBezTo>
                  <a:cubicBezTo>
                    <a:pt x="10" y="19"/>
                    <a:pt x="10" y="19"/>
                    <a:pt x="10" y="19"/>
                  </a:cubicBezTo>
                  <a:close/>
                  <a:moveTo>
                    <a:pt x="7" y="17"/>
                  </a:moveTo>
                  <a:cubicBezTo>
                    <a:pt x="7" y="17"/>
                    <a:pt x="7" y="17"/>
                    <a:pt x="7" y="17"/>
                  </a:cubicBezTo>
                  <a:cubicBezTo>
                    <a:pt x="8" y="17"/>
                    <a:pt x="8" y="17"/>
                    <a:pt x="8" y="17"/>
                  </a:cubicBezTo>
                  <a:cubicBezTo>
                    <a:pt x="8" y="18"/>
                    <a:pt x="8" y="18"/>
                    <a:pt x="8" y="18"/>
                  </a:cubicBezTo>
                  <a:cubicBezTo>
                    <a:pt x="9" y="18"/>
                    <a:pt x="9" y="18"/>
                    <a:pt x="9" y="18"/>
                  </a:cubicBezTo>
                  <a:cubicBezTo>
                    <a:pt x="9" y="17"/>
                    <a:pt x="9" y="17"/>
                    <a:pt x="9" y="17"/>
                  </a:cubicBezTo>
                  <a:cubicBezTo>
                    <a:pt x="8" y="16"/>
                    <a:pt x="8" y="16"/>
                    <a:pt x="8" y="16"/>
                  </a:cubicBezTo>
                  <a:cubicBezTo>
                    <a:pt x="8" y="16"/>
                    <a:pt x="8" y="16"/>
                    <a:pt x="8" y="16"/>
                  </a:cubicBezTo>
                  <a:cubicBezTo>
                    <a:pt x="7" y="17"/>
                    <a:pt x="7" y="17"/>
                    <a:pt x="7" y="17"/>
                  </a:cubicBezTo>
                  <a:close/>
                  <a:moveTo>
                    <a:pt x="7" y="15"/>
                  </a:moveTo>
                  <a:cubicBezTo>
                    <a:pt x="7" y="16"/>
                    <a:pt x="7" y="16"/>
                    <a:pt x="7" y="16"/>
                  </a:cubicBezTo>
                  <a:cubicBezTo>
                    <a:pt x="7" y="16"/>
                    <a:pt x="7" y="16"/>
                    <a:pt x="7" y="16"/>
                  </a:cubicBezTo>
                  <a:cubicBezTo>
                    <a:pt x="7" y="16"/>
                    <a:pt x="7" y="16"/>
                    <a:pt x="7" y="16"/>
                  </a:cubicBezTo>
                  <a:cubicBezTo>
                    <a:pt x="7" y="15"/>
                    <a:pt x="7" y="15"/>
                    <a:pt x="7" y="15"/>
                  </a:cubicBezTo>
                  <a:cubicBezTo>
                    <a:pt x="7" y="15"/>
                    <a:pt x="7" y="15"/>
                    <a:pt x="7" y="15"/>
                  </a:cubicBezTo>
                  <a:close/>
                  <a:moveTo>
                    <a:pt x="7" y="14"/>
                  </a:moveTo>
                  <a:cubicBezTo>
                    <a:pt x="8" y="14"/>
                    <a:pt x="8" y="14"/>
                    <a:pt x="8" y="14"/>
                  </a:cubicBezTo>
                  <a:cubicBezTo>
                    <a:pt x="8" y="14"/>
                    <a:pt x="8" y="14"/>
                    <a:pt x="8" y="14"/>
                  </a:cubicBezTo>
                  <a:cubicBezTo>
                    <a:pt x="8" y="14"/>
                    <a:pt x="8" y="14"/>
                    <a:pt x="8" y="14"/>
                  </a:cubicBezTo>
                  <a:cubicBezTo>
                    <a:pt x="8" y="14"/>
                    <a:pt x="8" y="14"/>
                    <a:pt x="8" y="14"/>
                  </a:cubicBezTo>
                  <a:cubicBezTo>
                    <a:pt x="7" y="14"/>
                    <a:pt x="7" y="14"/>
                    <a:pt x="7" y="14"/>
                  </a:cubicBezTo>
                  <a:close/>
                  <a:moveTo>
                    <a:pt x="4" y="11"/>
                  </a:moveTo>
                  <a:cubicBezTo>
                    <a:pt x="5" y="11"/>
                    <a:pt x="5" y="11"/>
                    <a:pt x="5" y="11"/>
                  </a:cubicBezTo>
                  <a:cubicBezTo>
                    <a:pt x="5" y="11"/>
                    <a:pt x="5" y="11"/>
                    <a:pt x="5" y="11"/>
                  </a:cubicBezTo>
                  <a:cubicBezTo>
                    <a:pt x="5" y="11"/>
                    <a:pt x="5" y="11"/>
                    <a:pt x="5" y="11"/>
                  </a:cubicBezTo>
                  <a:cubicBezTo>
                    <a:pt x="6" y="12"/>
                    <a:pt x="6" y="12"/>
                    <a:pt x="6" y="12"/>
                  </a:cubicBezTo>
                  <a:cubicBezTo>
                    <a:pt x="6" y="12"/>
                    <a:pt x="6" y="12"/>
                    <a:pt x="6" y="12"/>
                  </a:cubicBezTo>
                  <a:cubicBezTo>
                    <a:pt x="6" y="12"/>
                    <a:pt x="6" y="12"/>
                    <a:pt x="6" y="12"/>
                  </a:cubicBezTo>
                  <a:cubicBezTo>
                    <a:pt x="6" y="13"/>
                    <a:pt x="6" y="13"/>
                    <a:pt x="6" y="13"/>
                  </a:cubicBezTo>
                  <a:cubicBezTo>
                    <a:pt x="6" y="13"/>
                    <a:pt x="6" y="13"/>
                    <a:pt x="6" y="13"/>
                  </a:cubicBezTo>
                  <a:cubicBezTo>
                    <a:pt x="5" y="12"/>
                    <a:pt x="5" y="12"/>
                    <a:pt x="5" y="12"/>
                  </a:cubicBezTo>
                  <a:cubicBezTo>
                    <a:pt x="5" y="12"/>
                    <a:pt x="5" y="12"/>
                    <a:pt x="5" y="12"/>
                  </a:cubicBezTo>
                  <a:cubicBezTo>
                    <a:pt x="5" y="12"/>
                    <a:pt x="5" y="12"/>
                    <a:pt x="5" y="12"/>
                  </a:cubicBezTo>
                  <a:cubicBezTo>
                    <a:pt x="4" y="11"/>
                    <a:pt x="4" y="11"/>
                    <a:pt x="4" y="11"/>
                  </a:cubicBezTo>
                  <a:close/>
                  <a:moveTo>
                    <a:pt x="4" y="10"/>
                  </a:moveTo>
                  <a:cubicBezTo>
                    <a:pt x="5" y="10"/>
                    <a:pt x="5" y="10"/>
                    <a:pt x="5" y="10"/>
                  </a:cubicBezTo>
                  <a:cubicBezTo>
                    <a:pt x="5" y="9"/>
                    <a:pt x="5" y="9"/>
                    <a:pt x="5" y="9"/>
                  </a:cubicBezTo>
                  <a:cubicBezTo>
                    <a:pt x="4" y="10"/>
                    <a:pt x="4" y="10"/>
                    <a:pt x="4" y="10"/>
                  </a:cubicBezTo>
                  <a:close/>
                  <a:moveTo>
                    <a:pt x="2" y="8"/>
                  </a:moveTo>
                  <a:cubicBezTo>
                    <a:pt x="1" y="8"/>
                    <a:pt x="1" y="8"/>
                    <a:pt x="1" y="8"/>
                  </a:cubicBezTo>
                  <a:cubicBezTo>
                    <a:pt x="1" y="8"/>
                    <a:pt x="1" y="8"/>
                    <a:pt x="1" y="8"/>
                  </a:cubicBezTo>
                  <a:cubicBezTo>
                    <a:pt x="2" y="8"/>
                    <a:pt x="2" y="8"/>
                    <a:pt x="2" y="8"/>
                  </a:cubicBezTo>
                  <a:cubicBezTo>
                    <a:pt x="2" y="8"/>
                    <a:pt x="2" y="8"/>
                    <a:pt x="2" y="8"/>
                  </a:cubicBezTo>
                  <a:cubicBezTo>
                    <a:pt x="2" y="8"/>
                    <a:pt x="2" y="8"/>
                    <a:pt x="2" y="8"/>
                  </a:cubicBezTo>
                  <a:cubicBezTo>
                    <a:pt x="2" y="8"/>
                    <a:pt x="2" y="8"/>
                    <a:pt x="2" y="8"/>
                  </a:cubicBezTo>
                  <a:close/>
                  <a:moveTo>
                    <a:pt x="0" y="2"/>
                  </a:moveTo>
                  <a:cubicBezTo>
                    <a:pt x="0" y="2"/>
                    <a:pt x="0" y="2"/>
                    <a:pt x="0" y="2"/>
                  </a:cubicBezTo>
                  <a:cubicBezTo>
                    <a:pt x="0" y="3"/>
                    <a:pt x="0" y="3"/>
                    <a:pt x="0" y="3"/>
                  </a:cubicBezTo>
                  <a:cubicBezTo>
                    <a:pt x="1" y="4"/>
                    <a:pt x="1" y="4"/>
                    <a:pt x="1" y="4"/>
                  </a:cubicBezTo>
                  <a:cubicBezTo>
                    <a:pt x="1" y="4"/>
                    <a:pt x="1" y="4"/>
                    <a:pt x="1" y="4"/>
                  </a:cubicBezTo>
                  <a:cubicBezTo>
                    <a:pt x="2" y="5"/>
                    <a:pt x="2" y="5"/>
                    <a:pt x="2" y="5"/>
                  </a:cubicBezTo>
                  <a:cubicBezTo>
                    <a:pt x="2" y="5"/>
                    <a:pt x="2" y="5"/>
                    <a:pt x="2" y="5"/>
                  </a:cubicBezTo>
                  <a:cubicBezTo>
                    <a:pt x="3" y="6"/>
                    <a:pt x="3" y="6"/>
                    <a:pt x="3" y="6"/>
                  </a:cubicBezTo>
                  <a:cubicBezTo>
                    <a:pt x="3" y="6"/>
                    <a:pt x="3" y="6"/>
                    <a:pt x="3" y="6"/>
                  </a:cubicBezTo>
                  <a:cubicBezTo>
                    <a:pt x="4" y="6"/>
                    <a:pt x="4" y="6"/>
                    <a:pt x="4" y="6"/>
                  </a:cubicBezTo>
                  <a:cubicBezTo>
                    <a:pt x="4" y="6"/>
                    <a:pt x="4" y="6"/>
                    <a:pt x="4" y="6"/>
                  </a:cubicBezTo>
                  <a:cubicBezTo>
                    <a:pt x="5" y="7"/>
                    <a:pt x="5" y="7"/>
                    <a:pt x="5" y="7"/>
                  </a:cubicBezTo>
                  <a:cubicBezTo>
                    <a:pt x="6" y="8"/>
                    <a:pt x="6" y="8"/>
                    <a:pt x="6" y="8"/>
                  </a:cubicBezTo>
                  <a:cubicBezTo>
                    <a:pt x="6" y="8"/>
                    <a:pt x="6" y="8"/>
                    <a:pt x="6" y="8"/>
                  </a:cubicBezTo>
                  <a:cubicBezTo>
                    <a:pt x="6" y="9"/>
                    <a:pt x="6" y="9"/>
                    <a:pt x="6" y="9"/>
                  </a:cubicBezTo>
                  <a:cubicBezTo>
                    <a:pt x="6" y="9"/>
                    <a:pt x="6" y="9"/>
                    <a:pt x="6" y="9"/>
                  </a:cubicBezTo>
                  <a:cubicBezTo>
                    <a:pt x="6" y="9"/>
                    <a:pt x="6" y="9"/>
                    <a:pt x="6" y="9"/>
                  </a:cubicBezTo>
                  <a:cubicBezTo>
                    <a:pt x="6" y="10"/>
                    <a:pt x="6" y="10"/>
                    <a:pt x="6" y="10"/>
                  </a:cubicBezTo>
                  <a:cubicBezTo>
                    <a:pt x="7" y="10"/>
                    <a:pt x="7" y="10"/>
                    <a:pt x="7" y="10"/>
                  </a:cubicBezTo>
                  <a:cubicBezTo>
                    <a:pt x="7" y="10"/>
                    <a:pt x="7" y="10"/>
                    <a:pt x="7" y="10"/>
                  </a:cubicBezTo>
                  <a:cubicBezTo>
                    <a:pt x="8" y="10"/>
                    <a:pt x="8" y="10"/>
                    <a:pt x="8" y="10"/>
                  </a:cubicBezTo>
                  <a:cubicBezTo>
                    <a:pt x="8" y="10"/>
                    <a:pt x="8" y="10"/>
                    <a:pt x="8" y="10"/>
                  </a:cubicBezTo>
                  <a:cubicBezTo>
                    <a:pt x="8" y="11"/>
                    <a:pt x="8" y="11"/>
                    <a:pt x="8" y="11"/>
                  </a:cubicBezTo>
                  <a:cubicBezTo>
                    <a:pt x="8" y="11"/>
                    <a:pt x="8" y="11"/>
                    <a:pt x="8" y="11"/>
                  </a:cubicBezTo>
                  <a:cubicBezTo>
                    <a:pt x="8" y="11"/>
                    <a:pt x="8" y="11"/>
                    <a:pt x="8" y="11"/>
                  </a:cubicBezTo>
                  <a:cubicBezTo>
                    <a:pt x="8" y="12"/>
                    <a:pt x="8" y="12"/>
                    <a:pt x="8" y="12"/>
                  </a:cubicBezTo>
                  <a:cubicBezTo>
                    <a:pt x="8" y="12"/>
                    <a:pt x="8" y="12"/>
                    <a:pt x="8" y="12"/>
                  </a:cubicBezTo>
                  <a:cubicBezTo>
                    <a:pt x="9" y="13"/>
                    <a:pt x="9" y="13"/>
                    <a:pt x="9" y="13"/>
                  </a:cubicBezTo>
                  <a:cubicBezTo>
                    <a:pt x="9" y="14"/>
                    <a:pt x="9" y="14"/>
                    <a:pt x="9" y="14"/>
                  </a:cubicBezTo>
                  <a:cubicBezTo>
                    <a:pt x="9" y="14"/>
                    <a:pt x="9" y="14"/>
                    <a:pt x="9" y="14"/>
                  </a:cubicBezTo>
                  <a:cubicBezTo>
                    <a:pt x="10" y="14"/>
                    <a:pt x="10" y="14"/>
                    <a:pt x="10" y="14"/>
                  </a:cubicBezTo>
                  <a:cubicBezTo>
                    <a:pt x="10" y="15"/>
                    <a:pt x="10" y="15"/>
                    <a:pt x="10" y="15"/>
                  </a:cubicBezTo>
                  <a:cubicBezTo>
                    <a:pt x="11" y="15"/>
                    <a:pt x="11" y="15"/>
                    <a:pt x="11" y="15"/>
                  </a:cubicBezTo>
                  <a:cubicBezTo>
                    <a:pt x="11" y="16"/>
                    <a:pt x="11" y="16"/>
                    <a:pt x="11" y="16"/>
                  </a:cubicBezTo>
                  <a:cubicBezTo>
                    <a:pt x="11" y="17"/>
                    <a:pt x="11" y="17"/>
                    <a:pt x="11" y="17"/>
                  </a:cubicBezTo>
                  <a:cubicBezTo>
                    <a:pt x="12" y="18"/>
                    <a:pt x="12" y="18"/>
                    <a:pt x="12" y="18"/>
                  </a:cubicBezTo>
                  <a:cubicBezTo>
                    <a:pt x="12" y="19"/>
                    <a:pt x="12" y="19"/>
                    <a:pt x="12" y="19"/>
                  </a:cubicBezTo>
                  <a:cubicBezTo>
                    <a:pt x="12" y="19"/>
                    <a:pt x="12" y="19"/>
                    <a:pt x="12" y="19"/>
                  </a:cubicBezTo>
                  <a:cubicBezTo>
                    <a:pt x="13" y="20"/>
                    <a:pt x="13" y="20"/>
                    <a:pt x="13" y="20"/>
                  </a:cubicBezTo>
                  <a:cubicBezTo>
                    <a:pt x="14" y="21"/>
                    <a:pt x="14" y="21"/>
                    <a:pt x="14" y="21"/>
                  </a:cubicBezTo>
                  <a:cubicBezTo>
                    <a:pt x="14" y="21"/>
                    <a:pt x="14" y="21"/>
                    <a:pt x="14" y="21"/>
                  </a:cubicBezTo>
                  <a:cubicBezTo>
                    <a:pt x="14" y="22"/>
                    <a:pt x="14" y="22"/>
                    <a:pt x="14" y="22"/>
                  </a:cubicBezTo>
                  <a:cubicBezTo>
                    <a:pt x="15" y="22"/>
                    <a:pt x="15" y="22"/>
                    <a:pt x="15" y="22"/>
                  </a:cubicBezTo>
                  <a:cubicBezTo>
                    <a:pt x="15" y="22"/>
                    <a:pt x="15" y="22"/>
                    <a:pt x="15" y="22"/>
                  </a:cubicBezTo>
                  <a:cubicBezTo>
                    <a:pt x="15" y="23"/>
                    <a:pt x="15" y="23"/>
                    <a:pt x="15" y="23"/>
                  </a:cubicBezTo>
                  <a:cubicBezTo>
                    <a:pt x="16" y="23"/>
                    <a:pt x="16" y="23"/>
                    <a:pt x="16" y="23"/>
                  </a:cubicBezTo>
                  <a:cubicBezTo>
                    <a:pt x="16" y="24"/>
                    <a:pt x="16" y="24"/>
                    <a:pt x="16" y="24"/>
                  </a:cubicBezTo>
                  <a:cubicBezTo>
                    <a:pt x="17" y="24"/>
                    <a:pt x="17" y="24"/>
                    <a:pt x="17" y="24"/>
                  </a:cubicBezTo>
                  <a:cubicBezTo>
                    <a:pt x="17" y="25"/>
                    <a:pt x="17" y="25"/>
                    <a:pt x="17" y="25"/>
                  </a:cubicBezTo>
                  <a:cubicBezTo>
                    <a:pt x="18" y="25"/>
                    <a:pt x="18" y="25"/>
                    <a:pt x="18" y="25"/>
                  </a:cubicBezTo>
                  <a:cubicBezTo>
                    <a:pt x="19" y="26"/>
                    <a:pt x="19" y="26"/>
                    <a:pt x="19" y="26"/>
                  </a:cubicBezTo>
                  <a:cubicBezTo>
                    <a:pt x="19" y="26"/>
                    <a:pt x="19" y="26"/>
                    <a:pt x="19" y="26"/>
                  </a:cubicBezTo>
                  <a:cubicBezTo>
                    <a:pt x="20" y="26"/>
                    <a:pt x="20" y="26"/>
                    <a:pt x="20" y="26"/>
                  </a:cubicBezTo>
                  <a:cubicBezTo>
                    <a:pt x="20" y="27"/>
                    <a:pt x="20" y="27"/>
                    <a:pt x="20" y="27"/>
                  </a:cubicBezTo>
                  <a:cubicBezTo>
                    <a:pt x="20" y="27"/>
                    <a:pt x="20" y="27"/>
                    <a:pt x="20" y="27"/>
                  </a:cubicBezTo>
                  <a:cubicBezTo>
                    <a:pt x="20" y="26"/>
                    <a:pt x="20" y="26"/>
                    <a:pt x="20" y="26"/>
                  </a:cubicBezTo>
                  <a:cubicBezTo>
                    <a:pt x="20" y="26"/>
                    <a:pt x="20" y="26"/>
                    <a:pt x="20" y="26"/>
                  </a:cubicBezTo>
                  <a:cubicBezTo>
                    <a:pt x="20" y="26"/>
                    <a:pt x="20" y="26"/>
                    <a:pt x="20" y="26"/>
                  </a:cubicBezTo>
                  <a:cubicBezTo>
                    <a:pt x="20" y="26"/>
                    <a:pt x="20" y="26"/>
                    <a:pt x="20" y="26"/>
                  </a:cubicBezTo>
                  <a:cubicBezTo>
                    <a:pt x="21" y="27"/>
                    <a:pt x="21" y="27"/>
                    <a:pt x="21" y="27"/>
                  </a:cubicBezTo>
                  <a:cubicBezTo>
                    <a:pt x="21" y="27"/>
                    <a:pt x="21" y="27"/>
                    <a:pt x="21" y="27"/>
                  </a:cubicBezTo>
                  <a:cubicBezTo>
                    <a:pt x="21" y="26"/>
                    <a:pt x="21" y="26"/>
                    <a:pt x="21" y="26"/>
                  </a:cubicBezTo>
                  <a:cubicBezTo>
                    <a:pt x="21" y="26"/>
                    <a:pt x="21" y="26"/>
                    <a:pt x="21" y="26"/>
                  </a:cubicBezTo>
                  <a:cubicBezTo>
                    <a:pt x="22" y="26"/>
                    <a:pt x="22" y="26"/>
                    <a:pt x="22" y="26"/>
                  </a:cubicBezTo>
                  <a:cubicBezTo>
                    <a:pt x="22" y="26"/>
                    <a:pt x="22" y="26"/>
                    <a:pt x="22" y="26"/>
                  </a:cubicBezTo>
                  <a:cubicBezTo>
                    <a:pt x="22" y="27"/>
                    <a:pt x="22" y="27"/>
                    <a:pt x="22" y="27"/>
                  </a:cubicBezTo>
                  <a:cubicBezTo>
                    <a:pt x="23" y="26"/>
                    <a:pt x="23" y="26"/>
                    <a:pt x="23" y="26"/>
                  </a:cubicBezTo>
                  <a:cubicBezTo>
                    <a:pt x="23" y="25"/>
                    <a:pt x="23" y="25"/>
                    <a:pt x="23" y="25"/>
                  </a:cubicBezTo>
                  <a:cubicBezTo>
                    <a:pt x="23" y="24"/>
                    <a:pt x="23" y="24"/>
                    <a:pt x="23" y="24"/>
                  </a:cubicBezTo>
                  <a:cubicBezTo>
                    <a:pt x="23" y="23"/>
                    <a:pt x="23" y="23"/>
                    <a:pt x="23" y="23"/>
                  </a:cubicBezTo>
                  <a:cubicBezTo>
                    <a:pt x="23" y="23"/>
                    <a:pt x="23" y="23"/>
                    <a:pt x="23" y="23"/>
                  </a:cubicBezTo>
                  <a:cubicBezTo>
                    <a:pt x="23" y="22"/>
                    <a:pt x="23" y="22"/>
                    <a:pt x="23" y="22"/>
                  </a:cubicBezTo>
                  <a:cubicBezTo>
                    <a:pt x="23" y="22"/>
                    <a:pt x="23" y="22"/>
                    <a:pt x="23" y="22"/>
                  </a:cubicBezTo>
                  <a:cubicBezTo>
                    <a:pt x="23" y="21"/>
                    <a:pt x="23" y="21"/>
                    <a:pt x="23" y="21"/>
                  </a:cubicBezTo>
                  <a:cubicBezTo>
                    <a:pt x="23" y="21"/>
                    <a:pt x="23" y="21"/>
                    <a:pt x="23" y="21"/>
                  </a:cubicBezTo>
                  <a:cubicBezTo>
                    <a:pt x="23" y="21"/>
                    <a:pt x="23" y="21"/>
                    <a:pt x="23" y="21"/>
                  </a:cubicBezTo>
                  <a:cubicBezTo>
                    <a:pt x="23" y="21"/>
                    <a:pt x="23" y="21"/>
                    <a:pt x="23" y="21"/>
                  </a:cubicBezTo>
                  <a:cubicBezTo>
                    <a:pt x="23" y="20"/>
                    <a:pt x="23" y="20"/>
                    <a:pt x="23" y="20"/>
                  </a:cubicBezTo>
                  <a:cubicBezTo>
                    <a:pt x="22" y="20"/>
                    <a:pt x="22" y="20"/>
                    <a:pt x="22" y="20"/>
                  </a:cubicBezTo>
                  <a:cubicBezTo>
                    <a:pt x="22" y="20"/>
                    <a:pt x="22" y="20"/>
                    <a:pt x="22" y="20"/>
                  </a:cubicBezTo>
                  <a:cubicBezTo>
                    <a:pt x="22" y="19"/>
                    <a:pt x="22" y="19"/>
                    <a:pt x="22" y="19"/>
                  </a:cubicBezTo>
                  <a:cubicBezTo>
                    <a:pt x="22" y="19"/>
                    <a:pt x="22" y="19"/>
                    <a:pt x="22" y="19"/>
                  </a:cubicBezTo>
                  <a:cubicBezTo>
                    <a:pt x="21" y="19"/>
                    <a:pt x="21" y="19"/>
                    <a:pt x="21" y="19"/>
                  </a:cubicBezTo>
                  <a:cubicBezTo>
                    <a:pt x="21" y="19"/>
                    <a:pt x="21" y="19"/>
                    <a:pt x="21" y="19"/>
                  </a:cubicBezTo>
                  <a:cubicBezTo>
                    <a:pt x="21" y="19"/>
                    <a:pt x="21" y="19"/>
                    <a:pt x="21" y="19"/>
                  </a:cubicBezTo>
                  <a:cubicBezTo>
                    <a:pt x="20" y="18"/>
                    <a:pt x="20" y="18"/>
                    <a:pt x="20" y="18"/>
                  </a:cubicBezTo>
                  <a:cubicBezTo>
                    <a:pt x="20" y="18"/>
                    <a:pt x="20" y="18"/>
                    <a:pt x="20" y="18"/>
                  </a:cubicBezTo>
                  <a:cubicBezTo>
                    <a:pt x="20" y="18"/>
                    <a:pt x="20" y="18"/>
                    <a:pt x="20" y="18"/>
                  </a:cubicBezTo>
                  <a:cubicBezTo>
                    <a:pt x="20" y="17"/>
                    <a:pt x="20" y="17"/>
                    <a:pt x="20" y="17"/>
                  </a:cubicBezTo>
                  <a:cubicBezTo>
                    <a:pt x="20" y="16"/>
                    <a:pt x="20" y="16"/>
                    <a:pt x="20" y="16"/>
                  </a:cubicBezTo>
                  <a:cubicBezTo>
                    <a:pt x="20" y="17"/>
                    <a:pt x="20" y="17"/>
                    <a:pt x="20" y="17"/>
                  </a:cubicBezTo>
                  <a:cubicBezTo>
                    <a:pt x="19" y="16"/>
                    <a:pt x="19" y="16"/>
                    <a:pt x="19" y="16"/>
                  </a:cubicBezTo>
                  <a:cubicBezTo>
                    <a:pt x="18" y="16"/>
                    <a:pt x="18" y="16"/>
                    <a:pt x="18" y="16"/>
                  </a:cubicBezTo>
                  <a:cubicBezTo>
                    <a:pt x="18" y="16"/>
                    <a:pt x="18" y="16"/>
                    <a:pt x="18" y="16"/>
                  </a:cubicBezTo>
                  <a:cubicBezTo>
                    <a:pt x="18" y="16"/>
                    <a:pt x="18" y="16"/>
                    <a:pt x="18" y="16"/>
                  </a:cubicBezTo>
                  <a:cubicBezTo>
                    <a:pt x="18" y="15"/>
                    <a:pt x="18" y="15"/>
                    <a:pt x="18" y="15"/>
                  </a:cubicBezTo>
                  <a:cubicBezTo>
                    <a:pt x="19" y="15"/>
                    <a:pt x="19" y="15"/>
                    <a:pt x="19" y="15"/>
                  </a:cubicBezTo>
                  <a:cubicBezTo>
                    <a:pt x="18" y="15"/>
                    <a:pt x="18" y="15"/>
                    <a:pt x="18" y="15"/>
                  </a:cubicBezTo>
                  <a:cubicBezTo>
                    <a:pt x="18" y="15"/>
                    <a:pt x="18" y="15"/>
                    <a:pt x="18" y="15"/>
                  </a:cubicBezTo>
                  <a:cubicBezTo>
                    <a:pt x="18" y="15"/>
                    <a:pt x="18" y="15"/>
                    <a:pt x="18" y="15"/>
                  </a:cubicBezTo>
                  <a:cubicBezTo>
                    <a:pt x="17" y="15"/>
                    <a:pt x="17" y="15"/>
                    <a:pt x="17" y="15"/>
                  </a:cubicBezTo>
                  <a:cubicBezTo>
                    <a:pt x="18" y="15"/>
                    <a:pt x="18" y="15"/>
                    <a:pt x="18" y="15"/>
                  </a:cubicBezTo>
                  <a:cubicBezTo>
                    <a:pt x="18" y="14"/>
                    <a:pt x="18" y="14"/>
                    <a:pt x="18" y="14"/>
                  </a:cubicBezTo>
                  <a:cubicBezTo>
                    <a:pt x="19" y="14"/>
                    <a:pt x="19" y="14"/>
                    <a:pt x="19" y="14"/>
                  </a:cubicBezTo>
                  <a:cubicBezTo>
                    <a:pt x="19" y="14"/>
                    <a:pt x="19" y="14"/>
                    <a:pt x="19" y="14"/>
                  </a:cubicBezTo>
                  <a:cubicBezTo>
                    <a:pt x="18" y="13"/>
                    <a:pt x="18" y="13"/>
                    <a:pt x="18" y="13"/>
                  </a:cubicBezTo>
                  <a:cubicBezTo>
                    <a:pt x="18" y="13"/>
                    <a:pt x="18" y="13"/>
                    <a:pt x="18" y="13"/>
                  </a:cubicBezTo>
                  <a:cubicBezTo>
                    <a:pt x="17" y="13"/>
                    <a:pt x="17" y="13"/>
                    <a:pt x="17" y="13"/>
                  </a:cubicBezTo>
                  <a:cubicBezTo>
                    <a:pt x="17" y="14"/>
                    <a:pt x="17" y="14"/>
                    <a:pt x="17" y="14"/>
                  </a:cubicBezTo>
                  <a:cubicBezTo>
                    <a:pt x="16" y="14"/>
                    <a:pt x="16" y="14"/>
                    <a:pt x="16" y="14"/>
                  </a:cubicBezTo>
                  <a:cubicBezTo>
                    <a:pt x="16" y="14"/>
                    <a:pt x="16" y="14"/>
                    <a:pt x="16" y="14"/>
                  </a:cubicBezTo>
                  <a:cubicBezTo>
                    <a:pt x="17" y="14"/>
                    <a:pt x="17" y="14"/>
                    <a:pt x="17" y="14"/>
                  </a:cubicBezTo>
                  <a:cubicBezTo>
                    <a:pt x="17" y="13"/>
                    <a:pt x="17" y="13"/>
                    <a:pt x="17" y="13"/>
                  </a:cubicBezTo>
                  <a:cubicBezTo>
                    <a:pt x="17" y="13"/>
                    <a:pt x="17" y="13"/>
                    <a:pt x="17" y="13"/>
                  </a:cubicBezTo>
                  <a:cubicBezTo>
                    <a:pt x="17" y="13"/>
                    <a:pt x="17" y="13"/>
                    <a:pt x="17" y="13"/>
                  </a:cubicBezTo>
                  <a:cubicBezTo>
                    <a:pt x="16" y="13"/>
                    <a:pt x="16" y="13"/>
                    <a:pt x="16" y="13"/>
                  </a:cubicBezTo>
                  <a:cubicBezTo>
                    <a:pt x="16" y="13"/>
                    <a:pt x="16" y="13"/>
                    <a:pt x="16" y="13"/>
                  </a:cubicBezTo>
                  <a:cubicBezTo>
                    <a:pt x="15" y="12"/>
                    <a:pt x="15" y="12"/>
                    <a:pt x="15" y="12"/>
                  </a:cubicBezTo>
                  <a:cubicBezTo>
                    <a:pt x="15" y="12"/>
                    <a:pt x="15" y="12"/>
                    <a:pt x="15" y="12"/>
                  </a:cubicBezTo>
                  <a:cubicBezTo>
                    <a:pt x="15" y="11"/>
                    <a:pt x="15" y="11"/>
                    <a:pt x="15" y="11"/>
                  </a:cubicBezTo>
                  <a:cubicBezTo>
                    <a:pt x="14" y="11"/>
                    <a:pt x="14" y="11"/>
                    <a:pt x="14" y="11"/>
                  </a:cubicBezTo>
                  <a:cubicBezTo>
                    <a:pt x="14" y="11"/>
                    <a:pt x="14" y="11"/>
                    <a:pt x="14" y="11"/>
                  </a:cubicBezTo>
                  <a:cubicBezTo>
                    <a:pt x="14" y="11"/>
                    <a:pt x="14" y="11"/>
                    <a:pt x="14" y="11"/>
                  </a:cubicBezTo>
                  <a:cubicBezTo>
                    <a:pt x="13" y="10"/>
                    <a:pt x="13" y="10"/>
                    <a:pt x="13" y="10"/>
                  </a:cubicBezTo>
                  <a:cubicBezTo>
                    <a:pt x="13" y="10"/>
                    <a:pt x="13" y="10"/>
                    <a:pt x="13" y="10"/>
                  </a:cubicBezTo>
                  <a:cubicBezTo>
                    <a:pt x="13" y="9"/>
                    <a:pt x="13" y="9"/>
                    <a:pt x="13" y="9"/>
                  </a:cubicBezTo>
                  <a:cubicBezTo>
                    <a:pt x="12" y="9"/>
                    <a:pt x="12" y="9"/>
                    <a:pt x="12" y="9"/>
                  </a:cubicBezTo>
                  <a:cubicBezTo>
                    <a:pt x="11" y="9"/>
                    <a:pt x="11" y="9"/>
                    <a:pt x="11" y="9"/>
                  </a:cubicBezTo>
                  <a:cubicBezTo>
                    <a:pt x="11" y="9"/>
                    <a:pt x="11" y="9"/>
                    <a:pt x="11" y="9"/>
                  </a:cubicBezTo>
                  <a:cubicBezTo>
                    <a:pt x="11" y="9"/>
                    <a:pt x="11" y="9"/>
                    <a:pt x="11" y="9"/>
                  </a:cubicBezTo>
                  <a:cubicBezTo>
                    <a:pt x="11" y="8"/>
                    <a:pt x="11" y="8"/>
                    <a:pt x="11" y="8"/>
                  </a:cubicBezTo>
                  <a:cubicBezTo>
                    <a:pt x="11" y="8"/>
                    <a:pt x="11" y="8"/>
                    <a:pt x="11" y="8"/>
                  </a:cubicBezTo>
                  <a:cubicBezTo>
                    <a:pt x="10" y="8"/>
                    <a:pt x="10" y="8"/>
                    <a:pt x="10" y="8"/>
                  </a:cubicBezTo>
                  <a:cubicBezTo>
                    <a:pt x="10" y="7"/>
                    <a:pt x="10" y="7"/>
                    <a:pt x="10" y="7"/>
                  </a:cubicBezTo>
                  <a:cubicBezTo>
                    <a:pt x="10" y="7"/>
                    <a:pt x="10" y="7"/>
                    <a:pt x="10" y="7"/>
                  </a:cubicBezTo>
                  <a:cubicBezTo>
                    <a:pt x="10" y="7"/>
                    <a:pt x="10" y="7"/>
                    <a:pt x="10" y="7"/>
                  </a:cubicBezTo>
                  <a:cubicBezTo>
                    <a:pt x="9" y="7"/>
                    <a:pt x="9" y="7"/>
                    <a:pt x="9" y="7"/>
                  </a:cubicBezTo>
                  <a:cubicBezTo>
                    <a:pt x="8" y="6"/>
                    <a:pt x="8" y="6"/>
                    <a:pt x="8" y="6"/>
                  </a:cubicBezTo>
                  <a:cubicBezTo>
                    <a:pt x="8" y="6"/>
                    <a:pt x="8" y="6"/>
                    <a:pt x="8" y="6"/>
                  </a:cubicBezTo>
                  <a:cubicBezTo>
                    <a:pt x="7" y="5"/>
                    <a:pt x="7" y="5"/>
                    <a:pt x="7" y="5"/>
                  </a:cubicBezTo>
                  <a:cubicBezTo>
                    <a:pt x="7" y="5"/>
                    <a:pt x="7" y="5"/>
                    <a:pt x="7" y="5"/>
                  </a:cubicBezTo>
                  <a:cubicBezTo>
                    <a:pt x="7" y="5"/>
                    <a:pt x="7" y="5"/>
                    <a:pt x="7" y="5"/>
                  </a:cubicBezTo>
                  <a:cubicBezTo>
                    <a:pt x="6" y="4"/>
                    <a:pt x="6" y="4"/>
                    <a:pt x="6" y="4"/>
                  </a:cubicBezTo>
                  <a:cubicBezTo>
                    <a:pt x="6" y="4"/>
                    <a:pt x="6" y="4"/>
                    <a:pt x="6" y="4"/>
                  </a:cubicBezTo>
                  <a:cubicBezTo>
                    <a:pt x="6" y="3"/>
                    <a:pt x="6" y="3"/>
                    <a:pt x="6" y="3"/>
                  </a:cubicBezTo>
                  <a:cubicBezTo>
                    <a:pt x="6" y="3"/>
                    <a:pt x="6" y="3"/>
                    <a:pt x="6" y="3"/>
                  </a:cubicBezTo>
                  <a:cubicBezTo>
                    <a:pt x="5" y="3"/>
                    <a:pt x="5" y="3"/>
                    <a:pt x="5" y="3"/>
                  </a:cubicBezTo>
                  <a:cubicBezTo>
                    <a:pt x="5" y="3"/>
                    <a:pt x="5" y="3"/>
                    <a:pt x="5" y="3"/>
                  </a:cubicBezTo>
                  <a:cubicBezTo>
                    <a:pt x="4" y="3"/>
                    <a:pt x="4" y="3"/>
                    <a:pt x="4" y="3"/>
                  </a:cubicBezTo>
                  <a:cubicBezTo>
                    <a:pt x="4" y="3"/>
                    <a:pt x="4" y="3"/>
                    <a:pt x="4" y="3"/>
                  </a:cubicBezTo>
                  <a:cubicBezTo>
                    <a:pt x="4" y="2"/>
                    <a:pt x="4" y="2"/>
                    <a:pt x="4" y="2"/>
                  </a:cubicBezTo>
                  <a:cubicBezTo>
                    <a:pt x="3" y="2"/>
                    <a:pt x="3" y="2"/>
                    <a:pt x="3" y="2"/>
                  </a:cubicBezTo>
                  <a:cubicBezTo>
                    <a:pt x="3" y="3"/>
                    <a:pt x="3" y="3"/>
                    <a:pt x="3" y="3"/>
                  </a:cubicBezTo>
                  <a:cubicBezTo>
                    <a:pt x="2" y="2"/>
                    <a:pt x="2" y="2"/>
                    <a:pt x="2" y="2"/>
                  </a:cubicBezTo>
                  <a:cubicBezTo>
                    <a:pt x="2" y="2"/>
                    <a:pt x="2" y="2"/>
                    <a:pt x="2" y="2"/>
                  </a:cubicBezTo>
                  <a:cubicBezTo>
                    <a:pt x="1" y="2"/>
                    <a:pt x="1" y="2"/>
                    <a:pt x="1" y="2"/>
                  </a:cubicBezTo>
                  <a:lnTo>
                    <a:pt x="0" y="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5418" y="3078"/>
              <a:ext cx="59" cy="16"/>
            </a:xfrm>
            <a:custGeom>
              <a:avLst/>
              <a:gdLst>
                <a:gd name="T0" fmla="*/ 0 w 59"/>
                <a:gd name="T1" fmla="*/ 8 h 16"/>
                <a:gd name="T2" fmla="*/ 8 w 59"/>
                <a:gd name="T3" fmla="*/ 16 h 16"/>
                <a:gd name="T4" fmla="*/ 8 w 59"/>
                <a:gd name="T5" fmla="*/ 8 h 16"/>
                <a:gd name="T6" fmla="*/ 8 w 59"/>
                <a:gd name="T7" fmla="*/ 8 h 16"/>
                <a:gd name="T8" fmla="*/ 8 w 59"/>
                <a:gd name="T9" fmla="*/ 8 h 16"/>
                <a:gd name="T10" fmla="*/ 8 w 59"/>
                <a:gd name="T11" fmla="*/ 8 h 16"/>
                <a:gd name="T12" fmla="*/ 8 w 59"/>
                <a:gd name="T13" fmla="*/ 8 h 16"/>
                <a:gd name="T14" fmla="*/ 0 w 59"/>
                <a:gd name="T15" fmla="*/ 8 h 16"/>
                <a:gd name="T16" fmla="*/ 0 w 59"/>
                <a:gd name="T17" fmla="*/ 8 h 16"/>
                <a:gd name="T18" fmla="*/ 17 w 59"/>
                <a:gd name="T19" fmla="*/ 8 h 16"/>
                <a:gd name="T20" fmla="*/ 17 w 59"/>
                <a:gd name="T21" fmla="*/ 8 h 16"/>
                <a:gd name="T22" fmla="*/ 25 w 59"/>
                <a:gd name="T23" fmla="*/ 16 h 16"/>
                <a:gd name="T24" fmla="*/ 25 w 59"/>
                <a:gd name="T25" fmla="*/ 16 h 16"/>
                <a:gd name="T26" fmla="*/ 25 w 59"/>
                <a:gd name="T27" fmla="*/ 8 h 16"/>
                <a:gd name="T28" fmla="*/ 34 w 59"/>
                <a:gd name="T29" fmla="*/ 8 h 16"/>
                <a:gd name="T30" fmla="*/ 34 w 59"/>
                <a:gd name="T31" fmla="*/ 8 h 16"/>
                <a:gd name="T32" fmla="*/ 42 w 59"/>
                <a:gd name="T33" fmla="*/ 8 h 16"/>
                <a:gd name="T34" fmla="*/ 51 w 59"/>
                <a:gd name="T35" fmla="*/ 8 h 16"/>
                <a:gd name="T36" fmla="*/ 51 w 59"/>
                <a:gd name="T37" fmla="*/ 0 h 16"/>
                <a:gd name="T38" fmla="*/ 51 w 59"/>
                <a:gd name="T39" fmla="*/ 0 h 16"/>
                <a:gd name="T40" fmla="*/ 59 w 59"/>
                <a:gd name="T41" fmla="*/ 0 h 16"/>
                <a:gd name="T42" fmla="*/ 59 w 59"/>
                <a:gd name="T43" fmla="*/ 0 h 16"/>
                <a:gd name="T44" fmla="*/ 59 w 59"/>
                <a:gd name="T45" fmla="*/ 0 h 16"/>
                <a:gd name="T46" fmla="*/ 59 w 59"/>
                <a:gd name="T47" fmla="*/ 0 h 16"/>
                <a:gd name="T48" fmla="*/ 51 w 59"/>
                <a:gd name="T49" fmla="*/ 0 h 16"/>
                <a:gd name="T50" fmla="*/ 51 w 59"/>
                <a:gd name="T51" fmla="*/ 0 h 16"/>
                <a:gd name="T52" fmla="*/ 42 w 59"/>
                <a:gd name="T53" fmla="*/ 0 h 16"/>
                <a:gd name="T54" fmla="*/ 42 w 59"/>
                <a:gd name="T55" fmla="*/ 0 h 16"/>
                <a:gd name="T56" fmla="*/ 34 w 59"/>
                <a:gd name="T57" fmla="*/ 0 h 16"/>
                <a:gd name="T58" fmla="*/ 25 w 59"/>
                <a:gd name="T59" fmla="*/ 0 h 16"/>
                <a:gd name="T60" fmla="*/ 25 w 59"/>
                <a:gd name="T61" fmla="*/ 0 h 16"/>
                <a:gd name="T62" fmla="*/ 17 w 59"/>
                <a:gd name="T6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6">
                  <a:moveTo>
                    <a:pt x="0" y="8"/>
                  </a:moveTo>
                  <a:lnTo>
                    <a:pt x="8" y="16"/>
                  </a:lnTo>
                  <a:lnTo>
                    <a:pt x="8" y="8"/>
                  </a:lnTo>
                  <a:lnTo>
                    <a:pt x="8" y="8"/>
                  </a:lnTo>
                  <a:lnTo>
                    <a:pt x="8" y="8"/>
                  </a:lnTo>
                  <a:lnTo>
                    <a:pt x="8" y="8"/>
                  </a:lnTo>
                  <a:lnTo>
                    <a:pt x="8" y="8"/>
                  </a:lnTo>
                  <a:lnTo>
                    <a:pt x="0" y="8"/>
                  </a:lnTo>
                  <a:lnTo>
                    <a:pt x="0" y="8"/>
                  </a:lnTo>
                  <a:close/>
                  <a:moveTo>
                    <a:pt x="17" y="8"/>
                  </a:moveTo>
                  <a:lnTo>
                    <a:pt x="17" y="8"/>
                  </a:lnTo>
                  <a:lnTo>
                    <a:pt x="25" y="16"/>
                  </a:lnTo>
                  <a:lnTo>
                    <a:pt x="25" y="16"/>
                  </a:lnTo>
                  <a:lnTo>
                    <a:pt x="25" y="8"/>
                  </a:lnTo>
                  <a:lnTo>
                    <a:pt x="34" y="8"/>
                  </a:lnTo>
                  <a:lnTo>
                    <a:pt x="34" y="8"/>
                  </a:lnTo>
                  <a:lnTo>
                    <a:pt x="42" y="8"/>
                  </a:lnTo>
                  <a:lnTo>
                    <a:pt x="51" y="8"/>
                  </a:lnTo>
                  <a:lnTo>
                    <a:pt x="51" y="0"/>
                  </a:lnTo>
                  <a:lnTo>
                    <a:pt x="51" y="0"/>
                  </a:lnTo>
                  <a:lnTo>
                    <a:pt x="59" y="0"/>
                  </a:lnTo>
                  <a:lnTo>
                    <a:pt x="59" y="0"/>
                  </a:lnTo>
                  <a:lnTo>
                    <a:pt x="59" y="0"/>
                  </a:lnTo>
                  <a:lnTo>
                    <a:pt x="59" y="0"/>
                  </a:lnTo>
                  <a:lnTo>
                    <a:pt x="51" y="0"/>
                  </a:lnTo>
                  <a:lnTo>
                    <a:pt x="51" y="0"/>
                  </a:lnTo>
                  <a:lnTo>
                    <a:pt x="42" y="0"/>
                  </a:lnTo>
                  <a:lnTo>
                    <a:pt x="42" y="0"/>
                  </a:lnTo>
                  <a:lnTo>
                    <a:pt x="34" y="0"/>
                  </a:lnTo>
                  <a:lnTo>
                    <a:pt x="25" y="0"/>
                  </a:lnTo>
                  <a:lnTo>
                    <a:pt x="25" y="0"/>
                  </a:lnTo>
                  <a:lnTo>
                    <a:pt x="17"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4998" y="2783"/>
              <a:ext cx="344" cy="118"/>
            </a:xfrm>
            <a:custGeom>
              <a:avLst/>
              <a:gdLst>
                <a:gd name="T0" fmla="*/ 210 w 344"/>
                <a:gd name="T1" fmla="*/ 84 h 118"/>
                <a:gd name="T2" fmla="*/ 8 w 344"/>
                <a:gd name="T3" fmla="*/ 34 h 118"/>
                <a:gd name="T4" fmla="*/ 0 w 344"/>
                <a:gd name="T5" fmla="*/ 34 h 118"/>
                <a:gd name="T6" fmla="*/ 185 w 344"/>
                <a:gd name="T7" fmla="*/ 118 h 118"/>
                <a:gd name="T8" fmla="*/ 202 w 344"/>
                <a:gd name="T9" fmla="*/ 118 h 118"/>
                <a:gd name="T10" fmla="*/ 235 w 344"/>
                <a:gd name="T11" fmla="*/ 109 h 118"/>
                <a:gd name="T12" fmla="*/ 260 w 344"/>
                <a:gd name="T13" fmla="*/ 109 h 118"/>
                <a:gd name="T14" fmla="*/ 277 w 344"/>
                <a:gd name="T15" fmla="*/ 67 h 118"/>
                <a:gd name="T16" fmla="*/ 286 w 344"/>
                <a:gd name="T17" fmla="*/ 51 h 118"/>
                <a:gd name="T18" fmla="*/ 311 w 344"/>
                <a:gd name="T19" fmla="*/ 59 h 118"/>
                <a:gd name="T20" fmla="*/ 328 w 344"/>
                <a:gd name="T21" fmla="*/ 59 h 118"/>
                <a:gd name="T22" fmla="*/ 336 w 344"/>
                <a:gd name="T23" fmla="*/ 42 h 118"/>
                <a:gd name="T24" fmla="*/ 336 w 344"/>
                <a:gd name="T25" fmla="*/ 34 h 118"/>
                <a:gd name="T26" fmla="*/ 319 w 344"/>
                <a:gd name="T27" fmla="*/ 34 h 118"/>
                <a:gd name="T28" fmla="*/ 311 w 344"/>
                <a:gd name="T29" fmla="*/ 25 h 118"/>
                <a:gd name="T30" fmla="*/ 311 w 344"/>
                <a:gd name="T31" fmla="*/ 17 h 118"/>
                <a:gd name="T32" fmla="*/ 302 w 344"/>
                <a:gd name="T33" fmla="*/ 9 h 118"/>
                <a:gd name="T34" fmla="*/ 294 w 344"/>
                <a:gd name="T35" fmla="*/ 9 h 118"/>
                <a:gd name="T36" fmla="*/ 286 w 344"/>
                <a:gd name="T37" fmla="*/ 25 h 118"/>
                <a:gd name="T38" fmla="*/ 269 w 344"/>
                <a:gd name="T39" fmla="*/ 42 h 118"/>
                <a:gd name="T40" fmla="*/ 277 w 344"/>
                <a:gd name="T41" fmla="*/ 42 h 118"/>
                <a:gd name="T42" fmla="*/ 269 w 344"/>
                <a:gd name="T43" fmla="*/ 59 h 118"/>
                <a:gd name="T44" fmla="*/ 269 w 344"/>
                <a:gd name="T45" fmla="*/ 51 h 118"/>
                <a:gd name="T46" fmla="*/ 260 w 344"/>
                <a:gd name="T47" fmla="*/ 59 h 118"/>
                <a:gd name="T48" fmla="*/ 252 w 344"/>
                <a:gd name="T49" fmla="*/ 59 h 118"/>
                <a:gd name="T50" fmla="*/ 235 w 344"/>
                <a:gd name="T51" fmla="*/ 76 h 118"/>
                <a:gd name="T52" fmla="*/ 218 w 344"/>
                <a:gd name="T53" fmla="*/ 93 h 118"/>
                <a:gd name="T54" fmla="*/ 202 w 344"/>
                <a:gd name="T55" fmla="*/ 101 h 118"/>
                <a:gd name="T56" fmla="*/ 185 w 344"/>
                <a:gd name="T57" fmla="*/ 109 h 118"/>
                <a:gd name="T58" fmla="*/ 176 w 344"/>
                <a:gd name="T59" fmla="*/ 101 h 118"/>
                <a:gd name="T60" fmla="*/ 302 w 344"/>
                <a:gd name="T61" fmla="*/ 0 h 118"/>
                <a:gd name="T62" fmla="*/ 302 w 344"/>
                <a:gd name="T63" fmla="*/ 0 h 118"/>
                <a:gd name="T64" fmla="*/ 202 w 344"/>
                <a:gd name="T65" fmla="*/ 93 h 118"/>
                <a:gd name="T66" fmla="*/ 210 w 344"/>
                <a:gd name="T67" fmla="*/ 93 h 118"/>
                <a:gd name="T68" fmla="*/ 210 w 344"/>
                <a:gd name="T69" fmla="*/ 84 h 118"/>
                <a:gd name="T70" fmla="*/ 210 w 344"/>
                <a:gd name="T71" fmla="*/ 84 h 118"/>
                <a:gd name="T72" fmla="*/ 8 w 344"/>
                <a:gd name="T73" fmla="*/ 9 h 118"/>
                <a:gd name="T74" fmla="*/ 17 w 344"/>
                <a:gd name="T75" fmla="*/ 17 h 118"/>
                <a:gd name="T76" fmla="*/ 25 w 344"/>
                <a:gd name="T77" fmla="*/ 25 h 118"/>
                <a:gd name="T78" fmla="*/ 34 w 344"/>
                <a:gd name="T79" fmla="*/ 25 h 118"/>
                <a:gd name="T80" fmla="*/ 42 w 344"/>
                <a:gd name="T81" fmla="*/ 17 h 118"/>
                <a:gd name="T82" fmla="*/ 59 w 344"/>
                <a:gd name="T83" fmla="*/ 51 h 118"/>
                <a:gd name="T84" fmla="*/ 67 w 344"/>
                <a:gd name="T85" fmla="*/ 76 h 118"/>
                <a:gd name="T86" fmla="*/ 76 w 344"/>
                <a:gd name="T87" fmla="*/ 84 h 118"/>
                <a:gd name="T88" fmla="*/ 76 w 344"/>
                <a:gd name="T89" fmla="*/ 101 h 118"/>
                <a:gd name="T90" fmla="*/ 76 w 344"/>
                <a:gd name="T91" fmla="*/ 109 h 118"/>
                <a:gd name="T92" fmla="*/ 76 w 344"/>
                <a:gd name="T93" fmla="*/ 109 h 118"/>
                <a:gd name="T94" fmla="*/ 67 w 344"/>
                <a:gd name="T95" fmla="*/ 109 h 118"/>
                <a:gd name="T96" fmla="*/ 50 w 344"/>
                <a:gd name="T97" fmla="*/ 101 h 118"/>
                <a:gd name="T98" fmla="*/ 34 w 344"/>
                <a:gd name="T99" fmla="*/ 84 h 118"/>
                <a:gd name="T100" fmla="*/ 25 w 344"/>
                <a:gd name="T101" fmla="*/ 76 h 118"/>
                <a:gd name="T102" fmla="*/ 17 w 344"/>
                <a:gd name="T103" fmla="*/ 59 h 118"/>
                <a:gd name="T104" fmla="*/ 8 w 344"/>
                <a:gd name="T105"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118">
                  <a:moveTo>
                    <a:pt x="210" y="84"/>
                  </a:moveTo>
                  <a:lnTo>
                    <a:pt x="210" y="93"/>
                  </a:lnTo>
                  <a:lnTo>
                    <a:pt x="210" y="93"/>
                  </a:lnTo>
                  <a:lnTo>
                    <a:pt x="210" y="84"/>
                  </a:lnTo>
                  <a:lnTo>
                    <a:pt x="210" y="84"/>
                  </a:lnTo>
                  <a:lnTo>
                    <a:pt x="210" y="84"/>
                  </a:lnTo>
                  <a:lnTo>
                    <a:pt x="210" y="84"/>
                  </a:lnTo>
                  <a:close/>
                  <a:moveTo>
                    <a:pt x="0" y="34"/>
                  </a:moveTo>
                  <a:lnTo>
                    <a:pt x="8" y="34"/>
                  </a:lnTo>
                  <a:lnTo>
                    <a:pt x="8" y="34"/>
                  </a:lnTo>
                  <a:lnTo>
                    <a:pt x="8" y="34"/>
                  </a:lnTo>
                  <a:lnTo>
                    <a:pt x="8" y="34"/>
                  </a:lnTo>
                  <a:lnTo>
                    <a:pt x="8" y="34"/>
                  </a:lnTo>
                  <a:lnTo>
                    <a:pt x="0" y="34"/>
                  </a:lnTo>
                  <a:lnTo>
                    <a:pt x="0" y="34"/>
                  </a:lnTo>
                  <a:close/>
                  <a:moveTo>
                    <a:pt x="176" y="101"/>
                  </a:moveTo>
                  <a:lnTo>
                    <a:pt x="176" y="109"/>
                  </a:lnTo>
                  <a:lnTo>
                    <a:pt x="185" y="109"/>
                  </a:lnTo>
                  <a:lnTo>
                    <a:pt x="185" y="109"/>
                  </a:lnTo>
                  <a:lnTo>
                    <a:pt x="185" y="118"/>
                  </a:lnTo>
                  <a:lnTo>
                    <a:pt x="193" y="118"/>
                  </a:lnTo>
                  <a:lnTo>
                    <a:pt x="193" y="118"/>
                  </a:lnTo>
                  <a:lnTo>
                    <a:pt x="202" y="118"/>
                  </a:lnTo>
                  <a:lnTo>
                    <a:pt x="202" y="118"/>
                  </a:lnTo>
                  <a:lnTo>
                    <a:pt x="202" y="118"/>
                  </a:lnTo>
                  <a:lnTo>
                    <a:pt x="202" y="118"/>
                  </a:lnTo>
                  <a:lnTo>
                    <a:pt x="218" y="118"/>
                  </a:lnTo>
                  <a:lnTo>
                    <a:pt x="227" y="109"/>
                  </a:lnTo>
                  <a:lnTo>
                    <a:pt x="227" y="109"/>
                  </a:lnTo>
                  <a:lnTo>
                    <a:pt x="235" y="109"/>
                  </a:lnTo>
                  <a:lnTo>
                    <a:pt x="244" y="109"/>
                  </a:lnTo>
                  <a:lnTo>
                    <a:pt x="244" y="109"/>
                  </a:lnTo>
                  <a:lnTo>
                    <a:pt x="244" y="109"/>
                  </a:lnTo>
                  <a:lnTo>
                    <a:pt x="252" y="109"/>
                  </a:lnTo>
                  <a:lnTo>
                    <a:pt x="260" y="109"/>
                  </a:lnTo>
                  <a:lnTo>
                    <a:pt x="260" y="101"/>
                  </a:lnTo>
                  <a:lnTo>
                    <a:pt x="269" y="93"/>
                  </a:lnTo>
                  <a:lnTo>
                    <a:pt x="269" y="84"/>
                  </a:lnTo>
                  <a:lnTo>
                    <a:pt x="277" y="76"/>
                  </a:lnTo>
                  <a:lnTo>
                    <a:pt x="277" y="67"/>
                  </a:lnTo>
                  <a:lnTo>
                    <a:pt x="277" y="59"/>
                  </a:lnTo>
                  <a:lnTo>
                    <a:pt x="286" y="59"/>
                  </a:lnTo>
                  <a:lnTo>
                    <a:pt x="286" y="59"/>
                  </a:lnTo>
                  <a:lnTo>
                    <a:pt x="286" y="51"/>
                  </a:lnTo>
                  <a:lnTo>
                    <a:pt x="286" y="51"/>
                  </a:lnTo>
                  <a:lnTo>
                    <a:pt x="294" y="51"/>
                  </a:lnTo>
                  <a:lnTo>
                    <a:pt x="302" y="51"/>
                  </a:lnTo>
                  <a:lnTo>
                    <a:pt x="302" y="59"/>
                  </a:lnTo>
                  <a:lnTo>
                    <a:pt x="311" y="59"/>
                  </a:lnTo>
                  <a:lnTo>
                    <a:pt x="311" y="59"/>
                  </a:lnTo>
                  <a:lnTo>
                    <a:pt x="311" y="51"/>
                  </a:lnTo>
                  <a:lnTo>
                    <a:pt x="319" y="59"/>
                  </a:lnTo>
                  <a:lnTo>
                    <a:pt x="319" y="59"/>
                  </a:lnTo>
                  <a:lnTo>
                    <a:pt x="319" y="59"/>
                  </a:lnTo>
                  <a:lnTo>
                    <a:pt x="328" y="59"/>
                  </a:lnTo>
                  <a:lnTo>
                    <a:pt x="328" y="51"/>
                  </a:lnTo>
                  <a:lnTo>
                    <a:pt x="319" y="51"/>
                  </a:lnTo>
                  <a:lnTo>
                    <a:pt x="319" y="42"/>
                  </a:lnTo>
                  <a:lnTo>
                    <a:pt x="328" y="42"/>
                  </a:lnTo>
                  <a:lnTo>
                    <a:pt x="336" y="42"/>
                  </a:lnTo>
                  <a:lnTo>
                    <a:pt x="336" y="42"/>
                  </a:lnTo>
                  <a:lnTo>
                    <a:pt x="344" y="42"/>
                  </a:lnTo>
                  <a:lnTo>
                    <a:pt x="344" y="34"/>
                  </a:lnTo>
                  <a:lnTo>
                    <a:pt x="336" y="34"/>
                  </a:lnTo>
                  <a:lnTo>
                    <a:pt x="336" y="34"/>
                  </a:lnTo>
                  <a:lnTo>
                    <a:pt x="328" y="34"/>
                  </a:lnTo>
                  <a:lnTo>
                    <a:pt x="328" y="34"/>
                  </a:lnTo>
                  <a:lnTo>
                    <a:pt x="328" y="25"/>
                  </a:lnTo>
                  <a:lnTo>
                    <a:pt x="319" y="25"/>
                  </a:lnTo>
                  <a:lnTo>
                    <a:pt x="319" y="34"/>
                  </a:lnTo>
                  <a:lnTo>
                    <a:pt x="319" y="34"/>
                  </a:lnTo>
                  <a:lnTo>
                    <a:pt x="319" y="25"/>
                  </a:lnTo>
                  <a:lnTo>
                    <a:pt x="319" y="25"/>
                  </a:lnTo>
                  <a:lnTo>
                    <a:pt x="319" y="25"/>
                  </a:lnTo>
                  <a:lnTo>
                    <a:pt x="311" y="25"/>
                  </a:lnTo>
                  <a:lnTo>
                    <a:pt x="311" y="25"/>
                  </a:lnTo>
                  <a:lnTo>
                    <a:pt x="311" y="25"/>
                  </a:lnTo>
                  <a:lnTo>
                    <a:pt x="311" y="25"/>
                  </a:lnTo>
                  <a:lnTo>
                    <a:pt x="319" y="17"/>
                  </a:lnTo>
                  <a:lnTo>
                    <a:pt x="311" y="17"/>
                  </a:lnTo>
                  <a:lnTo>
                    <a:pt x="311" y="17"/>
                  </a:lnTo>
                  <a:lnTo>
                    <a:pt x="311" y="17"/>
                  </a:lnTo>
                  <a:lnTo>
                    <a:pt x="302" y="17"/>
                  </a:lnTo>
                  <a:lnTo>
                    <a:pt x="302" y="9"/>
                  </a:lnTo>
                  <a:lnTo>
                    <a:pt x="302" y="9"/>
                  </a:lnTo>
                  <a:lnTo>
                    <a:pt x="302" y="9"/>
                  </a:lnTo>
                  <a:lnTo>
                    <a:pt x="302" y="9"/>
                  </a:lnTo>
                  <a:lnTo>
                    <a:pt x="294" y="17"/>
                  </a:lnTo>
                  <a:lnTo>
                    <a:pt x="294" y="17"/>
                  </a:lnTo>
                  <a:lnTo>
                    <a:pt x="294" y="9"/>
                  </a:lnTo>
                  <a:lnTo>
                    <a:pt x="294" y="9"/>
                  </a:lnTo>
                  <a:lnTo>
                    <a:pt x="294" y="9"/>
                  </a:lnTo>
                  <a:lnTo>
                    <a:pt x="294" y="17"/>
                  </a:lnTo>
                  <a:lnTo>
                    <a:pt x="286" y="17"/>
                  </a:lnTo>
                  <a:lnTo>
                    <a:pt x="286" y="25"/>
                  </a:lnTo>
                  <a:lnTo>
                    <a:pt x="286" y="25"/>
                  </a:lnTo>
                  <a:lnTo>
                    <a:pt x="277" y="34"/>
                  </a:lnTo>
                  <a:lnTo>
                    <a:pt x="277" y="34"/>
                  </a:lnTo>
                  <a:lnTo>
                    <a:pt x="269" y="34"/>
                  </a:lnTo>
                  <a:lnTo>
                    <a:pt x="269" y="42"/>
                  </a:lnTo>
                  <a:lnTo>
                    <a:pt x="269" y="42"/>
                  </a:lnTo>
                  <a:lnTo>
                    <a:pt x="269" y="42"/>
                  </a:lnTo>
                  <a:lnTo>
                    <a:pt x="269" y="42"/>
                  </a:lnTo>
                  <a:lnTo>
                    <a:pt x="277" y="42"/>
                  </a:lnTo>
                  <a:lnTo>
                    <a:pt x="277" y="42"/>
                  </a:lnTo>
                  <a:lnTo>
                    <a:pt x="269" y="42"/>
                  </a:lnTo>
                  <a:lnTo>
                    <a:pt x="269" y="42"/>
                  </a:lnTo>
                  <a:lnTo>
                    <a:pt x="269" y="51"/>
                  </a:lnTo>
                  <a:lnTo>
                    <a:pt x="269" y="51"/>
                  </a:lnTo>
                  <a:lnTo>
                    <a:pt x="269" y="59"/>
                  </a:lnTo>
                  <a:lnTo>
                    <a:pt x="269" y="51"/>
                  </a:lnTo>
                  <a:lnTo>
                    <a:pt x="269" y="51"/>
                  </a:lnTo>
                  <a:lnTo>
                    <a:pt x="269" y="51"/>
                  </a:lnTo>
                  <a:lnTo>
                    <a:pt x="269" y="51"/>
                  </a:lnTo>
                  <a:lnTo>
                    <a:pt x="269" y="51"/>
                  </a:lnTo>
                  <a:lnTo>
                    <a:pt x="269" y="51"/>
                  </a:lnTo>
                  <a:lnTo>
                    <a:pt x="260" y="51"/>
                  </a:lnTo>
                  <a:lnTo>
                    <a:pt x="269" y="59"/>
                  </a:lnTo>
                  <a:lnTo>
                    <a:pt x="260" y="59"/>
                  </a:lnTo>
                  <a:lnTo>
                    <a:pt x="260" y="59"/>
                  </a:lnTo>
                  <a:lnTo>
                    <a:pt x="260" y="51"/>
                  </a:lnTo>
                  <a:lnTo>
                    <a:pt x="252" y="51"/>
                  </a:lnTo>
                  <a:lnTo>
                    <a:pt x="252" y="51"/>
                  </a:lnTo>
                  <a:lnTo>
                    <a:pt x="252" y="51"/>
                  </a:lnTo>
                  <a:lnTo>
                    <a:pt x="252" y="59"/>
                  </a:lnTo>
                  <a:lnTo>
                    <a:pt x="244" y="59"/>
                  </a:lnTo>
                  <a:lnTo>
                    <a:pt x="244" y="67"/>
                  </a:lnTo>
                  <a:lnTo>
                    <a:pt x="235" y="67"/>
                  </a:lnTo>
                  <a:lnTo>
                    <a:pt x="235" y="76"/>
                  </a:lnTo>
                  <a:lnTo>
                    <a:pt x="235" y="76"/>
                  </a:lnTo>
                  <a:lnTo>
                    <a:pt x="227" y="84"/>
                  </a:lnTo>
                  <a:lnTo>
                    <a:pt x="218" y="84"/>
                  </a:lnTo>
                  <a:lnTo>
                    <a:pt x="210" y="84"/>
                  </a:lnTo>
                  <a:lnTo>
                    <a:pt x="210" y="93"/>
                  </a:lnTo>
                  <a:lnTo>
                    <a:pt x="218" y="93"/>
                  </a:lnTo>
                  <a:lnTo>
                    <a:pt x="210" y="93"/>
                  </a:lnTo>
                  <a:lnTo>
                    <a:pt x="210" y="93"/>
                  </a:lnTo>
                  <a:lnTo>
                    <a:pt x="210" y="93"/>
                  </a:lnTo>
                  <a:lnTo>
                    <a:pt x="202" y="93"/>
                  </a:lnTo>
                  <a:lnTo>
                    <a:pt x="202" y="101"/>
                  </a:lnTo>
                  <a:lnTo>
                    <a:pt x="202" y="101"/>
                  </a:lnTo>
                  <a:lnTo>
                    <a:pt x="202" y="109"/>
                  </a:lnTo>
                  <a:lnTo>
                    <a:pt x="202" y="109"/>
                  </a:lnTo>
                  <a:lnTo>
                    <a:pt x="193" y="109"/>
                  </a:lnTo>
                  <a:lnTo>
                    <a:pt x="185" y="109"/>
                  </a:lnTo>
                  <a:lnTo>
                    <a:pt x="185" y="109"/>
                  </a:lnTo>
                  <a:lnTo>
                    <a:pt x="176" y="101"/>
                  </a:lnTo>
                  <a:lnTo>
                    <a:pt x="176" y="101"/>
                  </a:lnTo>
                  <a:lnTo>
                    <a:pt x="176" y="101"/>
                  </a:lnTo>
                  <a:lnTo>
                    <a:pt x="176" y="101"/>
                  </a:lnTo>
                  <a:close/>
                  <a:moveTo>
                    <a:pt x="302" y="0"/>
                  </a:moveTo>
                  <a:lnTo>
                    <a:pt x="294" y="0"/>
                  </a:lnTo>
                  <a:lnTo>
                    <a:pt x="294" y="0"/>
                  </a:lnTo>
                  <a:lnTo>
                    <a:pt x="302" y="0"/>
                  </a:lnTo>
                  <a:lnTo>
                    <a:pt x="302" y="0"/>
                  </a:lnTo>
                  <a:lnTo>
                    <a:pt x="302" y="0"/>
                  </a:lnTo>
                  <a:close/>
                  <a:moveTo>
                    <a:pt x="302" y="0"/>
                  </a:moveTo>
                  <a:lnTo>
                    <a:pt x="302" y="0"/>
                  </a:lnTo>
                  <a:lnTo>
                    <a:pt x="302" y="0"/>
                  </a:lnTo>
                  <a:lnTo>
                    <a:pt x="302" y="0"/>
                  </a:lnTo>
                  <a:lnTo>
                    <a:pt x="302" y="0"/>
                  </a:lnTo>
                  <a:lnTo>
                    <a:pt x="302" y="0"/>
                  </a:lnTo>
                  <a:lnTo>
                    <a:pt x="302" y="0"/>
                  </a:lnTo>
                  <a:close/>
                  <a:moveTo>
                    <a:pt x="210" y="93"/>
                  </a:moveTo>
                  <a:lnTo>
                    <a:pt x="202" y="93"/>
                  </a:lnTo>
                  <a:lnTo>
                    <a:pt x="210" y="93"/>
                  </a:lnTo>
                  <a:lnTo>
                    <a:pt x="210" y="93"/>
                  </a:lnTo>
                  <a:lnTo>
                    <a:pt x="210" y="93"/>
                  </a:lnTo>
                  <a:close/>
                  <a:moveTo>
                    <a:pt x="210" y="93"/>
                  </a:moveTo>
                  <a:lnTo>
                    <a:pt x="210" y="93"/>
                  </a:lnTo>
                  <a:lnTo>
                    <a:pt x="210" y="93"/>
                  </a:lnTo>
                  <a:lnTo>
                    <a:pt x="210" y="93"/>
                  </a:lnTo>
                  <a:lnTo>
                    <a:pt x="210" y="93"/>
                  </a:lnTo>
                  <a:lnTo>
                    <a:pt x="210" y="93"/>
                  </a:lnTo>
                  <a:close/>
                  <a:moveTo>
                    <a:pt x="210" y="84"/>
                  </a:moveTo>
                  <a:lnTo>
                    <a:pt x="210" y="93"/>
                  </a:lnTo>
                  <a:lnTo>
                    <a:pt x="210" y="93"/>
                  </a:lnTo>
                  <a:lnTo>
                    <a:pt x="210" y="84"/>
                  </a:lnTo>
                  <a:lnTo>
                    <a:pt x="210" y="84"/>
                  </a:lnTo>
                  <a:lnTo>
                    <a:pt x="210" y="84"/>
                  </a:lnTo>
                  <a:lnTo>
                    <a:pt x="210" y="84"/>
                  </a:lnTo>
                  <a:lnTo>
                    <a:pt x="210" y="84"/>
                  </a:lnTo>
                  <a:lnTo>
                    <a:pt x="210" y="84"/>
                  </a:lnTo>
                  <a:close/>
                  <a:moveTo>
                    <a:pt x="8" y="17"/>
                  </a:moveTo>
                  <a:lnTo>
                    <a:pt x="8" y="9"/>
                  </a:lnTo>
                  <a:lnTo>
                    <a:pt x="8" y="9"/>
                  </a:lnTo>
                  <a:lnTo>
                    <a:pt x="8" y="9"/>
                  </a:lnTo>
                  <a:lnTo>
                    <a:pt x="17" y="17"/>
                  </a:lnTo>
                  <a:lnTo>
                    <a:pt x="17" y="17"/>
                  </a:lnTo>
                  <a:lnTo>
                    <a:pt x="17" y="17"/>
                  </a:lnTo>
                  <a:lnTo>
                    <a:pt x="25" y="17"/>
                  </a:lnTo>
                  <a:lnTo>
                    <a:pt x="25" y="25"/>
                  </a:lnTo>
                  <a:lnTo>
                    <a:pt x="17" y="25"/>
                  </a:lnTo>
                  <a:lnTo>
                    <a:pt x="17" y="25"/>
                  </a:lnTo>
                  <a:lnTo>
                    <a:pt x="25" y="25"/>
                  </a:lnTo>
                  <a:lnTo>
                    <a:pt x="25" y="25"/>
                  </a:lnTo>
                  <a:lnTo>
                    <a:pt x="34" y="25"/>
                  </a:lnTo>
                  <a:lnTo>
                    <a:pt x="34" y="25"/>
                  </a:lnTo>
                  <a:lnTo>
                    <a:pt x="34" y="25"/>
                  </a:lnTo>
                  <a:lnTo>
                    <a:pt x="34" y="25"/>
                  </a:lnTo>
                  <a:lnTo>
                    <a:pt x="34" y="25"/>
                  </a:lnTo>
                  <a:lnTo>
                    <a:pt x="34" y="25"/>
                  </a:lnTo>
                  <a:lnTo>
                    <a:pt x="42" y="25"/>
                  </a:lnTo>
                  <a:lnTo>
                    <a:pt x="42" y="17"/>
                  </a:lnTo>
                  <a:lnTo>
                    <a:pt x="42" y="17"/>
                  </a:lnTo>
                  <a:lnTo>
                    <a:pt x="42" y="25"/>
                  </a:lnTo>
                  <a:lnTo>
                    <a:pt x="59" y="34"/>
                  </a:lnTo>
                  <a:lnTo>
                    <a:pt x="59" y="42"/>
                  </a:lnTo>
                  <a:lnTo>
                    <a:pt x="67" y="51"/>
                  </a:lnTo>
                  <a:lnTo>
                    <a:pt x="59" y="51"/>
                  </a:lnTo>
                  <a:lnTo>
                    <a:pt x="67" y="59"/>
                  </a:lnTo>
                  <a:lnTo>
                    <a:pt x="59" y="59"/>
                  </a:lnTo>
                  <a:lnTo>
                    <a:pt x="59" y="67"/>
                  </a:lnTo>
                  <a:lnTo>
                    <a:pt x="67" y="67"/>
                  </a:lnTo>
                  <a:lnTo>
                    <a:pt x="67" y="76"/>
                  </a:lnTo>
                  <a:lnTo>
                    <a:pt x="67" y="84"/>
                  </a:lnTo>
                  <a:lnTo>
                    <a:pt x="67" y="84"/>
                  </a:lnTo>
                  <a:lnTo>
                    <a:pt x="76" y="84"/>
                  </a:lnTo>
                  <a:lnTo>
                    <a:pt x="76" y="84"/>
                  </a:lnTo>
                  <a:lnTo>
                    <a:pt x="76" y="84"/>
                  </a:lnTo>
                  <a:lnTo>
                    <a:pt x="76" y="93"/>
                  </a:lnTo>
                  <a:lnTo>
                    <a:pt x="76" y="93"/>
                  </a:lnTo>
                  <a:lnTo>
                    <a:pt x="76" y="93"/>
                  </a:lnTo>
                  <a:lnTo>
                    <a:pt x="76" y="93"/>
                  </a:lnTo>
                  <a:lnTo>
                    <a:pt x="76" y="101"/>
                  </a:lnTo>
                  <a:lnTo>
                    <a:pt x="84" y="101"/>
                  </a:lnTo>
                  <a:lnTo>
                    <a:pt x="84" y="109"/>
                  </a:lnTo>
                  <a:lnTo>
                    <a:pt x="76" y="109"/>
                  </a:lnTo>
                  <a:lnTo>
                    <a:pt x="76" y="109"/>
                  </a:lnTo>
                  <a:lnTo>
                    <a:pt x="76" y="109"/>
                  </a:lnTo>
                  <a:lnTo>
                    <a:pt x="76" y="101"/>
                  </a:lnTo>
                  <a:lnTo>
                    <a:pt x="76" y="101"/>
                  </a:lnTo>
                  <a:lnTo>
                    <a:pt x="76" y="109"/>
                  </a:lnTo>
                  <a:lnTo>
                    <a:pt x="76" y="109"/>
                  </a:lnTo>
                  <a:lnTo>
                    <a:pt x="76" y="109"/>
                  </a:lnTo>
                  <a:lnTo>
                    <a:pt x="76" y="109"/>
                  </a:lnTo>
                  <a:lnTo>
                    <a:pt x="76" y="109"/>
                  </a:lnTo>
                  <a:lnTo>
                    <a:pt x="76" y="109"/>
                  </a:lnTo>
                  <a:lnTo>
                    <a:pt x="67" y="109"/>
                  </a:lnTo>
                  <a:lnTo>
                    <a:pt x="67" y="109"/>
                  </a:lnTo>
                  <a:lnTo>
                    <a:pt x="67" y="109"/>
                  </a:lnTo>
                  <a:lnTo>
                    <a:pt x="59" y="101"/>
                  </a:lnTo>
                  <a:lnTo>
                    <a:pt x="50" y="101"/>
                  </a:lnTo>
                  <a:lnTo>
                    <a:pt x="50" y="101"/>
                  </a:lnTo>
                  <a:lnTo>
                    <a:pt x="50" y="101"/>
                  </a:lnTo>
                  <a:lnTo>
                    <a:pt x="50" y="101"/>
                  </a:lnTo>
                  <a:lnTo>
                    <a:pt x="42" y="101"/>
                  </a:lnTo>
                  <a:lnTo>
                    <a:pt x="42" y="93"/>
                  </a:lnTo>
                  <a:lnTo>
                    <a:pt x="42" y="93"/>
                  </a:lnTo>
                  <a:lnTo>
                    <a:pt x="34" y="84"/>
                  </a:lnTo>
                  <a:lnTo>
                    <a:pt x="25" y="84"/>
                  </a:lnTo>
                  <a:lnTo>
                    <a:pt x="25" y="84"/>
                  </a:lnTo>
                  <a:lnTo>
                    <a:pt x="25" y="76"/>
                  </a:lnTo>
                  <a:lnTo>
                    <a:pt x="34" y="76"/>
                  </a:lnTo>
                  <a:lnTo>
                    <a:pt x="25" y="76"/>
                  </a:lnTo>
                  <a:lnTo>
                    <a:pt x="25" y="67"/>
                  </a:lnTo>
                  <a:lnTo>
                    <a:pt x="25" y="67"/>
                  </a:lnTo>
                  <a:lnTo>
                    <a:pt x="17" y="67"/>
                  </a:lnTo>
                  <a:lnTo>
                    <a:pt x="17" y="59"/>
                  </a:lnTo>
                  <a:lnTo>
                    <a:pt x="17" y="59"/>
                  </a:lnTo>
                  <a:lnTo>
                    <a:pt x="17" y="59"/>
                  </a:lnTo>
                  <a:lnTo>
                    <a:pt x="8" y="51"/>
                  </a:lnTo>
                  <a:lnTo>
                    <a:pt x="17" y="51"/>
                  </a:lnTo>
                  <a:lnTo>
                    <a:pt x="17" y="42"/>
                  </a:lnTo>
                  <a:lnTo>
                    <a:pt x="8" y="42"/>
                  </a:lnTo>
                  <a:lnTo>
                    <a:pt x="8" y="34"/>
                  </a:lnTo>
                  <a:lnTo>
                    <a:pt x="8" y="25"/>
                  </a:lnTo>
                  <a:lnTo>
                    <a:pt x="8"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noEditPoints="1"/>
            </p:cNvSpPr>
            <p:nvPr/>
          </p:nvSpPr>
          <p:spPr bwMode="auto">
            <a:xfrm>
              <a:off x="5250" y="2825"/>
              <a:ext cx="17" cy="17"/>
            </a:xfrm>
            <a:custGeom>
              <a:avLst/>
              <a:gdLst>
                <a:gd name="T0" fmla="*/ 0 w 17"/>
                <a:gd name="T1" fmla="*/ 9 h 17"/>
                <a:gd name="T2" fmla="*/ 0 w 17"/>
                <a:gd name="T3" fmla="*/ 9 h 17"/>
                <a:gd name="T4" fmla="*/ 8 w 17"/>
                <a:gd name="T5" fmla="*/ 9 h 17"/>
                <a:gd name="T6" fmla="*/ 8 w 17"/>
                <a:gd name="T7" fmla="*/ 17 h 17"/>
                <a:gd name="T8" fmla="*/ 8 w 17"/>
                <a:gd name="T9" fmla="*/ 17 h 17"/>
                <a:gd name="T10" fmla="*/ 17 w 17"/>
                <a:gd name="T11" fmla="*/ 17 h 17"/>
                <a:gd name="T12" fmla="*/ 8 w 17"/>
                <a:gd name="T13" fmla="*/ 9 h 17"/>
                <a:gd name="T14" fmla="*/ 17 w 17"/>
                <a:gd name="T15" fmla="*/ 9 h 17"/>
                <a:gd name="T16" fmla="*/ 17 w 17"/>
                <a:gd name="T17" fmla="*/ 9 h 17"/>
                <a:gd name="T18" fmla="*/ 17 w 17"/>
                <a:gd name="T19" fmla="*/ 0 h 17"/>
                <a:gd name="T20" fmla="*/ 17 w 17"/>
                <a:gd name="T21" fmla="*/ 0 h 17"/>
                <a:gd name="T22" fmla="*/ 8 w 17"/>
                <a:gd name="T23" fmla="*/ 0 h 17"/>
                <a:gd name="T24" fmla="*/ 8 w 17"/>
                <a:gd name="T25" fmla="*/ 0 h 17"/>
                <a:gd name="T26" fmla="*/ 0 w 17"/>
                <a:gd name="T27" fmla="*/ 9 h 17"/>
                <a:gd name="T28" fmla="*/ 0 w 17"/>
                <a:gd name="T29" fmla="*/ 9 h 17"/>
                <a:gd name="T30" fmla="*/ 0 w 17"/>
                <a:gd name="T31" fmla="*/ 9 h 17"/>
                <a:gd name="T32" fmla="*/ 17 w 17"/>
                <a:gd name="T33" fmla="*/ 9 h 17"/>
                <a:gd name="T34" fmla="*/ 17 w 17"/>
                <a:gd name="T35" fmla="*/ 9 h 17"/>
                <a:gd name="T36" fmla="*/ 17 w 17"/>
                <a:gd name="T37" fmla="*/ 9 h 17"/>
                <a:gd name="T38" fmla="*/ 17 w 17"/>
                <a:gd name="T39" fmla="*/ 17 h 17"/>
                <a:gd name="T40" fmla="*/ 17 w 17"/>
                <a:gd name="T41" fmla="*/ 9 h 17"/>
                <a:gd name="T42" fmla="*/ 17 w 17"/>
                <a:gd name="T43" fmla="*/ 9 h 17"/>
                <a:gd name="T44" fmla="*/ 17 w 17"/>
                <a:gd name="T45" fmla="*/ 0 h 17"/>
                <a:gd name="T46" fmla="*/ 17 w 17"/>
                <a:gd name="T47" fmla="*/ 9 h 17"/>
                <a:gd name="T48" fmla="*/ 17 w 17"/>
                <a:gd name="T4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7">
                  <a:moveTo>
                    <a:pt x="0" y="9"/>
                  </a:moveTo>
                  <a:lnTo>
                    <a:pt x="0" y="9"/>
                  </a:lnTo>
                  <a:lnTo>
                    <a:pt x="8" y="9"/>
                  </a:lnTo>
                  <a:lnTo>
                    <a:pt x="8" y="17"/>
                  </a:lnTo>
                  <a:lnTo>
                    <a:pt x="8" y="17"/>
                  </a:lnTo>
                  <a:lnTo>
                    <a:pt x="17" y="17"/>
                  </a:lnTo>
                  <a:lnTo>
                    <a:pt x="8" y="9"/>
                  </a:lnTo>
                  <a:lnTo>
                    <a:pt x="17" y="9"/>
                  </a:lnTo>
                  <a:lnTo>
                    <a:pt x="17" y="9"/>
                  </a:lnTo>
                  <a:lnTo>
                    <a:pt x="17" y="0"/>
                  </a:lnTo>
                  <a:lnTo>
                    <a:pt x="17" y="0"/>
                  </a:lnTo>
                  <a:lnTo>
                    <a:pt x="8" y="0"/>
                  </a:lnTo>
                  <a:lnTo>
                    <a:pt x="8" y="0"/>
                  </a:lnTo>
                  <a:lnTo>
                    <a:pt x="0" y="9"/>
                  </a:lnTo>
                  <a:lnTo>
                    <a:pt x="0" y="9"/>
                  </a:lnTo>
                  <a:lnTo>
                    <a:pt x="0" y="9"/>
                  </a:lnTo>
                  <a:close/>
                  <a:moveTo>
                    <a:pt x="17" y="9"/>
                  </a:moveTo>
                  <a:lnTo>
                    <a:pt x="17" y="9"/>
                  </a:lnTo>
                  <a:lnTo>
                    <a:pt x="17" y="9"/>
                  </a:lnTo>
                  <a:lnTo>
                    <a:pt x="17" y="17"/>
                  </a:lnTo>
                  <a:lnTo>
                    <a:pt x="17" y="9"/>
                  </a:lnTo>
                  <a:lnTo>
                    <a:pt x="17" y="9"/>
                  </a:lnTo>
                  <a:lnTo>
                    <a:pt x="17" y="0"/>
                  </a:lnTo>
                  <a:lnTo>
                    <a:pt x="17" y="9"/>
                  </a:lnTo>
                  <a:lnTo>
                    <a:pt x="17"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5015" y="2480"/>
              <a:ext cx="143" cy="278"/>
            </a:xfrm>
            <a:custGeom>
              <a:avLst/>
              <a:gdLst>
                <a:gd name="T0" fmla="*/ 8 w 143"/>
                <a:gd name="T1" fmla="*/ 9 h 278"/>
                <a:gd name="T2" fmla="*/ 17 w 143"/>
                <a:gd name="T3" fmla="*/ 17 h 278"/>
                <a:gd name="T4" fmla="*/ 25 w 143"/>
                <a:gd name="T5" fmla="*/ 9 h 278"/>
                <a:gd name="T6" fmla="*/ 42 w 143"/>
                <a:gd name="T7" fmla="*/ 9 h 278"/>
                <a:gd name="T8" fmla="*/ 59 w 143"/>
                <a:gd name="T9" fmla="*/ 0 h 278"/>
                <a:gd name="T10" fmla="*/ 75 w 143"/>
                <a:gd name="T11" fmla="*/ 9 h 278"/>
                <a:gd name="T12" fmla="*/ 84 w 143"/>
                <a:gd name="T13" fmla="*/ 9 h 278"/>
                <a:gd name="T14" fmla="*/ 92 w 143"/>
                <a:gd name="T15" fmla="*/ 26 h 278"/>
                <a:gd name="T16" fmla="*/ 101 w 143"/>
                <a:gd name="T17" fmla="*/ 34 h 278"/>
                <a:gd name="T18" fmla="*/ 101 w 143"/>
                <a:gd name="T19" fmla="*/ 34 h 278"/>
                <a:gd name="T20" fmla="*/ 92 w 143"/>
                <a:gd name="T21" fmla="*/ 42 h 278"/>
                <a:gd name="T22" fmla="*/ 84 w 143"/>
                <a:gd name="T23" fmla="*/ 42 h 278"/>
                <a:gd name="T24" fmla="*/ 84 w 143"/>
                <a:gd name="T25" fmla="*/ 51 h 278"/>
                <a:gd name="T26" fmla="*/ 84 w 143"/>
                <a:gd name="T27" fmla="*/ 59 h 278"/>
                <a:gd name="T28" fmla="*/ 75 w 143"/>
                <a:gd name="T29" fmla="*/ 68 h 278"/>
                <a:gd name="T30" fmla="*/ 67 w 143"/>
                <a:gd name="T31" fmla="*/ 68 h 278"/>
                <a:gd name="T32" fmla="*/ 67 w 143"/>
                <a:gd name="T33" fmla="*/ 84 h 278"/>
                <a:gd name="T34" fmla="*/ 75 w 143"/>
                <a:gd name="T35" fmla="*/ 93 h 278"/>
                <a:gd name="T36" fmla="*/ 84 w 143"/>
                <a:gd name="T37" fmla="*/ 101 h 278"/>
                <a:gd name="T38" fmla="*/ 101 w 143"/>
                <a:gd name="T39" fmla="*/ 118 h 278"/>
                <a:gd name="T40" fmla="*/ 126 w 143"/>
                <a:gd name="T41" fmla="*/ 143 h 278"/>
                <a:gd name="T42" fmla="*/ 134 w 143"/>
                <a:gd name="T43" fmla="*/ 160 h 278"/>
                <a:gd name="T44" fmla="*/ 134 w 143"/>
                <a:gd name="T45" fmla="*/ 169 h 278"/>
                <a:gd name="T46" fmla="*/ 143 w 143"/>
                <a:gd name="T47" fmla="*/ 185 h 278"/>
                <a:gd name="T48" fmla="*/ 143 w 143"/>
                <a:gd name="T49" fmla="*/ 194 h 278"/>
                <a:gd name="T50" fmla="*/ 143 w 143"/>
                <a:gd name="T51" fmla="*/ 202 h 278"/>
                <a:gd name="T52" fmla="*/ 143 w 143"/>
                <a:gd name="T53" fmla="*/ 211 h 278"/>
                <a:gd name="T54" fmla="*/ 143 w 143"/>
                <a:gd name="T55" fmla="*/ 219 h 278"/>
                <a:gd name="T56" fmla="*/ 134 w 143"/>
                <a:gd name="T57" fmla="*/ 236 h 278"/>
                <a:gd name="T58" fmla="*/ 117 w 143"/>
                <a:gd name="T59" fmla="*/ 244 h 278"/>
                <a:gd name="T60" fmla="*/ 101 w 143"/>
                <a:gd name="T61" fmla="*/ 244 h 278"/>
                <a:gd name="T62" fmla="*/ 101 w 143"/>
                <a:gd name="T63" fmla="*/ 244 h 278"/>
                <a:gd name="T64" fmla="*/ 101 w 143"/>
                <a:gd name="T65" fmla="*/ 253 h 278"/>
                <a:gd name="T66" fmla="*/ 101 w 143"/>
                <a:gd name="T67" fmla="*/ 253 h 278"/>
                <a:gd name="T68" fmla="*/ 92 w 143"/>
                <a:gd name="T69" fmla="*/ 261 h 278"/>
                <a:gd name="T70" fmla="*/ 92 w 143"/>
                <a:gd name="T71" fmla="*/ 261 h 278"/>
                <a:gd name="T72" fmla="*/ 84 w 143"/>
                <a:gd name="T73" fmla="*/ 269 h 278"/>
                <a:gd name="T74" fmla="*/ 67 w 143"/>
                <a:gd name="T75" fmla="*/ 278 h 278"/>
                <a:gd name="T76" fmla="*/ 67 w 143"/>
                <a:gd name="T77" fmla="*/ 278 h 278"/>
                <a:gd name="T78" fmla="*/ 67 w 143"/>
                <a:gd name="T79" fmla="*/ 261 h 278"/>
                <a:gd name="T80" fmla="*/ 75 w 143"/>
                <a:gd name="T81" fmla="*/ 253 h 278"/>
                <a:gd name="T82" fmla="*/ 59 w 143"/>
                <a:gd name="T83" fmla="*/ 253 h 278"/>
                <a:gd name="T84" fmla="*/ 67 w 143"/>
                <a:gd name="T85" fmla="*/ 244 h 278"/>
                <a:gd name="T86" fmla="*/ 84 w 143"/>
                <a:gd name="T87" fmla="*/ 236 h 278"/>
                <a:gd name="T88" fmla="*/ 92 w 143"/>
                <a:gd name="T89" fmla="*/ 227 h 278"/>
                <a:gd name="T90" fmla="*/ 101 w 143"/>
                <a:gd name="T91" fmla="*/ 219 h 278"/>
                <a:gd name="T92" fmla="*/ 109 w 143"/>
                <a:gd name="T93" fmla="*/ 202 h 278"/>
                <a:gd name="T94" fmla="*/ 109 w 143"/>
                <a:gd name="T95" fmla="*/ 177 h 278"/>
                <a:gd name="T96" fmla="*/ 109 w 143"/>
                <a:gd name="T97" fmla="*/ 160 h 278"/>
                <a:gd name="T98" fmla="*/ 109 w 143"/>
                <a:gd name="T99" fmla="*/ 152 h 278"/>
                <a:gd name="T100" fmla="*/ 109 w 143"/>
                <a:gd name="T101" fmla="*/ 135 h 278"/>
                <a:gd name="T102" fmla="*/ 101 w 143"/>
                <a:gd name="T103" fmla="*/ 126 h 278"/>
                <a:gd name="T104" fmla="*/ 84 w 143"/>
                <a:gd name="T105" fmla="*/ 118 h 278"/>
                <a:gd name="T106" fmla="*/ 75 w 143"/>
                <a:gd name="T107" fmla="*/ 110 h 278"/>
                <a:gd name="T108" fmla="*/ 50 w 143"/>
                <a:gd name="T109" fmla="*/ 93 h 278"/>
                <a:gd name="T110" fmla="*/ 42 w 143"/>
                <a:gd name="T111" fmla="*/ 76 h 278"/>
                <a:gd name="T112" fmla="*/ 50 w 143"/>
                <a:gd name="T113" fmla="*/ 68 h 278"/>
                <a:gd name="T114" fmla="*/ 50 w 143"/>
                <a:gd name="T115" fmla="*/ 59 h 278"/>
                <a:gd name="T116" fmla="*/ 42 w 143"/>
                <a:gd name="T117" fmla="*/ 42 h 278"/>
                <a:gd name="T118" fmla="*/ 17 w 143"/>
                <a:gd name="T119" fmla="*/ 34 h 278"/>
                <a:gd name="T120" fmla="*/ 0 w 143"/>
                <a:gd name="T121" fmla="*/ 17 h 278"/>
                <a:gd name="T122" fmla="*/ 50 w 143"/>
                <a:gd name="T123" fmla="*/ 253 h 278"/>
                <a:gd name="T124" fmla="*/ 50 w 143"/>
                <a:gd name="T125" fmla="*/ 24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78">
                  <a:moveTo>
                    <a:pt x="0" y="17"/>
                  </a:moveTo>
                  <a:lnTo>
                    <a:pt x="0" y="17"/>
                  </a:lnTo>
                  <a:lnTo>
                    <a:pt x="8" y="17"/>
                  </a:lnTo>
                  <a:lnTo>
                    <a:pt x="8" y="17"/>
                  </a:lnTo>
                  <a:lnTo>
                    <a:pt x="8" y="9"/>
                  </a:lnTo>
                  <a:lnTo>
                    <a:pt x="8" y="9"/>
                  </a:lnTo>
                  <a:lnTo>
                    <a:pt x="17" y="9"/>
                  </a:lnTo>
                  <a:lnTo>
                    <a:pt x="17" y="17"/>
                  </a:lnTo>
                  <a:lnTo>
                    <a:pt x="17" y="17"/>
                  </a:lnTo>
                  <a:lnTo>
                    <a:pt x="17" y="17"/>
                  </a:lnTo>
                  <a:lnTo>
                    <a:pt x="17" y="9"/>
                  </a:lnTo>
                  <a:lnTo>
                    <a:pt x="17" y="9"/>
                  </a:lnTo>
                  <a:lnTo>
                    <a:pt x="25" y="9"/>
                  </a:lnTo>
                  <a:lnTo>
                    <a:pt x="25" y="9"/>
                  </a:lnTo>
                  <a:lnTo>
                    <a:pt x="25" y="9"/>
                  </a:lnTo>
                  <a:lnTo>
                    <a:pt x="25" y="9"/>
                  </a:lnTo>
                  <a:lnTo>
                    <a:pt x="33" y="9"/>
                  </a:lnTo>
                  <a:lnTo>
                    <a:pt x="33" y="9"/>
                  </a:lnTo>
                  <a:lnTo>
                    <a:pt x="33" y="9"/>
                  </a:lnTo>
                  <a:lnTo>
                    <a:pt x="42" y="9"/>
                  </a:lnTo>
                  <a:lnTo>
                    <a:pt x="50" y="9"/>
                  </a:lnTo>
                  <a:lnTo>
                    <a:pt x="50" y="0"/>
                  </a:lnTo>
                  <a:lnTo>
                    <a:pt x="50" y="0"/>
                  </a:lnTo>
                  <a:lnTo>
                    <a:pt x="59" y="0"/>
                  </a:lnTo>
                  <a:lnTo>
                    <a:pt x="59" y="0"/>
                  </a:lnTo>
                  <a:lnTo>
                    <a:pt x="59" y="0"/>
                  </a:lnTo>
                  <a:lnTo>
                    <a:pt x="59" y="0"/>
                  </a:lnTo>
                  <a:lnTo>
                    <a:pt x="67" y="0"/>
                  </a:lnTo>
                  <a:lnTo>
                    <a:pt x="67" y="9"/>
                  </a:lnTo>
                  <a:lnTo>
                    <a:pt x="75" y="9"/>
                  </a:lnTo>
                  <a:lnTo>
                    <a:pt x="75" y="9"/>
                  </a:lnTo>
                  <a:lnTo>
                    <a:pt x="84" y="9"/>
                  </a:lnTo>
                  <a:lnTo>
                    <a:pt x="84" y="9"/>
                  </a:lnTo>
                  <a:lnTo>
                    <a:pt x="84" y="9"/>
                  </a:lnTo>
                  <a:lnTo>
                    <a:pt x="84" y="9"/>
                  </a:lnTo>
                  <a:lnTo>
                    <a:pt x="75" y="17"/>
                  </a:lnTo>
                  <a:lnTo>
                    <a:pt x="84" y="17"/>
                  </a:lnTo>
                  <a:lnTo>
                    <a:pt x="84" y="26"/>
                  </a:lnTo>
                  <a:lnTo>
                    <a:pt x="92" y="26"/>
                  </a:lnTo>
                  <a:lnTo>
                    <a:pt x="92" y="26"/>
                  </a:lnTo>
                  <a:lnTo>
                    <a:pt x="92" y="26"/>
                  </a:lnTo>
                  <a:lnTo>
                    <a:pt x="92" y="34"/>
                  </a:lnTo>
                  <a:lnTo>
                    <a:pt x="101" y="26"/>
                  </a:lnTo>
                  <a:lnTo>
                    <a:pt x="101" y="34"/>
                  </a:lnTo>
                  <a:lnTo>
                    <a:pt x="101" y="34"/>
                  </a:lnTo>
                  <a:lnTo>
                    <a:pt x="109" y="34"/>
                  </a:lnTo>
                  <a:lnTo>
                    <a:pt x="109" y="34"/>
                  </a:lnTo>
                  <a:lnTo>
                    <a:pt x="109" y="34"/>
                  </a:lnTo>
                  <a:lnTo>
                    <a:pt x="109" y="34"/>
                  </a:lnTo>
                  <a:lnTo>
                    <a:pt x="101" y="34"/>
                  </a:lnTo>
                  <a:lnTo>
                    <a:pt x="101" y="34"/>
                  </a:lnTo>
                  <a:lnTo>
                    <a:pt x="101" y="34"/>
                  </a:lnTo>
                  <a:lnTo>
                    <a:pt x="101" y="34"/>
                  </a:lnTo>
                  <a:lnTo>
                    <a:pt x="92" y="42"/>
                  </a:lnTo>
                  <a:lnTo>
                    <a:pt x="92" y="42"/>
                  </a:lnTo>
                  <a:lnTo>
                    <a:pt x="92" y="42"/>
                  </a:lnTo>
                  <a:lnTo>
                    <a:pt x="92" y="42"/>
                  </a:lnTo>
                  <a:lnTo>
                    <a:pt x="92" y="42"/>
                  </a:lnTo>
                  <a:lnTo>
                    <a:pt x="92" y="42"/>
                  </a:lnTo>
                  <a:lnTo>
                    <a:pt x="84" y="42"/>
                  </a:lnTo>
                  <a:lnTo>
                    <a:pt x="84" y="42"/>
                  </a:lnTo>
                  <a:lnTo>
                    <a:pt x="84" y="42"/>
                  </a:lnTo>
                  <a:lnTo>
                    <a:pt x="84" y="42"/>
                  </a:lnTo>
                  <a:lnTo>
                    <a:pt x="84" y="42"/>
                  </a:lnTo>
                  <a:lnTo>
                    <a:pt x="84" y="51"/>
                  </a:lnTo>
                  <a:lnTo>
                    <a:pt x="84" y="51"/>
                  </a:lnTo>
                  <a:lnTo>
                    <a:pt x="84" y="51"/>
                  </a:lnTo>
                  <a:lnTo>
                    <a:pt x="84" y="51"/>
                  </a:lnTo>
                  <a:lnTo>
                    <a:pt x="84" y="59"/>
                  </a:lnTo>
                  <a:lnTo>
                    <a:pt x="84" y="59"/>
                  </a:lnTo>
                  <a:lnTo>
                    <a:pt x="84" y="59"/>
                  </a:lnTo>
                  <a:lnTo>
                    <a:pt x="84" y="59"/>
                  </a:lnTo>
                  <a:lnTo>
                    <a:pt x="75" y="59"/>
                  </a:lnTo>
                  <a:lnTo>
                    <a:pt x="75" y="68"/>
                  </a:lnTo>
                  <a:lnTo>
                    <a:pt x="75" y="68"/>
                  </a:lnTo>
                  <a:lnTo>
                    <a:pt x="75" y="59"/>
                  </a:lnTo>
                  <a:lnTo>
                    <a:pt x="75" y="68"/>
                  </a:lnTo>
                  <a:lnTo>
                    <a:pt x="67" y="68"/>
                  </a:lnTo>
                  <a:lnTo>
                    <a:pt x="67" y="68"/>
                  </a:lnTo>
                  <a:lnTo>
                    <a:pt x="67" y="68"/>
                  </a:lnTo>
                  <a:lnTo>
                    <a:pt x="67" y="76"/>
                  </a:lnTo>
                  <a:lnTo>
                    <a:pt x="67" y="76"/>
                  </a:lnTo>
                  <a:lnTo>
                    <a:pt x="67" y="76"/>
                  </a:lnTo>
                  <a:lnTo>
                    <a:pt x="67" y="84"/>
                  </a:lnTo>
                  <a:lnTo>
                    <a:pt x="67" y="84"/>
                  </a:lnTo>
                  <a:lnTo>
                    <a:pt x="67" y="84"/>
                  </a:lnTo>
                  <a:lnTo>
                    <a:pt x="67" y="93"/>
                  </a:lnTo>
                  <a:lnTo>
                    <a:pt x="67" y="93"/>
                  </a:lnTo>
                  <a:lnTo>
                    <a:pt x="67" y="93"/>
                  </a:lnTo>
                  <a:lnTo>
                    <a:pt x="75" y="93"/>
                  </a:lnTo>
                  <a:lnTo>
                    <a:pt x="84" y="101"/>
                  </a:lnTo>
                  <a:lnTo>
                    <a:pt x="84" y="101"/>
                  </a:lnTo>
                  <a:lnTo>
                    <a:pt x="84" y="101"/>
                  </a:lnTo>
                  <a:lnTo>
                    <a:pt x="84" y="101"/>
                  </a:lnTo>
                  <a:lnTo>
                    <a:pt x="84" y="101"/>
                  </a:lnTo>
                  <a:lnTo>
                    <a:pt x="84" y="110"/>
                  </a:lnTo>
                  <a:lnTo>
                    <a:pt x="84" y="110"/>
                  </a:lnTo>
                  <a:lnTo>
                    <a:pt x="92" y="118"/>
                  </a:lnTo>
                  <a:lnTo>
                    <a:pt x="101" y="118"/>
                  </a:lnTo>
                  <a:lnTo>
                    <a:pt x="101" y="118"/>
                  </a:lnTo>
                  <a:lnTo>
                    <a:pt x="109" y="126"/>
                  </a:lnTo>
                  <a:lnTo>
                    <a:pt x="117" y="135"/>
                  </a:lnTo>
                  <a:lnTo>
                    <a:pt x="117" y="135"/>
                  </a:lnTo>
                  <a:lnTo>
                    <a:pt x="126" y="143"/>
                  </a:lnTo>
                  <a:lnTo>
                    <a:pt x="126" y="143"/>
                  </a:lnTo>
                  <a:lnTo>
                    <a:pt x="126" y="152"/>
                  </a:lnTo>
                  <a:lnTo>
                    <a:pt x="126" y="152"/>
                  </a:lnTo>
                  <a:lnTo>
                    <a:pt x="126" y="152"/>
                  </a:lnTo>
                  <a:lnTo>
                    <a:pt x="134" y="152"/>
                  </a:lnTo>
                  <a:lnTo>
                    <a:pt x="134" y="160"/>
                  </a:lnTo>
                  <a:lnTo>
                    <a:pt x="134" y="160"/>
                  </a:lnTo>
                  <a:lnTo>
                    <a:pt x="134" y="160"/>
                  </a:lnTo>
                  <a:lnTo>
                    <a:pt x="134" y="160"/>
                  </a:lnTo>
                  <a:lnTo>
                    <a:pt x="134" y="169"/>
                  </a:lnTo>
                  <a:lnTo>
                    <a:pt x="134" y="169"/>
                  </a:lnTo>
                  <a:lnTo>
                    <a:pt x="143" y="177"/>
                  </a:lnTo>
                  <a:lnTo>
                    <a:pt x="143" y="177"/>
                  </a:lnTo>
                  <a:lnTo>
                    <a:pt x="143" y="177"/>
                  </a:lnTo>
                  <a:lnTo>
                    <a:pt x="143" y="185"/>
                  </a:lnTo>
                  <a:lnTo>
                    <a:pt x="143" y="185"/>
                  </a:lnTo>
                  <a:lnTo>
                    <a:pt x="143" y="185"/>
                  </a:lnTo>
                  <a:lnTo>
                    <a:pt x="143" y="194"/>
                  </a:lnTo>
                  <a:lnTo>
                    <a:pt x="143" y="194"/>
                  </a:lnTo>
                  <a:lnTo>
                    <a:pt x="143" y="194"/>
                  </a:lnTo>
                  <a:lnTo>
                    <a:pt x="143" y="194"/>
                  </a:lnTo>
                  <a:lnTo>
                    <a:pt x="143" y="202"/>
                  </a:lnTo>
                  <a:lnTo>
                    <a:pt x="143" y="202"/>
                  </a:lnTo>
                  <a:lnTo>
                    <a:pt x="143" y="202"/>
                  </a:lnTo>
                  <a:lnTo>
                    <a:pt x="143" y="202"/>
                  </a:lnTo>
                  <a:lnTo>
                    <a:pt x="143" y="202"/>
                  </a:lnTo>
                  <a:lnTo>
                    <a:pt x="143" y="202"/>
                  </a:lnTo>
                  <a:lnTo>
                    <a:pt x="143" y="202"/>
                  </a:lnTo>
                  <a:lnTo>
                    <a:pt x="143" y="202"/>
                  </a:lnTo>
                  <a:lnTo>
                    <a:pt x="143" y="211"/>
                  </a:lnTo>
                  <a:lnTo>
                    <a:pt x="143" y="211"/>
                  </a:lnTo>
                  <a:lnTo>
                    <a:pt x="143" y="211"/>
                  </a:lnTo>
                  <a:lnTo>
                    <a:pt x="143" y="211"/>
                  </a:lnTo>
                  <a:lnTo>
                    <a:pt x="143" y="219"/>
                  </a:lnTo>
                  <a:lnTo>
                    <a:pt x="143" y="219"/>
                  </a:lnTo>
                  <a:lnTo>
                    <a:pt x="143" y="219"/>
                  </a:lnTo>
                  <a:lnTo>
                    <a:pt x="143" y="219"/>
                  </a:lnTo>
                  <a:lnTo>
                    <a:pt x="134" y="227"/>
                  </a:lnTo>
                  <a:lnTo>
                    <a:pt x="134" y="227"/>
                  </a:lnTo>
                  <a:lnTo>
                    <a:pt x="134" y="227"/>
                  </a:lnTo>
                  <a:lnTo>
                    <a:pt x="134" y="236"/>
                  </a:lnTo>
                  <a:lnTo>
                    <a:pt x="126" y="236"/>
                  </a:lnTo>
                  <a:lnTo>
                    <a:pt x="126" y="236"/>
                  </a:lnTo>
                  <a:lnTo>
                    <a:pt x="126" y="236"/>
                  </a:lnTo>
                  <a:lnTo>
                    <a:pt x="117" y="236"/>
                  </a:lnTo>
                  <a:lnTo>
                    <a:pt x="117" y="244"/>
                  </a:lnTo>
                  <a:lnTo>
                    <a:pt x="109" y="244"/>
                  </a:lnTo>
                  <a:lnTo>
                    <a:pt x="109" y="244"/>
                  </a:lnTo>
                  <a:lnTo>
                    <a:pt x="109" y="244"/>
                  </a:lnTo>
                  <a:lnTo>
                    <a:pt x="101" y="244"/>
                  </a:lnTo>
                  <a:lnTo>
                    <a:pt x="101" y="244"/>
                  </a:lnTo>
                  <a:lnTo>
                    <a:pt x="101" y="244"/>
                  </a:lnTo>
                  <a:lnTo>
                    <a:pt x="101" y="244"/>
                  </a:lnTo>
                  <a:lnTo>
                    <a:pt x="101" y="244"/>
                  </a:lnTo>
                  <a:lnTo>
                    <a:pt x="101" y="244"/>
                  </a:lnTo>
                  <a:lnTo>
                    <a:pt x="101" y="244"/>
                  </a:lnTo>
                  <a:lnTo>
                    <a:pt x="101" y="244"/>
                  </a:lnTo>
                  <a:lnTo>
                    <a:pt x="101" y="244"/>
                  </a:lnTo>
                  <a:lnTo>
                    <a:pt x="101" y="244"/>
                  </a:lnTo>
                  <a:lnTo>
                    <a:pt x="92" y="244"/>
                  </a:lnTo>
                  <a:lnTo>
                    <a:pt x="101" y="253"/>
                  </a:lnTo>
                  <a:lnTo>
                    <a:pt x="101" y="253"/>
                  </a:lnTo>
                  <a:lnTo>
                    <a:pt x="101" y="253"/>
                  </a:lnTo>
                  <a:lnTo>
                    <a:pt x="101" y="253"/>
                  </a:lnTo>
                  <a:lnTo>
                    <a:pt x="92" y="253"/>
                  </a:lnTo>
                  <a:lnTo>
                    <a:pt x="101" y="253"/>
                  </a:lnTo>
                  <a:lnTo>
                    <a:pt x="101" y="261"/>
                  </a:lnTo>
                  <a:lnTo>
                    <a:pt x="92" y="261"/>
                  </a:lnTo>
                  <a:lnTo>
                    <a:pt x="92" y="261"/>
                  </a:lnTo>
                  <a:lnTo>
                    <a:pt x="92" y="253"/>
                  </a:lnTo>
                  <a:lnTo>
                    <a:pt x="92" y="261"/>
                  </a:lnTo>
                  <a:lnTo>
                    <a:pt x="92" y="261"/>
                  </a:lnTo>
                  <a:lnTo>
                    <a:pt x="92" y="261"/>
                  </a:lnTo>
                  <a:lnTo>
                    <a:pt x="92" y="261"/>
                  </a:lnTo>
                  <a:lnTo>
                    <a:pt x="92" y="261"/>
                  </a:lnTo>
                  <a:lnTo>
                    <a:pt x="92" y="261"/>
                  </a:lnTo>
                  <a:lnTo>
                    <a:pt x="92" y="261"/>
                  </a:lnTo>
                  <a:lnTo>
                    <a:pt x="84" y="269"/>
                  </a:lnTo>
                  <a:lnTo>
                    <a:pt x="84" y="269"/>
                  </a:lnTo>
                  <a:lnTo>
                    <a:pt x="84" y="269"/>
                  </a:lnTo>
                  <a:lnTo>
                    <a:pt x="84" y="269"/>
                  </a:lnTo>
                  <a:lnTo>
                    <a:pt x="84" y="269"/>
                  </a:lnTo>
                  <a:lnTo>
                    <a:pt x="75" y="278"/>
                  </a:lnTo>
                  <a:lnTo>
                    <a:pt x="75" y="278"/>
                  </a:lnTo>
                  <a:lnTo>
                    <a:pt x="75" y="278"/>
                  </a:lnTo>
                  <a:lnTo>
                    <a:pt x="67" y="278"/>
                  </a:lnTo>
                  <a:lnTo>
                    <a:pt x="67" y="278"/>
                  </a:lnTo>
                  <a:lnTo>
                    <a:pt x="67" y="278"/>
                  </a:lnTo>
                  <a:lnTo>
                    <a:pt x="67" y="278"/>
                  </a:lnTo>
                  <a:lnTo>
                    <a:pt x="75" y="278"/>
                  </a:lnTo>
                  <a:lnTo>
                    <a:pt x="67" y="278"/>
                  </a:lnTo>
                  <a:lnTo>
                    <a:pt x="67" y="269"/>
                  </a:lnTo>
                  <a:lnTo>
                    <a:pt x="67" y="269"/>
                  </a:lnTo>
                  <a:lnTo>
                    <a:pt x="67" y="269"/>
                  </a:lnTo>
                  <a:lnTo>
                    <a:pt x="67" y="269"/>
                  </a:lnTo>
                  <a:lnTo>
                    <a:pt x="67" y="261"/>
                  </a:lnTo>
                  <a:lnTo>
                    <a:pt x="67" y="261"/>
                  </a:lnTo>
                  <a:lnTo>
                    <a:pt x="67" y="253"/>
                  </a:lnTo>
                  <a:lnTo>
                    <a:pt x="75" y="253"/>
                  </a:lnTo>
                  <a:lnTo>
                    <a:pt x="75" y="253"/>
                  </a:lnTo>
                  <a:lnTo>
                    <a:pt x="75" y="253"/>
                  </a:lnTo>
                  <a:lnTo>
                    <a:pt x="67" y="253"/>
                  </a:lnTo>
                  <a:lnTo>
                    <a:pt x="67" y="253"/>
                  </a:lnTo>
                  <a:lnTo>
                    <a:pt x="67" y="253"/>
                  </a:lnTo>
                  <a:lnTo>
                    <a:pt x="67" y="253"/>
                  </a:lnTo>
                  <a:lnTo>
                    <a:pt x="59" y="253"/>
                  </a:lnTo>
                  <a:lnTo>
                    <a:pt x="59" y="253"/>
                  </a:lnTo>
                  <a:lnTo>
                    <a:pt x="59" y="244"/>
                  </a:lnTo>
                  <a:lnTo>
                    <a:pt x="59" y="244"/>
                  </a:lnTo>
                  <a:lnTo>
                    <a:pt x="67" y="244"/>
                  </a:lnTo>
                  <a:lnTo>
                    <a:pt x="67" y="244"/>
                  </a:lnTo>
                  <a:lnTo>
                    <a:pt x="67" y="236"/>
                  </a:lnTo>
                  <a:lnTo>
                    <a:pt x="75" y="236"/>
                  </a:lnTo>
                  <a:lnTo>
                    <a:pt x="75" y="236"/>
                  </a:lnTo>
                  <a:lnTo>
                    <a:pt x="84" y="236"/>
                  </a:lnTo>
                  <a:lnTo>
                    <a:pt x="84" y="236"/>
                  </a:lnTo>
                  <a:lnTo>
                    <a:pt x="92" y="236"/>
                  </a:lnTo>
                  <a:lnTo>
                    <a:pt x="92" y="236"/>
                  </a:lnTo>
                  <a:lnTo>
                    <a:pt x="92" y="236"/>
                  </a:lnTo>
                  <a:lnTo>
                    <a:pt x="92" y="236"/>
                  </a:lnTo>
                  <a:lnTo>
                    <a:pt x="92" y="227"/>
                  </a:lnTo>
                  <a:lnTo>
                    <a:pt x="84" y="227"/>
                  </a:lnTo>
                  <a:lnTo>
                    <a:pt x="84" y="219"/>
                  </a:lnTo>
                  <a:lnTo>
                    <a:pt x="92" y="219"/>
                  </a:lnTo>
                  <a:lnTo>
                    <a:pt x="92" y="219"/>
                  </a:lnTo>
                  <a:lnTo>
                    <a:pt x="101" y="219"/>
                  </a:lnTo>
                  <a:lnTo>
                    <a:pt x="101" y="211"/>
                  </a:lnTo>
                  <a:lnTo>
                    <a:pt x="109" y="211"/>
                  </a:lnTo>
                  <a:lnTo>
                    <a:pt x="109" y="211"/>
                  </a:lnTo>
                  <a:lnTo>
                    <a:pt x="109" y="211"/>
                  </a:lnTo>
                  <a:lnTo>
                    <a:pt x="109" y="202"/>
                  </a:lnTo>
                  <a:lnTo>
                    <a:pt x="109" y="202"/>
                  </a:lnTo>
                  <a:lnTo>
                    <a:pt x="117" y="194"/>
                  </a:lnTo>
                  <a:lnTo>
                    <a:pt x="109" y="194"/>
                  </a:lnTo>
                  <a:lnTo>
                    <a:pt x="109" y="185"/>
                  </a:lnTo>
                  <a:lnTo>
                    <a:pt x="109" y="177"/>
                  </a:lnTo>
                  <a:lnTo>
                    <a:pt x="109" y="177"/>
                  </a:lnTo>
                  <a:lnTo>
                    <a:pt x="101" y="169"/>
                  </a:lnTo>
                  <a:lnTo>
                    <a:pt x="109" y="169"/>
                  </a:lnTo>
                  <a:lnTo>
                    <a:pt x="109" y="169"/>
                  </a:lnTo>
                  <a:lnTo>
                    <a:pt x="109" y="160"/>
                  </a:lnTo>
                  <a:lnTo>
                    <a:pt x="109" y="160"/>
                  </a:lnTo>
                  <a:lnTo>
                    <a:pt x="109" y="160"/>
                  </a:lnTo>
                  <a:lnTo>
                    <a:pt x="109" y="152"/>
                  </a:lnTo>
                  <a:lnTo>
                    <a:pt x="109" y="152"/>
                  </a:lnTo>
                  <a:lnTo>
                    <a:pt x="109" y="152"/>
                  </a:lnTo>
                  <a:lnTo>
                    <a:pt x="109" y="143"/>
                  </a:lnTo>
                  <a:lnTo>
                    <a:pt x="109" y="143"/>
                  </a:lnTo>
                  <a:lnTo>
                    <a:pt x="109" y="135"/>
                  </a:lnTo>
                  <a:lnTo>
                    <a:pt x="109" y="135"/>
                  </a:lnTo>
                  <a:lnTo>
                    <a:pt x="109" y="135"/>
                  </a:lnTo>
                  <a:lnTo>
                    <a:pt x="101" y="135"/>
                  </a:lnTo>
                  <a:lnTo>
                    <a:pt x="101" y="135"/>
                  </a:lnTo>
                  <a:lnTo>
                    <a:pt x="101" y="135"/>
                  </a:lnTo>
                  <a:lnTo>
                    <a:pt x="92" y="135"/>
                  </a:lnTo>
                  <a:lnTo>
                    <a:pt x="101" y="126"/>
                  </a:lnTo>
                  <a:lnTo>
                    <a:pt x="92" y="126"/>
                  </a:lnTo>
                  <a:lnTo>
                    <a:pt x="92" y="126"/>
                  </a:lnTo>
                  <a:lnTo>
                    <a:pt x="92" y="126"/>
                  </a:lnTo>
                  <a:lnTo>
                    <a:pt x="92" y="126"/>
                  </a:lnTo>
                  <a:lnTo>
                    <a:pt x="84" y="118"/>
                  </a:lnTo>
                  <a:lnTo>
                    <a:pt x="84" y="118"/>
                  </a:lnTo>
                  <a:lnTo>
                    <a:pt x="84" y="118"/>
                  </a:lnTo>
                  <a:lnTo>
                    <a:pt x="84" y="118"/>
                  </a:lnTo>
                  <a:lnTo>
                    <a:pt x="75" y="110"/>
                  </a:lnTo>
                  <a:lnTo>
                    <a:pt x="75" y="110"/>
                  </a:lnTo>
                  <a:lnTo>
                    <a:pt x="67" y="101"/>
                  </a:lnTo>
                  <a:lnTo>
                    <a:pt x="67" y="101"/>
                  </a:lnTo>
                  <a:lnTo>
                    <a:pt x="59" y="93"/>
                  </a:lnTo>
                  <a:lnTo>
                    <a:pt x="59" y="93"/>
                  </a:lnTo>
                  <a:lnTo>
                    <a:pt x="50" y="93"/>
                  </a:lnTo>
                  <a:lnTo>
                    <a:pt x="50" y="93"/>
                  </a:lnTo>
                  <a:lnTo>
                    <a:pt x="42" y="84"/>
                  </a:lnTo>
                  <a:lnTo>
                    <a:pt x="42" y="84"/>
                  </a:lnTo>
                  <a:lnTo>
                    <a:pt x="42" y="84"/>
                  </a:lnTo>
                  <a:lnTo>
                    <a:pt x="42" y="76"/>
                  </a:lnTo>
                  <a:lnTo>
                    <a:pt x="42" y="76"/>
                  </a:lnTo>
                  <a:lnTo>
                    <a:pt x="42" y="76"/>
                  </a:lnTo>
                  <a:lnTo>
                    <a:pt x="42" y="76"/>
                  </a:lnTo>
                  <a:lnTo>
                    <a:pt x="50" y="68"/>
                  </a:lnTo>
                  <a:lnTo>
                    <a:pt x="50" y="68"/>
                  </a:lnTo>
                  <a:lnTo>
                    <a:pt x="50" y="68"/>
                  </a:lnTo>
                  <a:lnTo>
                    <a:pt x="59" y="59"/>
                  </a:lnTo>
                  <a:lnTo>
                    <a:pt x="59" y="59"/>
                  </a:lnTo>
                  <a:lnTo>
                    <a:pt x="59" y="59"/>
                  </a:lnTo>
                  <a:lnTo>
                    <a:pt x="50" y="59"/>
                  </a:lnTo>
                  <a:lnTo>
                    <a:pt x="50" y="51"/>
                  </a:lnTo>
                  <a:lnTo>
                    <a:pt x="50" y="51"/>
                  </a:lnTo>
                  <a:lnTo>
                    <a:pt x="50" y="51"/>
                  </a:lnTo>
                  <a:lnTo>
                    <a:pt x="42" y="42"/>
                  </a:lnTo>
                  <a:lnTo>
                    <a:pt x="42" y="42"/>
                  </a:lnTo>
                  <a:lnTo>
                    <a:pt x="33" y="51"/>
                  </a:lnTo>
                  <a:lnTo>
                    <a:pt x="33" y="51"/>
                  </a:lnTo>
                  <a:lnTo>
                    <a:pt x="25" y="51"/>
                  </a:lnTo>
                  <a:lnTo>
                    <a:pt x="17" y="42"/>
                  </a:lnTo>
                  <a:lnTo>
                    <a:pt x="17" y="34"/>
                  </a:lnTo>
                  <a:lnTo>
                    <a:pt x="17" y="34"/>
                  </a:lnTo>
                  <a:lnTo>
                    <a:pt x="17" y="26"/>
                  </a:lnTo>
                  <a:lnTo>
                    <a:pt x="8" y="26"/>
                  </a:lnTo>
                  <a:lnTo>
                    <a:pt x="8" y="17"/>
                  </a:lnTo>
                  <a:lnTo>
                    <a:pt x="0" y="17"/>
                  </a:lnTo>
                  <a:lnTo>
                    <a:pt x="0" y="17"/>
                  </a:lnTo>
                  <a:lnTo>
                    <a:pt x="0" y="17"/>
                  </a:lnTo>
                  <a:close/>
                  <a:moveTo>
                    <a:pt x="50" y="244"/>
                  </a:moveTo>
                  <a:lnTo>
                    <a:pt x="50" y="253"/>
                  </a:lnTo>
                  <a:lnTo>
                    <a:pt x="50" y="253"/>
                  </a:lnTo>
                  <a:lnTo>
                    <a:pt x="50" y="253"/>
                  </a:lnTo>
                  <a:lnTo>
                    <a:pt x="59" y="253"/>
                  </a:lnTo>
                  <a:lnTo>
                    <a:pt x="59" y="244"/>
                  </a:lnTo>
                  <a:lnTo>
                    <a:pt x="59" y="244"/>
                  </a:lnTo>
                  <a:lnTo>
                    <a:pt x="50" y="244"/>
                  </a:lnTo>
                  <a:lnTo>
                    <a:pt x="50" y="24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5032" y="2649"/>
              <a:ext cx="100" cy="75"/>
            </a:xfrm>
            <a:custGeom>
              <a:avLst/>
              <a:gdLst>
                <a:gd name="T0" fmla="*/ 50 w 100"/>
                <a:gd name="T1" fmla="*/ 75 h 75"/>
                <a:gd name="T2" fmla="*/ 50 w 100"/>
                <a:gd name="T3" fmla="*/ 67 h 75"/>
                <a:gd name="T4" fmla="*/ 58 w 100"/>
                <a:gd name="T5" fmla="*/ 67 h 75"/>
                <a:gd name="T6" fmla="*/ 67 w 100"/>
                <a:gd name="T7" fmla="*/ 67 h 75"/>
                <a:gd name="T8" fmla="*/ 75 w 100"/>
                <a:gd name="T9" fmla="*/ 67 h 75"/>
                <a:gd name="T10" fmla="*/ 75 w 100"/>
                <a:gd name="T11" fmla="*/ 67 h 75"/>
                <a:gd name="T12" fmla="*/ 67 w 100"/>
                <a:gd name="T13" fmla="*/ 58 h 75"/>
                <a:gd name="T14" fmla="*/ 75 w 100"/>
                <a:gd name="T15" fmla="*/ 50 h 75"/>
                <a:gd name="T16" fmla="*/ 84 w 100"/>
                <a:gd name="T17" fmla="*/ 50 h 75"/>
                <a:gd name="T18" fmla="*/ 92 w 100"/>
                <a:gd name="T19" fmla="*/ 42 h 75"/>
                <a:gd name="T20" fmla="*/ 92 w 100"/>
                <a:gd name="T21" fmla="*/ 42 h 75"/>
                <a:gd name="T22" fmla="*/ 92 w 100"/>
                <a:gd name="T23" fmla="*/ 33 h 75"/>
                <a:gd name="T24" fmla="*/ 92 w 100"/>
                <a:gd name="T25" fmla="*/ 25 h 75"/>
                <a:gd name="T26" fmla="*/ 92 w 100"/>
                <a:gd name="T27" fmla="*/ 8 h 75"/>
                <a:gd name="T28" fmla="*/ 84 w 100"/>
                <a:gd name="T29" fmla="*/ 0 h 75"/>
                <a:gd name="T30" fmla="*/ 84 w 100"/>
                <a:gd name="T31" fmla="*/ 0 h 75"/>
                <a:gd name="T32" fmla="*/ 75 w 100"/>
                <a:gd name="T33" fmla="*/ 0 h 75"/>
                <a:gd name="T34" fmla="*/ 67 w 100"/>
                <a:gd name="T35" fmla="*/ 0 h 75"/>
                <a:gd name="T36" fmla="*/ 75 w 100"/>
                <a:gd name="T37" fmla="*/ 8 h 75"/>
                <a:gd name="T38" fmla="*/ 75 w 100"/>
                <a:gd name="T39" fmla="*/ 16 h 75"/>
                <a:gd name="T40" fmla="*/ 67 w 100"/>
                <a:gd name="T41" fmla="*/ 8 h 75"/>
                <a:gd name="T42" fmla="*/ 58 w 100"/>
                <a:gd name="T43" fmla="*/ 0 h 75"/>
                <a:gd name="T44" fmla="*/ 50 w 100"/>
                <a:gd name="T45" fmla="*/ 0 h 75"/>
                <a:gd name="T46" fmla="*/ 42 w 100"/>
                <a:gd name="T47" fmla="*/ 0 h 75"/>
                <a:gd name="T48" fmla="*/ 33 w 100"/>
                <a:gd name="T49" fmla="*/ 0 h 75"/>
                <a:gd name="T50" fmla="*/ 25 w 100"/>
                <a:gd name="T51" fmla="*/ 0 h 75"/>
                <a:gd name="T52" fmla="*/ 16 w 100"/>
                <a:gd name="T53" fmla="*/ 0 h 75"/>
                <a:gd name="T54" fmla="*/ 8 w 100"/>
                <a:gd name="T55" fmla="*/ 8 h 75"/>
                <a:gd name="T56" fmla="*/ 8 w 100"/>
                <a:gd name="T57" fmla="*/ 16 h 75"/>
                <a:gd name="T58" fmla="*/ 8 w 100"/>
                <a:gd name="T59" fmla="*/ 33 h 75"/>
                <a:gd name="T60" fmla="*/ 8 w 100"/>
                <a:gd name="T61" fmla="*/ 33 h 75"/>
                <a:gd name="T62" fmla="*/ 8 w 100"/>
                <a:gd name="T63" fmla="*/ 42 h 75"/>
                <a:gd name="T64" fmla="*/ 8 w 100"/>
                <a:gd name="T65" fmla="*/ 50 h 75"/>
                <a:gd name="T66" fmla="*/ 16 w 100"/>
                <a:gd name="T67" fmla="*/ 50 h 75"/>
                <a:gd name="T68" fmla="*/ 16 w 100"/>
                <a:gd name="T69" fmla="*/ 58 h 75"/>
                <a:gd name="T70" fmla="*/ 16 w 100"/>
                <a:gd name="T71" fmla="*/ 58 h 75"/>
                <a:gd name="T72" fmla="*/ 16 w 100"/>
                <a:gd name="T73" fmla="*/ 67 h 75"/>
                <a:gd name="T74" fmla="*/ 25 w 100"/>
                <a:gd name="T75" fmla="*/ 67 h 75"/>
                <a:gd name="T76" fmla="*/ 25 w 100"/>
                <a:gd name="T77" fmla="*/ 67 h 75"/>
                <a:gd name="T78" fmla="*/ 33 w 100"/>
                <a:gd name="T79" fmla="*/ 67 h 75"/>
                <a:gd name="T80" fmla="*/ 33 w 100"/>
                <a:gd name="T81" fmla="*/ 67 h 75"/>
                <a:gd name="T82" fmla="*/ 25 w 100"/>
                <a:gd name="T83" fmla="*/ 75 h 75"/>
                <a:gd name="T84" fmla="*/ 33 w 100"/>
                <a:gd name="T85" fmla="*/ 75 h 75"/>
                <a:gd name="T86" fmla="*/ 33 w 100"/>
                <a:gd name="T87" fmla="*/ 75 h 75"/>
                <a:gd name="T88" fmla="*/ 33 w 100"/>
                <a:gd name="T89" fmla="*/ 75 h 75"/>
                <a:gd name="T90" fmla="*/ 42 w 100"/>
                <a:gd name="T9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75">
                  <a:moveTo>
                    <a:pt x="42" y="75"/>
                  </a:moveTo>
                  <a:lnTo>
                    <a:pt x="50" y="75"/>
                  </a:lnTo>
                  <a:lnTo>
                    <a:pt x="50" y="75"/>
                  </a:lnTo>
                  <a:lnTo>
                    <a:pt x="50" y="67"/>
                  </a:lnTo>
                  <a:lnTo>
                    <a:pt x="58" y="67"/>
                  </a:lnTo>
                  <a:lnTo>
                    <a:pt x="58" y="67"/>
                  </a:lnTo>
                  <a:lnTo>
                    <a:pt x="67" y="67"/>
                  </a:lnTo>
                  <a:lnTo>
                    <a:pt x="67" y="67"/>
                  </a:lnTo>
                  <a:lnTo>
                    <a:pt x="75" y="67"/>
                  </a:lnTo>
                  <a:lnTo>
                    <a:pt x="75" y="67"/>
                  </a:lnTo>
                  <a:lnTo>
                    <a:pt x="75" y="67"/>
                  </a:lnTo>
                  <a:lnTo>
                    <a:pt x="75" y="67"/>
                  </a:lnTo>
                  <a:lnTo>
                    <a:pt x="75" y="58"/>
                  </a:lnTo>
                  <a:lnTo>
                    <a:pt x="67" y="58"/>
                  </a:lnTo>
                  <a:lnTo>
                    <a:pt x="67" y="50"/>
                  </a:lnTo>
                  <a:lnTo>
                    <a:pt x="75" y="50"/>
                  </a:lnTo>
                  <a:lnTo>
                    <a:pt x="75" y="50"/>
                  </a:lnTo>
                  <a:lnTo>
                    <a:pt x="84" y="50"/>
                  </a:lnTo>
                  <a:lnTo>
                    <a:pt x="84" y="42"/>
                  </a:lnTo>
                  <a:lnTo>
                    <a:pt x="92" y="42"/>
                  </a:lnTo>
                  <a:lnTo>
                    <a:pt x="92" y="42"/>
                  </a:lnTo>
                  <a:lnTo>
                    <a:pt x="92" y="42"/>
                  </a:lnTo>
                  <a:lnTo>
                    <a:pt x="92" y="33"/>
                  </a:lnTo>
                  <a:lnTo>
                    <a:pt x="92" y="33"/>
                  </a:lnTo>
                  <a:lnTo>
                    <a:pt x="100" y="25"/>
                  </a:lnTo>
                  <a:lnTo>
                    <a:pt x="92" y="25"/>
                  </a:lnTo>
                  <a:lnTo>
                    <a:pt x="92" y="16"/>
                  </a:lnTo>
                  <a:lnTo>
                    <a:pt x="92" y="8"/>
                  </a:lnTo>
                  <a:lnTo>
                    <a:pt x="92" y="8"/>
                  </a:lnTo>
                  <a:lnTo>
                    <a:pt x="84" y="0"/>
                  </a:lnTo>
                  <a:lnTo>
                    <a:pt x="84" y="0"/>
                  </a:lnTo>
                  <a:lnTo>
                    <a:pt x="84" y="0"/>
                  </a:lnTo>
                  <a:lnTo>
                    <a:pt x="75" y="0"/>
                  </a:lnTo>
                  <a:lnTo>
                    <a:pt x="75" y="0"/>
                  </a:lnTo>
                  <a:lnTo>
                    <a:pt x="75" y="0"/>
                  </a:lnTo>
                  <a:lnTo>
                    <a:pt x="67" y="0"/>
                  </a:lnTo>
                  <a:lnTo>
                    <a:pt x="75" y="8"/>
                  </a:lnTo>
                  <a:lnTo>
                    <a:pt x="75" y="8"/>
                  </a:lnTo>
                  <a:lnTo>
                    <a:pt x="75" y="8"/>
                  </a:lnTo>
                  <a:lnTo>
                    <a:pt x="75" y="16"/>
                  </a:lnTo>
                  <a:lnTo>
                    <a:pt x="67" y="8"/>
                  </a:lnTo>
                  <a:lnTo>
                    <a:pt x="67" y="8"/>
                  </a:lnTo>
                  <a:lnTo>
                    <a:pt x="58" y="8"/>
                  </a:lnTo>
                  <a:lnTo>
                    <a:pt x="58" y="0"/>
                  </a:lnTo>
                  <a:lnTo>
                    <a:pt x="50" y="0"/>
                  </a:lnTo>
                  <a:lnTo>
                    <a:pt x="50" y="0"/>
                  </a:lnTo>
                  <a:lnTo>
                    <a:pt x="50" y="0"/>
                  </a:lnTo>
                  <a:lnTo>
                    <a:pt x="42" y="0"/>
                  </a:lnTo>
                  <a:lnTo>
                    <a:pt x="42" y="0"/>
                  </a:lnTo>
                  <a:lnTo>
                    <a:pt x="33" y="0"/>
                  </a:lnTo>
                  <a:lnTo>
                    <a:pt x="33" y="0"/>
                  </a:lnTo>
                  <a:lnTo>
                    <a:pt x="25" y="0"/>
                  </a:lnTo>
                  <a:lnTo>
                    <a:pt x="25" y="0"/>
                  </a:lnTo>
                  <a:lnTo>
                    <a:pt x="16" y="0"/>
                  </a:lnTo>
                  <a:lnTo>
                    <a:pt x="8" y="0"/>
                  </a:lnTo>
                  <a:lnTo>
                    <a:pt x="8" y="8"/>
                  </a:lnTo>
                  <a:lnTo>
                    <a:pt x="8" y="8"/>
                  </a:lnTo>
                  <a:lnTo>
                    <a:pt x="8" y="16"/>
                  </a:lnTo>
                  <a:lnTo>
                    <a:pt x="0" y="25"/>
                  </a:lnTo>
                  <a:lnTo>
                    <a:pt x="8" y="33"/>
                  </a:lnTo>
                  <a:lnTo>
                    <a:pt x="8" y="33"/>
                  </a:lnTo>
                  <a:lnTo>
                    <a:pt x="8" y="33"/>
                  </a:lnTo>
                  <a:lnTo>
                    <a:pt x="8" y="42"/>
                  </a:lnTo>
                  <a:lnTo>
                    <a:pt x="8" y="42"/>
                  </a:lnTo>
                  <a:lnTo>
                    <a:pt x="8" y="42"/>
                  </a:lnTo>
                  <a:lnTo>
                    <a:pt x="8" y="50"/>
                  </a:lnTo>
                  <a:lnTo>
                    <a:pt x="8" y="50"/>
                  </a:lnTo>
                  <a:lnTo>
                    <a:pt x="16" y="50"/>
                  </a:lnTo>
                  <a:lnTo>
                    <a:pt x="16" y="58"/>
                  </a:lnTo>
                  <a:lnTo>
                    <a:pt x="16" y="58"/>
                  </a:lnTo>
                  <a:lnTo>
                    <a:pt x="16" y="58"/>
                  </a:lnTo>
                  <a:lnTo>
                    <a:pt x="16" y="58"/>
                  </a:lnTo>
                  <a:lnTo>
                    <a:pt x="16" y="67"/>
                  </a:lnTo>
                  <a:lnTo>
                    <a:pt x="16" y="67"/>
                  </a:lnTo>
                  <a:lnTo>
                    <a:pt x="25" y="67"/>
                  </a:lnTo>
                  <a:lnTo>
                    <a:pt x="25" y="67"/>
                  </a:lnTo>
                  <a:lnTo>
                    <a:pt x="25" y="67"/>
                  </a:lnTo>
                  <a:lnTo>
                    <a:pt x="25" y="67"/>
                  </a:lnTo>
                  <a:lnTo>
                    <a:pt x="25" y="67"/>
                  </a:lnTo>
                  <a:lnTo>
                    <a:pt x="33" y="67"/>
                  </a:lnTo>
                  <a:lnTo>
                    <a:pt x="33" y="67"/>
                  </a:lnTo>
                  <a:lnTo>
                    <a:pt x="33" y="67"/>
                  </a:lnTo>
                  <a:lnTo>
                    <a:pt x="33" y="67"/>
                  </a:lnTo>
                  <a:lnTo>
                    <a:pt x="25" y="75"/>
                  </a:lnTo>
                  <a:lnTo>
                    <a:pt x="33" y="75"/>
                  </a:lnTo>
                  <a:lnTo>
                    <a:pt x="33" y="75"/>
                  </a:lnTo>
                  <a:lnTo>
                    <a:pt x="33" y="75"/>
                  </a:lnTo>
                  <a:lnTo>
                    <a:pt x="33" y="75"/>
                  </a:lnTo>
                  <a:lnTo>
                    <a:pt x="33" y="75"/>
                  </a:lnTo>
                  <a:lnTo>
                    <a:pt x="33" y="75"/>
                  </a:lnTo>
                  <a:lnTo>
                    <a:pt x="42" y="75"/>
                  </a:lnTo>
                  <a:lnTo>
                    <a:pt x="42" y="75"/>
                  </a:lnTo>
                  <a:lnTo>
                    <a:pt x="42"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4981" y="2497"/>
              <a:ext cx="143" cy="168"/>
            </a:xfrm>
            <a:custGeom>
              <a:avLst/>
              <a:gdLst>
                <a:gd name="T0" fmla="*/ 25 w 143"/>
                <a:gd name="T1" fmla="*/ 25 h 168"/>
                <a:gd name="T2" fmla="*/ 25 w 143"/>
                <a:gd name="T3" fmla="*/ 17 h 168"/>
                <a:gd name="T4" fmla="*/ 25 w 143"/>
                <a:gd name="T5" fmla="*/ 0 h 168"/>
                <a:gd name="T6" fmla="*/ 34 w 143"/>
                <a:gd name="T7" fmla="*/ 0 h 168"/>
                <a:gd name="T8" fmla="*/ 42 w 143"/>
                <a:gd name="T9" fmla="*/ 9 h 168"/>
                <a:gd name="T10" fmla="*/ 51 w 143"/>
                <a:gd name="T11" fmla="*/ 17 h 168"/>
                <a:gd name="T12" fmla="*/ 67 w 143"/>
                <a:gd name="T13" fmla="*/ 34 h 168"/>
                <a:gd name="T14" fmla="*/ 76 w 143"/>
                <a:gd name="T15" fmla="*/ 25 h 168"/>
                <a:gd name="T16" fmla="*/ 84 w 143"/>
                <a:gd name="T17" fmla="*/ 34 h 168"/>
                <a:gd name="T18" fmla="*/ 93 w 143"/>
                <a:gd name="T19" fmla="*/ 42 h 168"/>
                <a:gd name="T20" fmla="*/ 84 w 143"/>
                <a:gd name="T21" fmla="*/ 51 h 168"/>
                <a:gd name="T22" fmla="*/ 76 w 143"/>
                <a:gd name="T23" fmla="*/ 59 h 168"/>
                <a:gd name="T24" fmla="*/ 76 w 143"/>
                <a:gd name="T25" fmla="*/ 67 h 168"/>
                <a:gd name="T26" fmla="*/ 84 w 143"/>
                <a:gd name="T27" fmla="*/ 76 h 168"/>
                <a:gd name="T28" fmla="*/ 93 w 143"/>
                <a:gd name="T29" fmla="*/ 76 h 168"/>
                <a:gd name="T30" fmla="*/ 109 w 143"/>
                <a:gd name="T31" fmla="*/ 93 h 168"/>
                <a:gd name="T32" fmla="*/ 118 w 143"/>
                <a:gd name="T33" fmla="*/ 101 h 168"/>
                <a:gd name="T34" fmla="*/ 126 w 143"/>
                <a:gd name="T35" fmla="*/ 109 h 168"/>
                <a:gd name="T36" fmla="*/ 126 w 143"/>
                <a:gd name="T37" fmla="*/ 109 h 168"/>
                <a:gd name="T38" fmla="*/ 135 w 143"/>
                <a:gd name="T39" fmla="*/ 118 h 168"/>
                <a:gd name="T40" fmla="*/ 143 w 143"/>
                <a:gd name="T41" fmla="*/ 118 h 168"/>
                <a:gd name="T42" fmla="*/ 143 w 143"/>
                <a:gd name="T43" fmla="*/ 126 h 168"/>
                <a:gd name="T44" fmla="*/ 143 w 143"/>
                <a:gd name="T45" fmla="*/ 135 h 168"/>
                <a:gd name="T46" fmla="*/ 143 w 143"/>
                <a:gd name="T47" fmla="*/ 143 h 168"/>
                <a:gd name="T48" fmla="*/ 143 w 143"/>
                <a:gd name="T49" fmla="*/ 152 h 168"/>
                <a:gd name="T50" fmla="*/ 126 w 143"/>
                <a:gd name="T51" fmla="*/ 152 h 168"/>
                <a:gd name="T52" fmla="*/ 118 w 143"/>
                <a:gd name="T53" fmla="*/ 152 h 168"/>
                <a:gd name="T54" fmla="*/ 126 w 143"/>
                <a:gd name="T55" fmla="*/ 160 h 168"/>
                <a:gd name="T56" fmla="*/ 118 w 143"/>
                <a:gd name="T57" fmla="*/ 160 h 168"/>
                <a:gd name="T58" fmla="*/ 101 w 143"/>
                <a:gd name="T59" fmla="*/ 152 h 168"/>
                <a:gd name="T60" fmla="*/ 109 w 143"/>
                <a:gd name="T61" fmla="*/ 143 h 168"/>
                <a:gd name="T62" fmla="*/ 109 w 143"/>
                <a:gd name="T63" fmla="*/ 135 h 168"/>
                <a:gd name="T64" fmla="*/ 101 w 143"/>
                <a:gd name="T65" fmla="*/ 126 h 168"/>
                <a:gd name="T66" fmla="*/ 101 w 143"/>
                <a:gd name="T67" fmla="*/ 118 h 168"/>
                <a:gd name="T68" fmla="*/ 93 w 143"/>
                <a:gd name="T69" fmla="*/ 109 h 168"/>
                <a:gd name="T70" fmla="*/ 93 w 143"/>
                <a:gd name="T71" fmla="*/ 101 h 168"/>
                <a:gd name="T72" fmla="*/ 84 w 143"/>
                <a:gd name="T73" fmla="*/ 93 h 168"/>
                <a:gd name="T74" fmla="*/ 67 w 143"/>
                <a:gd name="T75" fmla="*/ 76 h 168"/>
                <a:gd name="T76" fmla="*/ 51 w 143"/>
                <a:gd name="T77" fmla="*/ 93 h 168"/>
                <a:gd name="T78" fmla="*/ 42 w 143"/>
                <a:gd name="T79" fmla="*/ 84 h 168"/>
                <a:gd name="T80" fmla="*/ 25 w 143"/>
                <a:gd name="T81" fmla="*/ 93 h 168"/>
                <a:gd name="T82" fmla="*/ 25 w 143"/>
                <a:gd name="T83" fmla="*/ 76 h 168"/>
                <a:gd name="T84" fmla="*/ 25 w 143"/>
                <a:gd name="T85" fmla="*/ 67 h 168"/>
                <a:gd name="T86" fmla="*/ 25 w 143"/>
                <a:gd name="T87" fmla="*/ 59 h 168"/>
                <a:gd name="T88" fmla="*/ 9 w 143"/>
                <a:gd name="T89" fmla="*/ 59 h 168"/>
                <a:gd name="T90" fmla="*/ 9 w 143"/>
                <a:gd name="T91" fmla="*/ 42 h 168"/>
                <a:gd name="T92" fmla="*/ 0 w 143"/>
                <a:gd name="T93" fmla="*/ 34 h 168"/>
                <a:gd name="T94" fmla="*/ 9 w 143"/>
                <a:gd name="T95" fmla="*/ 34 h 168"/>
                <a:gd name="T96" fmla="*/ 9 w 143"/>
                <a:gd name="T97" fmla="*/ 2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168">
                  <a:moveTo>
                    <a:pt x="17" y="17"/>
                  </a:moveTo>
                  <a:lnTo>
                    <a:pt x="17" y="17"/>
                  </a:lnTo>
                  <a:lnTo>
                    <a:pt x="25" y="25"/>
                  </a:lnTo>
                  <a:lnTo>
                    <a:pt x="25" y="25"/>
                  </a:lnTo>
                  <a:lnTo>
                    <a:pt x="25" y="25"/>
                  </a:lnTo>
                  <a:lnTo>
                    <a:pt x="25" y="17"/>
                  </a:lnTo>
                  <a:lnTo>
                    <a:pt x="25" y="17"/>
                  </a:lnTo>
                  <a:lnTo>
                    <a:pt x="25" y="9"/>
                  </a:lnTo>
                  <a:lnTo>
                    <a:pt x="25" y="0"/>
                  </a:lnTo>
                  <a:lnTo>
                    <a:pt x="25" y="0"/>
                  </a:lnTo>
                  <a:lnTo>
                    <a:pt x="25" y="0"/>
                  </a:lnTo>
                  <a:lnTo>
                    <a:pt x="34" y="0"/>
                  </a:lnTo>
                  <a:lnTo>
                    <a:pt x="34" y="0"/>
                  </a:lnTo>
                  <a:lnTo>
                    <a:pt x="42" y="0"/>
                  </a:lnTo>
                  <a:lnTo>
                    <a:pt x="42" y="9"/>
                  </a:lnTo>
                  <a:lnTo>
                    <a:pt x="51" y="9"/>
                  </a:lnTo>
                  <a:lnTo>
                    <a:pt x="51" y="17"/>
                  </a:lnTo>
                  <a:lnTo>
                    <a:pt x="51" y="17"/>
                  </a:lnTo>
                  <a:lnTo>
                    <a:pt x="51" y="25"/>
                  </a:lnTo>
                  <a:lnTo>
                    <a:pt x="59" y="34"/>
                  </a:lnTo>
                  <a:lnTo>
                    <a:pt x="67" y="34"/>
                  </a:lnTo>
                  <a:lnTo>
                    <a:pt x="67" y="34"/>
                  </a:lnTo>
                  <a:lnTo>
                    <a:pt x="76" y="25"/>
                  </a:lnTo>
                  <a:lnTo>
                    <a:pt x="76" y="25"/>
                  </a:lnTo>
                  <a:lnTo>
                    <a:pt x="84" y="34"/>
                  </a:lnTo>
                  <a:lnTo>
                    <a:pt x="84" y="34"/>
                  </a:lnTo>
                  <a:lnTo>
                    <a:pt x="84" y="34"/>
                  </a:lnTo>
                  <a:lnTo>
                    <a:pt x="84" y="42"/>
                  </a:lnTo>
                  <a:lnTo>
                    <a:pt x="93" y="42"/>
                  </a:lnTo>
                  <a:lnTo>
                    <a:pt x="93" y="42"/>
                  </a:lnTo>
                  <a:lnTo>
                    <a:pt x="93" y="42"/>
                  </a:lnTo>
                  <a:lnTo>
                    <a:pt x="84" y="51"/>
                  </a:lnTo>
                  <a:lnTo>
                    <a:pt x="84" y="51"/>
                  </a:lnTo>
                  <a:lnTo>
                    <a:pt x="84" y="51"/>
                  </a:lnTo>
                  <a:lnTo>
                    <a:pt x="76" y="59"/>
                  </a:lnTo>
                  <a:lnTo>
                    <a:pt x="76" y="59"/>
                  </a:lnTo>
                  <a:lnTo>
                    <a:pt x="76" y="59"/>
                  </a:lnTo>
                  <a:lnTo>
                    <a:pt x="76" y="59"/>
                  </a:lnTo>
                  <a:lnTo>
                    <a:pt x="76" y="67"/>
                  </a:lnTo>
                  <a:lnTo>
                    <a:pt x="76" y="67"/>
                  </a:lnTo>
                  <a:lnTo>
                    <a:pt x="76" y="67"/>
                  </a:lnTo>
                  <a:lnTo>
                    <a:pt x="84" y="76"/>
                  </a:lnTo>
                  <a:lnTo>
                    <a:pt x="84" y="76"/>
                  </a:lnTo>
                  <a:lnTo>
                    <a:pt x="93" y="76"/>
                  </a:lnTo>
                  <a:lnTo>
                    <a:pt x="93" y="76"/>
                  </a:lnTo>
                  <a:lnTo>
                    <a:pt x="101" y="84"/>
                  </a:lnTo>
                  <a:lnTo>
                    <a:pt x="101" y="84"/>
                  </a:lnTo>
                  <a:lnTo>
                    <a:pt x="109" y="93"/>
                  </a:lnTo>
                  <a:lnTo>
                    <a:pt x="109" y="93"/>
                  </a:lnTo>
                  <a:lnTo>
                    <a:pt x="118" y="101"/>
                  </a:lnTo>
                  <a:lnTo>
                    <a:pt x="118" y="101"/>
                  </a:lnTo>
                  <a:lnTo>
                    <a:pt x="118" y="101"/>
                  </a:lnTo>
                  <a:lnTo>
                    <a:pt x="118" y="101"/>
                  </a:lnTo>
                  <a:lnTo>
                    <a:pt x="126" y="109"/>
                  </a:lnTo>
                  <a:lnTo>
                    <a:pt x="126" y="109"/>
                  </a:lnTo>
                  <a:lnTo>
                    <a:pt x="126" y="109"/>
                  </a:lnTo>
                  <a:lnTo>
                    <a:pt x="126" y="109"/>
                  </a:lnTo>
                  <a:lnTo>
                    <a:pt x="135" y="109"/>
                  </a:lnTo>
                  <a:lnTo>
                    <a:pt x="126" y="118"/>
                  </a:lnTo>
                  <a:lnTo>
                    <a:pt x="135" y="118"/>
                  </a:lnTo>
                  <a:lnTo>
                    <a:pt x="135" y="118"/>
                  </a:lnTo>
                  <a:lnTo>
                    <a:pt x="135" y="118"/>
                  </a:lnTo>
                  <a:lnTo>
                    <a:pt x="143" y="118"/>
                  </a:lnTo>
                  <a:lnTo>
                    <a:pt x="143" y="118"/>
                  </a:lnTo>
                  <a:lnTo>
                    <a:pt x="143" y="118"/>
                  </a:lnTo>
                  <a:lnTo>
                    <a:pt x="143" y="126"/>
                  </a:lnTo>
                  <a:lnTo>
                    <a:pt x="143" y="126"/>
                  </a:lnTo>
                  <a:lnTo>
                    <a:pt x="143" y="135"/>
                  </a:lnTo>
                  <a:lnTo>
                    <a:pt x="143" y="135"/>
                  </a:lnTo>
                  <a:lnTo>
                    <a:pt x="143" y="135"/>
                  </a:lnTo>
                  <a:lnTo>
                    <a:pt x="143" y="143"/>
                  </a:lnTo>
                  <a:lnTo>
                    <a:pt x="143" y="143"/>
                  </a:lnTo>
                  <a:lnTo>
                    <a:pt x="143" y="143"/>
                  </a:lnTo>
                  <a:lnTo>
                    <a:pt x="143" y="152"/>
                  </a:lnTo>
                  <a:lnTo>
                    <a:pt x="143" y="152"/>
                  </a:lnTo>
                  <a:lnTo>
                    <a:pt x="135" y="152"/>
                  </a:lnTo>
                  <a:lnTo>
                    <a:pt x="135" y="152"/>
                  </a:lnTo>
                  <a:lnTo>
                    <a:pt x="126" y="152"/>
                  </a:lnTo>
                  <a:lnTo>
                    <a:pt x="126" y="152"/>
                  </a:lnTo>
                  <a:lnTo>
                    <a:pt x="126" y="152"/>
                  </a:lnTo>
                  <a:lnTo>
                    <a:pt x="118" y="152"/>
                  </a:lnTo>
                  <a:lnTo>
                    <a:pt x="126" y="160"/>
                  </a:lnTo>
                  <a:lnTo>
                    <a:pt x="126" y="160"/>
                  </a:lnTo>
                  <a:lnTo>
                    <a:pt x="126" y="160"/>
                  </a:lnTo>
                  <a:lnTo>
                    <a:pt x="126" y="168"/>
                  </a:lnTo>
                  <a:lnTo>
                    <a:pt x="118" y="160"/>
                  </a:lnTo>
                  <a:lnTo>
                    <a:pt x="118" y="160"/>
                  </a:lnTo>
                  <a:lnTo>
                    <a:pt x="109" y="160"/>
                  </a:lnTo>
                  <a:lnTo>
                    <a:pt x="109" y="152"/>
                  </a:lnTo>
                  <a:lnTo>
                    <a:pt x="101" y="152"/>
                  </a:lnTo>
                  <a:lnTo>
                    <a:pt x="109" y="152"/>
                  </a:lnTo>
                  <a:lnTo>
                    <a:pt x="109" y="152"/>
                  </a:lnTo>
                  <a:lnTo>
                    <a:pt x="109" y="143"/>
                  </a:lnTo>
                  <a:lnTo>
                    <a:pt x="109" y="143"/>
                  </a:lnTo>
                  <a:lnTo>
                    <a:pt x="109" y="135"/>
                  </a:lnTo>
                  <a:lnTo>
                    <a:pt x="109" y="135"/>
                  </a:lnTo>
                  <a:lnTo>
                    <a:pt x="109" y="126"/>
                  </a:lnTo>
                  <a:lnTo>
                    <a:pt x="109" y="126"/>
                  </a:lnTo>
                  <a:lnTo>
                    <a:pt x="101" y="126"/>
                  </a:lnTo>
                  <a:lnTo>
                    <a:pt x="101" y="126"/>
                  </a:lnTo>
                  <a:lnTo>
                    <a:pt x="101" y="118"/>
                  </a:lnTo>
                  <a:lnTo>
                    <a:pt x="101" y="118"/>
                  </a:lnTo>
                  <a:lnTo>
                    <a:pt x="93" y="118"/>
                  </a:lnTo>
                  <a:lnTo>
                    <a:pt x="93" y="118"/>
                  </a:lnTo>
                  <a:lnTo>
                    <a:pt x="93" y="109"/>
                  </a:lnTo>
                  <a:lnTo>
                    <a:pt x="93" y="109"/>
                  </a:lnTo>
                  <a:lnTo>
                    <a:pt x="93" y="101"/>
                  </a:lnTo>
                  <a:lnTo>
                    <a:pt x="93" y="101"/>
                  </a:lnTo>
                  <a:lnTo>
                    <a:pt x="93" y="101"/>
                  </a:lnTo>
                  <a:lnTo>
                    <a:pt x="93" y="93"/>
                  </a:lnTo>
                  <a:lnTo>
                    <a:pt x="84" y="93"/>
                  </a:lnTo>
                  <a:lnTo>
                    <a:pt x="76" y="84"/>
                  </a:lnTo>
                  <a:lnTo>
                    <a:pt x="76" y="84"/>
                  </a:lnTo>
                  <a:lnTo>
                    <a:pt x="67" y="76"/>
                  </a:lnTo>
                  <a:lnTo>
                    <a:pt x="59" y="76"/>
                  </a:lnTo>
                  <a:lnTo>
                    <a:pt x="59" y="84"/>
                  </a:lnTo>
                  <a:lnTo>
                    <a:pt x="51" y="93"/>
                  </a:lnTo>
                  <a:lnTo>
                    <a:pt x="51" y="84"/>
                  </a:lnTo>
                  <a:lnTo>
                    <a:pt x="42" y="84"/>
                  </a:lnTo>
                  <a:lnTo>
                    <a:pt x="42" y="84"/>
                  </a:lnTo>
                  <a:lnTo>
                    <a:pt x="34" y="84"/>
                  </a:lnTo>
                  <a:lnTo>
                    <a:pt x="34" y="84"/>
                  </a:lnTo>
                  <a:lnTo>
                    <a:pt x="25" y="93"/>
                  </a:lnTo>
                  <a:lnTo>
                    <a:pt x="25" y="93"/>
                  </a:lnTo>
                  <a:lnTo>
                    <a:pt x="25" y="84"/>
                  </a:lnTo>
                  <a:lnTo>
                    <a:pt x="25" y="76"/>
                  </a:lnTo>
                  <a:lnTo>
                    <a:pt x="25" y="76"/>
                  </a:lnTo>
                  <a:lnTo>
                    <a:pt x="25" y="67"/>
                  </a:lnTo>
                  <a:lnTo>
                    <a:pt x="25" y="67"/>
                  </a:lnTo>
                  <a:lnTo>
                    <a:pt x="25" y="59"/>
                  </a:lnTo>
                  <a:lnTo>
                    <a:pt x="25" y="59"/>
                  </a:lnTo>
                  <a:lnTo>
                    <a:pt x="25" y="59"/>
                  </a:lnTo>
                  <a:lnTo>
                    <a:pt x="17" y="59"/>
                  </a:lnTo>
                  <a:lnTo>
                    <a:pt x="17" y="59"/>
                  </a:lnTo>
                  <a:lnTo>
                    <a:pt x="9" y="59"/>
                  </a:lnTo>
                  <a:lnTo>
                    <a:pt x="9" y="51"/>
                  </a:lnTo>
                  <a:lnTo>
                    <a:pt x="9" y="51"/>
                  </a:lnTo>
                  <a:lnTo>
                    <a:pt x="9" y="42"/>
                  </a:lnTo>
                  <a:lnTo>
                    <a:pt x="9" y="42"/>
                  </a:lnTo>
                  <a:lnTo>
                    <a:pt x="0" y="42"/>
                  </a:lnTo>
                  <a:lnTo>
                    <a:pt x="0" y="34"/>
                  </a:lnTo>
                  <a:lnTo>
                    <a:pt x="0" y="34"/>
                  </a:lnTo>
                  <a:lnTo>
                    <a:pt x="9" y="34"/>
                  </a:lnTo>
                  <a:lnTo>
                    <a:pt x="9" y="34"/>
                  </a:lnTo>
                  <a:lnTo>
                    <a:pt x="9" y="25"/>
                  </a:lnTo>
                  <a:lnTo>
                    <a:pt x="9" y="25"/>
                  </a:lnTo>
                  <a:lnTo>
                    <a:pt x="9" y="25"/>
                  </a:lnTo>
                  <a:lnTo>
                    <a:pt x="17" y="17"/>
                  </a:lnTo>
                  <a:lnTo>
                    <a:pt x="17"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4939" y="2531"/>
              <a:ext cx="151" cy="277"/>
            </a:xfrm>
            <a:custGeom>
              <a:avLst/>
              <a:gdLst>
                <a:gd name="T0" fmla="*/ 6 w 18"/>
                <a:gd name="T1" fmla="*/ 2 h 33"/>
                <a:gd name="T2" fmla="*/ 8 w 18"/>
                <a:gd name="T3" fmla="*/ 3 h 33"/>
                <a:gd name="T4" fmla="*/ 8 w 18"/>
                <a:gd name="T5" fmla="*/ 5 h 33"/>
                <a:gd name="T6" fmla="*/ 9 w 18"/>
                <a:gd name="T7" fmla="*/ 6 h 33"/>
                <a:gd name="T8" fmla="*/ 11 w 18"/>
                <a:gd name="T9" fmla="*/ 7 h 33"/>
                <a:gd name="T10" fmla="*/ 14 w 18"/>
                <a:gd name="T11" fmla="*/ 6 h 33"/>
                <a:gd name="T12" fmla="*/ 16 w 18"/>
                <a:gd name="T13" fmla="*/ 8 h 33"/>
                <a:gd name="T14" fmla="*/ 17 w 18"/>
                <a:gd name="T15" fmla="*/ 10 h 33"/>
                <a:gd name="T16" fmla="*/ 18 w 18"/>
                <a:gd name="T17" fmla="*/ 11 h 33"/>
                <a:gd name="T18" fmla="*/ 18 w 18"/>
                <a:gd name="T19" fmla="*/ 14 h 33"/>
                <a:gd name="T20" fmla="*/ 16 w 18"/>
                <a:gd name="T21" fmla="*/ 14 h 33"/>
                <a:gd name="T22" fmla="*/ 13 w 18"/>
                <a:gd name="T23" fmla="*/ 14 h 33"/>
                <a:gd name="T24" fmla="*/ 11 w 18"/>
                <a:gd name="T25" fmla="*/ 17 h 33"/>
                <a:gd name="T26" fmla="*/ 12 w 18"/>
                <a:gd name="T27" fmla="*/ 19 h 33"/>
                <a:gd name="T28" fmla="*/ 11 w 18"/>
                <a:gd name="T29" fmla="*/ 19 h 33"/>
                <a:gd name="T30" fmla="*/ 10 w 18"/>
                <a:gd name="T31" fmla="*/ 18 h 33"/>
                <a:gd name="T32" fmla="*/ 9 w 18"/>
                <a:gd name="T33" fmla="*/ 18 h 33"/>
                <a:gd name="T34" fmla="*/ 8 w 18"/>
                <a:gd name="T35" fmla="*/ 18 h 33"/>
                <a:gd name="T36" fmla="*/ 8 w 18"/>
                <a:gd name="T37" fmla="*/ 16 h 33"/>
                <a:gd name="T38" fmla="*/ 7 w 18"/>
                <a:gd name="T39" fmla="*/ 17 h 33"/>
                <a:gd name="T40" fmla="*/ 6 w 18"/>
                <a:gd name="T41" fmla="*/ 17 h 33"/>
                <a:gd name="T42" fmla="*/ 6 w 18"/>
                <a:gd name="T43" fmla="*/ 18 h 33"/>
                <a:gd name="T44" fmla="*/ 6 w 18"/>
                <a:gd name="T45" fmla="*/ 20 h 33"/>
                <a:gd name="T46" fmla="*/ 5 w 18"/>
                <a:gd name="T47" fmla="*/ 24 h 33"/>
                <a:gd name="T48" fmla="*/ 5 w 18"/>
                <a:gd name="T49" fmla="*/ 25 h 33"/>
                <a:gd name="T50" fmla="*/ 6 w 18"/>
                <a:gd name="T51" fmla="*/ 26 h 33"/>
                <a:gd name="T52" fmla="*/ 7 w 18"/>
                <a:gd name="T53" fmla="*/ 26 h 33"/>
                <a:gd name="T54" fmla="*/ 7 w 18"/>
                <a:gd name="T55" fmla="*/ 28 h 33"/>
                <a:gd name="T56" fmla="*/ 8 w 18"/>
                <a:gd name="T57" fmla="*/ 28 h 33"/>
                <a:gd name="T58" fmla="*/ 8 w 18"/>
                <a:gd name="T59" fmla="*/ 29 h 33"/>
                <a:gd name="T60" fmla="*/ 8 w 18"/>
                <a:gd name="T61" fmla="*/ 30 h 33"/>
                <a:gd name="T62" fmla="*/ 10 w 18"/>
                <a:gd name="T63" fmla="*/ 31 h 33"/>
                <a:gd name="T64" fmla="*/ 11 w 18"/>
                <a:gd name="T65" fmla="*/ 32 h 33"/>
                <a:gd name="T66" fmla="*/ 11 w 18"/>
                <a:gd name="T67" fmla="*/ 33 h 33"/>
                <a:gd name="T68" fmla="*/ 9 w 18"/>
                <a:gd name="T69" fmla="*/ 33 h 33"/>
                <a:gd name="T70" fmla="*/ 9 w 18"/>
                <a:gd name="T71" fmla="*/ 32 h 33"/>
                <a:gd name="T72" fmla="*/ 7 w 18"/>
                <a:gd name="T73" fmla="*/ 32 h 33"/>
                <a:gd name="T74" fmla="*/ 6 w 18"/>
                <a:gd name="T75" fmla="*/ 30 h 33"/>
                <a:gd name="T76" fmla="*/ 5 w 18"/>
                <a:gd name="T77" fmla="*/ 29 h 33"/>
                <a:gd name="T78" fmla="*/ 4 w 18"/>
                <a:gd name="T79" fmla="*/ 28 h 33"/>
                <a:gd name="T80" fmla="*/ 3 w 18"/>
                <a:gd name="T81" fmla="*/ 27 h 33"/>
                <a:gd name="T82" fmla="*/ 4 w 18"/>
                <a:gd name="T83" fmla="*/ 25 h 33"/>
                <a:gd name="T84" fmla="*/ 4 w 18"/>
                <a:gd name="T85" fmla="*/ 24 h 33"/>
                <a:gd name="T86" fmla="*/ 4 w 18"/>
                <a:gd name="T87" fmla="*/ 22 h 33"/>
                <a:gd name="T88" fmla="*/ 5 w 18"/>
                <a:gd name="T89" fmla="*/ 19 h 33"/>
                <a:gd name="T90" fmla="*/ 5 w 18"/>
                <a:gd name="T91" fmla="*/ 17 h 33"/>
                <a:gd name="T92" fmla="*/ 3 w 18"/>
                <a:gd name="T93" fmla="*/ 14 h 33"/>
                <a:gd name="T94" fmla="*/ 3 w 18"/>
                <a:gd name="T95" fmla="*/ 12 h 33"/>
                <a:gd name="T96" fmla="*/ 3 w 18"/>
                <a:gd name="T97" fmla="*/ 10 h 33"/>
                <a:gd name="T98" fmla="*/ 1 w 18"/>
                <a:gd name="T99" fmla="*/ 7 h 33"/>
                <a:gd name="T100" fmla="*/ 0 w 18"/>
                <a:gd name="T101" fmla="*/ 5 h 33"/>
                <a:gd name="T102" fmla="*/ 1 w 18"/>
                <a:gd name="T103" fmla="*/ 4 h 33"/>
                <a:gd name="T104" fmla="*/ 3 w 18"/>
                <a:gd name="T105" fmla="*/ 2 h 33"/>
                <a:gd name="T106" fmla="*/ 4 w 18"/>
                <a:gd name="T107" fmla="*/ 1 h 33"/>
                <a:gd name="T108" fmla="*/ 5 w 18"/>
                <a:gd name="T109" fmla="*/ 0 h 33"/>
                <a:gd name="T110" fmla="*/ 6 w 18"/>
                <a:gd name="T111" fmla="*/ 31 h 33"/>
                <a:gd name="T112" fmla="*/ 5 w 18"/>
                <a:gd name="T113" fmla="*/ 29 h 33"/>
                <a:gd name="T114" fmla="*/ 3 w 18"/>
                <a:gd name="T115" fmla="*/ 29 h 33"/>
                <a:gd name="T116" fmla="*/ 11 w 18"/>
                <a:gd name="T117" fmla="*/ 20 h 33"/>
                <a:gd name="T118" fmla="*/ 7 w 18"/>
                <a:gd name="T119" fmla="*/ 25 h 33"/>
                <a:gd name="T120" fmla="*/ 7 w 18"/>
                <a:gd name="T121"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 h="33">
                  <a:moveTo>
                    <a:pt x="5" y="0"/>
                  </a:moveTo>
                  <a:cubicBezTo>
                    <a:pt x="5" y="1"/>
                    <a:pt x="5" y="1"/>
                    <a:pt x="5" y="1"/>
                  </a:cubicBezTo>
                  <a:cubicBezTo>
                    <a:pt x="6" y="1"/>
                    <a:pt x="6" y="1"/>
                    <a:pt x="6" y="1"/>
                  </a:cubicBezTo>
                  <a:cubicBezTo>
                    <a:pt x="6" y="1"/>
                    <a:pt x="6" y="1"/>
                    <a:pt x="6" y="1"/>
                  </a:cubicBezTo>
                  <a:cubicBezTo>
                    <a:pt x="6" y="2"/>
                    <a:pt x="6" y="2"/>
                    <a:pt x="6" y="2"/>
                  </a:cubicBezTo>
                  <a:cubicBezTo>
                    <a:pt x="6" y="2"/>
                    <a:pt x="6" y="2"/>
                    <a:pt x="6" y="2"/>
                  </a:cubicBezTo>
                  <a:cubicBezTo>
                    <a:pt x="6" y="3"/>
                    <a:pt x="6" y="3"/>
                    <a:pt x="6" y="3"/>
                  </a:cubicBezTo>
                  <a:cubicBezTo>
                    <a:pt x="7" y="3"/>
                    <a:pt x="7" y="3"/>
                    <a:pt x="7" y="3"/>
                  </a:cubicBezTo>
                  <a:cubicBezTo>
                    <a:pt x="7" y="3"/>
                    <a:pt x="7" y="3"/>
                    <a:pt x="7" y="3"/>
                  </a:cubicBezTo>
                  <a:cubicBezTo>
                    <a:pt x="8" y="3"/>
                    <a:pt x="8" y="3"/>
                    <a:pt x="8" y="3"/>
                  </a:cubicBezTo>
                  <a:cubicBezTo>
                    <a:pt x="8" y="3"/>
                    <a:pt x="8" y="3"/>
                    <a:pt x="8" y="3"/>
                  </a:cubicBezTo>
                  <a:cubicBezTo>
                    <a:pt x="8" y="3"/>
                    <a:pt x="8" y="3"/>
                    <a:pt x="8" y="3"/>
                  </a:cubicBezTo>
                  <a:cubicBezTo>
                    <a:pt x="8" y="4"/>
                    <a:pt x="8" y="4"/>
                    <a:pt x="8" y="4"/>
                  </a:cubicBezTo>
                  <a:cubicBezTo>
                    <a:pt x="8" y="4"/>
                    <a:pt x="8" y="4"/>
                    <a:pt x="8" y="4"/>
                  </a:cubicBezTo>
                  <a:cubicBezTo>
                    <a:pt x="8" y="5"/>
                    <a:pt x="8" y="5"/>
                    <a:pt x="8" y="5"/>
                  </a:cubicBezTo>
                  <a:cubicBezTo>
                    <a:pt x="8" y="5"/>
                    <a:pt x="8" y="5"/>
                    <a:pt x="8" y="5"/>
                  </a:cubicBezTo>
                  <a:cubicBezTo>
                    <a:pt x="8" y="6"/>
                    <a:pt x="8" y="6"/>
                    <a:pt x="8" y="6"/>
                  </a:cubicBezTo>
                  <a:cubicBezTo>
                    <a:pt x="8" y="7"/>
                    <a:pt x="8" y="7"/>
                    <a:pt x="8" y="7"/>
                  </a:cubicBezTo>
                  <a:cubicBezTo>
                    <a:pt x="8" y="7"/>
                    <a:pt x="8" y="7"/>
                    <a:pt x="8" y="7"/>
                  </a:cubicBezTo>
                  <a:cubicBezTo>
                    <a:pt x="9" y="6"/>
                    <a:pt x="9" y="6"/>
                    <a:pt x="9" y="6"/>
                  </a:cubicBezTo>
                  <a:cubicBezTo>
                    <a:pt x="9" y="6"/>
                    <a:pt x="9" y="6"/>
                    <a:pt x="9" y="6"/>
                  </a:cubicBezTo>
                  <a:cubicBezTo>
                    <a:pt x="10" y="6"/>
                    <a:pt x="10" y="6"/>
                    <a:pt x="10" y="6"/>
                  </a:cubicBezTo>
                  <a:cubicBezTo>
                    <a:pt x="10" y="6"/>
                    <a:pt x="10" y="6"/>
                    <a:pt x="10" y="6"/>
                  </a:cubicBezTo>
                  <a:cubicBezTo>
                    <a:pt x="11" y="6"/>
                    <a:pt x="11" y="6"/>
                    <a:pt x="11" y="6"/>
                  </a:cubicBezTo>
                  <a:cubicBezTo>
                    <a:pt x="11" y="7"/>
                    <a:pt x="11" y="7"/>
                    <a:pt x="11" y="7"/>
                  </a:cubicBezTo>
                  <a:cubicBezTo>
                    <a:pt x="12" y="6"/>
                    <a:pt x="12" y="6"/>
                    <a:pt x="12" y="6"/>
                  </a:cubicBezTo>
                  <a:cubicBezTo>
                    <a:pt x="12" y="5"/>
                    <a:pt x="12" y="5"/>
                    <a:pt x="12" y="5"/>
                  </a:cubicBezTo>
                  <a:cubicBezTo>
                    <a:pt x="13" y="5"/>
                    <a:pt x="13" y="5"/>
                    <a:pt x="13" y="5"/>
                  </a:cubicBezTo>
                  <a:cubicBezTo>
                    <a:pt x="14" y="6"/>
                    <a:pt x="14" y="6"/>
                    <a:pt x="14" y="6"/>
                  </a:cubicBezTo>
                  <a:cubicBezTo>
                    <a:pt x="14" y="6"/>
                    <a:pt x="14" y="6"/>
                    <a:pt x="14" y="6"/>
                  </a:cubicBez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cubicBezTo>
                    <a:pt x="16" y="9"/>
                    <a:pt x="16" y="9"/>
                    <a:pt x="16" y="9"/>
                  </a:cubicBezTo>
                  <a:cubicBezTo>
                    <a:pt x="16" y="9"/>
                    <a:pt x="16" y="9"/>
                    <a:pt x="16" y="9"/>
                  </a:cubicBezTo>
                  <a:cubicBezTo>
                    <a:pt x="16" y="10"/>
                    <a:pt x="16" y="10"/>
                    <a:pt x="16" y="10"/>
                  </a:cubicBezTo>
                  <a:cubicBezTo>
                    <a:pt x="16" y="10"/>
                    <a:pt x="16" y="10"/>
                    <a:pt x="16" y="10"/>
                  </a:cubicBezTo>
                  <a:cubicBezTo>
                    <a:pt x="17" y="10"/>
                    <a:pt x="17" y="10"/>
                    <a:pt x="17" y="10"/>
                  </a:cubicBezTo>
                  <a:cubicBezTo>
                    <a:pt x="17" y="10"/>
                    <a:pt x="17" y="10"/>
                    <a:pt x="17" y="10"/>
                  </a:cubicBezTo>
                  <a:cubicBezTo>
                    <a:pt x="17" y="11"/>
                    <a:pt x="17" y="11"/>
                    <a:pt x="17" y="11"/>
                  </a:cubicBezTo>
                  <a:cubicBezTo>
                    <a:pt x="17" y="11"/>
                    <a:pt x="17" y="11"/>
                    <a:pt x="17" y="11"/>
                  </a:cubicBezTo>
                  <a:cubicBezTo>
                    <a:pt x="18" y="11"/>
                    <a:pt x="18" y="11"/>
                    <a:pt x="18" y="11"/>
                  </a:cubicBezTo>
                  <a:cubicBezTo>
                    <a:pt x="18" y="11"/>
                    <a:pt x="18" y="11"/>
                    <a:pt x="18" y="11"/>
                  </a:cubicBezTo>
                  <a:cubicBezTo>
                    <a:pt x="18" y="12"/>
                    <a:pt x="18" y="12"/>
                    <a:pt x="18" y="12"/>
                  </a:cubicBezTo>
                  <a:cubicBezTo>
                    <a:pt x="18" y="12"/>
                    <a:pt x="18" y="12"/>
                    <a:pt x="18" y="12"/>
                  </a:cubicBezTo>
                  <a:cubicBezTo>
                    <a:pt x="18" y="13"/>
                    <a:pt x="18" y="13"/>
                    <a:pt x="18" y="13"/>
                  </a:cubicBezTo>
                  <a:cubicBezTo>
                    <a:pt x="18" y="13"/>
                    <a:pt x="18" y="13"/>
                    <a:pt x="18" y="13"/>
                  </a:cubicBezTo>
                  <a:cubicBezTo>
                    <a:pt x="18" y="14"/>
                    <a:pt x="18" y="14"/>
                    <a:pt x="18" y="14"/>
                  </a:cubicBezTo>
                  <a:cubicBezTo>
                    <a:pt x="18" y="14"/>
                    <a:pt x="18" y="14"/>
                    <a:pt x="18" y="14"/>
                  </a:cubicBezTo>
                  <a:cubicBezTo>
                    <a:pt x="17" y="14"/>
                    <a:pt x="17" y="14"/>
                    <a:pt x="17" y="14"/>
                  </a:cubicBezTo>
                  <a:cubicBezTo>
                    <a:pt x="17" y="14"/>
                    <a:pt x="17" y="14"/>
                    <a:pt x="17" y="14"/>
                  </a:cubicBezTo>
                  <a:cubicBezTo>
                    <a:pt x="16" y="14"/>
                    <a:pt x="16" y="14"/>
                    <a:pt x="16" y="14"/>
                  </a:cubicBezTo>
                  <a:cubicBezTo>
                    <a:pt x="16" y="14"/>
                    <a:pt x="16" y="14"/>
                    <a:pt x="16" y="14"/>
                  </a:cubicBezTo>
                  <a:cubicBezTo>
                    <a:pt x="15" y="14"/>
                    <a:pt x="15" y="14"/>
                    <a:pt x="15" y="14"/>
                  </a:cubicBezTo>
                  <a:cubicBezTo>
                    <a:pt x="15" y="14"/>
                    <a:pt x="15" y="14"/>
                    <a:pt x="15" y="14"/>
                  </a:cubicBezTo>
                  <a:cubicBezTo>
                    <a:pt x="14" y="14"/>
                    <a:pt x="14" y="14"/>
                    <a:pt x="14" y="14"/>
                  </a:cubicBezTo>
                  <a:cubicBezTo>
                    <a:pt x="14" y="14"/>
                    <a:pt x="14" y="14"/>
                    <a:pt x="14" y="14"/>
                  </a:cubicBezTo>
                  <a:cubicBezTo>
                    <a:pt x="13" y="14"/>
                    <a:pt x="13" y="14"/>
                    <a:pt x="13" y="14"/>
                  </a:cubicBezTo>
                  <a:cubicBezTo>
                    <a:pt x="12" y="14"/>
                    <a:pt x="12" y="14"/>
                    <a:pt x="12" y="14"/>
                  </a:cubicBezTo>
                  <a:cubicBezTo>
                    <a:pt x="12" y="15"/>
                    <a:pt x="12" y="15"/>
                    <a:pt x="12" y="15"/>
                  </a:cubicBezTo>
                  <a:cubicBezTo>
                    <a:pt x="12" y="15"/>
                    <a:pt x="12" y="15"/>
                    <a:pt x="12" y="15"/>
                  </a:cubicBezTo>
                  <a:cubicBezTo>
                    <a:pt x="12" y="16"/>
                    <a:pt x="12" y="16"/>
                    <a:pt x="12" y="16"/>
                  </a:cubicBezTo>
                  <a:cubicBezTo>
                    <a:pt x="11" y="17"/>
                    <a:pt x="11" y="17"/>
                    <a:pt x="11" y="17"/>
                  </a:cubicBezTo>
                  <a:cubicBezTo>
                    <a:pt x="12" y="18"/>
                    <a:pt x="12" y="18"/>
                    <a:pt x="12" y="18"/>
                  </a:cubicBezTo>
                  <a:cubicBezTo>
                    <a:pt x="12" y="18"/>
                    <a:pt x="12" y="18"/>
                    <a:pt x="12" y="18"/>
                  </a:cubicBezTo>
                  <a:cubicBezTo>
                    <a:pt x="12" y="18"/>
                    <a:pt x="12" y="18"/>
                    <a:pt x="12" y="18"/>
                  </a:cubicBezTo>
                  <a:cubicBezTo>
                    <a:pt x="12" y="19"/>
                    <a:pt x="12" y="19"/>
                    <a:pt x="12" y="19"/>
                  </a:cubicBezTo>
                  <a:cubicBezTo>
                    <a:pt x="12" y="19"/>
                    <a:pt x="12" y="19"/>
                    <a:pt x="12" y="19"/>
                  </a:cubicBezTo>
                  <a:cubicBezTo>
                    <a:pt x="12" y="19"/>
                    <a:pt x="12" y="19"/>
                    <a:pt x="12" y="19"/>
                  </a:cubicBezTo>
                  <a:cubicBezTo>
                    <a:pt x="12" y="20"/>
                    <a:pt x="12" y="20"/>
                    <a:pt x="12" y="20"/>
                  </a:cubicBezTo>
                  <a:cubicBezTo>
                    <a:pt x="12" y="20"/>
                    <a:pt x="12" y="20"/>
                    <a:pt x="12" y="20"/>
                  </a:cubicBezTo>
                  <a:cubicBezTo>
                    <a:pt x="12" y="19"/>
                    <a:pt x="12" y="19"/>
                    <a:pt x="12" y="19"/>
                  </a:cubicBezTo>
                  <a:cubicBezTo>
                    <a:pt x="11" y="19"/>
                    <a:pt x="11" y="19"/>
                    <a:pt x="11" y="19"/>
                  </a:cubicBezTo>
                  <a:cubicBezTo>
                    <a:pt x="11" y="19"/>
                    <a:pt x="11" y="19"/>
                    <a:pt x="11" y="19"/>
                  </a:cubicBezTo>
                  <a:cubicBezTo>
                    <a:pt x="11" y="19"/>
                    <a:pt x="11" y="19"/>
                    <a:pt x="11" y="19"/>
                  </a:cubicBezTo>
                  <a:cubicBezTo>
                    <a:pt x="11" y="19"/>
                    <a:pt x="11" y="19"/>
                    <a:pt x="11" y="19"/>
                  </a:cubicBezTo>
                  <a:cubicBezTo>
                    <a:pt x="10" y="18"/>
                    <a:pt x="10" y="18"/>
                    <a:pt x="10" y="18"/>
                  </a:cubicBezTo>
                  <a:cubicBezTo>
                    <a:pt x="10" y="18"/>
                    <a:pt x="10" y="18"/>
                    <a:pt x="10" y="18"/>
                  </a:cubicBezTo>
                  <a:cubicBezTo>
                    <a:pt x="10" y="18"/>
                    <a:pt x="10" y="18"/>
                    <a:pt x="10" y="18"/>
                  </a:cubicBezTo>
                  <a:cubicBezTo>
                    <a:pt x="10" y="18"/>
                    <a:pt x="10" y="18"/>
                    <a:pt x="10" y="18"/>
                  </a:cubicBezTo>
                  <a:cubicBezTo>
                    <a:pt x="10" y="19"/>
                    <a:pt x="10" y="19"/>
                    <a:pt x="10" y="19"/>
                  </a:cubicBezTo>
                  <a:cubicBezTo>
                    <a:pt x="10" y="18"/>
                    <a:pt x="10" y="18"/>
                    <a:pt x="10" y="18"/>
                  </a:cubicBezTo>
                  <a:cubicBezTo>
                    <a:pt x="9" y="18"/>
                    <a:pt x="9" y="18"/>
                    <a:pt x="9" y="18"/>
                  </a:cubicBezTo>
                  <a:cubicBezTo>
                    <a:pt x="9" y="18"/>
                    <a:pt x="9" y="18"/>
                    <a:pt x="9" y="18"/>
                  </a:cubicBezTo>
                  <a:cubicBezTo>
                    <a:pt x="9" y="18"/>
                    <a:pt x="9" y="18"/>
                    <a:pt x="9" y="18"/>
                  </a:cubicBezTo>
                  <a:cubicBezTo>
                    <a:pt x="8" y="18"/>
                    <a:pt x="8" y="18"/>
                    <a:pt x="8" y="18"/>
                  </a:cubicBezTo>
                  <a:cubicBezTo>
                    <a:pt x="8" y="18"/>
                    <a:pt x="8" y="18"/>
                    <a:pt x="8" y="18"/>
                  </a:cubicBezTo>
                  <a:cubicBezTo>
                    <a:pt x="8" y="18"/>
                    <a:pt x="8" y="18"/>
                    <a:pt x="8" y="18"/>
                  </a:cubicBezTo>
                  <a:cubicBezTo>
                    <a:pt x="8" y="18"/>
                    <a:pt x="8" y="18"/>
                    <a:pt x="8" y="18"/>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7" y="17"/>
                    <a:pt x="7" y="17"/>
                    <a:pt x="7" y="17"/>
                  </a:cubicBezTo>
                  <a:cubicBezTo>
                    <a:pt x="7" y="17"/>
                    <a:pt x="7" y="17"/>
                    <a:pt x="7" y="17"/>
                  </a:cubicBezTo>
                  <a:cubicBezTo>
                    <a:pt x="7" y="16"/>
                    <a:pt x="7" y="16"/>
                    <a:pt x="7" y="16"/>
                  </a:cubicBezTo>
                  <a:cubicBezTo>
                    <a:pt x="7" y="17"/>
                    <a:pt x="7" y="17"/>
                    <a:pt x="7"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6" y="18"/>
                    <a:pt x="6" y="18"/>
                    <a:pt x="6" y="18"/>
                  </a:cubicBezTo>
                  <a:cubicBezTo>
                    <a:pt x="6" y="18"/>
                    <a:pt x="6" y="18"/>
                    <a:pt x="6" y="18"/>
                  </a:cubicBezTo>
                  <a:cubicBezTo>
                    <a:pt x="6" y="19"/>
                    <a:pt x="6" y="19"/>
                    <a:pt x="6" y="19"/>
                  </a:cubicBezTo>
                  <a:cubicBezTo>
                    <a:pt x="7" y="19"/>
                    <a:pt x="7" y="19"/>
                    <a:pt x="7" y="19"/>
                  </a:cubicBezTo>
                  <a:cubicBezTo>
                    <a:pt x="6" y="19"/>
                    <a:pt x="6" y="19"/>
                    <a:pt x="6" y="19"/>
                  </a:cubicBezTo>
                  <a:cubicBezTo>
                    <a:pt x="6" y="20"/>
                    <a:pt x="6" y="20"/>
                    <a:pt x="6" y="20"/>
                  </a:cubicBezTo>
                  <a:cubicBezTo>
                    <a:pt x="6" y="20"/>
                    <a:pt x="6" y="20"/>
                    <a:pt x="6" y="20"/>
                  </a:cubicBezTo>
                  <a:cubicBezTo>
                    <a:pt x="6" y="20"/>
                    <a:pt x="6" y="20"/>
                    <a:pt x="6" y="20"/>
                  </a:cubicBezTo>
                  <a:cubicBezTo>
                    <a:pt x="6" y="22"/>
                    <a:pt x="6" y="22"/>
                    <a:pt x="6" y="22"/>
                  </a:cubicBezTo>
                  <a:cubicBezTo>
                    <a:pt x="5" y="23"/>
                    <a:pt x="5" y="23"/>
                    <a:pt x="5" y="23"/>
                  </a:cubicBezTo>
                  <a:cubicBezTo>
                    <a:pt x="5" y="23"/>
                    <a:pt x="5" y="23"/>
                    <a:pt x="5" y="23"/>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5"/>
                    <a:pt x="5" y="25"/>
                    <a:pt x="5" y="25"/>
                  </a:cubicBezTo>
                  <a:cubicBezTo>
                    <a:pt x="5" y="25"/>
                    <a:pt x="5" y="25"/>
                    <a:pt x="5" y="25"/>
                  </a:cubicBezTo>
                  <a:cubicBezTo>
                    <a:pt x="6" y="25"/>
                    <a:pt x="6" y="25"/>
                    <a:pt x="6" y="25"/>
                  </a:cubicBezTo>
                  <a:cubicBezTo>
                    <a:pt x="5" y="26"/>
                    <a:pt x="5" y="26"/>
                    <a:pt x="5"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7" y="26"/>
                    <a:pt x="7" y="26"/>
                    <a:pt x="7" y="26"/>
                  </a:cubicBezTo>
                  <a:cubicBezTo>
                    <a:pt x="7" y="26"/>
                    <a:pt x="7" y="26"/>
                    <a:pt x="7" y="26"/>
                  </a:cubicBezTo>
                  <a:cubicBezTo>
                    <a:pt x="7" y="27"/>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7"/>
                    <a:pt x="7" y="27"/>
                    <a:pt x="7" y="27"/>
                  </a:cubicBezTo>
                  <a:cubicBezTo>
                    <a:pt x="8" y="27"/>
                    <a:pt x="8" y="27"/>
                    <a:pt x="8" y="27"/>
                  </a:cubicBezTo>
                  <a:cubicBezTo>
                    <a:pt x="8" y="27"/>
                    <a:pt x="8" y="27"/>
                    <a:pt x="8" y="27"/>
                  </a:cubicBezTo>
                  <a:cubicBezTo>
                    <a:pt x="8" y="28"/>
                    <a:pt x="8" y="28"/>
                    <a:pt x="8" y="28"/>
                  </a:cubicBezTo>
                  <a:cubicBezTo>
                    <a:pt x="8" y="28"/>
                    <a:pt x="8" y="28"/>
                    <a:pt x="8" y="28"/>
                  </a:cubicBezTo>
                  <a:cubicBezTo>
                    <a:pt x="8" y="28"/>
                    <a:pt x="8" y="28"/>
                    <a:pt x="8" y="28"/>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30"/>
                    <a:pt x="8" y="30"/>
                    <a:pt x="8" y="30"/>
                  </a:cubicBezTo>
                  <a:cubicBezTo>
                    <a:pt x="8" y="30"/>
                    <a:pt x="8" y="30"/>
                    <a:pt x="8" y="30"/>
                  </a:cubicBezTo>
                  <a:cubicBezTo>
                    <a:pt x="8" y="30"/>
                    <a:pt x="8" y="30"/>
                    <a:pt x="8" y="30"/>
                  </a:cubicBezTo>
                  <a:cubicBezTo>
                    <a:pt x="8" y="30"/>
                    <a:pt x="8" y="30"/>
                    <a:pt x="8" y="30"/>
                  </a:cubicBezTo>
                  <a:cubicBezTo>
                    <a:pt x="8" y="30"/>
                    <a:pt x="8" y="30"/>
                    <a:pt x="8" y="30"/>
                  </a:cubicBezTo>
                  <a:cubicBezTo>
                    <a:pt x="9" y="30"/>
                    <a:pt x="9" y="30"/>
                    <a:pt x="9" y="30"/>
                  </a:cubicBezTo>
                  <a:cubicBezTo>
                    <a:pt x="9" y="31"/>
                    <a:pt x="9" y="31"/>
                    <a:pt x="9" y="31"/>
                  </a:cubicBezTo>
                  <a:cubicBezTo>
                    <a:pt x="10" y="31"/>
                    <a:pt x="10" y="31"/>
                    <a:pt x="10" y="31"/>
                  </a:cubicBezTo>
                  <a:cubicBezTo>
                    <a:pt x="10" y="31"/>
                    <a:pt x="10" y="31"/>
                    <a:pt x="10" y="31"/>
                  </a:cubicBezTo>
                  <a:cubicBezTo>
                    <a:pt x="10" y="31"/>
                    <a:pt x="10" y="31"/>
                    <a:pt x="10" y="31"/>
                  </a:cubicBezTo>
                  <a:cubicBezTo>
                    <a:pt x="11" y="31"/>
                    <a:pt x="11" y="31"/>
                    <a:pt x="11" y="31"/>
                  </a:cubicBezTo>
                  <a:cubicBezTo>
                    <a:pt x="11" y="32"/>
                    <a:pt x="11" y="32"/>
                    <a:pt x="11" y="32"/>
                  </a:cubicBezTo>
                  <a:cubicBezTo>
                    <a:pt x="11" y="32"/>
                    <a:pt x="11" y="32"/>
                    <a:pt x="11" y="32"/>
                  </a:cubicBezTo>
                  <a:cubicBezTo>
                    <a:pt x="11" y="32"/>
                    <a:pt x="11" y="32"/>
                    <a:pt x="11" y="32"/>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0" y="33"/>
                    <a:pt x="10" y="33"/>
                    <a:pt x="10" y="33"/>
                  </a:cubicBezTo>
                  <a:cubicBezTo>
                    <a:pt x="10" y="33"/>
                    <a:pt x="10" y="33"/>
                    <a:pt x="10" y="33"/>
                  </a:cubicBezTo>
                  <a:cubicBezTo>
                    <a:pt x="9" y="33"/>
                    <a:pt x="9" y="33"/>
                    <a:pt x="9" y="33"/>
                  </a:cubicBezTo>
                  <a:cubicBezTo>
                    <a:pt x="9" y="33"/>
                    <a:pt x="9" y="33"/>
                    <a:pt x="9" y="33"/>
                  </a:cubicBezTo>
                  <a:cubicBezTo>
                    <a:pt x="10" y="33"/>
                    <a:pt x="10" y="33"/>
                    <a:pt x="10" y="33"/>
                  </a:cubicBezTo>
                  <a:cubicBezTo>
                    <a:pt x="10" y="32"/>
                    <a:pt x="10" y="32"/>
                    <a:pt x="10" y="32"/>
                  </a:cubicBezTo>
                  <a:cubicBezTo>
                    <a:pt x="9" y="32"/>
                    <a:pt x="9" y="32"/>
                    <a:pt x="9" y="32"/>
                  </a:cubicBezTo>
                  <a:cubicBezTo>
                    <a:pt x="9" y="32"/>
                    <a:pt x="9" y="32"/>
                    <a:pt x="9" y="32"/>
                  </a:cubicBezTo>
                  <a:cubicBezTo>
                    <a:pt x="9" y="32"/>
                    <a:pt x="9" y="32"/>
                    <a:pt x="9" y="32"/>
                  </a:cubicBezTo>
                  <a:cubicBezTo>
                    <a:pt x="8" y="31"/>
                    <a:pt x="8" y="31"/>
                    <a:pt x="8" y="31"/>
                  </a:cubicBezTo>
                  <a:cubicBezTo>
                    <a:pt x="8" y="31"/>
                    <a:pt x="8" y="31"/>
                    <a:pt x="8" y="31"/>
                  </a:cubicBezTo>
                  <a:cubicBezTo>
                    <a:pt x="8" y="31"/>
                    <a:pt x="8" y="31"/>
                    <a:pt x="8" y="31"/>
                  </a:cubicBezTo>
                  <a:cubicBezTo>
                    <a:pt x="8" y="32"/>
                    <a:pt x="8" y="32"/>
                    <a:pt x="8" y="32"/>
                  </a:cubicBezTo>
                  <a:cubicBezTo>
                    <a:pt x="7" y="32"/>
                    <a:pt x="7" y="32"/>
                    <a:pt x="7" y="32"/>
                  </a:cubicBezTo>
                  <a:cubicBezTo>
                    <a:pt x="6" y="31"/>
                    <a:pt x="6" y="31"/>
                    <a:pt x="6" y="31"/>
                  </a:cubicBezTo>
                  <a:cubicBezTo>
                    <a:pt x="6" y="31"/>
                    <a:pt x="6" y="31"/>
                    <a:pt x="6" y="31"/>
                  </a:cubicBezTo>
                  <a:cubicBezTo>
                    <a:pt x="7" y="31"/>
                    <a:pt x="7" y="31"/>
                    <a:pt x="7" y="31"/>
                  </a:cubicBezTo>
                  <a:cubicBezTo>
                    <a:pt x="7" y="30"/>
                    <a:pt x="7" y="30"/>
                    <a:pt x="7" y="30"/>
                  </a:cubicBezTo>
                  <a:cubicBezTo>
                    <a:pt x="6" y="30"/>
                    <a:pt x="6" y="30"/>
                    <a:pt x="6" y="30"/>
                  </a:cubicBezTo>
                  <a:cubicBezTo>
                    <a:pt x="6" y="30"/>
                    <a:pt x="6" y="30"/>
                    <a:pt x="6" y="30"/>
                  </a:cubicBezTo>
                  <a:cubicBezTo>
                    <a:pt x="6" y="30"/>
                    <a:pt x="6" y="30"/>
                    <a:pt x="6" y="30"/>
                  </a:cubicBezTo>
                  <a:cubicBezTo>
                    <a:pt x="6" y="30"/>
                    <a:pt x="6" y="30"/>
                    <a:pt x="6" y="30"/>
                  </a:cubicBezTo>
                  <a:cubicBezTo>
                    <a:pt x="5" y="29"/>
                    <a:pt x="5" y="29"/>
                    <a:pt x="5" y="29"/>
                  </a:cubicBezTo>
                  <a:cubicBezTo>
                    <a:pt x="5" y="29"/>
                    <a:pt x="5" y="29"/>
                    <a:pt x="5" y="29"/>
                  </a:cubicBezTo>
                  <a:cubicBezTo>
                    <a:pt x="5" y="28"/>
                    <a:pt x="5" y="28"/>
                    <a:pt x="5" y="28"/>
                  </a:cubicBezTo>
                  <a:cubicBezTo>
                    <a:pt x="4" y="28"/>
                    <a:pt x="4" y="28"/>
                    <a:pt x="4" y="28"/>
                  </a:cubicBezTo>
                  <a:cubicBezTo>
                    <a:pt x="4" y="28"/>
                    <a:pt x="4" y="28"/>
                    <a:pt x="4" y="28"/>
                  </a:cubicBezTo>
                  <a:cubicBezTo>
                    <a:pt x="4" y="28"/>
                    <a:pt x="4" y="28"/>
                    <a:pt x="4" y="28"/>
                  </a:cubicBezTo>
                  <a:cubicBezTo>
                    <a:pt x="4" y="28"/>
                    <a:pt x="4" y="28"/>
                    <a:pt x="4" y="28"/>
                  </a:cubicBezTo>
                  <a:cubicBezTo>
                    <a:pt x="4" y="28"/>
                    <a:pt x="4" y="28"/>
                    <a:pt x="4" y="28"/>
                  </a:cubicBezTo>
                  <a:cubicBezTo>
                    <a:pt x="4" y="28"/>
                    <a:pt x="4" y="28"/>
                    <a:pt x="4" y="28"/>
                  </a:cubicBezTo>
                  <a:cubicBezTo>
                    <a:pt x="4" y="28"/>
                    <a:pt x="4" y="28"/>
                    <a:pt x="4" y="28"/>
                  </a:cubicBezTo>
                  <a:cubicBezTo>
                    <a:pt x="3" y="28"/>
                    <a:pt x="3" y="28"/>
                    <a:pt x="3" y="28"/>
                  </a:cubicBezTo>
                  <a:cubicBezTo>
                    <a:pt x="3" y="27"/>
                    <a:pt x="3" y="27"/>
                    <a:pt x="3" y="27"/>
                  </a:cubicBezTo>
                  <a:cubicBezTo>
                    <a:pt x="3" y="27"/>
                    <a:pt x="3" y="27"/>
                    <a:pt x="3" y="27"/>
                  </a:cubicBezTo>
                  <a:cubicBezTo>
                    <a:pt x="3" y="26"/>
                    <a:pt x="3" y="26"/>
                    <a:pt x="3" y="26"/>
                  </a:cubicBezTo>
                  <a:cubicBezTo>
                    <a:pt x="4" y="26"/>
                    <a:pt x="4" y="26"/>
                    <a:pt x="4" y="26"/>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4"/>
                    <a:pt x="4" y="24"/>
                    <a:pt x="4" y="24"/>
                  </a:cubicBezTo>
                  <a:cubicBezTo>
                    <a:pt x="4" y="24"/>
                    <a:pt x="4" y="24"/>
                    <a:pt x="4" y="24"/>
                  </a:cubicBezTo>
                  <a:cubicBezTo>
                    <a:pt x="4" y="24"/>
                    <a:pt x="4" y="24"/>
                    <a:pt x="4" y="24"/>
                  </a:cubicBezTo>
                  <a:cubicBezTo>
                    <a:pt x="4" y="23"/>
                    <a:pt x="4" y="23"/>
                    <a:pt x="4" y="23"/>
                  </a:cubicBezTo>
                  <a:cubicBezTo>
                    <a:pt x="4" y="23"/>
                    <a:pt x="4" y="23"/>
                    <a:pt x="4" y="23"/>
                  </a:cubicBezTo>
                  <a:cubicBezTo>
                    <a:pt x="4" y="23"/>
                    <a:pt x="4" y="23"/>
                    <a:pt x="4" y="23"/>
                  </a:cubicBezTo>
                  <a:cubicBezTo>
                    <a:pt x="4" y="22"/>
                    <a:pt x="4" y="22"/>
                    <a:pt x="4" y="22"/>
                  </a:cubicBezTo>
                  <a:cubicBezTo>
                    <a:pt x="5" y="22"/>
                    <a:pt x="5" y="22"/>
                    <a:pt x="5" y="22"/>
                  </a:cubicBezTo>
                  <a:cubicBezTo>
                    <a:pt x="5" y="21"/>
                    <a:pt x="5" y="21"/>
                    <a:pt x="5" y="21"/>
                  </a:cubicBezTo>
                  <a:cubicBezTo>
                    <a:pt x="6" y="20"/>
                    <a:pt x="6" y="20"/>
                    <a:pt x="6" y="20"/>
                  </a:cubicBezTo>
                  <a:cubicBezTo>
                    <a:pt x="6" y="20"/>
                    <a:pt x="6" y="20"/>
                    <a:pt x="6" y="20"/>
                  </a:cubicBezTo>
                  <a:cubicBezTo>
                    <a:pt x="5" y="19"/>
                    <a:pt x="5" y="19"/>
                    <a:pt x="5" y="19"/>
                  </a:cubicBezTo>
                  <a:cubicBezTo>
                    <a:pt x="5" y="19"/>
                    <a:pt x="5" y="19"/>
                    <a:pt x="5" y="19"/>
                  </a:cubicBezTo>
                  <a:cubicBezTo>
                    <a:pt x="5" y="18"/>
                    <a:pt x="5" y="18"/>
                    <a:pt x="5" y="18"/>
                  </a:cubicBezTo>
                  <a:cubicBezTo>
                    <a:pt x="5" y="18"/>
                    <a:pt x="5" y="18"/>
                    <a:pt x="5" y="18"/>
                  </a:cubicBezTo>
                  <a:cubicBezTo>
                    <a:pt x="5" y="17"/>
                    <a:pt x="5" y="17"/>
                    <a:pt x="5" y="17"/>
                  </a:cubicBezTo>
                  <a:cubicBezTo>
                    <a:pt x="5" y="17"/>
                    <a:pt x="5" y="17"/>
                    <a:pt x="5" y="17"/>
                  </a:cubicBezTo>
                  <a:cubicBezTo>
                    <a:pt x="5" y="16"/>
                    <a:pt x="5" y="16"/>
                    <a:pt x="5" y="16"/>
                  </a:cubicBezTo>
                  <a:cubicBezTo>
                    <a:pt x="5" y="16"/>
                    <a:pt x="5" y="16"/>
                    <a:pt x="5" y="16"/>
                  </a:cubicBezTo>
                  <a:cubicBezTo>
                    <a:pt x="5" y="15"/>
                    <a:pt x="5" y="15"/>
                    <a:pt x="5" y="15"/>
                  </a:cubicBezTo>
                  <a:cubicBezTo>
                    <a:pt x="4" y="15"/>
                    <a:pt x="4" y="15"/>
                    <a:pt x="4" y="15"/>
                  </a:cubicBezTo>
                  <a:cubicBezTo>
                    <a:pt x="3" y="14"/>
                    <a:pt x="3" y="14"/>
                    <a:pt x="3" y="14"/>
                  </a:cubicBezTo>
                  <a:cubicBezTo>
                    <a:pt x="3" y="14"/>
                    <a:pt x="3" y="14"/>
                    <a:pt x="3" y="14"/>
                  </a:cubicBezTo>
                  <a:cubicBezTo>
                    <a:pt x="3" y="13"/>
                    <a:pt x="3" y="13"/>
                    <a:pt x="3" y="13"/>
                  </a:cubicBezTo>
                  <a:cubicBezTo>
                    <a:pt x="3" y="12"/>
                    <a:pt x="3" y="12"/>
                    <a:pt x="3" y="12"/>
                  </a:cubicBezTo>
                  <a:cubicBezTo>
                    <a:pt x="3" y="12"/>
                    <a:pt x="3" y="12"/>
                    <a:pt x="3" y="12"/>
                  </a:cubicBezTo>
                  <a:cubicBezTo>
                    <a:pt x="3" y="12"/>
                    <a:pt x="3" y="12"/>
                    <a:pt x="3" y="12"/>
                  </a:cubicBezTo>
                  <a:cubicBezTo>
                    <a:pt x="3" y="11"/>
                    <a:pt x="3" y="11"/>
                    <a:pt x="3" y="11"/>
                  </a:cubicBezTo>
                  <a:cubicBezTo>
                    <a:pt x="3" y="10"/>
                    <a:pt x="3" y="10"/>
                    <a:pt x="3" y="10"/>
                  </a:cubicBezTo>
                  <a:cubicBezTo>
                    <a:pt x="3" y="10"/>
                    <a:pt x="3" y="10"/>
                    <a:pt x="3" y="10"/>
                  </a:cubicBezTo>
                  <a:cubicBezTo>
                    <a:pt x="3" y="10"/>
                    <a:pt x="3" y="10"/>
                    <a:pt x="3" y="10"/>
                  </a:cubicBezTo>
                  <a:cubicBezTo>
                    <a:pt x="3" y="10"/>
                    <a:pt x="3" y="10"/>
                    <a:pt x="3" y="10"/>
                  </a:cubicBezTo>
                  <a:cubicBezTo>
                    <a:pt x="3" y="9"/>
                    <a:pt x="3" y="9"/>
                    <a:pt x="3" y="9"/>
                  </a:cubicBezTo>
                  <a:cubicBezTo>
                    <a:pt x="3" y="9"/>
                    <a:pt x="3" y="9"/>
                    <a:pt x="3" y="9"/>
                  </a:cubicBezTo>
                  <a:cubicBezTo>
                    <a:pt x="2" y="8"/>
                    <a:pt x="2" y="8"/>
                    <a:pt x="2" y="8"/>
                  </a:cubicBezTo>
                  <a:cubicBezTo>
                    <a:pt x="2" y="7"/>
                    <a:pt x="2" y="7"/>
                    <a:pt x="2" y="7"/>
                  </a:cubicBezTo>
                  <a:cubicBezTo>
                    <a:pt x="1" y="7"/>
                    <a:pt x="1" y="7"/>
                    <a:pt x="1" y="7"/>
                  </a:cubicBezTo>
                  <a:cubicBezTo>
                    <a:pt x="1" y="7"/>
                    <a:pt x="1" y="7"/>
                    <a:pt x="1" y="7"/>
                  </a:cubicBezTo>
                  <a:cubicBezTo>
                    <a:pt x="1" y="6"/>
                    <a:pt x="1" y="6"/>
                    <a:pt x="1" y="6"/>
                  </a:cubicBezTo>
                  <a:cubicBezTo>
                    <a:pt x="0" y="6"/>
                    <a:pt x="0" y="6"/>
                    <a:pt x="0" y="6"/>
                  </a:cubicBezTo>
                  <a:cubicBezTo>
                    <a:pt x="0" y="6"/>
                    <a:pt x="0" y="6"/>
                    <a:pt x="0" y="6"/>
                  </a:cubicBezTo>
                  <a:cubicBezTo>
                    <a:pt x="0" y="5"/>
                    <a:pt x="0" y="5"/>
                    <a:pt x="0" y="5"/>
                  </a:cubicBezTo>
                  <a:cubicBezTo>
                    <a:pt x="1" y="5"/>
                    <a:pt x="1" y="5"/>
                    <a:pt x="1" y="5"/>
                  </a:cubicBezTo>
                  <a:cubicBezTo>
                    <a:pt x="1" y="5"/>
                    <a:pt x="1" y="5"/>
                    <a:pt x="1" y="5"/>
                  </a:cubicBezTo>
                  <a:cubicBezTo>
                    <a:pt x="1" y="5"/>
                    <a:pt x="1" y="5"/>
                    <a:pt x="1" y="5"/>
                  </a:cubicBezTo>
                  <a:cubicBezTo>
                    <a:pt x="1" y="4"/>
                    <a:pt x="1" y="4"/>
                    <a:pt x="1" y="4"/>
                  </a:cubicBezTo>
                  <a:cubicBezTo>
                    <a:pt x="1" y="4"/>
                    <a:pt x="1" y="4"/>
                    <a:pt x="1" y="4"/>
                  </a:cubicBezTo>
                  <a:cubicBezTo>
                    <a:pt x="1" y="3"/>
                    <a:pt x="1" y="3"/>
                    <a:pt x="1" y="3"/>
                  </a:cubicBezTo>
                  <a:cubicBezTo>
                    <a:pt x="1" y="2"/>
                    <a:pt x="1" y="2"/>
                    <a:pt x="1" y="2"/>
                  </a:cubicBezTo>
                  <a:cubicBezTo>
                    <a:pt x="2" y="3"/>
                    <a:pt x="2" y="3"/>
                    <a:pt x="2" y="3"/>
                  </a:cubicBezTo>
                  <a:cubicBezTo>
                    <a:pt x="3" y="2"/>
                    <a:pt x="3" y="2"/>
                    <a:pt x="3" y="2"/>
                  </a:cubicBezTo>
                  <a:cubicBezTo>
                    <a:pt x="3" y="2"/>
                    <a:pt x="3" y="2"/>
                    <a:pt x="3" y="2"/>
                  </a:cubicBezTo>
                  <a:cubicBezTo>
                    <a:pt x="3" y="2"/>
                    <a:pt x="3" y="2"/>
                    <a:pt x="3" y="2"/>
                  </a:cubicBezTo>
                  <a:cubicBezTo>
                    <a:pt x="3" y="2"/>
                    <a:pt x="3" y="2"/>
                    <a:pt x="3"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0"/>
                    <a:pt x="5" y="0"/>
                    <a:pt x="5" y="0"/>
                  </a:cubicBezTo>
                  <a:close/>
                  <a:moveTo>
                    <a:pt x="6" y="31"/>
                  </a:moveTo>
                  <a:cubicBezTo>
                    <a:pt x="6" y="32"/>
                    <a:pt x="6" y="32"/>
                    <a:pt x="6" y="32"/>
                  </a:cubicBezTo>
                  <a:cubicBezTo>
                    <a:pt x="7" y="32"/>
                    <a:pt x="7" y="32"/>
                    <a:pt x="7" y="32"/>
                  </a:cubicBezTo>
                  <a:cubicBezTo>
                    <a:pt x="7" y="31"/>
                    <a:pt x="7" y="31"/>
                    <a:pt x="7" y="31"/>
                  </a:cubicBezTo>
                  <a:cubicBezTo>
                    <a:pt x="6" y="31"/>
                    <a:pt x="6" y="31"/>
                    <a:pt x="6" y="31"/>
                  </a:cubicBezTo>
                  <a:cubicBezTo>
                    <a:pt x="6" y="31"/>
                    <a:pt x="6" y="31"/>
                    <a:pt x="6" y="31"/>
                  </a:cubicBezTo>
                  <a:close/>
                  <a:moveTo>
                    <a:pt x="5" y="29"/>
                  </a:moveTo>
                  <a:cubicBezTo>
                    <a:pt x="5" y="30"/>
                    <a:pt x="5" y="30"/>
                    <a:pt x="5" y="30"/>
                  </a:cubicBezTo>
                  <a:cubicBezTo>
                    <a:pt x="5" y="29"/>
                    <a:pt x="5" y="29"/>
                    <a:pt x="5" y="29"/>
                  </a:cubicBezTo>
                  <a:cubicBezTo>
                    <a:pt x="5" y="29"/>
                    <a:pt x="5" y="29"/>
                    <a:pt x="5" y="29"/>
                  </a:cubicBezTo>
                  <a:cubicBezTo>
                    <a:pt x="5" y="29"/>
                    <a:pt x="5" y="29"/>
                    <a:pt x="5" y="29"/>
                  </a:cubicBezTo>
                  <a:close/>
                  <a:moveTo>
                    <a:pt x="4" y="28"/>
                  </a:moveTo>
                  <a:cubicBezTo>
                    <a:pt x="3" y="29"/>
                    <a:pt x="3" y="29"/>
                    <a:pt x="3" y="29"/>
                  </a:cubicBezTo>
                  <a:cubicBezTo>
                    <a:pt x="4" y="29"/>
                    <a:pt x="4" y="29"/>
                    <a:pt x="4" y="29"/>
                  </a:cubicBezTo>
                  <a:cubicBezTo>
                    <a:pt x="3" y="29"/>
                    <a:pt x="3" y="29"/>
                    <a:pt x="3" y="29"/>
                  </a:cubicBezTo>
                  <a:cubicBezTo>
                    <a:pt x="4" y="29"/>
                    <a:pt x="4" y="29"/>
                    <a:pt x="4" y="29"/>
                  </a:cubicBezTo>
                  <a:cubicBezTo>
                    <a:pt x="4" y="28"/>
                    <a:pt x="4" y="28"/>
                    <a:pt x="4" y="28"/>
                  </a:cubicBezTo>
                  <a:cubicBezTo>
                    <a:pt x="4" y="28"/>
                    <a:pt x="4" y="28"/>
                    <a:pt x="4" y="28"/>
                  </a:cubicBezTo>
                  <a:close/>
                  <a:moveTo>
                    <a:pt x="11" y="19"/>
                  </a:moveTo>
                  <a:cubicBezTo>
                    <a:pt x="11" y="20"/>
                    <a:pt x="11" y="20"/>
                    <a:pt x="11" y="20"/>
                  </a:cubicBezTo>
                  <a:cubicBezTo>
                    <a:pt x="11" y="20"/>
                    <a:pt x="11" y="20"/>
                    <a:pt x="11" y="20"/>
                  </a:cubicBezTo>
                  <a:cubicBezTo>
                    <a:pt x="12" y="20"/>
                    <a:pt x="12" y="20"/>
                    <a:pt x="12" y="20"/>
                  </a:cubicBezTo>
                  <a:cubicBezTo>
                    <a:pt x="11" y="19"/>
                    <a:pt x="11" y="19"/>
                    <a:pt x="11" y="19"/>
                  </a:cubicBezTo>
                  <a:close/>
                  <a:moveTo>
                    <a:pt x="7" y="24"/>
                  </a:moveTo>
                  <a:cubicBezTo>
                    <a:pt x="7" y="25"/>
                    <a:pt x="7" y="25"/>
                    <a:pt x="7" y="25"/>
                  </a:cubicBezTo>
                  <a:cubicBezTo>
                    <a:pt x="7" y="25"/>
                    <a:pt x="7" y="25"/>
                    <a:pt x="7" y="25"/>
                  </a:cubicBezTo>
                  <a:cubicBezTo>
                    <a:pt x="7" y="24"/>
                    <a:pt x="7" y="24"/>
                    <a:pt x="7" y="24"/>
                  </a:cubicBezTo>
                  <a:close/>
                  <a:moveTo>
                    <a:pt x="7" y="25"/>
                  </a:moveTo>
                  <a:cubicBezTo>
                    <a:pt x="7" y="25"/>
                    <a:pt x="7" y="25"/>
                    <a:pt x="7" y="25"/>
                  </a:cubicBezTo>
                  <a:cubicBezTo>
                    <a:pt x="7" y="25"/>
                    <a:pt x="7" y="25"/>
                    <a:pt x="7" y="25"/>
                  </a:cubicBezTo>
                  <a:cubicBezTo>
                    <a:pt x="7" y="26"/>
                    <a:pt x="7" y="26"/>
                    <a:pt x="7" y="26"/>
                  </a:cubicBezTo>
                  <a:cubicBezTo>
                    <a:pt x="7" y="25"/>
                    <a:pt x="7" y="25"/>
                    <a:pt x="7" y="25"/>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4847" y="2379"/>
              <a:ext cx="151" cy="354"/>
            </a:xfrm>
            <a:custGeom>
              <a:avLst/>
              <a:gdLst>
                <a:gd name="T0" fmla="*/ 84 w 151"/>
                <a:gd name="T1" fmla="*/ 9 h 354"/>
                <a:gd name="T2" fmla="*/ 101 w 151"/>
                <a:gd name="T3" fmla="*/ 34 h 354"/>
                <a:gd name="T4" fmla="*/ 92 w 151"/>
                <a:gd name="T5" fmla="*/ 59 h 354"/>
                <a:gd name="T6" fmla="*/ 84 w 151"/>
                <a:gd name="T7" fmla="*/ 68 h 354"/>
                <a:gd name="T8" fmla="*/ 84 w 151"/>
                <a:gd name="T9" fmla="*/ 76 h 354"/>
                <a:gd name="T10" fmla="*/ 101 w 151"/>
                <a:gd name="T11" fmla="*/ 85 h 354"/>
                <a:gd name="T12" fmla="*/ 109 w 151"/>
                <a:gd name="T13" fmla="*/ 101 h 354"/>
                <a:gd name="T14" fmla="*/ 126 w 151"/>
                <a:gd name="T15" fmla="*/ 101 h 354"/>
                <a:gd name="T16" fmla="*/ 117 w 151"/>
                <a:gd name="T17" fmla="*/ 127 h 354"/>
                <a:gd name="T18" fmla="*/ 134 w 151"/>
                <a:gd name="T19" fmla="*/ 127 h 354"/>
                <a:gd name="T20" fmla="*/ 151 w 151"/>
                <a:gd name="T21" fmla="*/ 135 h 354"/>
                <a:gd name="T22" fmla="*/ 143 w 151"/>
                <a:gd name="T23" fmla="*/ 152 h 354"/>
                <a:gd name="T24" fmla="*/ 126 w 151"/>
                <a:gd name="T25" fmla="*/ 160 h 354"/>
                <a:gd name="T26" fmla="*/ 117 w 151"/>
                <a:gd name="T27" fmla="*/ 169 h 354"/>
                <a:gd name="T28" fmla="*/ 101 w 151"/>
                <a:gd name="T29" fmla="*/ 185 h 354"/>
                <a:gd name="T30" fmla="*/ 92 w 151"/>
                <a:gd name="T31" fmla="*/ 202 h 354"/>
                <a:gd name="T32" fmla="*/ 117 w 151"/>
                <a:gd name="T33" fmla="*/ 227 h 354"/>
                <a:gd name="T34" fmla="*/ 117 w 151"/>
                <a:gd name="T35" fmla="*/ 244 h 354"/>
                <a:gd name="T36" fmla="*/ 117 w 151"/>
                <a:gd name="T37" fmla="*/ 270 h 354"/>
                <a:gd name="T38" fmla="*/ 134 w 151"/>
                <a:gd name="T39" fmla="*/ 295 h 354"/>
                <a:gd name="T40" fmla="*/ 143 w 151"/>
                <a:gd name="T41" fmla="*/ 320 h 354"/>
                <a:gd name="T42" fmla="*/ 126 w 151"/>
                <a:gd name="T43" fmla="*/ 345 h 354"/>
                <a:gd name="T44" fmla="*/ 117 w 151"/>
                <a:gd name="T45" fmla="*/ 345 h 354"/>
                <a:gd name="T46" fmla="*/ 126 w 151"/>
                <a:gd name="T47" fmla="*/ 337 h 354"/>
                <a:gd name="T48" fmla="*/ 126 w 151"/>
                <a:gd name="T49" fmla="*/ 320 h 354"/>
                <a:gd name="T50" fmla="*/ 117 w 151"/>
                <a:gd name="T51" fmla="*/ 295 h 354"/>
                <a:gd name="T52" fmla="*/ 117 w 151"/>
                <a:gd name="T53" fmla="*/ 286 h 354"/>
                <a:gd name="T54" fmla="*/ 109 w 151"/>
                <a:gd name="T55" fmla="*/ 261 h 354"/>
                <a:gd name="T56" fmla="*/ 101 w 151"/>
                <a:gd name="T57" fmla="*/ 244 h 354"/>
                <a:gd name="T58" fmla="*/ 101 w 151"/>
                <a:gd name="T59" fmla="*/ 236 h 354"/>
                <a:gd name="T60" fmla="*/ 84 w 151"/>
                <a:gd name="T61" fmla="*/ 219 h 354"/>
                <a:gd name="T62" fmla="*/ 84 w 151"/>
                <a:gd name="T63" fmla="*/ 219 h 354"/>
                <a:gd name="T64" fmla="*/ 75 w 151"/>
                <a:gd name="T65" fmla="*/ 227 h 354"/>
                <a:gd name="T66" fmla="*/ 75 w 151"/>
                <a:gd name="T67" fmla="*/ 236 h 354"/>
                <a:gd name="T68" fmla="*/ 59 w 151"/>
                <a:gd name="T69" fmla="*/ 244 h 354"/>
                <a:gd name="T70" fmla="*/ 50 w 151"/>
                <a:gd name="T71" fmla="*/ 244 h 354"/>
                <a:gd name="T72" fmla="*/ 42 w 151"/>
                <a:gd name="T73" fmla="*/ 244 h 354"/>
                <a:gd name="T74" fmla="*/ 50 w 151"/>
                <a:gd name="T75" fmla="*/ 219 h 354"/>
                <a:gd name="T76" fmla="*/ 42 w 151"/>
                <a:gd name="T77" fmla="*/ 202 h 354"/>
                <a:gd name="T78" fmla="*/ 25 w 151"/>
                <a:gd name="T79" fmla="*/ 177 h 354"/>
                <a:gd name="T80" fmla="*/ 17 w 151"/>
                <a:gd name="T81" fmla="*/ 177 h 354"/>
                <a:gd name="T82" fmla="*/ 25 w 151"/>
                <a:gd name="T83" fmla="*/ 177 h 354"/>
                <a:gd name="T84" fmla="*/ 25 w 151"/>
                <a:gd name="T85" fmla="*/ 169 h 354"/>
                <a:gd name="T86" fmla="*/ 8 w 151"/>
                <a:gd name="T87" fmla="*/ 169 h 354"/>
                <a:gd name="T88" fmla="*/ 8 w 151"/>
                <a:gd name="T89" fmla="*/ 160 h 354"/>
                <a:gd name="T90" fmla="*/ 0 w 151"/>
                <a:gd name="T91" fmla="*/ 143 h 354"/>
                <a:gd name="T92" fmla="*/ 8 w 151"/>
                <a:gd name="T93" fmla="*/ 127 h 354"/>
                <a:gd name="T94" fmla="*/ 17 w 151"/>
                <a:gd name="T95" fmla="*/ 110 h 354"/>
                <a:gd name="T96" fmla="*/ 25 w 151"/>
                <a:gd name="T97" fmla="*/ 93 h 354"/>
                <a:gd name="T98" fmla="*/ 33 w 151"/>
                <a:gd name="T99" fmla="*/ 51 h 354"/>
                <a:gd name="T100" fmla="*/ 50 w 151"/>
                <a:gd name="T101" fmla="*/ 26 h 354"/>
                <a:gd name="T102" fmla="*/ 67 w 151"/>
                <a:gd name="T103" fmla="*/ 17 h 354"/>
                <a:gd name="T104" fmla="*/ 17 w 151"/>
                <a:gd name="T105" fmla="*/ 19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 h="354">
                  <a:moveTo>
                    <a:pt x="67" y="9"/>
                  </a:moveTo>
                  <a:lnTo>
                    <a:pt x="67" y="0"/>
                  </a:lnTo>
                  <a:lnTo>
                    <a:pt x="75" y="9"/>
                  </a:lnTo>
                  <a:lnTo>
                    <a:pt x="75" y="0"/>
                  </a:lnTo>
                  <a:lnTo>
                    <a:pt x="84" y="0"/>
                  </a:lnTo>
                  <a:lnTo>
                    <a:pt x="84" y="9"/>
                  </a:lnTo>
                  <a:lnTo>
                    <a:pt x="84" y="9"/>
                  </a:lnTo>
                  <a:lnTo>
                    <a:pt x="92" y="17"/>
                  </a:lnTo>
                  <a:lnTo>
                    <a:pt x="92" y="17"/>
                  </a:lnTo>
                  <a:lnTo>
                    <a:pt x="92" y="17"/>
                  </a:lnTo>
                  <a:lnTo>
                    <a:pt x="92" y="26"/>
                  </a:lnTo>
                  <a:lnTo>
                    <a:pt x="101" y="34"/>
                  </a:lnTo>
                  <a:lnTo>
                    <a:pt x="101" y="34"/>
                  </a:lnTo>
                  <a:lnTo>
                    <a:pt x="101" y="42"/>
                  </a:lnTo>
                  <a:lnTo>
                    <a:pt x="101" y="51"/>
                  </a:lnTo>
                  <a:lnTo>
                    <a:pt x="92" y="51"/>
                  </a:lnTo>
                  <a:lnTo>
                    <a:pt x="92" y="51"/>
                  </a:lnTo>
                  <a:lnTo>
                    <a:pt x="92" y="59"/>
                  </a:lnTo>
                  <a:lnTo>
                    <a:pt x="92" y="59"/>
                  </a:lnTo>
                  <a:lnTo>
                    <a:pt x="92" y="59"/>
                  </a:lnTo>
                  <a:lnTo>
                    <a:pt x="92" y="59"/>
                  </a:lnTo>
                  <a:lnTo>
                    <a:pt x="92" y="68"/>
                  </a:lnTo>
                  <a:lnTo>
                    <a:pt x="84" y="59"/>
                  </a:lnTo>
                  <a:lnTo>
                    <a:pt x="84" y="68"/>
                  </a:lnTo>
                  <a:lnTo>
                    <a:pt x="84" y="68"/>
                  </a:lnTo>
                  <a:lnTo>
                    <a:pt x="84" y="68"/>
                  </a:lnTo>
                  <a:lnTo>
                    <a:pt x="84" y="76"/>
                  </a:lnTo>
                  <a:lnTo>
                    <a:pt x="84" y="76"/>
                  </a:lnTo>
                  <a:lnTo>
                    <a:pt x="84" y="76"/>
                  </a:lnTo>
                  <a:lnTo>
                    <a:pt x="84" y="76"/>
                  </a:lnTo>
                  <a:lnTo>
                    <a:pt x="92" y="85"/>
                  </a:lnTo>
                  <a:lnTo>
                    <a:pt x="92" y="85"/>
                  </a:lnTo>
                  <a:lnTo>
                    <a:pt x="92" y="93"/>
                  </a:lnTo>
                  <a:lnTo>
                    <a:pt x="92" y="85"/>
                  </a:lnTo>
                  <a:lnTo>
                    <a:pt x="101" y="85"/>
                  </a:lnTo>
                  <a:lnTo>
                    <a:pt x="101" y="85"/>
                  </a:lnTo>
                  <a:lnTo>
                    <a:pt x="101" y="93"/>
                  </a:lnTo>
                  <a:lnTo>
                    <a:pt x="109" y="93"/>
                  </a:lnTo>
                  <a:lnTo>
                    <a:pt x="109" y="93"/>
                  </a:lnTo>
                  <a:lnTo>
                    <a:pt x="109" y="93"/>
                  </a:lnTo>
                  <a:lnTo>
                    <a:pt x="109" y="101"/>
                  </a:lnTo>
                  <a:lnTo>
                    <a:pt x="109" y="101"/>
                  </a:lnTo>
                  <a:lnTo>
                    <a:pt x="117" y="101"/>
                  </a:lnTo>
                  <a:lnTo>
                    <a:pt x="117" y="101"/>
                  </a:lnTo>
                  <a:lnTo>
                    <a:pt x="117" y="101"/>
                  </a:lnTo>
                  <a:lnTo>
                    <a:pt x="117" y="101"/>
                  </a:lnTo>
                  <a:lnTo>
                    <a:pt x="126" y="101"/>
                  </a:lnTo>
                  <a:lnTo>
                    <a:pt x="126" y="101"/>
                  </a:lnTo>
                  <a:lnTo>
                    <a:pt x="126" y="110"/>
                  </a:lnTo>
                  <a:lnTo>
                    <a:pt x="126" y="110"/>
                  </a:lnTo>
                  <a:lnTo>
                    <a:pt x="126" y="110"/>
                  </a:lnTo>
                  <a:lnTo>
                    <a:pt x="117" y="118"/>
                  </a:lnTo>
                  <a:lnTo>
                    <a:pt x="117" y="127"/>
                  </a:lnTo>
                  <a:lnTo>
                    <a:pt x="117" y="127"/>
                  </a:lnTo>
                  <a:lnTo>
                    <a:pt x="117" y="127"/>
                  </a:lnTo>
                  <a:lnTo>
                    <a:pt x="126" y="127"/>
                  </a:lnTo>
                  <a:lnTo>
                    <a:pt x="126" y="127"/>
                  </a:lnTo>
                  <a:lnTo>
                    <a:pt x="126" y="127"/>
                  </a:lnTo>
                  <a:lnTo>
                    <a:pt x="134" y="127"/>
                  </a:lnTo>
                  <a:lnTo>
                    <a:pt x="134" y="127"/>
                  </a:lnTo>
                  <a:lnTo>
                    <a:pt x="134" y="135"/>
                  </a:lnTo>
                  <a:lnTo>
                    <a:pt x="134" y="135"/>
                  </a:lnTo>
                  <a:lnTo>
                    <a:pt x="143" y="135"/>
                  </a:lnTo>
                  <a:lnTo>
                    <a:pt x="143" y="135"/>
                  </a:lnTo>
                  <a:lnTo>
                    <a:pt x="151" y="127"/>
                  </a:lnTo>
                  <a:lnTo>
                    <a:pt x="151" y="135"/>
                  </a:lnTo>
                  <a:lnTo>
                    <a:pt x="151" y="135"/>
                  </a:lnTo>
                  <a:lnTo>
                    <a:pt x="151" y="135"/>
                  </a:lnTo>
                  <a:lnTo>
                    <a:pt x="143" y="143"/>
                  </a:lnTo>
                  <a:lnTo>
                    <a:pt x="143" y="143"/>
                  </a:lnTo>
                  <a:lnTo>
                    <a:pt x="143" y="143"/>
                  </a:lnTo>
                  <a:lnTo>
                    <a:pt x="143" y="152"/>
                  </a:lnTo>
                  <a:lnTo>
                    <a:pt x="143" y="152"/>
                  </a:lnTo>
                  <a:lnTo>
                    <a:pt x="134" y="152"/>
                  </a:lnTo>
                  <a:lnTo>
                    <a:pt x="134" y="160"/>
                  </a:lnTo>
                  <a:lnTo>
                    <a:pt x="134" y="160"/>
                  </a:lnTo>
                  <a:lnTo>
                    <a:pt x="126" y="160"/>
                  </a:lnTo>
                  <a:lnTo>
                    <a:pt x="126" y="160"/>
                  </a:lnTo>
                  <a:lnTo>
                    <a:pt x="126" y="160"/>
                  </a:lnTo>
                  <a:lnTo>
                    <a:pt x="126" y="160"/>
                  </a:lnTo>
                  <a:lnTo>
                    <a:pt x="126" y="160"/>
                  </a:lnTo>
                  <a:lnTo>
                    <a:pt x="117" y="169"/>
                  </a:lnTo>
                  <a:lnTo>
                    <a:pt x="117" y="169"/>
                  </a:lnTo>
                  <a:lnTo>
                    <a:pt x="117" y="169"/>
                  </a:lnTo>
                  <a:lnTo>
                    <a:pt x="117" y="169"/>
                  </a:lnTo>
                  <a:lnTo>
                    <a:pt x="109" y="177"/>
                  </a:lnTo>
                  <a:lnTo>
                    <a:pt x="101" y="169"/>
                  </a:lnTo>
                  <a:lnTo>
                    <a:pt x="101" y="177"/>
                  </a:lnTo>
                  <a:lnTo>
                    <a:pt x="101" y="185"/>
                  </a:lnTo>
                  <a:lnTo>
                    <a:pt x="101" y="185"/>
                  </a:lnTo>
                  <a:lnTo>
                    <a:pt x="101" y="194"/>
                  </a:lnTo>
                  <a:lnTo>
                    <a:pt x="101" y="194"/>
                  </a:lnTo>
                  <a:lnTo>
                    <a:pt x="101" y="194"/>
                  </a:lnTo>
                  <a:lnTo>
                    <a:pt x="92" y="194"/>
                  </a:lnTo>
                  <a:lnTo>
                    <a:pt x="92" y="202"/>
                  </a:lnTo>
                  <a:lnTo>
                    <a:pt x="92" y="202"/>
                  </a:lnTo>
                  <a:lnTo>
                    <a:pt x="101" y="202"/>
                  </a:lnTo>
                  <a:lnTo>
                    <a:pt x="101" y="211"/>
                  </a:lnTo>
                  <a:lnTo>
                    <a:pt x="101" y="211"/>
                  </a:lnTo>
                  <a:lnTo>
                    <a:pt x="109" y="211"/>
                  </a:lnTo>
                  <a:lnTo>
                    <a:pt x="109" y="219"/>
                  </a:lnTo>
                  <a:lnTo>
                    <a:pt x="117" y="227"/>
                  </a:lnTo>
                  <a:lnTo>
                    <a:pt x="117" y="227"/>
                  </a:lnTo>
                  <a:lnTo>
                    <a:pt x="117" y="236"/>
                  </a:lnTo>
                  <a:lnTo>
                    <a:pt x="117" y="236"/>
                  </a:lnTo>
                  <a:lnTo>
                    <a:pt x="117" y="236"/>
                  </a:lnTo>
                  <a:lnTo>
                    <a:pt x="117" y="236"/>
                  </a:lnTo>
                  <a:lnTo>
                    <a:pt x="117" y="244"/>
                  </a:lnTo>
                  <a:lnTo>
                    <a:pt x="117" y="253"/>
                  </a:lnTo>
                  <a:lnTo>
                    <a:pt x="117" y="253"/>
                  </a:lnTo>
                  <a:lnTo>
                    <a:pt x="117" y="253"/>
                  </a:lnTo>
                  <a:lnTo>
                    <a:pt x="117" y="261"/>
                  </a:lnTo>
                  <a:lnTo>
                    <a:pt x="117" y="270"/>
                  </a:lnTo>
                  <a:lnTo>
                    <a:pt x="117" y="270"/>
                  </a:lnTo>
                  <a:lnTo>
                    <a:pt x="126" y="278"/>
                  </a:lnTo>
                  <a:lnTo>
                    <a:pt x="134" y="278"/>
                  </a:lnTo>
                  <a:lnTo>
                    <a:pt x="134" y="286"/>
                  </a:lnTo>
                  <a:lnTo>
                    <a:pt x="134" y="286"/>
                  </a:lnTo>
                  <a:lnTo>
                    <a:pt x="134" y="295"/>
                  </a:lnTo>
                  <a:lnTo>
                    <a:pt x="134" y="295"/>
                  </a:lnTo>
                  <a:lnTo>
                    <a:pt x="134" y="303"/>
                  </a:lnTo>
                  <a:lnTo>
                    <a:pt x="134" y="303"/>
                  </a:lnTo>
                  <a:lnTo>
                    <a:pt x="134" y="312"/>
                  </a:lnTo>
                  <a:lnTo>
                    <a:pt x="134" y="312"/>
                  </a:lnTo>
                  <a:lnTo>
                    <a:pt x="143" y="320"/>
                  </a:lnTo>
                  <a:lnTo>
                    <a:pt x="143" y="320"/>
                  </a:lnTo>
                  <a:lnTo>
                    <a:pt x="134" y="328"/>
                  </a:lnTo>
                  <a:lnTo>
                    <a:pt x="134" y="337"/>
                  </a:lnTo>
                  <a:lnTo>
                    <a:pt x="126" y="337"/>
                  </a:lnTo>
                  <a:lnTo>
                    <a:pt x="126" y="345"/>
                  </a:lnTo>
                  <a:lnTo>
                    <a:pt x="126" y="345"/>
                  </a:lnTo>
                  <a:lnTo>
                    <a:pt x="126" y="345"/>
                  </a:lnTo>
                  <a:lnTo>
                    <a:pt x="126" y="345"/>
                  </a:lnTo>
                  <a:lnTo>
                    <a:pt x="126" y="354"/>
                  </a:lnTo>
                  <a:lnTo>
                    <a:pt x="126" y="354"/>
                  </a:lnTo>
                  <a:lnTo>
                    <a:pt x="126" y="354"/>
                  </a:lnTo>
                  <a:lnTo>
                    <a:pt x="126" y="345"/>
                  </a:lnTo>
                  <a:lnTo>
                    <a:pt x="117" y="345"/>
                  </a:lnTo>
                  <a:lnTo>
                    <a:pt x="117" y="345"/>
                  </a:lnTo>
                  <a:lnTo>
                    <a:pt x="126" y="345"/>
                  </a:lnTo>
                  <a:lnTo>
                    <a:pt x="126" y="345"/>
                  </a:lnTo>
                  <a:lnTo>
                    <a:pt x="126" y="337"/>
                  </a:lnTo>
                  <a:lnTo>
                    <a:pt x="126" y="337"/>
                  </a:lnTo>
                  <a:lnTo>
                    <a:pt x="126" y="337"/>
                  </a:lnTo>
                  <a:lnTo>
                    <a:pt x="126" y="328"/>
                  </a:lnTo>
                  <a:lnTo>
                    <a:pt x="126" y="328"/>
                  </a:lnTo>
                  <a:lnTo>
                    <a:pt x="126" y="328"/>
                  </a:lnTo>
                  <a:lnTo>
                    <a:pt x="126" y="320"/>
                  </a:lnTo>
                  <a:lnTo>
                    <a:pt x="126" y="320"/>
                  </a:lnTo>
                  <a:lnTo>
                    <a:pt x="126" y="320"/>
                  </a:lnTo>
                  <a:lnTo>
                    <a:pt x="126" y="312"/>
                  </a:lnTo>
                  <a:lnTo>
                    <a:pt x="126" y="312"/>
                  </a:lnTo>
                  <a:lnTo>
                    <a:pt x="126" y="312"/>
                  </a:lnTo>
                  <a:lnTo>
                    <a:pt x="126" y="303"/>
                  </a:lnTo>
                  <a:lnTo>
                    <a:pt x="126" y="303"/>
                  </a:lnTo>
                  <a:lnTo>
                    <a:pt x="117" y="295"/>
                  </a:lnTo>
                  <a:lnTo>
                    <a:pt x="117" y="295"/>
                  </a:lnTo>
                  <a:lnTo>
                    <a:pt x="117" y="286"/>
                  </a:lnTo>
                  <a:lnTo>
                    <a:pt x="117" y="286"/>
                  </a:lnTo>
                  <a:lnTo>
                    <a:pt x="117" y="286"/>
                  </a:lnTo>
                  <a:lnTo>
                    <a:pt x="117" y="286"/>
                  </a:lnTo>
                  <a:lnTo>
                    <a:pt x="117" y="286"/>
                  </a:lnTo>
                  <a:lnTo>
                    <a:pt x="109" y="286"/>
                  </a:lnTo>
                  <a:lnTo>
                    <a:pt x="109" y="278"/>
                  </a:lnTo>
                  <a:lnTo>
                    <a:pt x="109" y="270"/>
                  </a:lnTo>
                  <a:lnTo>
                    <a:pt x="109" y="270"/>
                  </a:lnTo>
                  <a:lnTo>
                    <a:pt x="109" y="270"/>
                  </a:lnTo>
                  <a:lnTo>
                    <a:pt x="109" y="261"/>
                  </a:lnTo>
                  <a:lnTo>
                    <a:pt x="109" y="261"/>
                  </a:lnTo>
                  <a:lnTo>
                    <a:pt x="109" y="261"/>
                  </a:lnTo>
                  <a:lnTo>
                    <a:pt x="101" y="244"/>
                  </a:lnTo>
                  <a:lnTo>
                    <a:pt x="101" y="244"/>
                  </a:lnTo>
                  <a:lnTo>
                    <a:pt x="101" y="244"/>
                  </a:lnTo>
                  <a:lnTo>
                    <a:pt x="101" y="244"/>
                  </a:lnTo>
                  <a:lnTo>
                    <a:pt x="101" y="236"/>
                  </a:lnTo>
                  <a:lnTo>
                    <a:pt x="101" y="236"/>
                  </a:lnTo>
                  <a:lnTo>
                    <a:pt x="101" y="236"/>
                  </a:lnTo>
                  <a:lnTo>
                    <a:pt x="101" y="227"/>
                  </a:lnTo>
                  <a:lnTo>
                    <a:pt x="101" y="236"/>
                  </a:lnTo>
                  <a:lnTo>
                    <a:pt x="101" y="236"/>
                  </a:lnTo>
                  <a:lnTo>
                    <a:pt x="92" y="236"/>
                  </a:lnTo>
                  <a:lnTo>
                    <a:pt x="92" y="227"/>
                  </a:lnTo>
                  <a:lnTo>
                    <a:pt x="92" y="227"/>
                  </a:lnTo>
                  <a:lnTo>
                    <a:pt x="92" y="219"/>
                  </a:lnTo>
                  <a:lnTo>
                    <a:pt x="84" y="219"/>
                  </a:lnTo>
                  <a:lnTo>
                    <a:pt x="84" y="219"/>
                  </a:lnTo>
                  <a:lnTo>
                    <a:pt x="84" y="219"/>
                  </a:lnTo>
                  <a:lnTo>
                    <a:pt x="84" y="211"/>
                  </a:lnTo>
                  <a:lnTo>
                    <a:pt x="84" y="219"/>
                  </a:lnTo>
                  <a:lnTo>
                    <a:pt x="84" y="219"/>
                  </a:lnTo>
                  <a:lnTo>
                    <a:pt x="84" y="219"/>
                  </a:lnTo>
                  <a:lnTo>
                    <a:pt x="84" y="219"/>
                  </a:lnTo>
                  <a:lnTo>
                    <a:pt x="84" y="227"/>
                  </a:lnTo>
                  <a:lnTo>
                    <a:pt x="84" y="227"/>
                  </a:lnTo>
                  <a:lnTo>
                    <a:pt x="84" y="227"/>
                  </a:lnTo>
                  <a:lnTo>
                    <a:pt x="84" y="236"/>
                  </a:lnTo>
                  <a:lnTo>
                    <a:pt x="75" y="236"/>
                  </a:lnTo>
                  <a:lnTo>
                    <a:pt x="75" y="227"/>
                  </a:lnTo>
                  <a:lnTo>
                    <a:pt x="75" y="227"/>
                  </a:lnTo>
                  <a:lnTo>
                    <a:pt x="75" y="236"/>
                  </a:lnTo>
                  <a:lnTo>
                    <a:pt x="75" y="236"/>
                  </a:lnTo>
                  <a:lnTo>
                    <a:pt x="75" y="236"/>
                  </a:lnTo>
                  <a:lnTo>
                    <a:pt x="75" y="236"/>
                  </a:lnTo>
                  <a:lnTo>
                    <a:pt x="75" y="236"/>
                  </a:lnTo>
                  <a:lnTo>
                    <a:pt x="67" y="236"/>
                  </a:lnTo>
                  <a:lnTo>
                    <a:pt x="67" y="236"/>
                  </a:lnTo>
                  <a:lnTo>
                    <a:pt x="59" y="244"/>
                  </a:lnTo>
                  <a:lnTo>
                    <a:pt x="59" y="244"/>
                  </a:lnTo>
                  <a:lnTo>
                    <a:pt x="59" y="244"/>
                  </a:lnTo>
                  <a:lnTo>
                    <a:pt x="59" y="244"/>
                  </a:lnTo>
                  <a:lnTo>
                    <a:pt x="59" y="244"/>
                  </a:lnTo>
                  <a:lnTo>
                    <a:pt x="59" y="244"/>
                  </a:lnTo>
                  <a:lnTo>
                    <a:pt x="50" y="244"/>
                  </a:lnTo>
                  <a:lnTo>
                    <a:pt x="50" y="244"/>
                  </a:lnTo>
                  <a:lnTo>
                    <a:pt x="50" y="244"/>
                  </a:lnTo>
                  <a:lnTo>
                    <a:pt x="50" y="244"/>
                  </a:lnTo>
                  <a:lnTo>
                    <a:pt x="42" y="244"/>
                  </a:lnTo>
                  <a:lnTo>
                    <a:pt x="42" y="244"/>
                  </a:lnTo>
                  <a:lnTo>
                    <a:pt x="50" y="236"/>
                  </a:lnTo>
                  <a:lnTo>
                    <a:pt x="50" y="236"/>
                  </a:lnTo>
                  <a:lnTo>
                    <a:pt x="50" y="236"/>
                  </a:lnTo>
                  <a:lnTo>
                    <a:pt x="42" y="244"/>
                  </a:lnTo>
                  <a:lnTo>
                    <a:pt x="42" y="244"/>
                  </a:lnTo>
                  <a:lnTo>
                    <a:pt x="42" y="244"/>
                  </a:lnTo>
                  <a:lnTo>
                    <a:pt x="42" y="244"/>
                  </a:lnTo>
                  <a:lnTo>
                    <a:pt x="42" y="236"/>
                  </a:lnTo>
                  <a:lnTo>
                    <a:pt x="42" y="219"/>
                  </a:lnTo>
                  <a:lnTo>
                    <a:pt x="50" y="219"/>
                  </a:lnTo>
                  <a:lnTo>
                    <a:pt x="42" y="219"/>
                  </a:lnTo>
                  <a:lnTo>
                    <a:pt x="42" y="211"/>
                  </a:lnTo>
                  <a:lnTo>
                    <a:pt x="42" y="202"/>
                  </a:lnTo>
                  <a:lnTo>
                    <a:pt x="42" y="202"/>
                  </a:lnTo>
                  <a:lnTo>
                    <a:pt x="42" y="202"/>
                  </a:lnTo>
                  <a:lnTo>
                    <a:pt x="42" y="202"/>
                  </a:lnTo>
                  <a:lnTo>
                    <a:pt x="33" y="194"/>
                  </a:lnTo>
                  <a:lnTo>
                    <a:pt x="33" y="194"/>
                  </a:lnTo>
                  <a:lnTo>
                    <a:pt x="33" y="185"/>
                  </a:lnTo>
                  <a:lnTo>
                    <a:pt x="33" y="185"/>
                  </a:lnTo>
                  <a:lnTo>
                    <a:pt x="33" y="185"/>
                  </a:lnTo>
                  <a:lnTo>
                    <a:pt x="25" y="177"/>
                  </a:lnTo>
                  <a:lnTo>
                    <a:pt x="33" y="185"/>
                  </a:lnTo>
                  <a:lnTo>
                    <a:pt x="33" y="194"/>
                  </a:lnTo>
                  <a:lnTo>
                    <a:pt x="25" y="185"/>
                  </a:lnTo>
                  <a:lnTo>
                    <a:pt x="25" y="185"/>
                  </a:lnTo>
                  <a:lnTo>
                    <a:pt x="17" y="185"/>
                  </a:lnTo>
                  <a:lnTo>
                    <a:pt x="17" y="177"/>
                  </a:lnTo>
                  <a:lnTo>
                    <a:pt x="17" y="177"/>
                  </a:lnTo>
                  <a:lnTo>
                    <a:pt x="17" y="177"/>
                  </a:lnTo>
                  <a:lnTo>
                    <a:pt x="25" y="177"/>
                  </a:lnTo>
                  <a:lnTo>
                    <a:pt x="25" y="185"/>
                  </a:lnTo>
                  <a:lnTo>
                    <a:pt x="25" y="177"/>
                  </a:lnTo>
                  <a:lnTo>
                    <a:pt x="25" y="177"/>
                  </a:lnTo>
                  <a:lnTo>
                    <a:pt x="25" y="177"/>
                  </a:lnTo>
                  <a:lnTo>
                    <a:pt x="25" y="177"/>
                  </a:lnTo>
                  <a:lnTo>
                    <a:pt x="25" y="177"/>
                  </a:lnTo>
                  <a:lnTo>
                    <a:pt x="25" y="177"/>
                  </a:lnTo>
                  <a:lnTo>
                    <a:pt x="25" y="177"/>
                  </a:lnTo>
                  <a:lnTo>
                    <a:pt x="25" y="169"/>
                  </a:lnTo>
                  <a:lnTo>
                    <a:pt x="17" y="169"/>
                  </a:lnTo>
                  <a:lnTo>
                    <a:pt x="17" y="169"/>
                  </a:lnTo>
                  <a:lnTo>
                    <a:pt x="17" y="169"/>
                  </a:lnTo>
                  <a:lnTo>
                    <a:pt x="17" y="160"/>
                  </a:lnTo>
                  <a:lnTo>
                    <a:pt x="17" y="169"/>
                  </a:lnTo>
                  <a:lnTo>
                    <a:pt x="8" y="169"/>
                  </a:lnTo>
                  <a:lnTo>
                    <a:pt x="8" y="160"/>
                  </a:lnTo>
                  <a:lnTo>
                    <a:pt x="17" y="160"/>
                  </a:lnTo>
                  <a:lnTo>
                    <a:pt x="8" y="160"/>
                  </a:lnTo>
                  <a:lnTo>
                    <a:pt x="8" y="160"/>
                  </a:lnTo>
                  <a:lnTo>
                    <a:pt x="8" y="160"/>
                  </a:lnTo>
                  <a:lnTo>
                    <a:pt x="8" y="160"/>
                  </a:lnTo>
                  <a:lnTo>
                    <a:pt x="0" y="160"/>
                  </a:lnTo>
                  <a:lnTo>
                    <a:pt x="0" y="152"/>
                  </a:lnTo>
                  <a:lnTo>
                    <a:pt x="0" y="152"/>
                  </a:lnTo>
                  <a:lnTo>
                    <a:pt x="0" y="152"/>
                  </a:lnTo>
                  <a:lnTo>
                    <a:pt x="0" y="143"/>
                  </a:lnTo>
                  <a:lnTo>
                    <a:pt x="0" y="143"/>
                  </a:lnTo>
                  <a:lnTo>
                    <a:pt x="0" y="143"/>
                  </a:lnTo>
                  <a:lnTo>
                    <a:pt x="0" y="143"/>
                  </a:lnTo>
                  <a:lnTo>
                    <a:pt x="8" y="135"/>
                  </a:lnTo>
                  <a:lnTo>
                    <a:pt x="8" y="127"/>
                  </a:lnTo>
                  <a:lnTo>
                    <a:pt x="8" y="127"/>
                  </a:lnTo>
                  <a:lnTo>
                    <a:pt x="8" y="127"/>
                  </a:lnTo>
                  <a:lnTo>
                    <a:pt x="8" y="127"/>
                  </a:lnTo>
                  <a:lnTo>
                    <a:pt x="8" y="118"/>
                  </a:lnTo>
                  <a:lnTo>
                    <a:pt x="8" y="118"/>
                  </a:lnTo>
                  <a:lnTo>
                    <a:pt x="8" y="110"/>
                  </a:lnTo>
                  <a:lnTo>
                    <a:pt x="8" y="110"/>
                  </a:lnTo>
                  <a:lnTo>
                    <a:pt x="17" y="110"/>
                  </a:lnTo>
                  <a:lnTo>
                    <a:pt x="17" y="101"/>
                  </a:lnTo>
                  <a:lnTo>
                    <a:pt x="17" y="101"/>
                  </a:lnTo>
                  <a:lnTo>
                    <a:pt x="8" y="93"/>
                  </a:lnTo>
                  <a:lnTo>
                    <a:pt x="17" y="93"/>
                  </a:lnTo>
                  <a:lnTo>
                    <a:pt x="17" y="93"/>
                  </a:lnTo>
                  <a:lnTo>
                    <a:pt x="25" y="93"/>
                  </a:lnTo>
                  <a:lnTo>
                    <a:pt x="25" y="85"/>
                  </a:lnTo>
                  <a:lnTo>
                    <a:pt x="25" y="76"/>
                  </a:lnTo>
                  <a:lnTo>
                    <a:pt x="33" y="68"/>
                  </a:lnTo>
                  <a:lnTo>
                    <a:pt x="25" y="68"/>
                  </a:lnTo>
                  <a:lnTo>
                    <a:pt x="25" y="59"/>
                  </a:lnTo>
                  <a:lnTo>
                    <a:pt x="33" y="51"/>
                  </a:lnTo>
                  <a:lnTo>
                    <a:pt x="33" y="51"/>
                  </a:lnTo>
                  <a:lnTo>
                    <a:pt x="33" y="42"/>
                  </a:lnTo>
                  <a:lnTo>
                    <a:pt x="33" y="42"/>
                  </a:lnTo>
                  <a:lnTo>
                    <a:pt x="42" y="34"/>
                  </a:lnTo>
                  <a:lnTo>
                    <a:pt x="42" y="34"/>
                  </a:lnTo>
                  <a:lnTo>
                    <a:pt x="50" y="26"/>
                  </a:lnTo>
                  <a:lnTo>
                    <a:pt x="50" y="17"/>
                  </a:lnTo>
                  <a:lnTo>
                    <a:pt x="59" y="17"/>
                  </a:lnTo>
                  <a:lnTo>
                    <a:pt x="59" y="17"/>
                  </a:lnTo>
                  <a:lnTo>
                    <a:pt x="59" y="17"/>
                  </a:lnTo>
                  <a:lnTo>
                    <a:pt x="67" y="17"/>
                  </a:lnTo>
                  <a:lnTo>
                    <a:pt x="67" y="17"/>
                  </a:lnTo>
                  <a:lnTo>
                    <a:pt x="67" y="9"/>
                  </a:lnTo>
                  <a:lnTo>
                    <a:pt x="67" y="9"/>
                  </a:lnTo>
                  <a:lnTo>
                    <a:pt x="67" y="9"/>
                  </a:lnTo>
                  <a:lnTo>
                    <a:pt x="67" y="9"/>
                  </a:lnTo>
                  <a:lnTo>
                    <a:pt x="67" y="9"/>
                  </a:lnTo>
                  <a:close/>
                  <a:moveTo>
                    <a:pt x="17" y="194"/>
                  </a:moveTo>
                  <a:lnTo>
                    <a:pt x="25" y="194"/>
                  </a:lnTo>
                  <a:lnTo>
                    <a:pt x="25" y="194"/>
                  </a:lnTo>
                  <a:lnTo>
                    <a:pt x="25" y="194"/>
                  </a:lnTo>
                  <a:lnTo>
                    <a:pt x="25" y="194"/>
                  </a:lnTo>
                  <a:lnTo>
                    <a:pt x="17" y="19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noEditPoints="1"/>
            </p:cNvSpPr>
            <p:nvPr/>
          </p:nvSpPr>
          <p:spPr bwMode="auto">
            <a:xfrm>
              <a:off x="4637" y="2741"/>
              <a:ext cx="42" cy="67"/>
            </a:xfrm>
            <a:custGeom>
              <a:avLst/>
              <a:gdLst>
                <a:gd name="T0" fmla="*/ 0 w 42"/>
                <a:gd name="T1" fmla="*/ 25 h 67"/>
                <a:gd name="T2" fmla="*/ 8 w 42"/>
                <a:gd name="T3" fmla="*/ 25 h 67"/>
                <a:gd name="T4" fmla="*/ 0 w 42"/>
                <a:gd name="T5" fmla="*/ 25 h 67"/>
                <a:gd name="T6" fmla="*/ 0 w 42"/>
                <a:gd name="T7" fmla="*/ 34 h 67"/>
                <a:gd name="T8" fmla="*/ 8 w 42"/>
                <a:gd name="T9" fmla="*/ 0 h 67"/>
                <a:gd name="T10" fmla="*/ 8 w 42"/>
                <a:gd name="T11" fmla="*/ 0 h 67"/>
                <a:gd name="T12" fmla="*/ 8 w 42"/>
                <a:gd name="T13" fmla="*/ 0 h 67"/>
                <a:gd name="T14" fmla="*/ 8 w 42"/>
                <a:gd name="T15" fmla="*/ 0 h 67"/>
                <a:gd name="T16" fmla="*/ 8 w 42"/>
                <a:gd name="T17" fmla="*/ 0 h 67"/>
                <a:gd name="T18" fmla="*/ 17 w 42"/>
                <a:gd name="T19" fmla="*/ 0 h 67"/>
                <a:gd name="T20" fmla="*/ 17 w 42"/>
                <a:gd name="T21" fmla="*/ 0 h 67"/>
                <a:gd name="T22" fmla="*/ 17 w 42"/>
                <a:gd name="T23" fmla="*/ 0 h 67"/>
                <a:gd name="T24" fmla="*/ 17 w 42"/>
                <a:gd name="T25" fmla="*/ 0 h 67"/>
                <a:gd name="T26" fmla="*/ 8 w 42"/>
                <a:gd name="T27" fmla="*/ 0 h 67"/>
                <a:gd name="T28" fmla="*/ 17 w 42"/>
                <a:gd name="T29" fmla="*/ 0 h 67"/>
                <a:gd name="T30" fmla="*/ 17 w 42"/>
                <a:gd name="T31" fmla="*/ 0 h 67"/>
                <a:gd name="T32" fmla="*/ 8 w 42"/>
                <a:gd name="T33" fmla="*/ 0 h 67"/>
                <a:gd name="T34" fmla="*/ 8 w 42"/>
                <a:gd name="T35" fmla="*/ 8 h 67"/>
                <a:gd name="T36" fmla="*/ 8 w 42"/>
                <a:gd name="T37" fmla="*/ 8 h 67"/>
                <a:gd name="T38" fmla="*/ 8 w 42"/>
                <a:gd name="T39" fmla="*/ 17 h 67"/>
                <a:gd name="T40" fmla="*/ 8 w 42"/>
                <a:gd name="T41" fmla="*/ 8 h 67"/>
                <a:gd name="T42" fmla="*/ 0 w 42"/>
                <a:gd name="T43" fmla="*/ 8 h 67"/>
                <a:gd name="T44" fmla="*/ 8 w 42"/>
                <a:gd name="T45" fmla="*/ 17 h 67"/>
                <a:gd name="T46" fmla="*/ 8 w 42"/>
                <a:gd name="T47" fmla="*/ 17 h 67"/>
                <a:gd name="T48" fmla="*/ 8 w 42"/>
                <a:gd name="T49" fmla="*/ 25 h 67"/>
                <a:gd name="T50" fmla="*/ 8 w 42"/>
                <a:gd name="T51" fmla="*/ 34 h 67"/>
                <a:gd name="T52" fmla="*/ 8 w 42"/>
                <a:gd name="T53" fmla="*/ 42 h 67"/>
                <a:gd name="T54" fmla="*/ 8 w 42"/>
                <a:gd name="T55" fmla="*/ 51 h 67"/>
                <a:gd name="T56" fmla="*/ 17 w 42"/>
                <a:gd name="T57" fmla="*/ 67 h 67"/>
                <a:gd name="T58" fmla="*/ 17 w 42"/>
                <a:gd name="T59" fmla="*/ 67 h 67"/>
                <a:gd name="T60" fmla="*/ 33 w 42"/>
                <a:gd name="T61" fmla="*/ 67 h 67"/>
                <a:gd name="T62" fmla="*/ 42 w 42"/>
                <a:gd name="T63" fmla="*/ 51 h 67"/>
                <a:gd name="T64" fmla="*/ 42 w 42"/>
                <a:gd name="T65" fmla="*/ 51 h 67"/>
                <a:gd name="T66" fmla="*/ 42 w 42"/>
                <a:gd name="T67" fmla="*/ 42 h 67"/>
                <a:gd name="T68" fmla="*/ 42 w 42"/>
                <a:gd name="T69" fmla="*/ 34 h 67"/>
                <a:gd name="T70" fmla="*/ 33 w 42"/>
                <a:gd name="T71" fmla="*/ 25 h 67"/>
                <a:gd name="T72" fmla="*/ 33 w 42"/>
                <a:gd name="T73" fmla="*/ 25 h 67"/>
                <a:gd name="T74" fmla="*/ 25 w 42"/>
                <a:gd name="T75" fmla="*/ 25 h 67"/>
                <a:gd name="T76" fmla="*/ 33 w 42"/>
                <a:gd name="T77" fmla="*/ 17 h 67"/>
                <a:gd name="T78" fmla="*/ 25 w 42"/>
                <a:gd name="T79" fmla="*/ 17 h 67"/>
                <a:gd name="T80" fmla="*/ 25 w 42"/>
                <a:gd name="T81" fmla="*/ 8 h 67"/>
                <a:gd name="T82" fmla="*/ 25 w 42"/>
                <a:gd name="T83" fmla="*/ 8 h 67"/>
                <a:gd name="T84" fmla="*/ 17 w 42"/>
                <a:gd name="T85" fmla="*/ 8 h 67"/>
                <a:gd name="T86" fmla="*/ 17 w 42"/>
                <a:gd name="T8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67">
                  <a:moveTo>
                    <a:pt x="0" y="34"/>
                  </a:moveTo>
                  <a:lnTo>
                    <a:pt x="0" y="25"/>
                  </a:lnTo>
                  <a:lnTo>
                    <a:pt x="0" y="25"/>
                  </a:lnTo>
                  <a:lnTo>
                    <a:pt x="8" y="25"/>
                  </a:lnTo>
                  <a:lnTo>
                    <a:pt x="8" y="25"/>
                  </a:lnTo>
                  <a:lnTo>
                    <a:pt x="0" y="25"/>
                  </a:lnTo>
                  <a:lnTo>
                    <a:pt x="8" y="25"/>
                  </a:lnTo>
                  <a:lnTo>
                    <a:pt x="0" y="34"/>
                  </a:lnTo>
                  <a:lnTo>
                    <a:pt x="0" y="34"/>
                  </a:lnTo>
                  <a:close/>
                  <a:moveTo>
                    <a:pt x="8" y="0"/>
                  </a:moveTo>
                  <a:lnTo>
                    <a:pt x="8" y="0"/>
                  </a:lnTo>
                  <a:lnTo>
                    <a:pt x="8" y="0"/>
                  </a:lnTo>
                  <a:lnTo>
                    <a:pt x="8" y="0"/>
                  </a:lnTo>
                  <a:lnTo>
                    <a:pt x="8" y="0"/>
                  </a:lnTo>
                  <a:lnTo>
                    <a:pt x="8" y="0"/>
                  </a:lnTo>
                  <a:lnTo>
                    <a:pt x="8" y="0"/>
                  </a:lnTo>
                  <a:lnTo>
                    <a:pt x="8" y="0"/>
                  </a:lnTo>
                  <a:lnTo>
                    <a:pt x="8" y="0"/>
                  </a:lnTo>
                  <a:close/>
                  <a:moveTo>
                    <a:pt x="17" y="0"/>
                  </a:moveTo>
                  <a:lnTo>
                    <a:pt x="17" y="0"/>
                  </a:lnTo>
                  <a:lnTo>
                    <a:pt x="17" y="0"/>
                  </a:lnTo>
                  <a:lnTo>
                    <a:pt x="17" y="0"/>
                  </a:lnTo>
                  <a:lnTo>
                    <a:pt x="25" y="8"/>
                  </a:lnTo>
                  <a:lnTo>
                    <a:pt x="17" y="0"/>
                  </a:lnTo>
                  <a:lnTo>
                    <a:pt x="17" y="0"/>
                  </a:lnTo>
                  <a:lnTo>
                    <a:pt x="17" y="0"/>
                  </a:lnTo>
                  <a:lnTo>
                    <a:pt x="8" y="0"/>
                  </a:lnTo>
                  <a:lnTo>
                    <a:pt x="8" y="0"/>
                  </a:lnTo>
                  <a:lnTo>
                    <a:pt x="17" y="0"/>
                  </a:lnTo>
                  <a:lnTo>
                    <a:pt x="17" y="0"/>
                  </a:lnTo>
                  <a:lnTo>
                    <a:pt x="17" y="0"/>
                  </a:lnTo>
                  <a:lnTo>
                    <a:pt x="17" y="0"/>
                  </a:lnTo>
                  <a:close/>
                  <a:moveTo>
                    <a:pt x="8" y="0"/>
                  </a:moveTo>
                  <a:lnTo>
                    <a:pt x="8" y="0"/>
                  </a:lnTo>
                  <a:lnTo>
                    <a:pt x="8" y="8"/>
                  </a:lnTo>
                  <a:lnTo>
                    <a:pt x="8" y="8"/>
                  </a:lnTo>
                  <a:lnTo>
                    <a:pt x="8" y="8"/>
                  </a:lnTo>
                  <a:lnTo>
                    <a:pt x="8" y="8"/>
                  </a:lnTo>
                  <a:lnTo>
                    <a:pt x="8" y="8"/>
                  </a:lnTo>
                  <a:lnTo>
                    <a:pt x="8" y="17"/>
                  </a:lnTo>
                  <a:lnTo>
                    <a:pt x="8" y="8"/>
                  </a:lnTo>
                  <a:lnTo>
                    <a:pt x="8" y="8"/>
                  </a:lnTo>
                  <a:lnTo>
                    <a:pt x="0" y="8"/>
                  </a:lnTo>
                  <a:lnTo>
                    <a:pt x="0" y="8"/>
                  </a:lnTo>
                  <a:lnTo>
                    <a:pt x="8" y="8"/>
                  </a:lnTo>
                  <a:lnTo>
                    <a:pt x="8" y="17"/>
                  </a:lnTo>
                  <a:lnTo>
                    <a:pt x="8" y="17"/>
                  </a:lnTo>
                  <a:lnTo>
                    <a:pt x="8" y="17"/>
                  </a:lnTo>
                  <a:lnTo>
                    <a:pt x="8" y="25"/>
                  </a:lnTo>
                  <a:lnTo>
                    <a:pt x="8" y="25"/>
                  </a:lnTo>
                  <a:lnTo>
                    <a:pt x="8" y="34"/>
                  </a:lnTo>
                  <a:lnTo>
                    <a:pt x="8" y="34"/>
                  </a:lnTo>
                  <a:lnTo>
                    <a:pt x="0" y="34"/>
                  </a:lnTo>
                  <a:lnTo>
                    <a:pt x="8" y="42"/>
                  </a:lnTo>
                  <a:lnTo>
                    <a:pt x="8" y="42"/>
                  </a:lnTo>
                  <a:lnTo>
                    <a:pt x="8" y="51"/>
                  </a:lnTo>
                  <a:lnTo>
                    <a:pt x="8" y="59"/>
                  </a:lnTo>
                  <a:lnTo>
                    <a:pt x="17" y="67"/>
                  </a:lnTo>
                  <a:lnTo>
                    <a:pt x="17" y="67"/>
                  </a:lnTo>
                  <a:lnTo>
                    <a:pt x="17" y="67"/>
                  </a:lnTo>
                  <a:lnTo>
                    <a:pt x="25" y="67"/>
                  </a:lnTo>
                  <a:lnTo>
                    <a:pt x="33" y="67"/>
                  </a:lnTo>
                  <a:lnTo>
                    <a:pt x="33" y="59"/>
                  </a:lnTo>
                  <a:lnTo>
                    <a:pt x="42" y="51"/>
                  </a:lnTo>
                  <a:lnTo>
                    <a:pt x="42" y="51"/>
                  </a:lnTo>
                  <a:lnTo>
                    <a:pt x="42" y="51"/>
                  </a:lnTo>
                  <a:lnTo>
                    <a:pt x="42" y="51"/>
                  </a:lnTo>
                  <a:lnTo>
                    <a:pt x="42" y="42"/>
                  </a:lnTo>
                  <a:lnTo>
                    <a:pt x="42" y="42"/>
                  </a:lnTo>
                  <a:lnTo>
                    <a:pt x="42" y="34"/>
                  </a:lnTo>
                  <a:lnTo>
                    <a:pt x="42" y="34"/>
                  </a:lnTo>
                  <a:lnTo>
                    <a:pt x="33" y="25"/>
                  </a:lnTo>
                  <a:lnTo>
                    <a:pt x="33" y="25"/>
                  </a:lnTo>
                  <a:lnTo>
                    <a:pt x="33" y="25"/>
                  </a:lnTo>
                  <a:lnTo>
                    <a:pt x="33" y="25"/>
                  </a:lnTo>
                  <a:lnTo>
                    <a:pt x="25" y="25"/>
                  </a:lnTo>
                  <a:lnTo>
                    <a:pt x="33" y="17"/>
                  </a:lnTo>
                  <a:lnTo>
                    <a:pt x="33" y="17"/>
                  </a:lnTo>
                  <a:lnTo>
                    <a:pt x="25" y="17"/>
                  </a:lnTo>
                  <a:lnTo>
                    <a:pt x="25" y="17"/>
                  </a:lnTo>
                  <a:lnTo>
                    <a:pt x="25" y="17"/>
                  </a:lnTo>
                  <a:lnTo>
                    <a:pt x="25" y="8"/>
                  </a:lnTo>
                  <a:lnTo>
                    <a:pt x="25" y="8"/>
                  </a:lnTo>
                  <a:lnTo>
                    <a:pt x="25" y="8"/>
                  </a:lnTo>
                  <a:lnTo>
                    <a:pt x="17" y="8"/>
                  </a:lnTo>
                  <a:lnTo>
                    <a:pt x="17" y="8"/>
                  </a:lnTo>
                  <a:lnTo>
                    <a:pt x="17" y="8"/>
                  </a:lnTo>
                  <a:lnTo>
                    <a:pt x="17" y="0"/>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4418" y="2287"/>
              <a:ext cx="496" cy="479"/>
            </a:xfrm>
            <a:custGeom>
              <a:avLst/>
              <a:gdLst>
                <a:gd name="T0" fmla="*/ 168 w 496"/>
                <a:gd name="T1" fmla="*/ 42 h 479"/>
                <a:gd name="T2" fmla="*/ 202 w 496"/>
                <a:gd name="T3" fmla="*/ 59 h 479"/>
                <a:gd name="T4" fmla="*/ 202 w 496"/>
                <a:gd name="T5" fmla="*/ 92 h 479"/>
                <a:gd name="T6" fmla="*/ 261 w 496"/>
                <a:gd name="T7" fmla="*/ 118 h 479"/>
                <a:gd name="T8" fmla="*/ 328 w 496"/>
                <a:gd name="T9" fmla="*/ 134 h 479"/>
                <a:gd name="T10" fmla="*/ 353 w 496"/>
                <a:gd name="T11" fmla="*/ 109 h 479"/>
                <a:gd name="T12" fmla="*/ 378 w 496"/>
                <a:gd name="T13" fmla="*/ 126 h 479"/>
                <a:gd name="T14" fmla="*/ 404 w 496"/>
                <a:gd name="T15" fmla="*/ 109 h 479"/>
                <a:gd name="T16" fmla="*/ 429 w 496"/>
                <a:gd name="T17" fmla="*/ 92 h 479"/>
                <a:gd name="T18" fmla="*/ 462 w 496"/>
                <a:gd name="T19" fmla="*/ 76 h 479"/>
                <a:gd name="T20" fmla="*/ 479 w 496"/>
                <a:gd name="T21" fmla="*/ 76 h 479"/>
                <a:gd name="T22" fmla="*/ 496 w 496"/>
                <a:gd name="T23" fmla="*/ 101 h 479"/>
                <a:gd name="T24" fmla="*/ 471 w 496"/>
                <a:gd name="T25" fmla="*/ 126 h 479"/>
                <a:gd name="T26" fmla="*/ 454 w 496"/>
                <a:gd name="T27" fmla="*/ 177 h 479"/>
                <a:gd name="T28" fmla="*/ 437 w 496"/>
                <a:gd name="T29" fmla="*/ 210 h 479"/>
                <a:gd name="T30" fmla="*/ 429 w 496"/>
                <a:gd name="T31" fmla="*/ 219 h 479"/>
                <a:gd name="T32" fmla="*/ 420 w 496"/>
                <a:gd name="T33" fmla="*/ 185 h 479"/>
                <a:gd name="T34" fmla="*/ 404 w 496"/>
                <a:gd name="T35" fmla="*/ 193 h 479"/>
                <a:gd name="T36" fmla="*/ 412 w 496"/>
                <a:gd name="T37" fmla="*/ 177 h 479"/>
                <a:gd name="T38" fmla="*/ 412 w 496"/>
                <a:gd name="T39" fmla="*/ 160 h 479"/>
                <a:gd name="T40" fmla="*/ 370 w 496"/>
                <a:gd name="T41" fmla="*/ 143 h 479"/>
                <a:gd name="T42" fmla="*/ 362 w 496"/>
                <a:gd name="T43" fmla="*/ 134 h 479"/>
                <a:gd name="T44" fmla="*/ 353 w 496"/>
                <a:gd name="T45" fmla="*/ 134 h 479"/>
                <a:gd name="T46" fmla="*/ 353 w 496"/>
                <a:gd name="T47" fmla="*/ 160 h 479"/>
                <a:gd name="T48" fmla="*/ 362 w 496"/>
                <a:gd name="T49" fmla="*/ 193 h 479"/>
                <a:gd name="T50" fmla="*/ 370 w 496"/>
                <a:gd name="T51" fmla="*/ 227 h 479"/>
                <a:gd name="T52" fmla="*/ 353 w 496"/>
                <a:gd name="T53" fmla="*/ 227 h 479"/>
                <a:gd name="T54" fmla="*/ 353 w 496"/>
                <a:gd name="T55" fmla="*/ 227 h 479"/>
                <a:gd name="T56" fmla="*/ 328 w 496"/>
                <a:gd name="T57" fmla="*/ 252 h 479"/>
                <a:gd name="T58" fmla="*/ 311 w 496"/>
                <a:gd name="T59" fmla="*/ 261 h 479"/>
                <a:gd name="T60" fmla="*/ 278 w 496"/>
                <a:gd name="T61" fmla="*/ 303 h 479"/>
                <a:gd name="T62" fmla="*/ 244 w 496"/>
                <a:gd name="T63" fmla="*/ 336 h 479"/>
                <a:gd name="T64" fmla="*/ 227 w 496"/>
                <a:gd name="T65" fmla="*/ 370 h 479"/>
                <a:gd name="T66" fmla="*/ 219 w 496"/>
                <a:gd name="T67" fmla="*/ 446 h 479"/>
                <a:gd name="T68" fmla="*/ 219 w 496"/>
                <a:gd name="T69" fmla="*/ 462 h 479"/>
                <a:gd name="T70" fmla="*/ 194 w 496"/>
                <a:gd name="T71" fmla="*/ 479 h 479"/>
                <a:gd name="T72" fmla="*/ 152 w 496"/>
                <a:gd name="T73" fmla="*/ 437 h 479"/>
                <a:gd name="T74" fmla="*/ 135 w 496"/>
                <a:gd name="T75" fmla="*/ 395 h 479"/>
                <a:gd name="T76" fmla="*/ 109 w 496"/>
                <a:gd name="T77" fmla="*/ 353 h 479"/>
                <a:gd name="T78" fmla="*/ 93 w 496"/>
                <a:gd name="T79" fmla="*/ 294 h 479"/>
                <a:gd name="T80" fmla="*/ 84 w 496"/>
                <a:gd name="T81" fmla="*/ 261 h 479"/>
                <a:gd name="T82" fmla="*/ 84 w 496"/>
                <a:gd name="T83" fmla="*/ 227 h 479"/>
                <a:gd name="T84" fmla="*/ 84 w 496"/>
                <a:gd name="T85" fmla="*/ 219 h 479"/>
                <a:gd name="T86" fmla="*/ 67 w 496"/>
                <a:gd name="T87" fmla="*/ 244 h 479"/>
                <a:gd name="T88" fmla="*/ 17 w 496"/>
                <a:gd name="T89" fmla="*/ 219 h 479"/>
                <a:gd name="T90" fmla="*/ 25 w 496"/>
                <a:gd name="T91" fmla="*/ 219 h 479"/>
                <a:gd name="T92" fmla="*/ 34 w 496"/>
                <a:gd name="T93" fmla="*/ 210 h 479"/>
                <a:gd name="T94" fmla="*/ 0 w 496"/>
                <a:gd name="T95" fmla="*/ 193 h 479"/>
                <a:gd name="T96" fmla="*/ 42 w 496"/>
                <a:gd name="T97" fmla="*/ 177 h 479"/>
                <a:gd name="T98" fmla="*/ 42 w 496"/>
                <a:gd name="T99" fmla="*/ 151 h 479"/>
                <a:gd name="T100" fmla="*/ 17 w 496"/>
                <a:gd name="T101" fmla="*/ 126 h 479"/>
                <a:gd name="T102" fmla="*/ 42 w 496"/>
                <a:gd name="T103" fmla="*/ 109 h 479"/>
                <a:gd name="T104" fmla="*/ 84 w 496"/>
                <a:gd name="T105" fmla="*/ 59 h 479"/>
                <a:gd name="T106" fmla="*/ 101 w 496"/>
                <a:gd name="T107" fmla="*/ 25 h 479"/>
                <a:gd name="T108" fmla="*/ 152 w 496"/>
                <a:gd name="T109" fmla="*/ 8 h 479"/>
                <a:gd name="T110" fmla="*/ 362 w 496"/>
                <a:gd name="T111" fmla="*/ 227 h 479"/>
                <a:gd name="T112" fmla="*/ 353 w 496"/>
                <a:gd name="T113" fmla="*/ 23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479">
                  <a:moveTo>
                    <a:pt x="160" y="17"/>
                  </a:moveTo>
                  <a:lnTo>
                    <a:pt x="160" y="17"/>
                  </a:lnTo>
                  <a:lnTo>
                    <a:pt x="160" y="17"/>
                  </a:lnTo>
                  <a:lnTo>
                    <a:pt x="168" y="25"/>
                  </a:lnTo>
                  <a:lnTo>
                    <a:pt x="168" y="25"/>
                  </a:lnTo>
                  <a:lnTo>
                    <a:pt x="168" y="34"/>
                  </a:lnTo>
                  <a:lnTo>
                    <a:pt x="168" y="34"/>
                  </a:lnTo>
                  <a:lnTo>
                    <a:pt x="168" y="34"/>
                  </a:lnTo>
                  <a:lnTo>
                    <a:pt x="168" y="42"/>
                  </a:lnTo>
                  <a:lnTo>
                    <a:pt x="168" y="42"/>
                  </a:lnTo>
                  <a:lnTo>
                    <a:pt x="177" y="42"/>
                  </a:lnTo>
                  <a:lnTo>
                    <a:pt x="177" y="42"/>
                  </a:lnTo>
                  <a:lnTo>
                    <a:pt x="177" y="50"/>
                  </a:lnTo>
                  <a:lnTo>
                    <a:pt x="177" y="42"/>
                  </a:lnTo>
                  <a:lnTo>
                    <a:pt x="185" y="42"/>
                  </a:lnTo>
                  <a:lnTo>
                    <a:pt x="185" y="42"/>
                  </a:lnTo>
                  <a:lnTo>
                    <a:pt x="194" y="50"/>
                  </a:lnTo>
                  <a:lnTo>
                    <a:pt x="194" y="50"/>
                  </a:lnTo>
                  <a:lnTo>
                    <a:pt x="194" y="50"/>
                  </a:lnTo>
                  <a:lnTo>
                    <a:pt x="202" y="59"/>
                  </a:lnTo>
                  <a:lnTo>
                    <a:pt x="202" y="59"/>
                  </a:lnTo>
                  <a:lnTo>
                    <a:pt x="202" y="59"/>
                  </a:lnTo>
                  <a:lnTo>
                    <a:pt x="202" y="59"/>
                  </a:lnTo>
                  <a:lnTo>
                    <a:pt x="202" y="67"/>
                  </a:lnTo>
                  <a:lnTo>
                    <a:pt x="202" y="76"/>
                  </a:lnTo>
                  <a:lnTo>
                    <a:pt x="202" y="76"/>
                  </a:lnTo>
                  <a:lnTo>
                    <a:pt x="194" y="84"/>
                  </a:lnTo>
                  <a:lnTo>
                    <a:pt x="202" y="92"/>
                  </a:lnTo>
                  <a:lnTo>
                    <a:pt x="202" y="92"/>
                  </a:lnTo>
                  <a:lnTo>
                    <a:pt x="202" y="92"/>
                  </a:lnTo>
                  <a:lnTo>
                    <a:pt x="210" y="92"/>
                  </a:lnTo>
                  <a:lnTo>
                    <a:pt x="210" y="92"/>
                  </a:lnTo>
                  <a:lnTo>
                    <a:pt x="219" y="101"/>
                  </a:lnTo>
                  <a:lnTo>
                    <a:pt x="227" y="101"/>
                  </a:lnTo>
                  <a:lnTo>
                    <a:pt x="227" y="109"/>
                  </a:lnTo>
                  <a:lnTo>
                    <a:pt x="236" y="109"/>
                  </a:lnTo>
                  <a:lnTo>
                    <a:pt x="244" y="109"/>
                  </a:lnTo>
                  <a:lnTo>
                    <a:pt x="244" y="109"/>
                  </a:lnTo>
                  <a:lnTo>
                    <a:pt x="252" y="118"/>
                  </a:lnTo>
                  <a:lnTo>
                    <a:pt x="261" y="118"/>
                  </a:lnTo>
                  <a:lnTo>
                    <a:pt x="261" y="118"/>
                  </a:lnTo>
                  <a:lnTo>
                    <a:pt x="269" y="118"/>
                  </a:lnTo>
                  <a:lnTo>
                    <a:pt x="278" y="118"/>
                  </a:lnTo>
                  <a:lnTo>
                    <a:pt x="286" y="126"/>
                  </a:lnTo>
                  <a:lnTo>
                    <a:pt x="286" y="126"/>
                  </a:lnTo>
                  <a:lnTo>
                    <a:pt x="294" y="126"/>
                  </a:lnTo>
                  <a:lnTo>
                    <a:pt x="303" y="126"/>
                  </a:lnTo>
                  <a:lnTo>
                    <a:pt x="303" y="126"/>
                  </a:lnTo>
                  <a:lnTo>
                    <a:pt x="320" y="134"/>
                  </a:lnTo>
                  <a:lnTo>
                    <a:pt x="328" y="134"/>
                  </a:lnTo>
                  <a:lnTo>
                    <a:pt x="328" y="134"/>
                  </a:lnTo>
                  <a:lnTo>
                    <a:pt x="345" y="134"/>
                  </a:lnTo>
                  <a:lnTo>
                    <a:pt x="345" y="126"/>
                  </a:lnTo>
                  <a:lnTo>
                    <a:pt x="336" y="118"/>
                  </a:lnTo>
                  <a:lnTo>
                    <a:pt x="345" y="109"/>
                  </a:lnTo>
                  <a:lnTo>
                    <a:pt x="336" y="101"/>
                  </a:lnTo>
                  <a:lnTo>
                    <a:pt x="336" y="101"/>
                  </a:lnTo>
                  <a:lnTo>
                    <a:pt x="345" y="101"/>
                  </a:lnTo>
                  <a:lnTo>
                    <a:pt x="345" y="101"/>
                  </a:lnTo>
                  <a:lnTo>
                    <a:pt x="353" y="109"/>
                  </a:lnTo>
                  <a:lnTo>
                    <a:pt x="353" y="109"/>
                  </a:lnTo>
                  <a:lnTo>
                    <a:pt x="353" y="109"/>
                  </a:lnTo>
                  <a:lnTo>
                    <a:pt x="353" y="109"/>
                  </a:lnTo>
                  <a:lnTo>
                    <a:pt x="353" y="118"/>
                  </a:lnTo>
                  <a:lnTo>
                    <a:pt x="353" y="118"/>
                  </a:lnTo>
                  <a:lnTo>
                    <a:pt x="353" y="126"/>
                  </a:lnTo>
                  <a:lnTo>
                    <a:pt x="362" y="126"/>
                  </a:lnTo>
                  <a:lnTo>
                    <a:pt x="362" y="126"/>
                  </a:lnTo>
                  <a:lnTo>
                    <a:pt x="370" y="126"/>
                  </a:lnTo>
                  <a:lnTo>
                    <a:pt x="378" y="126"/>
                  </a:lnTo>
                  <a:lnTo>
                    <a:pt x="378" y="126"/>
                  </a:lnTo>
                  <a:lnTo>
                    <a:pt x="387" y="126"/>
                  </a:lnTo>
                  <a:lnTo>
                    <a:pt x="387" y="126"/>
                  </a:lnTo>
                  <a:lnTo>
                    <a:pt x="395" y="126"/>
                  </a:lnTo>
                  <a:lnTo>
                    <a:pt x="395" y="126"/>
                  </a:lnTo>
                  <a:lnTo>
                    <a:pt x="404" y="126"/>
                  </a:lnTo>
                  <a:lnTo>
                    <a:pt x="404" y="118"/>
                  </a:lnTo>
                  <a:lnTo>
                    <a:pt x="404" y="118"/>
                  </a:lnTo>
                  <a:lnTo>
                    <a:pt x="404" y="109"/>
                  </a:lnTo>
                  <a:lnTo>
                    <a:pt x="404" y="109"/>
                  </a:lnTo>
                  <a:lnTo>
                    <a:pt x="404" y="101"/>
                  </a:lnTo>
                  <a:lnTo>
                    <a:pt x="404" y="101"/>
                  </a:lnTo>
                  <a:lnTo>
                    <a:pt x="412" y="101"/>
                  </a:lnTo>
                  <a:lnTo>
                    <a:pt x="412" y="101"/>
                  </a:lnTo>
                  <a:lnTo>
                    <a:pt x="412" y="101"/>
                  </a:lnTo>
                  <a:lnTo>
                    <a:pt x="420" y="92"/>
                  </a:lnTo>
                  <a:lnTo>
                    <a:pt x="420" y="101"/>
                  </a:lnTo>
                  <a:lnTo>
                    <a:pt x="420" y="92"/>
                  </a:lnTo>
                  <a:lnTo>
                    <a:pt x="420" y="92"/>
                  </a:lnTo>
                  <a:lnTo>
                    <a:pt x="429" y="92"/>
                  </a:lnTo>
                  <a:lnTo>
                    <a:pt x="429" y="84"/>
                  </a:lnTo>
                  <a:lnTo>
                    <a:pt x="429" y="84"/>
                  </a:lnTo>
                  <a:lnTo>
                    <a:pt x="437" y="84"/>
                  </a:lnTo>
                  <a:lnTo>
                    <a:pt x="446" y="76"/>
                  </a:lnTo>
                  <a:lnTo>
                    <a:pt x="446" y="76"/>
                  </a:lnTo>
                  <a:lnTo>
                    <a:pt x="446" y="76"/>
                  </a:lnTo>
                  <a:lnTo>
                    <a:pt x="446" y="76"/>
                  </a:lnTo>
                  <a:lnTo>
                    <a:pt x="454" y="76"/>
                  </a:lnTo>
                  <a:lnTo>
                    <a:pt x="454" y="76"/>
                  </a:lnTo>
                  <a:lnTo>
                    <a:pt x="462" y="76"/>
                  </a:lnTo>
                  <a:lnTo>
                    <a:pt x="462" y="76"/>
                  </a:lnTo>
                  <a:lnTo>
                    <a:pt x="462" y="76"/>
                  </a:lnTo>
                  <a:lnTo>
                    <a:pt x="471" y="67"/>
                  </a:lnTo>
                  <a:lnTo>
                    <a:pt x="471" y="67"/>
                  </a:lnTo>
                  <a:lnTo>
                    <a:pt x="479" y="76"/>
                  </a:lnTo>
                  <a:lnTo>
                    <a:pt x="479" y="67"/>
                  </a:lnTo>
                  <a:lnTo>
                    <a:pt x="479" y="76"/>
                  </a:lnTo>
                  <a:lnTo>
                    <a:pt x="479" y="76"/>
                  </a:lnTo>
                  <a:lnTo>
                    <a:pt x="479" y="84"/>
                  </a:lnTo>
                  <a:lnTo>
                    <a:pt x="479" y="76"/>
                  </a:lnTo>
                  <a:lnTo>
                    <a:pt x="479" y="76"/>
                  </a:lnTo>
                  <a:lnTo>
                    <a:pt x="488" y="84"/>
                  </a:lnTo>
                  <a:lnTo>
                    <a:pt x="488" y="84"/>
                  </a:lnTo>
                  <a:lnTo>
                    <a:pt x="488" y="84"/>
                  </a:lnTo>
                  <a:lnTo>
                    <a:pt x="488" y="92"/>
                  </a:lnTo>
                  <a:lnTo>
                    <a:pt x="488" y="92"/>
                  </a:lnTo>
                  <a:lnTo>
                    <a:pt x="488" y="92"/>
                  </a:lnTo>
                  <a:lnTo>
                    <a:pt x="488" y="92"/>
                  </a:lnTo>
                  <a:lnTo>
                    <a:pt x="496" y="92"/>
                  </a:lnTo>
                  <a:lnTo>
                    <a:pt x="496" y="101"/>
                  </a:lnTo>
                  <a:lnTo>
                    <a:pt x="496" y="101"/>
                  </a:lnTo>
                  <a:lnTo>
                    <a:pt x="496" y="101"/>
                  </a:lnTo>
                  <a:lnTo>
                    <a:pt x="496" y="109"/>
                  </a:lnTo>
                  <a:lnTo>
                    <a:pt x="496" y="109"/>
                  </a:lnTo>
                  <a:lnTo>
                    <a:pt x="488" y="109"/>
                  </a:lnTo>
                  <a:lnTo>
                    <a:pt x="488" y="109"/>
                  </a:lnTo>
                  <a:lnTo>
                    <a:pt x="488" y="109"/>
                  </a:lnTo>
                  <a:lnTo>
                    <a:pt x="479" y="109"/>
                  </a:lnTo>
                  <a:lnTo>
                    <a:pt x="479" y="118"/>
                  </a:lnTo>
                  <a:lnTo>
                    <a:pt x="471" y="126"/>
                  </a:lnTo>
                  <a:lnTo>
                    <a:pt x="471" y="126"/>
                  </a:lnTo>
                  <a:lnTo>
                    <a:pt x="462" y="134"/>
                  </a:lnTo>
                  <a:lnTo>
                    <a:pt x="462" y="134"/>
                  </a:lnTo>
                  <a:lnTo>
                    <a:pt x="462" y="143"/>
                  </a:lnTo>
                  <a:lnTo>
                    <a:pt x="462" y="143"/>
                  </a:lnTo>
                  <a:lnTo>
                    <a:pt x="454" y="151"/>
                  </a:lnTo>
                  <a:lnTo>
                    <a:pt x="454" y="160"/>
                  </a:lnTo>
                  <a:lnTo>
                    <a:pt x="462" y="160"/>
                  </a:lnTo>
                  <a:lnTo>
                    <a:pt x="454" y="168"/>
                  </a:lnTo>
                  <a:lnTo>
                    <a:pt x="454" y="177"/>
                  </a:lnTo>
                  <a:lnTo>
                    <a:pt x="454" y="185"/>
                  </a:lnTo>
                  <a:lnTo>
                    <a:pt x="446" y="185"/>
                  </a:lnTo>
                  <a:lnTo>
                    <a:pt x="446" y="185"/>
                  </a:lnTo>
                  <a:lnTo>
                    <a:pt x="437" y="185"/>
                  </a:lnTo>
                  <a:lnTo>
                    <a:pt x="446" y="193"/>
                  </a:lnTo>
                  <a:lnTo>
                    <a:pt x="446" y="193"/>
                  </a:lnTo>
                  <a:lnTo>
                    <a:pt x="446" y="202"/>
                  </a:lnTo>
                  <a:lnTo>
                    <a:pt x="437" y="202"/>
                  </a:lnTo>
                  <a:lnTo>
                    <a:pt x="437" y="202"/>
                  </a:lnTo>
                  <a:lnTo>
                    <a:pt x="437" y="210"/>
                  </a:lnTo>
                  <a:lnTo>
                    <a:pt x="437" y="210"/>
                  </a:lnTo>
                  <a:lnTo>
                    <a:pt x="437" y="219"/>
                  </a:lnTo>
                  <a:lnTo>
                    <a:pt x="437" y="219"/>
                  </a:lnTo>
                  <a:lnTo>
                    <a:pt x="437" y="219"/>
                  </a:lnTo>
                  <a:lnTo>
                    <a:pt x="437" y="219"/>
                  </a:lnTo>
                  <a:lnTo>
                    <a:pt x="437" y="227"/>
                  </a:lnTo>
                  <a:lnTo>
                    <a:pt x="429" y="227"/>
                  </a:lnTo>
                  <a:lnTo>
                    <a:pt x="429" y="219"/>
                  </a:lnTo>
                  <a:lnTo>
                    <a:pt x="429" y="219"/>
                  </a:lnTo>
                  <a:lnTo>
                    <a:pt x="429" y="219"/>
                  </a:lnTo>
                  <a:lnTo>
                    <a:pt x="429" y="219"/>
                  </a:lnTo>
                  <a:lnTo>
                    <a:pt x="429" y="210"/>
                  </a:lnTo>
                  <a:lnTo>
                    <a:pt x="429" y="202"/>
                  </a:lnTo>
                  <a:lnTo>
                    <a:pt x="429" y="202"/>
                  </a:lnTo>
                  <a:lnTo>
                    <a:pt x="429" y="202"/>
                  </a:lnTo>
                  <a:lnTo>
                    <a:pt x="429" y="193"/>
                  </a:lnTo>
                  <a:lnTo>
                    <a:pt x="420" y="193"/>
                  </a:lnTo>
                  <a:lnTo>
                    <a:pt x="420" y="193"/>
                  </a:lnTo>
                  <a:lnTo>
                    <a:pt x="420" y="193"/>
                  </a:lnTo>
                  <a:lnTo>
                    <a:pt x="420" y="185"/>
                  </a:lnTo>
                  <a:lnTo>
                    <a:pt x="412" y="193"/>
                  </a:lnTo>
                  <a:lnTo>
                    <a:pt x="420" y="193"/>
                  </a:lnTo>
                  <a:lnTo>
                    <a:pt x="412" y="193"/>
                  </a:lnTo>
                  <a:lnTo>
                    <a:pt x="412" y="193"/>
                  </a:lnTo>
                  <a:lnTo>
                    <a:pt x="412" y="193"/>
                  </a:lnTo>
                  <a:lnTo>
                    <a:pt x="412" y="202"/>
                  </a:lnTo>
                  <a:lnTo>
                    <a:pt x="412" y="202"/>
                  </a:lnTo>
                  <a:lnTo>
                    <a:pt x="412" y="202"/>
                  </a:lnTo>
                  <a:lnTo>
                    <a:pt x="412" y="193"/>
                  </a:lnTo>
                  <a:lnTo>
                    <a:pt x="404" y="193"/>
                  </a:lnTo>
                  <a:lnTo>
                    <a:pt x="404" y="193"/>
                  </a:lnTo>
                  <a:lnTo>
                    <a:pt x="404" y="193"/>
                  </a:lnTo>
                  <a:lnTo>
                    <a:pt x="404" y="185"/>
                  </a:lnTo>
                  <a:lnTo>
                    <a:pt x="404" y="185"/>
                  </a:lnTo>
                  <a:lnTo>
                    <a:pt x="404" y="185"/>
                  </a:lnTo>
                  <a:lnTo>
                    <a:pt x="404" y="185"/>
                  </a:lnTo>
                  <a:lnTo>
                    <a:pt x="412" y="177"/>
                  </a:lnTo>
                  <a:lnTo>
                    <a:pt x="412" y="177"/>
                  </a:lnTo>
                  <a:lnTo>
                    <a:pt x="412" y="177"/>
                  </a:lnTo>
                  <a:lnTo>
                    <a:pt x="412" y="177"/>
                  </a:lnTo>
                  <a:lnTo>
                    <a:pt x="412" y="177"/>
                  </a:lnTo>
                  <a:lnTo>
                    <a:pt x="412" y="177"/>
                  </a:lnTo>
                  <a:lnTo>
                    <a:pt x="420" y="168"/>
                  </a:lnTo>
                  <a:lnTo>
                    <a:pt x="420" y="168"/>
                  </a:lnTo>
                  <a:lnTo>
                    <a:pt x="420" y="160"/>
                  </a:lnTo>
                  <a:lnTo>
                    <a:pt x="420" y="160"/>
                  </a:lnTo>
                  <a:lnTo>
                    <a:pt x="412" y="160"/>
                  </a:lnTo>
                  <a:lnTo>
                    <a:pt x="412" y="160"/>
                  </a:lnTo>
                  <a:lnTo>
                    <a:pt x="412" y="160"/>
                  </a:lnTo>
                  <a:lnTo>
                    <a:pt x="412" y="160"/>
                  </a:lnTo>
                  <a:lnTo>
                    <a:pt x="404" y="160"/>
                  </a:lnTo>
                  <a:lnTo>
                    <a:pt x="395" y="160"/>
                  </a:lnTo>
                  <a:lnTo>
                    <a:pt x="387" y="160"/>
                  </a:lnTo>
                  <a:lnTo>
                    <a:pt x="387" y="160"/>
                  </a:lnTo>
                  <a:lnTo>
                    <a:pt x="378" y="151"/>
                  </a:lnTo>
                  <a:lnTo>
                    <a:pt x="378" y="160"/>
                  </a:lnTo>
                  <a:lnTo>
                    <a:pt x="378" y="151"/>
                  </a:lnTo>
                  <a:lnTo>
                    <a:pt x="378" y="151"/>
                  </a:lnTo>
                  <a:lnTo>
                    <a:pt x="378" y="151"/>
                  </a:lnTo>
                  <a:lnTo>
                    <a:pt x="370" y="143"/>
                  </a:lnTo>
                  <a:lnTo>
                    <a:pt x="370" y="143"/>
                  </a:lnTo>
                  <a:lnTo>
                    <a:pt x="370" y="134"/>
                  </a:lnTo>
                  <a:lnTo>
                    <a:pt x="370" y="134"/>
                  </a:lnTo>
                  <a:lnTo>
                    <a:pt x="370" y="143"/>
                  </a:lnTo>
                  <a:lnTo>
                    <a:pt x="362" y="134"/>
                  </a:lnTo>
                  <a:lnTo>
                    <a:pt x="362" y="134"/>
                  </a:lnTo>
                  <a:lnTo>
                    <a:pt x="362" y="134"/>
                  </a:lnTo>
                  <a:lnTo>
                    <a:pt x="362" y="134"/>
                  </a:lnTo>
                  <a:lnTo>
                    <a:pt x="362" y="134"/>
                  </a:lnTo>
                  <a:lnTo>
                    <a:pt x="362" y="134"/>
                  </a:lnTo>
                  <a:lnTo>
                    <a:pt x="362" y="134"/>
                  </a:lnTo>
                  <a:lnTo>
                    <a:pt x="353" y="134"/>
                  </a:lnTo>
                  <a:lnTo>
                    <a:pt x="353" y="134"/>
                  </a:lnTo>
                  <a:lnTo>
                    <a:pt x="353" y="134"/>
                  </a:lnTo>
                  <a:lnTo>
                    <a:pt x="353" y="126"/>
                  </a:lnTo>
                  <a:lnTo>
                    <a:pt x="353" y="126"/>
                  </a:lnTo>
                  <a:lnTo>
                    <a:pt x="345" y="134"/>
                  </a:lnTo>
                  <a:lnTo>
                    <a:pt x="345" y="134"/>
                  </a:lnTo>
                  <a:lnTo>
                    <a:pt x="345" y="134"/>
                  </a:lnTo>
                  <a:lnTo>
                    <a:pt x="353" y="134"/>
                  </a:lnTo>
                  <a:lnTo>
                    <a:pt x="345" y="143"/>
                  </a:lnTo>
                  <a:lnTo>
                    <a:pt x="345" y="143"/>
                  </a:lnTo>
                  <a:lnTo>
                    <a:pt x="345" y="151"/>
                  </a:lnTo>
                  <a:lnTo>
                    <a:pt x="353" y="151"/>
                  </a:lnTo>
                  <a:lnTo>
                    <a:pt x="353" y="151"/>
                  </a:lnTo>
                  <a:lnTo>
                    <a:pt x="362" y="151"/>
                  </a:lnTo>
                  <a:lnTo>
                    <a:pt x="362" y="151"/>
                  </a:lnTo>
                  <a:lnTo>
                    <a:pt x="362" y="160"/>
                  </a:lnTo>
                  <a:lnTo>
                    <a:pt x="353" y="160"/>
                  </a:lnTo>
                  <a:lnTo>
                    <a:pt x="353" y="160"/>
                  </a:lnTo>
                  <a:lnTo>
                    <a:pt x="353" y="160"/>
                  </a:lnTo>
                  <a:lnTo>
                    <a:pt x="353" y="160"/>
                  </a:lnTo>
                  <a:lnTo>
                    <a:pt x="345" y="168"/>
                  </a:lnTo>
                  <a:lnTo>
                    <a:pt x="345" y="168"/>
                  </a:lnTo>
                  <a:lnTo>
                    <a:pt x="353" y="177"/>
                  </a:lnTo>
                  <a:lnTo>
                    <a:pt x="353" y="177"/>
                  </a:lnTo>
                  <a:lnTo>
                    <a:pt x="362" y="185"/>
                  </a:lnTo>
                  <a:lnTo>
                    <a:pt x="362" y="185"/>
                  </a:lnTo>
                  <a:lnTo>
                    <a:pt x="362" y="193"/>
                  </a:lnTo>
                  <a:lnTo>
                    <a:pt x="362" y="193"/>
                  </a:lnTo>
                  <a:lnTo>
                    <a:pt x="362" y="202"/>
                  </a:lnTo>
                  <a:lnTo>
                    <a:pt x="370" y="210"/>
                  </a:lnTo>
                  <a:lnTo>
                    <a:pt x="370" y="210"/>
                  </a:lnTo>
                  <a:lnTo>
                    <a:pt x="370" y="219"/>
                  </a:lnTo>
                  <a:lnTo>
                    <a:pt x="370" y="219"/>
                  </a:lnTo>
                  <a:lnTo>
                    <a:pt x="370" y="219"/>
                  </a:lnTo>
                  <a:lnTo>
                    <a:pt x="370" y="227"/>
                  </a:lnTo>
                  <a:lnTo>
                    <a:pt x="370" y="227"/>
                  </a:lnTo>
                  <a:lnTo>
                    <a:pt x="370" y="227"/>
                  </a:lnTo>
                  <a:lnTo>
                    <a:pt x="370" y="227"/>
                  </a:lnTo>
                  <a:lnTo>
                    <a:pt x="362" y="227"/>
                  </a:lnTo>
                  <a:lnTo>
                    <a:pt x="362" y="227"/>
                  </a:lnTo>
                  <a:lnTo>
                    <a:pt x="362" y="219"/>
                  </a:lnTo>
                  <a:lnTo>
                    <a:pt x="362" y="227"/>
                  </a:lnTo>
                  <a:lnTo>
                    <a:pt x="362" y="227"/>
                  </a:lnTo>
                  <a:lnTo>
                    <a:pt x="362" y="227"/>
                  </a:lnTo>
                  <a:lnTo>
                    <a:pt x="362" y="227"/>
                  </a:lnTo>
                  <a:lnTo>
                    <a:pt x="353" y="227"/>
                  </a:lnTo>
                  <a:lnTo>
                    <a:pt x="353" y="227"/>
                  </a:lnTo>
                  <a:lnTo>
                    <a:pt x="353" y="227"/>
                  </a:lnTo>
                  <a:lnTo>
                    <a:pt x="353" y="219"/>
                  </a:lnTo>
                  <a:lnTo>
                    <a:pt x="353" y="219"/>
                  </a:lnTo>
                  <a:lnTo>
                    <a:pt x="353" y="219"/>
                  </a:lnTo>
                  <a:lnTo>
                    <a:pt x="345" y="219"/>
                  </a:lnTo>
                  <a:lnTo>
                    <a:pt x="345" y="219"/>
                  </a:lnTo>
                  <a:lnTo>
                    <a:pt x="353" y="219"/>
                  </a:lnTo>
                  <a:lnTo>
                    <a:pt x="353" y="219"/>
                  </a:lnTo>
                  <a:lnTo>
                    <a:pt x="353" y="219"/>
                  </a:lnTo>
                  <a:lnTo>
                    <a:pt x="353" y="219"/>
                  </a:lnTo>
                  <a:lnTo>
                    <a:pt x="353" y="227"/>
                  </a:lnTo>
                  <a:lnTo>
                    <a:pt x="345" y="227"/>
                  </a:lnTo>
                  <a:lnTo>
                    <a:pt x="336" y="235"/>
                  </a:lnTo>
                  <a:lnTo>
                    <a:pt x="336" y="235"/>
                  </a:lnTo>
                  <a:lnTo>
                    <a:pt x="336" y="235"/>
                  </a:lnTo>
                  <a:lnTo>
                    <a:pt x="328" y="235"/>
                  </a:lnTo>
                  <a:lnTo>
                    <a:pt x="328" y="244"/>
                  </a:lnTo>
                  <a:lnTo>
                    <a:pt x="336" y="244"/>
                  </a:lnTo>
                  <a:lnTo>
                    <a:pt x="336" y="244"/>
                  </a:lnTo>
                  <a:lnTo>
                    <a:pt x="336" y="244"/>
                  </a:lnTo>
                  <a:lnTo>
                    <a:pt x="328" y="252"/>
                  </a:lnTo>
                  <a:lnTo>
                    <a:pt x="328" y="252"/>
                  </a:lnTo>
                  <a:lnTo>
                    <a:pt x="328" y="252"/>
                  </a:lnTo>
                  <a:lnTo>
                    <a:pt x="328" y="252"/>
                  </a:lnTo>
                  <a:lnTo>
                    <a:pt x="320" y="261"/>
                  </a:lnTo>
                  <a:lnTo>
                    <a:pt x="320" y="261"/>
                  </a:lnTo>
                  <a:lnTo>
                    <a:pt x="311" y="269"/>
                  </a:lnTo>
                  <a:lnTo>
                    <a:pt x="311" y="269"/>
                  </a:lnTo>
                  <a:lnTo>
                    <a:pt x="311" y="261"/>
                  </a:lnTo>
                  <a:lnTo>
                    <a:pt x="311" y="261"/>
                  </a:lnTo>
                  <a:lnTo>
                    <a:pt x="311" y="261"/>
                  </a:lnTo>
                  <a:lnTo>
                    <a:pt x="303" y="269"/>
                  </a:lnTo>
                  <a:lnTo>
                    <a:pt x="303" y="269"/>
                  </a:lnTo>
                  <a:lnTo>
                    <a:pt x="303" y="269"/>
                  </a:lnTo>
                  <a:lnTo>
                    <a:pt x="303" y="269"/>
                  </a:lnTo>
                  <a:lnTo>
                    <a:pt x="311" y="269"/>
                  </a:lnTo>
                  <a:lnTo>
                    <a:pt x="311" y="269"/>
                  </a:lnTo>
                  <a:lnTo>
                    <a:pt x="294" y="277"/>
                  </a:lnTo>
                  <a:lnTo>
                    <a:pt x="294" y="286"/>
                  </a:lnTo>
                  <a:lnTo>
                    <a:pt x="278" y="303"/>
                  </a:lnTo>
                  <a:lnTo>
                    <a:pt x="278" y="303"/>
                  </a:lnTo>
                  <a:lnTo>
                    <a:pt x="269" y="311"/>
                  </a:lnTo>
                  <a:lnTo>
                    <a:pt x="269" y="311"/>
                  </a:lnTo>
                  <a:lnTo>
                    <a:pt x="261" y="319"/>
                  </a:lnTo>
                  <a:lnTo>
                    <a:pt x="261" y="319"/>
                  </a:lnTo>
                  <a:lnTo>
                    <a:pt x="261" y="319"/>
                  </a:lnTo>
                  <a:lnTo>
                    <a:pt x="261" y="328"/>
                  </a:lnTo>
                  <a:lnTo>
                    <a:pt x="252" y="328"/>
                  </a:lnTo>
                  <a:lnTo>
                    <a:pt x="244" y="328"/>
                  </a:lnTo>
                  <a:lnTo>
                    <a:pt x="244" y="328"/>
                  </a:lnTo>
                  <a:lnTo>
                    <a:pt x="244" y="336"/>
                  </a:lnTo>
                  <a:lnTo>
                    <a:pt x="236" y="345"/>
                  </a:lnTo>
                  <a:lnTo>
                    <a:pt x="236" y="345"/>
                  </a:lnTo>
                  <a:lnTo>
                    <a:pt x="236" y="336"/>
                  </a:lnTo>
                  <a:lnTo>
                    <a:pt x="236" y="336"/>
                  </a:lnTo>
                  <a:lnTo>
                    <a:pt x="227" y="345"/>
                  </a:lnTo>
                  <a:lnTo>
                    <a:pt x="227" y="345"/>
                  </a:lnTo>
                  <a:lnTo>
                    <a:pt x="227" y="353"/>
                  </a:lnTo>
                  <a:lnTo>
                    <a:pt x="227" y="362"/>
                  </a:lnTo>
                  <a:lnTo>
                    <a:pt x="227" y="370"/>
                  </a:lnTo>
                  <a:lnTo>
                    <a:pt x="227" y="370"/>
                  </a:lnTo>
                  <a:lnTo>
                    <a:pt x="227" y="387"/>
                  </a:lnTo>
                  <a:lnTo>
                    <a:pt x="227" y="387"/>
                  </a:lnTo>
                  <a:lnTo>
                    <a:pt x="227" y="395"/>
                  </a:lnTo>
                  <a:lnTo>
                    <a:pt x="227" y="404"/>
                  </a:lnTo>
                  <a:lnTo>
                    <a:pt x="219" y="412"/>
                  </a:lnTo>
                  <a:lnTo>
                    <a:pt x="219" y="420"/>
                  </a:lnTo>
                  <a:lnTo>
                    <a:pt x="227" y="420"/>
                  </a:lnTo>
                  <a:lnTo>
                    <a:pt x="227" y="437"/>
                  </a:lnTo>
                  <a:lnTo>
                    <a:pt x="227" y="446"/>
                  </a:lnTo>
                  <a:lnTo>
                    <a:pt x="219" y="446"/>
                  </a:lnTo>
                  <a:lnTo>
                    <a:pt x="219" y="446"/>
                  </a:lnTo>
                  <a:lnTo>
                    <a:pt x="219" y="446"/>
                  </a:lnTo>
                  <a:lnTo>
                    <a:pt x="210" y="446"/>
                  </a:lnTo>
                  <a:lnTo>
                    <a:pt x="210" y="446"/>
                  </a:lnTo>
                  <a:lnTo>
                    <a:pt x="210" y="454"/>
                  </a:lnTo>
                  <a:lnTo>
                    <a:pt x="210" y="454"/>
                  </a:lnTo>
                  <a:lnTo>
                    <a:pt x="210" y="462"/>
                  </a:lnTo>
                  <a:lnTo>
                    <a:pt x="210" y="462"/>
                  </a:lnTo>
                  <a:lnTo>
                    <a:pt x="219" y="462"/>
                  </a:lnTo>
                  <a:lnTo>
                    <a:pt x="219" y="462"/>
                  </a:lnTo>
                  <a:lnTo>
                    <a:pt x="210" y="462"/>
                  </a:lnTo>
                  <a:lnTo>
                    <a:pt x="210" y="462"/>
                  </a:lnTo>
                  <a:lnTo>
                    <a:pt x="202" y="462"/>
                  </a:lnTo>
                  <a:lnTo>
                    <a:pt x="202" y="462"/>
                  </a:lnTo>
                  <a:lnTo>
                    <a:pt x="194" y="462"/>
                  </a:lnTo>
                  <a:lnTo>
                    <a:pt x="194" y="471"/>
                  </a:lnTo>
                  <a:lnTo>
                    <a:pt x="194" y="471"/>
                  </a:lnTo>
                  <a:lnTo>
                    <a:pt x="194" y="471"/>
                  </a:lnTo>
                  <a:lnTo>
                    <a:pt x="194" y="471"/>
                  </a:lnTo>
                  <a:lnTo>
                    <a:pt x="194" y="479"/>
                  </a:lnTo>
                  <a:lnTo>
                    <a:pt x="185" y="479"/>
                  </a:lnTo>
                  <a:lnTo>
                    <a:pt x="177" y="479"/>
                  </a:lnTo>
                  <a:lnTo>
                    <a:pt x="177" y="479"/>
                  </a:lnTo>
                  <a:lnTo>
                    <a:pt x="168" y="471"/>
                  </a:lnTo>
                  <a:lnTo>
                    <a:pt x="160" y="462"/>
                  </a:lnTo>
                  <a:lnTo>
                    <a:pt x="160" y="454"/>
                  </a:lnTo>
                  <a:lnTo>
                    <a:pt x="160" y="446"/>
                  </a:lnTo>
                  <a:lnTo>
                    <a:pt x="160" y="437"/>
                  </a:lnTo>
                  <a:lnTo>
                    <a:pt x="160" y="437"/>
                  </a:lnTo>
                  <a:lnTo>
                    <a:pt x="152" y="437"/>
                  </a:lnTo>
                  <a:lnTo>
                    <a:pt x="152" y="429"/>
                  </a:lnTo>
                  <a:lnTo>
                    <a:pt x="152" y="420"/>
                  </a:lnTo>
                  <a:lnTo>
                    <a:pt x="143" y="420"/>
                  </a:lnTo>
                  <a:lnTo>
                    <a:pt x="143" y="412"/>
                  </a:lnTo>
                  <a:lnTo>
                    <a:pt x="143" y="412"/>
                  </a:lnTo>
                  <a:lnTo>
                    <a:pt x="135" y="404"/>
                  </a:lnTo>
                  <a:lnTo>
                    <a:pt x="135" y="404"/>
                  </a:lnTo>
                  <a:lnTo>
                    <a:pt x="135" y="404"/>
                  </a:lnTo>
                  <a:lnTo>
                    <a:pt x="135" y="395"/>
                  </a:lnTo>
                  <a:lnTo>
                    <a:pt x="135" y="395"/>
                  </a:lnTo>
                  <a:lnTo>
                    <a:pt x="126" y="387"/>
                  </a:lnTo>
                  <a:lnTo>
                    <a:pt x="126" y="378"/>
                  </a:lnTo>
                  <a:lnTo>
                    <a:pt x="126" y="370"/>
                  </a:lnTo>
                  <a:lnTo>
                    <a:pt x="126" y="370"/>
                  </a:lnTo>
                  <a:lnTo>
                    <a:pt x="126" y="362"/>
                  </a:lnTo>
                  <a:lnTo>
                    <a:pt x="126" y="362"/>
                  </a:lnTo>
                  <a:lnTo>
                    <a:pt x="118" y="362"/>
                  </a:lnTo>
                  <a:lnTo>
                    <a:pt x="118" y="353"/>
                  </a:lnTo>
                  <a:lnTo>
                    <a:pt x="118" y="353"/>
                  </a:lnTo>
                  <a:lnTo>
                    <a:pt x="109" y="353"/>
                  </a:lnTo>
                  <a:lnTo>
                    <a:pt x="109" y="345"/>
                  </a:lnTo>
                  <a:lnTo>
                    <a:pt x="109" y="345"/>
                  </a:lnTo>
                  <a:lnTo>
                    <a:pt x="109" y="345"/>
                  </a:lnTo>
                  <a:lnTo>
                    <a:pt x="109" y="336"/>
                  </a:lnTo>
                  <a:lnTo>
                    <a:pt x="101" y="328"/>
                  </a:lnTo>
                  <a:lnTo>
                    <a:pt x="101" y="319"/>
                  </a:lnTo>
                  <a:lnTo>
                    <a:pt x="93" y="303"/>
                  </a:lnTo>
                  <a:lnTo>
                    <a:pt x="93" y="303"/>
                  </a:lnTo>
                  <a:lnTo>
                    <a:pt x="93" y="294"/>
                  </a:lnTo>
                  <a:lnTo>
                    <a:pt x="93" y="294"/>
                  </a:lnTo>
                  <a:lnTo>
                    <a:pt x="93" y="286"/>
                  </a:lnTo>
                  <a:lnTo>
                    <a:pt x="93" y="286"/>
                  </a:lnTo>
                  <a:lnTo>
                    <a:pt x="93" y="286"/>
                  </a:lnTo>
                  <a:lnTo>
                    <a:pt x="93" y="286"/>
                  </a:lnTo>
                  <a:lnTo>
                    <a:pt x="93" y="277"/>
                  </a:lnTo>
                  <a:lnTo>
                    <a:pt x="84" y="269"/>
                  </a:lnTo>
                  <a:lnTo>
                    <a:pt x="84" y="261"/>
                  </a:lnTo>
                  <a:lnTo>
                    <a:pt x="84" y="261"/>
                  </a:lnTo>
                  <a:lnTo>
                    <a:pt x="84" y="261"/>
                  </a:lnTo>
                  <a:lnTo>
                    <a:pt x="84" y="261"/>
                  </a:lnTo>
                  <a:lnTo>
                    <a:pt x="84" y="252"/>
                  </a:lnTo>
                  <a:lnTo>
                    <a:pt x="84" y="252"/>
                  </a:lnTo>
                  <a:lnTo>
                    <a:pt x="84" y="244"/>
                  </a:lnTo>
                  <a:lnTo>
                    <a:pt x="84" y="244"/>
                  </a:lnTo>
                  <a:lnTo>
                    <a:pt x="84" y="235"/>
                  </a:lnTo>
                  <a:lnTo>
                    <a:pt x="84" y="235"/>
                  </a:lnTo>
                  <a:lnTo>
                    <a:pt x="84" y="227"/>
                  </a:lnTo>
                  <a:lnTo>
                    <a:pt x="93" y="227"/>
                  </a:lnTo>
                  <a:lnTo>
                    <a:pt x="84" y="227"/>
                  </a:lnTo>
                  <a:lnTo>
                    <a:pt x="84" y="227"/>
                  </a:lnTo>
                  <a:lnTo>
                    <a:pt x="84" y="227"/>
                  </a:lnTo>
                  <a:lnTo>
                    <a:pt x="84" y="227"/>
                  </a:lnTo>
                  <a:lnTo>
                    <a:pt x="76" y="227"/>
                  </a:lnTo>
                  <a:lnTo>
                    <a:pt x="76" y="219"/>
                  </a:lnTo>
                  <a:lnTo>
                    <a:pt x="84" y="219"/>
                  </a:lnTo>
                  <a:lnTo>
                    <a:pt x="84" y="219"/>
                  </a:lnTo>
                  <a:lnTo>
                    <a:pt x="84" y="219"/>
                  </a:lnTo>
                  <a:lnTo>
                    <a:pt x="84" y="219"/>
                  </a:lnTo>
                  <a:lnTo>
                    <a:pt x="84" y="219"/>
                  </a:lnTo>
                  <a:lnTo>
                    <a:pt x="84" y="219"/>
                  </a:lnTo>
                  <a:lnTo>
                    <a:pt x="76" y="219"/>
                  </a:lnTo>
                  <a:lnTo>
                    <a:pt x="76" y="210"/>
                  </a:lnTo>
                  <a:lnTo>
                    <a:pt x="76" y="219"/>
                  </a:lnTo>
                  <a:lnTo>
                    <a:pt x="76" y="219"/>
                  </a:lnTo>
                  <a:lnTo>
                    <a:pt x="76" y="227"/>
                  </a:lnTo>
                  <a:lnTo>
                    <a:pt x="76" y="227"/>
                  </a:lnTo>
                  <a:lnTo>
                    <a:pt x="76" y="235"/>
                  </a:lnTo>
                  <a:lnTo>
                    <a:pt x="76" y="235"/>
                  </a:lnTo>
                  <a:lnTo>
                    <a:pt x="76" y="244"/>
                  </a:lnTo>
                  <a:lnTo>
                    <a:pt x="67" y="244"/>
                  </a:lnTo>
                  <a:lnTo>
                    <a:pt x="59" y="252"/>
                  </a:lnTo>
                  <a:lnTo>
                    <a:pt x="51" y="252"/>
                  </a:lnTo>
                  <a:lnTo>
                    <a:pt x="51" y="252"/>
                  </a:lnTo>
                  <a:lnTo>
                    <a:pt x="34" y="235"/>
                  </a:lnTo>
                  <a:lnTo>
                    <a:pt x="25" y="227"/>
                  </a:lnTo>
                  <a:lnTo>
                    <a:pt x="25" y="227"/>
                  </a:lnTo>
                  <a:lnTo>
                    <a:pt x="25" y="227"/>
                  </a:lnTo>
                  <a:lnTo>
                    <a:pt x="25" y="227"/>
                  </a:lnTo>
                  <a:lnTo>
                    <a:pt x="17" y="219"/>
                  </a:lnTo>
                  <a:lnTo>
                    <a:pt x="17" y="219"/>
                  </a:lnTo>
                  <a:lnTo>
                    <a:pt x="17" y="219"/>
                  </a:lnTo>
                  <a:lnTo>
                    <a:pt x="17" y="219"/>
                  </a:lnTo>
                  <a:lnTo>
                    <a:pt x="17" y="219"/>
                  </a:lnTo>
                  <a:lnTo>
                    <a:pt x="17" y="219"/>
                  </a:lnTo>
                  <a:lnTo>
                    <a:pt x="17" y="219"/>
                  </a:lnTo>
                  <a:lnTo>
                    <a:pt x="25" y="219"/>
                  </a:lnTo>
                  <a:lnTo>
                    <a:pt x="25" y="219"/>
                  </a:lnTo>
                  <a:lnTo>
                    <a:pt x="25" y="219"/>
                  </a:lnTo>
                  <a:lnTo>
                    <a:pt x="25" y="219"/>
                  </a:lnTo>
                  <a:lnTo>
                    <a:pt x="25" y="219"/>
                  </a:lnTo>
                  <a:lnTo>
                    <a:pt x="34" y="210"/>
                  </a:lnTo>
                  <a:lnTo>
                    <a:pt x="42" y="210"/>
                  </a:lnTo>
                  <a:lnTo>
                    <a:pt x="42" y="210"/>
                  </a:lnTo>
                  <a:lnTo>
                    <a:pt x="42" y="210"/>
                  </a:lnTo>
                  <a:lnTo>
                    <a:pt x="42" y="202"/>
                  </a:lnTo>
                  <a:lnTo>
                    <a:pt x="42" y="202"/>
                  </a:lnTo>
                  <a:lnTo>
                    <a:pt x="42" y="202"/>
                  </a:lnTo>
                  <a:lnTo>
                    <a:pt x="42" y="202"/>
                  </a:lnTo>
                  <a:lnTo>
                    <a:pt x="42" y="210"/>
                  </a:lnTo>
                  <a:lnTo>
                    <a:pt x="34" y="210"/>
                  </a:lnTo>
                  <a:lnTo>
                    <a:pt x="25" y="210"/>
                  </a:lnTo>
                  <a:lnTo>
                    <a:pt x="25" y="210"/>
                  </a:lnTo>
                  <a:lnTo>
                    <a:pt x="17" y="210"/>
                  </a:lnTo>
                  <a:lnTo>
                    <a:pt x="9" y="202"/>
                  </a:lnTo>
                  <a:lnTo>
                    <a:pt x="9" y="202"/>
                  </a:lnTo>
                  <a:lnTo>
                    <a:pt x="9" y="193"/>
                  </a:lnTo>
                  <a:lnTo>
                    <a:pt x="9" y="193"/>
                  </a:lnTo>
                  <a:lnTo>
                    <a:pt x="17" y="193"/>
                  </a:lnTo>
                  <a:lnTo>
                    <a:pt x="9" y="193"/>
                  </a:lnTo>
                  <a:lnTo>
                    <a:pt x="0" y="193"/>
                  </a:lnTo>
                  <a:lnTo>
                    <a:pt x="0" y="185"/>
                  </a:lnTo>
                  <a:lnTo>
                    <a:pt x="9" y="185"/>
                  </a:lnTo>
                  <a:lnTo>
                    <a:pt x="9" y="185"/>
                  </a:lnTo>
                  <a:lnTo>
                    <a:pt x="9" y="185"/>
                  </a:lnTo>
                  <a:lnTo>
                    <a:pt x="17" y="185"/>
                  </a:lnTo>
                  <a:lnTo>
                    <a:pt x="17" y="177"/>
                  </a:lnTo>
                  <a:lnTo>
                    <a:pt x="25" y="185"/>
                  </a:lnTo>
                  <a:lnTo>
                    <a:pt x="34" y="177"/>
                  </a:lnTo>
                  <a:lnTo>
                    <a:pt x="34" y="177"/>
                  </a:lnTo>
                  <a:lnTo>
                    <a:pt x="42" y="177"/>
                  </a:lnTo>
                  <a:lnTo>
                    <a:pt x="42" y="177"/>
                  </a:lnTo>
                  <a:lnTo>
                    <a:pt x="42" y="177"/>
                  </a:lnTo>
                  <a:lnTo>
                    <a:pt x="42" y="177"/>
                  </a:lnTo>
                  <a:lnTo>
                    <a:pt x="51" y="177"/>
                  </a:lnTo>
                  <a:lnTo>
                    <a:pt x="51" y="177"/>
                  </a:lnTo>
                  <a:lnTo>
                    <a:pt x="51" y="177"/>
                  </a:lnTo>
                  <a:lnTo>
                    <a:pt x="42" y="160"/>
                  </a:lnTo>
                  <a:lnTo>
                    <a:pt x="42" y="160"/>
                  </a:lnTo>
                  <a:lnTo>
                    <a:pt x="42" y="151"/>
                  </a:lnTo>
                  <a:lnTo>
                    <a:pt x="42" y="151"/>
                  </a:lnTo>
                  <a:lnTo>
                    <a:pt x="34" y="151"/>
                  </a:lnTo>
                  <a:lnTo>
                    <a:pt x="34" y="151"/>
                  </a:lnTo>
                  <a:lnTo>
                    <a:pt x="25" y="143"/>
                  </a:lnTo>
                  <a:lnTo>
                    <a:pt x="25" y="134"/>
                  </a:lnTo>
                  <a:lnTo>
                    <a:pt x="25" y="134"/>
                  </a:lnTo>
                  <a:lnTo>
                    <a:pt x="25" y="134"/>
                  </a:lnTo>
                  <a:lnTo>
                    <a:pt x="25" y="134"/>
                  </a:lnTo>
                  <a:lnTo>
                    <a:pt x="17" y="134"/>
                  </a:lnTo>
                  <a:lnTo>
                    <a:pt x="17" y="134"/>
                  </a:lnTo>
                  <a:lnTo>
                    <a:pt x="17" y="126"/>
                  </a:lnTo>
                  <a:lnTo>
                    <a:pt x="17" y="118"/>
                  </a:lnTo>
                  <a:lnTo>
                    <a:pt x="17" y="118"/>
                  </a:lnTo>
                  <a:lnTo>
                    <a:pt x="25" y="109"/>
                  </a:lnTo>
                  <a:lnTo>
                    <a:pt x="25" y="109"/>
                  </a:lnTo>
                  <a:lnTo>
                    <a:pt x="25" y="109"/>
                  </a:lnTo>
                  <a:lnTo>
                    <a:pt x="34" y="109"/>
                  </a:lnTo>
                  <a:lnTo>
                    <a:pt x="34" y="109"/>
                  </a:lnTo>
                  <a:lnTo>
                    <a:pt x="34" y="109"/>
                  </a:lnTo>
                  <a:lnTo>
                    <a:pt x="34" y="109"/>
                  </a:lnTo>
                  <a:lnTo>
                    <a:pt x="42" y="109"/>
                  </a:lnTo>
                  <a:lnTo>
                    <a:pt x="51" y="109"/>
                  </a:lnTo>
                  <a:lnTo>
                    <a:pt x="59" y="101"/>
                  </a:lnTo>
                  <a:lnTo>
                    <a:pt x="59" y="92"/>
                  </a:lnTo>
                  <a:lnTo>
                    <a:pt x="67" y="84"/>
                  </a:lnTo>
                  <a:lnTo>
                    <a:pt x="76" y="84"/>
                  </a:lnTo>
                  <a:lnTo>
                    <a:pt x="76" y="76"/>
                  </a:lnTo>
                  <a:lnTo>
                    <a:pt x="76" y="67"/>
                  </a:lnTo>
                  <a:lnTo>
                    <a:pt x="84" y="67"/>
                  </a:lnTo>
                  <a:lnTo>
                    <a:pt x="84" y="67"/>
                  </a:lnTo>
                  <a:lnTo>
                    <a:pt x="84" y="59"/>
                  </a:lnTo>
                  <a:lnTo>
                    <a:pt x="84" y="59"/>
                  </a:lnTo>
                  <a:lnTo>
                    <a:pt x="84" y="50"/>
                  </a:lnTo>
                  <a:lnTo>
                    <a:pt x="93" y="50"/>
                  </a:lnTo>
                  <a:lnTo>
                    <a:pt x="93" y="50"/>
                  </a:lnTo>
                  <a:lnTo>
                    <a:pt x="93" y="42"/>
                  </a:lnTo>
                  <a:lnTo>
                    <a:pt x="93" y="34"/>
                  </a:lnTo>
                  <a:lnTo>
                    <a:pt x="93" y="34"/>
                  </a:lnTo>
                  <a:lnTo>
                    <a:pt x="93" y="25"/>
                  </a:lnTo>
                  <a:lnTo>
                    <a:pt x="101" y="25"/>
                  </a:lnTo>
                  <a:lnTo>
                    <a:pt x="101" y="25"/>
                  </a:lnTo>
                  <a:lnTo>
                    <a:pt x="101" y="25"/>
                  </a:lnTo>
                  <a:lnTo>
                    <a:pt x="109" y="17"/>
                  </a:lnTo>
                  <a:lnTo>
                    <a:pt x="109" y="8"/>
                  </a:lnTo>
                  <a:lnTo>
                    <a:pt x="118" y="0"/>
                  </a:lnTo>
                  <a:lnTo>
                    <a:pt x="126" y="0"/>
                  </a:lnTo>
                  <a:lnTo>
                    <a:pt x="126" y="0"/>
                  </a:lnTo>
                  <a:lnTo>
                    <a:pt x="126" y="0"/>
                  </a:lnTo>
                  <a:lnTo>
                    <a:pt x="135" y="8"/>
                  </a:lnTo>
                  <a:lnTo>
                    <a:pt x="143" y="0"/>
                  </a:lnTo>
                  <a:lnTo>
                    <a:pt x="152" y="8"/>
                  </a:lnTo>
                  <a:lnTo>
                    <a:pt x="152" y="8"/>
                  </a:lnTo>
                  <a:lnTo>
                    <a:pt x="152" y="8"/>
                  </a:lnTo>
                  <a:lnTo>
                    <a:pt x="160" y="17"/>
                  </a:lnTo>
                  <a:lnTo>
                    <a:pt x="160" y="17"/>
                  </a:lnTo>
                  <a:lnTo>
                    <a:pt x="160" y="17"/>
                  </a:lnTo>
                  <a:close/>
                  <a:moveTo>
                    <a:pt x="362" y="227"/>
                  </a:moveTo>
                  <a:lnTo>
                    <a:pt x="362" y="227"/>
                  </a:lnTo>
                  <a:lnTo>
                    <a:pt x="362" y="227"/>
                  </a:lnTo>
                  <a:lnTo>
                    <a:pt x="362" y="227"/>
                  </a:lnTo>
                  <a:lnTo>
                    <a:pt x="362" y="227"/>
                  </a:lnTo>
                  <a:close/>
                  <a:moveTo>
                    <a:pt x="362" y="227"/>
                  </a:moveTo>
                  <a:lnTo>
                    <a:pt x="362" y="227"/>
                  </a:lnTo>
                  <a:lnTo>
                    <a:pt x="362" y="227"/>
                  </a:lnTo>
                  <a:lnTo>
                    <a:pt x="362" y="227"/>
                  </a:lnTo>
                  <a:lnTo>
                    <a:pt x="362" y="227"/>
                  </a:lnTo>
                  <a:lnTo>
                    <a:pt x="362" y="227"/>
                  </a:lnTo>
                  <a:lnTo>
                    <a:pt x="362" y="227"/>
                  </a:lnTo>
                  <a:close/>
                  <a:moveTo>
                    <a:pt x="353" y="227"/>
                  </a:moveTo>
                  <a:lnTo>
                    <a:pt x="353" y="227"/>
                  </a:lnTo>
                  <a:lnTo>
                    <a:pt x="353" y="235"/>
                  </a:lnTo>
                  <a:lnTo>
                    <a:pt x="353" y="227"/>
                  </a:lnTo>
                  <a:lnTo>
                    <a:pt x="353" y="227"/>
                  </a:lnTo>
                  <a:lnTo>
                    <a:pt x="353" y="227"/>
                  </a:lnTo>
                  <a:close/>
                  <a:moveTo>
                    <a:pt x="353" y="227"/>
                  </a:moveTo>
                  <a:lnTo>
                    <a:pt x="353" y="227"/>
                  </a:lnTo>
                  <a:lnTo>
                    <a:pt x="353" y="227"/>
                  </a:lnTo>
                  <a:lnTo>
                    <a:pt x="353" y="227"/>
                  </a:lnTo>
                  <a:lnTo>
                    <a:pt x="353" y="227"/>
                  </a:lnTo>
                  <a:lnTo>
                    <a:pt x="353" y="22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p:nvSpPr>
          <p:spPr bwMode="auto">
            <a:xfrm>
              <a:off x="4763" y="2413"/>
              <a:ext cx="92" cy="118"/>
            </a:xfrm>
            <a:custGeom>
              <a:avLst/>
              <a:gdLst>
                <a:gd name="T0" fmla="*/ 10 w 11"/>
                <a:gd name="T1" fmla="*/ 13 h 14"/>
                <a:gd name="T2" fmla="*/ 10 w 11"/>
                <a:gd name="T3" fmla="*/ 13 h 14"/>
                <a:gd name="T4" fmla="*/ 10 w 11"/>
                <a:gd name="T5" fmla="*/ 14 h 14"/>
                <a:gd name="T6" fmla="*/ 9 w 11"/>
                <a:gd name="T7" fmla="*/ 13 h 14"/>
                <a:gd name="T8" fmla="*/ 9 w 11"/>
                <a:gd name="T9" fmla="*/ 12 h 14"/>
                <a:gd name="T10" fmla="*/ 9 w 11"/>
                <a:gd name="T11" fmla="*/ 12 h 14"/>
                <a:gd name="T12" fmla="*/ 9 w 11"/>
                <a:gd name="T13" fmla="*/ 11 h 14"/>
                <a:gd name="T14" fmla="*/ 8 w 11"/>
                <a:gd name="T15" fmla="*/ 9 h 14"/>
                <a:gd name="T16" fmla="*/ 7 w 11"/>
                <a:gd name="T17" fmla="*/ 9 h 14"/>
                <a:gd name="T18" fmla="*/ 6 w 11"/>
                <a:gd name="T19" fmla="*/ 9 h 14"/>
                <a:gd name="T20" fmla="*/ 5 w 11"/>
                <a:gd name="T21" fmla="*/ 8 h 14"/>
                <a:gd name="T22" fmla="*/ 6 w 11"/>
                <a:gd name="T23" fmla="*/ 10 h 14"/>
                <a:gd name="T24" fmla="*/ 6 w 11"/>
                <a:gd name="T25" fmla="*/ 10 h 14"/>
                <a:gd name="T26" fmla="*/ 5 w 11"/>
                <a:gd name="T27" fmla="*/ 12 h 14"/>
                <a:gd name="T28" fmla="*/ 5 w 11"/>
                <a:gd name="T29" fmla="*/ 11 h 14"/>
                <a:gd name="T30" fmla="*/ 5 w 11"/>
                <a:gd name="T31" fmla="*/ 11 h 14"/>
                <a:gd name="T32" fmla="*/ 5 w 11"/>
                <a:gd name="T33" fmla="*/ 10 h 14"/>
                <a:gd name="T34" fmla="*/ 4 w 11"/>
                <a:gd name="T35" fmla="*/ 10 h 14"/>
                <a:gd name="T36" fmla="*/ 4 w 11"/>
                <a:gd name="T37" fmla="*/ 11 h 14"/>
                <a:gd name="T38" fmla="*/ 4 w 11"/>
                <a:gd name="T39" fmla="*/ 12 h 14"/>
                <a:gd name="T40" fmla="*/ 4 w 11"/>
                <a:gd name="T41" fmla="*/ 12 h 14"/>
                <a:gd name="T42" fmla="*/ 3 w 11"/>
                <a:gd name="T43" fmla="*/ 11 h 14"/>
                <a:gd name="T44" fmla="*/ 3 w 11"/>
                <a:gd name="T45" fmla="*/ 10 h 14"/>
                <a:gd name="T46" fmla="*/ 2 w 11"/>
                <a:gd name="T47" fmla="*/ 8 h 14"/>
                <a:gd name="T48" fmla="*/ 2 w 11"/>
                <a:gd name="T49" fmla="*/ 7 h 14"/>
                <a:gd name="T50" fmla="*/ 0 w 11"/>
                <a:gd name="T51" fmla="*/ 5 h 14"/>
                <a:gd name="T52" fmla="*/ 1 w 11"/>
                <a:gd name="T53" fmla="*/ 4 h 14"/>
                <a:gd name="T54" fmla="*/ 2 w 11"/>
                <a:gd name="T55" fmla="*/ 4 h 14"/>
                <a:gd name="T56" fmla="*/ 1 w 11"/>
                <a:gd name="T57" fmla="*/ 3 h 14"/>
                <a:gd name="T58" fmla="*/ 0 w 11"/>
                <a:gd name="T59" fmla="*/ 2 h 14"/>
                <a:gd name="T60" fmla="*/ 0 w 11"/>
                <a:gd name="T61" fmla="*/ 1 h 14"/>
                <a:gd name="T62" fmla="*/ 1 w 11"/>
                <a:gd name="T63" fmla="*/ 0 h 14"/>
                <a:gd name="T64" fmla="*/ 1 w 11"/>
                <a:gd name="T65" fmla="*/ 1 h 14"/>
                <a:gd name="T66" fmla="*/ 2 w 11"/>
                <a:gd name="T67" fmla="*/ 1 h 14"/>
                <a:gd name="T68" fmla="*/ 2 w 11"/>
                <a:gd name="T69" fmla="*/ 1 h 14"/>
                <a:gd name="T70" fmla="*/ 3 w 11"/>
                <a:gd name="T71" fmla="*/ 2 h 14"/>
                <a:gd name="T72" fmla="*/ 3 w 11"/>
                <a:gd name="T73" fmla="*/ 2 h 14"/>
                <a:gd name="T74" fmla="*/ 4 w 11"/>
                <a:gd name="T75" fmla="*/ 3 h 14"/>
                <a:gd name="T76" fmla="*/ 4 w 11"/>
                <a:gd name="T77" fmla="*/ 3 h 14"/>
                <a:gd name="T78" fmla="*/ 6 w 11"/>
                <a:gd name="T79" fmla="*/ 4 h 14"/>
                <a:gd name="T80" fmla="*/ 8 w 11"/>
                <a:gd name="T81" fmla="*/ 4 h 14"/>
                <a:gd name="T82" fmla="*/ 9 w 11"/>
                <a:gd name="T83" fmla="*/ 4 h 14"/>
                <a:gd name="T84" fmla="*/ 9 w 11"/>
                <a:gd name="T85" fmla="*/ 5 h 14"/>
                <a:gd name="T86" fmla="*/ 8 w 11"/>
                <a:gd name="T87" fmla="*/ 6 h 14"/>
                <a:gd name="T88" fmla="*/ 8 w 11"/>
                <a:gd name="T89" fmla="*/ 6 h 14"/>
                <a:gd name="T90" fmla="*/ 7 w 11"/>
                <a:gd name="T91" fmla="*/ 7 h 14"/>
                <a:gd name="T92" fmla="*/ 7 w 11"/>
                <a:gd name="T93" fmla="*/ 8 h 14"/>
                <a:gd name="T94" fmla="*/ 8 w 11"/>
                <a:gd name="T95" fmla="*/ 9 h 14"/>
                <a:gd name="T96" fmla="*/ 8 w 11"/>
                <a:gd name="T97" fmla="*/ 8 h 14"/>
                <a:gd name="T98" fmla="*/ 9 w 11"/>
                <a:gd name="T99" fmla="*/ 8 h 14"/>
                <a:gd name="T100" fmla="*/ 9 w 11"/>
                <a:gd name="T101" fmla="*/ 8 h 14"/>
                <a:gd name="T102" fmla="*/ 10 w 11"/>
                <a:gd name="T103" fmla="*/ 8 h 14"/>
                <a:gd name="T104" fmla="*/ 10 w 11"/>
                <a:gd name="T105" fmla="*/ 9 h 14"/>
                <a:gd name="T106" fmla="*/ 10 w 11"/>
                <a:gd name="T107" fmla="*/ 11 h 14"/>
                <a:gd name="T108" fmla="*/ 10 w 11"/>
                <a:gd name="T109" fmla="*/ 12 h 14"/>
                <a:gd name="T110" fmla="*/ 8 w 11"/>
                <a:gd name="T111" fmla="*/ 10 h 14"/>
                <a:gd name="T112" fmla="*/ 8 w 11"/>
                <a:gd name="T113" fmla="*/ 10 h 14"/>
                <a:gd name="T114" fmla="*/ 7 w 11"/>
                <a:gd name="T115" fmla="*/ 10 h 14"/>
                <a:gd name="T116" fmla="*/ 7 w 11"/>
                <a:gd name="T117" fmla="*/ 10 h 14"/>
                <a:gd name="T118" fmla="*/ 7 w 11"/>
                <a:gd name="T119" fmla="*/ 10 h 14"/>
                <a:gd name="T120" fmla="*/ 6 w 11"/>
                <a:gd name="T121" fmla="*/ 10 h 14"/>
                <a:gd name="T122" fmla="*/ 6 w 11"/>
                <a:gd name="T1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 h="14">
                  <a:moveTo>
                    <a:pt x="11" y="12"/>
                  </a:moveTo>
                  <a:cubicBezTo>
                    <a:pt x="11" y="12"/>
                    <a:pt x="11" y="12"/>
                    <a:pt x="11" y="12"/>
                  </a:cubicBezTo>
                  <a:cubicBezTo>
                    <a:pt x="10" y="13"/>
                    <a:pt x="10" y="13"/>
                    <a:pt x="10" y="13"/>
                  </a:cubicBezTo>
                  <a:cubicBezTo>
                    <a:pt x="10" y="13"/>
                    <a:pt x="10" y="13"/>
                    <a:pt x="10" y="13"/>
                  </a:cubicBezTo>
                  <a:cubicBezTo>
                    <a:pt x="10" y="13"/>
                    <a:pt x="10" y="13"/>
                    <a:pt x="10" y="13"/>
                  </a:cubicBezTo>
                  <a:cubicBezTo>
                    <a:pt x="10" y="13"/>
                    <a:pt x="10" y="13"/>
                    <a:pt x="10" y="13"/>
                  </a:cubicBezTo>
                  <a:cubicBezTo>
                    <a:pt x="10" y="14"/>
                    <a:pt x="10" y="14"/>
                    <a:pt x="10" y="14"/>
                  </a:cubicBezTo>
                  <a:cubicBezTo>
                    <a:pt x="10" y="14"/>
                    <a:pt x="10" y="14"/>
                    <a:pt x="10" y="14"/>
                  </a:cubicBezTo>
                  <a:cubicBezTo>
                    <a:pt x="10" y="14"/>
                    <a:pt x="10" y="14"/>
                    <a:pt x="10" y="14"/>
                  </a:cubicBezTo>
                  <a:cubicBezTo>
                    <a:pt x="10" y="14"/>
                    <a:pt x="10" y="14"/>
                    <a:pt x="10" y="14"/>
                  </a:cubicBezTo>
                  <a:cubicBezTo>
                    <a:pt x="9" y="13"/>
                    <a:pt x="9" y="13"/>
                    <a:pt x="9" y="13"/>
                  </a:cubicBezTo>
                  <a:cubicBezTo>
                    <a:pt x="9" y="13"/>
                    <a:pt x="9" y="13"/>
                    <a:pt x="9" y="13"/>
                  </a:cubicBezTo>
                  <a:cubicBezTo>
                    <a:pt x="9" y="13"/>
                    <a:pt x="9" y="13"/>
                    <a:pt x="9" y="13"/>
                  </a:cubicBezTo>
                  <a:cubicBezTo>
                    <a:pt x="9" y="12"/>
                    <a:pt x="9" y="12"/>
                    <a:pt x="9" y="12"/>
                  </a:cubicBezTo>
                  <a:cubicBezTo>
                    <a:pt x="9" y="12"/>
                    <a:pt x="9" y="12"/>
                    <a:pt x="9" y="12"/>
                  </a:cubicBezTo>
                  <a:cubicBezTo>
                    <a:pt x="9" y="12"/>
                    <a:pt x="9" y="12"/>
                    <a:pt x="9" y="12"/>
                  </a:cubicBezTo>
                  <a:cubicBezTo>
                    <a:pt x="9" y="13"/>
                    <a:pt x="9" y="13"/>
                    <a:pt x="9" y="13"/>
                  </a:cubicBezTo>
                  <a:cubicBezTo>
                    <a:pt x="9" y="12"/>
                    <a:pt x="9" y="12"/>
                    <a:pt x="9" y="12"/>
                  </a:cubicBezTo>
                  <a:cubicBezTo>
                    <a:pt x="9" y="12"/>
                    <a:pt x="9" y="12"/>
                    <a:pt x="9" y="12"/>
                  </a:cubicBezTo>
                  <a:cubicBezTo>
                    <a:pt x="9" y="12"/>
                    <a:pt x="9" y="12"/>
                    <a:pt x="9" y="12"/>
                  </a:cubicBezTo>
                  <a:cubicBezTo>
                    <a:pt x="9" y="11"/>
                    <a:pt x="9" y="11"/>
                    <a:pt x="9" y="11"/>
                  </a:cubicBezTo>
                  <a:cubicBezTo>
                    <a:pt x="9" y="11"/>
                    <a:pt x="9" y="11"/>
                    <a:pt x="9" y="11"/>
                  </a:cubicBezTo>
                  <a:cubicBezTo>
                    <a:pt x="8" y="11"/>
                    <a:pt x="8" y="11"/>
                    <a:pt x="8" y="11"/>
                  </a:cubicBezTo>
                  <a:cubicBezTo>
                    <a:pt x="8" y="9"/>
                    <a:pt x="8" y="9"/>
                    <a:pt x="8" y="9"/>
                  </a:cubicBezTo>
                  <a:cubicBezTo>
                    <a:pt x="8" y="9"/>
                    <a:pt x="8" y="9"/>
                    <a:pt x="8" y="9"/>
                  </a:cubicBezTo>
                  <a:cubicBezTo>
                    <a:pt x="8" y="9"/>
                    <a:pt x="8" y="9"/>
                    <a:pt x="8" y="9"/>
                  </a:cubicBezTo>
                  <a:cubicBezTo>
                    <a:pt x="7" y="9"/>
                    <a:pt x="7" y="9"/>
                    <a:pt x="7" y="9"/>
                  </a:cubicBezTo>
                  <a:cubicBezTo>
                    <a:pt x="7" y="10"/>
                    <a:pt x="7" y="10"/>
                    <a:pt x="7" y="10"/>
                  </a:cubicBezTo>
                  <a:cubicBezTo>
                    <a:pt x="6" y="9"/>
                    <a:pt x="6" y="9"/>
                    <a:pt x="6" y="9"/>
                  </a:cubicBezTo>
                  <a:cubicBezTo>
                    <a:pt x="6" y="9"/>
                    <a:pt x="6" y="9"/>
                    <a:pt x="6" y="9"/>
                  </a:cubicBezTo>
                  <a:cubicBezTo>
                    <a:pt x="6" y="9"/>
                    <a:pt x="6" y="9"/>
                    <a:pt x="6" y="9"/>
                  </a:cubicBezTo>
                  <a:cubicBezTo>
                    <a:pt x="6" y="9"/>
                    <a:pt x="6" y="9"/>
                    <a:pt x="6" y="9"/>
                  </a:cubicBezTo>
                  <a:cubicBezTo>
                    <a:pt x="5" y="8"/>
                    <a:pt x="5" y="8"/>
                    <a:pt x="5" y="8"/>
                  </a:cubicBezTo>
                  <a:cubicBezTo>
                    <a:pt x="6" y="9"/>
                    <a:pt x="6" y="9"/>
                    <a:pt x="6" y="9"/>
                  </a:cubicBezTo>
                  <a:cubicBezTo>
                    <a:pt x="6" y="9"/>
                    <a:pt x="6" y="9"/>
                    <a:pt x="6" y="9"/>
                  </a:cubicBezTo>
                  <a:cubicBezTo>
                    <a:pt x="6" y="10"/>
                    <a:pt x="6" y="10"/>
                    <a:pt x="6" y="10"/>
                  </a:cubicBezTo>
                  <a:cubicBezTo>
                    <a:pt x="5" y="10"/>
                    <a:pt x="5" y="10"/>
                    <a:pt x="5" y="10"/>
                  </a:cubicBezTo>
                  <a:cubicBezTo>
                    <a:pt x="6" y="10"/>
                    <a:pt x="6" y="10"/>
                    <a:pt x="6" y="10"/>
                  </a:cubicBezTo>
                  <a:cubicBezTo>
                    <a:pt x="6" y="10"/>
                    <a:pt x="6" y="10"/>
                    <a:pt x="6" y="10"/>
                  </a:cubicBezTo>
                  <a:cubicBezTo>
                    <a:pt x="6" y="11"/>
                    <a:pt x="6" y="11"/>
                    <a:pt x="6" y="11"/>
                  </a:cubicBezTo>
                  <a:cubicBezTo>
                    <a:pt x="5" y="11"/>
                    <a:pt x="5" y="11"/>
                    <a:pt x="5" y="11"/>
                  </a:cubicBezTo>
                  <a:cubicBezTo>
                    <a:pt x="5" y="12"/>
                    <a:pt x="5" y="12"/>
                    <a:pt x="5" y="12"/>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4" y="11"/>
                    <a:pt x="4" y="11"/>
                    <a:pt x="4" y="11"/>
                  </a:cubicBezTo>
                  <a:cubicBezTo>
                    <a:pt x="5" y="10"/>
                    <a:pt x="5" y="10"/>
                    <a:pt x="5" y="10"/>
                  </a:cubicBezTo>
                  <a:cubicBezTo>
                    <a:pt x="5" y="10"/>
                    <a:pt x="5" y="10"/>
                    <a:pt x="5" y="10"/>
                  </a:cubicBezTo>
                  <a:cubicBezTo>
                    <a:pt x="4" y="10"/>
                    <a:pt x="4" y="10"/>
                    <a:pt x="4" y="10"/>
                  </a:cubicBezTo>
                  <a:cubicBezTo>
                    <a:pt x="5" y="10"/>
                    <a:pt x="5" y="10"/>
                    <a:pt x="5" y="10"/>
                  </a:cubicBezTo>
                  <a:cubicBezTo>
                    <a:pt x="4" y="10"/>
                    <a:pt x="4" y="10"/>
                    <a:pt x="4" y="10"/>
                  </a:cubicBezTo>
                  <a:cubicBezTo>
                    <a:pt x="4" y="11"/>
                    <a:pt x="4" y="11"/>
                    <a:pt x="4" y="11"/>
                  </a:cubicBezTo>
                  <a:cubicBezTo>
                    <a:pt x="4" y="11"/>
                    <a:pt x="4" y="11"/>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3" y="12"/>
                    <a:pt x="3" y="12"/>
                    <a:pt x="3" y="12"/>
                  </a:cubicBezTo>
                  <a:cubicBezTo>
                    <a:pt x="3" y="12"/>
                    <a:pt x="3" y="12"/>
                    <a:pt x="3" y="12"/>
                  </a:cubicBezTo>
                  <a:cubicBezTo>
                    <a:pt x="3" y="11"/>
                    <a:pt x="3" y="11"/>
                    <a:pt x="3" y="11"/>
                  </a:cubicBezTo>
                  <a:cubicBezTo>
                    <a:pt x="3" y="11"/>
                    <a:pt x="3" y="11"/>
                    <a:pt x="3" y="11"/>
                  </a:cubicBezTo>
                  <a:cubicBezTo>
                    <a:pt x="3" y="11"/>
                    <a:pt x="3" y="11"/>
                    <a:pt x="3" y="11"/>
                  </a:cubicBezTo>
                  <a:cubicBezTo>
                    <a:pt x="3" y="10"/>
                    <a:pt x="3" y="10"/>
                    <a:pt x="3" y="10"/>
                  </a:cubicBezTo>
                  <a:cubicBezTo>
                    <a:pt x="3" y="10"/>
                    <a:pt x="3" y="10"/>
                    <a:pt x="3" y="10"/>
                  </a:cubicBezTo>
                  <a:cubicBezTo>
                    <a:pt x="2" y="9"/>
                    <a:pt x="2" y="9"/>
                    <a:pt x="2" y="9"/>
                  </a:cubicBezTo>
                  <a:cubicBezTo>
                    <a:pt x="2" y="8"/>
                    <a:pt x="2" y="8"/>
                    <a:pt x="2" y="8"/>
                  </a:cubicBezTo>
                  <a:cubicBezTo>
                    <a:pt x="2" y="8"/>
                    <a:pt x="2" y="8"/>
                    <a:pt x="2" y="8"/>
                  </a:cubicBezTo>
                  <a:cubicBezTo>
                    <a:pt x="2" y="7"/>
                    <a:pt x="2" y="7"/>
                    <a:pt x="2" y="7"/>
                  </a:cubicBezTo>
                  <a:cubicBezTo>
                    <a:pt x="2" y="7"/>
                    <a:pt x="2" y="7"/>
                    <a:pt x="2" y="7"/>
                  </a:cubicBezTo>
                  <a:cubicBezTo>
                    <a:pt x="1" y="6"/>
                    <a:pt x="1" y="6"/>
                    <a:pt x="1" y="6"/>
                  </a:cubicBezTo>
                  <a:cubicBezTo>
                    <a:pt x="1" y="6"/>
                    <a:pt x="1" y="6"/>
                    <a:pt x="1" y="6"/>
                  </a:cubicBezTo>
                  <a:cubicBezTo>
                    <a:pt x="0" y="5"/>
                    <a:pt x="0" y="5"/>
                    <a:pt x="0" y="5"/>
                  </a:cubicBezTo>
                  <a:cubicBezTo>
                    <a:pt x="0" y="5"/>
                    <a:pt x="0" y="5"/>
                    <a:pt x="0" y="5"/>
                  </a:cubicBezTo>
                  <a:cubicBezTo>
                    <a:pt x="1" y="4"/>
                    <a:pt x="1" y="4"/>
                    <a:pt x="1"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2" y="3"/>
                    <a:pt x="2" y="3"/>
                    <a:pt x="2" y="3"/>
                  </a:cubicBezTo>
                  <a:cubicBezTo>
                    <a:pt x="1" y="3"/>
                    <a:pt x="1" y="3"/>
                    <a:pt x="1" y="3"/>
                  </a:cubicBezTo>
                  <a:cubicBezTo>
                    <a:pt x="1" y="3"/>
                    <a:pt x="1" y="3"/>
                    <a:pt x="1" y="3"/>
                  </a:cubicBezTo>
                  <a:cubicBezTo>
                    <a:pt x="0" y="3"/>
                    <a:pt x="0" y="3"/>
                    <a:pt x="0" y="3"/>
                  </a:cubicBezTo>
                  <a:cubicBezTo>
                    <a:pt x="0" y="2"/>
                    <a:pt x="0" y="2"/>
                    <a:pt x="0" y="2"/>
                  </a:cubicBezTo>
                  <a:cubicBezTo>
                    <a:pt x="0" y="2"/>
                    <a:pt x="0" y="2"/>
                    <a:pt x="0" y="2"/>
                  </a:cubicBezTo>
                  <a:cubicBezTo>
                    <a:pt x="1" y="1"/>
                    <a:pt x="1" y="1"/>
                    <a:pt x="1" y="1"/>
                  </a:cubicBezTo>
                  <a:cubicBezTo>
                    <a:pt x="0" y="1"/>
                    <a:pt x="0" y="1"/>
                    <a:pt x="0" y="1"/>
                  </a:cubicBezTo>
                  <a:cubicBezTo>
                    <a:pt x="0" y="1"/>
                    <a:pt x="0" y="1"/>
                    <a:pt x="0" y="1"/>
                  </a:cubicBezTo>
                  <a:cubicBezTo>
                    <a:pt x="0" y="1"/>
                    <a:pt x="0" y="1"/>
                    <a:pt x="0"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3" y="2"/>
                    <a:pt x="3" y="2"/>
                    <a:pt x="3" y="2"/>
                  </a:cubicBezTo>
                  <a:cubicBezTo>
                    <a:pt x="3" y="1"/>
                    <a:pt x="3" y="1"/>
                    <a:pt x="3" y="1"/>
                  </a:cubicBezTo>
                  <a:cubicBezTo>
                    <a:pt x="3" y="1"/>
                    <a:pt x="3" y="1"/>
                    <a:pt x="3" y="1"/>
                  </a:cubicBezTo>
                  <a:cubicBezTo>
                    <a:pt x="3" y="2"/>
                    <a:pt x="3" y="2"/>
                    <a:pt x="3" y="2"/>
                  </a:cubicBezTo>
                  <a:cubicBezTo>
                    <a:pt x="3" y="2"/>
                    <a:pt x="3" y="2"/>
                    <a:pt x="3" y="2"/>
                  </a:cubicBezTo>
                  <a:cubicBezTo>
                    <a:pt x="4" y="3"/>
                    <a:pt x="4" y="3"/>
                    <a:pt x="4" y="3"/>
                  </a:cubicBezTo>
                  <a:cubicBezTo>
                    <a:pt x="4" y="3"/>
                    <a:pt x="4" y="3"/>
                    <a:pt x="4" y="3"/>
                  </a:cubicBezTo>
                  <a:cubicBezTo>
                    <a:pt x="4" y="3"/>
                    <a:pt x="4" y="3"/>
                    <a:pt x="4" y="3"/>
                  </a:cubicBezTo>
                  <a:cubicBezTo>
                    <a:pt x="4" y="4"/>
                    <a:pt x="4" y="4"/>
                    <a:pt x="4" y="4"/>
                  </a:cubicBezTo>
                  <a:cubicBezTo>
                    <a:pt x="4" y="3"/>
                    <a:pt x="4" y="3"/>
                    <a:pt x="4" y="3"/>
                  </a:cubicBezTo>
                  <a:cubicBezTo>
                    <a:pt x="5" y="4"/>
                    <a:pt x="5" y="4"/>
                    <a:pt x="5" y="4"/>
                  </a:cubicBezTo>
                  <a:cubicBezTo>
                    <a:pt x="5" y="4"/>
                    <a:pt x="5" y="4"/>
                    <a:pt x="5" y="4"/>
                  </a:cubicBezTo>
                  <a:cubicBezTo>
                    <a:pt x="6" y="4"/>
                    <a:pt x="6" y="4"/>
                    <a:pt x="6"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9" y="4"/>
                    <a:pt x="9" y="4"/>
                    <a:pt x="9" y="4"/>
                  </a:cubicBezTo>
                  <a:cubicBezTo>
                    <a:pt x="9" y="4"/>
                    <a:pt x="9" y="4"/>
                    <a:pt x="9" y="4"/>
                  </a:cubicBezTo>
                  <a:cubicBezTo>
                    <a:pt x="9" y="5"/>
                    <a:pt x="9" y="5"/>
                    <a:pt x="9" y="5"/>
                  </a:cubicBezTo>
                  <a:cubicBezTo>
                    <a:pt x="9" y="5"/>
                    <a:pt x="9" y="5"/>
                    <a:pt x="9"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7" y="7"/>
                    <a:pt x="7" y="7"/>
                    <a:pt x="7" y="7"/>
                  </a:cubicBezTo>
                  <a:cubicBezTo>
                    <a:pt x="7" y="7"/>
                    <a:pt x="7" y="7"/>
                    <a:pt x="7" y="7"/>
                  </a:cubicBezTo>
                  <a:cubicBezTo>
                    <a:pt x="7" y="7"/>
                    <a:pt x="7" y="7"/>
                    <a:pt x="7" y="7"/>
                  </a:cubicBezTo>
                  <a:cubicBezTo>
                    <a:pt x="7" y="7"/>
                    <a:pt x="7" y="7"/>
                    <a:pt x="7" y="7"/>
                  </a:cubicBezTo>
                  <a:cubicBezTo>
                    <a:pt x="7" y="8"/>
                    <a:pt x="7" y="8"/>
                    <a:pt x="7" y="8"/>
                  </a:cubicBezTo>
                  <a:cubicBezTo>
                    <a:pt x="7" y="8"/>
                    <a:pt x="7" y="8"/>
                    <a:pt x="7" y="8"/>
                  </a:cubicBezTo>
                  <a:cubicBezTo>
                    <a:pt x="7" y="8"/>
                    <a:pt x="7" y="8"/>
                    <a:pt x="7" y="8"/>
                  </a:cubicBezTo>
                  <a:cubicBezTo>
                    <a:pt x="8" y="8"/>
                    <a:pt x="8" y="8"/>
                    <a:pt x="8" y="8"/>
                  </a:cubicBezTo>
                  <a:cubicBezTo>
                    <a:pt x="8" y="9"/>
                    <a:pt x="8" y="9"/>
                    <a:pt x="8" y="9"/>
                  </a:cubicBezTo>
                  <a:cubicBezTo>
                    <a:pt x="8" y="9"/>
                    <a:pt x="8" y="9"/>
                    <a:pt x="8" y="9"/>
                  </a:cubicBezTo>
                  <a:cubicBezTo>
                    <a:pt x="8" y="9"/>
                    <a:pt x="8" y="9"/>
                    <a:pt x="8" y="9"/>
                  </a:cubicBezTo>
                  <a:cubicBezTo>
                    <a:pt x="8" y="8"/>
                    <a:pt x="8" y="8"/>
                    <a:pt x="8" y="8"/>
                  </a:cubicBezTo>
                  <a:cubicBezTo>
                    <a:pt x="8" y="8"/>
                    <a:pt x="8" y="8"/>
                    <a:pt x="8" y="8"/>
                  </a:cubicBezTo>
                  <a:cubicBezTo>
                    <a:pt x="8" y="8"/>
                    <a:pt x="8" y="8"/>
                    <a:pt x="8" y="8"/>
                  </a:cubicBezTo>
                  <a:cubicBezTo>
                    <a:pt x="9" y="8"/>
                    <a:pt x="9" y="8"/>
                    <a:pt x="9" y="8"/>
                  </a:cubicBezTo>
                  <a:cubicBezTo>
                    <a:pt x="8" y="8"/>
                    <a:pt x="8" y="8"/>
                    <a:pt x="8" y="8"/>
                  </a:cubicBezTo>
                  <a:cubicBezTo>
                    <a:pt x="9" y="7"/>
                    <a:pt x="9" y="7"/>
                    <a:pt x="9" y="7"/>
                  </a:cubicBezTo>
                  <a:cubicBezTo>
                    <a:pt x="9" y="8"/>
                    <a:pt x="9" y="8"/>
                    <a:pt x="9" y="8"/>
                  </a:cubicBezTo>
                  <a:cubicBezTo>
                    <a:pt x="9" y="8"/>
                    <a:pt x="9" y="8"/>
                    <a:pt x="9" y="8"/>
                  </a:cubicBezTo>
                  <a:cubicBezTo>
                    <a:pt x="9" y="8"/>
                    <a:pt x="9" y="8"/>
                    <a:pt x="9" y="8"/>
                  </a:cubicBezTo>
                  <a:cubicBezTo>
                    <a:pt x="10" y="8"/>
                    <a:pt x="10" y="8"/>
                    <a:pt x="10" y="8"/>
                  </a:cubicBezTo>
                  <a:cubicBezTo>
                    <a:pt x="10" y="9"/>
                    <a:pt x="10" y="9"/>
                    <a:pt x="10" y="9"/>
                  </a:cubicBezTo>
                  <a:cubicBezTo>
                    <a:pt x="10" y="9"/>
                    <a:pt x="10" y="9"/>
                    <a:pt x="10" y="9"/>
                  </a:cubicBezTo>
                  <a:cubicBezTo>
                    <a:pt x="10" y="9"/>
                    <a:pt x="10" y="9"/>
                    <a:pt x="10" y="9"/>
                  </a:cubicBezTo>
                  <a:cubicBezTo>
                    <a:pt x="10" y="10"/>
                    <a:pt x="10" y="10"/>
                    <a:pt x="10" y="10"/>
                  </a:cubicBezTo>
                  <a:cubicBezTo>
                    <a:pt x="10" y="11"/>
                    <a:pt x="10" y="11"/>
                    <a:pt x="10" y="11"/>
                  </a:cubicBezTo>
                  <a:cubicBezTo>
                    <a:pt x="10" y="11"/>
                    <a:pt x="10" y="11"/>
                    <a:pt x="10" y="11"/>
                  </a:cubicBezTo>
                  <a:cubicBezTo>
                    <a:pt x="10" y="11"/>
                    <a:pt x="10" y="11"/>
                    <a:pt x="10" y="11"/>
                  </a:cubicBezTo>
                  <a:cubicBezTo>
                    <a:pt x="10" y="11"/>
                    <a:pt x="10" y="11"/>
                    <a:pt x="10" y="11"/>
                  </a:cubicBezTo>
                  <a:cubicBezTo>
                    <a:pt x="10" y="12"/>
                    <a:pt x="10" y="12"/>
                    <a:pt x="10" y="12"/>
                  </a:cubicBezTo>
                  <a:cubicBezTo>
                    <a:pt x="11" y="12"/>
                    <a:pt x="11" y="12"/>
                    <a:pt x="11" y="12"/>
                  </a:cubicBezTo>
                  <a:close/>
                  <a:moveTo>
                    <a:pt x="8" y="10"/>
                  </a:moveTo>
                  <a:cubicBezTo>
                    <a:pt x="8" y="10"/>
                    <a:pt x="8" y="10"/>
                    <a:pt x="8" y="10"/>
                  </a:cubicBezTo>
                  <a:cubicBezTo>
                    <a:pt x="7" y="10"/>
                    <a:pt x="7" y="10"/>
                    <a:pt x="7" y="10"/>
                  </a:cubicBezTo>
                  <a:cubicBezTo>
                    <a:pt x="7" y="10"/>
                    <a:pt x="7" y="10"/>
                    <a:pt x="7" y="10"/>
                  </a:cubicBezTo>
                  <a:cubicBezTo>
                    <a:pt x="8" y="10"/>
                    <a:pt x="8" y="10"/>
                    <a:pt x="8" y="10"/>
                  </a:cubicBezTo>
                  <a:cubicBezTo>
                    <a:pt x="8" y="10"/>
                    <a:pt x="8" y="10"/>
                    <a:pt x="8" y="10"/>
                  </a:cubicBezTo>
                  <a:close/>
                  <a:moveTo>
                    <a:pt x="7" y="10"/>
                  </a:moveTo>
                  <a:cubicBezTo>
                    <a:pt x="7" y="10"/>
                    <a:pt x="7" y="10"/>
                    <a:pt x="7" y="10"/>
                  </a:cubicBezTo>
                  <a:cubicBezTo>
                    <a:pt x="7" y="11"/>
                    <a:pt x="7" y="11"/>
                    <a:pt x="7" y="11"/>
                  </a:cubicBezTo>
                  <a:cubicBezTo>
                    <a:pt x="7" y="11"/>
                    <a:pt x="7" y="11"/>
                    <a:pt x="7" y="11"/>
                  </a:cubicBezTo>
                  <a:cubicBezTo>
                    <a:pt x="7" y="10"/>
                    <a:pt x="7" y="10"/>
                    <a:pt x="7" y="10"/>
                  </a:cubicBezTo>
                  <a:cubicBezTo>
                    <a:pt x="7" y="10"/>
                    <a:pt x="7" y="10"/>
                    <a:pt x="7" y="10"/>
                  </a:cubicBezTo>
                  <a:cubicBezTo>
                    <a:pt x="7" y="10"/>
                    <a:pt x="7" y="10"/>
                    <a:pt x="7" y="10"/>
                  </a:cubicBezTo>
                  <a:cubicBezTo>
                    <a:pt x="7" y="10"/>
                    <a:pt x="7" y="10"/>
                    <a:pt x="7" y="10"/>
                  </a:cubicBezTo>
                  <a:close/>
                  <a:moveTo>
                    <a:pt x="6" y="10"/>
                  </a:moveTo>
                  <a:cubicBezTo>
                    <a:pt x="6" y="10"/>
                    <a:pt x="6" y="10"/>
                    <a:pt x="6" y="10"/>
                  </a:cubicBezTo>
                  <a:cubicBezTo>
                    <a:pt x="6" y="10"/>
                    <a:pt x="6" y="10"/>
                    <a:pt x="6" y="10"/>
                  </a:cubicBezTo>
                  <a:cubicBezTo>
                    <a:pt x="6" y="11"/>
                    <a:pt x="6" y="11"/>
                    <a:pt x="6" y="11"/>
                  </a:cubicBezTo>
                  <a:cubicBezTo>
                    <a:pt x="7" y="11"/>
                    <a:pt x="7" y="11"/>
                    <a:pt x="7" y="11"/>
                  </a:cubicBezTo>
                  <a:cubicBezTo>
                    <a:pt x="6" y="10"/>
                    <a:pt x="6" y="10"/>
                    <a:pt x="6" y="1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4771" y="2388"/>
              <a:ext cx="51" cy="25"/>
            </a:xfrm>
            <a:custGeom>
              <a:avLst/>
              <a:gdLst>
                <a:gd name="T0" fmla="*/ 0 w 51"/>
                <a:gd name="T1" fmla="*/ 8 h 25"/>
                <a:gd name="T2" fmla="*/ 0 w 51"/>
                <a:gd name="T3" fmla="*/ 8 h 25"/>
                <a:gd name="T4" fmla="*/ 9 w 51"/>
                <a:gd name="T5" fmla="*/ 0 h 25"/>
                <a:gd name="T6" fmla="*/ 17 w 51"/>
                <a:gd name="T7" fmla="*/ 0 h 25"/>
                <a:gd name="T8" fmla="*/ 25 w 51"/>
                <a:gd name="T9" fmla="*/ 0 h 25"/>
                <a:gd name="T10" fmla="*/ 25 w 51"/>
                <a:gd name="T11" fmla="*/ 0 h 25"/>
                <a:gd name="T12" fmla="*/ 34 w 51"/>
                <a:gd name="T13" fmla="*/ 0 h 25"/>
                <a:gd name="T14" fmla="*/ 34 w 51"/>
                <a:gd name="T15" fmla="*/ 0 h 25"/>
                <a:gd name="T16" fmla="*/ 42 w 51"/>
                <a:gd name="T17" fmla="*/ 0 h 25"/>
                <a:gd name="T18" fmla="*/ 42 w 51"/>
                <a:gd name="T19" fmla="*/ 0 h 25"/>
                <a:gd name="T20" fmla="*/ 51 w 51"/>
                <a:gd name="T21" fmla="*/ 0 h 25"/>
                <a:gd name="T22" fmla="*/ 51 w 51"/>
                <a:gd name="T23" fmla="*/ 0 h 25"/>
                <a:gd name="T24" fmla="*/ 51 w 51"/>
                <a:gd name="T25" fmla="*/ 8 h 25"/>
                <a:gd name="T26" fmla="*/ 51 w 51"/>
                <a:gd name="T27" fmla="*/ 8 h 25"/>
                <a:gd name="T28" fmla="*/ 51 w 51"/>
                <a:gd name="T29" fmla="*/ 17 h 25"/>
                <a:gd name="T30" fmla="*/ 51 w 51"/>
                <a:gd name="T31" fmla="*/ 17 h 25"/>
                <a:gd name="T32" fmla="*/ 51 w 51"/>
                <a:gd name="T33" fmla="*/ 25 h 25"/>
                <a:gd name="T34" fmla="*/ 42 w 51"/>
                <a:gd name="T35" fmla="*/ 25 h 25"/>
                <a:gd name="T36" fmla="*/ 42 w 51"/>
                <a:gd name="T37" fmla="*/ 25 h 25"/>
                <a:gd name="T38" fmla="*/ 34 w 51"/>
                <a:gd name="T39" fmla="*/ 25 h 25"/>
                <a:gd name="T40" fmla="*/ 34 w 51"/>
                <a:gd name="T41" fmla="*/ 25 h 25"/>
                <a:gd name="T42" fmla="*/ 25 w 51"/>
                <a:gd name="T43" fmla="*/ 25 h 25"/>
                <a:gd name="T44" fmla="*/ 25 w 51"/>
                <a:gd name="T45" fmla="*/ 25 h 25"/>
                <a:gd name="T46" fmla="*/ 17 w 51"/>
                <a:gd name="T47" fmla="*/ 25 h 25"/>
                <a:gd name="T48" fmla="*/ 9 w 51"/>
                <a:gd name="T49" fmla="*/ 25 h 25"/>
                <a:gd name="T50" fmla="*/ 9 w 51"/>
                <a:gd name="T51" fmla="*/ 25 h 25"/>
                <a:gd name="T52" fmla="*/ 0 w 51"/>
                <a:gd name="T53" fmla="*/ 25 h 25"/>
                <a:gd name="T54" fmla="*/ 0 w 51"/>
                <a:gd name="T55" fmla="*/ 17 h 25"/>
                <a:gd name="T56" fmla="*/ 0 w 51"/>
                <a:gd name="T57" fmla="*/ 17 h 25"/>
                <a:gd name="T58" fmla="*/ 0 w 51"/>
                <a:gd name="T5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25">
                  <a:moveTo>
                    <a:pt x="0" y="8"/>
                  </a:moveTo>
                  <a:lnTo>
                    <a:pt x="0" y="8"/>
                  </a:lnTo>
                  <a:lnTo>
                    <a:pt x="9" y="0"/>
                  </a:lnTo>
                  <a:lnTo>
                    <a:pt x="17" y="0"/>
                  </a:lnTo>
                  <a:lnTo>
                    <a:pt x="25" y="0"/>
                  </a:lnTo>
                  <a:lnTo>
                    <a:pt x="25" y="0"/>
                  </a:lnTo>
                  <a:lnTo>
                    <a:pt x="34" y="0"/>
                  </a:lnTo>
                  <a:lnTo>
                    <a:pt x="34" y="0"/>
                  </a:lnTo>
                  <a:lnTo>
                    <a:pt x="42" y="0"/>
                  </a:lnTo>
                  <a:lnTo>
                    <a:pt x="42" y="0"/>
                  </a:lnTo>
                  <a:lnTo>
                    <a:pt x="51" y="0"/>
                  </a:lnTo>
                  <a:lnTo>
                    <a:pt x="51" y="0"/>
                  </a:lnTo>
                  <a:lnTo>
                    <a:pt x="51" y="8"/>
                  </a:lnTo>
                  <a:lnTo>
                    <a:pt x="51" y="8"/>
                  </a:lnTo>
                  <a:lnTo>
                    <a:pt x="51" y="17"/>
                  </a:lnTo>
                  <a:lnTo>
                    <a:pt x="51" y="17"/>
                  </a:lnTo>
                  <a:lnTo>
                    <a:pt x="51" y="25"/>
                  </a:lnTo>
                  <a:lnTo>
                    <a:pt x="42" y="25"/>
                  </a:lnTo>
                  <a:lnTo>
                    <a:pt x="42" y="25"/>
                  </a:lnTo>
                  <a:lnTo>
                    <a:pt x="34" y="25"/>
                  </a:lnTo>
                  <a:lnTo>
                    <a:pt x="34" y="25"/>
                  </a:lnTo>
                  <a:lnTo>
                    <a:pt x="25" y="25"/>
                  </a:lnTo>
                  <a:lnTo>
                    <a:pt x="25" y="25"/>
                  </a:lnTo>
                  <a:lnTo>
                    <a:pt x="17" y="25"/>
                  </a:lnTo>
                  <a:lnTo>
                    <a:pt x="9" y="25"/>
                  </a:lnTo>
                  <a:lnTo>
                    <a:pt x="9" y="25"/>
                  </a:lnTo>
                  <a:lnTo>
                    <a:pt x="0" y="25"/>
                  </a:lnTo>
                  <a:lnTo>
                    <a:pt x="0" y="17"/>
                  </a:lnTo>
                  <a:lnTo>
                    <a:pt x="0" y="17"/>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4612" y="2346"/>
              <a:ext cx="151" cy="75"/>
            </a:xfrm>
            <a:custGeom>
              <a:avLst/>
              <a:gdLst>
                <a:gd name="T0" fmla="*/ 8 w 151"/>
                <a:gd name="T1" fmla="*/ 0 h 75"/>
                <a:gd name="T2" fmla="*/ 16 w 151"/>
                <a:gd name="T3" fmla="*/ 0 h 75"/>
                <a:gd name="T4" fmla="*/ 25 w 151"/>
                <a:gd name="T5" fmla="*/ 0 h 75"/>
                <a:gd name="T6" fmla="*/ 25 w 151"/>
                <a:gd name="T7" fmla="*/ 0 h 75"/>
                <a:gd name="T8" fmla="*/ 33 w 151"/>
                <a:gd name="T9" fmla="*/ 8 h 75"/>
                <a:gd name="T10" fmla="*/ 42 w 151"/>
                <a:gd name="T11" fmla="*/ 8 h 75"/>
                <a:gd name="T12" fmla="*/ 50 w 151"/>
                <a:gd name="T13" fmla="*/ 8 h 75"/>
                <a:gd name="T14" fmla="*/ 58 w 151"/>
                <a:gd name="T15" fmla="*/ 17 h 75"/>
                <a:gd name="T16" fmla="*/ 58 w 151"/>
                <a:gd name="T17" fmla="*/ 25 h 75"/>
                <a:gd name="T18" fmla="*/ 67 w 151"/>
                <a:gd name="T19" fmla="*/ 17 h 75"/>
                <a:gd name="T20" fmla="*/ 67 w 151"/>
                <a:gd name="T21" fmla="*/ 17 h 75"/>
                <a:gd name="T22" fmla="*/ 75 w 151"/>
                <a:gd name="T23" fmla="*/ 17 h 75"/>
                <a:gd name="T24" fmla="*/ 84 w 151"/>
                <a:gd name="T25" fmla="*/ 25 h 75"/>
                <a:gd name="T26" fmla="*/ 92 w 151"/>
                <a:gd name="T27" fmla="*/ 25 h 75"/>
                <a:gd name="T28" fmla="*/ 92 w 151"/>
                <a:gd name="T29" fmla="*/ 42 h 75"/>
                <a:gd name="T30" fmla="*/ 100 w 151"/>
                <a:gd name="T31" fmla="*/ 42 h 75"/>
                <a:gd name="T32" fmla="*/ 109 w 151"/>
                <a:gd name="T33" fmla="*/ 33 h 75"/>
                <a:gd name="T34" fmla="*/ 117 w 151"/>
                <a:gd name="T35" fmla="*/ 33 h 75"/>
                <a:gd name="T36" fmla="*/ 117 w 151"/>
                <a:gd name="T37" fmla="*/ 42 h 75"/>
                <a:gd name="T38" fmla="*/ 126 w 151"/>
                <a:gd name="T39" fmla="*/ 50 h 75"/>
                <a:gd name="T40" fmla="*/ 134 w 151"/>
                <a:gd name="T41" fmla="*/ 50 h 75"/>
                <a:gd name="T42" fmla="*/ 142 w 151"/>
                <a:gd name="T43" fmla="*/ 42 h 75"/>
                <a:gd name="T44" fmla="*/ 151 w 151"/>
                <a:gd name="T45" fmla="*/ 50 h 75"/>
                <a:gd name="T46" fmla="*/ 151 w 151"/>
                <a:gd name="T47" fmla="*/ 67 h 75"/>
                <a:gd name="T48" fmla="*/ 134 w 151"/>
                <a:gd name="T49" fmla="*/ 75 h 75"/>
                <a:gd name="T50" fmla="*/ 126 w 151"/>
                <a:gd name="T51" fmla="*/ 75 h 75"/>
                <a:gd name="T52" fmla="*/ 109 w 151"/>
                <a:gd name="T53" fmla="*/ 67 h 75"/>
                <a:gd name="T54" fmla="*/ 92 w 151"/>
                <a:gd name="T55" fmla="*/ 67 h 75"/>
                <a:gd name="T56" fmla="*/ 84 w 151"/>
                <a:gd name="T57" fmla="*/ 59 h 75"/>
                <a:gd name="T58" fmla="*/ 67 w 151"/>
                <a:gd name="T59" fmla="*/ 59 h 75"/>
                <a:gd name="T60" fmla="*/ 58 w 151"/>
                <a:gd name="T61" fmla="*/ 59 h 75"/>
                <a:gd name="T62" fmla="*/ 50 w 151"/>
                <a:gd name="T63" fmla="*/ 50 h 75"/>
                <a:gd name="T64" fmla="*/ 33 w 151"/>
                <a:gd name="T65" fmla="*/ 50 h 75"/>
                <a:gd name="T66" fmla="*/ 25 w 151"/>
                <a:gd name="T67" fmla="*/ 42 h 75"/>
                <a:gd name="T68" fmla="*/ 16 w 151"/>
                <a:gd name="T69" fmla="*/ 33 h 75"/>
                <a:gd name="T70" fmla="*/ 8 w 151"/>
                <a:gd name="T71" fmla="*/ 33 h 75"/>
                <a:gd name="T72" fmla="*/ 0 w 151"/>
                <a:gd name="T73" fmla="*/ 25 h 75"/>
                <a:gd name="T74" fmla="*/ 8 w 151"/>
                <a:gd name="T75" fmla="*/ 17 h 75"/>
                <a:gd name="T76" fmla="*/ 8 w 15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75">
                  <a:moveTo>
                    <a:pt x="8" y="0"/>
                  </a:moveTo>
                  <a:lnTo>
                    <a:pt x="8" y="0"/>
                  </a:lnTo>
                  <a:lnTo>
                    <a:pt x="16" y="0"/>
                  </a:lnTo>
                  <a:lnTo>
                    <a:pt x="16" y="0"/>
                  </a:lnTo>
                  <a:lnTo>
                    <a:pt x="16" y="0"/>
                  </a:lnTo>
                  <a:lnTo>
                    <a:pt x="25" y="0"/>
                  </a:lnTo>
                  <a:lnTo>
                    <a:pt x="25" y="0"/>
                  </a:lnTo>
                  <a:lnTo>
                    <a:pt x="25" y="0"/>
                  </a:lnTo>
                  <a:lnTo>
                    <a:pt x="33" y="0"/>
                  </a:lnTo>
                  <a:lnTo>
                    <a:pt x="33" y="8"/>
                  </a:lnTo>
                  <a:lnTo>
                    <a:pt x="42" y="8"/>
                  </a:lnTo>
                  <a:lnTo>
                    <a:pt x="42" y="8"/>
                  </a:lnTo>
                  <a:lnTo>
                    <a:pt x="50" y="8"/>
                  </a:lnTo>
                  <a:lnTo>
                    <a:pt x="50" y="8"/>
                  </a:lnTo>
                  <a:lnTo>
                    <a:pt x="58" y="17"/>
                  </a:lnTo>
                  <a:lnTo>
                    <a:pt x="58" y="17"/>
                  </a:lnTo>
                  <a:lnTo>
                    <a:pt x="58" y="17"/>
                  </a:lnTo>
                  <a:lnTo>
                    <a:pt x="58" y="25"/>
                  </a:lnTo>
                  <a:lnTo>
                    <a:pt x="67" y="25"/>
                  </a:lnTo>
                  <a:lnTo>
                    <a:pt x="67" y="17"/>
                  </a:lnTo>
                  <a:lnTo>
                    <a:pt x="67" y="17"/>
                  </a:lnTo>
                  <a:lnTo>
                    <a:pt x="67" y="17"/>
                  </a:lnTo>
                  <a:lnTo>
                    <a:pt x="75" y="17"/>
                  </a:lnTo>
                  <a:lnTo>
                    <a:pt x="75" y="17"/>
                  </a:lnTo>
                  <a:lnTo>
                    <a:pt x="75" y="25"/>
                  </a:lnTo>
                  <a:lnTo>
                    <a:pt x="84" y="25"/>
                  </a:lnTo>
                  <a:lnTo>
                    <a:pt x="84" y="25"/>
                  </a:lnTo>
                  <a:lnTo>
                    <a:pt x="92" y="25"/>
                  </a:lnTo>
                  <a:lnTo>
                    <a:pt x="92" y="33"/>
                  </a:lnTo>
                  <a:lnTo>
                    <a:pt x="92" y="42"/>
                  </a:lnTo>
                  <a:lnTo>
                    <a:pt x="92" y="42"/>
                  </a:lnTo>
                  <a:lnTo>
                    <a:pt x="100" y="42"/>
                  </a:lnTo>
                  <a:lnTo>
                    <a:pt x="100" y="42"/>
                  </a:lnTo>
                  <a:lnTo>
                    <a:pt x="109" y="33"/>
                  </a:lnTo>
                  <a:lnTo>
                    <a:pt x="109" y="33"/>
                  </a:lnTo>
                  <a:lnTo>
                    <a:pt x="117" y="33"/>
                  </a:lnTo>
                  <a:lnTo>
                    <a:pt x="117" y="33"/>
                  </a:lnTo>
                  <a:lnTo>
                    <a:pt x="117" y="42"/>
                  </a:lnTo>
                  <a:lnTo>
                    <a:pt x="126" y="42"/>
                  </a:lnTo>
                  <a:lnTo>
                    <a:pt x="126" y="50"/>
                  </a:lnTo>
                  <a:lnTo>
                    <a:pt x="134" y="50"/>
                  </a:lnTo>
                  <a:lnTo>
                    <a:pt x="134" y="50"/>
                  </a:lnTo>
                  <a:lnTo>
                    <a:pt x="134" y="50"/>
                  </a:lnTo>
                  <a:lnTo>
                    <a:pt x="142" y="42"/>
                  </a:lnTo>
                  <a:lnTo>
                    <a:pt x="142" y="42"/>
                  </a:lnTo>
                  <a:lnTo>
                    <a:pt x="151" y="50"/>
                  </a:lnTo>
                  <a:lnTo>
                    <a:pt x="142" y="59"/>
                  </a:lnTo>
                  <a:lnTo>
                    <a:pt x="151" y="67"/>
                  </a:lnTo>
                  <a:lnTo>
                    <a:pt x="151" y="75"/>
                  </a:lnTo>
                  <a:lnTo>
                    <a:pt x="134" y="75"/>
                  </a:lnTo>
                  <a:lnTo>
                    <a:pt x="134" y="75"/>
                  </a:lnTo>
                  <a:lnTo>
                    <a:pt x="126" y="75"/>
                  </a:lnTo>
                  <a:lnTo>
                    <a:pt x="109" y="67"/>
                  </a:lnTo>
                  <a:lnTo>
                    <a:pt x="109" y="67"/>
                  </a:lnTo>
                  <a:lnTo>
                    <a:pt x="100" y="67"/>
                  </a:lnTo>
                  <a:lnTo>
                    <a:pt x="92" y="67"/>
                  </a:lnTo>
                  <a:lnTo>
                    <a:pt x="92" y="67"/>
                  </a:lnTo>
                  <a:lnTo>
                    <a:pt x="84" y="59"/>
                  </a:lnTo>
                  <a:lnTo>
                    <a:pt x="75" y="59"/>
                  </a:lnTo>
                  <a:lnTo>
                    <a:pt x="67" y="59"/>
                  </a:lnTo>
                  <a:lnTo>
                    <a:pt x="67" y="59"/>
                  </a:lnTo>
                  <a:lnTo>
                    <a:pt x="58" y="59"/>
                  </a:lnTo>
                  <a:lnTo>
                    <a:pt x="50" y="50"/>
                  </a:lnTo>
                  <a:lnTo>
                    <a:pt x="50" y="50"/>
                  </a:lnTo>
                  <a:lnTo>
                    <a:pt x="42" y="50"/>
                  </a:lnTo>
                  <a:lnTo>
                    <a:pt x="33" y="50"/>
                  </a:lnTo>
                  <a:lnTo>
                    <a:pt x="33" y="42"/>
                  </a:lnTo>
                  <a:lnTo>
                    <a:pt x="25" y="42"/>
                  </a:lnTo>
                  <a:lnTo>
                    <a:pt x="16" y="33"/>
                  </a:lnTo>
                  <a:lnTo>
                    <a:pt x="16" y="33"/>
                  </a:lnTo>
                  <a:lnTo>
                    <a:pt x="8" y="33"/>
                  </a:lnTo>
                  <a:lnTo>
                    <a:pt x="8" y="33"/>
                  </a:lnTo>
                  <a:lnTo>
                    <a:pt x="8" y="33"/>
                  </a:lnTo>
                  <a:lnTo>
                    <a:pt x="0" y="25"/>
                  </a:lnTo>
                  <a:lnTo>
                    <a:pt x="8" y="17"/>
                  </a:lnTo>
                  <a:lnTo>
                    <a:pt x="8" y="17"/>
                  </a:lnTo>
                  <a:lnTo>
                    <a:pt x="8" y="8"/>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4284" y="2211"/>
              <a:ext cx="243" cy="269"/>
            </a:xfrm>
            <a:custGeom>
              <a:avLst/>
              <a:gdLst>
                <a:gd name="T0" fmla="*/ 143 w 243"/>
                <a:gd name="T1" fmla="*/ 261 h 269"/>
                <a:gd name="T2" fmla="*/ 159 w 243"/>
                <a:gd name="T3" fmla="*/ 261 h 269"/>
                <a:gd name="T4" fmla="*/ 176 w 243"/>
                <a:gd name="T5" fmla="*/ 253 h 269"/>
                <a:gd name="T6" fmla="*/ 185 w 243"/>
                <a:gd name="T7" fmla="*/ 253 h 269"/>
                <a:gd name="T8" fmla="*/ 176 w 243"/>
                <a:gd name="T9" fmla="*/ 227 h 269"/>
                <a:gd name="T10" fmla="*/ 159 w 243"/>
                <a:gd name="T11" fmla="*/ 219 h 269"/>
                <a:gd name="T12" fmla="*/ 159 w 243"/>
                <a:gd name="T13" fmla="*/ 210 h 269"/>
                <a:gd name="T14" fmla="*/ 151 w 243"/>
                <a:gd name="T15" fmla="*/ 194 h 269"/>
                <a:gd name="T16" fmla="*/ 159 w 243"/>
                <a:gd name="T17" fmla="*/ 185 h 269"/>
                <a:gd name="T18" fmla="*/ 168 w 243"/>
                <a:gd name="T19" fmla="*/ 185 h 269"/>
                <a:gd name="T20" fmla="*/ 193 w 243"/>
                <a:gd name="T21" fmla="*/ 168 h 269"/>
                <a:gd name="T22" fmla="*/ 210 w 243"/>
                <a:gd name="T23" fmla="*/ 143 h 269"/>
                <a:gd name="T24" fmla="*/ 218 w 243"/>
                <a:gd name="T25" fmla="*/ 135 h 269"/>
                <a:gd name="T26" fmla="*/ 227 w 243"/>
                <a:gd name="T27" fmla="*/ 118 h 269"/>
                <a:gd name="T28" fmla="*/ 235 w 243"/>
                <a:gd name="T29" fmla="*/ 101 h 269"/>
                <a:gd name="T30" fmla="*/ 243 w 243"/>
                <a:gd name="T31" fmla="*/ 93 h 269"/>
                <a:gd name="T32" fmla="*/ 227 w 243"/>
                <a:gd name="T33" fmla="*/ 84 h 269"/>
                <a:gd name="T34" fmla="*/ 201 w 243"/>
                <a:gd name="T35" fmla="*/ 67 h 269"/>
                <a:gd name="T36" fmla="*/ 201 w 243"/>
                <a:gd name="T37" fmla="*/ 42 h 269"/>
                <a:gd name="T38" fmla="*/ 201 w 243"/>
                <a:gd name="T39" fmla="*/ 34 h 269"/>
                <a:gd name="T40" fmla="*/ 185 w 243"/>
                <a:gd name="T41" fmla="*/ 17 h 269"/>
                <a:gd name="T42" fmla="*/ 176 w 243"/>
                <a:gd name="T43" fmla="*/ 9 h 269"/>
                <a:gd name="T44" fmla="*/ 176 w 243"/>
                <a:gd name="T45" fmla="*/ 0 h 269"/>
                <a:gd name="T46" fmla="*/ 159 w 243"/>
                <a:gd name="T47" fmla="*/ 17 h 269"/>
                <a:gd name="T48" fmla="*/ 151 w 243"/>
                <a:gd name="T49" fmla="*/ 42 h 269"/>
                <a:gd name="T50" fmla="*/ 151 w 243"/>
                <a:gd name="T51" fmla="*/ 59 h 269"/>
                <a:gd name="T52" fmla="*/ 143 w 243"/>
                <a:gd name="T53" fmla="*/ 67 h 269"/>
                <a:gd name="T54" fmla="*/ 134 w 243"/>
                <a:gd name="T55" fmla="*/ 76 h 269"/>
                <a:gd name="T56" fmla="*/ 134 w 243"/>
                <a:gd name="T57" fmla="*/ 93 h 269"/>
                <a:gd name="T58" fmla="*/ 126 w 243"/>
                <a:gd name="T59" fmla="*/ 101 h 269"/>
                <a:gd name="T60" fmla="*/ 117 w 243"/>
                <a:gd name="T61" fmla="*/ 110 h 269"/>
                <a:gd name="T62" fmla="*/ 109 w 243"/>
                <a:gd name="T63" fmla="*/ 118 h 269"/>
                <a:gd name="T64" fmla="*/ 92 w 243"/>
                <a:gd name="T65" fmla="*/ 118 h 269"/>
                <a:gd name="T66" fmla="*/ 84 w 243"/>
                <a:gd name="T67" fmla="*/ 126 h 269"/>
                <a:gd name="T68" fmla="*/ 92 w 243"/>
                <a:gd name="T69" fmla="*/ 143 h 269"/>
                <a:gd name="T70" fmla="*/ 67 w 243"/>
                <a:gd name="T71" fmla="*/ 152 h 269"/>
                <a:gd name="T72" fmla="*/ 50 w 243"/>
                <a:gd name="T73" fmla="*/ 160 h 269"/>
                <a:gd name="T74" fmla="*/ 0 w 243"/>
                <a:gd name="T75" fmla="*/ 152 h 269"/>
                <a:gd name="T76" fmla="*/ 17 w 243"/>
                <a:gd name="T77" fmla="*/ 177 h 269"/>
                <a:gd name="T78" fmla="*/ 25 w 243"/>
                <a:gd name="T79" fmla="*/ 185 h 269"/>
                <a:gd name="T80" fmla="*/ 33 w 243"/>
                <a:gd name="T81" fmla="*/ 194 h 269"/>
                <a:gd name="T82" fmla="*/ 42 w 243"/>
                <a:gd name="T83" fmla="*/ 210 h 269"/>
                <a:gd name="T84" fmla="*/ 25 w 243"/>
                <a:gd name="T85" fmla="*/ 210 h 269"/>
                <a:gd name="T86" fmla="*/ 17 w 243"/>
                <a:gd name="T87" fmla="*/ 227 h 269"/>
                <a:gd name="T88" fmla="*/ 17 w 243"/>
                <a:gd name="T89" fmla="*/ 244 h 269"/>
                <a:gd name="T90" fmla="*/ 33 w 243"/>
                <a:gd name="T91" fmla="*/ 244 h 269"/>
                <a:gd name="T92" fmla="*/ 42 w 243"/>
                <a:gd name="T93" fmla="*/ 236 h 269"/>
                <a:gd name="T94" fmla="*/ 50 w 243"/>
                <a:gd name="T95" fmla="*/ 236 h 269"/>
                <a:gd name="T96" fmla="*/ 59 w 243"/>
                <a:gd name="T97" fmla="*/ 236 h 269"/>
                <a:gd name="T98" fmla="*/ 59 w 243"/>
                <a:gd name="T99" fmla="*/ 236 h 269"/>
                <a:gd name="T100" fmla="*/ 75 w 243"/>
                <a:gd name="T101" fmla="*/ 236 h 269"/>
                <a:gd name="T102" fmla="*/ 84 w 243"/>
                <a:gd name="T103" fmla="*/ 236 h 269"/>
                <a:gd name="T104" fmla="*/ 101 w 243"/>
                <a:gd name="T105" fmla="*/ 236 h 269"/>
                <a:gd name="T106" fmla="*/ 109 w 243"/>
                <a:gd name="T107" fmla="*/ 244 h 269"/>
                <a:gd name="T108" fmla="*/ 109 w 243"/>
                <a:gd name="T109" fmla="*/ 244 h 269"/>
                <a:gd name="T110" fmla="*/ 117 w 243"/>
                <a:gd name="T111" fmla="*/ 261 h 269"/>
                <a:gd name="T112" fmla="*/ 117 w 243"/>
                <a:gd name="T113" fmla="*/ 261 h 269"/>
                <a:gd name="T114" fmla="*/ 134 w 243"/>
                <a:gd name="T115"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269">
                  <a:moveTo>
                    <a:pt x="134" y="269"/>
                  </a:moveTo>
                  <a:lnTo>
                    <a:pt x="134" y="261"/>
                  </a:lnTo>
                  <a:lnTo>
                    <a:pt x="143" y="261"/>
                  </a:lnTo>
                  <a:lnTo>
                    <a:pt x="143" y="261"/>
                  </a:lnTo>
                  <a:lnTo>
                    <a:pt x="143" y="261"/>
                  </a:lnTo>
                  <a:lnTo>
                    <a:pt x="151" y="261"/>
                  </a:lnTo>
                  <a:lnTo>
                    <a:pt x="151" y="253"/>
                  </a:lnTo>
                  <a:lnTo>
                    <a:pt x="159" y="261"/>
                  </a:lnTo>
                  <a:lnTo>
                    <a:pt x="168" y="253"/>
                  </a:lnTo>
                  <a:lnTo>
                    <a:pt x="168" y="253"/>
                  </a:lnTo>
                  <a:lnTo>
                    <a:pt x="176" y="253"/>
                  </a:lnTo>
                  <a:lnTo>
                    <a:pt x="176" y="253"/>
                  </a:lnTo>
                  <a:lnTo>
                    <a:pt x="176" y="253"/>
                  </a:lnTo>
                  <a:lnTo>
                    <a:pt x="176" y="253"/>
                  </a:lnTo>
                  <a:lnTo>
                    <a:pt x="185" y="253"/>
                  </a:lnTo>
                  <a:lnTo>
                    <a:pt x="185" y="253"/>
                  </a:lnTo>
                  <a:lnTo>
                    <a:pt x="185" y="253"/>
                  </a:lnTo>
                  <a:lnTo>
                    <a:pt x="176" y="236"/>
                  </a:lnTo>
                  <a:lnTo>
                    <a:pt x="176" y="236"/>
                  </a:lnTo>
                  <a:lnTo>
                    <a:pt x="176" y="227"/>
                  </a:lnTo>
                  <a:lnTo>
                    <a:pt x="176" y="227"/>
                  </a:lnTo>
                  <a:lnTo>
                    <a:pt x="168" y="227"/>
                  </a:lnTo>
                  <a:lnTo>
                    <a:pt x="168" y="227"/>
                  </a:lnTo>
                  <a:lnTo>
                    <a:pt x="159" y="219"/>
                  </a:lnTo>
                  <a:lnTo>
                    <a:pt x="159" y="210"/>
                  </a:lnTo>
                  <a:lnTo>
                    <a:pt x="159" y="210"/>
                  </a:lnTo>
                  <a:lnTo>
                    <a:pt x="159" y="210"/>
                  </a:lnTo>
                  <a:lnTo>
                    <a:pt x="159" y="210"/>
                  </a:lnTo>
                  <a:lnTo>
                    <a:pt x="151" y="210"/>
                  </a:lnTo>
                  <a:lnTo>
                    <a:pt x="151" y="210"/>
                  </a:lnTo>
                  <a:lnTo>
                    <a:pt x="151" y="202"/>
                  </a:lnTo>
                  <a:lnTo>
                    <a:pt x="151" y="194"/>
                  </a:lnTo>
                  <a:lnTo>
                    <a:pt x="151" y="194"/>
                  </a:lnTo>
                  <a:lnTo>
                    <a:pt x="159" y="185"/>
                  </a:lnTo>
                  <a:lnTo>
                    <a:pt x="159" y="185"/>
                  </a:lnTo>
                  <a:lnTo>
                    <a:pt x="159" y="185"/>
                  </a:lnTo>
                  <a:lnTo>
                    <a:pt x="168" y="185"/>
                  </a:lnTo>
                  <a:lnTo>
                    <a:pt x="168" y="185"/>
                  </a:lnTo>
                  <a:lnTo>
                    <a:pt x="168" y="185"/>
                  </a:lnTo>
                  <a:lnTo>
                    <a:pt x="168" y="185"/>
                  </a:lnTo>
                  <a:lnTo>
                    <a:pt x="176" y="185"/>
                  </a:lnTo>
                  <a:lnTo>
                    <a:pt x="185" y="185"/>
                  </a:lnTo>
                  <a:lnTo>
                    <a:pt x="193" y="177"/>
                  </a:lnTo>
                  <a:lnTo>
                    <a:pt x="193" y="168"/>
                  </a:lnTo>
                  <a:lnTo>
                    <a:pt x="201" y="160"/>
                  </a:lnTo>
                  <a:lnTo>
                    <a:pt x="210" y="160"/>
                  </a:lnTo>
                  <a:lnTo>
                    <a:pt x="210" y="152"/>
                  </a:lnTo>
                  <a:lnTo>
                    <a:pt x="210" y="143"/>
                  </a:lnTo>
                  <a:lnTo>
                    <a:pt x="218" y="143"/>
                  </a:lnTo>
                  <a:lnTo>
                    <a:pt x="218" y="143"/>
                  </a:lnTo>
                  <a:lnTo>
                    <a:pt x="218" y="135"/>
                  </a:lnTo>
                  <a:lnTo>
                    <a:pt x="218" y="135"/>
                  </a:lnTo>
                  <a:lnTo>
                    <a:pt x="218" y="126"/>
                  </a:lnTo>
                  <a:lnTo>
                    <a:pt x="227" y="126"/>
                  </a:lnTo>
                  <a:lnTo>
                    <a:pt x="227" y="126"/>
                  </a:lnTo>
                  <a:lnTo>
                    <a:pt x="227" y="118"/>
                  </a:lnTo>
                  <a:lnTo>
                    <a:pt x="227" y="110"/>
                  </a:lnTo>
                  <a:lnTo>
                    <a:pt x="227" y="110"/>
                  </a:lnTo>
                  <a:lnTo>
                    <a:pt x="227" y="101"/>
                  </a:lnTo>
                  <a:lnTo>
                    <a:pt x="235" y="101"/>
                  </a:lnTo>
                  <a:lnTo>
                    <a:pt x="235" y="101"/>
                  </a:lnTo>
                  <a:lnTo>
                    <a:pt x="235" y="101"/>
                  </a:lnTo>
                  <a:lnTo>
                    <a:pt x="243" y="93"/>
                  </a:lnTo>
                  <a:lnTo>
                    <a:pt x="243" y="93"/>
                  </a:lnTo>
                  <a:lnTo>
                    <a:pt x="235" y="93"/>
                  </a:lnTo>
                  <a:lnTo>
                    <a:pt x="235" y="93"/>
                  </a:lnTo>
                  <a:lnTo>
                    <a:pt x="227" y="93"/>
                  </a:lnTo>
                  <a:lnTo>
                    <a:pt x="227" y="84"/>
                  </a:lnTo>
                  <a:lnTo>
                    <a:pt x="218" y="84"/>
                  </a:lnTo>
                  <a:lnTo>
                    <a:pt x="210" y="84"/>
                  </a:lnTo>
                  <a:lnTo>
                    <a:pt x="201" y="76"/>
                  </a:lnTo>
                  <a:lnTo>
                    <a:pt x="201" y="67"/>
                  </a:lnTo>
                  <a:lnTo>
                    <a:pt x="201" y="59"/>
                  </a:lnTo>
                  <a:lnTo>
                    <a:pt x="201" y="51"/>
                  </a:lnTo>
                  <a:lnTo>
                    <a:pt x="201" y="51"/>
                  </a:lnTo>
                  <a:lnTo>
                    <a:pt x="201" y="42"/>
                  </a:lnTo>
                  <a:lnTo>
                    <a:pt x="201" y="42"/>
                  </a:lnTo>
                  <a:lnTo>
                    <a:pt x="210" y="42"/>
                  </a:lnTo>
                  <a:lnTo>
                    <a:pt x="210" y="34"/>
                  </a:lnTo>
                  <a:lnTo>
                    <a:pt x="201" y="34"/>
                  </a:lnTo>
                  <a:lnTo>
                    <a:pt x="201" y="34"/>
                  </a:lnTo>
                  <a:lnTo>
                    <a:pt x="193" y="25"/>
                  </a:lnTo>
                  <a:lnTo>
                    <a:pt x="193" y="25"/>
                  </a:lnTo>
                  <a:lnTo>
                    <a:pt x="185" y="17"/>
                  </a:lnTo>
                  <a:lnTo>
                    <a:pt x="185" y="17"/>
                  </a:lnTo>
                  <a:lnTo>
                    <a:pt x="185" y="25"/>
                  </a:lnTo>
                  <a:lnTo>
                    <a:pt x="176" y="17"/>
                  </a:lnTo>
                  <a:lnTo>
                    <a:pt x="176" y="9"/>
                  </a:lnTo>
                  <a:lnTo>
                    <a:pt x="185" y="9"/>
                  </a:lnTo>
                  <a:lnTo>
                    <a:pt x="185" y="0"/>
                  </a:lnTo>
                  <a:lnTo>
                    <a:pt x="185" y="0"/>
                  </a:lnTo>
                  <a:lnTo>
                    <a:pt x="176" y="0"/>
                  </a:lnTo>
                  <a:lnTo>
                    <a:pt x="168" y="9"/>
                  </a:lnTo>
                  <a:lnTo>
                    <a:pt x="168" y="9"/>
                  </a:lnTo>
                  <a:lnTo>
                    <a:pt x="159" y="9"/>
                  </a:lnTo>
                  <a:lnTo>
                    <a:pt x="159" y="17"/>
                  </a:lnTo>
                  <a:lnTo>
                    <a:pt x="159" y="17"/>
                  </a:lnTo>
                  <a:lnTo>
                    <a:pt x="159" y="25"/>
                  </a:lnTo>
                  <a:lnTo>
                    <a:pt x="159" y="34"/>
                  </a:lnTo>
                  <a:lnTo>
                    <a:pt x="151" y="42"/>
                  </a:lnTo>
                  <a:lnTo>
                    <a:pt x="159" y="51"/>
                  </a:lnTo>
                  <a:lnTo>
                    <a:pt x="159" y="59"/>
                  </a:lnTo>
                  <a:lnTo>
                    <a:pt x="151" y="59"/>
                  </a:lnTo>
                  <a:lnTo>
                    <a:pt x="151" y="59"/>
                  </a:lnTo>
                  <a:lnTo>
                    <a:pt x="143" y="59"/>
                  </a:lnTo>
                  <a:lnTo>
                    <a:pt x="134" y="59"/>
                  </a:lnTo>
                  <a:lnTo>
                    <a:pt x="143" y="67"/>
                  </a:lnTo>
                  <a:lnTo>
                    <a:pt x="143" y="67"/>
                  </a:lnTo>
                  <a:lnTo>
                    <a:pt x="143" y="76"/>
                  </a:lnTo>
                  <a:lnTo>
                    <a:pt x="143" y="76"/>
                  </a:lnTo>
                  <a:lnTo>
                    <a:pt x="143" y="76"/>
                  </a:lnTo>
                  <a:lnTo>
                    <a:pt x="134" y="76"/>
                  </a:lnTo>
                  <a:lnTo>
                    <a:pt x="134" y="84"/>
                  </a:lnTo>
                  <a:lnTo>
                    <a:pt x="134" y="84"/>
                  </a:lnTo>
                  <a:lnTo>
                    <a:pt x="134" y="93"/>
                  </a:lnTo>
                  <a:lnTo>
                    <a:pt x="134" y="93"/>
                  </a:lnTo>
                  <a:lnTo>
                    <a:pt x="134" y="93"/>
                  </a:lnTo>
                  <a:lnTo>
                    <a:pt x="134" y="101"/>
                  </a:lnTo>
                  <a:lnTo>
                    <a:pt x="126" y="110"/>
                  </a:lnTo>
                  <a:lnTo>
                    <a:pt x="126" y="101"/>
                  </a:lnTo>
                  <a:lnTo>
                    <a:pt x="126" y="101"/>
                  </a:lnTo>
                  <a:lnTo>
                    <a:pt x="126" y="110"/>
                  </a:lnTo>
                  <a:lnTo>
                    <a:pt x="117" y="110"/>
                  </a:lnTo>
                  <a:lnTo>
                    <a:pt x="117" y="110"/>
                  </a:lnTo>
                  <a:lnTo>
                    <a:pt x="117" y="110"/>
                  </a:lnTo>
                  <a:lnTo>
                    <a:pt x="109" y="110"/>
                  </a:lnTo>
                  <a:lnTo>
                    <a:pt x="109" y="110"/>
                  </a:lnTo>
                  <a:lnTo>
                    <a:pt x="109" y="118"/>
                  </a:lnTo>
                  <a:lnTo>
                    <a:pt x="109" y="118"/>
                  </a:lnTo>
                  <a:lnTo>
                    <a:pt x="101" y="118"/>
                  </a:lnTo>
                  <a:lnTo>
                    <a:pt x="101" y="118"/>
                  </a:lnTo>
                  <a:lnTo>
                    <a:pt x="92" y="118"/>
                  </a:lnTo>
                  <a:lnTo>
                    <a:pt x="92" y="118"/>
                  </a:lnTo>
                  <a:lnTo>
                    <a:pt x="92" y="126"/>
                  </a:lnTo>
                  <a:lnTo>
                    <a:pt x="92" y="126"/>
                  </a:lnTo>
                  <a:lnTo>
                    <a:pt x="84" y="126"/>
                  </a:lnTo>
                  <a:lnTo>
                    <a:pt x="84" y="135"/>
                  </a:lnTo>
                  <a:lnTo>
                    <a:pt x="84" y="143"/>
                  </a:lnTo>
                  <a:lnTo>
                    <a:pt x="84" y="143"/>
                  </a:lnTo>
                  <a:lnTo>
                    <a:pt x="92" y="143"/>
                  </a:lnTo>
                  <a:lnTo>
                    <a:pt x="84" y="152"/>
                  </a:lnTo>
                  <a:lnTo>
                    <a:pt x="84" y="152"/>
                  </a:lnTo>
                  <a:lnTo>
                    <a:pt x="75" y="152"/>
                  </a:lnTo>
                  <a:lnTo>
                    <a:pt x="67" y="152"/>
                  </a:lnTo>
                  <a:lnTo>
                    <a:pt x="59" y="152"/>
                  </a:lnTo>
                  <a:lnTo>
                    <a:pt x="50" y="152"/>
                  </a:lnTo>
                  <a:lnTo>
                    <a:pt x="50" y="160"/>
                  </a:lnTo>
                  <a:lnTo>
                    <a:pt x="50" y="160"/>
                  </a:lnTo>
                  <a:lnTo>
                    <a:pt x="42" y="160"/>
                  </a:lnTo>
                  <a:lnTo>
                    <a:pt x="17" y="160"/>
                  </a:lnTo>
                  <a:lnTo>
                    <a:pt x="0" y="152"/>
                  </a:lnTo>
                  <a:lnTo>
                    <a:pt x="0" y="152"/>
                  </a:lnTo>
                  <a:lnTo>
                    <a:pt x="8" y="168"/>
                  </a:lnTo>
                  <a:lnTo>
                    <a:pt x="8" y="168"/>
                  </a:lnTo>
                  <a:lnTo>
                    <a:pt x="8" y="177"/>
                  </a:lnTo>
                  <a:lnTo>
                    <a:pt x="17" y="177"/>
                  </a:lnTo>
                  <a:lnTo>
                    <a:pt x="17" y="177"/>
                  </a:lnTo>
                  <a:lnTo>
                    <a:pt x="25" y="177"/>
                  </a:lnTo>
                  <a:lnTo>
                    <a:pt x="25" y="177"/>
                  </a:lnTo>
                  <a:lnTo>
                    <a:pt x="25" y="185"/>
                  </a:lnTo>
                  <a:lnTo>
                    <a:pt x="33" y="185"/>
                  </a:lnTo>
                  <a:lnTo>
                    <a:pt x="33" y="185"/>
                  </a:lnTo>
                  <a:lnTo>
                    <a:pt x="33" y="194"/>
                  </a:lnTo>
                  <a:lnTo>
                    <a:pt x="33" y="194"/>
                  </a:lnTo>
                  <a:lnTo>
                    <a:pt x="33" y="202"/>
                  </a:lnTo>
                  <a:lnTo>
                    <a:pt x="42" y="202"/>
                  </a:lnTo>
                  <a:lnTo>
                    <a:pt x="42" y="202"/>
                  </a:lnTo>
                  <a:lnTo>
                    <a:pt x="42" y="210"/>
                  </a:lnTo>
                  <a:lnTo>
                    <a:pt x="42" y="210"/>
                  </a:lnTo>
                  <a:lnTo>
                    <a:pt x="33" y="210"/>
                  </a:lnTo>
                  <a:lnTo>
                    <a:pt x="25" y="210"/>
                  </a:lnTo>
                  <a:lnTo>
                    <a:pt x="25" y="210"/>
                  </a:lnTo>
                  <a:lnTo>
                    <a:pt x="25" y="219"/>
                  </a:lnTo>
                  <a:lnTo>
                    <a:pt x="17" y="219"/>
                  </a:lnTo>
                  <a:lnTo>
                    <a:pt x="17" y="227"/>
                  </a:lnTo>
                  <a:lnTo>
                    <a:pt x="17" y="227"/>
                  </a:lnTo>
                  <a:lnTo>
                    <a:pt x="17" y="227"/>
                  </a:lnTo>
                  <a:lnTo>
                    <a:pt x="17" y="236"/>
                  </a:lnTo>
                  <a:lnTo>
                    <a:pt x="17" y="244"/>
                  </a:lnTo>
                  <a:lnTo>
                    <a:pt x="17" y="244"/>
                  </a:lnTo>
                  <a:lnTo>
                    <a:pt x="17" y="244"/>
                  </a:lnTo>
                  <a:lnTo>
                    <a:pt x="25" y="244"/>
                  </a:lnTo>
                  <a:lnTo>
                    <a:pt x="25" y="244"/>
                  </a:lnTo>
                  <a:lnTo>
                    <a:pt x="33" y="244"/>
                  </a:lnTo>
                  <a:lnTo>
                    <a:pt x="33" y="244"/>
                  </a:lnTo>
                  <a:lnTo>
                    <a:pt x="33" y="244"/>
                  </a:lnTo>
                  <a:lnTo>
                    <a:pt x="33" y="236"/>
                  </a:lnTo>
                  <a:lnTo>
                    <a:pt x="42" y="236"/>
                  </a:lnTo>
                  <a:lnTo>
                    <a:pt x="42" y="236"/>
                  </a:lnTo>
                  <a:lnTo>
                    <a:pt x="42" y="236"/>
                  </a:lnTo>
                  <a:lnTo>
                    <a:pt x="42" y="236"/>
                  </a:lnTo>
                  <a:lnTo>
                    <a:pt x="50" y="236"/>
                  </a:lnTo>
                  <a:lnTo>
                    <a:pt x="50" y="236"/>
                  </a:lnTo>
                  <a:lnTo>
                    <a:pt x="50" y="236"/>
                  </a:lnTo>
                  <a:lnTo>
                    <a:pt x="50" y="236"/>
                  </a:lnTo>
                  <a:lnTo>
                    <a:pt x="59" y="236"/>
                  </a:lnTo>
                  <a:lnTo>
                    <a:pt x="59" y="236"/>
                  </a:lnTo>
                  <a:lnTo>
                    <a:pt x="59" y="236"/>
                  </a:lnTo>
                  <a:lnTo>
                    <a:pt x="59" y="236"/>
                  </a:lnTo>
                  <a:lnTo>
                    <a:pt x="59" y="236"/>
                  </a:lnTo>
                  <a:lnTo>
                    <a:pt x="67" y="244"/>
                  </a:lnTo>
                  <a:lnTo>
                    <a:pt x="67" y="244"/>
                  </a:lnTo>
                  <a:lnTo>
                    <a:pt x="67" y="236"/>
                  </a:lnTo>
                  <a:lnTo>
                    <a:pt x="75" y="236"/>
                  </a:lnTo>
                  <a:lnTo>
                    <a:pt x="75" y="236"/>
                  </a:lnTo>
                  <a:lnTo>
                    <a:pt x="84" y="236"/>
                  </a:lnTo>
                  <a:lnTo>
                    <a:pt x="84" y="236"/>
                  </a:lnTo>
                  <a:lnTo>
                    <a:pt x="84" y="236"/>
                  </a:lnTo>
                  <a:lnTo>
                    <a:pt x="84" y="236"/>
                  </a:lnTo>
                  <a:lnTo>
                    <a:pt x="92" y="236"/>
                  </a:lnTo>
                  <a:lnTo>
                    <a:pt x="92" y="236"/>
                  </a:lnTo>
                  <a:lnTo>
                    <a:pt x="101" y="236"/>
                  </a:lnTo>
                  <a:lnTo>
                    <a:pt x="101" y="236"/>
                  </a:lnTo>
                  <a:lnTo>
                    <a:pt x="109" y="244"/>
                  </a:lnTo>
                  <a:lnTo>
                    <a:pt x="109" y="244"/>
                  </a:lnTo>
                  <a:lnTo>
                    <a:pt x="109" y="244"/>
                  </a:lnTo>
                  <a:lnTo>
                    <a:pt x="101" y="244"/>
                  </a:lnTo>
                  <a:lnTo>
                    <a:pt x="101" y="244"/>
                  </a:lnTo>
                  <a:lnTo>
                    <a:pt x="109" y="244"/>
                  </a:lnTo>
                  <a:lnTo>
                    <a:pt x="109" y="244"/>
                  </a:lnTo>
                  <a:lnTo>
                    <a:pt x="109" y="244"/>
                  </a:lnTo>
                  <a:lnTo>
                    <a:pt x="117" y="253"/>
                  </a:lnTo>
                  <a:lnTo>
                    <a:pt x="117" y="261"/>
                  </a:lnTo>
                  <a:lnTo>
                    <a:pt x="117" y="261"/>
                  </a:lnTo>
                  <a:lnTo>
                    <a:pt x="117" y="261"/>
                  </a:lnTo>
                  <a:lnTo>
                    <a:pt x="117" y="261"/>
                  </a:lnTo>
                  <a:lnTo>
                    <a:pt x="117" y="261"/>
                  </a:lnTo>
                  <a:lnTo>
                    <a:pt x="117" y="261"/>
                  </a:lnTo>
                  <a:lnTo>
                    <a:pt x="117" y="269"/>
                  </a:lnTo>
                  <a:lnTo>
                    <a:pt x="126" y="269"/>
                  </a:lnTo>
                  <a:lnTo>
                    <a:pt x="126" y="269"/>
                  </a:lnTo>
                  <a:lnTo>
                    <a:pt x="134" y="269"/>
                  </a:lnTo>
                  <a:lnTo>
                    <a:pt x="134" y="269"/>
                  </a:lnTo>
                  <a:lnTo>
                    <a:pt x="134" y="26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4460" y="2203"/>
              <a:ext cx="135" cy="101"/>
            </a:xfrm>
            <a:custGeom>
              <a:avLst/>
              <a:gdLst>
                <a:gd name="T0" fmla="*/ 67 w 135"/>
                <a:gd name="T1" fmla="*/ 101 h 101"/>
                <a:gd name="T2" fmla="*/ 76 w 135"/>
                <a:gd name="T3" fmla="*/ 84 h 101"/>
                <a:gd name="T4" fmla="*/ 84 w 135"/>
                <a:gd name="T5" fmla="*/ 84 h 101"/>
                <a:gd name="T6" fmla="*/ 93 w 135"/>
                <a:gd name="T7" fmla="*/ 92 h 101"/>
                <a:gd name="T8" fmla="*/ 110 w 135"/>
                <a:gd name="T9" fmla="*/ 92 h 101"/>
                <a:gd name="T10" fmla="*/ 110 w 135"/>
                <a:gd name="T11" fmla="*/ 92 h 101"/>
                <a:gd name="T12" fmla="*/ 126 w 135"/>
                <a:gd name="T13" fmla="*/ 92 h 101"/>
                <a:gd name="T14" fmla="*/ 126 w 135"/>
                <a:gd name="T15" fmla="*/ 92 h 101"/>
                <a:gd name="T16" fmla="*/ 126 w 135"/>
                <a:gd name="T17" fmla="*/ 84 h 101"/>
                <a:gd name="T18" fmla="*/ 126 w 135"/>
                <a:gd name="T19" fmla="*/ 75 h 101"/>
                <a:gd name="T20" fmla="*/ 118 w 135"/>
                <a:gd name="T21" fmla="*/ 59 h 101"/>
                <a:gd name="T22" fmla="*/ 110 w 135"/>
                <a:gd name="T23" fmla="*/ 50 h 101"/>
                <a:gd name="T24" fmla="*/ 101 w 135"/>
                <a:gd name="T25" fmla="*/ 42 h 101"/>
                <a:gd name="T26" fmla="*/ 93 w 135"/>
                <a:gd name="T27" fmla="*/ 33 h 101"/>
                <a:gd name="T28" fmla="*/ 84 w 135"/>
                <a:gd name="T29" fmla="*/ 25 h 101"/>
                <a:gd name="T30" fmla="*/ 76 w 135"/>
                <a:gd name="T31" fmla="*/ 25 h 101"/>
                <a:gd name="T32" fmla="*/ 67 w 135"/>
                <a:gd name="T33" fmla="*/ 25 h 101"/>
                <a:gd name="T34" fmla="*/ 67 w 135"/>
                <a:gd name="T35" fmla="*/ 17 h 101"/>
                <a:gd name="T36" fmla="*/ 51 w 135"/>
                <a:gd name="T37" fmla="*/ 0 h 101"/>
                <a:gd name="T38" fmla="*/ 51 w 135"/>
                <a:gd name="T39" fmla="*/ 0 h 101"/>
                <a:gd name="T40" fmla="*/ 42 w 135"/>
                <a:gd name="T41" fmla="*/ 0 h 101"/>
                <a:gd name="T42" fmla="*/ 42 w 135"/>
                <a:gd name="T43" fmla="*/ 0 h 101"/>
                <a:gd name="T44" fmla="*/ 34 w 135"/>
                <a:gd name="T45" fmla="*/ 0 h 101"/>
                <a:gd name="T46" fmla="*/ 34 w 135"/>
                <a:gd name="T47" fmla="*/ 0 h 101"/>
                <a:gd name="T48" fmla="*/ 25 w 135"/>
                <a:gd name="T49" fmla="*/ 8 h 101"/>
                <a:gd name="T50" fmla="*/ 9 w 135"/>
                <a:gd name="T51" fmla="*/ 17 h 101"/>
                <a:gd name="T52" fmla="*/ 0 w 135"/>
                <a:gd name="T53" fmla="*/ 25 h 101"/>
                <a:gd name="T54" fmla="*/ 9 w 135"/>
                <a:gd name="T55" fmla="*/ 25 h 101"/>
                <a:gd name="T56" fmla="*/ 17 w 135"/>
                <a:gd name="T57" fmla="*/ 33 h 101"/>
                <a:gd name="T58" fmla="*/ 25 w 135"/>
                <a:gd name="T59" fmla="*/ 42 h 101"/>
                <a:gd name="T60" fmla="*/ 34 w 135"/>
                <a:gd name="T61" fmla="*/ 42 h 101"/>
                <a:gd name="T62" fmla="*/ 25 w 135"/>
                <a:gd name="T63" fmla="*/ 50 h 101"/>
                <a:gd name="T64" fmla="*/ 25 w 135"/>
                <a:gd name="T65" fmla="*/ 59 h 101"/>
                <a:gd name="T66" fmla="*/ 25 w 135"/>
                <a:gd name="T67" fmla="*/ 67 h 101"/>
                <a:gd name="T68" fmla="*/ 25 w 135"/>
                <a:gd name="T69" fmla="*/ 84 h 101"/>
                <a:gd name="T70" fmla="*/ 42 w 135"/>
                <a:gd name="T71" fmla="*/ 92 h 101"/>
                <a:gd name="T72" fmla="*/ 51 w 135"/>
                <a:gd name="T73" fmla="*/ 101 h 101"/>
                <a:gd name="T74" fmla="*/ 59 w 135"/>
                <a:gd name="T75" fmla="*/ 101 h 101"/>
                <a:gd name="T76" fmla="*/ 67 w 135"/>
                <a:gd name="T7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01">
                  <a:moveTo>
                    <a:pt x="67" y="101"/>
                  </a:moveTo>
                  <a:lnTo>
                    <a:pt x="67" y="101"/>
                  </a:lnTo>
                  <a:lnTo>
                    <a:pt x="67" y="92"/>
                  </a:lnTo>
                  <a:lnTo>
                    <a:pt x="76" y="84"/>
                  </a:lnTo>
                  <a:lnTo>
                    <a:pt x="84" y="84"/>
                  </a:lnTo>
                  <a:lnTo>
                    <a:pt x="84" y="84"/>
                  </a:lnTo>
                  <a:lnTo>
                    <a:pt x="84" y="84"/>
                  </a:lnTo>
                  <a:lnTo>
                    <a:pt x="93" y="92"/>
                  </a:lnTo>
                  <a:lnTo>
                    <a:pt x="101" y="84"/>
                  </a:lnTo>
                  <a:lnTo>
                    <a:pt x="110" y="92"/>
                  </a:lnTo>
                  <a:lnTo>
                    <a:pt x="110" y="92"/>
                  </a:lnTo>
                  <a:lnTo>
                    <a:pt x="110" y="92"/>
                  </a:lnTo>
                  <a:lnTo>
                    <a:pt x="118" y="101"/>
                  </a:lnTo>
                  <a:lnTo>
                    <a:pt x="126" y="92"/>
                  </a:lnTo>
                  <a:lnTo>
                    <a:pt x="126" y="92"/>
                  </a:lnTo>
                  <a:lnTo>
                    <a:pt x="126" y="92"/>
                  </a:lnTo>
                  <a:lnTo>
                    <a:pt x="135" y="92"/>
                  </a:lnTo>
                  <a:lnTo>
                    <a:pt x="126" y="84"/>
                  </a:lnTo>
                  <a:lnTo>
                    <a:pt x="126" y="75"/>
                  </a:lnTo>
                  <a:lnTo>
                    <a:pt x="126" y="75"/>
                  </a:lnTo>
                  <a:lnTo>
                    <a:pt x="118" y="67"/>
                  </a:lnTo>
                  <a:lnTo>
                    <a:pt x="118" y="59"/>
                  </a:lnTo>
                  <a:lnTo>
                    <a:pt x="118" y="59"/>
                  </a:lnTo>
                  <a:lnTo>
                    <a:pt x="110" y="50"/>
                  </a:lnTo>
                  <a:lnTo>
                    <a:pt x="110" y="50"/>
                  </a:lnTo>
                  <a:lnTo>
                    <a:pt x="101" y="42"/>
                  </a:lnTo>
                  <a:lnTo>
                    <a:pt x="101" y="33"/>
                  </a:lnTo>
                  <a:lnTo>
                    <a:pt x="93" y="33"/>
                  </a:lnTo>
                  <a:lnTo>
                    <a:pt x="93" y="33"/>
                  </a:lnTo>
                  <a:lnTo>
                    <a:pt x="84" y="25"/>
                  </a:lnTo>
                  <a:lnTo>
                    <a:pt x="84" y="33"/>
                  </a:lnTo>
                  <a:lnTo>
                    <a:pt x="76" y="25"/>
                  </a:lnTo>
                  <a:lnTo>
                    <a:pt x="67" y="25"/>
                  </a:lnTo>
                  <a:lnTo>
                    <a:pt x="67" y="25"/>
                  </a:lnTo>
                  <a:lnTo>
                    <a:pt x="67" y="17"/>
                  </a:lnTo>
                  <a:lnTo>
                    <a:pt x="67" y="17"/>
                  </a:lnTo>
                  <a:lnTo>
                    <a:pt x="59" y="8"/>
                  </a:lnTo>
                  <a:lnTo>
                    <a:pt x="51" y="0"/>
                  </a:lnTo>
                  <a:lnTo>
                    <a:pt x="51" y="0"/>
                  </a:lnTo>
                  <a:lnTo>
                    <a:pt x="51" y="0"/>
                  </a:lnTo>
                  <a:lnTo>
                    <a:pt x="51" y="0"/>
                  </a:lnTo>
                  <a:lnTo>
                    <a:pt x="42" y="0"/>
                  </a:lnTo>
                  <a:lnTo>
                    <a:pt x="42" y="0"/>
                  </a:lnTo>
                  <a:lnTo>
                    <a:pt x="42" y="0"/>
                  </a:lnTo>
                  <a:lnTo>
                    <a:pt x="34" y="0"/>
                  </a:lnTo>
                  <a:lnTo>
                    <a:pt x="34" y="0"/>
                  </a:lnTo>
                  <a:lnTo>
                    <a:pt x="34" y="0"/>
                  </a:lnTo>
                  <a:lnTo>
                    <a:pt x="34" y="0"/>
                  </a:lnTo>
                  <a:lnTo>
                    <a:pt x="34" y="8"/>
                  </a:lnTo>
                  <a:lnTo>
                    <a:pt x="25" y="8"/>
                  </a:lnTo>
                  <a:lnTo>
                    <a:pt x="9" y="8"/>
                  </a:lnTo>
                  <a:lnTo>
                    <a:pt x="9" y="17"/>
                  </a:lnTo>
                  <a:lnTo>
                    <a:pt x="0" y="17"/>
                  </a:lnTo>
                  <a:lnTo>
                    <a:pt x="0" y="25"/>
                  </a:lnTo>
                  <a:lnTo>
                    <a:pt x="9" y="33"/>
                  </a:lnTo>
                  <a:lnTo>
                    <a:pt x="9" y="25"/>
                  </a:lnTo>
                  <a:lnTo>
                    <a:pt x="9" y="25"/>
                  </a:lnTo>
                  <a:lnTo>
                    <a:pt x="17" y="33"/>
                  </a:lnTo>
                  <a:lnTo>
                    <a:pt x="17" y="33"/>
                  </a:lnTo>
                  <a:lnTo>
                    <a:pt x="25" y="42"/>
                  </a:lnTo>
                  <a:lnTo>
                    <a:pt x="25" y="42"/>
                  </a:lnTo>
                  <a:lnTo>
                    <a:pt x="34" y="42"/>
                  </a:lnTo>
                  <a:lnTo>
                    <a:pt x="34" y="50"/>
                  </a:lnTo>
                  <a:lnTo>
                    <a:pt x="25" y="50"/>
                  </a:lnTo>
                  <a:lnTo>
                    <a:pt x="25" y="50"/>
                  </a:lnTo>
                  <a:lnTo>
                    <a:pt x="25" y="59"/>
                  </a:lnTo>
                  <a:lnTo>
                    <a:pt x="25" y="59"/>
                  </a:lnTo>
                  <a:lnTo>
                    <a:pt x="25" y="67"/>
                  </a:lnTo>
                  <a:lnTo>
                    <a:pt x="25" y="75"/>
                  </a:lnTo>
                  <a:lnTo>
                    <a:pt x="25" y="84"/>
                  </a:lnTo>
                  <a:lnTo>
                    <a:pt x="34" y="92"/>
                  </a:lnTo>
                  <a:lnTo>
                    <a:pt x="42" y="92"/>
                  </a:lnTo>
                  <a:lnTo>
                    <a:pt x="51" y="92"/>
                  </a:lnTo>
                  <a:lnTo>
                    <a:pt x="51" y="101"/>
                  </a:lnTo>
                  <a:lnTo>
                    <a:pt x="59" y="101"/>
                  </a:lnTo>
                  <a:lnTo>
                    <a:pt x="59" y="101"/>
                  </a:lnTo>
                  <a:lnTo>
                    <a:pt x="67" y="101"/>
                  </a:lnTo>
                  <a:lnTo>
                    <a:pt x="67" y="10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4259" y="2178"/>
              <a:ext cx="235" cy="193"/>
            </a:xfrm>
            <a:custGeom>
              <a:avLst/>
              <a:gdLst>
                <a:gd name="T0" fmla="*/ 218 w 235"/>
                <a:gd name="T1" fmla="*/ 16 h 193"/>
                <a:gd name="T2" fmla="*/ 226 w 235"/>
                <a:gd name="T3" fmla="*/ 16 h 193"/>
                <a:gd name="T4" fmla="*/ 235 w 235"/>
                <a:gd name="T5" fmla="*/ 25 h 193"/>
                <a:gd name="T6" fmla="*/ 226 w 235"/>
                <a:gd name="T7" fmla="*/ 33 h 193"/>
                <a:gd name="T8" fmla="*/ 193 w 235"/>
                <a:gd name="T9" fmla="*/ 42 h 193"/>
                <a:gd name="T10" fmla="*/ 184 w 235"/>
                <a:gd name="T11" fmla="*/ 50 h 193"/>
                <a:gd name="T12" fmla="*/ 184 w 235"/>
                <a:gd name="T13" fmla="*/ 67 h 193"/>
                <a:gd name="T14" fmla="*/ 184 w 235"/>
                <a:gd name="T15" fmla="*/ 92 h 193"/>
                <a:gd name="T16" fmla="*/ 168 w 235"/>
                <a:gd name="T17" fmla="*/ 92 h 193"/>
                <a:gd name="T18" fmla="*/ 168 w 235"/>
                <a:gd name="T19" fmla="*/ 100 h 193"/>
                <a:gd name="T20" fmla="*/ 168 w 235"/>
                <a:gd name="T21" fmla="*/ 109 h 193"/>
                <a:gd name="T22" fmla="*/ 159 w 235"/>
                <a:gd name="T23" fmla="*/ 117 h 193"/>
                <a:gd name="T24" fmla="*/ 159 w 235"/>
                <a:gd name="T25" fmla="*/ 126 h 193"/>
                <a:gd name="T26" fmla="*/ 151 w 235"/>
                <a:gd name="T27" fmla="*/ 134 h 193"/>
                <a:gd name="T28" fmla="*/ 142 w 235"/>
                <a:gd name="T29" fmla="*/ 143 h 193"/>
                <a:gd name="T30" fmla="*/ 134 w 235"/>
                <a:gd name="T31" fmla="*/ 143 h 193"/>
                <a:gd name="T32" fmla="*/ 134 w 235"/>
                <a:gd name="T33" fmla="*/ 151 h 193"/>
                <a:gd name="T34" fmla="*/ 117 w 235"/>
                <a:gd name="T35" fmla="*/ 151 h 193"/>
                <a:gd name="T36" fmla="*/ 117 w 235"/>
                <a:gd name="T37" fmla="*/ 159 h 193"/>
                <a:gd name="T38" fmla="*/ 109 w 235"/>
                <a:gd name="T39" fmla="*/ 176 h 193"/>
                <a:gd name="T40" fmla="*/ 109 w 235"/>
                <a:gd name="T41" fmla="*/ 185 h 193"/>
                <a:gd name="T42" fmla="*/ 92 w 235"/>
                <a:gd name="T43" fmla="*/ 185 h 193"/>
                <a:gd name="T44" fmla="*/ 75 w 235"/>
                <a:gd name="T45" fmla="*/ 193 h 193"/>
                <a:gd name="T46" fmla="*/ 42 w 235"/>
                <a:gd name="T47" fmla="*/ 193 h 193"/>
                <a:gd name="T48" fmla="*/ 33 w 235"/>
                <a:gd name="T49" fmla="*/ 168 h 193"/>
                <a:gd name="T50" fmla="*/ 33 w 235"/>
                <a:gd name="T51" fmla="*/ 151 h 193"/>
                <a:gd name="T52" fmla="*/ 16 w 235"/>
                <a:gd name="T53" fmla="*/ 134 h 193"/>
                <a:gd name="T54" fmla="*/ 8 w 235"/>
                <a:gd name="T55" fmla="*/ 117 h 193"/>
                <a:gd name="T56" fmla="*/ 16 w 235"/>
                <a:gd name="T57" fmla="*/ 109 h 193"/>
                <a:gd name="T58" fmla="*/ 8 w 235"/>
                <a:gd name="T59" fmla="*/ 92 h 193"/>
                <a:gd name="T60" fmla="*/ 8 w 235"/>
                <a:gd name="T61" fmla="*/ 84 h 193"/>
                <a:gd name="T62" fmla="*/ 8 w 235"/>
                <a:gd name="T63" fmla="*/ 84 h 193"/>
                <a:gd name="T64" fmla="*/ 8 w 235"/>
                <a:gd name="T65" fmla="*/ 75 h 193"/>
                <a:gd name="T66" fmla="*/ 8 w 235"/>
                <a:gd name="T67" fmla="*/ 67 h 193"/>
                <a:gd name="T68" fmla="*/ 16 w 235"/>
                <a:gd name="T69" fmla="*/ 67 h 193"/>
                <a:gd name="T70" fmla="*/ 25 w 235"/>
                <a:gd name="T71" fmla="*/ 67 h 193"/>
                <a:gd name="T72" fmla="*/ 33 w 235"/>
                <a:gd name="T73" fmla="*/ 67 h 193"/>
                <a:gd name="T74" fmla="*/ 42 w 235"/>
                <a:gd name="T75" fmla="*/ 67 h 193"/>
                <a:gd name="T76" fmla="*/ 50 w 235"/>
                <a:gd name="T77" fmla="*/ 58 h 193"/>
                <a:gd name="T78" fmla="*/ 58 w 235"/>
                <a:gd name="T79" fmla="*/ 58 h 193"/>
                <a:gd name="T80" fmla="*/ 67 w 235"/>
                <a:gd name="T81" fmla="*/ 50 h 193"/>
                <a:gd name="T82" fmla="*/ 67 w 235"/>
                <a:gd name="T83" fmla="*/ 33 h 193"/>
                <a:gd name="T84" fmla="*/ 67 w 235"/>
                <a:gd name="T85" fmla="*/ 33 h 193"/>
                <a:gd name="T86" fmla="*/ 75 w 235"/>
                <a:gd name="T87" fmla="*/ 25 h 193"/>
                <a:gd name="T88" fmla="*/ 84 w 235"/>
                <a:gd name="T89" fmla="*/ 25 h 193"/>
                <a:gd name="T90" fmla="*/ 92 w 235"/>
                <a:gd name="T91" fmla="*/ 25 h 193"/>
                <a:gd name="T92" fmla="*/ 109 w 235"/>
                <a:gd name="T93" fmla="*/ 25 h 193"/>
                <a:gd name="T94" fmla="*/ 117 w 235"/>
                <a:gd name="T95" fmla="*/ 25 h 193"/>
                <a:gd name="T96" fmla="*/ 126 w 235"/>
                <a:gd name="T97" fmla="*/ 33 h 193"/>
                <a:gd name="T98" fmla="*/ 134 w 235"/>
                <a:gd name="T99" fmla="*/ 25 h 193"/>
                <a:gd name="T100" fmla="*/ 142 w 235"/>
                <a:gd name="T101" fmla="*/ 25 h 193"/>
                <a:gd name="T102" fmla="*/ 142 w 235"/>
                <a:gd name="T103" fmla="*/ 25 h 193"/>
                <a:gd name="T104" fmla="*/ 151 w 235"/>
                <a:gd name="T105" fmla="*/ 16 h 193"/>
                <a:gd name="T106" fmla="*/ 159 w 235"/>
                <a:gd name="T107" fmla="*/ 16 h 193"/>
                <a:gd name="T108" fmla="*/ 159 w 235"/>
                <a:gd name="T109" fmla="*/ 8 h 193"/>
                <a:gd name="T110" fmla="*/ 168 w 235"/>
                <a:gd name="T111" fmla="*/ 0 h 193"/>
                <a:gd name="T112" fmla="*/ 176 w 235"/>
                <a:gd name="T113" fmla="*/ 0 h 193"/>
                <a:gd name="T114" fmla="*/ 176 w 235"/>
                <a:gd name="T115" fmla="*/ 8 h 193"/>
                <a:gd name="T116" fmla="*/ 176 w 235"/>
                <a:gd name="T117" fmla="*/ 16 h 193"/>
                <a:gd name="T118" fmla="*/ 184 w 235"/>
                <a:gd name="T119" fmla="*/ 33 h 193"/>
                <a:gd name="T120" fmla="*/ 193 w 235"/>
                <a:gd name="T121" fmla="*/ 33 h 193"/>
                <a:gd name="T122" fmla="*/ 201 w 235"/>
                <a:gd name="T123" fmla="*/ 33 h 193"/>
                <a:gd name="T124" fmla="*/ 210 w 235"/>
                <a:gd name="T125" fmla="*/ 2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 h="193">
                  <a:moveTo>
                    <a:pt x="210" y="25"/>
                  </a:moveTo>
                  <a:lnTo>
                    <a:pt x="218" y="16"/>
                  </a:lnTo>
                  <a:lnTo>
                    <a:pt x="218" y="16"/>
                  </a:lnTo>
                  <a:lnTo>
                    <a:pt x="218" y="16"/>
                  </a:lnTo>
                  <a:lnTo>
                    <a:pt x="226" y="16"/>
                  </a:lnTo>
                  <a:lnTo>
                    <a:pt x="226" y="16"/>
                  </a:lnTo>
                  <a:lnTo>
                    <a:pt x="235" y="16"/>
                  </a:lnTo>
                  <a:lnTo>
                    <a:pt x="235" y="16"/>
                  </a:lnTo>
                  <a:lnTo>
                    <a:pt x="235" y="25"/>
                  </a:lnTo>
                  <a:lnTo>
                    <a:pt x="235" y="25"/>
                  </a:lnTo>
                  <a:lnTo>
                    <a:pt x="235" y="33"/>
                  </a:lnTo>
                  <a:lnTo>
                    <a:pt x="226" y="33"/>
                  </a:lnTo>
                  <a:lnTo>
                    <a:pt x="210" y="33"/>
                  </a:lnTo>
                  <a:lnTo>
                    <a:pt x="201" y="33"/>
                  </a:lnTo>
                  <a:lnTo>
                    <a:pt x="193" y="42"/>
                  </a:lnTo>
                  <a:lnTo>
                    <a:pt x="193" y="42"/>
                  </a:lnTo>
                  <a:lnTo>
                    <a:pt x="184" y="42"/>
                  </a:lnTo>
                  <a:lnTo>
                    <a:pt x="184" y="50"/>
                  </a:lnTo>
                  <a:lnTo>
                    <a:pt x="184" y="50"/>
                  </a:lnTo>
                  <a:lnTo>
                    <a:pt x="184" y="58"/>
                  </a:lnTo>
                  <a:lnTo>
                    <a:pt x="184" y="67"/>
                  </a:lnTo>
                  <a:lnTo>
                    <a:pt x="176" y="75"/>
                  </a:lnTo>
                  <a:lnTo>
                    <a:pt x="184" y="84"/>
                  </a:lnTo>
                  <a:lnTo>
                    <a:pt x="184" y="92"/>
                  </a:lnTo>
                  <a:lnTo>
                    <a:pt x="176" y="92"/>
                  </a:lnTo>
                  <a:lnTo>
                    <a:pt x="176" y="92"/>
                  </a:lnTo>
                  <a:lnTo>
                    <a:pt x="168" y="92"/>
                  </a:lnTo>
                  <a:lnTo>
                    <a:pt x="159" y="92"/>
                  </a:lnTo>
                  <a:lnTo>
                    <a:pt x="168" y="100"/>
                  </a:lnTo>
                  <a:lnTo>
                    <a:pt x="168" y="100"/>
                  </a:lnTo>
                  <a:lnTo>
                    <a:pt x="168" y="109"/>
                  </a:lnTo>
                  <a:lnTo>
                    <a:pt x="168" y="109"/>
                  </a:lnTo>
                  <a:lnTo>
                    <a:pt x="168" y="109"/>
                  </a:lnTo>
                  <a:lnTo>
                    <a:pt x="159" y="109"/>
                  </a:lnTo>
                  <a:lnTo>
                    <a:pt x="159" y="117"/>
                  </a:lnTo>
                  <a:lnTo>
                    <a:pt x="159" y="117"/>
                  </a:lnTo>
                  <a:lnTo>
                    <a:pt x="159" y="126"/>
                  </a:lnTo>
                  <a:lnTo>
                    <a:pt x="159" y="126"/>
                  </a:lnTo>
                  <a:lnTo>
                    <a:pt x="159" y="126"/>
                  </a:lnTo>
                  <a:lnTo>
                    <a:pt x="159" y="134"/>
                  </a:lnTo>
                  <a:lnTo>
                    <a:pt x="151" y="143"/>
                  </a:lnTo>
                  <a:lnTo>
                    <a:pt x="151" y="134"/>
                  </a:lnTo>
                  <a:lnTo>
                    <a:pt x="151" y="134"/>
                  </a:lnTo>
                  <a:lnTo>
                    <a:pt x="151" y="143"/>
                  </a:lnTo>
                  <a:lnTo>
                    <a:pt x="142" y="143"/>
                  </a:lnTo>
                  <a:lnTo>
                    <a:pt x="142" y="143"/>
                  </a:lnTo>
                  <a:lnTo>
                    <a:pt x="142" y="143"/>
                  </a:lnTo>
                  <a:lnTo>
                    <a:pt x="134" y="143"/>
                  </a:lnTo>
                  <a:lnTo>
                    <a:pt x="134" y="143"/>
                  </a:lnTo>
                  <a:lnTo>
                    <a:pt x="134" y="151"/>
                  </a:lnTo>
                  <a:lnTo>
                    <a:pt x="134" y="151"/>
                  </a:lnTo>
                  <a:lnTo>
                    <a:pt x="126" y="151"/>
                  </a:lnTo>
                  <a:lnTo>
                    <a:pt x="126" y="151"/>
                  </a:lnTo>
                  <a:lnTo>
                    <a:pt x="117" y="151"/>
                  </a:lnTo>
                  <a:lnTo>
                    <a:pt x="117" y="151"/>
                  </a:lnTo>
                  <a:lnTo>
                    <a:pt x="117" y="159"/>
                  </a:lnTo>
                  <a:lnTo>
                    <a:pt x="117" y="159"/>
                  </a:lnTo>
                  <a:lnTo>
                    <a:pt x="109" y="159"/>
                  </a:lnTo>
                  <a:lnTo>
                    <a:pt x="109" y="168"/>
                  </a:lnTo>
                  <a:lnTo>
                    <a:pt x="109" y="176"/>
                  </a:lnTo>
                  <a:lnTo>
                    <a:pt x="109" y="176"/>
                  </a:lnTo>
                  <a:lnTo>
                    <a:pt x="117" y="176"/>
                  </a:lnTo>
                  <a:lnTo>
                    <a:pt x="109" y="185"/>
                  </a:lnTo>
                  <a:lnTo>
                    <a:pt x="109" y="185"/>
                  </a:lnTo>
                  <a:lnTo>
                    <a:pt x="100" y="185"/>
                  </a:lnTo>
                  <a:lnTo>
                    <a:pt x="92" y="185"/>
                  </a:lnTo>
                  <a:lnTo>
                    <a:pt x="84" y="185"/>
                  </a:lnTo>
                  <a:lnTo>
                    <a:pt x="75" y="185"/>
                  </a:lnTo>
                  <a:lnTo>
                    <a:pt x="75" y="193"/>
                  </a:lnTo>
                  <a:lnTo>
                    <a:pt x="75" y="193"/>
                  </a:lnTo>
                  <a:lnTo>
                    <a:pt x="67" y="193"/>
                  </a:lnTo>
                  <a:lnTo>
                    <a:pt x="42" y="193"/>
                  </a:lnTo>
                  <a:lnTo>
                    <a:pt x="25" y="185"/>
                  </a:lnTo>
                  <a:lnTo>
                    <a:pt x="33" y="168"/>
                  </a:lnTo>
                  <a:lnTo>
                    <a:pt x="33" y="168"/>
                  </a:lnTo>
                  <a:lnTo>
                    <a:pt x="33" y="159"/>
                  </a:lnTo>
                  <a:lnTo>
                    <a:pt x="33" y="151"/>
                  </a:lnTo>
                  <a:lnTo>
                    <a:pt x="33" y="151"/>
                  </a:lnTo>
                  <a:lnTo>
                    <a:pt x="16" y="151"/>
                  </a:lnTo>
                  <a:lnTo>
                    <a:pt x="16" y="143"/>
                  </a:lnTo>
                  <a:lnTo>
                    <a:pt x="16" y="134"/>
                  </a:lnTo>
                  <a:lnTo>
                    <a:pt x="16" y="134"/>
                  </a:lnTo>
                  <a:lnTo>
                    <a:pt x="16" y="126"/>
                  </a:lnTo>
                  <a:lnTo>
                    <a:pt x="8" y="117"/>
                  </a:lnTo>
                  <a:lnTo>
                    <a:pt x="8" y="117"/>
                  </a:lnTo>
                  <a:lnTo>
                    <a:pt x="16" y="109"/>
                  </a:lnTo>
                  <a:lnTo>
                    <a:pt x="16" y="109"/>
                  </a:lnTo>
                  <a:lnTo>
                    <a:pt x="8" y="109"/>
                  </a:lnTo>
                  <a:lnTo>
                    <a:pt x="8" y="100"/>
                  </a:lnTo>
                  <a:lnTo>
                    <a:pt x="8" y="92"/>
                  </a:lnTo>
                  <a:lnTo>
                    <a:pt x="8" y="92"/>
                  </a:lnTo>
                  <a:lnTo>
                    <a:pt x="8" y="92"/>
                  </a:lnTo>
                  <a:lnTo>
                    <a:pt x="8" y="84"/>
                  </a:lnTo>
                  <a:lnTo>
                    <a:pt x="0" y="84"/>
                  </a:lnTo>
                  <a:lnTo>
                    <a:pt x="8" y="84"/>
                  </a:lnTo>
                  <a:lnTo>
                    <a:pt x="8" y="84"/>
                  </a:lnTo>
                  <a:lnTo>
                    <a:pt x="8" y="75"/>
                  </a:lnTo>
                  <a:lnTo>
                    <a:pt x="16" y="75"/>
                  </a:lnTo>
                  <a:lnTo>
                    <a:pt x="8" y="75"/>
                  </a:lnTo>
                  <a:lnTo>
                    <a:pt x="8" y="75"/>
                  </a:lnTo>
                  <a:lnTo>
                    <a:pt x="8" y="67"/>
                  </a:lnTo>
                  <a:lnTo>
                    <a:pt x="8" y="67"/>
                  </a:lnTo>
                  <a:lnTo>
                    <a:pt x="8" y="67"/>
                  </a:lnTo>
                  <a:lnTo>
                    <a:pt x="16" y="67"/>
                  </a:lnTo>
                  <a:lnTo>
                    <a:pt x="16" y="67"/>
                  </a:lnTo>
                  <a:lnTo>
                    <a:pt x="16" y="67"/>
                  </a:lnTo>
                  <a:lnTo>
                    <a:pt x="25" y="67"/>
                  </a:lnTo>
                  <a:lnTo>
                    <a:pt x="25" y="67"/>
                  </a:lnTo>
                  <a:lnTo>
                    <a:pt x="25" y="67"/>
                  </a:lnTo>
                  <a:lnTo>
                    <a:pt x="33" y="67"/>
                  </a:lnTo>
                  <a:lnTo>
                    <a:pt x="33" y="67"/>
                  </a:lnTo>
                  <a:lnTo>
                    <a:pt x="33" y="75"/>
                  </a:lnTo>
                  <a:lnTo>
                    <a:pt x="33" y="67"/>
                  </a:lnTo>
                  <a:lnTo>
                    <a:pt x="42" y="67"/>
                  </a:lnTo>
                  <a:lnTo>
                    <a:pt x="42" y="67"/>
                  </a:lnTo>
                  <a:lnTo>
                    <a:pt x="42" y="67"/>
                  </a:lnTo>
                  <a:lnTo>
                    <a:pt x="50" y="58"/>
                  </a:lnTo>
                  <a:lnTo>
                    <a:pt x="42" y="58"/>
                  </a:lnTo>
                  <a:lnTo>
                    <a:pt x="50" y="58"/>
                  </a:lnTo>
                  <a:lnTo>
                    <a:pt x="58" y="58"/>
                  </a:lnTo>
                  <a:lnTo>
                    <a:pt x="58" y="50"/>
                  </a:lnTo>
                  <a:lnTo>
                    <a:pt x="58" y="50"/>
                  </a:lnTo>
                  <a:lnTo>
                    <a:pt x="67" y="50"/>
                  </a:lnTo>
                  <a:lnTo>
                    <a:pt x="67" y="42"/>
                  </a:lnTo>
                  <a:lnTo>
                    <a:pt x="67" y="42"/>
                  </a:lnTo>
                  <a:lnTo>
                    <a:pt x="67" y="33"/>
                  </a:lnTo>
                  <a:lnTo>
                    <a:pt x="67" y="33"/>
                  </a:lnTo>
                  <a:lnTo>
                    <a:pt x="67" y="33"/>
                  </a:lnTo>
                  <a:lnTo>
                    <a:pt x="67" y="33"/>
                  </a:lnTo>
                  <a:lnTo>
                    <a:pt x="67" y="33"/>
                  </a:lnTo>
                  <a:lnTo>
                    <a:pt x="75" y="25"/>
                  </a:lnTo>
                  <a:lnTo>
                    <a:pt x="75" y="25"/>
                  </a:lnTo>
                  <a:lnTo>
                    <a:pt x="75" y="25"/>
                  </a:lnTo>
                  <a:lnTo>
                    <a:pt x="84" y="25"/>
                  </a:lnTo>
                  <a:lnTo>
                    <a:pt x="84" y="25"/>
                  </a:lnTo>
                  <a:lnTo>
                    <a:pt x="92" y="25"/>
                  </a:lnTo>
                  <a:lnTo>
                    <a:pt x="92" y="25"/>
                  </a:lnTo>
                  <a:lnTo>
                    <a:pt x="92" y="25"/>
                  </a:lnTo>
                  <a:lnTo>
                    <a:pt x="100" y="25"/>
                  </a:lnTo>
                  <a:lnTo>
                    <a:pt x="109" y="25"/>
                  </a:lnTo>
                  <a:lnTo>
                    <a:pt x="109" y="25"/>
                  </a:lnTo>
                  <a:lnTo>
                    <a:pt x="109" y="25"/>
                  </a:lnTo>
                  <a:lnTo>
                    <a:pt x="109" y="25"/>
                  </a:lnTo>
                  <a:lnTo>
                    <a:pt x="117" y="25"/>
                  </a:lnTo>
                  <a:lnTo>
                    <a:pt x="117" y="33"/>
                  </a:lnTo>
                  <a:lnTo>
                    <a:pt x="126" y="33"/>
                  </a:lnTo>
                  <a:lnTo>
                    <a:pt x="126" y="33"/>
                  </a:lnTo>
                  <a:lnTo>
                    <a:pt x="134" y="25"/>
                  </a:lnTo>
                  <a:lnTo>
                    <a:pt x="134" y="25"/>
                  </a:lnTo>
                  <a:lnTo>
                    <a:pt x="134" y="25"/>
                  </a:lnTo>
                  <a:lnTo>
                    <a:pt x="134" y="25"/>
                  </a:lnTo>
                  <a:lnTo>
                    <a:pt x="142" y="25"/>
                  </a:lnTo>
                  <a:lnTo>
                    <a:pt x="142" y="25"/>
                  </a:lnTo>
                  <a:lnTo>
                    <a:pt x="151" y="25"/>
                  </a:lnTo>
                  <a:lnTo>
                    <a:pt x="151" y="25"/>
                  </a:lnTo>
                  <a:lnTo>
                    <a:pt x="142" y="25"/>
                  </a:lnTo>
                  <a:lnTo>
                    <a:pt x="142" y="16"/>
                  </a:lnTo>
                  <a:lnTo>
                    <a:pt x="151" y="16"/>
                  </a:lnTo>
                  <a:lnTo>
                    <a:pt x="151" y="16"/>
                  </a:lnTo>
                  <a:lnTo>
                    <a:pt x="151" y="16"/>
                  </a:lnTo>
                  <a:lnTo>
                    <a:pt x="151" y="16"/>
                  </a:lnTo>
                  <a:lnTo>
                    <a:pt x="159" y="16"/>
                  </a:lnTo>
                  <a:lnTo>
                    <a:pt x="159" y="16"/>
                  </a:lnTo>
                  <a:lnTo>
                    <a:pt x="159" y="8"/>
                  </a:lnTo>
                  <a:lnTo>
                    <a:pt x="159" y="8"/>
                  </a:lnTo>
                  <a:lnTo>
                    <a:pt x="159" y="8"/>
                  </a:lnTo>
                  <a:lnTo>
                    <a:pt x="159" y="0"/>
                  </a:lnTo>
                  <a:lnTo>
                    <a:pt x="168" y="0"/>
                  </a:lnTo>
                  <a:lnTo>
                    <a:pt x="168" y="0"/>
                  </a:lnTo>
                  <a:lnTo>
                    <a:pt x="168" y="0"/>
                  </a:lnTo>
                  <a:lnTo>
                    <a:pt x="176" y="0"/>
                  </a:lnTo>
                  <a:lnTo>
                    <a:pt x="176" y="8"/>
                  </a:lnTo>
                  <a:lnTo>
                    <a:pt x="176" y="8"/>
                  </a:lnTo>
                  <a:lnTo>
                    <a:pt x="176" y="8"/>
                  </a:lnTo>
                  <a:lnTo>
                    <a:pt x="176" y="8"/>
                  </a:lnTo>
                  <a:lnTo>
                    <a:pt x="176" y="16"/>
                  </a:lnTo>
                  <a:lnTo>
                    <a:pt x="176" y="16"/>
                  </a:lnTo>
                  <a:lnTo>
                    <a:pt x="176" y="25"/>
                  </a:lnTo>
                  <a:lnTo>
                    <a:pt x="176" y="33"/>
                  </a:lnTo>
                  <a:lnTo>
                    <a:pt x="184" y="33"/>
                  </a:lnTo>
                  <a:lnTo>
                    <a:pt x="184" y="33"/>
                  </a:lnTo>
                  <a:lnTo>
                    <a:pt x="184" y="33"/>
                  </a:lnTo>
                  <a:lnTo>
                    <a:pt x="193" y="33"/>
                  </a:lnTo>
                  <a:lnTo>
                    <a:pt x="193" y="33"/>
                  </a:lnTo>
                  <a:lnTo>
                    <a:pt x="193" y="33"/>
                  </a:lnTo>
                  <a:lnTo>
                    <a:pt x="201" y="33"/>
                  </a:lnTo>
                  <a:lnTo>
                    <a:pt x="201" y="25"/>
                  </a:lnTo>
                  <a:lnTo>
                    <a:pt x="201" y="25"/>
                  </a:lnTo>
                  <a:lnTo>
                    <a:pt x="210"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3351" y="1757"/>
              <a:ext cx="109" cy="84"/>
            </a:xfrm>
            <a:custGeom>
              <a:avLst/>
              <a:gdLst>
                <a:gd name="T0" fmla="*/ 10 w 13"/>
                <a:gd name="T1" fmla="*/ 10 h 10"/>
                <a:gd name="T2" fmla="*/ 10 w 13"/>
                <a:gd name="T3" fmla="*/ 9 h 10"/>
                <a:gd name="T4" fmla="*/ 9 w 13"/>
                <a:gd name="T5" fmla="*/ 9 h 10"/>
                <a:gd name="T6" fmla="*/ 9 w 13"/>
                <a:gd name="T7" fmla="*/ 10 h 10"/>
                <a:gd name="T8" fmla="*/ 12 w 13"/>
                <a:gd name="T9" fmla="*/ 8 h 10"/>
                <a:gd name="T10" fmla="*/ 12 w 13"/>
                <a:gd name="T11" fmla="*/ 7 h 10"/>
                <a:gd name="T12" fmla="*/ 8 w 13"/>
                <a:gd name="T13" fmla="*/ 6 h 10"/>
                <a:gd name="T14" fmla="*/ 7 w 13"/>
                <a:gd name="T15" fmla="*/ 8 h 10"/>
                <a:gd name="T16" fmla="*/ 6 w 13"/>
                <a:gd name="T17" fmla="*/ 7 h 10"/>
                <a:gd name="T18" fmla="*/ 6 w 13"/>
                <a:gd name="T19" fmla="*/ 6 h 10"/>
                <a:gd name="T20" fmla="*/ 6 w 13"/>
                <a:gd name="T21" fmla="*/ 6 h 10"/>
                <a:gd name="T22" fmla="*/ 7 w 13"/>
                <a:gd name="T23" fmla="*/ 6 h 10"/>
                <a:gd name="T24" fmla="*/ 7 w 13"/>
                <a:gd name="T25" fmla="*/ 5 h 10"/>
                <a:gd name="T26" fmla="*/ 8 w 13"/>
                <a:gd name="T27" fmla="*/ 7 h 10"/>
                <a:gd name="T28" fmla="*/ 8 w 13"/>
                <a:gd name="T29" fmla="*/ 7 h 10"/>
                <a:gd name="T30" fmla="*/ 7 w 13"/>
                <a:gd name="T31" fmla="*/ 8 h 10"/>
                <a:gd name="T32" fmla="*/ 8 w 13"/>
                <a:gd name="T33" fmla="*/ 8 h 10"/>
                <a:gd name="T34" fmla="*/ 6 w 13"/>
                <a:gd name="T35" fmla="*/ 8 h 10"/>
                <a:gd name="T36" fmla="*/ 7 w 13"/>
                <a:gd name="T37" fmla="*/ 9 h 10"/>
                <a:gd name="T38" fmla="*/ 7 w 13"/>
                <a:gd name="T39" fmla="*/ 9 h 10"/>
                <a:gd name="T40" fmla="*/ 7 w 13"/>
                <a:gd name="T41" fmla="*/ 9 h 10"/>
                <a:gd name="T42" fmla="*/ 6 w 13"/>
                <a:gd name="T43" fmla="*/ 9 h 10"/>
                <a:gd name="T44" fmla="*/ 4 w 13"/>
                <a:gd name="T45" fmla="*/ 6 h 10"/>
                <a:gd name="T46" fmla="*/ 5 w 13"/>
                <a:gd name="T47" fmla="*/ 6 h 10"/>
                <a:gd name="T48" fmla="*/ 5 w 13"/>
                <a:gd name="T49" fmla="*/ 9 h 10"/>
                <a:gd name="T50" fmla="*/ 5 w 13"/>
                <a:gd name="T51" fmla="*/ 9 h 10"/>
                <a:gd name="T52" fmla="*/ 5 w 13"/>
                <a:gd name="T53" fmla="*/ 8 h 10"/>
                <a:gd name="T54" fmla="*/ 5 w 13"/>
                <a:gd name="T55" fmla="*/ 7 h 10"/>
                <a:gd name="T56" fmla="*/ 4 w 13"/>
                <a:gd name="T57" fmla="*/ 8 h 10"/>
                <a:gd name="T58" fmla="*/ 3 w 13"/>
                <a:gd name="T59" fmla="*/ 7 h 10"/>
                <a:gd name="T60" fmla="*/ 6 w 13"/>
                <a:gd name="T61" fmla="*/ 1 h 10"/>
                <a:gd name="T62" fmla="*/ 1 w 13"/>
                <a:gd name="T63" fmla="*/ 3 h 10"/>
                <a:gd name="T64" fmla="*/ 1 w 13"/>
                <a:gd name="T65" fmla="*/ 3 h 10"/>
                <a:gd name="T66" fmla="*/ 1 w 13"/>
                <a:gd name="T67" fmla="*/ 3 h 10"/>
                <a:gd name="T68" fmla="*/ 3 w 13"/>
                <a:gd name="T69" fmla="*/ 3 h 10"/>
                <a:gd name="T70" fmla="*/ 4 w 13"/>
                <a:gd name="T71" fmla="*/ 3 h 10"/>
                <a:gd name="T72" fmla="*/ 4 w 13"/>
                <a:gd name="T73" fmla="*/ 1 h 10"/>
                <a:gd name="T74" fmla="*/ 3 w 13"/>
                <a:gd name="T75" fmla="*/ 1 h 10"/>
                <a:gd name="T76" fmla="*/ 2 w 13"/>
                <a:gd name="T77" fmla="*/ 2 h 10"/>
                <a:gd name="T78" fmla="*/ 1 w 13"/>
                <a:gd name="T79" fmla="*/ 2 h 10"/>
                <a:gd name="T80" fmla="*/ 1 w 13"/>
                <a:gd name="T81" fmla="*/ 3 h 10"/>
                <a:gd name="T82" fmla="*/ 3 w 13"/>
                <a:gd name="T83" fmla="*/ 8 h 10"/>
                <a:gd name="T84" fmla="*/ 3 w 13"/>
                <a:gd name="T85" fmla="*/ 8 h 10"/>
                <a:gd name="T86" fmla="*/ 3 w 13"/>
                <a:gd name="T87" fmla="*/ 7 h 10"/>
                <a:gd name="T88" fmla="*/ 4 w 13"/>
                <a:gd name="T89" fmla="*/ 6 h 10"/>
                <a:gd name="T90" fmla="*/ 5 w 13"/>
                <a:gd name="T91" fmla="*/ 5 h 10"/>
                <a:gd name="T92" fmla="*/ 5 w 13"/>
                <a:gd name="T93" fmla="*/ 5 h 10"/>
                <a:gd name="T94" fmla="*/ 4 w 13"/>
                <a:gd name="T95" fmla="*/ 4 h 10"/>
                <a:gd name="T96" fmla="*/ 4 w 13"/>
                <a:gd name="T97" fmla="*/ 3 h 10"/>
                <a:gd name="T98" fmla="*/ 2 w 13"/>
                <a:gd name="T99" fmla="*/ 3 h 10"/>
                <a:gd name="T100" fmla="*/ 2 w 13"/>
                <a:gd name="T101" fmla="*/ 4 h 10"/>
                <a:gd name="T102" fmla="*/ 2 w 13"/>
                <a:gd name="T103" fmla="*/ 4 h 10"/>
                <a:gd name="T104" fmla="*/ 2 w 13"/>
                <a:gd name="T105" fmla="*/ 3 h 10"/>
                <a:gd name="T106" fmla="*/ 1 w 13"/>
                <a:gd name="T107" fmla="*/ 4 h 10"/>
                <a:gd name="T108" fmla="*/ 1 w 13"/>
                <a:gd name="T109" fmla="*/ 4 h 10"/>
                <a:gd name="T110" fmla="*/ 0 w 13"/>
                <a:gd name="T111" fmla="*/ 5 h 10"/>
                <a:gd name="T112" fmla="*/ 0 w 13"/>
                <a:gd name="T113" fmla="*/ 6 h 10"/>
                <a:gd name="T114" fmla="*/ 1 w 13"/>
                <a:gd name="T115" fmla="*/ 7 h 10"/>
                <a:gd name="T116" fmla="*/ 1 w 13"/>
                <a:gd name="T1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 h="10">
                  <a:moveTo>
                    <a:pt x="9" y="10"/>
                  </a:moveTo>
                  <a:cubicBezTo>
                    <a:pt x="9" y="10"/>
                    <a:pt x="9" y="10"/>
                    <a:pt x="9"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9"/>
                    <a:pt x="10" y="9"/>
                    <a:pt x="10" y="9"/>
                  </a:cubicBezTo>
                  <a:cubicBezTo>
                    <a:pt x="10" y="9"/>
                    <a:pt x="10" y="9"/>
                    <a:pt x="10" y="9"/>
                  </a:cubicBezTo>
                  <a:cubicBezTo>
                    <a:pt x="10" y="9"/>
                    <a:pt x="10" y="9"/>
                    <a:pt x="10" y="9"/>
                  </a:cubicBezTo>
                  <a:cubicBezTo>
                    <a:pt x="10" y="9"/>
                    <a:pt x="10" y="9"/>
                    <a:pt x="10" y="9"/>
                  </a:cubicBezTo>
                  <a:cubicBezTo>
                    <a:pt x="9" y="9"/>
                    <a:pt x="9" y="9"/>
                    <a:pt x="9" y="9"/>
                  </a:cubicBezTo>
                  <a:cubicBezTo>
                    <a:pt x="9" y="10"/>
                    <a:pt x="9" y="10"/>
                    <a:pt x="9" y="10"/>
                  </a:cubicBezTo>
                  <a:cubicBezTo>
                    <a:pt x="10" y="10"/>
                    <a:pt x="10" y="10"/>
                    <a:pt x="10" y="10"/>
                  </a:cubicBezTo>
                  <a:cubicBezTo>
                    <a:pt x="10" y="10"/>
                    <a:pt x="10" y="10"/>
                    <a:pt x="10" y="10"/>
                  </a:cubicBezTo>
                  <a:cubicBezTo>
                    <a:pt x="9" y="10"/>
                    <a:pt x="9" y="10"/>
                    <a:pt x="9" y="10"/>
                  </a:cubicBezTo>
                  <a:cubicBezTo>
                    <a:pt x="9" y="10"/>
                    <a:pt x="9" y="10"/>
                    <a:pt x="9" y="10"/>
                  </a:cubicBezTo>
                  <a:close/>
                  <a:moveTo>
                    <a:pt x="12" y="7"/>
                  </a:moveTo>
                  <a:cubicBezTo>
                    <a:pt x="12" y="8"/>
                    <a:pt x="12" y="8"/>
                    <a:pt x="12" y="8"/>
                  </a:cubicBezTo>
                  <a:cubicBezTo>
                    <a:pt x="12" y="8"/>
                    <a:pt x="12" y="8"/>
                    <a:pt x="12" y="8"/>
                  </a:cubicBezTo>
                  <a:cubicBezTo>
                    <a:pt x="13" y="8"/>
                    <a:pt x="13" y="8"/>
                    <a:pt x="13" y="8"/>
                  </a:cubicBezTo>
                  <a:cubicBezTo>
                    <a:pt x="13" y="8"/>
                    <a:pt x="13" y="8"/>
                    <a:pt x="13" y="8"/>
                  </a:cubicBezTo>
                  <a:cubicBezTo>
                    <a:pt x="13" y="7"/>
                    <a:pt x="13" y="7"/>
                    <a:pt x="13" y="7"/>
                  </a:cubicBezTo>
                  <a:cubicBezTo>
                    <a:pt x="12" y="7"/>
                    <a:pt x="12" y="7"/>
                    <a:pt x="12" y="7"/>
                  </a:cubicBezTo>
                  <a:close/>
                  <a:moveTo>
                    <a:pt x="8" y="6"/>
                  </a:moveTo>
                  <a:cubicBezTo>
                    <a:pt x="8" y="7"/>
                    <a:pt x="8" y="7"/>
                    <a:pt x="8" y="7"/>
                  </a:cubicBezTo>
                  <a:cubicBezTo>
                    <a:pt x="8" y="7"/>
                    <a:pt x="8" y="7"/>
                    <a:pt x="8" y="7"/>
                  </a:cubicBezTo>
                  <a:cubicBezTo>
                    <a:pt x="8" y="6"/>
                    <a:pt x="8" y="6"/>
                    <a:pt x="8" y="6"/>
                  </a:cubicBezTo>
                  <a:close/>
                  <a:moveTo>
                    <a:pt x="7" y="8"/>
                  </a:moveTo>
                  <a:cubicBezTo>
                    <a:pt x="7" y="8"/>
                    <a:pt x="7" y="8"/>
                    <a:pt x="7" y="8"/>
                  </a:cubicBezTo>
                  <a:cubicBezTo>
                    <a:pt x="7" y="8"/>
                    <a:pt x="7" y="8"/>
                    <a:pt x="7" y="8"/>
                  </a:cubicBezTo>
                  <a:cubicBezTo>
                    <a:pt x="7" y="8"/>
                    <a:pt x="7" y="8"/>
                    <a:pt x="7" y="8"/>
                  </a:cubicBezTo>
                  <a:cubicBezTo>
                    <a:pt x="7" y="8"/>
                    <a:pt x="7" y="8"/>
                    <a:pt x="7" y="8"/>
                  </a:cubicBezTo>
                  <a:cubicBezTo>
                    <a:pt x="6" y="8"/>
                    <a:pt x="6" y="8"/>
                    <a:pt x="6" y="8"/>
                  </a:cubicBezTo>
                  <a:cubicBezTo>
                    <a:pt x="6" y="8"/>
                    <a:pt x="6" y="8"/>
                    <a:pt x="6" y="8"/>
                  </a:cubicBezTo>
                  <a:cubicBezTo>
                    <a:pt x="6" y="7"/>
                    <a:pt x="6" y="7"/>
                    <a:pt x="6" y="7"/>
                  </a:cubicBezTo>
                  <a:cubicBezTo>
                    <a:pt x="6" y="7"/>
                    <a:pt x="6" y="7"/>
                    <a:pt x="6" y="7"/>
                  </a:cubicBezTo>
                  <a:cubicBezTo>
                    <a:pt x="6" y="7"/>
                    <a:pt x="6" y="7"/>
                    <a:pt x="6" y="7"/>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5"/>
                    <a:pt x="7" y="5"/>
                    <a:pt x="7" y="5"/>
                  </a:cubicBezTo>
                  <a:cubicBezTo>
                    <a:pt x="7" y="5"/>
                    <a:pt x="7" y="5"/>
                    <a:pt x="7" y="5"/>
                  </a:cubicBezTo>
                  <a:cubicBezTo>
                    <a:pt x="8" y="5"/>
                    <a:pt x="8" y="5"/>
                    <a:pt x="8" y="5"/>
                  </a:cubicBezTo>
                  <a:cubicBezTo>
                    <a:pt x="8" y="6"/>
                    <a:pt x="8" y="6"/>
                    <a:pt x="8" y="6"/>
                  </a:cubicBezTo>
                  <a:cubicBezTo>
                    <a:pt x="8" y="6"/>
                    <a:pt x="8" y="6"/>
                    <a:pt x="8"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8"/>
                    <a:pt x="8" y="8"/>
                    <a:pt x="8" y="8"/>
                  </a:cubicBezTo>
                  <a:cubicBezTo>
                    <a:pt x="7" y="8"/>
                    <a:pt x="7" y="8"/>
                    <a:pt x="7" y="8"/>
                  </a:cubicBezTo>
                  <a:cubicBezTo>
                    <a:pt x="7" y="8"/>
                    <a:pt x="7" y="8"/>
                    <a:pt x="7" y="8"/>
                  </a:cubicBezTo>
                  <a:cubicBezTo>
                    <a:pt x="7" y="8"/>
                    <a:pt x="7" y="8"/>
                    <a:pt x="7" y="8"/>
                  </a:cubicBezTo>
                  <a:close/>
                  <a:moveTo>
                    <a:pt x="7" y="8"/>
                  </a:moveTo>
                  <a:cubicBezTo>
                    <a:pt x="8" y="9"/>
                    <a:pt x="8" y="9"/>
                    <a:pt x="8" y="9"/>
                  </a:cubicBezTo>
                  <a:cubicBezTo>
                    <a:pt x="8" y="8"/>
                    <a:pt x="8" y="8"/>
                    <a:pt x="8" y="8"/>
                  </a:cubicBezTo>
                  <a:cubicBezTo>
                    <a:pt x="8" y="8"/>
                    <a:pt x="8" y="8"/>
                    <a:pt x="8" y="8"/>
                  </a:cubicBezTo>
                  <a:cubicBezTo>
                    <a:pt x="8" y="8"/>
                    <a:pt x="8" y="8"/>
                    <a:pt x="8" y="8"/>
                  </a:cubicBezTo>
                  <a:cubicBezTo>
                    <a:pt x="8" y="8"/>
                    <a:pt x="8" y="8"/>
                    <a:pt x="8" y="8"/>
                  </a:cubicBezTo>
                  <a:cubicBezTo>
                    <a:pt x="7" y="8"/>
                    <a:pt x="7" y="8"/>
                    <a:pt x="7" y="8"/>
                  </a:cubicBezTo>
                  <a:close/>
                  <a:moveTo>
                    <a:pt x="6" y="8"/>
                  </a:moveTo>
                  <a:cubicBezTo>
                    <a:pt x="6" y="9"/>
                    <a:pt x="6" y="9"/>
                    <a:pt x="6" y="9"/>
                  </a:cubicBezTo>
                  <a:cubicBezTo>
                    <a:pt x="7" y="9"/>
                    <a:pt x="7" y="9"/>
                    <a:pt x="7" y="9"/>
                  </a:cubicBezTo>
                  <a:cubicBezTo>
                    <a:pt x="7" y="9"/>
                    <a:pt x="7" y="9"/>
                    <a:pt x="7" y="9"/>
                  </a:cubicBezTo>
                  <a:cubicBezTo>
                    <a:pt x="7" y="9"/>
                    <a:pt x="7" y="9"/>
                    <a:pt x="7" y="9"/>
                  </a:cubicBezTo>
                  <a:cubicBezTo>
                    <a:pt x="7" y="9"/>
                    <a:pt x="7" y="9"/>
                    <a:pt x="7" y="9"/>
                  </a:cubicBezTo>
                  <a:cubicBezTo>
                    <a:pt x="7" y="8"/>
                    <a:pt x="7" y="8"/>
                    <a:pt x="7" y="8"/>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6" y="9"/>
                    <a:pt x="6" y="9"/>
                    <a:pt x="6" y="9"/>
                  </a:cubicBezTo>
                  <a:cubicBezTo>
                    <a:pt x="6" y="9"/>
                    <a:pt x="6" y="9"/>
                    <a:pt x="6" y="9"/>
                  </a:cubicBezTo>
                  <a:cubicBezTo>
                    <a:pt x="5" y="9"/>
                    <a:pt x="5" y="9"/>
                    <a:pt x="5" y="9"/>
                  </a:cubicBezTo>
                  <a:cubicBezTo>
                    <a:pt x="6" y="9"/>
                    <a:pt x="6" y="9"/>
                    <a:pt x="6" y="9"/>
                  </a:cubicBezTo>
                  <a:cubicBezTo>
                    <a:pt x="6" y="9"/>
                    <a:pt x="6" y="9"/>
                    <a:pt x="6" y="9"/>
                  </a:cubicBezTo>
                  <a:cubicBezTo>
                    <a:pt x="6" y="8"/>
                    <a:pt x="6" y="8"/>
                    <a:pt x="6" y="8"/>
                  </a:cubicBezTo>
                  <a:cubicBezTo>
                    <a:pt x="6" y="8"/>
                    <a:pt x="6" y="8"/>
                    <a:pt x="6" y="8"/>
                  </a:cubicBezTo>
                  <a:close/>
                  <a:moveTo>
                    <a:pt x="4" y="6"/>
                  </a:moveTo>
                  <a:cubicBezTo>
                    <a:pt x="5" y="6"/>
                    <a:pt x="5" y="6"/>
                    <a:pt x="5" y="6"/>
                  </a:cubicBezTo>
                  <a:cubicBezTo>
                    <a:pt x="5" y="5"/>
                    <a:pt x="5" y="5"/>
                    <a:pt x="5" y="5"/>
                  </a:cubicBezTo>
                  <a:cubicBezTo>
                    <a:pt x="5" y="6"/>
                    <a:pt x="5" y="6"/>
                    <a:pt x="5" y="6"/>
                  </a:cubicBezTo>
                  <a:cubicBezTo>
                    <a:pt x="5" y="6"/>
                    <a:pt x="5" y="6"/>
                    <a:pt x="5" y="6"/>
                  </a:cubicBezTo>
                  <a:cubicBezTo>
                    <a:pt x="4" y="6"/>
                    <a:pt x="4" y="6"/>
                    <a:pt x="4" y="6"/>
                  </a:cubicBezTo>
                  <a:close/>
                  <a:moveTo>
                    <a:pt x="4" y="9"/>
                  </a:moveTo>
                  <a:cubicBezTo>
                    <a:pt x="5" y="9"/>
                    <a:pt x="5" y="9"/>
                    <a:pt x="5" y="9"/>
                  </a:cubicBezTo>
                  <a:cubicBezTo>
                    <a:pt x="5" y="9"/>
                    <a:pt x="5" y="9"/>
                    <a:pt x="5" y="9"/>
                  </a:cubicBezTo>
                  <a:cubicBezTo>
                    <a:pt x="4" y="9"/>
                    <a:pt x="4" y="9"/>
                    <a:pt x="4" y="9"/>
                  </a:cubicBezTo>
                  <a:close/>
                  <a:moveTo>
                    <a:pt x="5" y="8"/>
                  </a:moveTo>
                  <a:cubicBezTo>
                    <a:pt x="5" y="8"/>
                    <a:pt x="5" y="8"/>
                    <a:pt x="5" y="8"/>
                  </a:cubicBezTo>
                  <a:cubicBezTo>
                    <a:pt x="5" y="9"/>
                    <a:pt x="5" y="9"/>
                    <a:pt x="5" y="9"/>
                  </a:cubicBezTo>
                  <a:cubicBezTo>
                    <a:pt x="5" y="9"/>
                    <a:pt x="5" y="9"/>
                    <a:pt x="5" y="9"/>
                  </a:cubicBezTo>
                  <a:cubicBezTo>
                    <a:pt x="5" y="9"/>
                    <a:pt x="5" y="9"/>
                    <a:pt x="5" y="9"/>
                  </a:cubicBezTo>
                  <a:cubicBezTo>
                    <a:pt x="5" y="8"/>
                    <a:pt x="5" y="8"/>
                    <a:pt x="5" y="8"/>
                  </a:cubicBezTo>
                  <a:cubicBezTo>
                    <a:pt x="5" y="8"/>
                    <a:pt x="5" y="8"/>
                    <a:pt x="5" y="8"/>
                  </a:cubicBezTo>
                  <a:close/>
                  <a:moveTo>
                    <a:pt x="3" y="7"/>
                  </a:moveTo>
                  <a:cubicBezTo>
                    <a:pt x="4" y="7"/>
                    <a:pt x="4" y="7"/>
                    <a:pt x="4" y="7"/>
                  </a:cubicBezTo>
                  <a:cubicBezTo>
                    <a:pt x="4" y="7"/>
                    <a:pt x="4" y="7"/>
                    <a:pt x="4" y="7"/>
                  </a:cubicBezTo>
                  <a:cubicBezTo>
                    <a:pt x="5" y="7"/>
                    <a:pt x="5" y="7"/>
                    <a:pt x="5" y="7"/>
                  </a:cubicBezTo>
                  <a:cubicBezTo>
                    <a:pt x="5" y="7"/>
                    <a:pt x="5" y="7"/>
                    <a:pt x="5" y="7"/>
                  </a:cubicBezTo>
                  <a:cubicBezTo>
                    <a:pt x="5" y="8"/>
                    <a:pt x="5" y="8"/>
                    <a:pt x="5" y="8"/>
                  </a:cubicBezTo>
                  <a:cubicBezTo>
                    <a:pt x="5" y="8"/>
                    <a:pt x="5" y="8"/>
                    <a:pt x="5" y="8"/>
                  </a:cubicBezTo>
                  <a:cubicBezTo>
                    <a:pt x="4" y="8"/>
                    <a:pt x="4" y="8"/>
                    <a:pt x="4" y="8"/>
                  </a:cubicBezTo>
                  <a:cubicBezTo>
                    <a:pt x="4" y="8"/>
                    <a:pt x="4" y="8"/>
                    <a:pt x="4" y="8"/>
                  </a:cubicBezTo>
                  <a:cubicBezTo>
                    <a:pt x="4" y="8"/>
                    <a:pt x="4" y="8"/>
                    <a:pt x="4" y="8"/>
                  </a:cubicBezTo>
                  <a:cubicBezTo>
                    <a:pt x="3" y="8"/>
                    <a:pt x="3" y="8"/>
                    <a:pt x="3" y="8"/>
                  </a:cubicBezTo>
                  <a:cubicBezTo>
                    <a:pt x="3" y="7"/>
                    <a:pt x="3" y="7"/>
                    <a:pt x="3" y="7"/>
                  </a:cubicBezTo>
                  <a:cubicBezTo>
                    <a:pt x="3" y="7"/>
                    <a:pt x="3" y="7"/>
                    <a:pt x="3" y="7"/>
                  </a:cubicBezTo>
                  <a:close/>
                  <a:moveTo>
                    <a:pt x="5" y="2"/>
                  </a:moveTo>
                  <a:cubicBezTo>
                    <a:pt x="5" y="1"/>
                    <a:pt x="5" y="1"/>
                    <a:pt x="5" y="1"/>
                  </a:cubicBezTo>
                  <a:cubicBezTo>
                    <a:pt x="6" y="1"/>
                    <a:pt x="6" y="1"/>
                    <a:pt x="6" y="1"/>
                  </a:cubicBezTo>
                  <a:cubicBezTo>
                    <a:pt x="5" y="2"/>
                    <a:pt x="5" y="2"/>
                    <a:pt x="5" y="2"/>
                  </a:cubicBezTo>
                  <a:cubicBezTo>
                    <a:pt x="5" y="2"/>
                    <a:pt x="5" y="2"/>
                    <a:pt x="5" y="2"/>
                  </a:cubicBezTo>
                  <a:close/>
                  <a:moveTo>
                    <a:pt x="1" y="4"/>
                  </a:moveTo>
                  <a:cubicBezTo>
                    <a:pt x="1" y="3"/>
                    <a:pt x="1" y="3"/>
                    <a:pt x="1" y="3"/>
                  </a:cubicBezTo>
                  <a:cubicBezTo>
                    <a:pt x="1" y="3"/>
                    <a:pt x="1" y="3"/>
                    <a:pt x="1" y="3"/>
                  </a:cubicBezTo>
                  <a:cubicBezTo>
                    <a:pt x="2" y="3"/>
                    <a:pt x="2" y="3"/>
                    <a:pt x="2" y="3"/>
                  </a:cubicBezTo>
                  <a:cubicBezTo>
                    <a:pt x="2" y="3"/>
                    <a:pt x="2" y="3"/>
                    <a:pt x="2" y="3"/>
                  </a:cubicBezTo>
                  <a:cubicBezTo>
                    <a:pt x="1" y="3"/>
                    <a:pt x="1" y="3"/>
                    <a:pt x="1" y="3"/>
                  </a:cubicBezTo>
                  <a:cubicBezTo>
                    <a:pt x="1" y="4"/>
                    <a:pt x="1" y="4"/>
                    <a:pt x="1" y="4"/>
                  </a:cubicBezTo>
                  <a:close/>
                  <a:moveTo>
                    <a:pt x="1" y="4"/>
                  </a:moveTo>
                  <a:cubicBezTo>
                    <a:pt x="1" y="3"/>
                    <a:pt x="1" y="3"/>
                    <a:pt x="1" y="3"/>
                  </a:cubicBezTo>
                  <a:cubicBezTo>
                    <a:pt x="1" y="3"/>
                    <a:pt x="1" y="3"/>
                    <a:pt x="1" y="3"/>
                  </a:cubicBezTo>
                  <a:cubicBezTo>
                    <a:pt x="2" y="2"/>
                    <a:pt x="2" y="2"/>
                    <a:pt x="2" y="2"/>
                  </a:cubicBezTo>
                  <a:cubicBezTo>
                    <a:pt x="2" y="3"/>
                    <a:pt x="2" y="3"/>
                    <a:pt x="2" y="3"/>
                  </a:cubicBezTo>
                  <a:cubicBezTo>
                    <a:pt x="2" y="2"/>
                    <a:pt x="2" y="2"/>
                    <a:pt x="2" y="2"/>
                  </a:cubicBezTo>
                  <a:cubicBezTo>
                    <a:pt x="3" y="3"/>
                    <a:pt x="3" y="3"/>
                    <a:pt x="3" y="3"/>
                  </a:cubicBezTo>
                  <a:cubicBezTo>
                    <a:pt x="3" y="2"/>
                    <a:pt x="3" y="2"/>
                    <a:pt x="3" y="2"/>
                  </a:cubicBezTo>
                  <a:cubicBezTo>
                    <a:pt x="3" y="2"/>
                    <a:pt x="3" y="2"/>
                    <a:pt x="3" y="2"/>
                  </a:cubicBezTo>
                  <a:cubicBezTo>
                    <a:pt x="4" y="3"/>
                    <a:pt x="4" y="3"/>
                    <a:pt x="4" y="3"/>
                  </a:cubicBezTo>
                  <a:cubicBezTo>
                    <a:pt x="4" y="3"/>
                    <a:pt x="4" y="3"/>
                    <a:pt x="4" y="3"/>
                  </a:cubicBezTo>
                  <a:cubicBezTo>
                    <a:pt x="4" y="2"/>
                    <a:pt x="4" y="2"/>
                    <a:pt x="4" y="2"/>
                  </a:cubicBezTo>
                  <a:cubicBezTo>
                    <a:pt x="4" y="1"/>
                    <a:pt x="4" y="1"/>
                    <a:pt x="4" y="1"/>
                  </a:cubicBezTo>
                  <a:cubicBezTo>
                    <a:pt x="4" y="1"/>
                    <a:pt x="4" y="1"/>
                    <a:pt x="4" y="1"/>
                  </a:cubicBezTo>
                  <a:cubicBezTo>
                    <a:pt x="4" y="1"/>
                    <a:pt x="4" y="1"/>
                    <a:pt x="4" y="1"/>
                  </a:cubicBezTo>
                  <a:cubicBezTo>
                    <a:pt x="5" y="0"/>
                    <a:pt x="5" y="0"/>
                    <a:pt x="5" y="0"/>
                  </a:cubicBezTo>
                  <a:cubicBezTo>
                    <a:pt x="4" y="0"/>
                    <a:pt x="4" y="0"/>
                    <a:pt x="4" y="0"/>
                  </a:cubicBezTo>
                  <a:cubicBezTo>
                    <a:pt x="4" y="1"/>
                    <a:pt x="4" y="1"/>
                    <a:pt x="4" y="1"/>
                  </a:cubicBezTo>
                  <a:cubicBezTo>
                    <a:pt x="3" y="1"/>
                    <a:pt x="3" y="1"/>
                    <a:pt x="3" y="1"/>
                  </a:cubicBezTo>
                  <a:cubicBezTo>
                    <a:pt x="3" y="1"/>
                    <a:pt x="3" y="1"/>
                    <a:pt x="3" y="1"/>
                  </a:cubicBezTo>
                  <a:cubicBezTo>
                    <a:pt x="3" y="1"/>
                    <a:pt x="3" y="1"/>
                    <a:pt x="3" y="1"/>
                  </a:cubicBezTo>
                  <a:cubicBezTo>
                    <a:pt x="3" y="2"/>
                    <a:pt x="3" y="2"/>
                    <a:pt x="3" y="2"/>
                  </a:cubicBezTo>
                  <a:cubicBezTo>
                    <a:pt x="2" y="2"/>
                    <a:pt x="2" y="2"/>
                    <a:pt x="2" y="2"/>
                  </a:cubicBezTo>
                  <a:cubicBezTo>
                    <a:pt x="2" y="2"/>
                    <a:pt x="2" y="2"/>
                    <a:pt x="2" y="2"/>
                  </a:cubicBezTo>
                  <a:cubicBezTo>
                    <a:pt x="1" y="2"/>
                    <a:pt x="1" y="2"/>
                    <a:pt x="1" y="2"/>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1" y="3"/>
                    <a:pt x="1" y="3"/>
                    <a:pt x="1" y="3"/>
                  </a:cubicBezTo>
                  <a:cubicBezTo>
                    <a:pt x="1" y="4"/>
                    <a:pt x="1" y="4"/>
                    <a:pt x="1" y="4"/>
                  </a:cubicBezTo>
                  <a:close/>
                  <a:moveTo>
                    <a:pt x="3" y="9"/>
                  </a:moveTo>
                  <a:cubicBezTo>
                    <a:pt x="3" y="9"/>
                    <a:pt x="3" y="9"/>
                    <a:pt x="3" y="9"/>
                  </a:cubicBezTo>
                  <a:cubicBezTo>
                    <a:pt x="3" y="8"/>
                    <a:pt x="3" y="8"/>
                    <a:pt x="3" y="8"/>
                  </a:cubicBezTo>
                  <a:cubicBezTo>
                    <a:pt x="3" y="8"/>
                    <a:pt x="3" y="8"/>
                    <a:pt x="3" y="8"/>
                  </a:cubicBezTo>
                  <a:cubicBezTo>
                    <a:pt x="2" y="8"/>
                    <a:pt x="2" y="8"/>
                    <a:pt x="2" y="8"/>
                  </a:cubicBezTo>
                  <a:cubicBezTo>
                    <a:pt x="3" y="8"/>
                    <a:pt x="3" y="8"/>
                    <a:pt x="3" y="8"/>
                  </a:cubicBezTo>
                  <a:cubicBezTo>
                    <a:pt x="3" y="8"/>
                    <a:pt x="3" y="8"/>
                    <a:pt x="3" y="8"/>
                  </a:cubicBezTo>
                  <a:cubicBezTo>
                    <a:pt x="3" y="7"/>
                    <a:pt x="3" y="7"/>
                    <a:pt x="3" y="7"/>
                  </a:cubicBezTo>
                  <a:cubicBezTo>
                    <a:pt x="3" y="7"/>
                    <a:pt x="3" y="7"/>
                    <a:pt x="3" y="7"/>
                  </a:cubicBezTo>
                  <a:cubicBezTo>
                    <a:pt x="3" y="7"/>
                    <a:pt x="3" y="7"/>
                    <a:pt x="3" y="7"/>
                  </a:cubicBezTo>
                  <a:cubicBezTo>
                    <a:pt x="3" y="7"/>
                    <a:pt x="3" y="7"/>
                    <a:pt x="3" y="7"/>
                  </a:cubicBezTo>
                  <a:cubicBezTo>
                    <a:pt x="3" y="6"/>
                    <a:pt x="3" y="6"/>
                    <a:pt x="3" y="6"/>
                  </a:cubicBezTo>
                  <a:cubicBezTo>
                    <a:pt x="4" y="6"/>
                    <a:pt x="4" y="6"/>
                    <a:pt x="4" y="6"/>
                  </a:cubicBezTo>
                  <a:cubicBezTo>
                    <a:pt x="4" y="6"/>
                    <a:pt x="4" y="6"/>
                    <a:pt x="4" y="6"/>
                  </a:cubicBezTo>
                  <a:cubicBezTo>
                    <a:pt x="4" y="6"/>
                    <a:pt x="4" y="6"/>
                    <a:pt x="4" y="6"/>
                  </a:cubicBezTo>
                  <a:cubicBezTo>
                    <a:pt x="4" y="5"/>
                    <a:pt x="4" y="5"/>
                    <a:pt x="4" y="5"/>
                  </a:cubicBezTo>
                  <a:cubicBezTo>
                    <a:pt x="4" y="5"/>
                    <a:pt x="4" y="5"/>
                    <a:pt x="4" y="5"/>
                  </a:cubicBezTo>
                  <a:cubicBezTo>
                    <a:pt x="4" y="5"/>
                    <a:pt x="4" y="5"/>
                    <a:pt x="4"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4"/>
                    <a:pt x="5" y="4"/>
                    <a:pt x="5" y="4"/>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3"/>
                    <a:pt x="4" y="3"/>
                    <a:pt x="4" y="3"/>
                  </a:cubicBezTo>
                  <a:cubicBezTo>
                    <a:pt x="4" y="3"/>
                    <a:pt x="4" y="3"/>
                    <a:pt x="4"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4"/>
                    <a:pt x="2" y="4"/>
                    <a:pt x="2" y="4"/>
                  </a:cubicBezTo>
                  <a:cubicBezTo>
                    <a:pt x="3" y="4"/>
                    <a:pt x="3" y="4"/>
                    <a:pt x="3" y="4"/>
                  </a:cubicBezTo>
                  <a:cubicBezTo>
                    <a:pt x="3" y="4"/>
                    <a:pt x="3" y="4"/>
                    <a:pt x="3" y="4"/>
                  </a:cubicBezTo>
                  <a:cubicBezTo>
                    <a:pt x="2" y="4"/>
                    <a:pt x="2" y="4"/>
                    <a:pt x="2" y="4"/>
                  </a:cubicBezTo>
                  <a:cubicBezTo>
                    <a:pt x="2" y="4"/>
                    <a:pt x="2" y="4"/>
                    <a:pt x="2" y="4"/>
                  </a:cubicBezTo>
                  <a:cubicBezTo>
                    <a:pt x="2" y="4"/>
                    <a:pt x="2" y="4"/>
                    <a:pt x="2" y="4"/>
                  </a:cubicBezTo>
                  <a:cubicBezTo>
                    <a:pt x="2" y="4"/>
                    <a:pt x="2" y="4"/>
                    <a:pt x="2" y="4"/>
                  </a:cubicBezTo>
                  <a:cubicBezTo>
                    <a:pt x="2" y="3"/>
                    <a:pt x="2" y="3"/>
                    <a:pt x="2" y="3"/>
                  </a:cubicBezTo>
                  <a:cubicBezTo>
                    <a:pt x="2" y="3"/>
                    <a:pt x="2" y="3"/>
                    <a:pt x="2" y="3"/>
                  </a:cubicBezTo>
                  <a:cubicBezTo>
                    <a:pt x="1" y="4"/>
                    <a:pt x="1" y="4"/>
                    <a:pt x="1" y="4"/>
                  </a:cubicBezTo>
                  <a:cubicBezTo>
                    <a:pt x="2" y="4"/>
                    <a:pt x="2" y="4"/>
                    <a:pt x="2" y="4"/>
                  </a:cubicBezTo>
                  <a:cubicBezTo>
                    <a:pt x="1" y="4"/>
                    <a:pt x="1" y="4"/>
                    <a:pt x="1" y="4"/>
                  </a:cubicBezTo>
                  <a:cubicBezTo>
                    <a:pt x="1" y="4"/>
                    <a:pt x="1" y="4"/>
                    <a:pt x="1" y="4"/>
                  </a:cubicBezTo>
                  <a:cubicBezTo>
                    <a:pt x="1" y="4"/>
                    <a:pt x="1" y="4"/>
                    <a:pt x="1" y="4"/>
                  </a:cubicBezTo>
                  <a:cubicBezTo>
                    <a:pt x="0" y="4"/>
                    <a:pt x="0" y="4"/>
                    <a:pt x="0" y="4"/>
                  </a:cubicBezTo>
                  <a:cubicBezTo>
                    <a:pt x="0" y="4"/>
                    <a:pt x="0" y="4"/>
                    <a:pt x="0" y="4"/>
                  </a:cubicBezTo>
                  <a:cubicBezTo>
                    <a:pt x="1" y="4"/>
                    <a:pt x="1" y="4"/>
                    <a:pt x="1" y="4"/>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6"/>
                    <a:pt x="0" y="6"/>
                    <a:pt x="0" y="6"/>
                  </a:cubicBezTo>
                  <a:cubicBezTo>
                    <a:pt x="1" y="6"/>
                    <a:pt x="1" y="6"/>
                    <a:pt x="1" y="6"/>
                  </a:cubicBezTo>
                  <a:cubicBezTo>
                    <a:pt x="0" y="6"/>
                    <a:pt x="0" y="6"/>
                    <a:pt x="0" y="6"/>
                  </a:cubicBezTo>
                  <a:cubicBezTo>
                    <a:pt x="0" y="7"/>
                    <a:pt x="0" y="7"/>
                    <a:pt x="0" y="7"/>
                  </a:cubicBezTo>
                  <a:cubicBezTo>
                    <a:pt x="0" y="7"/>
                    <a:pt x="0" y="7"/>
                    <a:pt x="0" y="7"/>
                  </a:cubicBezTo>
                  <a:cubicBezTo>
                    <a:pt x="0" y="7"/>
                    <a:pt x="0" y="7"/>
                    <a:pt x="0" y="7"/>
                  </a:cubicBezTo>
                  <a:cubicBezTo>
                    <a:pt x="1" y="7"/>
                    <a:pt x="1" y="7"/>
                    <a:pt x="1" y="7"/>
                  </a:cubicBezTo>
                  <a:cubicBezTo>
                    <a:pt x="1" y="8"/>
                    <a:pt x="1" y="8"/>
                    <a:pt x="1" y="8"/>
                  </a:cubicBezTo>
                  <a:cubicBezTo>
                    <a:pt x="1" y="8"/>
                    <a:pt x="1" y="8"/>
                    <a:pt x="1" y="8"/>
                  </a:cubicBezTo>
                  <a:cubicBezTo>
                    <a:pt x="1" y="8"/>
                    <a:pt x="1" y="8"/>
                    <a:pt x="1" y="8"/>
                  </a:cubicBezTo>
                  <a:cubicBezTo>
                    <a:pt x="1" y="8"/>
                    <a:pt x="1" y="8"/>
                    <a:pt x="1" y="8"/>
                  </a:cubicBezTo>
                  <a:cubicBezTo>
                    <a:pt x="2" y="9"/>
                    <a:pt x="2" y="9"/>
                    <a:pt x="2" y="9"/>
                  </a:cubicBezTo>
                  <a:cubicBezTo>
                    <a:pt x="2" y="9"/>
                    <a:pt x="2" y="9"/>
                    <a:pt x="2" y="9"/>
                  </a:cubicBezTo>
                  <a:lnTo>
                    <a:pt x="3"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3292" y="1345"/>
              <a:ext cx="362" cy="412"/>
            </a:xfrm>
            <a:custGeom>
              <a:avLst/>
              <a:gdLst>
                <a:gd name="T0" fmla="*/ 41 w 43"/>
                <a:gd name="T1" fmla="*/ 6 h 49"/>
                <a:gd name="T2" fmla="*/ 42 w 43"/>
                <a:gd name="T3" fmla="*/ 3 h 49"/>
                <a:gd name="T4" fmla="*/ 39 w 43"/>
                <a:gd name="T5" fmla="*/ 2 h 49"/>
                <a:gd name="T6" fmla="*/ 37 w 43"/>
                <a:gd name="T7" fmla="*/ 2 h 49"/>
                <a:gd name="T8" fmla="*/ 36 w 43"/>
                <a:gd name="T9" fmla="*/ 0 h 49"/>
                <a:gd name="T10" fmla="*/ 35 w 43"/>
                <a:gd name="T11" fmla="*/ 3 h 49"/>
                <a:gd name="T12" fmla="*/ 32 w 43"/>
                <a:gd name="T13" fmla="*/ 4 h 49"/>
                <a:gd name="T14" fmla="*/ 31 w 43"/>
                <a:gd name="T15" fmla="*/ 1 h 49"/>
                <a:gd name="T16" fmla="*/ 30 w 43"/>
                <a:gd name="T17" fmla="*/ 5 h 49"/>
                <a:gd name="T18" fmla="*/ 27 w 43"/>
                <a:gd name="T19" fmla="*/ 5 h 49"/>
                <a:gd name="T20" fmla="*/ 24 w 43"/>
                <a:gd name="T21" fmla="*/ 8 h 49"/>
                <a:gd name="T22" fmla="*/ 23 w 43"/>
                <a:gd name="T23" fmla="*/ 9 h 49"/>
                <a:gd name="T24" fmla="*/ 21 w 43"/>
                <a:gd name="T25" fmla="*/ 9 h 49"/>
                <a:gd name="T26" fmla="*/ 19 w 43"/>
                <a:gd name="T27" fmla="*/ 12 h 49"/>
                <a:gd name="T28" fmla="*/ 19 w 43"/>
                <a:gd name="T29" fmla="*/ 13 h 49"/>
                <a:gd name="T30" fmla="*/ 17 w 43"/>
                <a:gd name="T31" fmla="*/ 15 h 49"/>
                <a:gd name="T32" fmla="*/ 17 w 43"/>
                <a:gd name="T33" fmla="*/ 16 h 49"/>
                <a:gd name="T34" fmla="*/ 15 w 43"/>
                <a:gd name="T35" fmla="*/ 19 h 49"/>
                <a:gd name="T36" fmla="*/ 15 w 43"/>
                <a:gd name="T37" fmla="*/ 20 h 49"/>
                <a:gd name="T38" fmla="*/ 14 w 43"/>
                <a:gd name="T39" fmla="*/ 23 h 49"/>
                <a:gd name="T40" fmla="*/ 11 w 43"/>
                <a:gd name="T41" fmla="*/ 26 h 49"/>
                <a:gd name="T42" fmla="*/ 9 w 43"/>
                <a:gd name="T43" fmla="*/ 29 h 49"/>
                <a:gd name="T44" fmla="*/ 12 w 43"/>
                <a:gd name="T45" fmla="*/ 29 h 49"/>
                <a:gd name="T46" fmla="*/ 8 w 43"/>
                <a:gd name="T47" fmla="*/ 30 h 49"/>
                <a:gd name="T48" fmla="*/ 7 w 43"/>
                <a:gd name="T49" fmla="*/ 32 h 49"/>
                <a:gd name="T50" fmla="*/ 5 w 43"/>
                <a:gd name="T51" fmla="*/ 33 h 49"/>
                <a:gd name="T52" fmla="*/ 4 w 43"/>
                <a:gd name="T53" fmla="*/ 34 h 49"/>
                <a:gd name="T54" fmla="*/ 1 w 43"/>
                <a:gd name="T55" fmla="*/ 35 h 49"/>
                <a:gd name="T56" fmla="*/ 1 w 43"/>
                <a:gd name="T57" fmla="*/ 37 h 49"/>
                <a:gd name="T58" fmla="*/ 3 w 43"/>
                <a:gd name="T59" fmla="*/ 38 h 49"/>
                <a:gd name="T60" fmla="*/ 4 w 43"/>
                <a:gd name="T61" fmla="*/ 39 h 49"/>
                <a:gd name="T62" fmla="*/ 1 w 43"/>
                <a:gd name="T63" fmla="*/ 40 h 49"/>
                <a:gd name="T64" fmla="*/ 4 w 43"/>
                <a:gd name="T65" fmla="*/ 40 h 49"/>
                <a:gd name="T66" fmla="*/ 2 w 43"/>
                <a:gd name="T67" fmla="*/ 43 h 49"/>
                <a:gd name="T68" fmla="*/ 3 w 43"/>
                <a:gd name="T69" fmla="*/ 46 h 49"/>
                <a:gd name="T70" fmla="*/ 5 w 43"/>
                <a:gd name="T71" fmla="*/ 49 h 49"/>
                <a:gd name="T72" fmla="*/ 9 w 43"/>
                <a:gd name="T73" fmla="*/ 45 h 49"/>
                <a:gd name="T74" fmla="*/ 11 w 43"/>
                <a:gd name="T75" fmla="*/ 44 h 49"/>
                <a:gd name="T76" fmla="*/ 13 w 43"/>
                <a:gd name="T77" fmla="*/ 45 h 49"/>
                <a:gd name="T78" fmla="*/ 14 w 43"/>
                <a:gd name="T79" fmla="*/ 34 h 49"/>
                <a:gd name="T80" fmla="*/ 16 w 43"/>
                <a:gd name="T81" fmla="*/ 20 h 49"/>
                <a:gd name="T82" fmla="*/ 22 w 43"/>
                <a:gd name="T83" fmla="*/ 12 h 49"/>
                <a:gd name="T84" fmla="*/ 25 w 43"/>
                <a:gd name="T85" fmla="*/ 9 h 49"/>
                <a:gd name="T86" fmla="*/ 33 w 43"/>
                <a:gd name="T87" fmla="*/ 10 h 49"/>
                <a:gd name="T88" fmla="*/ 38 w 43"/>
                <a:gd name="T89" fmla="*/ 5 h 49"/>
                <a:gd name="T90" fmla="*/ 2 w 43"/>
                <a:gd name="T91" fmla="*/ 42 h 49"/>
                <a:gd name="T92" fmla="*/ 1 w 43"/>
                <a:gd name="T93" fmla="*/ 41 h 49"/>
                <a:gd name="T94" fmla="*/ 2 w 43"/>
                <a:gd name="T95" fmla="*/ 34 h 49"/>
                <a:gd name="T96" fmla="*/ 8 w 43"/>
                <a:gd name="T97" fmla="*/ 30 h 49"/>
                <a:gd name="T98" fmla="*/ 13 w 43"/>
                <a:gd name="T99" fmla="*/ 22 h 49"/>
                <a:gd name="T100" fmla="*/ 13 w 43"/>
                <a:gd name="T101" fmla="*/ 15 h 49"/>
                <a:gd name="T102" fmla="*/ 16 w 43"/>
                <a:gd name="T103" fmla="*/ 11 h 49"/>
                <a:gd name="T104" fmla="*/ 17 w 43"/>
                <a:gd name="T105" fmla="*/ 10 h 49"/>
                <a:gd name="T106" fmla="*/ 17 w 43"/>
                <a:gd name="T107" fmla="*/ 11 h 49"/>
                <a:gd name="T108" fmla="*/ 21 w 43"/>
                <a:gd name="T109" fmla="*/ 8 h 49"/>
                <a:gd name="T110" fmla="*/ 21 w 43"/>
                <a:gd name="T111" fmla="*/ 8 h 49"/>
                <a:gd name="T112" fmla="*/ 23 w 43"/>
                <a:gd name="T113" fmla="*/ 6 h 49"/>
                <a:gd name="T114" fmla="*/ 24 w 43"/>
                <a:gd name="T115" fmla="*/ 5 h 49"/>
                <a:gd name="T116" fmla="*/ 30 w 43"/>
                <a:gd name="T117" fmla="*/ 3 h 49"/>
                <a:gd name="T118" fmla="*/ 30 w 43"/>
                <a:gd name="T119" fmla="*/ 2 h 49"/>
                <a:gd name="T120" fmla="*/ 34 w 43"/>
                <a:gd name="T1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 h="49">
                  <a:moveTo>
                    <a:pt x="40" y="8"/>
                  </a:moveTo>
                  <a:cubicBezTo>
                    <a:pt x="40" y="8"/>
                    <a:pt x="40" y="8"/>
                    <a:pt x="40" y="8"/>
                  </a:cubicBezTo>
                  <a:cubicBezTo>
                    <a:pt x="40" y="8"/>
                    <a:pt x="40" y="8"/>
                    <a:pt x="40" y="8"/>
                  </a:cubicBezTo>
                  <a:cubicBezTo>
                    <a:pt x="41" y="7"/>
                    <a:pt x="41" y="7"/>
                    <a:pt x="41" y="7"/>
                  </a:cubicBezTo>
                  <a:cubicBezTo>
                    <a:pt x="41" y="7"/>
                    <a:pt x="41" y="7"/>
                    <a:pt x="41" y="7"/>
                  </a:cubicBezTo>
                  <a:cubicBezTo>
                    <a:pt x="41" y="7"/>
                    <a:pt x="41" y="7"/>
                    <a:pt x="41" y="7"/>
                  </a:cubicBezTo>
                  <a:cubicBezTo>
                    <a:pt x="41" y="6"/>
                    <a:pt x="41" y="6"/>
                    <a:pt x="41" y="6"/>
                  </a:cubicBezTo>
                  <a:cubicBezTo>
                    <a:pt x="42" y="6"/>
                    <a:pt x="42" y="6"/>
                    <a:pt x="42" y="6"/>
                  </a:cubicBezTo>
                  <a:cubicBezTo>
                    <a:pt x="42" y="6"/>
                    <a:pt x="42" y="6"/>
                    <a:pt x="42" y="6"/>
                  </a:cubicBezTo>
                  <a:cubicBezTo>
                    <a:pt x="42" y="6"/>
                    <a:pt x="42" y="6"/>
                    <a:pt x="42" y="6"/>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1" y="5"/>
                    <a:pt x="41" y="5"/>
                    <a:pt x="41" y="5"/>
                  </a:cubicBezTo>
                  <a:cubicBezTo>
                    <a:pt x="41" y="5"/>
                    <a:pt x="41" y="5"/>
                    <a:pt x="41" y="5"/>
                  </a:cubicBezTo>
                  <a:cubicBezTo>
                    <a:pt x="41" y="5"/>
                    <a:pt x="41" y="5"/>
                    <a:pt x="41" y="5"/>
                  </a:cubicBezTo>
                  <a:cubicBezTo>
                    <a:pt x="41" y="5"/>
                    <a:pt x="41" y="5"/>
                    <a:pt x="41" y="5"/>
                  </a:cubicBezTo>
                  <a:cubicBezTo>
                    <a:pt x="41" y="6"/>
                    <a:pt x="41" y="6"/>
                    <a:pt x="41" y="6"/>
                  </a:cubicBezTo>
                  <a:cubicBezTo>
                    <a:pt x="41" y="6"/>
                    <a:pt x="41" y="6"/>
                    <a:pt x="41" y="6"/>
                  </a:cubicBezTo>
                  <a:cubicBezTo>
                    <a:pt x="41" y="5"/>
                    <a:pt x="41" y="5"/>
                    <a:pt x="41" y="5"/>
                  </a:cubicBezTo>
                  <a:cubicBezTo>
                    <a:pt x="40" y="6"/>
                    <a:pt x="40" y="6"/>
                    <a:pt x="40" y="6"/>
                  </a:cubicBezTo>
                  <a:cubicBezTo>
                    <a:pt x="40" y="6"/>
                    <a:pt x="40" y="6"/>
                    <a:pt x="40" y="6"/>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9" y="4"/>
                    <a:pt x="39" y="4"/>
                    <a:pt x="39" y="4"/>
                  </a:cubicBezTo>
                  <a:cubicBezTo>
                    <a:pt x="40" y="4"/>
                    <a:pt x="40" y="4"/>
                    <a:pt x="40" y="4"/>
                  </a:cubicBezTo>
                  <a:cubicBezTo>
                    <a:pt x="40" y="4"/>
                    <a:pt x="40" y="4"/>
                    <a:pt x="40" y="4"/>
                  </a:cubicBezTo>
                  <a:cubicBezTo>
                    <a:pt x="41" y="4"/>
                    <a:pt x="41" y="4"/>
                    <a:pt x="41" y="4"/>
                  </a:cubicBezTo>
                  <a:cubicBezTo>
                    <a:pt x="41" y="4"/>
                    <a:pt x="41" y="4"/>
                    <a:pt x="41" y="4"/>
                  </a:cubicBezTo>
                  <a:cubicBezTo>
                    <a:pt x="42" y="3"/>
                    <a:pt x="42" y="3"/>
                    <a:pt x="42" y="3"/>
                  </a:cubicBezTo>
                  <a:cubicBezTo>
                    <a:pt x="42" y="3"/>
                    <a:pt x="42" y="3"/>
                    <a:pt x="42" y="3"/>
                  </a:cubicBezTo>
                  <a:cubicBezTo>
                    <a:pt x="43" y="3"/>
                    <a:pt x="43" y="3"/>
                    <a:pt x="43" y="3"/>
                  </a:cubicBezTo>
                  <a:cubicBezTo>
                    <a:pt x="43" y="3"/>
                    <a:pt x="43" y="3"/>
                    <a:pt x="43" y="3"/>
                  </a:cubicBezTo>
                  <a:cubicBezTo>
                    <a:pt x="43" y="3"/>
                    <a:pt x="43" y="3"/>
                    <a:pt x="43" y="3"/>
                  </a:cubicBezTo>
                  <a:cubicBezTo>
                    <a:pt x="42" y="2"/>
                    <a:pt x="42" y="2"/>
                    <a:pt x="42" y="2"/>
                  </a:cubicBezTo>
                  <a:cubicBezTo>
                    <a:pt x="42" y="2"/>
                    <a:pt x="42" y="2"/>
                    <a:pt x="42" y="2"/>
                  </a:cubicBezTo>
                  <a:cubicBezTo>
                    <a:pt x="42" y="2"/>
                    <a:pt x="42" y="2"/>
                    <a:pt x="42" y="2"/>
                  </a:cubicBezTo>
                  <a:cubicBezTo>
                    <a:pt x="41" y="2"/>
                    <a:pt x="41" y="2"/>
                    <a:pt x="41" y="2"/>
                  </a:cubicBezTo>
                  <a:cubicBezTo>
                    <a:pt x="41" y="2"/>
                    <a:pt x="41" y="2"/>
                    <a:pt x="41" y="2"/>
                  </a:cubicBezTo>
                  <a:cubicBezTo>
                    <a:pt x="41" y="2"/>
                    <a:pt x="41" y="2"/>
                    <a:pt x="41" y="2"/>
                  </a:cubicBezTo>
                  <a:cubicBezTo>
                    <a:pt x="41" y="2"/>
                    <a:pt x="41" y="2"/>
                    <a:pt x="41" y="2"/>
                  </a:cubicBezTo>
                  <a:cubicBezTo>
                    <a:pt x="40" y="2"/>
                    <a:pt x="40" y="2"/>
                    <a:pt x="40" y="2"/>
                  </a:cubicBezTo>
                  <a:cubicBezTo>
                    <a:pt x="41" y="2"/>
                    <a:pt x="41" y="2"/>
                    <a:pt x="41" y="2"/>
                  </a:cubicBezTo>
                  <a:cubicBezTo>
                    <a:pt x="41" y="2"/>
                    <a:pt x="41" y="2"/>
                    <a:pt x="41" y="2"/>
                  </a:cubicBezTo>
                  <a:cubicBezTo>
                    <a:pt x="40" y="1"/>
                    <a:pt x="40" y="1"/>
                    <a:pt x="40" y="1"/>
                  </a:cubicBezTo>
                  <a:cubicBezTo>
                    <a:pt x="40" y="1"/>
                    <a:pt x="40" y="1"/>
                    <a:pt x="40" y="1"/>
                  </a:cubicBezTo>
                  <a:cubicBezTo>
                    <a:pt x="40" y="1"/>
                    <a:pt x="40" y="1"/>
                    <a:pt x="40" y="1"/>
                  </a:cubicBezTo>
                  <a:cubicBezTo>
                    <a:pt x="40" y="2"/>
                    <a:pt x="40" y="2"/>
                    <a:pt x="40" y="2"/>
                  </a:cubicBezTo>
                  <a:cubicBezTo>
                    <a:pt x="40" y="2"/>
                    <a:pt x="40" y="2"/>
                    <a:pt x="40" y="2"/>
                  </a:cubicBezTo>
                  <a:cubicBezTo>
                    <a:pt x="40" y="2"/>
                    <a:pt x="40" y="2"/>
                    <a:pt x="40" y="2"/>
                  </a:cubicBezTo>
                  <a:cubicBezTo>
                    <a:pt x="39" y="2"/>
                    <a:pt x="39" y="2"/>
                    <a:pt x="39" y="2"/>
                  </a:cubicBezTo>
                  <a:cubicBezTo>
                    <a:pt x="39" y="2"/>
                    <a:pt x="39" y="2"/>
                    <a:pt x="39" y="2"/>
                  </a:cubicBezTo>
                  <a:cubicBezTo>
                    <a:pt x="39" y="2"/>
                    <a:pt x="39" y="2"/>
                    <a:pt x="39" y="2"/>
                  </a:cubicBezTo>
                  <a:cubicBezTo>
                    <a:pt x="39" y="2"/>
                    <a:pt x="39" y="2"/>
                    <a:pt x="39" y="2"/>
                  </a:cubicBezTo>
                  <a:cubicBezTo>
                    <a:pt x="39" y="1"/>
                    <a:pt x="39" y="1"/>
                    <a:pt x="39" y="1"/>
                  </a:cubicBezTo>
                  <a:cubicBezTo>
                    <a:pt x="39" y="1"/>
                    <a:pt x="39" y="1"/>
                    <a:pt x="39" y="1"/>
                  </a:cubicBezTo>
                  <a:cubicBezTo>
                    <a:pt x="39" y="1"/>
                    <a:pt x="39" y="1"/>
                    <a:pt x="39" y="1"/>
                  </a:cubicBezTo>
                  <a:cubicBezTo>
                    <a:pt x="39" y="1"/>
                    <a:pt x="39" y="1"/>
                    <a:pt x="39" y="1"/>
                  </a:cubicBezTo>
                  <a:cubicBezTo>
                    <a:pt x="38" y="1"/>
                    <a:pt x="38" y="1"/>
                    <a:pt x="38" y="1"/>
                  </a:cubicBezTo>
                  <a:cubicBezTo>
                    <a:pt x="38" y="2"/>
                    <a:pt x="38" y="2"/>
                    <a:pt x="38" y="2"/>
                  </a:cubicBezTo>
                  <a:cubicBezTo>
                    <a:pt x="38" y="2"/>
                    <a:pt x="38" y="2"/>
                    <a:pt x="38" y="2"/>
                  </a:cubicBezTo>
                  <a:cubicBezTo>
                    <a:pt x="38" y="2"/>
                    <a:pt x="38" y="2"/>
                    <a:pt x="38" y="2"/>
                  </a:cubicBezTo>
                  <a:cubicBezTo>
                    <a:pt x="38" y="3"/>
                    <a:pt x="38" y="3"/>
                    <a:pt x="38" y="3"/>
                  </a:cubicBezTo>
                  <a:cubicBezTo>
                    <a:pt x="38" y="3"/>
                    <a:pt x="38" y="3"/>
                    <a:pt x="38" y="3"/>
                  </a:cubicBezTo>
                  <a:cubicBezTo>
                    <a:pt x="38" y="3"/>
                    <a:pt x="38" y="3"/>
                    <a:pt x="38" y="3"/>
                  </a:cubicBezTo>
                  <a:cubicBezTo>
                    <a:pt x="38" y="3"/>
                    <a:pt x="38" y="3"/>
                    <a:pt x="38" y="3"/>
                  </a:cubicBezTo>
                  <a:cubicBezTo>
                    <a:pt x="37" y="3"/>
                    <a:pt x="37" y="3"/>
                    <a:pt x="37" y="3"/>
                  </a:cubicBezTo>
                  <a:cubicBezTo>
                    <a:pt x="37" y="3"/>
                    <a:pt x="37" y="3"/>
                    <a:pt x="37" y="3"/>
                  </a:cubicBezTo>
                  <a:cubicBezTo>
                    <a:pt x="37" y="3"/>
                    <a:pt x="37" y="3"/>
                    <a:pt x="37" y="3"/>
                  </a:cubicBezTo>
                  <a:cubicBezTo>
                    <a:pt x="37" y="3"/>
                    <a:pt x="37" y="3"/>
                    <a:pt x="37" y="3"/>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8" y="0"/>
                    <a:pt x="38" y="0"/>
                    <a:pt x="38" y="0"/>
                  </a:cubicBezTo>
                  <a:cubicBezTo>
                    <a:pt x="38" y="0"/>
                    <a:pt x="38" y="0"/>
                    <a:pt x="38" y="0"/>
                  </a:cubicBezTo>
                  <a:cubicBezTo>
                    <a:pt x="37" y="0"/>
                    <a:pt x="37" y="0"/>
                    <a:pt x="37" y="0"/>
                  </a:cubicBezTo>
                  <a:cubicBezTo>
                    <a:pt x="37" y="0"/>
                    <a:pt x="37" y="0"/>
                    <a:pt x="37" y="0"/>
                  </a:cubicBezTo>
                  <a:cubicBezTo>
                    <a:pt x="37" y="0"/>
                    <a:pt x="37" y="0"/>
                    <a:pt x="37" y="0"/>
                  </a:cubicBezTo>
                  <a:cubicBezTo>
                    <a:pt x="37" y="0"/>
                    <a:pt x="37" y="0"/>
                    <a:pt x="37" y="0"/>
                  </a:cubicBezTo>
                  <a:cubicBezTo>
                    <a:pt x="37" y="0"/>
                    <a:pt x="37" y="0"/>
                    <a:pt x="37"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1"/>
                    <a:pt x="36" y="1"/>
                    <a:pt x="36" y="1"/>
                  </a:cubicBezTo>
                  <a:cubicBezTo>
                    <a:pt x="36" y="1"/>
                    <a:pt x="36" y="1"/>
                    <a:pt x="36" y="1"/>
                  </a:cubicBezTo>
                  <a:cubicBezTo>
                    <a:pt x="36" y="0"/>
                    <a:pt x="36" y="0"/>
                    <a:pt x="36" y="0"/>
                  </a:cubicBezTo>
                  <a:cubicBezTo>
                    <a:pt x="35" y="0"/>
                    <a:pt x="35" y="0"/>
                    <a:pt x="35" y="0"/>
                  </a:cubicBezTo>
                  <a:cubicBezTo>
                    <a:pt x="35" y="1"/>
                    <a:pt x="35" y="1"/>
                    <a:pt x="35" y="1"/>
                  </a:cubicBezTo>
                  <a:cubicBezTo>
                    <a:pt x="35" y="1"/>
                    <a:pt x="35" y="1"/>
                    <a:pt x="35" y="1"/>
                  </a:cubicBezTo>
                  <a:cubicBezTo>
                    <a:pt x="36" y="1"/>
                    <a:pt x="36" y="1"/>
                    <a:pt x="36" y="1"/>
                  </a:cubicBezTo>
                  <a:cubicBezTo>
                    <a:pt x="36" y="1"/>
                    <a:pt x="36" y="1"/>
                    <a:pt x="36" y="1"/>
                  </a:cubicBezTo>
                  <a:cubicBezTo>
                    <a:pt x="36" y="1"/>
                    <a:pt x="36" y="1"/>
                    <a:pt x="36" y="1"/>
                  </a:cubicBezTo>
                  <a:cubicBezTo>
                    <a:pt x="36" y="1"/>
                    <a:pt x="36" y="1"/>
                    <a:pt x="36" y="1"/>
                  </a:cubicBezTo>
                  <a:cubicBezTo>
                    <a:pt x="36" y="2"/>
                    <a:pt x="36" y="2"/>
                    <a:pt x="36" y="2"/>
                  </a:cubicBezTo>
                  <a:cubicBezTo>
                    <a:pt x="35" y="2"/>
                    <a:pt x="35" y="2"/>
                    <a:pt x="35" y="2"/>
                  </a:cubicBezTo>
                  <a:cubicBezTo>
                    <a:pt x="35" y="2"/>
                    <a:pt x="35" y="2"/>
                    <a:pt x="35" y="2"/>
                  </a:cubicBezTo>
                  <a:cubicBezTo>
                    <a:pt x="35" y="2"/>
                    <a:pt x="35" y="2"/>
                    <a:pt x="35" y="2"/>
                  </a:cubicBezTo>
                  <a:cubicBezTo>
                    <a:pt x="35" y="2"/>
                    <a:pt x="35" y="2"/>
                    <a:pt x="35" y="2"/>
                  </a:cubicBezTo>
                  <a:cubicBezTo>
                    <a:pt x="35" y="3"/>
                    <a:pt x="35" y="3"/>
                    <a:pt x="35" y="3"/>
                  </a:cubicBezTo>
                  <a:cubicBezTo>
                    <a:pt x="35" y="3"/>
                    <a:pt x="35" y="3"/>
                    <a:pt x="35" y="3"/>
                  </a:cubicBezTo>
                  <a:cubicBezTo>
                    <a:pt x="35" y="3"/>
                    <a:pt x="35" y="3"/>
                    <a:pt x="35" y="3"/>
                  </a:cubicBezTo>
                  <a:cubicBezTo>
                    <a:pt x="35" y="3"/>
                    <a:pt x="35" y="3"/>
                    <a:pt x="35" y="3"/>
                  </a:cubicBezTo>
                  <a:cubicBezTo>
                    <a:pt x="35" y="3"/>
                    <a:pt x="35" y="3"/>
                    <a:pt x="35" y="3"/>
                  </a:cubicBezTo>
                  <a:cubicBezTo>
                    <a:pt x="34" y="3"/>
                    <a:pt x="34" y="3"/>
                    <a:pt x="34" y="3"/>
                  </a:cubicBezTo>
                  <a:cubicBezTo>
                    <a:pt x="34" y="3"/>
                    <a:pt x="34" y="3"/>
                    <a:pt x="34" y="3"/>
                  </a:cubicBezTo>
                  <a:cubicBezTo>
                    <a:pt x="35" y="2"/>
                    <a:pt x="35" y="2"/>
                    <a:pt x="35" y="2"/>
                  </a:cubicBezTo>
                  <a:cubicBezTo>
                    <a:pt x="34" y="2"/>
                    <a:pt x="34" y="2"/>
                    <a:pt x="34" y="2"/>
                  </a:cubicBezTo>
                  <a:cubicBezTo>
                    <a:pt x="34" y="2"/>
                    <a:pt x="34" y="2"/>
                    <a:pt x="34" y="2"/>
                  </a:cubicBezTo>
                  <a:cubicBezTo>
                    <a:pt x="35" y="2"/>
                    <a:pt x="35" y="2"/>
                    <a:pt x="35" y="2"/>
                  </a:cubicBezTo>
                  <a:cubicBezTo>
                    <a:pt x="35" y="1"/>
                    <a:pt x="35" y="1"/>
                    <a:pt x="35" y="1"/>
                  </a:cubicBezTo>
                  <a:cubicBezTo>
                    <a:pt x="34" y="1"/>
                    <a:pt x="34" y="1"/>
                    <a:pt x="34" y="1"/>
                  </a:cubicBezTo>
                  <a:cubicBezTo>
                    <a:pt x="34" y="1"/>
                    <a:pt x="34" y="1"/>
                    <a:pt x="34" y="1"/>
                  </a:cubicBezTo>
                  <a:cubicBezTo>
                    <a:pt x="34" y="2"/>
                    <a:pt x="34" y="2"/>
                    <a:pt x="34" y="2"/>
                  </a:cubicBezTo>
                  <a:cubicBezTo>
                    <a:pt x="34" y="2"/>
                    <a:pt x="34" y="2"/>
                    <a:pt x="34" y="2"/>
                  </a:cubicBezTo>
                  <a:cubicBezTo>
                    <a:pt x="33" y="3"/>
                    <a:pt x="33" y="3"/>
                    <a:pt x="33" y="3"/>
                  </a:cubicBezTo>
                  <a:cubicBezTo>
                    <a:pt x="33" y="3"/>
                    <a:pt x="33" y="3"/>
                    <a:pt x="33" y="3"/>
                  </a:cubicBezTo>
                  <a:cubicBezTo>
                    <a:pt x="33" y="4"/>
                    <a:pt x="33" y="4"/>
                    <a:pt x="33" y="4"/>
                  </a:cubicBezTo>
                  <a:cubicBezTo>
                    <a:pt x="33" y="4"/>
                    <a:pt x="33" y="4"/>
                    <a:pt x="33" y="4"/>
                  </a:cubicBezTo>
                  <a:cubicBezTo>
                    <a:pt x="33" y="5"/>
                    <a:pt x="33" y="5"/>
                    <a:pt x="33" y="5"/>
                  </a:cubicBezTo>
                  <a:cubicBezTo>
                    <a:pt x="32" y="5"/>
                    <a:pt x="32" y="5"/>
                    <a:pt x="32" y="5"/>
                  </a:cubicBezTo>
                  <a:cubicBezTo>
                    <a:pt x="32" y="4"/>
                    <a:pt x="32" y="4"/>
                    <a:pt x="32" y="4"/>
                  </a:cubicBezTo>
                  <a:cubicBezTo>
                    <a:pt x="32" y="4"/>
                    <a:pt x="32" y="4"/>
                    <a:pt x="32" y="4"/>
                  </a:cubicBezTo>
                  <a:cubicBezTo>
                    <a:pt x="33" y="3"/>
                    <a:pt x="33" y="3"/>
                    <a:pt x="33" y="3"/>
                  </a:cubicBezTo>
                  <a:cubicBezTo>
                    <a:pt x="32" y="3"/>
                    <a:pt x="32" y="3"/>
                    <a:pt x="32" y="3"/>
                  </a:cubicBezTo>
                  <a:cubicBezTo>
                    <a:pt x="33" y="3"/>
                    <a:pt x="33" y="3"/>
                    <a:pt x="33" y="3"/>
                  </a:cubicBezTo>
                  <a:cubicBezTo>
                    <a:pt x="32" y="2"/>
                    <a:pt x="32" y="2"/>
                    <a:pt x="32" y="2"/>
                  </a:cubicBezTo>
                  <a:cubicBezTo>
                    <a:pt x="33" y="2"/>
                    <a:pt x="33" y="2"/>
                    <a:pt x="33" y="2"/>
                  </a:cubicBezTo>
                  <a:cubicBezTo>
                    <a:pt x="33" y="1"/>
                    <a:pt x="33" y="1"/>
                    <a:pt x="33" y="1"/>
                  </a:cubicBezTo>
                  <a:cubicBezTo>
                    <a:pt x="33" y="1"/>
                    <a:pt x="33" y="1"/>
                    <a:pt x="33" y="1"/>
                  </a:cubicBezTo>
                  <a:cubicBezTo>
                    <a:pt x="33" y="1"/>
                    <a:pt x="33" y="1"/>
                    <a:pt x="33" y="1"/>
                  </a:cubicBezTo>
                  <a:cubicBezTo>
                    <a:pt x="33" y="1"/>
                    <a:pt x="33" y="1"/>
                    <a:pt x="33" y="1"/>
                  </a:cubicBezTo>
                  <a:cubicBezTo>
                    <a:pt x="33" y="1"/>
                    <a:pt x="33" y="1"/>
                    <a:pt x="33" y="1"/>
                  </a:cubicBezTo>
                  <a:cubicBezTo>
                    <a:pt x="32" y="1"/>
                    <a:pt x="32" y="1"/>
                    <a:pt x="32" y="1"/>
                  </a:cubicBezTo>
                  <a:cubicBezTo>
                    <a:pt x="32" y="1"/>
                    <a:pt x="32" y="1"/>
                    <a:pt x="32" y="1"/>
                  </a:cubicBezTo>
                  <a:cubicBezTo>
                    <a:pt x="32" y="1"/>
                    <a:pt x="32" y="1"/>
                    <a:pt x="32" y="1"/>
                  </a:cubicBezTo>
                  <a:cubicBezTo>
                    <a:pt x="32" y="1"/>
                    <a:pt x="32" y="1"/>
                    <a:pt x="32" y="1"/>
                  </a:cubicBezTo>
                  <a:cubicBezTo>
                    <a:pt x="32" y="1"/>
                    <a:pt x="32" y="1"/>
                    <a:pt x="32" y="1"/>
                  </a:cubicBezTo>
                  <a:cubicBezTo>
                    <a:pt x="32" y="1"/>
                    <a:pt x="32" y="1"/>
                    <a:pt x="32" y="1"/>
                  </a:cubicBezTo>
                  <a:cubicBezTo>
                    <a:pt x="31" y="1"/>
                    <a:pt x="31" y="1"/>
                    <a:pt x="31" y="1"/>
                  </a:cubicBezTo>
                  <a:cubicBezTo>
                    <a:pt x="31" y="1"/>
                    <a:pt x="31" y="1"/>
                    <a:pt x="31" y="1"/>
                  </a:cubicBezTo>
                  <a:cubicBezTo>
                    <a:pt x="31" y="2"/>
                    <a:pt x="31" y="2"/>
                    <a:pt x="31" y="2"/>
                  </a:cubicBezTo>
                  <a:cubicBezTo>
                    <a:pt x="31" y="1"/>
                    <a:pt x="31" y="1"/>
                    <a:pt x="31" y="1"/>
                  </a:cubicBezTo>
                  <a:cubicBezTo>
                    <a:pt x="31" y="1"/>
                    <a:pt x="31" y="1"/>
                    <a:pt x="31" y="1"/>
                  </a:cubicBezTo>
                  <a:cubicBezTo>
                    <a:pt x="31" y="1"/>
                    <a:pt x="31" y="1"/>
                    <a:pt x="31" y="1"/>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3"/>
                    <a:pt x="31" y="3"/>
                    <a:pt x="31" y="3"/>
                  </a:cubicBezTo>
                  <a:cubicBezTo>
                    <a:pt x="31" y="3"/>
                    <a:pt x="31" y="3"/>
                    <a:pt x="31" y="3"/>
                  </a:cubicBezTo>
                  <a:cubicBezTo>
                    <a:pt x="31" y="3"/>
                    <a:pt x="31" y="3"/>
                    <a:pt x="31"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4"/>
                    <a:pt x="30" y="4"/>
                    <a:pt x="30" y="4"/>
                  </a:cubicBezTo>
                  <a:cubicBezTo>
                    <a:pt x="29" y="4"/>
                    <a:pt x="29" y="4"/>
                    <a:pt x="29" y="4"/>
                  </a:cubicBezTo>
                  <a:cubicBezTo>
                    <a:pt x="29" y="4"/>
                    <a:pt x="29" y="4"/>
                    <a:pt x="29" y="4"/>
                  </a:cubicBezTo>
                  <a:cubicBezTo>
                    <a:pt x="30" y="4"/>
                    <a:pt x="30" y="4"/>
                    <a:pt x="30" y="4"/>
                  </a:cubicBezTo>
                  <a:cubicBezTo>
                    <a:pt x="29" y="5"/>
                    <a:pt x="29" y="5"/>
                    <a:pt x="29" y="5"/>
                  </a:cubicBezTo>
                  <a:cubicBezTo>
                    <a:pt x="30" y="5"/>
                    <a:pt x="30" y="5"/>
                    <a:pt x="30" y="5"/>
                  </a:cubicBezTo>
                  <a:cubicBezTo>
                    <a:pt x="30" y="5"/>
                    <a:pt x="30" y="5"/>
                    <a:pt x="30" y="5"/>
                  </a:cubicBezTo>
                  <a:cubicBezTo>
                    <a:pt x="30" y="5"/>
                    <a:pt x="30" y="5"/>
                    <a:pt x="30" y="5"/>
                  </a:cubicBezTo>
                  <a:cubicBezTo>
                    <a:pt x="29" y="5"/>
                    <a:pt x="29" y="5"/>
                    <a:pt x="29" y="5"/>
                  </a:cubicBezTo>
                  <a:cubicBezTo>
                    <a:pt x="29" y="5"/>
                    <a:pt x="29" y="5"/>
                    <a:pt x="29" y="5"/>
                  </a:cubicBezTo>
                  <a:cubicBezTo>
                    <a:pt x="29" y="4"/>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7" y="4"/>
                    <a:pt x="27" y="4"/>
                    <a:pt x="27" y="4"/>
                  </a:cubicBezTo>
                  <a:cubicBezTo>
                    <a:pt x="27" y="4"/>
                    <a:pt x="27" y="4"/>
                    <a:pt x="27" y="4"/>
                  </a:cubicBezTo>
                  <a:cubicBezTo>
                    <a:pt x="27" y="4"/>
                    <a:pt x="27" y="4"/>
                    <a:pt x="27" y="4"/>
                  </a:cubicBezTo>
                  <a:cubicBezTo>
                    <a:pt x="27" y="4"/>
                    <a:pt x="27" y="4"/>
                    <a:pt x="27" y="4"/>
                  </a:cubicBezTo>
                  <a:cubicBezTo>
                    <a:pt x="26" y="4"/>
                    <a:pt x="26" y="4"/>
                    <a:pt x="26" y="4"/>
                  </a:cubicBezTo>
                  <a:cubicBezTo>
                    <a:pt x="26" y="4"/>
                    <a:pt x="26" y="4"/>
                    <a:pt x="26" y="4"/>
                  </a:cubicBezTo>
                  <a:cubicBezTo>
                    <a:pt x="26" y="4"/>
                    <a:pt x="26" y="4"/>
                    <a:pt x="26" y="4"/>
                  </a:cubicBezTo>
                  <a:cubicBezTo>
                    <a:pt x="26" y="5"/>
                    <a:pt x="26" y="5"/>
                    <a:pt x="26" y="5"/>
                  </a:cubicBezTo>
                  <a:cubicBezTo>
                    <a:pt x="27" y="5"/>
                    <a:pt x="27" y="5"/>
                    <a:pt x="27" y="5"/>
                  </a:cubicBezTo>
                  <a:cubicBezTo>
                    <a:pt x="27" y="5"/>
                    <a:pt x="27" y="5"/>
                    <a:pt x="27" y="5"/>
                  </a:cubicBezTo>
                  <a:cubicBezTo>
                    <a:pt x="27" y="5"/>
                    <a:pt x="27" y="5"/>
                    <a:pt x="27" y="5"/>
                  </a:cubicBezTo>
                  <a:cubicBezTo>
                    <a:pt x="27" y="5"/>
                    <a:pt x="27" y="5"/>
                    <a:pt x="27" y="5"/>
                  </a:cubicBezTo>
                  <a:cubicBezTo>
                    <a:pt x="27" y="6"/>
                    <a:pt x="27" y="6"/>
                    <a:pt x="27" y="6"/>
                  </a:cubicBezTo>
                  <a:cubicBezTo>
                    <a:pt x="28" y="6"/>
                    <a:pt x="28" y="6"/>
                    <a:pt x="28" y="6"/>
                  </a:cubicBezTo>
                  <a:cubicBezTo>
                    <a:pt x="27" y="6"/>
                    <a:pt x="27" y="6"/>
                    <a:pt x="27" y="6"/>
                  </a:cubicBezTo>
                  <a:cubicBezTo>
                    <a:pt x="27" y="6"/>
                    <a:pt x="27" y="6"/>
                    <a:pt x="27" y="6"/>
                  </a:cubicBezTo>
                  <a:cubicBezTo>
                    <a:pt x="27" y="6"/>
                    <a:pt x="27" y="6"/>
                    <a:pt x="27" y="6"/>
                  </a:cubicBezTo>
                  <a:cubicBezTo>
                    <a:pt x="27" y="5"/>
                    <a:pt x="27" y="5"/>
                    <a:pt x="27" y="5"/>
                  </a:cubicBezTo>
                  <a:cubicBezTo>
                    <a:pt x="26" y="5"/>
                    <a:pt x="26" y="5"/>
                    <a:pt x="26" y="5"/>
                  </a:cubicBezTo>
                  <a:cubicBezTo>
                    <a:pt x="26" y="6"/>
                    <a:pt x="26" y="6"/>
                    <a:pt x="26" y="6"/>
                  </a:cubicBezTo>
                  <a:cubicBezTo>
                    <a:pt x="26" y="6"/>
                    <a:pt x="26" y="6"/>
                    <a:pt x="26" y="6"/>
                  </a:cubicBezTo>
                  <a:cubicBezTo>
                    <a:pt x="26" y="5"/>
                    <a:pt x="26" y="5"/>
                    <a:pt x="26" y="5"/>
                  </a:cubicBezTo>
                  <a:cubicBezTo>
                    <a:pt x="26" y="6"/>
                    <a:pt x="26" y="6"/>
                    <a:pt x="26" y="6"/>
                  </a:cubicBezTo>
                  <a:cubicBezTo>
                    <a:pt x="26" y="6"/>
                    <a:pt x="26" y="6"/>
                    <a:pt x="26" y="6"/>
                  </a:cubicBezTo>
                  <a:cubicBezTo>
                    <a:pt x="25" y="6"/>
                    <a:pt x="25" y="6"/>
                    <a:pt x="25" y="6"/>
                  </a:cubicBezTo>
                  <a:cubicBezTo>
                    <a:pt x="25" y="6"/>
                    <a:pt x="25" y="6"/>
                    <a:pt x="25" y="6"/>
                  </a:cubicBezTo>
                  <a:cubicBezTo>
                    <a:pt x="26" y="7"/>
                    <a:pt x="26" y="7"/>
                    <a:pt x="26" y="7"/>
                  </a:cubicBezTo>
                  <a:cubicBezTo>
                    <a:pt x="26" y="7"/>
                    <a:pt x="26" y="7"/>
                    <a:pt x="26" y="7"/>
                  </a:cubicBezTo>
                  <a:cubicBezTo>
                    <a:pt x="26" y="7"/>
                    <a:pt x="26" y="7"/>
                    <a:pt x="26" y="7"/>
                  </a:cubicBezTo>
                  <a:cubicBezTo>
                    <a:pt x="25" y="7"/>
                    <a:pt x="25" y="7"/>
                    <a:pt x="25" y="7"/>
                  </a:cubicBezTo>
                  <a:cubicBezTo>
                    <a:pt x="25" y="7"/>
                    <a:pt x="25" y="7"/>
                    <a:pt x="25" y="7"/>
                  </a:cubicBezTo>
                  <a:cubicBezTo>
                    <a:pt x="25" y="8"/>
                    <a:pt x="25" y="8"/>
                    <a:pt x="25" y="8"/>
                  </a:cubicBezTo>
                  <a:cubicBezTo>
                    <a:pt x="24" y="8"/>
                    <a:pt x="24" y="8"/>
                    <a:pt x="24" y="8"/>
                  </a:cubicBezTo>
                  <a:cubicBezTo>
                    <a:pt x="24" y="8"/>
                    <a:pt x="24" y="8"/>
                    <a:pt x="24" y="8"/>
                  </a:cubicBezTo>
                  <a:cubicBezTo>
                    <a:pt x="25" y="7"/>
                    <a:pt x="25" y="7"/>
                    <a:pt x="25" y="7"/>
                  </a:cubicBezTo>
                  <a:cubicBezTo>
                    <a:pt x="25" y="7"/>
                    <a:pt x="25" y="7"/>
                    <a:pt x="25" y="7"/>
                  </a:cubicBezTo>
                  <a:cubicBezTo>
                    <a:pt x="25" y="7"/>
                    <a:pt x="25" y="7"/>
                    <a:pt x="25" y="7"/>
                  </a:cubicBezTo>
                  <a:cubicBezTo>
                    <a:pt x="25" y="5"/>
                    <a:pt x="25" y="5"/>
                    <a:pt x="25" y="5"/>
                  </a:cubicBezTo>
                  <a:cubicBezTo>
                    <a:pt x="24" y="6"/>
                    <a:pt x="24" y="6"/>
                    <a:pt x="24" y="6"/>
                  </a:cubicBezTo>
                  <a:cubicBezTo>
                    <a:pt x="24" y="6"/>
                    <a:pt x="24" y="6"/>
                    <a:pt x="24" y="6"/>
                  </a:cubicBezTo>
                  <a:cubicBezTo>
                    <a:pt x="24" y="7"/>
                    <a:pt x="24" y="7"/>
                    <a:pt x="24" y="7"/>
                  </a:cubicBezTo>
                  <a:cubicBezTo>
                    <a:pt x="24" y="7"/>
                    <a:pt x="24" y="7"/>
                    <a:pt x="24" y="7"/>
                  </a:cubicBezTo>
                  <a:cubicBezTo>
                    <a:pt x="24" y="8"/>
                    <a:pt x="24" y="8"/>
                    <a:pt x="24" y="8"/>
                  </a:cubicBezTo>
                  <a:cubicBezTo>
                    <a:pt x="24" y="7"/>
                    <a:pt x="24" y="7"/>
                    <a:pt x="24" y="7"/>
                  </a:cubicBezTo>
                  <a:cubicBezTo>
                    <a:pt x="24" y="7"/>
                    <a:pt x="24" y="7"/>
                    <a:pt x="24" y="7"/>
                  </a:cubicBezTo>
                  <a:cubicBezTo>
                    <a:pt x="24" y="6"/>
                    <a:pt x="24" y="6"/>
                    <a:pt x="24" y="6"/>
                  </a:cubicBezTo>
                  <a:cubicBezTo>
                    <a:pt x="24" y="6"/>
                    <a:pt x="24" y="6"/>
                    <a:pt x="24" y="6"/>
                  </a:cubicBezTo>
                  <a:cubicBezTo>
                    <a:pt x="23" y="6"/>
                    <a:pt x="23" y="6"/>
                    <a:pt x="23" y="6"/>
                  </a:cubicBezTo>
                  <a:cubicBezTo>
                    <a:pt x="23" y="7"/>
                    <a:pt x="23" y="7"/>
                    <a:pt x="23" y="7"/>
                  </a:cubicBezTo>
                  <a:cubicBezTo>
                    <a:pt x="23" y="7"/>
                    <a:pt x="23" y="7"/>
                    <a:pt x="23" y="7"/>
                  </a:cubicBezTo>
                  <a:cubicBezTo>
                    <a:pt x="23" y="8"/>
                    <a:pt x="23" y="8"/>
                    <a:pt x="23" y="8"/>
                  </a:cubicBezTo>
                  <a:cubicBezTo>
                    <a:pt x="24" y="8"/>
                    <a:pt x="24" y="8"/>
                    <a:pt x="24" y="8"/>
                  </a:cubicBezTo>
                  <a:cubicBezTo>
                    <a:pt x="24" y="8"/>
                    <a:pt x="24" y="8"/>
                    <a:pt x="24" y="8"/>
                  </a:cubicBezTo>
                  <a:cubicBezTo>
                    <a:pt x="23" y="9"/>
                    <a:pt x="23" y="9"/>
                    <a:pt x="23" y="9"/>
                  </a:cubicBezTo>
                  <a:cubicBezTo>
                    <a:pt x="23" y="8"/>
                    <a:pt x="23" y="8"/>
                    <a:pt x="23" y="8"/>
                  </a:cubicBezTo>
                  <a:cubicBezTo>
                    <a:pt x="23" y="8"/>
                    <a:pt x="23" y="8"/>
                    <a:pt x="23" y="8"/>
                  </a:cubicBezTo>
                  <a:cubicBezTo>
                    <a:pt x="23" y="7"/>
                    <a:pt x="23" y="7"/>
                    <a:pt x="23" y="7"/>
                  </a:cubicBezTo>
                  <a:cubicBezTo>
                    <a:pt x="22" y="7"/>
                    <a:pt x="22" y="7"/>
                    <a:pt x="22" y="7"/>
                  </a:cubicBezTo>
                  <a:cubicBezTo>
                    <a:pt x="22" y="7"/>
                    <a:pt x="22" y="7"/>
                    <a:pt x="22" y="7"/>
                  </a:cubicBezTo>
                  <a:cubicBezTo>
                    <a:pt x="22" y="8"/>
                    <a:pt x="22" y="8"/>
                    <a:pt x="22" y="8"/>
                  </a:cubicBezTo>
                  <a:cubicBezTo>
                    <a:pt x="22" y="8"/>
                    <a:pt x="22" y="8"/>
                    <a:pt x="22" y="8"/>
                  </a:cubicBezTo>
                  <a:cubicBezTo>
                    <a:pt x="23" y="8"/>
                    <a:pt x="23" y="8"/>
                    <a:pt x="23" y="8"/>
                  </a:cubicBezTo>
                  <a:cubicBezTo>
                    <a:pt x="23" y="8"/>
                    <a:pt x="23" y="8"/>
                    <a:pt x="23" y="8"/>
                  </a:cubicBezTo>
                  <a:cubicBezTo>
                    <a:pt x="22" y="8"/>
                    <a:pt x="22" y="8"/>
                    <a:pt x="22" y="8"/>
                  </a:cubicBezTo>
                  <a:cubicBezTo>
                    <a:pt x="22" y="8"/>
                    <a:pt x="22" y="8"/>
                    <a:pt x="22" y="8"/>
                  </a:cubicBezTo>
                  <a:cubicBezTo>
                    <a:pt x="22" y="9"/>
                    <a:pt x="22" y="9"/>
                    <a:pt x="22" y="9"/>
                  </a:cubicBezTo>
                  <a:cubicBezTo>
                    <a:pt x="22" y="8"/>
                    <a:pt x="22" y="8"/>
                    <a:pt x="22" y="8"/>
                  </a:cubicBezTo>
                  <a:cubicBezTo>
                    <a:pt x="22" y="8"/>
                    <a:pt x="22" y="8"/>
                    <a:pt x="22" y="8"/>
                  </a:cubicBezTo>
                  <a:cubicBezTo>
                    <a:pt x="22" y="8"/>
                    <a:pt x="22" y="8"/>
                    <a:pt x="22" y="8"/>
                  </a:cubicBezTo>
                  <a:cubicBezTo>
                    <a:pt x="22" y="8"/>
                    <a:pt x="22" y="8"/>
                    <a:pt x="22" y="8"/>
                  </a:cubicBezTo>
                  <a:cubicBezTo>
                    <a:pt x="21" y="8"/>
                    <a:pt x="21" y="8"/>
                    <a:pt x="21" y="8"/>
                  </a:cubicBezTo>
                  <a:cubicBezTo>
                    <a:pt x="21" y="8"/>
                    <a:pt x="21" y="8"/>
                    <a:pt x="21" y="8"/>
                  </a:cubicBezTo>
                  <a:cubicBezTo>
                    <a:pt x="21" y="8"/>
                    <a:pt x="21" y="8"/>
                    <a:pt x="21" y="8"/>
                  </a:cubicBezTo>
                  <a:cubicBezTo>
                    <a:pt x="21" y="9"/>
                    <a:pt x="21" y="9"/>
                    <a:pt x="21" y="9"/>
                  </a:cubicBezTo>
                  <a:cubicBezTo>
                    <a:pt x="21" y="9"/>
                    <a:pt x="21" y="9"/>
                    <a:pt x="21" y="9"/>
                  </a:cubicBezTo>
                  <a:cubicBezTo>
                    <a:pt x="21" y="9"/>
                    <a:pt x="21" y="9"/>
                    <a:pt x="21" y="9"/>
                  </a:cubicBezTo>
                  <a:cubicBezTo>
                    <a:pt x="20" y="9"/>
                    <a:pt x="20" y="9"/>
                    <a:pt x="20" y="9"/>
                  </a:cubicBezTo>
                  <a:cubicBezTo>
                    <a:pt x="20" y="9"/>
                    <a:pt x="20" y="9"/>
                    <a:pt x="20" y="9"/>
                  </a:cubicBezTo>
                  <a:cubicBezTo>
                    <a:pt x="21" y="9"/>
                    <a:pt x="21" y="9"/>
                    <a:pt x="21" y="9"/>
                  </a:cubicBezTo>
                  <a:cubicBezTo>
                    <a:pt x="21" y="10"/>
                    <a:pt x="21" y="10"/>
                    <a:pt x="21" y="10"/>
                  </a:cubicBezTo>
                  <a:cubicBezTo>
                    <a:pt x="21" y="10"/>
                    <a:pt x="21" y="10"/>
                    <a:pt x="21" y="10"/>
                  </a:cubicBezTo>
                  <a:cubicBezTo>
                    <a:pt x="20" y="10"/>
                    <a:pt x="20" y="10"/>
                    <a:pt x="20" y="10"/>
                  </a:cubicBezTo>
                  <a:cubicBezTo>
                    <a:pt x="21" y="10"/>
                    <a:pt x="21" y="10"/>
                    <a:pt x="21" y="10"/>
                  </a:cubicBezTo>
                  <a:cubicBezTo>
                    <a:pt x="21" y="10"/>
                    <a:pt x="21" y="10"/>
                    <a:pt x="21" y="10"/>
                  </a:cubicBezTo>
                  <a:cubicBezTo>
                    <a:pt x="20" y="10"/>
                    <a:pt x="20" y="10"/>
                    <a:pt x="20" y="10"/>
                  </a:cubicBezTo>
                  <a:cubicBezTo>
                    <a:pt x="20" y="10"/>
                    <a:pt x="20" y="10"/>
                    <a:pt x="20" y="10"/>
                  </a:cubicBezTo>
                  <a:cubicBezTo>
                    <a:pt x="20" y="10"/>
                    <a:pt x="20" y="10"/>
                    <a:pt x="20" y="10"/>
                  </a:cubicBezTo>
                  <a:cubicBezTo>
                    <a:pt x="20" y="11"/>
                    <a:pt x="20" y="11"/>
                    <a:pt x="20" y="11"/>
                  </a:cubicBezTo>
                  <a:cubicBezTo>
                    <a:pt x="20" y="10"/>
                    <a:pt x="20" y="10"/>
                    <a:pt x="20" y="10"/>
                  </a:cubicBezTo>
                  <a:cubicBezTo>
                    <a:pt x="20" y="10"/>
                    <a:pt x="20" y="10"/>
                    <a:pt x="20" y="10"/>
                  </a:cubicBezTo>
                  <a:cubicBezTo>
                    <a:pt x="19" y="11"/>
                    <a:pt x="19" y="11"/>
                    <a:pt x="19" y="11"/>
                  </a:cubicBezTo>
                  <a:cubicBezTo>
                    <a:pt x="19" y="11"/>
                    <a:pt x="19" y="11"/>
                    <a:pt x="19" y="11"/>
                  </a:cubicBezTo>
                  <a:cubicBezTo>
                    <a:pt x="19" y="11"/>
                    <a:pt x="19" y="11"/>
                    <a:pt x="19" y="11"/>
                  </a:cubicBezTo>
                  <a:cubicBezTo>
                    <a:pt x="19" y="11"/>
                    <a:pt x="19" y="11"/>
                    <a:pt x="19" y="11"/>
                  </a:cubicBezTo>
                  <a:cubicBezTo>
                    <a:pt x="19" y="12"/>
                    <a:pt x="19" y="12"/>
                    <a:pt x="19" y="12"/>
                  </a:cubicBezTo>
                  <a:cubicBezTo>
                    <a:pt x="19" y="12"/>
                    <a:pt x="19" y="12"/>
                    <a:pt x="19" y="12"/>
                  </a:cubicBezTo>
                  <a:cubicBezTo>
                    <a:pt x="20" y="11"/>
                    <a:pt x="20" y="11"/>
                    <a:pt x="20" y="11"/>
                  </a:cubicBezTo>
                  <a:cubicBezTo>
                    <a:pt x="20" y="11"/>
                    <a:pt x="20" y="11"/>
                    <a:pt x="20" y="11"/>
                  </a:cubicBezTo>
                  <a:cubicBezTo>
                    <a:pt x="21" y="11"/>
                    <a:pt x="21" y="11"/>
                    <a:pt x="21" y="11"/>
                  </a:cubicBezTo>
                  <a:cubicBezTo>
                    <a:pt x="21" y="11"/>
                    <a:pt x="21" y="11"/>
                    <a:pt x="21" y="11"/>
                  </a:cubicBezTo>
                  <a:cubicBezTo>
                    <a:pt x="21" y="12"/>
                    <a:pt x="21" y="12"/>
                    <a:pt x="21" y="12"/>
                  </a:cubicBezTo>
                  <a:cubicBezTo>
                    <a:pt x="21" y="12"/>
                    <a:pt x="21" y="12"/>
                    <a:pt x="21" y="12"/>
                  </a:cubicBezTo>
                  <a:cubicBezTo>
                    <a:pt x="20" y="12"/>
                    <a:pt x="20" y="12"/>
                    <a:pt x="20" y="12"/>
                  </a:cubicBezTo>
                  <a:cubicBezTo>
                    <a:pt x="20" y="13"/>
                    <a:pt x="20" y="13"/>
                    <a:pt x="20" y="13"/>
                  </a:cubicBezTo>
                  <a:cubicBezTo>
                    <a:pt x="20" y="12"/>
                    <a:pt x="20" y="12"/>
                    <a:pt x="20" y="12"/>
                  </a:cubicBezTo>
                  <a:cubicBezTo>
                    <a:pt x="20" y="12"/>
                    <a:pt x="20" y="12"/>
                    <a:pt x="20" y="12"/>
                  </a:cubicBezTo>
                  <a:cubicBezTo>
                    <a:pt x="20" y="12"/>
                    <a:pt x="20" y="12"/>
                    <a:pt x="20" y="12"/>
                  </a:cubicBezTo>
                  <a:cubicBezTo>
                    <a:pt x="20" y="12"/>
                    <a:pt x="20" y="12"/>
                    <a:pt x="20"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8" y="12"/>
                    <a:pt x="18" y="12"/>
                    <a:pt x="18" y="12"/>
                  </a:cubicBezTo>
                  <a:cubicBezTo>
                    <a:pt x="18" y="13"/>
                    <a:pt x="18" y="13"/>
                    <a:pt x="18" y="13"/>
                  </a:cubicBezTo>
                  <a:cubicBezTo>
                    <a:pt x="18" y="13"/>
                    <a:pt x="18" y="13"/>
                    <a:pt x="18" y="13"/>
                  </a:cubicBezTo>
                  <a:cubicBezTo>
                    <a:pt x="18" y="13"/>
                    <a:pt x="18" y="13"/>
                    <a:pt x="18" y="13"/>
                  </a:cubicBezTo>
                  <a:cubicBezTo>
                    <a:pt x="18" y="12"/>
                    <a:pt x="18" y="12"/>
                    <a:pt x="18" y="12"/>
                  </a:cubicBezTo>
                  <a:cubicBezTo>
                    <a:pt x="17" y="12"/>
                    <a:pt x="17" y="12"/>
                    <a:pt x="17" y="12"/>
                  </a:cubicBezTo>
                  <a:cubicBezTo>
                    <a:pt x="17" y="13"/>
                    <a:pt x="17" y="13"/>
                    <a:pt x="17" y="13"/>
                  </a:cubicBezTo>
                  <a:cubicBezTo>
                    <a:pt x="17" y="13"/>
                    <a:pt x="17" y="13"/>
                    <a:pt x="17" y="13"/>
                  </a:cubicBezTo>
                  <a:cubicBezTo>
                    <a:pt x="18" y="13"/>
                    <a:pt x="18" y="13"/>
                    <a:pt x="18" y="13"/>
                  </a:cubicBezTo>
                  <a:cubicBezTo>
                    <a:pt x="18" y="13"/>
                    <a:pt x="18" y="13"/>
                    <a:pt x="18" y="13"/>
                  </a:cubicBezTo>
                  <a:cubicBezTo>
                    <a:pt x="18" y="14"/>
                    <a:pt x="18" y="14"/>
                    <a:pt x="18"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5"/>
                    <a:pt x="17" y="15"/>
                    <a:pt x="17" y="15"/>
                  </a:cubicBezTo>
                  <a:cubicBezTo>
                    <a:pt x="17" y="14"/>
                    <a:pt x="17" y="14"/>
                    <a:pt x="17" y="14"/>
                  </a:cubicBezTo>
                  <a:cubicBezTo>
                    <a:pt x="17" y="14"/>
                    <a:pt x="17" y="14"/>
                    <a:pt x="17" y="14"/>
                  </a:cubicBezTo>
                  <a:cubicBezTo>
                    <a:pt x="18" y="14"/>
                    <a:pt x="18" y="14"/>
                    <a:pt x="18" y="14"/>
                  </a:cubicBezTo>
                  <a:cubicBezTo>
                    <a:pt x="18" y="14"/>
                    <a:pt x="18" y="14"/>
                    <a:pt x="18" y="14"/>
                  </a:cubicBezTo>
                  <a:cubicBezTo>
                    <a:pt x="17" y="14"/>
                    <a:pt x="17" y="14"/>
                    <a:pt x="17" y="14"/>
                  </a:cubicBezTo>
                  <a:cubicBezTo>
                    <a:pt x="17" y="15"/>
                    <a:pt x="17" y="15"/>
                    <a:pt x="17" y="15"/>
                  </a:cubicBezTo>
                  <a:cubicBezTo>
                    <a:pt x="17" y="15"/>
                    <a:pt x="17" y="15"/>
                    <a:pt x="17" y="15"/>
                  </a:cubicBezTo>
                  <a:cubicBezTo>
                    <a:pt x="18" y="15"/>
                    <a:pt x="18" y="15"/>
                    <a:pt x="18" y="15"/>
                  </a:cubicBezTo>
                  <a:cubicBezTo>
                    <a:pt x="18" y="16"/>
                    <a:pt x="18" y="16"/>
                    <a:pt x="18" y="16"/>
                  </a:cubicBezTo>
                  <a:cubicBezTo>
                    <a:pt x="18" y="15"/>
                    <a:pt x="18" y="15"/>
                    <a:pt x="18" y="15"/>
                  </a:cubicBezTo>
                  <a:cubicBezTo>
                    <a:pt x="17" y="15"/>
                    <a:pt x="17" y="15"/>
                    <a:pt x="17" y="15"/>
                  </a:cubicBezTo>
                  <a:cubicBezTo>
                    <a:pt x="17" y="15"/>
                    <a:pt x="17" y="15"/>
                    <a:pt x="17" y="15"/>
                  </a:cubicBezTo>
                  <a:cubicBezTo>
                    <a:pt x="17" y="15"/>
                    <a:pt x="17" y="15"/>
                    <a:pt x="17" y="15"/>
                  </a:cubicBezTo>
                  <a:cubicBezTo>
                    <a:pt x="17" y="15"/>
                    <a:pt x="17" y="15"/>
                    <a:pt x="17" y="15"/>
                  </a:cubicBezTo>
                  <a:cubicBezTo>
                    <a:pt x="17" y="16"/>
                    <a:pt x="17" y="16"/>
                    <a:pt x="17" y="16"/>
                  </a:cubicBezTo>
                  <a:cubicBezTo>
                    <a:pt x="16" y="16"/>
                    <a:pt x="16" y="16"/>
                    <a:pt x="16" y="16"/>
                  </a:cubicBezTo>
                  <a:cubicBezTo>
                    <a:pt x="16" y="16"/>
                    <a:pt x="16" y="16"/>
                    <a:pt x="16" y="16"/>
                  </a:cubicBezTo>
                  <a:cubicBezTo>
                    <a:pt x="16" y="16"/>
                    <a:pt x="16" y="16"/>
                    <a:pt x="16" y="16"/>
                  </a:cubicBezTo>
                  <a:cubicBezTo>
                    <a:pt x="16" y="16"/>
                    <a:pt x="16" y="16"/>
                    <a:pt x="16" y="16"/>
                  </a:cubicBezTo>
                  <a:cubicBezTo>
                    <a:pt x="17" y="16"/>
                    <a:pt x="17" y="16"/>
                    <a:pt x="17" y="16"/>
                  </a:cubicBezTo>
                  <a:cubicBezTo>
                    <a:pt x="17" y="16"/>
                    <a:pt x="17" y="16"/>
                    <a:pt x="17" y="16"/>
                  </a:cubicBezTo>
                  <a:cubicBezTo>
                    <a:pt x="17" y="16"/>
                    <a:pt x="17" y="16"/>
                    <a:pt x="17" y="16"/>
                  </a:cubicBezTo>
                  <a:cubicBezTo>
                    <a:pt x="18" y="17"/>
                    <a:pt x="18" y="17"/>
                    <a:pt x="18" y="17"/>
                  </a:cubicBezTo>
                  <a:cubicBezTo>
                    <a:pt x="18" y="17"/>
                    <a:pt x="18" y="17"/>
                    <a:pt x="18" y="17"/>
                  </a:cubicBezTo>
                  <a:cubicBezTo>
                    <a:pt x="18" y="17"/>
                    <a:pt x="18" y="17"/>
                    <a:pt x="18" y="17"/>
                  </a:cubicBezTo>
                  <a:cubicBezTo>
                    <a:pt x="17" y="17"/>
                    <a:pt x="17" y="17"/>
                    <a:pt x="17" y="17"/>
                  </a:cubicBezTo>
                  <a:cubicBezTo>
                    <a:pt x="17" y="17"/>
                    <a:pt x="17" y="17"/>
                    <a:pt x="17" y="17"/>
                  </a:cubicBezTo>
                  <a:cubicBezTo>
                    <a:pt x="17" y="17"/>
                    <a:pt x="17" y="17"/>
                    <a:pt x="17" y="17"/>
                  </a:cubicBezTo>
                  <a:cubicBezTo>
                    <a:pt x="16" y="17"/>
                    <a:pt x="16" y="17"/>
                    <a:pt x="16" y="17"/>
                  </a:cubicBezTo>
                  <a:cubicBezTo>
                    <a:pt x="16" y="17"/>
                    <a:pt x="16" y="17"/>
                    <a:pt x="16" y="17"/>
                  </a:cubicBezTo>
                  <a:cubicBezTo>
                    <a:pt x="16" y="17"/>
                    <a:pt x="16" y="17"/>
                    <a:pt x="16" y="17"/>
                  </a:cubicBezTo>
                  <a:cubicBezTo>
                    <a:pt x="16" y="17"/>
                    <a:pt x="16" y="17"/>
                    <a:pt x="16" y="17"/>
                  </a:cubicBezTo>
                  <a:cubicBezTo>
                    <a:pt x="15" y="17"/>
                    <a:pt x="15" y="17"/>
                    <a:pt x="15" y="17"/>
                  </a:cubicBezTo>
                  <a:cubicBezTo>
                    <a:pt x="15" y="17"/>
                    <a:pt x="15" y="17"/>
                    <a:pt x="15" y="17"/>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9"/>
                    <a:pt x="15" y="19"/>
                    <a:pt x="15" y="19"/>
                  </a:cubicBezTo>
                  <a:cubicBezTo>
                    <a:pt x="14" y="19"/>
                    <a:pt x="14" y="19"/>
                    <a:pt x="14" y="19"/>
                  </a:cubicBezTo>
                  <a:cubicBezTo>
                    <a:pt x="14" y="18"/>
                    <a:pt x="14" y="18"/>
                    <a:pt x="14" y="18"/>
                  </a:cubicBezTo>
                  <a:cubicBezTo>
                    <a:pt x="14" y="19"/>
                    <a:pt x="14" y="19"/>
                    <a:pt x="14" y="19"/>
                  </a:cubicBezTo>
                  <a:cubicBezTo>
                    <a:pt x="15" y="19"/>
                    <a:pt x="15" y="19"/>
                    <a:pt x="15" y="19"/>
                  </a:cubicBezTo>
                  <a:cubicBezTo>
                    <a:pt x="14" y="19"/>
                    <a:pt x="14" y="19"/>
                    <a:pt x="14" y="19"/>
                  </a:cubicBezTo>
                  <a:cubicBezTo>
                    <a:pt x="14" y="19"/>
                    <a:pt x="14" y="19"/>
                    <a:pt x="14" y="19"/>
                  </a:cubicBezTo>
                  <a:cubicBezTo>
                    <a:pt x="15" y="19"/>
                    <a:pt x="15" y="19"/>
                    <a:pt x="15" y="19"/>
                  </a:cubicBezTo>
                  <a:cubicBezTo>
                    <a:pt x="14" y="19"/>
                    <a:pt x="14" y="19"/>
                    <a:pt x="14" y="19"/>
                  </a:cubicBezTo>
                  <a:cubicBezTo>
                    <a:pt x="14" y="19"/>
                    <a:pt x="14" y="19"/>
                    <a:pt x="14" y="19"/>
                  </a:cubicBezTo>
                  <a:cubicBezTo>
                    <a:pt x="14" y="19"/>
                    <a:pt x="14" y="19"/>
                    <a:pt x="14" y="19"/>
                  </a:cubicBezTo>
                  <a:cubicBezTo>
                    <a:pt x="14" y="19"/>
                    <a:pt x="14" y="19"/>
                    <a:pt x="14" y="19"/>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0"/>
                    <a:pt x="15" y="20"/>
                  </a:cubicBezTo>
                  <a:cubicBezTo>
                    <a:pt x="15" y="20"/>
                    <a:pt x="15" y="20"/>
                    <a:pt x="15" y="20"/>
                  </a:cubicBezTo>
                  <a:cubicBezTo>
                    <a:pt x="15" y="20"/>
                    <a:pt x="15" y="20"/>
                    <a:pt x="15" y="20"/>
                  </a:cubicBezTo>
                  <a:cubicBezTo>
                    <a:pt x="15" y="21"/>
                    <a:pt x="15" y="21"/>
                    <a:pt x="15" y="21"/>
                  </a:cubicBezTo>
                  <a:cubicBezTo>
                    <a:pt x="15" y="21"/>
                    <a:pt x="15" y="21"/>
                    <a:pt x="15" y="21"/>
                  </a:cubicBezTo>
                  <a:cubicBezTo>
                    <a:pt x="15" y="20"/>
                    <a:pt x="15" y="20"/>
                    <a:pt x="15" y="20"/>
                  </a:cubicBezTo>
                  <a:cubicBezTo>
                    <a:pt x="14" y="20"/>
                    <a:pt x="14" y="20"/>
                    <a:pt x="14" y="20"/>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2"/>
                    <a:pt x="14" y="22"/>
                    <a:pt x="14" y="22"/>
                  </a:cubicBezTo>
                  <a:cubicBezTo>
                    <a:pt x="14" y="21"/>
                    <a:pt x="14" y="21"/>
                    <a:pt x="14" y="21"/>
                  </a:cubicBezTo>
                  <a:cubicBezTo>
                    <a:pt x="14" y="21"/>
                    <a:pt x="14" y="21"/>
                    <a:pt x="14" y="21"/>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3" y="22"/>
                    <a:pt x="13" y="22"/>
                    <a:pt x="13" y="22"/>
                  </a:cubicBezTo>
                  <a:cubicBezTo>
                    <a:pt x="13" y="22"/>
                    <a:pt x="13" y="22"/>
                    <a:pt x="13" y="22"/>
                  </a:cubicBezTo>
                  <a:cubicBezTo>
                    <a:pt x="13" y="23"/>
                    <a:pt x="13" y="23"/>
                    <a:pt x="13" y="23"/>
                  </a:cubicBezTo>
                  <a:cubicBezTo>
                    <a:pt x="14" y="23"/>
                    <a:pt x="14" y="23"/>
                    <a:pt x="14" y="23"/>
                  </a:cubicBezTo>
                  <a:cubicBezTo>
                    <a:pt x="14" y="23"/>
                    <a:pt x="14" y="23"/>
                    <a:pt x="14" y="23"/>
                  </a:cubicBezTo>
                  <a:cubicBezTo>
                    <a:pt x="14" y="23"/>
                    <a:pt x="14" y="23"/>
                    <a:pt x="14" y="23"/>
                  </a:cubicBezTo>
                  <a:cubicBezTo>
                    <a:pt x="13" y="23"/>
                    <a:pt x="13" y="23"/>
                    <a:pt x="13" y="23"/>
                  </a:cubicBezTo>
                  <a:cubicBezTo>
                    <a:pt x="13" y="23"/>
                    <a:pt x="13" y="23"/>
                    <a:pt x="13" y="23"/>
                  </a:cubicBezTo>
                  <a:cubicBezTo>
                    <a:pt x="13" y="23"/>
                    <a:pt x="13" y="23"/>
                    <a:pt x="13" y="23"/>
                  </a:cubicBezTo>
                  <a:cubicBezTo>
                    <a:pt x="13" y="23"/>
                    <a:pt x="13" y="23"/>
                    <a:pt x="13" y="23"/>
                  </a:cubicBezTo>
                  <a:cubicBezTo>
                    <a:pt x="13" y="24"/>
                    <a:pt x="13" y="24"/>
                    <a:pt x="13" y="24"/>
                  </a:cubicBezTo>
                  <a:cubicBezTo>
                    <a:pt x="13" y="24"/>
                    <a:pt x="13" y="24"/>
                    <a:pt x="13" y="24"/>
                  </a:cubicBezTo>
                  <a:cubicBezTo>
                    <a:pt x="14" y="24"/>
                    <a:pt x="14" y="24"/>
                    <a:pt x="14" y="24"/>
                  </a:cubicBezTo>
                  <a:cubicBezTo>
                    <a:pt x="14" y="24"/>
                    <a:pt x="14" y="24"/>
                    <a:pt x="14" y="24"/>
                  </a:cubicBezTo>
                  <a:cubicBezTo>
                    <a:pt x="14" y="24"/>
                    <a:pt x="14" y="24"/>
                    <a:pt x="14" y="24"/>
                  </a:cubicBezTo>
                  <a:cubicBezTo>
                    <a:pt x="14" y="24"/>
                    <a:pt x="14" y="24"/>
                    <a:pt x="14" y="24"/>
                  </a:cubicBezTo>
                  <a:cubicBezTo>
                    <a:pt x="13" y="24"/>
                    <a:pt x="13" y="24"/>
                    <a:pt x="13" y="24"/>
                  </a:cubicBezTo>
                  <a:cubicBezTo>
                    <a:pt x="13" y="25"/>
                    <a:pt x="13" y="25"/>
                    <a:pt x="13" y="25"/>
                  </a:cubicBezTo>
                  <a:cubicBezTo>
                    <a:pt x="13" y="25"/>
                    <a:pt x="13" y="25"/>
                    <a:pt x="13" y="25"/>
                  </a:cubicBezTo>
                  <a:cubicBezTo>
                    <a:pt x="13" y="25"/>
                    <a:pt x="13" y="25"/>
                    <a:pt x="13" y="25"/>
                  </a:cubicBezTo>
                  <a:cubicBezTo>
                    <a:pt x="13" y="25"/>
                    <a:pt x="13" y="25"/>
                    <a:pt x="13" y="25"/>
                  </a:cubicBezTo>
                  <a:cubicBezTo>
                    <a:pt x="12" y="25"/>
                    <a:pt x="12" y="25"/>
                    <a:pt x="12" y="25"/>
                  </a:cubicBezTo>
                  <a:cubicBezTo>
                    <a:pt x="12" y="25"/>
                    <a:pt x="12" y="25"/>
                    <a:pt x="12" y="25"/>
                  </a:cubicBezTo>
                  <a:cubicBezTo>
                    <a:pt x="12" y="25"/>
                    <a:pt x="12" y="25"/>
                    <a:pt x="12" y="25"/>
                  </a:cubicBezTo>
                  <a:cubicBezTo>
                    <a:pt x="12" y="26"/>
                    <a:pt x="12" y="26"/>
                    <a:pt x="12" y="26"/>
                  </a:cubicBezTo>
                  <a:cubicBezTo>
                    <a:pt x="12" y="26"/>
                    <a:pt x="12" y="26"/>
                    <a:pt x="12" y="26"/>
                  </a:cubicBezTo>
                  <a:cubicBezTo>
                    <a:pt x="11" y="26"/>
                    <a:pt x="11" y="26"/>
                    <a:pt x="11" y="26"/>
                  </a:cubicBezTo>
                  <a:cubicBezTo>
                    <a:pt x="11" y="26"/>
                    <a:pt x="11" y="26"/>
                    <a:pt x="11" y="26"/>
                  </a:cubicBezTo>
                  <a:cubicBezTo>
                    <a:pt x="12" y="26"/>
                    <a:pt x="12" y="26"/>
                    <a:pt x="12" y="26"/>
                  </a:cubicBezTo>
                  <a:cubicBezTo>
                    <a:pt x="12" y="26"/>
                    <a:pt x="12" y="26"/>
                    <a:pt x="12" y="26"/>
                  </a:cubicBezTo>
                  <a:cubicBezTo>
                    <a:pt x="11" y="27"/>
                    <a:pt x="11" y="27"/>
                    <a:pt x="11" y="27"/>
                  </a:cubicBezTo>
                  <a:cubicBezTo>
                    <a:pt x="11" y="27"/>
                    <a:pt x="11" y="27"/>
                    <a:pt x="11" y="27"/>
                  </a:cubicBezTo>
                  <a:cubicBezTo>
                    <a:pt x="11" y="27"/>
                    <a:pt x="11" y="27"/>
                    <a:pt x="11" y="27"/>
                  </a:cubicBezTo>
                  <a:cubicBezTo>
                    <a:pt x="11" y="26"/>
                    <a:pt x="11" y="26"/>
                    <a:pt x="11" y="26"/>
                  </a:cubicBezTo>
                  <a:cubicBezTo>
                    <a:pt x="11" y="27"/>
                    <a:pt x="11" y="27"/>
                    <a:pt x="11" y="27"/>
                  </a:cubicBezTo>
                  <a:cubicBezTo>
                    <a:pt x="10" y="27"/>
                    <a:pt x="10" y="27"/>
                    <a:pt x="10" y="27"/>
                  </a:cubicBezTo>
                  <a:cubicBezTo>
                    <a:pt x="10" y="27"/>
                    <a:pt x="10" y="27"/>
                    <a:pt x="10" y="27"/>
                  </a:cubicBezTo>
                  <a:cubicBezTo>
                    <a:pt x="10" y="27"/>
                    <a:pt x="10" y="27"/>
                    <a:pt x="10" y="27"/>
                  </a:cubicBezTo>
                  <a:cubicBezTo>
                    <a:pt x="10" y="27"/>
                    <a:pt x="10" y="27"/>
                    <a:pt x="10" y="27"/>
                  </a:cubicBezTo>
                  <a:cubicBezTo>
                    <a:pt x="10" y="27"/>
                    <a:pt x="10" y="27"/>
                    <a:pt x="10" y="27"/>
                  </a:cubicBezTo>
                  <a:cubicBezTo>
                    <a:pt x="10" y="27"/>
                    <a:pt x="10" y="27"/>
                    <a:pt x="10" y="27"/>
                  </a:cubicBezTo>
                  <a:cubicBezTo>
                    <a:pt x="10" y="28"/>
                    <a:pt x="10" y="28"/>
                    <a:pt x="10" y="28"/>
                  </a:cubicBezTo>
                  <a:cubicBezTo>
                    <a:pt x="10" y="28"/>
                    <a:pt x="10" y="28"/>
                    <a:pt x="10" y="28"/>
                  </a:cubicBezTo>
                  <a:cubicBezTo>
                    <a:pt x="9" y="28"/>
                    <a:pt x="9" y="28"/>
                    <a:pt x="9" y="28"/>
                  </a:cubicBezTo>
                  <a:cubicBezTo>
                    <a:pt x="9" y="28"/>
                    <a:pt x="9" y="28"/>
                    <a:pt x="9" y="28"/>
                  </a:cubicBezTo>
                  <a:cubicBezTo>
                    <a:pt x="9" y="29"/>
                    <a:pt x="9" y="29"/>
                    <a:pt x="9" y="29"/>
                  </a:cubicBezTo>
                  <a:cubicBezTo>
                    <a:pt x="9" y="29"/>
                    <a:pt x="9" y="29"/>
                    <a:pt x="9" y="29"/>
                  </a:cubicBezTo>
                  <a:cubicBezTo>
                    <a:pt x="9" y="29"/>
                    <a:pt x="9" y="29"/>
                    <a:pt x="9" y="29"/>
                  </a:cubicBezTo>
                  <a:cubicBezTo>
                    <a:pt x="9" y="30"/>
                    <a:pt x="9" y="30"/>
                    <a:pt x="9" y="30"/>
                  </a:cubicBezTo>
                  <a:cubicBezTo>
                    <a:pt x="9" y="29"/>
                    <a:pt x="9" y="29"/>
                    <a:pt x="9" y="29"/>
                  </a:cubicBezTo>
                  <a:cubicBezTo>
                    <a:pt x="9" y="29"/>
                    <a:pt x="9" y="29"/>
                    <a:pt x="9" y="29"/>
                  </a:cubicBezTo>
                  <a:cubicBezTo>
                    <a:pt x="9" y="29"/>
                    <a:pt x="9" y="29"/>
                    <a:pt x="9" y="29"/>
                  </a:cubicBezTo>
                  <a:cubicBezTo>
                    <a:pt x="9" y="30"/>
                    <a:pt x="9" y="30"/>
                    <a:pt x="9" y="30"/>
                  </a:cubicBezTo>
                  <a:cubicBezTo>
                    <a:pt x="9" y="30"/>
                    <a:pt x="9" y="30"/>
                    <a:pt x="9" y="30"/>
                  </a:cubicBezTo>
                  <a:cubicBezTo>
                    <a:pt x="9" y="30"/>
                    <a:pt x="9" y="30"/>
                    <a:pt x="9" y="30"/>
                  </a:cubicBezTo>
                  <a:cubicBezTo>
                    <a:pt x="10" y="30"/>
                    <a:pt x="10" y="30"/>
                    <a:pt x="10" y="30"/>
                  </a:cubicBezTo>
                  <a:cubicBezTo>
                    <a:pt x="10" y="30"/>
                    <a:pt x="10" y="30"/>
                    <a:pt x="10" y="30"/>
                  </a:cubicBezTo>
                  <a:cubicBezTo>
                    <a:pt x="11" y="29"/>
                    <a:pt x="11" y="29"/>
                    <a:pt x="11" y="29"/>
                  </a:cubicBezTo>
                  <a:cubicBezTo>
                    <a:pt x="11" y="29"/>
                    <a:pt x="11" y="29"/>
                    <a:pt x="11" y="29"/>
                  </a:cubicBezTo>
                  <a:cubicBezTo>
                    <a:pt x="11" y="29"/>
                    <a:pt x="11" y="29"/>
                    <a:pt x="11" y="29"/>
                  </a:cubicBezTo>
                  <a:cubicBezTo>
                    <a:pt x="11" y="29"/>
                    <a:pt x="11" y="29"/>
                    <a:pt x="11" y="29"/>
                  </a:cubicBezTo>
                  <a:cubicBezTo>
                    <a:pt x="11" y="28"/>
                    <a:pt x="11" y="28"/>
                    <a:pt x="11" y="28"/>
                  </a:cubicBezTo>
                  <a:cubicBezTo>
                    <a:pt x="11" y="28"/>
                    <a:pt x="11" y="28"/>
                    <a:pt x="11" y="28"/>
                  </a:cubicBezTo>
                  <a:cubicBezTo>
                    <a:pt x="11" y="28"/>
                    <a:pt x="11" y="28"/>
                    <a:pt x="11" y="28"/>
                  </a:cubicBezTo>
                  <a:cubicBezTo>
                    <a:pt x="12" y="28"/>
                    <a:pt x="12" y="28"/>
                    <a:pt x="12" y="28"/>
                  </a:cubicBezTo>
                  <a:cubicBezTo>
                    <a:pt x="12" y="28"/>
                    <a:pt x="12" y="28"/>
                    <a:pt x="12" y="28"/>
                  </a:cubicBezTo>
                  <a:cubicBezTo>
                    <a:pt x="11" y="29"/>
                    <a:pt x="11" y="29"/>
                    <a:pt x="11" y="29"/>
                  </a:cubicBezTo>
                  <a:cubicBezTo>
                    <a:pt x="11" y="29"/>
                    <a:pt x="11" y="29"/>
                    <a:pt x="11" y="29"/>
                  </a:cubicBezTo>
                  <a:cubicBezTo>
                    <a:pt x="12" y="29"/>
                    <a:pt x="12" y="29"/>
                    <a:pt x="12" y="29"/>
                  </a:cubicBezTo>
                  <a:cubicBezTo>
                    <a:pt x="12" y="29"/>
                    <a:pt x="12" y="29"/>
                    <a:pt x="12" y="29"/>
                  </a:cubicBezTo>
                  <a:cubicBezTo>
                    <a:pt x="11" y="29"/>
                    <a:pt x="11" y="29"/>
                    <a:pt x="11" y="29"/>
                  </a:cubicBezTo>
                  <a:cubicBezTo>
                    <a:pt x="11" y="30"/>
                    <a:pt x="11" y="30"/>
                    <a:pt x="11" y="30"/>
                  </a:cubicBezTo>
                  <a:cubicBezTo>
                    <a:pt x="11" y="30"/>
                    <a:pt x="11" y="30"/>
                    <a:pt x="11" y="30"/>
                  </a:cubicBezTo>
                  <a:cubicBezTo>
                    <a:pt x="11" y="30"/>
                    <a:pt x="11" y="30"/>
                    <a:pt x="11" y="30"/>
                  </a:cubicBezTo>
                  <a:cubicBezTo>
                    <a:pt x="11" y="31"/>
                    <a:pt x="11" y="31"/>
                    <a:pt x="11" y="31"/>
                  </a:cubicBezTo>
                  <a:cubicBezTo>
                    <a:pt x="11" y="31"/>
                    <a:pt x="11" y="31"/>
                    <a:pt x="11" y="31"/>
                  </a:cubicBezTo>
                  <a:cubicBezTo>
                    <a:pt x="10" y="30"/>
                    <a:pt x="10" y="30"/>
                    <a:pt x="10" y="30"/>
                  </a:cubicBezTo>
                  <a:cubicBezTo>
                    <a:pt x="10" y="30"/>
                    <a:pt x="10" y="30"/>
                    <a:pt x="10" y="30"/>
                  </a:cubicBezTo>
                  <a:cubicBezTo>
                    <a:pt x="10" y="31"/>
                    <a:pt x="10" y="31"/>
                    <a:pt x="10" y="31"/>
                  </a:cubicBezTo>
                  <a:cubicBezTo>
                    <a:pt x="10" y="31"/>
                    <a:pt x="10" y="31"/>
                    <a:pt x="10"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0"/>
                    <a:pt x="9" y="30"/>
                    <a:pt x="9" y="30"/>
                  </a:cubicBezTo>
                  <a:cubicBezTo>
                    <a:pt x="9" y="30"/>
                    <a:pt x="9" y="30"/>
                    <a:pt x="9" y="30"/>
                  </a:cubicBezTo>
                  <a:cubicBezTo>
                    <a:pt x="8" y="30"/>
                    <a:pt x="8" y="30"/>
                    <a:pt x="8" y="30"/>
                  </a:cubicBezTo>
                  <a:cubicBezTo>
                    <a:pt x="8" y="30"/>
                    <a:pt x="8" y="30"/>
                    <a:pt x="8" y="30"/>
                  </a:cubicBezTo>
                  <a:cubicBezTo>
                    <a:pt x="8" y="30"/>
                    <a:pt x="8" y="30"/>
                    <a:pt x="8" y="30"/>
                  </a:cubicBezTo>
                  <a:cubicBezTo>
                    <a:pt x="8" y="30"/>
                    <a:pt x="8" y="30"/>
                    <a:pt x="8" y="30"/>
                  </a:cubicBezTo>
                  <a:cubicBezTo>
                    <a:pt x="8" y="30"/>
                    <a:pt x="8" y="30"/>
                    <a:pt x="8" y="30"/>
                  </a:cubicBezTo>
                  <a:cubicBezTo>
                    <a:pt x="8" y="31"/>
                    <a:pt x="8" y="31"/>
                    <a:pt x="8" y="31"/>
                  </a:cubicBezTo>
                  <a:cubicBezTo>
                    <a:pt x="8" y="31"/>
                    <a:pt x="8" y="31"/>
                    <a:pt x="8"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2"/>
                    <a:pt x="7" y="32"/>
                    <a:pt x="7" y="32"/>
                  </a:cubicBezTo>
                  <a:cubicBezTo>
                    <a:pt x="7" y="32"/>
                    <a:pt x="7" y="32"/>
                    <a:pt x="7" y="32"/>
                  </a:cubicBezTo>
                  <a:cubicBezTo>
                    <a:pt x="6" y="32"/>
                    <a:pt x="6" y="32"/>
                    <a:pt x="6" y="32"/>
                  </a:cubicBezTo>
                  <a:cubicBezTo>
                    <a:pt x="6" y="32"/>
                    <a:pt x="6" y="32"/>
                    <a:pt x="6" y="32"/>
                  </a:cubicBezTo>
                  <a:cubicBezTo>
                    <a:pt x="7" y="32"/>
                    <a:pt x="7" y="32"/>
                    <a:pt x="7" y="32"/>
                  </a:cubicBezTo>
                  <a:cubicBezTo>
                    <a:pt x="7" y="32"/>
                    <a:pt x="7" y="32"/>
                    <a:pt x="7" y="32"/>
                  </a:cubicBezTo>
                  <a:cubicBezTo>
                    <a:pt x="7" y="32"/>
                    <a:pt x="7" y="32"/>
                    <a:pt x="7" y="32"/>
                  </a:cubicBezTo>
                  <a:cubicBezTo>
                    <a:pt x="7" y="32"/>
                    <a:pt x="7" y="32"/>
                    <a:pt x="7" y="32"/>
                  </a:cubicBezTo>
                  <a:cubicBezTo>
                    <a:pt x="7" y="33"/>
                    <a:pt x="7" y="33"/>
                    <a:pt x="7" y="33"/>
                  </a:cubicBezTo>
                  <a:cubicBezTo>
                    <a:pt x="7" y="32"/>
                    <a:pt x="7" y="32"/>
                    <a:pt x="7" y="32"/>
                  </a:cubicBezTo>
                  <a:cubicBezTo>
                    <a:pt x="7" y="32"/>
                    <a:pt x="7" y="32"/>
                    <a:pt x="7"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7" y="33"/>
                    <a:pt x="7" y="33"/>
                    <a:pt x="7" y="33"/>
                  </a:cubicBezTo>
                  <a:cubicBezTo>
                    <a:pt x="7" y="33"/>
                    <a:pt x="7" y="33"/>
                    <a:pt x="7" y="33"/>
                  </a:cubicBezTo>
                  <a:cubicBezTo>
                    <a:pt x="7" y="33"/>
                    <a:pt x="7" y="33"/>
                    <a:pt x="7" y="33"/>
                  </a:cubicBezTo>
                  <a:cubicBezTo>
                    <a:pt x="7" y="33"/>
                    <a:pt x="7" y="33"/>
                    <a:pt x="7" y="33"/>
                  </a:cubicBezTo>
                  <a:cubicBezTo>
                    <a:pt x="6" y="33"/>
                    <a:pt x="6" y="33"/>
                    <a:pt x="6" y="33"/>
                  </a:cubicBezTo>
                  <a:cubicBezTo>
                    <a:pt x="6" y="32"/>
                    <a:pt x="6" y="32"/>
                    <a:pt x="6" y="32"/>
                  </a:cubicBezTo>
                  <a:cubicBezTo>
                    <a:pt x="5" y="32"/>
                    <a:pt x="5" y="32"/>
                    <a:pt x="5" y="32"/>
                  </a:cubicBezTo>
                  <a:cubicBezTo>
                    <a:pt x="5" y="32"/>
                    <a:pt x="5" y="32"/>
                    <a:pt x="5" y="32"/>
                  </a:cubicBezTo>
                  <a:cubicBezTo>
                    <a:pt x="5" y="32"/>
                    <a:pt x="5" y="32"/>
                    <a:pt x="5" y="32"/>
                  </a:cubicBezTo>
                  <a:cubicBezTo>
                    <a:pt x="4" y="32"/>
                    <a:pt x="4" y="32"/>
                    <a:pt x="4" y="32"/>
                  </a:cubicBezTo>
                  <a:cubicBezTo>
                    <a:pt x="4" y="32"/>
                    <a:pt x="4" y="32"/>
                    <a:pt x="4" y="32"/>
                  </a:cubicBezTo>
                  <a:cubicBezTo>
                    <a:pt x="4" y="32"/>
                    <a:pt x="4" y="32"/>
                    <a:pt x="4" y="32"/>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5" y="33"/>
                    <a:pt x="5" y="33"/>
                    <a:pt x="5" y="33"/>
                  </a:cubicBezTo>
                  <a:cubicBezTo>
                    <a:pt x="6" y="33"/>
                    <a:pt x="6" y="33"/>
                    <a:pt x="6" y="33"/>
                  </a:cubicBezTo>
                  <a:cubicBezTo>
                    <a:pt x="6" y="33"/>
                    <a:pt x="6" y="33"/>
                    <a:pt x="6" y="33"/>
                  </a:cubicBezTo>
                  <a:cubicBezTo>
                    <a:pt x="6" y="33"/>
                    <a:pt x="6" y="33"/>
                    <a:pt x="6" y="33"/>
                  </a:cubicBezTo>
                  <a:cubicBezTo>
                    <a:pt x="5" y="33"/>
                    <a:pt x="5" y="33"/>
                    <a:pt x="5" y="33"/>
                  </a:cubicBezTo>
                  <a:cubicBezTo>
                    <a:pt x="5" y="34"/>
                    <a:pt x="5" y="34"/>
                    <a:pt x="5" y="34"/>
                  </a:cubicBezTo>
                  <a:cubicBezTo>
                    <a:pt x="4" y="34"/>
                    <a:pt x="4" y="34"/>
                    <a:pt x="4" y="34"/>
                  </a:cubicBezTo>
                  <a:cubicBezTo>
                    <a:pt x="4" y="33"/>
                    <a:pt x="4" y="33"/>
                    <a:pt x="4" y="33"/>
                  </a:cubicBezTo>
                  <a:cubicBezTo>
                    <a:pt x="4" y="33"/>
                    <a:pt x="4" y="33"/>
                    <a:pt x="4" y="33"/>
                  </a:cubicBezTo>
                  <a:cubicBezTo>
                    <a:pt x="4" y="33"/>
                    <a:pt x="4" y="33"/>
                    <a:pt x="4"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4"/>
                    <a:pt x="3" y="34"/>
                    <a:pt x="3" y="34"/>
                  </a:cubicBezTo>
                  <a:cubicBezTo>
                    <a:pt x="4" y="34"/>
                    <a:pt x="4" y="34"/>
                    <a:pt x="4" y="34"/>
                  </a:cubicBezTo>
                  <a:cubicBezTo>
                    <a:pt x="4" y="34"/>
                    <a:pt x="4" y="34"/>
                    <a:pt x="4" y="34"/>
                  </a:cubicBezTo>
                  <a:cubicBezTo>
                    <a:pt x="4" y="34"/>
                    <a:pt x="4" y="34"/>
                    <a:pt x="4" y="34"/>
                  </a:cubicBezTo>
                  <a:cubicBezTo>
                    <a:pt x="4" y="35"/>
                    <a:pt x="4" y="35"/>
                    <a:pt x="4" y="35"/>
                  </a:cubicBezTo>
                  <a:cubicBezTo>
                    <a:pt x="4" y="35"/>
                    <a:pt x="4" y="35"/>
                    <a:pt x="4" y="35"/>
                  </a:cubicBezTo>
                  <a:cubicBezTo>
                    <a:pt x="4" y="35"/>
                    <a:pt x="4" y="35"/>
                    <a:pt x="4" y="35"/>
                  </a:cubicBezTo>
                  <a:cubicBezTo>
                    <a:pt x="4" y="34"/>
                    <a:pt x="4" y="34"/>
                    <a:pt x="4" y="34"/>
                  </a:cubicBezTo>
                  <a:cubicBezTo>
                    <a:pt x="4" y="34"/>
                    <a:pt x="4" y="34"/>
                    <a:pt x="4" y="34"/>
                  </a:cubicBezTo>
                  <a:cubicBezTo>
                    <a:pt x="3" y="34"/>
                    <a:pt x="3" y="34"/>
                    <a:pt x="3" y="34"/>
                  </a:cubicBezTo>
                  <a:cubicBezTo>
                    <a:pt x="3" y="34"/>
                    <a:pt x="3" y="34"/>
                    <a:pt x="3" y="34"/>
                  </a:cubicBezTo>
                  <a:cubicBezTo>
                    <a:pt x="3" y="35"/>
                    <a:pt x="3" y="35"/>
                    <a:pt x="3" y="35"/>
                  </a:cubicBezTo>
                  <a:cubicBezTo>
                    <a:pt x="3" y="34"/>
                    <a:pt x="3" y="34"/>
                    <a:pt x="3" y="34"/>
                  </a:cubicBezTo>
                  <a:cubicBezTo>
                    <a:pt x="2" y="35"/>
                    <a:pt x="2" y="35"/>
                    <a:pt x="2" y="35"/>
                  </a:cubicBezTo>
                  <a:cubicBezTo>
                    <a:pt x="3" y="35"/>
                    <a:pt x="3" y="35"/>
                    <a:pt x="3"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6"/>
                    <a:pt x="1" y="36"/>
                    <a:pt x="1" y="36"/>
                  </a:cubicBezTo>
                  <a:cubicBezTo>
                    <a:pt x="2" y="35"/>
                    <a:pt x="2" y="35"/>
                    <a:pt x="2" y="35"/>
                  </a:cubicBezTo>
                  <a:cubicBezTo>
                    <a:pt x="2" y="36"/>
                    <a:pt x="2" y="36"/>
                    <a:pt x="2" y="36"/>
                  </a:cubicBezTo>
                  <a:cubicBezTo>
                    <a:pt x="3" y="36"/>
                    <a:pt x="3" y="36"/>
                    <a:pt x="3" y="36"/>
                  </a:cubicBezTo>
                  <a:cubicBezTo>
                    <a:pt x="3" y="36"/>
                    <a:pt x="3" y="36"/>
                    <a:pt x="3" y="36"/>
                  </a:cubicBezTo>
                  <a:cubicBezTo>
                    <a:pt x="4" y="36"/>
                    <a:pt x="4" y="36"/>
                    <a:pt x="4" y="36"/>
                  </a:cubicBezTo>
                  <a:cubicBezTo>
                    <a:pt x="4" y="36"/>
                    <a:pt x="4" y="36"/>
                    <a:pt x="4" y="36"/>
                  </a:cubicBezTo>
                  <a:cubicBezTo>
                    <a:pt x="3" y="36"/>
                    <a:pt x="3" y="36"/>
                    <a:pt x="3" y="36"/>
                  </a:cubicBezTo>
                  <a:cubicBezTo>
                    <a:pt x="3" y="36"/>
                    <a:pt x="3" y="36"/>
                    <a:pt x="3" y="36"/>
                  </a:cubicBezTo>
                  <a:cubicBezTo>
                    <a:pt x="3" y="36"/>
                    <a:pt x="3" y="36"/>
                    <a:pt x="3" y="36"/>
                  </a:cubicBezTo>
                  <a:cubicBezTo>
                    <a:pt x="2" y="36"/>
                    <a:pt x="2" y="36"/>
                    <a:pt x="2" y="36"/>
                  </a:cubicBezTo>
                  <a:cubicBezTo>
                    <a:pt x="2" y="36"/>
                    <a:pt x="2" y="36"/>
                    <a:pt x="2" y="36"/>
                  </a:cubicBezTo>
                  <a:cubicBezTo>
                    <a:pt x="1" y="36"/>
                    <a:pt x="1" y="36"/>
                    <a:pt x="1" y="36"/>
                  </a:cubicBezTo>
                  <a:cubicBezTo>
                    <a:pt x="1" y="36"/>
                    <a:pt x="1" y="36"/>
                    <a:pt x="1" y="36"/>
                  </a:cubicBezTo>
                  <a:cubicBezTo>
                    <a:pt x="1" y="36"/>
                    <a:pt x="1" y="36"/>
                    <a:pt x="1" y="36"/>
                  </a:cubicBezTo>
                  <a:cubicBezTo>
                    <a:pt x="1" y="36"/>
                    <a:pt x="1" y="36"/>
                    <a:pt x="1" y="36"/>
                  </a:cubicBezTo>
                  <a:cubicBezTo>
                    <a:pt x="1" y="37"/>
                    <a:pt x="1" y="37"/>
                    <a:pt x="1" y="37"/>
                  </a:cubicBezTo>
                  <a:cubicBezTo>
                    <a:pt x="1" y="37"/>
                    <a:pt x="1" y="37"/>
                    <a:pt x="1" y="37"/>
                  </a:cubicBezTo>
                  <a:cubicBezTo>
                    <a:pt x="1" y="37"/>
                    <a:pt x="1" y="37"/>
                    <a:pt x="1" y="37"/>
                  </a:cubicBezTo>
                  <a:cubicBezTo>
                    <a:pt x="2" y="37"/>
                    <a:pt x="2" y="37"/>
                    <a:pt x="2" y="37"/>
                  </a:cubicBezTo>
                  <a:cubicBezTo>
                    <a:pt x="2" y="37"/>
                    <a:pt x="2" y="37"/>
                    <a:pt x="2" y="37"/>
                  </a:cubicBezTo>
                  <a:cubicBezTo>
                    <a:pt x="2" y="37"/>
                    <a:pt x="2" y="37"/>
                    <a:pt x="2" y="37"/>
                  </a:cubicBezTo>
                  <a:cubicBezTo>
                    <a:pt x="1" y="37"/>
                    <a:pt x="1" y="37"/>
                    <a:pt x="1" y="37"/>
                  </a:cubicBezTo>
                  <a:cubicBezTo>
                    <a:pt x="1" y="37"/>
                    <a:pt x="1" y="37"/>
                    <a:pt x="1" y="37"/>
                  </a:cubicBezTo>
                  <a:cubicBezTo>
                    <a:pt x="1" y="37"/>
                    <a:pt x="1" y="37"/>
                    <a:pt x="1" y="37"/>
                  </a:cubicBezTo>
                  <a:cubicBezTo>
                    <a:pt x="1" y="37"/>
                    <a:pt x="1" y="37"/>
                    <a:pt x="1" y="37"/>
                  </a:cubicBezTo>
                  <a:cubicBezTo>
                    <a:pt x="1" y="37"/>
                    <a:pt x="1" y="37"/>
                    <a:pt x="1" y="37"/>
                  </a:cubicBezTo>
                  <a:cubicBezTo>
                    <a:pt x="1" y="37"/>
                    <a:pt x="1" y="37"/>
                    <a:pt x="1" y="37"/>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2" y="38"/>
                    <a:pt x="2" y="38"/>
                    <a:pt x="2" y="38"/>
                  </a:cubicBezTo>
                  <a:cubicBezTo>
                    <a:pt x="2" y="38"/>
                    <a:pt x="2" y="38"/>
                    <a:pt x="2" y="38"/>
                  </a:cubicBezTo>
                  <a:cubicBezTo>
                    <a:pt x="3" y="38"/>
                    <a:pt x="3" y="38"/>
                    <a:pt x="3" y="38"/>
                  </a:cubicBezTo>
                  <a:cubicBezTo>
                    <a:pt x="3" y="38"/>
                    <a:pt x="3" y="38"/>
                    <a:pt x="3" y="38"/>
                  </a:cubicBezTo>
                  <a:cubicBezTo>
                    <a:pt x="3" y="38"/>
                    <a:pt x="3" y="38"/>
                    <a:pt x="3" y="38"/>
                  </a:cubicBezTo>
                  <a:cubicBezTo>
                    <a:pt x="3" y="38"/>
                    <a:pt x="3" y="38"/>
                    <a:pt x="3" y="38"/>
                  </a:cubicBezTo>
                  <a:cubicBezTo>
                    <a:pt x="3" y="38"/>
                    <a:pt x="3" y="38"/>
                    <a:pt x="3" y="38"/>
                  </a:cubicBezTo>
                  <a:cubicBezTo>
                    <a:pt x="4" y="38"/>
                    <a:pt x="4" y="38"/>
                    <a:pt x="4" y="38"/>
                  </a:cubicBezTo>
                  <a:cubicBezTo>
                    <a:pt x="4" y="38"/>
                    <a:pt x="4" y="38"/>
                    <a:pt x="4" y="38"/>
                  </a:cubicBezTo>
                  <a:cubicBezTo>
                    <a:pt x="4" y="38"/>
                    <a:pt x="4" y="38"/>
                    <a:pt x="4"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7"/>
                    <a:pt x="5" y="37"/>
                    <a:pt x="5" y="37"/>
                  </a:cubicBezTo>
                  <a:cubicBezTo>
                    <a:pt x="5" y="37"/>
                    <a:pt x="5" y="37"/>
                    <a:pt x="5" y="37"/>
                  </a:cubicBezTo>
                  <a:cubicBezTo>
                    <a:pt x="6" y="38"/>
                    <a:pt x="6" y="38"/>
                    <a:pt x="6" y="38"/>
                  </a:cubicBezTo>
                  <a:cubicBezTo>
                    <a:pt x="5" y="38"/>
                    <a:pt x="5" y="38"/>
                    <a:pt x="5" y="38"/>
                  </a:cubicBezTo>
                  <a:cubicBezTo>
                    <a:pt x="5" y="38"/>
                    <a:pt x="5" y="38"/>
                    <a:pt x="5" y="38"/>
                  </a:cubicBezTo>
                  <a:cubicBezTo>
                    <a:pt x="5" y="39"/>
                    <a:pt x="5" y="39"/>
                    <a:pt x="5" y="39"/>
                  </a:cubicBezTo>
                  <a:cubicBezTo>
                    <a:pt x="5" y="39"/>
                    <a:pt x="5" y="39"/>
                    <a:pt x="5" y="39"/>
                  </a:cubicBezTo>
                  <a:cubicBezTo>
                    <a:pt x="4" y="39"/>
                    <a:pt x="4" y="39"/>
                    <a:pt x="4" y="39"/>
                  </a:cubicBezTo>
                  <a:cubicBezTo>
                    <a:pt x="4" y="39"/>
                    <a:pt x="4" y="39"/>
                    <a:pt x="4" y="39"/>
                  </a:cubicBezTo>
                  <a:cubicBezTo>
                    <a:pt x="4" y="39"/>
                    <a:pt x="4" y="39"/>
                    <a:pt x="4" y="39"/>
                  </a:cubicBezTo>
                  <a:cubicBezTo>
                    <a:pt x="4" y="39"/>
                    <a:pt x="4" y="39"/>
                    <a:pt x="4" y="39"/>
                  </a:cubicBezTo>
                  <a:cubicBezTo>
                    <a:pt x="4" y="38"/>
                    <a:pt x="4" y="38"/>
                    <a:pt x="4" y="38"/>
                  </a:cubicBezTo>
                  <a:cubicBezTo>
                    <a:pt x="4" y="38"/>
                    <a:pt x="4" y="38"/>
                    <a:pt x="4" y="38"/>
                  </a:cubicBezTo>
                  <a:cubicBezTo>
                    <a:pt x="3" y="39"/>
                    <a:pt x="3" y="39"/>
                    <a:pt x="3" y="39"/>
                  </a:cubicBezTo>
                  <a:cubicBezTo>
                    <a:pt x="3" y="39"/>
                    <a:pt x="3" y="39"/>
                    <a:pt x="3" y="39"/>
                  </a:cubicBezTo>
                  <a:cubicBezTo>
                    <a:pt x="3" y="38"/>
                    <a:pt x="3" y="38"/>
                    <a:pt x="3" y="38"/>
                  </a:cubicBezTo>
                  <a:cubicBezTo>
                    <a:pt x="3" y="38"/>
                    <a:pt x="3" y="38"/>
                    <a:pt x="3" y="38"/>
                  </a:cubicBezTo>
                  <a:cubicBezTo>
                    <a:pt x="2" y="38"/>
                    <a:pt x="2" y="38"/>
                    <a:pt x="2" y="38"/>
                  </a:cubicBezTo>
                  <a:cubicBezTo>
                    <a:pt x="2" y="38"/>
                    <a:pt x="2" y="38"/>
                    <a:pt x="2" y="38"/>
                  </a:cubicBezTo>
                  <a:cubicBezTo>
                    <a:pt x="1" y="39"/>
                    <a:pt x="1" y="39"/>
                    <a:pt x="1" y="39"/>
                  </a:cubicBezTo>
                  <a:cubicBezTo>
                    <a:pt x="1" y="39"/>
                    <a:pt x="1" y="39"/>
                    <a:pt x="1" y="39"/>
                  </a:cubicBezTo>
                  <a:cubicBezTo>
                    <a:pt x="1" y="38"/>
                    <a:pt x="1" y="38"/>
                    <a:pt x="1" y="38"/>
                  </a:cubicBezTo>
                  <a:cubicBezTo>
                    <a:pt x="1" y="38"/>
                    <a:pt x="1" y="38"/>
                    <a:pt x="1" y="38"/>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2" y="39"/>
                    <a:pt x="2" y="39"/>
                    <a:pt x="2" y="39"/>
                  </a:cubicBezTo>
                  <a:cubicBezTo>
                    <a:pt x="1" y="39"/>
                    <a:pt x="1" y="39"/>
                    <a:pt x="1" y="39"/>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2" y="40"/>
                    <a:pt x="2" y="40"/>
                    <a:pt x="2" y="40"/>
                  </a:cubicBezTo>
                  <a:cubicBezTo>
                    <a:pt x="2" y="40"/>
                    <a:pt x="2" y="40"/>
                    <a:pt x="2" y="40"/>
                  </a:cubicBezTo>
                  <a:cubicBezTo>
                    <a:pt x="2" y="40"/>
                    <a:pt x="2" y="40"/>
                    <a:pt x="2" y="40"/>
                  </a:cubicBezTo>
                  <a:cubicBezTo>
                    <a:pt x="2" y="40"/>
                    <a:pt x="2" y="40"/>
                    <a:pt x="2" y="40"/>
                  </a:cubicBezTo>
                  <a:cubicBezTo>
                    <a:pt x="2" y="41"/>
                    <a:pt x="2" y="41"/>
                    <a:pt x="2" y="41"/>
                  </a:cubicBezTo>
                  <a:cubicBezTo>
                    <a:pt x="2" y="41"/>
                    <a:pt x="2" y="41"/>
                    <a:pt x="2" y="41"/>
                  </a:cubicBezTo>
                  <a:cubicBezTo>
                    <a:pt x="2" y="41"/>
                    <a:pt x="2" y="41"/>
                    <a:pt x="2" y="41"/>
                  </a:cubicBezTo>
                  <a:cubicBezTo>
                    <a:pt x="2" y="41"/>
                    <a:pt x="2" y="41"/>
                    <a:pt x="2" y="41"/>
                  </a:cubicBezTo>
                  <a:cubicBezTo>
                    <a:pt x="2" y="41"/>
                    <a:pt x="2" y="41"/>
                    <a:pt x="2" y="41"/>
                  </a:cubicBezTo>
                  <a:cubicBezTo>
                    <a:pt x="2" y="42"/>
                    <a:pt x="2" y="42"/>
                    <a:pt x="2" y="42"/>
                  </a:cubicBezTo>
                  <a:cubicBezTo>
                    <a:pt x="2" y="42"/>
                    <a:pt x="2" y="42"/>
                    <a:pt x="2" y="42"/>
                  </a:cubicBezTo>
                  <a:cubicBezTo>
                    <a:pt x="3" y="41"/>
                    <a:pt x="3" y="41"/>
                    <a:pt x="3" y="41"/>
                  </a:cubicBezTo>
                  <a:cubicBezTo>
                    <a:pt x="3" y="41"/>
                    <a:pt x="3" y="41"/>
                    <a:pt x="3" y="41"/>
                  </a:cubicBezTo>
                  <a:cubicBezTo>
                    <a:pt x="3" y="41"/>
                    <a:pt x="3" y="41"/>
                    <a:pt x="3" y="41"/>
                  </a:cubicBezTo>
                  <a:cubicBezTo>
                    <a:pt x="4" y="40"/>
                    <a:pt x="4" y="40"/>
                    <a:pt x="4" y="40"/>
                  </a:cubicBezTo>
                  <a:cubicBezTo>
                    <a:pt x="4" y="40"/>
                    <a:pt x="4" y="40"/>
                    <a:pt x="4" y="40"/>
                  </a:cubicBezTo>
                  <a:cubicBezTo>
                    <a:pt x="4" y="40"/>
                    <a:pt x="4" y="40"/>
                    <a:pt x="4" y="40"/>
                  </a:cubicBezTo>
                  <a:cubicBezTo>
                    <a:pt x="4" y="40"/>
                    <a:pt x="4" y="40"/>
                    <a:pt x="4" y="40"/>
                  </a:cubicBezTo>
                  <a:cubicBezTo>
                    <a:pt x="4" y="41"/>
                    <a:pt x="4" y="41"/>
                    <a:pt x="4" y="41"/>
                  </a:cubicBezTo>
                  <a:cubicBezTo>
                    <a:pt x="4" y="41"/>
                    <a:pt x="4" y="41"/>
                    <a:pt x="4" y="41"/>
                  </a:cubicBezTo>
                  <a:cubicBezTo>
                    <a:pt x="4" y="41"/>
                    <a:pt x="4" y="41"/>
                    <a:pt x="4" y="41"/>
                  </a:cubicBezTo>
                  <a:cubicBezTo>
                    <a:pt x="4" y="41"/>
                    <a:pt x="4" y="41"/>
                    <a:pt x="4" y="41"/>
                  </a:cubicBezTo>
                  <a:cubicBezTo>
                    <a:pt x="3" y="41"/>
                    <a:pt x="3" y="41"/>
                    <a:pt x="3" y="41"/>
                  </a:cubicBezTo>
                  <a:cubicBezTo>
                    <a:pt x="3" y="41"/>
                    <a:pt x="3" y="41"/>
                    <a:pt x="3" y="41"/>
                  </a:cubicBezTo>
                  <a:cubicBezTo>
                    <a:pt x="3" y="41"/>
                    <a:pt x="3" y="41"/>
                    <a:pt x="3" y="41"/>
                  </a:cubicBezTo>
                  <a:cubicBezTo>
                    <a:pt x="3" y="41"/>
                    <a:pt x="3" y="41"/>
                    <a:pt x="3" y="41"/>
                  </a:cubicBezTo>
                  <a:cubicBezTo>
                    <a:pt x="3" y="41"/>
                    <a:pt x="3" y="41"/>
                    <a:pt x="3" y="41"/>
                  </a:cubicBezTo>
                  <a:cubicBezTo>
                    <a:pt x="3" y="42"/>
                    <a:pt x="3" y="42"/>
                    <a:pt x="3" y="42"/>
                  </a:cubicBezTo>
                  <a:cubicBezTo>
                    <a:pt x="3" y="42"/>
                    <a:pt x="3" y="42"/>
                    <a:pt x="3" y="42"/>
                  </a:cubicBezTo>
                  <a:cubicBezTo>
                    <a:pt x="2" y="42"/>
                    <a:pt x="2" y="42"/>
                    <a:pt x="2" y="42"/>
                  </a:cubicBezTo>
                  <a:cubicBezTo>
                    <a:pt x="3" y="42"/>
                    <a:pt x="3" y="42"/>
                    <a:pt x="3" y="42"/>
                  </a:cubicBezTo>
                  <a:cubicBezTo>
                    <a:pt x="3" y="42"/>
                    <a:pt x="3" y="42"/>
                    <a:pt x="3" y="42"/>
                  </a:cubicBezTo>
                  <a:cubicBezTo>
                    <a:pt x="3" y="43"/>
                    <a:pt x="3" y="43"/>
                    <a:pt x="3" y="43"/>
                  </a:cubicBezTo>
                  <a:cubicBezTo>
                    <a:pt x="3" y="43"/>
                    <a:pt x="3" y="43"/>
                    <a:pt x="3" y="43"/>
                  </a:cubicBezTo>
                  <a:cubicBezTo>
                    <a:pt x="3" y="43"/>
                    <a:pt x="3" y="43"/>
                    <a:pt x="3" y="43"/>
                  </a:cubicBezTo>
                  <a:cubicBezTo>
                    <a:pt x="3" y="43"/>
                    <a:pt x="3" y="43"/>
                    <a:pt x="3" y="43"/>
                  </a:cubicBezTo>
                  <a:cubicBezTo>
                    <a:pt x="2" y="43"/>
                    <a:pt x="2" y="43"/>
                    <a:pt x="2" y="43"/>
                  </a:cubicBezTo>
                  <a:cubicBezTo>
                    <a:pt x="2" y="43"/>
                    <a:pt x="2" y="43"/>
                    <a:pt x="2" y="43"/>
                  </a:cubicBezTo>
                  <a:cubicBezTo>
                    <a:pt x="2" y="43"/>
                    <a:pt x="2" y="43"/>
                    <a:pt x="2" y="43"/>
                  </a:cubicBezTo>
                  <a:cubicBezTo>
                    <a:pt x="2" y="43"/>
                    <a:pt x="2" y="43"/>
                    <a:pt x="2" y="43"/>
                  </a:cubicBezTo>
                  <a:cubicBezTo>
                    <a:pt x="2" y="43"/>
                    <a:pt x="2" y="43"/>
                    <a:pt x="2" y="43"/>
                  </a:cubicBezTo>
                  <a:cubicBezTo>
                    <a:pt x="1" y="44"/>
                    <a:pt x="1" y="44"/>
                    <a:pt x="1" y="44"/>
                  </a:cubicBezTo>
                  <a:cubicBezTo>
                    <a:pt x="1" y="44"/>
                    <a:pt x="1" y="44"/>
                    <a:pt x="1" y="44"/>
                  </a:cubicBezTo>
                  <a:cubicBezTo>
                    <a:pt x="2" y="44"/>
                    <a:pt x="2" y="44"/>
                    <a:pt x="2" y="44"/>
                  </a:cubicBezTo>
                  <a:cubicBezTo>
                    <a:pt x="2" y="44"/>
                    <a:pt x="2" y="44"/>
                    <a:pt x="2" y="44"/>
                  </a:cubicBezTo>
                  <a:cubicBezTo>
                    <a:pt x="2" y="44"/>
                    <a:pt x="2" y="44"/>
                    <a:pt x="2" y="44"/>
                  </a:cubicBezTo>
                  <a:cubicBezTo>
                    <a:pt x="3" y="44"/>
                    <a:pt x="3" y="44"/>
                    <a:pt x="3" y="44"/>
                  </a:cubicBezTo>
                  <a:cubicBezTo>
                    <a:pt x="2" y="44"/>
                    <a:pt x="2" y="44"/>
                    <a:pt x="2" y="44"/>
                  </a:cubicBezTo>
                  <a:cubicBezTo>
                    <a:pt x="3" y="44"/>
                    <a:pt x="3" y="44"/>
                    <a:pt x="3" y="44"/>
                  </a:cubicBezTo>
                  <a:cubicBezTo>
                    <a:pt x="3" y="44"/>
                    <a:pt x="3" y="44"/>
                    <a:pt x="3" y="44"/>
                  </a:cubicBezTo>
                  <a:cubicBezTo>
                    <a:pt x="3" y="44"/>
                    <a:pt x="3" y="44"/>
                    <a:pt x="3" y="44"/>
                  </a:cubicBezTo>
                  <a:cubicBezTo>
                    <a:pt x="3" y="44"/>
                    <a:pt x="3" y="44"/>
                    <a:pt x="3" y="44"/>
                  </a:cubicBezTo>
                  <a:cubicBezTo>
                    <a:pt x="3" y="45"/>
                    <a:pt x="3" y="45"/>
                    <a:pt x="3" y="45"/>
                  </a:cubicBezTo>
                  <a:cubicBezTo>
                    <a:pt x="3" y="45"/>
                    <a:pt x="3" y="45"/>
                    <a:pt x="3" y="45"/>
                  </a:cubicBezTo>
                  <a:cubicBezTo>
                    <a:pt x="3" y="45"/>
                    <a:pt x="3" y="45"/>
                    <a:pt x="3" y="45"/>
                  </a:cubicBezTo>
                  <a:cubicBezTo>
                    <a:pt x="3" y="45"/>
                    <a:pt x="3" y="45"/>
                    <a:pt x="3" y="45"/>
                  </a:cubicBezTo>
                  <a:cubicBezTo>
                    <a:pt x="4" y="45"/>
                    <a:pt x="4" y="45"/>
                    <a:pt x="4" y="45"/>
                  </a:cubicBezTo>
                  <a:cubicBezTo>
                    <a:pt x="4" y="45"/>
                    <a:pt x="4" y="45"/>
                    <a:pt x="4" y="45"/>
                  </a:cubicBezTo>
                  <a:cubicBezTo>
                    <a:pt x="3" y="45"/>
                    <a:pt x="3" y="45"/>
                    <a:pt x="3" y="45"/>
                  </a:cubicBezTo>
                  <a:cubicBezTo>
                    <a:pt x="3" y="46"/>
                    <a:pt x="3" y="46"/>
                    <a:pt x="3" y="46"/>
                  </a:cubicBezTo>
                  <a:cubicBezTo>
                    <a:pt x="3" y="46"/>
                    <a:pt x="3" y="46"/>
                    <a:pt x="3" y="46"/>
                  </a:cubicBezTo>
                  <a:cubicBezTo>
                    <a:pt x="3" y="46"/>
                    <a:pt x="3" y="46"/>
                    <a:pt x="3" y="46"/>
                  </a:cubicBezTo>
                  <a:cubicBezTo>
                    <a:pt x="3" y="45"/>
                    <a:pt x="3" y="45"/>
                    <a:pt x="3" y="45"/>
                  </a:cubicBezTo>
                  <a:cubicBezTo>
                    <a:pt x="2" y="46"/>
                    <a:pt x="2" y="46"/>
                    <a:pt x="2" y="46"/>
                  </a:cubicBezTo>
                  <a:cubicBezTo>
                    <a:pt x="2" y="45"/>
                    <a:pt x="2" y="45"/>
                    <a:pt x="2" y="45"/>
                  </a:cubicBezTo>
                  <a:cubicBezTo>
                    <a:pt x="2" y="45"/>
                    <a:pt x="2" y="45"/>
                    <a:pt x="2" y="45"/>
                  </a:cubicBezTo>
                  <a:cubicBezTo>
                    <a:pt x="2" y="46"/>
                    <a:pt x="2" y="46"/>
                    <a:pt x="2" y="46"/>
                  </a:cubicBezTo>
                  <a:cubicBezTo>
                    <a:pt x="2" y="46"/>
                    <a:pt x="2" y="46"/>
                    <a:pt x="2" y="46"/>
                  </a:cubicBezTo>
                  <a:cubicBezTo>
                    <a:pt x="2" y="47"/>
                    <a:pt x="2" y="47"/>
                    <a:pt x="2" y="47"/>
                  </a:cubicBezTo>
                  <a:cubicBezTo>
                    <a:pt x="3" y="47"/>
                    <a:pt x="3" y="47"/>
                    <a:pt x="3" y="47"/>
                  </a:cubicBezTo>
                  <a:cubicBezTo>
                    <a:pt x="3" y="47"/>
                    <a:pt x="3" y="47"/>
                    <a:pt x="3" y="47"/>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5" y="48"/>
                    <a:pt x="5" y="48"/>
                    <a:pt x="5" y="48"/>
                  </a:cubicBezTo>
                  <a:cubicBezTo>
                    <a:pt x="5" y="48"/>
                    <a:pt x="5" y="48"/>
                    <a:pt x="5" y="48"/>
                  </a:cubicBezTo>
                  <a:cubicBezTo>
                    <a:pt x="5" y="48"/>
                    <a:pt x="5" y="48"/>
                    <a:pt x="5" y="48"/>
                  </a:cubicBezTo>
                  <a:cubicBezTo>
                    <a:pt x="5" y="49"/>
                    <a:pt x="5" y="49"/>
                    <a:pt x="5" y="49"/>
                  </a:cubicBezTo>
                  <a:cubicBezTo>
                    <a:pt x="5" y="48"/>
                    <a:pt x="5" y="48"/>
                    <a:pt x="5" y="48"/>
                  </a:cubicBezTo>
                  <a:cubicBezTo>
                    <a:pt x="6" y="48"/>
                    <a:pt x="6" y="48"/>
                    <a:pt x="6" y="48"/>
                  </a:cubicBezTo>
                  <a:cubicBezTo>
                    <a:pt x="6" y="48"/>
                    <a:pt x="6" y="48"/>
                    <a:pt x="6" y="48"/>
                  </a:cubicBezTo>
                  <a:cubicBezTo>
                    <a:pt x="6" y="48"/>
                    <a:pt x="6" y="48"/>
                    <a:pt x="6" y="48"/>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8" y="47"/>
                    <a:pt x="8" y="47"/>
                    <a:pt x="8" y="47"/>
                  </a:cubicBezTo>
                  <a:cubicBezTo>
                    <a:pt x="8" y="47"/>
                    <a:pt x="8" y="47"/>
                    <a:pt x="8" y="47"/>
                  </a:cubicBezTo>
                  <a:cubicBezTo>
                    <a:pt x="8" y="47"/>
                    <a:pt x="8" y="47"/>
                    <a:pt x="8" y="47"/>
                  </a:cubicBezTo>
                  <a:cubicBezTo>
                    <a:pt x="8" y="47"/>
                    <a:pt x="8" y="47"/>
                    <a:pt x="8" y="47"/>
                  </a:cubicBezTo>
                  <a:cubicBezTo>
                    <a:pt x="9" y="47"/>
                    <a:pt x="9" y="47"/>
                    <a:pt x="9" y="47"/>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5"/>
                    <a:pt x="9" y="45"/>
                    <a:pt x="9" y="45"/>
                  </a:cubicBezTo>
                  <a:cubicBezTo>
                    <a:pt x="9" y="45"/>
                    <a:pt x="9" y="45"/>
                    <a:pt x="9" y="45"/>
                  </a:cubicBezTo>
                  <a:cubicBezTo>
                    <a:pt x="9" y="45"/>
                    <a:pt x="9" y="45"/>
                    <a:pt x="9" y="45"/>
                  </a:cubicBezTo>
                  <a:cubicBezTo>
                    <a:pt x="9" y="44"/>
                    <a:pt x="9" y="44"/>
                    <a:pt x="9" y="44"/>
                  </a:cubicBezTo>
                  <a:cubicBezTo>
                    <a:pt x="9" y="44"/>
                    <a:pt x="9" y="44"/>
                    <a:pt x="9" y="44"/>
                  </a:cubicBezTo>
                  <a:cubicBezTo>
                    <a:pt x="9" y="44"/>
                    <a:pt x="9" y="44"/>
                    <a:pt x="9" y="44"/>
                  </a:cubicBezTo>
                  <a:cubicBezTo>
                    <a:pt x="9" y="44"/>
                    <a:pt x="9" y="44"/>
                    <a:pt x="9" y="44"/>
                  </a:cubicBezTo>
                  <a:cubicBezTo>
                    <a:pt x="9" y="44"/>
                    <a:pt x="9" y="44"/>
                    <a:pt x="9" y="44"/>
                  </a:cubicBezTo>
                  <a:cubicBezTo>
                    <a:pt x="9" y="45"/>
                    <a:pt x="9" y="45"/>
                    <a:pt x="9" y="45"/>
                  </a:cubicBezTo>
                  <a:cubicBezTo>
                    <a:pt x="9" y="45"/>
                    <a:pt x="9" y="45"/>
                    <a:pt x="9" y="45"/>
                  </a:cubicBezTo>
                  <a:cubicBezTo>
                    <a:pt x="10" y="45"/>
                    <a:pt x="10" y="45"/>
                    <a:pt x="10" y="45"/>
                  </a:cubicBezTo>
                  <a:cubicBezTo>
                    <a:pt x="10" y="45"/>
                    <a:pt x="10" y="45"/>
                    <a:pt x="10" y="45"/>
                  </a:cubicBezTo>
                  <a:cubicBezTo>
                    <a:pt x="10" y="46"/>
                    <a:pt x="10" y="46"/>
                    <a:pt x="10" y="46"/>
                  </a:cubicBezTo>
                  <a:cubicBezTo>
                    <a:pt x="10" y="45"/>
                    <a:pt x="10" y="45"/>
                    <a:pt x="10" y="45"/>
                  </a:cubicBezTo>
                  <a:cubicBezTo>
                    <a:pt x="10" y="45"/>
                    <a:pt x="10" y="45"/>
                    <a:pt x="10" y="45"/>
                  </a:cubicBezTo>
                  <a:cubicBezTo>
                    <a:pt x="10" y="45"/>
                    <a:pt x="10" y="45"/>
                    <a:pt x="10" y="45"/>
                  </a:cubicBezTo>
                  <a:cubicBezTo>
                    <a:pt x="10" y="45"/>
                    <a:pt x="10" y="45"/>
                    <a:pt x="10" y="45"/>
                  </a:cubicBezTo>
                  <a:cubicBezTo>
                    <a:pt x="10" y="45"/>
                    <a:pt x="10" y="45"/>
                    <a:pt x="10" y="45"/>
                  </a:cubicBezTo>
                  <a:cubicBezTo>
                    <a:pt x="10" y="45"/>
                    <a:pt x="10" y="45"/>
                    <a:pt x="10" y="45"/>
                  </a:cubicBezTo>
                  <a:cubicBezTo>
                    <a:pt x="11" y="45"/>
                    <a:pt x="11" y="45"/>
                    <a:pt x="11" y="45"/>
                  </a:cubicBezTo>
                  <a:cubicBezTo>
                    <a:pt x="11" y="44"/>
                    <a:pt x="11" y="44"/>
                    <a:pt x="11" y="44"/>
                  </a:cubicBezTo>
                  <a:cubicBezTo>
                    <a:pt x="11" y="44"/>
                    <a:pt x="11" y="44"/>
                    <a:pt x="11" y="44"/>
                  </a:cubicBezTo>
                  <a:cubicBezTo>
                    <a:pt x="11" y="44"/>
                    <a:pt x="11" y="44"/>
                    <a:pt x="11" y="44"/>
                  </a:cubicBezTo>
                  <a:cubicBezTo>
                    <a:pt x="11" y="43"/>
                    <a:pt x="11" y="43"/>
                    <a:pt x="11" y="43"/>
                  </a:cubicBezTo>
                  <a:cubicBezTo>
                    <a:pt x="11" y="43"/>
                    <a:pt x="11" y="43"/>
                    <a:pt x="11" y="43"/>
                  </a:cubicBezTo>
                  <a:cubicBezTo>
                    <a:pt x="11" y="43"/>
                    <a:pt x="11" y="43"/>
                    <a:pt x="11" y="43"/>
                  </a:cubicBezTo>
                  <a:cubicBezTo>
                    <a:pt x="11" y="43"/>
                    <a:pt x="11" y="43"/>
                    <a:pt x="11" y="43"/>
                  </a:cubicBezTo>
                  <a:cubicBezTo>
                    <a:pt x="11" y="43"/>
                    <a:pt x="11" y="43"/>
                    <a:pt x="11" y="43"/>
                  </a:cubicBezTo>
                  <a:cubicBezTo>
                    <a:pt x="11" y="43"/>
                    <a:pt x="11" y="43"/>
                    <a:pt x="11" y="43"/>
                  </a:cubicBezTo>
                  <a:cubicBezTo>
                    <a:pt x="11" y="42"/>
                    <a:pt x="11" y="42"/>
                    <a:pt x="11" y="42"/>
                  </a:cubicBezTo>
                  <a:cubicBezTo>
                    <a:pt x="11" y="42"/>
                    <a:pt x="11" y="42"/>
                    <a:pt x="11" y="42"/>
                  </a:cubicBezTo>
                  <a:cubicBezTo>
                    <a:pt x="12" y="42"/>
                    <a:pt x="12" y="42"/>
                    <a:pt x="12" y="42"/>
                  </a:cubicBezTo>
                  <a:cubicBezTo>
                    <a:pt x="11" y="43"/>
                    <a:pt x="11" y="43"/>
                    <a:pt x="11" y="43"/>
                  </a:cubicBezTo>
                  <a:cubicBezTo>
                    <a:pt x="11" y="43"/>
                    <a:pt x="11" y="43"/>
                    <a:pt x="11" y="43"/>
                  </a:cubicBezTo>
                  <a:cubicBezTo>
                    <a:pt x="11" y="44"/>
                    <a:pt x="11" y="44"/>
                    <a:pt x="11" y="44"/>
                  </a:cubicBezTo>
                  <a:cubicBezTo>
                    <a:pt x="12" y="44"/>
                    <a:pt x="12" y="44"/>
                    <a:pt x="12" y="44"/>
                  </a:cubicBezTo>
                  <a:cubicBezTo>
                    <a:pt x="12" y="44"/>
                    <a:pt x="12" y="44"/>
                    <a:pt x="12" y="44"/>
                  </a:cubicBezTo>
                  <a:cubicBezTo>
                    <a:pt x="12" y="45"/>
                    <a:pt x="12" y="45"/>
                    <a:pt x="12" y="45"/>
                  </a:cubicBez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cubicBezTo>
                    <a:pt x="13" y="45"/>
                    <a:pt x="13" y="45"/>
                    <a:pt x="13" y="45"/>
                  </a:cubicBezTo>
                  <a:cubicBezTo>
                    <a:pt x="13" y="44"/>
                    <a:pt x="13" y="44"/>
                    <a:pt x="13" y="44"/>
                  </a:cubicBezTo>
                  <a:cubicBezTo>
                    <a:pt x="13" y="43"/>
                    <a:pt x="13" y="43"/>
                    <a:pt x="13" y="43"/>
                  </a:cubicBezTo>
                  <a:cubicBezTo>
                    <a:pt x="13" y="43"/>
                    <a:pt x="13" y="43"/>
                    <a:pt x="13" y="43"/>
                  </a:cubicBezTo>
                  <a:cubicBezTo>
                    <a:pt x="13" y="43"/>
                    <a:pt x="13" y="43"/>
                    <a:pt x="13" y="43"/>
                  </a:cubicBezTo>
                  <a:cubicBezTo>
                    <a:pt x="13" y="42"/>
                    <a:pt x="13" y="42"/>
                    <a:pt x="13" y="42"/>
                  </a:cubicBezTo>
                  <a:cubicBezTo>
                    <a:pt x="13" y="42"/>
                    <a:pt x="13" y="42"/>
                    <a:pt x="13" y="42"/>
                  </a:cubicBezTo>
                  <a:cubicBezTo>
                    <a:pt x="14" y="42"/>
                    <a:pt x="14" y="42"/>
                    <a:pt x="14" y="42"/>
                  </a:cubicBezTo>
                  <a:cubicBezTo>
                    <a:pt x="14" y="42"/>
                    <a:pt x="14" y="42"/>
                    <a:pt x="14" y="42"/>
                  </a:cubicBezTo>
                  <a:cubicBezTo>
                    <a:pt x="14" y="41"/>
                    <a:pt x="14" y="41"/>
                    <a:pt x="14" y="41"/>
                  </a:cubicBezTo>
                  <a:cubicBezTo>
                    <a:pt x="14" y="41"/>
                    <a:pt x="14" y="41"/>
                    <a:pt x="14" y="41"/>
                  </a:cubicBezTo>
                  <a:cubicBezTo>
                    <a:pt x="14" y="40"/>
                    <a:pt x="14" y="40"/>
                    <a:pt x="14" y="40"/>
                  </a:cubicBezTo>
                  <a:cubicBezTo>
                    <a:pt x="14" y="39"/>
                    <a:pt x="14" y="39"/>
                    <a:pt x="14" y="39"/>
                  </a:cubicBezTo>
                  <a:cubicBezTo>
                    <a:pt x="14" y="39"/>
                    <a:pt x="14" y="39"/>
                    <a:pt x="14" y="39"/>
                  </a:cubicBezTo>
                  <a:cubicBezTo>
                    <a:pt x="14" y="38"/>
                    <a:pt x="14" y="38"/>
                    <a:pt x="14" y="38"/>
                  </a:cubicBezTo>
                  <a:cubicBezTo>
                    <a:pt x="15" y="38"/>
                    <a:pt x="15" y="38"/>
                    <a:pt x="15" y="38"/>
                  </a:cubicBezTo>
                  <a:cubicBezTo>
                    <a:pt x="15" y="37"/>
                    <a:pt x="15" y="37"/>
                    <a:pt x="15" y="37"/>
                  </a:cubicBezTo>
                  <a:cubicBezTo>
                    <a:pt x="15" y="37"/>
                    <a:pt x="15" y="37"/>
                    <a:pt x="15" y="37"/>
                  </a:cubicBezTo>
                  <a:cubicBezTo>
                    <a:pt x="14" y="36"/>
                    <a:pt x="14" y="36"/>
                    <a:pt x="14" y="36"/>
                  </a:cubicBezTo>
                  <a:cubicBezTo>
                    <a:pt x="13" y="36"/>
                    <a:pt x="13" y="36"/>
                    <a:pt x="13" y="36"/>
                  </a:cubicBezTo>
                  <a:cubicBezTo>
                    <a:pt x="13" y="35"/>
                    <a:pt x="13" y="35"/>
                    <a:pt x="13" y="35"/>
                  </a:cubicBezTo>
                  <a:cubicBezTo>
                    <a:pt x="14" y="34"/>
                    <a:pt x="14" y="34"/>
                    <a:pt x="14" y="34"/>
                  </a:cubicBezTo>
                  <a:cubicBezTo>
                    <a:pt x="13" y="33"/>
                    <a:pt x="13" y="33"/>
                    <a:pt x="13" y="33"/>
                  </a:cubicBezTo>
                  <a:cubicBezTo>
                    <a:pt x="13" y="33"/>
                    <a:pt x="13" y="33"/>
                    <a:pt x="13" y="33"/>
                  </a:cubicBezTo>
                  <a:cubicBezTo>
                    <a:pt x="13" y="32"/>
                    <a:pt x="13" y="32"/>
                    <a:pt x="13" y="32"/>
                  </a:cubicBezTo>
                  <a:cubicBezTo>
                    <a:pt x="13" y="31"/>
                    <a:pt x="13" y="31"/>
                    <a:pt x="13" y="31"/>
                  </a:cubicBezTo>
                  <a:cubicBezTo>
                    <a:pt x="13" y="30"/>
                    <a:pt x="13" y="30"/>
                    <a:pt x="13" y="30"/>
                  </a:cubicBezTo>
                  <a:cubicBezTo>
                    <a:pt x="13" y="29"/>
                    <a:pt x="13" y="29"/>
                    <a:pt x="13" y="29"/>
                  </a:cubicBezTo>
                  <a:cubicBezTo>
                    <a:pt x="14" y="28"/>
                    <a:pt x="14" y="28"/>
                    <a:pt x="14" y="28"/>
                  </a:cubicBezTo>
                  <a:cubicBezTo>
                    <a:pt x="14" y="28"/>
                    <a:pt x="14" y="28"/>
                    <a:pt x="14" y="28"/>
                  </a:cubicBezTo>
                  <a:cubicBezTo>
                    <a:pt x="15" y="28"/>
                    <a:pt x="15" y="28"/>
                    <a:pt x="15" y="28"/>
                  </a:cubicBezTo>
                  <a:cubicBezTo>
                    <a:pt x="15" y="28"/>
                    <a:pt x="15" y="28"/>
                    <a:pt x="15" y="28"/>
                  </a:cubicBezTo>
                  <a:cubicBezTo>
                    <a:pt x="16" y="27"/>
                    <a:pt x="16" y="27"/>
                    <a:pt x="16" y="27"/>
                  </a:cubicBezTo>
                  <a:cubicBezTo>
                    <a:pt x="16" y="27"/>
                    <a:pt x="16" y="27"/>
                    <a:pt x="16" y="27"/>
                  </a:cubicBezTo>
                  <a:cubicBezTo>
                    <a:pt x="16" y="26"/>
                    <a:pt x="16" y="26"/>
                    <a:pt x="16" y="26"/>
                  </a:cubicBezTo>
                  <a:cubicBezTo>
                    <a:pt x="16" y="26"/>
                    <a:pt x="16" y="26"/>
                    <a:pt x="16" y="26"/>
                  </a:cubicBezTo>
                  <a:cubicBezTo>
                    <a:pt x="16" y="24"/>
                    <a:pt x="16" y="24"/>
                    <a:pt x="16" y="24"/>
                  </a:cubicBezTo>
                  <a:cubicBezTo>
                    <a:pt x="16" y="23"/>
                    <a:pt x="16" y="23"/>
                    <a:pt x="16" y="23"/>
                  </a:cubicBezTo>
                  <a:cubicBezTo>
                    <a:pt x="16" y="22"/>
                    <a:pt x="16" y="22"/>
                    <a:pt x="16" y="22"/>
                  </a:cubicBezTo>
                  <a:cubicBezTo>
                    <a:pt x="17" y="22"/>
                    <a:pt x="17" y="22"/>
                    <a:pt x="17" y="22"/>
                  </a:cubicBezTo>
                  <a:cubicBezTo>
                    <a:pt x="17" y="21"/>
                    <a:pt x="17" y="21"/>
                    <a:pt x="17" y="21"/>
                  </a:cubicBezTo>
                  <a:cubicBezTo>
                    <a:pt x="16" y="21"/>
                    <a:pt x="16" y="21"/>
                    <a:pt x="16" y="21"/>
                  </a:cubicBezTo>
                  <a:cubicBezTo>
                    <a:pt x="16" y="20"/>
                    <a:pt x="16" y="20"/>
                    <a:pt x="16" y="20"/>
                  </a:cubicBezTo>
                  <a:cubicBezTo>
                    <a:pt x="17" y="20"/>
                    <a:pt x="17" y="20"/>
                    <a:pt x="17" y="20"/>
                  </a:cubicBezTo>
                  <a:cubicBezTo>
                    <a:pt x="18" y="20"/>
                    <a:pt x="18" y="20"/>
                    <a:pt x="18" y="20"/>
                  </a:cubicBezTo>
                  <a:cubicBezTo>
                    <a:pt x="18" y="19"/>
                    <a:pt x="18" y="19"/>
                    <a:pt x="18" y="19"/>
                  </a:cubicBezTo>
                  <a:cubicBezTo>
                    <a:pt x="18" y="19"/>
                    <a:pt x="18" y="19"/>
                    <a:pt x="18" y="19"/>
                  </a:cubicBezTo>
                  <a:cubicBezTo>
                    <a:pt x="19" y="18"/>
                    <a:pt x="19" y="18"/>
                    <a:pt x="19" y="18"/>
                  </a:cubicBezTo>
                  <a:cubicBezTo>
                    <a:pt x="19" y="17"/>
                    <a:pt x="19" y="17"/>
                    <a:pt x="19" y="17"/>
                  </a:cubicBezTo>
                  <a:cubicBezTo>
                    <a:pt x="19" y="17"/>
                    <a:pt x="19" y="17"/>
                    <a:pt x="19" y="17"/>
                  </a:cubicBezTo>
                  <a:cubicBezTo>
                    <a:pt x="19" y="16"/>
                    <a:pt x="19" y="16"/>
                    <a:pt x="19" y="16"/>
                  </a:cubicBezTo>
                  <a:cubicBezTo>
                    <a:pt x="19" y="16"/>
                    <a:pt x="19" y="16"/>
                    <a:pt x="19" y="16"/>
                  </a:cubicBezTo>
                  <a:cubicBezTo>
                    <a:pt x="19" y="15"/>
                    <a:pt x="19" y="15"/>
                    <a:pt x="19" y="15"/>
                  </a:cubicBezTo>
                  <a:cubicBezTo>
                    <a:pt x="19" y="15"/>
                    <a:pt x="19" y="15"/>
                    <a:pt x="19" y="15"/>
                  </a:cubicBezTo>
                  <a:cubicBezTo>
                    <a:pt x="20" y="14"/>
                    <a:pt x="20" y="14"/>
                    <a:pt x="20" y="14"/>
                  </a:cubicBezTo>
                  <a:cubicBezTo>
                    <a:pt x="20" y="14"/>
                    <a:pt x="20" y="14"/>
                    <a:pt x="20" y="14"/>
                  </a:cubicBezTo>
                  <a:cubicBezTo>
                    <a:pt x="20" y="14"/>
                    <a:pt x="20" y="14"/>
                    <a:pt x="20" y="14"/>
                  </a:cubicBezTo>
                  <a:cubicBezTo>
                    <a:pt x="20" y="13"/>
                    <a:pt x="20" y="13"/>
                    <a:pt x="20" y="13"/>
                  </a:cubicBezTo>
                  <a:cubicBezTo>
                    <a:pt x="21" y="13"/>
                    <a:pt x="21" y="13"/>
                    <a:pt x="21" y="13"/>
                  </a:cubicBezTo>
                  <a:cubicBezTo>
                    <a:pt x="21" y="13"/>
                    <a:pt x="21" y="13"/>
                    <a:pt x="21" y="13"/>
                  </a:cubicBezTo>
                  <a:cubicBezTo>
                    <a:pt x="21" y="13"/>
                    <a:pt x="21" y="13"/>
                    <a:pt x="21" y="13"/>
                  </a:cubicBezTo>
                  <a:cubicBezTo>
                    <a:pt x="22" y="13"/>
                    <a:pt x="22" y="13"/>
                    <a:pt x="22" y="13"/>
                  </a:cubicBezTo>
                  <a:cubicBezTo>
                    <a:pt x="22" y="13"/>
                    <a:pt x="22" y="13"/>
                    <a:pt x="22" y="13"/>
                  </a:cubicBezTo>
                  <a:cubicBezTo>
                    <a:pt x="22" y="12"/>
                    <a:pt x="22" y="12"/>
                    <a:pt x="22" y="12"/>
                  </a:cubicBezTo>
                  <a:cubicBezTo>
                    <a:pt x="22" y="12"/>
                    <a:pt x="22" y="12"/>
                    <a:pt x="22" y="12"/>
                  </a:cubicBezTo>
                  <a:cubicBezTo>
                    <a:pt x="22" y="12"/>
                    <a:pt x="22" y="12"/>
                    <a:pt x="22" y="12"/>
                  </a:cubicBezTo>
                  <a:cubicBezTo>
                    <a:pt x="22" y="12"/>
                    <a:pt x="22" y="12"/>
                    <a:pt x="22" y="12"/>
                  </a:cubicBezTo>
                  <a:cubicBezTo>
                    <a:pt x="22" y="11"/>
                    <a:pt x="22" y="11"/>
                    <a:pt x="22" y="11"/>
                  </a:cubicBezTo>
                  <a:cubicBezTo>
                    <a:pt x="22" y="11"/>
                    <a:pt x="22" y="11"/>
                    <a:pt x="22" y="11"/>
                  </a:cubicBezTo>
                  <a:cubicBezTo>
                    <a:pt x="23" y="11"/>
                    <a:pt x="23" y="11"/>
                    <a:pt x="23" y="11"/>
                  </a:cubicBezTo>
                  <a:cubicBezTo>
                    <a:pt x="23" y="11"/>
                    <a:pt x="23" y="11"/>
                    <a:pt x="23" y="11"/>
                  </a:cubicBezTo>
                  <a:cubicBezTo>
                    <a:pt x="24" y="11"/>
                    <a:pt x="24" y="11"/>
                    <a:pt x="24" y="11"/>
                  </a:cubicBezTo>
                  <a:cubicBezTo>
                    <a:pt x="24" y="11"/>
                    <a:pt x="24" y="11"/>
                    <a:pt x="24" y="11"/>
                  </a:cubicBezTo>
                  <a:cubicBezTo>
                    <a:pt x="25" y="11"/>
                    <a:pt x="25" y="11"/>
                    <a:pt x="25" y="11"/>
                  </a:cubicBezTo>
                  <a:cubicBezTo>
                    <a:pt x="25" y="12"/>
                    <a:pt x="25" y="12"/>
                    <a:pt x="25" y="12"/>
                  </a:cubicBezTo>
                  <a:cubicBezTo>
                    <a:pt x="25" y="11"/>
                    <a:pt x="25" y="11"/>
                    <a:pt x="25" y="11"/>
                  </a:cubicBezTo>
                  <a:cubicBezTo>
                    <a:pt x="25" y="12"/>
                    <a:pt x="25" y="12"/>
                    <a:pt x="25" y="12"/>
                  </a:cubicBezTo>
                  <a:cubicBezTo>
                    <a:pt x="25" y="11"/>
                    <a:pt x="25" y="11"/>
                    <a:pt x="25" y="11"/>
                  </a:cubicBezTo>
                  <a:cubicBezTo>
                    <a:pt x="25" y="11"/>
                    <a:pt x="25" y="11"/>
                    <a:pt x="25" y="11"/>
                  </a:cubicBezTo>
                  <a:cubicBezTo>
                    <a:pt x="25" y="10"/>
                    <a:pt x="25" y="10"/>
                    <a:pt x="25" y="10"/>
                  </a:cubicBezTo>
                  <a:cubicBezTo>
                    <a:pt x="25" y="10"/>
                    <a:pt x="25" y="10"/>
                    <a:pt x="25" y="10"/>
                  </a:cubicBezTo>
                  <a:cubicBezTo>
                    <a:pt x="25" y="10"/>
                    <a:pt x="25" y="10"/>
                    <a:pt x="25" y="10"/>
                  </a:cubicBezTo>
                  <a:cubicBezTo>
                    <a:pt x="25" y="9"/>
                    <a:pt x="25" y="9"/>
                    <a:pt x="25" y="9"/>
                  </a:cubicBezTo>
                  <a:cubicBezTo>
                    <a:pt x="25" y="9"/>
                    <a:pt x="25" y="9"/>
                    <a:pt x="25" y="9"/>
                  </a:cubicBezTo>
                  <a:cubicBezTo>
                    <a:pt x="25" y="9"/>
                    <a:pt x="25" y="9"/>
                    <a:pt x="25"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8"/>
                    <a:pt x="26" y="8"/>
                    <a:pt x="26" y="8"/>
                  </a:cubicBezTo>
                  <a:cubicBezTo>
                    <a:pt x="26" y="8"/>
                    <a:pt x="26" y="8"/>
                    <a:pt x="26" y="8"/>
                  </a:cubicBezTo>
                  <a:cubicBezTo>
                    <a:pt x="27" y="8"/>
                    <a:pt x="27" y="8"/>
                    <a:pt x="27" y="8"/>
                  </a:cubicBezTo>
                  <a:cubicBezTo>
                    <a:pt x="27" y="8"/>
                    <a:pt x="27" y="8"/>
                    <a:pt x="27" y="8"/>
                  </a:cubicBezTo>
                  <a:cubicBezTo>
                    <a:pt x="27" y="8"/>
                    <a:pt x="27" y="8"/>
                    <a:pt x="27" y="8"/>
                  </a:cubicBezTo>
                  <a:cubicBezTo>
                    <a:pt x="28" y="9"/>
                    <a:pt x="28" y="9"/>
                    <a:pt x="28" y="9"/>
                  </a:cubicBezTo>
                  <a:cubicBezTo>
                    <a:pt x="28" y="10"/>
                    <a:pt x="28" y="10"/>
                    <a:pt x="28" y="10"/>
                  </a:cubicBezTo>
                  <a:cubicBezTo>
                    <a:pt x="29" y="10"/>
                    <a:pt x="29" y="10"/>
                    <a:pt x="29" y="10"/>
                  </a:cubicBezTo>
                  <a:cubicBezTo>
                    <a:pt x="29" y="10"/>
                    <a:pt x="29" y="10"/>
                    <a:pt x="29" y="10"/>
                  </a:cubicBezTo>
                  <a:cubicBezTo>
                    <a:pt x="30" y="10"/>
                    <a:pt x="30" y="10"/>
                    <a:pt x="30" y="10"/>
                  </a:cubicBezTo>
                  <a:cubicBezTo>
                    <a:pt x="31" y="10"/>
                    <a:pt x="31" y="10"/>
                    <a:pt x="31" y="10"/>
                  </a:cubicBezTo>
                  <a:cubicBezTo>
                    <a:pt x="31" y="9"/>
                    <a:pt x="31" y="9"/>
                    <a:pt x="31" y="9"/>
                  </a:cubicBezTo>
                  <a:cubicBezTo>
                    <a:pt x="32" y="9"/>
                    <a:pt x="32" y="9"/>
                    <a:pt x="32" y="9"/>
                  </a:cubicBezTo>
                  <a:cubicBezTo>
                    <a:pt x="32" y="10"/>
                    <a:pt x="32" y="10"/>
                    <a:pt x="32" y="10"/>
                  </a:cubicBezTo>
                  <a:cubicBezTo>
                    <a:pt x="33" y="10"/>
                    <a:pt x="33" y="10"/>
                    <a:pt x="33" y="10"/>
                  </a:cubicBezTo>
                  <a:cubicBezTo>
                    <a:pt x="33" y="10"/>
                    <a:pt x="33" y="10"/>
                    <a:pt x="33" y="10"/>
                  </a:cubicBezTo>
                  <a:cubicBezTo>
                    <a:pt x="33" y="9"/>
                    <a:pt x="33" y="9"/>
                    <a:pt x="33" y="9"/>
                  </a:cubicBezTo>
                  <a:cubicBezTo>
                    <a:pt x="34" y="9"/>
                    <a:pt x="34" y="9"/>
                    <a:pt x="34" y="9"/>
                  </a:cubicBezTo>
                  <a:cubicBezTo>
                    <a:pt x="34" y="9"/>
                    <a:pt x="34" y="9"/>
                    <a:pt x="34" y="9"/>
                  </a:cubicBezTo>
                  <a:cubicBezTo>
                    <a:pt x="34" y="9"/>
                    <a:pt x="34" y="9"/>
                    <a:pt x="34" y="9"/>
                  </a:cubicBezTo>
                  <a:cubicBezTo>
                    <a:pt x="34" y="9"/>
                    <a:pt x="34" y="9"/>
                    <a:pt x="34" y="9"/>
                  </a:cubicBezTo>
                  <a:cubicBezTo>
                    <a:pt x="34" y="8"/>
                    <a:pt x="34" y="8"/>
                    <a:pt x="34" y="8"/>
                  </a:cubicBezTo>
                  <a:cubicBezTo>
                    <a:pt x="34" y="8"/>
                    <a:pt x="34" y="8"/>
                    <a:pt x="34" y="8"/>
                  </a:cubicBezTo>
                  <a:cubicBezTo>
                    <a:pt x="34" y="7"/>
                    <a:pt x="34" y="7"/>
                    <a:pt x="34" y="7"/>
                  </a:cubicBezTo>
                  <a:cubicBezTo>
                    <a:pt x="34" y="6"/>
                    <a:pt x="34" y="6"/>
                    <a:pt x="34" y="6"/>
                  </a:cubicBezTo>
                  <a:cubicBezTo>
                    <a:pt x="34" y="6"/>
                    <a:pt x="34" y="6"/>
                    <a:pt x="34" y="6"/>
                  </a:cubicBezTo>
                  <a:cubicBezTo>
                    <a:pt x="34" y="6"/>
                    <a:pt x="34" y="6"/>
                    <a:pt x="34" y="6"/>
                  </a:cubicBezTo>
                  <a:cubicBezTo>
                    <a:pt x="35" y="5"/>
                    <a:pt x="35" y="5"/>
                    <a:pt x="35" y="5"/>
                  </a:cubicBezTo>
                  <a:cubicBezTo>
                    <a:pt x="35" y="5"/>
                    <a:pt x="35" y="5"/>
                    <a:pt x="35" y="5"/>
                  </a:cubicBezTo>
                  <a:cubicBezTo>
                    <a:pt x="35" y="5"/>
                    <a:pt x="35" y="5"/>
                    <a:pt x="35" y="5"/>
                  </a:cubicBezTo>
                  <a:cubicBezTo>
                    <a:pt x="36" y="5"/>
                    <a:pt x="36" y="5"/>
                    <a:pt x="36" y="5"/>
                  </a:cubicBezTo>
                  <a:cubicBezTo>
                    <a:pt x="36" y="5"/>
                    <a:pt x="36" y="5"/>
                    <a:pt x="36" y="5"/>
                  </a:cubicBezTo>
                  <a:cubicBezTo>
                    <a:pt x="36" y="5"/>
                    <a:pt x="36" y="5"/>
                    <a:pt x="36" y="5"/>
                  </a:cubicBezTo>
                  <a:cubicBezTo>
                    <a:pt x="36" y="4"/>
                    <a:pt x="36" y="4"/>
                    <a:pt x="36" y="4"/>
                  </a:cubicBezTo>
                  <a:cubicBezTo>
                    <a:pt x="37" y="4"/>
                    <a:pt x="37" y="4"/>
                    <a:pt x="37" y="4"/>
                  </a:cubicBezTo>
                  <a:cubicBezTo>
                    <a:pt x="38" y="5"/>
                    <a:pt x="38" y="5"/>
                    <a:pt x="38" y="5"/>
                  </a:cubicBezTo>
                  <a:cubicBezTo>
                    <a:pt x="38" y="5"/>
                    <a:pt x="38" y="5"/>
                    <a:pt x="38" y="5"/>
                  </a:cubicBezTo>
                  <a:cubicBezTo>
                    <a:pt x="38" y="6"/>
                    <a:pt x="38" y="6"/>
                    <a:pt x="38" y="6"/>
                  </a:cubicBezTo>
                  <a:cubicBezTo>
                    <a:pt x="39" y="6"/>
                    <a:pt x="39" y="6"/>
                    <a:pt x="39" y="6"/>
                  </a:cubicBezTo>
                  <a:cubicBezTo>
                    <a:pt x="40" y="6"/>
                    <a:pt x="40" y="6"/>
                    <a:pt x="40" y="6"/>
                  </a:cubicBezTo>
                  <a:cubicBezTo>
                    <a:pt x="40" y="6"/>
                    <a:pt x="40" y="6"/>
                    <a:pt x="40" y="6"/>
                  </a:cubicBezTo>
                  <a:cubicBezTo>
                    <a:pt x="40" y="7"/>
                    <a:pt x="40" y="7"/>
                    <a:pt x="40" y="7"/>
                  </a:cubicBezTo>
                  <a:cubicBezTo>
                    <a:pt x="40" y="7"/>
                    <a:pt x="40" y="7"/>
                    <a:pt x="40" y="7"/>
                  </a:cubicBezTo>
                  <a:cubicBezTo>
                    <a:pt x="40" y="8"/>
                    <a:pt x="40" y="8"/>
                    <a:pt x="40" y="8"/>
                  </a:cubicBezTo>
                  <a:cubicBezTo>
                    <a:pt x="40" y="8"/>
                    <a:pt x="40" y="8"/>
                    <a:pt x="40" y="8"/>
                  </a:cubicBezTo>
                  <a:close/>
                  <a:moveTo>
                    <a:pt x="2" y="45"/>
                  </a:moveTo>
                  <a:cubicBezTo>
                    <a:pt x="2" y="45"/>
                    <a:pt x="2" y="45"/>
                    <a:pt x="2" y="45"/>
                  </a:cubicBezTo>
                  <a:cubicBezTo>
                    <a:pt x="2" y="45"/>
                    <a:pt x="2" y="45"/>
                    <a:pt x="2" y="45"/>
                  </a:cubicBezTo>
                  <a:cubicBezTo>
                    <a:pt x="2" y="45"/>
                    <a:pt x="2" y="45"/>
                    <a:pt x="2" y="45"/>
                  </a:cubicBezTo>
                  <a:close/>
                  <a:moveTo>
                    <a:pt x="1" y="42"/>
                  </a:moveTo>
                  <a:cubicBezTo>
                    <a:pt x="1" y="42"/>
                    <a:pt x="1" y="42"/>
                    <a:pt x="1" y="42"/>
                  </a:cubicBezTo>
                  <a:cubicBezTo>
                    <a:pt x="2" y="43"/>
                    <a:pt x="2" y="43"/>
                    <a:pt x="2" y="43"/>
                  </a:cubicBezTo>
                  <a:cubicBezTo>
                    <a:pt x="1" y="43"/>
                    <a:pt x="1" y="43"/>
                    <a:pt x="1" y="43"/>
                  </a:cubicBezTo>
                  <a:cubicBezTo>
                    <a:pt x="1" y="42"/>
                    <a:pt x="1" y="42"/>
                    <a:pt x="1" y="42"/>
                  </a:cubicBezTo>
                  <a:close/>
                  <a:moveTo>
                    <a:pt x="2" y="42"/>
                  </a:moveTo>
                  <a:cubicBezTo>
                    <a:pt x="2" y="42"/>
                    <a:pt x="2" y="42"/>
                    <a:pt x="2" y="42"/>
                  </a:cubicBezTo>
                  <a:cubicBezTo>
                    <a:pt x="2" y="42"/>
                    <a:pt x="2" y="42"/>
                    <a:pt x="2" y="42"/>
                  </a:cubicBezTo>
                  <a:cubicBezTo>
                    <a:pt x="2" y="42"/>
                    <a:pt x="2" y="42"/>
                    <a:pt x="2" y="42"/>
                  </a:cubicBezTo>
                  <a:close/>
                  <a:moveTo>
                    <a:pt x="2" y="41"/>
                  </a:moveTo>
                  <a:cubicBezTo>
                    <a:pt x="1" y="42"/>
                    <a:pt x="1" y="42"/>
                    <a:pt x="1" y="42"/>
                  </a:cubicBezTo>
                  <a:cubicBezTo>
                    <a:pt x="1" y="42"/>
                    <a:pt x="1" y="42"/>
                    <a:pt x="1" y="42"/>
                  </a:cubicBezTo>
                  <a:cubicBezTo>
                    <a:pt x="2" y="41"/>
                    <a:pt x="2" y="41"/>
                    <a:pt x="2" y="41"/>
                  </a:cubicBezTo>
                  <a:close/>
                  <a:moveTo>
                    <a:pt x="1" y="40"/>
                  </a:moveTo>
                  <a:cubicBezTo>
                    <a:pt x="0" y="40"/>
                    <a:pt x="0" y="40"/>
                    <a:pt x="0" y="40"/>
                  </a:cubicBezTo>
                  <a:cubicBezTo>
                    <a:pt x="1" y="39"/>
                    <a:pt x="1" y="39"/>
                    <a:pt x="1" y="39"/>
                  </a:cubicBezTo>
                  <a:cubicBezTo>
                    <a:pt x="1" y="39"/>
                    <a:pt x="1" y="40"/>
                    <a:pt x="1" y="40"/>
                  </a:cubicBezTo>
                  <a:close/>
                  <a:moveTo>
                    <a:pt x="1" y="40"/>
                  </a:moveTo>
                  <a:cubicBezTo>
                    <a:pt x="1" y="40"/>
                    <a:pt x="1" y="40"/>
                    <a:pt x="1" y="40"/>
                  </a:cubicBezTo>
                  <a:cubicBezTo>
                    <a:pt x="1" y="40"/>
                    <a:pt x="1" y="40"/>
                    <a:pt x="1" y="40"/>
                  </a:cubicBezTo>
                  <a:cubicBezTo>
                    <a:pt x="1" y="40"/>
                    <a:pt x="1" y="40"/>
                    <a:pt x="1" y="40"/>
                  </a:cubicBezTo>
                  <a:close/>
                  <a:moveTo>
                    <a:pt x="1" y="41"/>
                  </a:moveTo>
                  <a:cubicBezTo>
                    <a:pt x="1" y="41"/>
                    <a:pt x="2" y="41"/>
                    <a:pt x="2" y="41"/>
                  </a:cubicBezTo>
                  <a:cubicBezTo>
                    <a:pt x="2" y="41"/>
                    <a:pt x="2" y="41"/>
                    <a:pt x="2" y="41"/>
                  </a:cubicBezTo>
                  <a:cubicBezTo>
                    <a:pt x="1" y="41"/>
                    <a:pt x="1" y="41"/>
                    <a:pt x="1" y="41"/>
                  </a:cubicBezTo>
                  <a:close/>
                  <a:moveTo>
                    <a:pt x="1" y="41"/>
                  </a:moveTo>
                  <a:cubicBezTo>
                    <a:pt x="1" y="41"/>
                    <a:pt x="1" y="41"/>
                    <a:pt x="1" y="41"/>
                  </a:cubicBezTo>
                  <a:cubicBezTo>
                    <a:pt x="1" y="41"/>
                    <a:pt x="1" y="41"/>
                    <a:pt x="1" y="41"/>
                  </a:cubicBezTo>
                  <a:cubicBezTo>
                    <a:pt x="1" y="41"/>
                    <a:pt x="1" y="41"/>
                    <a:pt x="1" y="41"/>
                  </a:cubicBezTo>
                  <a:close/>
                  <a:moveTo>
                    <a:pt x="1" y="39"/>
                  </a:moveTo>
                  <a:cubicBezTo>
                    <a:pt x="0" y="39"/>
                    <a:pt x="0" y="39"/>
                    <a:pt x="0" y="39"/>
                  </a:cubicBezTo>
                  <a:cubicBezTo>
                    <a:pt x="0" y="39"/>
                    <a:pt x="0" y="39"/>
                    <a:pt x="0" y="39"/>
                  </a:cubicBezTo>
                  <a:cubicBezTo>
                    <a:pt x="1" y="39"/>
                    <a:pt x="1" y="39"/>
                    <a:pt x="1" y="39"/>
                  </a:cubicBezTo>
                  <a:cubicBezTo>
                    <a:pt x="1" y="39"/>
                    <a:pt x="1" y="39"/>
                    <a:pt x="1" y="39"/>
                  </a:cubicBezTo>
                  <a:close/>
                  <a:moveTo>
                    <a:pt x="0" y="36"/>
                  </a:moveTo>
                  <a:cubicBezTo>
                    <a:pt x="1" y="36"/>
                    <a:pt x="1" y="36"/>
                    <a:pt x="1" y="36"/>
                  </a:cubicBezTo>
                  <a:cubicBezTo>
                    <a:pt x="1" y="36"/>
                    <a:pt x="1" y="36"/>
                    <a:pt x="1" y="36"/>
                  </a:cubicBezTo>
                  <a:cubicBezTo>
                    <a:pt x="0" y="36"/>
                    <a:pt x="0" y="36"/>
                    <a:pt x="0" y="36"/>
                  </a:cubicBezTo>
                  <a:close/>
                  <a:moveTo>
                    <a:pt x="1" y="35"/>
                  </a:moveTo>
                  <a:cubicBezTo>
                    <a:pt x="1" y="35"/>
                    <a:pt x="1" y="35"/>
                    <a:pt x="1" y="35"/>
                  </a:cubicBezTo>
                  <a:cubicBezTo>
                    <a:pt x="1" y="35"/>
                    <a:pt x="1" y="35"/>
                    <a:pt x="1" y="35"/>
                  </a:cubicBezTo>
                  <a:cubicBezTo>
                    <a:pt x="1" y="35"/>
                    <a:pt x="1" y="35"/>
                    <a:pt x="1" y="35"/>
                  </a:cubicBezTo>
                  <a:close/>
                  <a:moveTo>
                    <a:pt x="2" y="34"/>
                  </a:moveTo>
                  <a:cubicBezTo>
                    <a:pt x="2" y="34"/>
                    <a:pt x="2" y="34"/>
                    <a:pt x="2" y="34"/>
                  </a:cubicBezTo>
                  <a:cubicBezTo>
                    <a:pt x="1" y="34"/>
                    <a:pt x="1" y="34"/>
                    <a:pt x="1" y="34"/>
                  </a:cubicBezTo>
                  <a:cubicBezTo>
                    <a:pt x="2" y="34"/>
                    <a:pt x="2" y="34"/>
                    <a:pt x="2" y="34"/>
                  </a:cubicBezTo>
                  <a:close/>
                  <a:moveTo>
                    <a:pt x="2" y="34"/>
                  </a:moveTo>
                  <a:cubicBezTo>
                    <a:pt x="2" y="34"/>
                    <a:pt x="2" y="34"/>
                    <a:pt x="2" y="34"/>
                  </a:cubicBezTo>
                  <a:cubicBezTo>
                    <a:pt x="3" y="34"/>
                    <a:pt x="3" y="34"/>
                    <a:pt x="3" y="34"/>
                  </a:cubicBezTo>
                  <a:cubicBezTo>
                    <a:pt x="2" y="34"/>
                    <a:pt x="2" y="34"/>
                    <a:pt x="2" y="34"/>
                  </a:cubicBezTo>
                  <a:cubicBezTo>
                    <a:pt x="2" y="34"/>
                    <a:pt x="2" y="34"/>
                    <a:pt x="2" y="34"/>
                  </a:cubicBezTo>
                  <a:close/>
                  <a:moveTo>
                    <a:pt x="6" y="31"/>
                  </a:moveTo>
                  <a:cubicBezTo>
                    <a:pt x="6" y="31"/>
                    <a:pt x="6" y="31"/>
                    <a:pt x="6" y="31"/>
                  </a:cubicBezTo>
                  <a:cubicBezTo>
                    <a:pt x="6" y="31"/>
                    <a:pt x="6" y="31"/>
                    <a:pt x="6" y="31"/>
                  </a:cubicBezTo>
                  <a:cubicBezTo>
                    <a:pt x="6" y="31"/>
                    <a:pt x="6" y="31"/>
                    <a:pt x="6" y="31"/>
                  </a:cubicBezTo>
                  <a:cubicBezTo>
                    <a:pt x="6" y="31"/>
                    <a:pt x="6" y="31"/>
                    <a:pt x="6" y="31"/>
                  </a:cubicBezTo>
                  <a:close/>
                  <a:moveTo>
                    <a:pt x="6" y="31"/>
                  </a:moveTo>
                  <a:cubicBezTo>
                    <a:pt x="6" y="31"/>
                    <a:pt x="6" y="31"/>
                    <a:pt x="6" y="31"/>
                  </a:cubicBezTo>
                  <a:cubicBezTo>
                    <a:pt x="5" y="30"/>
                    <a:pt x="5" y="30"/>
                    <a:pt x="5" y="30"/>
                  </a:cubicBezTo>
                  <a:cubicBezTo>
                    <a:pt x="6" y="30"/>
                    <a:pt x="6" y="30"/>
                    <a:pt x="6" y="30"/>
                  </a:cubicBezTo>
                  <a:cubicBezTo>
                    <a:pt x="6" y="31"/>
                    <a:pt x="6" y="31"/>
                    <a:pt x="6" y="31"/>
                  </a:cubicBezTo>
                  <a:close/>
                  <a:moveTo>
                    <a:pt x="6" y="30"/>
                  </a:moveTo>
                  <a:cubicBezTo>
                    <a:pt x="7" y="29"/>
                    <a:pt x="7" y="29"/>
                    <a:pt x="7" y="29"/>
                  </a:cubicBezTo>
                  <a:cubicBezTo>
                    <a:pt x="7" y="29"/>
                    <a:pt x="7" y="29"/>
                    <a:pt x="7" y="29"/>
                  </a:cubicBezTo>
                  <a:cubicBezTo>
                    <a:pt x="7" y="30"/>
                    <a:pt x="7" y="30"/>
                    <a:pt x="7" y="30"/>
                  </a:cubicBezTo>
                  <a:cubicBezTo>
                    <a:pt x="6" y="30"/>
                    <a:pt x="6" y="30"/>
                    <a:pt x="6" y="30"/>
                  </a:cubicBezTo>
                  <a:close/>
                  <a:moveTo>
                    <a:pt x="6" y="30"/>
                  </a:moveTo>
                  <a:cubicBezTo>
                    <a:pt x="7" y="30"/>
                    <a:pt x="7" y="30"/>
                    <a:pt x="7" y="30"/>
                  </a:cubicBezTo>
                  <a:cubicBezTo>
                    <a:pt x="7" y="30"/>
                    <a:pt x="7" y="30"/>
                    <a:pt x="7" y="30"/>
                  </a:cubicBezTo>
                  <a:cubicBezTo>
                    <a:pt x="7" y="30"/>
                    <a:pt x="7" y="30"/>
                    <a:pt x="7" y="30"/>
                  </a:cubicBezTo>
                  <a:cubicBezTo>
                    <a:pt x="8" y="30"/>
                    <a:pt x="8" y="30"/>
                    <a:pt x="8" y="30"/>
                  </a:cubicBezTo>
                  <a:cubicBezTo>
                    <a:pt x="8" y="30"/>
                    <a:pt x="8" y="30"/>
                    <a:pt x="8" y="30"/>
                  </a:cubicBezTo>
                  <a:cubicBezTo>
                    <a:pt x="7" y="30"/>
                    <a:pt x="7" y="30"/>
                    <a:pt x="7" y="30"/>
                  </a:cubicBezTo>
                  <a:cubicBezTo>
                    <a:pt x="7" y="30"/>
                    <a:pt x="7" y="30"/>
                    <a:pt x="7" y="30"/>
                  </a:cubicBezTo>
                  <a:cubicBezTo>
                    <a:pt x="7" y="31"/>
                    <a:pt x="7" y="31"/>
                    <a:pt x="7" y="31"/>
                  </a:cubicBezTo>
                  <a:cubicBezTo>
                    <a:pt x="6" y="30"/>
                    <a:pt x="6" y="30"/>
                    <a:pt x="6" y="30"/>
                  </a:cubicBezTo>
                  <a:close/>
                  <a:moveTo>
                    <a:pt x="12" y="25"/>
                  </a:moveTo>
                  <a:cubicBezTo>
                    <a:pt x="12" y="24"/>
                    <a:pt x="12" y="24"/>
                    <a:pt x="12" y="24"/>
                  </a:cubicBezTo>
                  <a:cubicBezTo>
                    <a:pt x="13" y="24"/>
                    <a:pt x="13" y="24"/>
                    <a:pt x="13" y="24"/>
                  </a:cubicBezTo>
                  <a:cubicBezTo>
                    <a:pt x="12" y="25"/>
                    <a:pt x="12" y="25"/>
                    <a:pt x="12" y="25"/>
                  </a:cubicBezTo>
                  <a:cubicBezTo>
                    <a:pt x="12" y="25"/>
                    <a:pt x="12" y="25"/>
                    <a:pt x="12" y="25"/>
                  </a:cubicBezTo>
                  <a:close/>
                  <a:moveTo>
                    <a:pt x="11" y="26"/>
                  </a:moveTo>
                  <a:cubicBezTo>
                    <a:pt x="11" y="25"/>
                    <a:pt x="11" y="25"/>
                    <a:pt x="11" y="25"/>
                  </a:cubicBezTo>
                  <a:cubicBezTo>
                    <a:pt x="11" y="25"/>
                    <a:pt x="11" y="25"/>
                    <a:pt x="11" y="25"/>
                  </a:cubicBezTo>
                  <a:cubicBezTo>
                    <a:pt x="11" y="25"/>
                    <a:pt x="11" y="25"/>
                    <a:pt x="11" y="25"/>
                  </a:cubicBezTo>
                  <a:cubicBezTo>
                    <a:pt x="12" y="25"/>
                    <a:pt x="12" y="25"/>
                    <a:pt x="12" y="25"/>
                  </a:cubicBezTo>
                  <a:cubicBezTo>
                    <a:pt x="12" y="25"/>
                    <a:pt x="12" y="25"/>
                    <a:pt x="12" y="25"/>
                  </a:cubicBezTo>
                  <a:cubicBezTo>
                    <a:pt x="12" y="25"/>
                    <a:pt x="12" y="25"/>
                    <a:pt x="12" y="25"/>
                  </a:cubicBezTo>
                  <a:cubicBezTo>
                    <a:pt x="11" y="26"/>
                    <a:pt x="11" y="26"/>
                    <a:pt x="11" y="26"/>
                  </a:cubicBezTo>
                  <a:close/>
                  <a:moveTo>
                    <a:pt x="12" y="22"/>
                  </a:moveTo>
                  <a:cubicBezTo>
                    <a:pt x="13" y="22"/>
                    <a:pt x="13" y="22"/>
                    <a:pt x="13" y="22"/>
                  </a:cubicBezTo>
                  <a:cubicBezTo>
                    <a:pt x="13" y="22"/>
                    <a:pt x="13" y="22"/>
                    <a:pt x="13" y="22"/>
                  </a:cubicBezTo>
                  <a:cubicBezTo>
                    <a:pt x="12" y="23"/>
                    <a:pt x="12" y="23"/>
                    <a:pt x="12" y="23"/>
                  </a:cubicBezTo>
                  <a:cubicBezTo>
                    <a:pt x="12" y="22"/>
                    <a:pt x="12" y="22"/>
                    <a:pt x="12" y="22"/>
                  </a:cubicBezTo>
                  <a:cubicBezTo>
                    <a:pt x="12" y="22"/>
                    <a:pt x="12" y="22"/>
                    <a:pt x="12" y="22"/>
                  </a:cubicBezTo>
                  <a:close/>
                  <a:moveTo>
                    <a:pt x="13" y="21"/>
                  </a:moveTo>
                  <a:cubicBezTo>
                    <a:pt x="13" y="21"/>
                    <a:pt x="13" y="21"/>
                    <a:pt x="13" y="21"/>
                  </a:cubicBezTo>
                  <a:cubicBezTo>
                    <a:pt x="14" y="21"/>
                    <a:pt x="14" y="21"/>
                    <a:pt x="14" y="21"/>
                  </a:cubicBezTo>
                  <a:cubicBezTo>
                    <a:pt x="13" y="21"/>
                    <a:pt x="13" y="21"/>
                    <a:pt x="13" y="21"/>
                  </a:cubicBezTo>
                  <a:cubicBezTo>
                    <a:pt x="13" y="21"/>
                    <a:pt x="13" y="21"/>
                    <a:pt x="13" y="21"/>
                  </a:cubicBezTo>
                  <a:close/>
                  <a:moveTo>
                    <a:pt x="13" y="20"/>
                  </a:moveTo>
                  <a:cubicBezTo>
                    <a:pt x="13" y="20"/>
                    <a:pt x="13" y="20"/>
                    <a:pt x="13" y="20"/>
                  </a:cubicBezTo>
                  <a:cubicBezTo>
                    <a:pt x="13" y="20"/>
                    <a:pt x="13" y="20"/>
                    <a:pt x="13" y="20"/>
                  </a:cubicBezTo>
                  <a:cubicBezTo>
                    <a:pt x="13" y="21"/>
                    <a:pt x="13" y="21"/>
                    <a:pt x="13" y="21"/>
                  </a:cubicBezTo>
                  <a:cubicBezTo>
                    <a:pt x="13" y="20"/>
                    <a:pt x="13" y="20"/>
                    <a:pt x="13" y="20"/>
                  </a:cubicBezTo>
                  <a:close/>
                  <a:moveTo>
                    <a:pt x="16" y="17"/>
                  </a:moveTo>
                  <a:cubicBezTo>
                    <a:pt x="16" y="17"/>
                    <a:pt x="16" y="17"/>
                    <a:pt x="16" y="17"/>
                  </a:cubicBezTo>
                  <a:cubicBezTo>
                    <a:pt x="16" y="17"/>
                    <a:pt x="16" y="17"/>
                    <a:pt x="16" y="17"/>
                  </a:cubicBezTo>
                  <a:cubicBezTo>
                    <a:pt x="16" y="17"/>
                    <a:pt x="16" y="17"/>
                    <a:pt x="16" y="17"/>
                  </a:cubicBezTo>
                  <a:cubicBezTo>
                    <a:pt x="16" y="17"/>
                    <a:pt x="16" y="17"/>
                    <a:pt x="16" y="17"/>
                  </a:cubicBezTo>
                  <a:close/>
                  <a:moveTo>
                    <a:pt x="13" y="15"/>
                  </a:moveTo>
                  <a:cubicBezTo>
                    <a:pt x="13" y="15"/>
                    <a:pt x="13" y="15"/>
                    <a:pt x="13" y="15"/>
                  </a:cubicBezTo>
                  <a:cubicBezTo>
                    <a:pt x="13" y="15"/>
                    <a:pt x="13" y="15"/>
                    <a:pt x="13" y="15"/>
                  </a:cubicBezTo>
                  <a:cubicBezTo>
                    <a:pt x="13" y="15"/>
                    <a:pt x="13" y="15"/>
                    <a:pt x="13" y="15"/>
                  </a:cubicBezTo>
                  <a:cubicBezTo>
                    <a:pt x="13" y="15"/>
                    <a:pt x="13" y="15"/>
                    <a:pt x="13" y="15"/>
                  </a:cubicBezTo>
                  <a:close/>
                  <a:moveTo>
                    <a:pt x="14" y="14"/>
                  </a:moveTo>
                  <a:cubicBezTo>
                    <a:pt x="13" y="14"/>
                    <a:pt x="13" y="14"/>
                    <a:pt x="13" y="14"/>
                  </a:cubicBezTo>
                  <a:cubicBezTo>
                    <a:pt x="13" y="14"/>
                    <a:pt x="13" y="14"/>
                    <a:pt x="13" y="14"/>
                  </a:cubicBezTo>
                  <a:cubicBezTo>
                    <a:pt x="14" y="13"/>
                    <a:pt x="14" y="13"/>
                    <a:pt x="14" y="13"/>
                  </a:cubicBezTo>
                  <a:cubicBezTo>
                    <a:pt x="14" y="14"/>
                    <a:pt x="14" y="14"/>
                    <a:pt x="14" y="14"/>
                  </a:cubicBezTo>
                  <a:close/>
                  <a:moveTo>
                    <a:pt x="14" y="13"/>
                  </a:moveTo>
                  <a:cubicBezTo>
                    <a:pt x="14" y="13"/>
                    <a:pt x="14" y="13"/>
                    <a:pt x="14" y="13"/>
                  </a:cubicBezTo>
                  <a:cubicBezTo>
                    <a:pt x="14" y="13"/>
                    <a:pt x="14" y="13"/>
                    <a:pt x="14" y="13"/>
                  </a:cubicBezTo>
                  <a:cubicBezTo>
                    <a:pt x="14" y="13"/>
                    <a:pt x="14" y="13"/>
                    <a:pt x="14" y="13"/>
                  </a:cubicBezTo>
                  <a:cubicBezTo>
                    <a:pt x="14" y="13"/>
                    <a:pt x="14" y="13"/>
                    <a:pt x="14" y="13"/>
                  </a:cubicBezTo>
                  <a:close/>
                  <a:moveTo>
                    <a:pt x="15" y="12"/>
                  </a:moveTo>
                  <a:cubicBezTo>
                    <a:pt x="15" y="13"/>
                    <a:pt x="15" y="13"/>
                    <a:pt x="15" y="13"/>
                  </a:cubicBezTo>
                  <a:cubicBezTo>
                    <a:pt x="14" y="13"/>
                    <a:pt x="14" y="13"/>
                    <a:pt x="14" y="13"/>
                  </a:cubicBezTo>
                  <a:cubicBezTo>
                    <a:pt x="15" y="12"/>
                    <a:pt x="15" y="12"/>
                    <a:pt x="15" y="12"/>
                  </a:cubicBezTo>
                  <a:cubicBezTo>
                    <a:pt x="15" y="12"/>
                    <a:pt x="15" y="12"/>
                    <a:pt x="15" y="12"/>
                  </a:cubicBezTo>
                  <a:close/>
                  <a:moveTo>
                    <a:pt x="16" y="11"/>
                  </a:moveTo>
                  <a:cubicBezTo>
                    <a:pt x="16" y="11"/>
                    <a:pt x="16" y="11"/>
                    <a:pt x="16" y="11"/>
                  </a:cubicBezTo>
                  <a:cubicBezTo>
                    <a:pt x="17" y="11"/>
                    <a:pt x="17" y="11"/>
                    <a:pt x="17" y="11"/>
                  </a:cubicBezTo>
                  <a:cubicBezTo>
                    <a:pt x="16" y="11"/>
                    <a:pt x="16" y="11"/>
                    <a:pt x="16" y="11"/>
                  </a:cubicBezTo>
                  <a:close/>
                  <a:moveTo>
                    <a:pt x="16" y="12"/>
                  </a:moveTo>
                  <a:cubicBezTo>
                    <a:pt x="16" y="12"/>
                    <a:pt x="16" y="12"/>
                    <a:pt x="16" y="12"/>
                  </a:cubicBezTo>
                  <a:cubicBezTo>
                    <a:pt x="16" y="12"/>
                    <a:pt x="16" y="12"/>
                    <a:pt x="16" y="12"/>
                  </a:cubicBezTo>
                  <a:cubicBezTo>
                    <a:pt x="15" y="12"/>
                    <a:pt x="15" y="12"/>
                    <a:pt x="15" y="12"/>
                  </a:cubicBezTo>
                  <a:cubicBezTo>
                    <a:pt x="16" y="12"/>
                    <a:pt x="16" y="12"/>
                    <a:pt x="16" y="12"/>
                  </a:cubicBezTo>
                  <a:cubicBezTo>
                    <a:pt x="16" y="12"/>
                    <a:pt x="16" y="12"/>
                    <a:pt x="16" y="12"/>
                  </a:cubicBezTo>
                  <a:close/>
                  <a:moveTo>
                    <a:pt x="17" y="9"/>
                  </a:moveTo>
                  <a:cubicBezTo>
                    <a:pt x="17" y="10"/>
                    <a:pt x="17" y="10"/>
                    <a:pt x="17" y="10"/>
                  </a:cubicBezTo>
                  <a:cubicBezTo>
                    <a:pt x="17" y="11"/>
                    <a:pt x="17" y="11"/>
                    <a:pt x="17" y="11"/>
                  </a:cubicBezTo>
                  <a:cubicBezTo>
                    <a:pt x="16" y="11"/>
                    <a:pt x="16" y="11"/>
                    <a:pt x="16" y="11"/>
                  </a:cubicBezTo>
                  <a:cubicBezTo>
                    <a:pt x="16" y="11"/>
                    <a:pt x="16" y="11"/>
                    <a:pt x="16" y="11"/>
                  </a:cubicBezTo>
                  <a:cubicBezTo>
                    <a:pt x="17" y="10"/>
                    <a:pt x="17" y="10"/>
                    <a:pt x="17" y="10"/>
                  </a:cubicBezTo>
                  <a:cubicBezTo>
                    <a:pt x="16" y="10"/>
                    <a:pt x="16" y="10"/>
                    <a:pt x="16" y="10"/>
                  </a:cubicBezTo>
                  <a:cubicBezTo>
                    <a:pt x="16" y="11"/>
                    <a:pt x="16" y="11"/>
                    <a:pt x="16" y="11"/>
                  </a:cubicBezTo>
                  <a:cubicBezTo>
                    <a:pt x="16" y="10"/>
                    <a:pt x="16" y="10"/>
                    <a:pt x="16" y="10"/>
                  </a:cubicBezTo>
                  <a:cubicBezTo>
                    <a:pt x="16" y="10"/>
                    <a:pt x="16" y="10"/>
                    <a:pt x="16" y="10"/>
                  </a:cubicBezTo>
                  <a:cubicBezTo>
                    <a:pt x="16" y="10"/>
                    <a:pt x="16" y="10"/>
                    <a:pt x="16" y="10"/>
                  </a:cubicBezTo>
                  <a:cubicBezTo>
                    <a:pt x="17" y="10"/>
                    <a:pt x="17" y="10"/>
                    <a:pt x="17" y="10"/>
                  </a:cubicBezTo>
                  <a:cubicBezTo>
                    <a:pt x="16" y="10"/>
                    <a:pt x="16" y="10"/>
                    <a:pt x="16" y="10"/>
                  </a:cubicBezTo>
                  <a:cubicBezTo>
                    <a:pt x="17" y="9"/>
                    <a:pt x="17" y="9"/>
                    <a:pt x="17" y="9"/>
                  </a:cubicBezTo>
                  <a:close/>
                  <a:moveTo>
                    <a:pt x="17" y="10"/>
                  </a:moveTo>
                  <a:cubicBezTo>
                    <a:pt x="17" y="10"/>
                    <a:pt x="17" y="10"/>
                    <a:pt x="17" y="10"/>
                  </a:cubicBezTo>
                  <a:cubicBezTo>
                    <a:pt x="17" y="9"/>
                    <a:pt x="17" y="9"/>
                    <a:pt x="17" y="9"/>
                  </a:cubicBezTo>
                  <a:cubicBezTo>
                    <a:pt x="18" y="9"/>
                    <a:pt x="18" y="9"/>
                    <a:pt x="18" y="9"/>
                  </a:cubicBezTo>
                  <a:cubicBezTo>
                    <a:pt x="18" y="8"/>
                    <a:pt x="18" y="8"/>
                    <a:pt x="18" y="8"/>
                  </a:cubicBezTo>
                  <a:cubicBezTo>
                    <a:pt x="18" y="8"/>
                    <a:pt x="18" y="8"/>
                    <a:pt x="18" y="8"/>
                  </a:cubicBezTo>
                  <a:cubicBezTo>
                    <a:pt x="18" y="8"/>
                    <a:pt x="18" y="8"/>
                    <a:pt x="18" y="8"/>
                  </a:cubicBezTo>
                  <a:cubicBezTo>
                    <a:pt x="18" y="9"/>
                    <a:pt x="18" y="9"/>
                    <a:pt x="18" y="9"/>
                  </a:cubicBezTo>
                  <a:cubicBezTo>
                    <a:pt x="18" y="9"/>
                    <a:pt x="18" y="9"/>
                    <a:pt x="18" y="9"/>
                  </a:cubicBezTo>
                  <a:cubicBezTo>
                    <a:pt x="17" y="10"/>
                    <a:pt x="17" y="10"/>
                    <a:pt x="17" y="10"/>
                  </a:cubicBezTo>
                  <a:close/>
                  <a:moveTo>
                    <a:pt x="19" y="10"/>
                  </a:moveTo>
                  <a:cubicBezTo>
                    <a:pt x="19" y="10"/>
                    <a:pt x="19" y="10"/>
                    <a:pt x="19" y="10"/>
                  </a:cubicBezTo>
                  <a:cubicBezTo>
                    <a:pt x="18" y="11"/>
                    <a:pt x="18" y="11"/>
                    <a:pt x="18" y="11"/>
                  </a:cubicBezTo>
                  <a:cubicBezTo>
                    <a:pt x="18" y="12"/>
                    <a:pt x="18" y="12"/>
                    <a:pt x="18" y="12"/>
                  </a:cubicBezTo>
                  <a:cubicBezTo>
                    <a:pt x="18" y="12"/>
                    <a:pt x="18" y="12"/>
                    <a:pt x="18" y="12"/>
                  </a:cubicBezTo>
                  <a:cubicBezTo>
                    <a:pt x="17" y="12"/>
                    <a:pt x="17" y="12"/>
                    <a:pt x="17" y="12"/>
                  </a:cubicBezTo>
                  <a:cubicBezTo>
                    <a:pt x="17" y="11"/>
                    <a:pt x="17" y="11"/>
                    <a:pt x="17" y="11"/>
                  </a:cubicBezTo>
                  <a:cubicBezTo>
                    <a:pt x="17" y="12"/>
                    <a:pt x="17" y="12"/>
                    <a:pt x="17" y="12"/>
                  </a:cubicBezTo>
                  <a:cubicBezTo>
                    <a:pt x="17" y="12"/>
                    <a:pt x="17" y="12"/>
                    <a:pt x="17" y="12"/>
                  </a:cubicBezTo>
                  <a:cubicBezTo>
                    <a:pt x="17" y="11"/>
                    <a:pt x="17" y="11"/>
                    <a:pt x="17" y="11"/>
                  </a:cubicBezTo>
                  <a:cubicBezTo>
                    <a:pt x="17" y="11"/>
                    <a:pt x="17" y="11"/>
                    <a:pt x="17" y="11"/>
                  </a:cubicBezTo>
                  <a:cubicBezTo>
                    <a:pt x="17" y="11"/>
                    <a:pt x="17" y="11"/>
                    <a:pt x="17" y="11"/>
                  </a:cubicBezTo>
                  <a:cubicBezTo>
                    <a:pt x="17" y="11"/>
                    <a:pt x="17" y="11"/>
                    <a:pt x="17" y="11"/>
                  </a:cubicBezTo>
                  <a:cubicBezTo>
                    <a:pt x="17" y="10"/>
                    <a:pt x="17" y="10"/>
                    <a:pt x="17" y="10"/>
                  </a:cubicBezTo>
                  <a:cubicBezTo>
                    <a:pt x="18" y="9"/>
                    <a:pt x="18" y="9"/>
                    <a:pt x="18" y="9"/>
                  </a:cubicBezTo>
                  <a:cubicBezTo>
                    <a:pt x="18" y="11"/>
                    <a:pt x="18" y="11"/>
                    <a:pt x="18" y="11"/>
                  </a:cubicBezTo>
                  <a:cubicBezTo>
                    <a:pt x="18" y="11"/>
                    <a:pt x="18" y="11"/>
                    <a:pt x="18" y="11"/>
                  </a:cubicBezTo>
                  <a:cubicBezTo>
                    <a:pt x="18" y="10"/>
                    <a:pt x="18" y="10"/>
                    <a:pt x="18" y="10"/>
                  </a:cubicBezTo>
                  <a:cubicBezTo>
                    <a:pt x="19" y="10"/>
                    <a:pt x="19" y="10"/>
                    <a:pt x="19" y="10"/>
                  </a:cubicBezTo>
                  <a:cubicBezTo>
                    <a:pt x="18" y="10"/>
                    <a:pt x="18" y="10"/>
                    <a:pt x="18" y="10"/>
                  </a:cubicBezTo>
                  <a:cubicBezTo>
                    <a:pt x="18" y="10"/>
                    <a:pt x="18" y="10"/>
                    <a:pt x="18" y="10"/>
                  </a:cubicBezTo>
                  <a:cubicBezTo>
                    <a:pt x="19" y="10"/>
                    <a:pt x="19" y="10"/>
                    <a:pt x="19" y="10"/>
                  </a:cubicBezTo>
                  <a:close/>
                  <a:moveTo>
                    <a:pt x="19" y="9"/>
                  </a:moveTo>
                  <a:cubicBezTo>
                    <a:pt x="18" y="9"/>
                    <a:pt x="18" y="9"/>
                    <a:pt x="18" y="9"/>
                  </a:cubicBezTo>
                  <a:cubicBezTo>
                    <a:pt x="19" y="9"/>
                    <a:pt x="19" y="9"/>
                    <a:pt x="19" y="9"/>
                  </a:cubicBezTo>
                  <a:cubicBezTo>
                    <a:pt x="19" y="9"/>
                    <a:pt x="19" y="9"/>
                    <a:pt x="19" y="9"/>
                  </a:cubicBezTo>
                  <a:cubicBezTo>
                    <a:pt x="19" y="10"/>
                    <a:pt x="19" y="10"/>
                    <a:pt x="19" y="10"/>
                  </a:cubicBezTo>
                  <a:cubicBezTo>
                    <a:pt x="19" y="9"/>
                    <a:pt x="19" y="9"/>
                    <a:pt x="19" y="9"/>
                  </a:cubicBezTo>
                  <a:close/>
                  <a:moveTo>
                    <a:pt x="20" y="10"/>
                  </a:moveTo>
                  <a:cubicBezTo>
                    <a:pt x="20" y="10"/>
                    <a:pt x="20" y="10"/>
                    <a:pt x="20" y="10"/>
                  </a:cubicBezTo>
                  <a:cubicBezTo>
                    <a:pt x="20" y="10"/>
                    <a:pt x="20" y="10"/>
                    <a:pt x="20" y="10"/>
                  </a:cubicBezTo>
                  <a:cubicBezTo>
                    <a:pt x="20" y="10"/>
                    <a:pt x="20" y="10"/>
                    <a:pt x="20" y="10"/>
                  </a:cubicBezTo>
                  <a:close/>
                  <a:moveTo>
                    <a:pt x="21" y="8"/>
                  </a:moveTo>
                  <a:cubicBezTo>
                    <a:pt x="21" y="8"/>
                    <a:pt x="21" y="8"/>
                    <a:pt x="21" y="8"/>
                  </a:cubicBezTo>
                  <a:cubicBezTo>
                    <a:pt x="21" y="8"/>
                    <a:pt x="21" y="8"/>
                    <a:pt x="21" y="8"/>
                  </a:cubicBezTo>
                  <a:cubicBezTo>
                    <a:pt x="21" y="9"/>
                    <a:pt x="21" y="9"/>
                    <a:pt x="21" y="9"/>
                  </a:cubicBezTo>
                  <a:cubicBezTo>
                    <a:pt x="21" y="9"/>
                    <a:pt x="21" y="9"/>
                    <a:pt x="21" y="9"/>
                  </a:cubicBezTo>
                  <a:cubicBezTo>
                    <a:pt x="20" y="9"/>
                    <a:pt x="20" y="9"/>
                    <a:pt x="20" y="9"/>
                  </a:cubicBezTo>
                  <a:cubicBezTo>
                    <a:pt x="20" y="9"/>
                    <a:pt x="20" y="9"/>
                    <a:pt x="20" y="9"/>
                  </a:cubicBezTo>
                  <a:cubicBezTo>
                    <a:pt x="20" y="9"/>
                    <a:pt x="20" y="9"/>
                    <a:pt x="20" y="9"/>
                  </a:cubicBezTo>
                  <a:cubicBezTo>
                    <a:pt x="20" y="9"/>
                    <a:pt x="20" y="9"/>
                    <a:pt x="20" y="9"/>
                  </a:cubicBezTo>
                  <a:cubicBezTo>
                    <a:pt x="19" y="9"/>
                    <a:pt x="19" y="9"/>
                    <a:pt x="19" y="9"/>
                  </a:cubicBezTo>
                  <a:cubicBezTo>
                    <a:pt x="20" y="8"/>
                    <a:pt x="20" y="8"/>
                    <a:pt x="20" y="8"/>
                  </a:cubicBezTo>
                  <a:cubicBezTo>
                    <a:pt x="19" y="8"/>
                    <a:pt x="19" y="8"/>
                    <a:pt x="19" y="8"/>
                  </a:cubicBezTo>
                  <a:cubicBezTo>
                    <a:pt x="19" y="8"/>
                    <a:pt x="19" y="8"/>
                    <a:pt x="19" y="8"/>
                  </a:cubicBezTo>
                  <a:cubicBezTo>
                    <a:pt x="20" y="8"/>
                    <a:pt x="20" y="8"/>
                    <a:pt x="20" y="8"/>
                  </a:cubicBezTo>
                  <a:cubicBezTo>
                    <a:pt x="20" y="8"/>
                    <a:pt x="20" y="8"/>
                    <a:pt x="20" y="8"/>
                  </a:cubicBezTo>
                  <a:cubicBezTo>
                    <a:pt x="20" y="7"/>
                    <a:pt x="20" y="7"/>
                    <a:pt x="20" y="7"/>
                  </a:cubicBezTo>
                  <a:cubicBezTo>
                    <a:pt x="20" y="7"/>
                    <a:pt x="20" y="7"/>
                    <a:pt x="20" y="7"/>
                  </a:cubicBezTo>
                  <a:cubicBezTo>
                    <a:pt x="20" y="7"/>
                    <a:pt x="20" y="7"/>
                    <a:pt x="20" y="7"/>
                  </a:cubicBezTo>
                  <a:cubicBezTo>
                    <a:pt x="21" y="7"/>
                    <a:pt x="21" y="7"/>
                    <a:pt x="21" y="7"/>
                  </a:cubicBezTo>
                  <a:cubicBezTo>
                    <a:pt x="21" y="7"/>
                    <a:pt x="21" y="7"/>
                    <a:pt x="21" y="7"/>
                  </a:cubicBezTo>
                  <a:cubicBezTo>
                    <a:pt x="21" y="7"/>
                    <a:pt x="21" y="7"/>
                    <a:pt x="21" y="7"/>
                  </a:cubicBezTo>
                  <a:cubicBezTo>
                    <a:pt x="21" y="8"/>
                    <a:pt x="21" y="8"/>
                    <a:pt x="21" y="8"/>
                  </a:cubicBezTo>
                  <a:close/>
                  <a:moveTo>
                    <a:pt x="21" y="7"/>
                  </a:moveTo>
                  <a:cubicBezTo>
                    <a:pt x="22" y="7"/>
                    <a:pt x="22" y="7"/>
                    <a:pt x="22" y="7"/>
                  </a:cubicBezTo>
                  <a:cubicBezTo>
                    <a:pt x="22" y="6"/>
                    <a:pt x="22" y="6"/>
                    <a:pt x="22" y="6"/>
                  </a:cubicBezTo>
                  <a:cubicBezTo>
                    <a:pt x="22" y="6"/>
                    <a:pt x="22" y="6"/>
                    <a:pt x="22" y="6"/>
                  </a:cubicBezTo>
                  <a:cubicBezTo>
                    <a:pt x="22" y="6"/>
                    <a:pt x="22" y="6"/>
                    <a:pt x="22" y="6"/>
                  </a:cubicBezTo>
                  <a:cubicBezTo>
                    <a:pt x="23" y="6"/>
                    <a:pt x="23" y="6"/>
                    <a:pt x="23" y="6"/>
                  </a:cubicBezTo>
                  <a:cubicBezTo>
                    <a:pt x="22" y="7"/>
                    <a:pt x="22" y="7"/>
                    <a:pt x="22" y="7"/>
                  </a:cubicBezTo>
                  <a:cubicBezTo>
                    <a:pt x="22" y="7"/>
                    <a:pt x="22" y="7"/>
                    <a:pt x="22" y="7"/>
                  </a:cubicBezTo>
                  <a:cubicBezTo>
                    <a:pt x="22" y="7"/>
                    <a:pt x="22" y="7"/>
                    <a:pt x="22" y="7"/>
                  </a:cubicBezTo>
                  <a:cubicBezTo>
                    <a:pt x="22" y="7"/>
                    <a:pt x="22" y="7"/>
                    <a:pt x="22" y="7"/>
                  </a:cubicBezTo>
                  <a:cubicBezTo>
                    <a:pt x="21" y="7"/>
                    <a:pt x="21" y="7"/>
                    <a:pt x="21" y="7"/>
                  </a:cubicBezTo>
                  <a:close/>
                  <a:moveTo>
                    <a:pt x="23" y="4"/>
                  </a:moveTo>
                  <a:cubicBezTo>
                    <a:pt x="23" y="4"/>
                    <a:pt x="23" y="4"/>
                    <a:pt x="23" y="4"/>
                  </a:cubicBezTo>
                  <a:cubicBezTo>
                    <a:pt x="23" y="4"/>
                    <a:pt x="23" y="4"/>
                    <a:pt x="23" y="4"/>
                  </a:cubicBezTo>
                  <a:cubicBezTo>
                    <a:pt x="23" y="4"/>
                    <a:pt x="23" y="4"/>
                    <a:pt x="23" y="4"/>
                  </a:cubicBezTo>
                  <a:close/>
                  <a:moveTo>
                    <a:pt x="22" y="5"/>
                  </a:moveTo>
                  <a:cubicBezTo>
                    <a:pt x="22" y="5"/>
                    <a:pt x="22" y="5"/>
                    <a:pt x="22" y="5"/>
                  </a:cubicBezTo>
                  <a:cubicBezTo>
                    <a:pt x="23" y="4"/>
                    <a:pt x="23" y="4"/>
                    <a:pt x="23" y="4"/>
                  </a:cubicBezTo>
                  <a:cubicBezTo>
                    <a:pt x="23" y="5"/>
                    <a:pt x="23" y="5"/>
                    <a:pt x="23" y="5"/>
                  </a:cubicBezTo>
                  <a:cubicBezTo>
                    <a:pt x="23" y="5"/>
                    <a:pt x="22" y="5"/>
                    <a:pt x="22" y="5"/>
                  </a:cubicBezTo>
                  <a:close/>
                  <a:moveTo>
                    <a:pt x="23" y="6"/>
                  </a:moveTo>
                  <a:cubicBezTo>
                    <a:pt x="24" y="5"/>
                    <a:pt x="24" y="5"/>
                    <a:pt x="24" y="5"/>
                  </a:cubicBezTo>
                  <a:cubicBezTo>
                    <a:pt x="24" y="6"/>
                    <a:pt x="24" y="6"/>
                    <a:pt x="24" y="6"/>
                  </a:cubicBezTo>
                  <a:cubicBezTo>
                    <a:pt x="23" y="6"/>
                    <a:pt x="23" y="6"/>
                    <a:pt x="23" y="6"/>
                  </a:cubicBezTo>
                  <a:close/>
                  <a:moveTo>
                    <a:pt x="23" y="6"/>
                  </a:moveTo>
                  <a:cubicBezTo>
                    <a:pt x="23" y="6"/>
                    <a:pt x="23" y="6"/>
                    <a:pt x="23" y="6"/>
                  </a:cubicBezTo>
                  <a:cubicBezTo>
                    <a:pt x="23" y="6"/>
                    <a:pt x="23" y="6"/>
                    <a:pt x="23" y="6"/>
                  </a:cubicBezTo>
                  <a:cubicBezTo>
                    <a:pt x="22" y="5"/>
                    <a:pt x="22" y="5"/>
                    <a:pt x="22" y="5"/>
                  </a:cubicBezTo>
                  <a:cubicBezTo>
                    <a:pt x="23" y="5"/>
                    <a:pt x="23" y="5"/>
                    <a:pt x="23" y="5"/>
                  </a:cubicBezTo>
                  <a:cubicBezTo>
                    <a:pt x="23" y="5"/>
                    <a:pt x="23" y="5"/>
                    <a:pt x="23" y="5"/>
                  </a:cubicBezTo>
                  <a:cubicBezTo>
                    <a:pt x="23" y="5"/>
                    <a:pt x="23" y="5"/>
                    <a:pt x="23" y="5"/>
                  </a:cubicBezTo>
                  <a:cubicBezTo>
                    <a:pt x="24" y="5"/>
                    <a:pt x="24" y="5"/>
                    <a:pt x="24" y="5"/>
                  </a:cubicBezTo>
                  <a:cubicBezTo>
                    <a:pt x="23" y="5"/>
                    <a:pt x="23" y="5"/>
                    <a:pt x="23" y="5"/>
                  </a:cubicBezTo>
                  <a:cubicBezTo>
                    <a:pt x="23" y="6"/>
                    <a:pt x="23" y="6"/>
                    <a:pt x="23" y="6"/>
                  </a:cubicBezTo>
                  <a:close/>
                  <a:moveTo>
                    <a:pt x="24" y="5"/>
                  </a:moveTo>
                  <a:cubicBezTo>
                    <a:pt x="24" y="5"/>
                    <a:pt x="24" y="5"/>
                    <a:pt x="24" y="5"/>
                  </a:cubicBezTo>
                  <a:cubicBezTo>
                    <a:pt x="24" y="5"/>
                    <a:pt x="24" y="5"/>
                    <a:pt x="24" y="5"/>
                  </a:cubicBezTo>
                  <a:cubicBezTo>
                    <a:pt x="24" y="4"/>
                    <a:pt x="24" y="4"/>
                    <a:pt x="24" y="4"/>
                  </a:cubicBezTo>
                  <a:cubicBezTo>
                    <a:pt x="23" y="4"/>
                    <a:pt x="23" y="4"/>
                    <a:pt x="23" y="4"/>
                  </a:cubicBezTo>
                  <a:cubicBezTo>
                    <a:pt x="24" y="4"/>
                    <a:pt x="24" y="4"/>
                    <a:pt x="24" y="4"/>
                  </a:cubicBezTo>
                  <a:cubicBezTo>
                    <a:pt x="24" y="4"/>
                    <a:pt x="24" y="4"/>
                    <a:pt x="24" y="4"/>
                  </a:cubicBezTo>
                  <a:cubicBezTo>
                    <a:pt x="24" y="5"/>
                    <a:pt x="24" y="5"/>
                    <a:pt x="24" y="5"/>
                  </a:cubicBezTo>
                  <a:cubicBezTo>
                    <a:pt x="24" y="5"/>
                    <a:pt x="24" y="5"/>
                    <a:pt x="24" y="5"/>
                  </a:cubicBezTo>
                  <a:close/>
                  <a:moveTo>
                    <a:pt x="25" y="5"/>
                  </a:moveTo>
                  <a:cubicBezTo>
                    <a:pt x="25" y="5"/>
                    <a:pt x="25" y="5"/>
                    <a:pt x="25" y="5"/>
                  </a:cubicBezTo>
                  <a:cubicBezTo>
                    <a:pt x="25" y="5"/>
                    <a:pt x="25" y="5"/>
                    <a:pt x="25" y="5"/>
                  </a:cubicBezTo>
                  <a:cubicBezTo>
                    <a:pt x="25" y="4"/>
                    <a:pt x="25" y="4"/>
                    <a:pt x="25" y="4"/>
                  </a:cubicBezTo>
                  <a:cubicBezTo>
                    <a:pt x="25" y="4"/>
                    <a:pt x="25" y="4"/>
                    <a:pt x="25" y="4"/>
                  </a:cubicBezTo>
                  <a:cubicBezTo>
                    <a:pt x="26" y="4"/>
                    <a:pt x="26" y="4"/>
                    <a:pt x="26" y="4"/>
                  </a:cubicBezTo>
                  <a:cubicBezTo>
                    <a:pt x="25" y="5"/>
                    <a:pt x="25" y="5"/>
                    <a:pt x="25" y="5"/>
                  </a:cubicBezTo>
                  <a:cubicBezTo>
                    <a:pt x="26" y="5"/>
                    <a:pt x="26" y="5"/>
                    <a:pt x="26" y="5"/>
                  </a:cubicBezTo>
                  <a:cubicBezTo>
                    <a:pt x="25" y="5"/>
                    <a:pt x="25" y="5"/>
                    <a:pt x="25" y="5"/>
                  </a:cubicBezTo>
                  <a:close/>
                  <a:moveTo>
                    <a:pt x="29" y="4"/>
                  </a:moveTo>
                  <a:cubicBezTo>
                    <a:pt x="28" y="4"/>
                    <a:pt x="28" y="4"/>
                    <a:pt x="28" y="4"/>
                  </a:cubicBezTo>
                  <a:cubicBezTo>
                    <a:pt x="28" y="3"/>
                    <a:pt x="28" y="3"/>
                    <a:pt x="28" y="3"/>
                  </a:cubicBezTo>
                  <a:cubicBezTo>
                    <a:pt x="28" y="3"/>
                    <a:pt x="28" y="3"/>
                    <a:pt x="28" y="3"/>
                  </a:cubicBezTo>
                  <a:cubicBezTo>
                    <a:pt x="29" y="3"/>
                    <a:pt x="29" y="3"/>
                    <a:pt x="29" y="3"/>
                  </a:cubicBezTo>
                  <a:cubicBezTo>
                    <a:pt x="29" y="3"/>
                    <a:pt x="29" y="3"/>
                    <a:pt x="29" y="3"/>
                  </a:cubicBezTo>
                  <a:cubicBezTo>
                    <a:pt x="29" y="4"/>
                    <a:pt x="29" y="4"/>
                    <a:pt x="29" y="4"/>
                  </a:cubicBezTo>
                  <a:close/>
                  <a:moveTo>
                    <a:pt x="29" y="3"/>
                  </a:moveTo>
                  <a:cubicBezTo>
                    <a:pt x="29" y="3"/>
                    <a:pt x="29" y="3"/>
                    <a:pt x="29" y="3"/>
                  </a:cubicBezTo>
                  <a:cubicBezTo>
                    <a:pt x="29" y="2"/>
                    <a:pt x="29" y="2"/>
                    <a:pt x="29" y="2"/>
                  </a:cubicBezTo>
                  <a:cubicBezTo>
                    <a:pt x="30" y="3"/>
                    <a:pt x="30" y="3"/>
                    <a:pt x="30" y="3"/>
                  </a:cubicBezTo>
                  <a:cubicBezTo>
                    <a:pt x="29" y="3"/>
                    <a:pt x="29" y="3"/>
                    <a:pt x="29" y="3"/>
                  </a:cubicBezTo>
                  <a:cubicBezTo>
                    <a:pt x="29" y="3"/>
                    <a:pt x="29" y="3"/>
                    <a:pt x="29" y="3"/>
                  </a:cubicBezTo>
                  <a:close/>
                  <a:moveTo>
                    <a:pt x="28" y="3"/>
                  </a:moveTo>
                  <a:cubicBezTo>
                    <a:pt x="28" y="3"/>
                    <a:pt x="28" y="3"/>
                    <a:pt x="28" y="3"/>
                  </a:cubicBezTo>
                  <a:cubicBezTo>
                    <a:pt x="27" y="3"/>
                    <a:pt x="27" y="3"/>
                    <a:pt x="27" y="3"/>
                  </a:cubicBezTo>
                  <a:cubicBezTo>
                    <a:pt x="27" y="2"/>
                    <a:pt x="27" y="2"/>
                    <a:pt x="27" y="2"/>
                  </a:cubicBezTo>
                  <a:cubicBezTo>
                    <a:pt x="28" y="2"/>
                    <a:pt x="28" y="2"/>
                    <a:pt x="28" y="2"/>
                  </a:cubicBezTo>
                  <a:cubicBezTo>
                    <a:pt x="28" y="2"/>
                    <a:pt x="28" y="2"/>
                    <a:pt x="28" y="2"/>
                  </a:cubicBezTo>
                  <a:cubicBezTo>
                    <a:pt x="28" y="2"/>
                    <a:pt x="28" y="2"/>
                    <a:pt x="28" y="2"/>
                  </a:cubicBezTo>
                  <a:cubicBezTo>
                    <a:pt x="28" y="2"/>
                    <a:pt x="28" y="2"/>
                    <a:pt x="28" y="2"/>
                  </a:cubicBezTo>
                  <a:cubicBezTo>
                    <a:pt x="29" y="2"/>
                    <a:pt x="29" y="2"/>
                    <a:pt x="29" y="2"/>
                  </a:cubicBezTo>
                  <a:cubicBezTo>
                    <a:pt x="29" y="1"/>
                    <a:pt x="29" y="1"/>
                    <a:pt x="29" y="1"/>
                  </a:cubicBezTo>
                  <a:cubicBezTo>
                    <a:pt x="29" y="2"/>
                    <a:pt x="29" y="2"/>
                    <a:pt x="29" y="2"/>
                  </a:cubicBezTo>
                  <a:cubicBezTo>
                    <a:pt x="28" y="3"/>
                    <a:pt x="28" y="3"/>
                    <a:pt x="28" y="3"/>
                  </a:cubicBezTo>
                  <a:close/>
                  <a:moveTo>
                    <a:pt x="30" y="2"/>
                  </a:moveTo>
                  <a:cubicBezTo>
                    <a:pt x="30" y="2"/>
                    <a:pt x="30" y="2"/>
                    <a:pt x="30" y="2"/>
                  </a:cubicBezTo>
                  <a:cubicBezTo>
                    <a:pt x="31" y="2"/>
                    <a:pt x="31" y="2"/>
                    <a:pt x="31" y="2"/>
                  </a:cubicBezTo>
                  <a:cubicBezTo>
                    <a:pt x="30" y="2"/>
                    <a:pt x="30" y="2"/>
                    <a:pt x="30" y="2"/>
                  </a:cubicBezTo>
                  <a:cubicBezTo>
                    <a:pt x="30" y="3"/>
                    <a:pt x="30" y="3"/>
                    <a:pt x="30" y="3"/>
                  </a:cubicBezTo>
                  <a:cubicBezTo>
                    <a:pt x="30" y="2"/>
                    <a:pt x="30" y="2"/>
                    <a:pt x="30" y="2"/>
                  </a:cubicBezTo>
                  <a:cubicBezTo>
                    <a:pt x="30" y="2"/>
                    <a:pt x="30" y="2"/>
                    <a:pt x="30" y="2"/>
                  </a:cubicBezTo>
                  <a:close/>
                  <a:moveTo>
                    <a:pt x="31" y="1"/>
                  </a:moveTo>
                  <a:cubicBezTo>
                    <a:pt x="31" y="1"/>
                    <a:pt x="31" y="1"/>
                    <a:pt x="31" y="1"/>
                  </a:cubicBezTo>
                  <a:cubicBezTo>
                    <a:pt x="30" y="1"/>
                    <a:pt x="30" y="1"/>
                    <a:pt x="30" y="1"/>
                  </a:cubicBezTo>
                  <a:cubicBezTo>
                    <a:pt x="30" y="1"/>
                    <a:pt x="30" y="1"/>
                    <a:pt x="30" y="1"/>
                  </a:cubicBezTo>
                  <a:cubicBezTo>
                    <a:pt x="30" y="1"/>
                    <a:pt x="30" y="1"/>
                    <a:pt x="30" y="1"/>
                  </a:cubicBezTo>
                  <a:cubicBezTo>
                    <a:pt x="31" y="1"/>
                    <a:pt x="31" y="1"/>
                    <a:pt x="31" y="1"/>
                  </a:cubicBezTo>
                  <a:close/>
                  <a:moveTo>
                    <a:pt x="32" y="0"/>
                  </a:moveTo>
                  <a:cubicBezTo>
                    <a:pt x="31" y="0"/>
                    <a:pt x="31" y="0"/>
                    <a:pt x="31" y="0"/>
                  </a:cubicBezTo>
                  <a:cubicBezTo>
                    <a:pt x="31" y="0"/>
                    <a:pt x="31" y="0"/>
                    <a:pt x="31" y="0"/>
                  </a:cubicBezTo>
                  <a:cubicBezTo>
                    <a:pt x="32" y="0"/>
                    <a:pt x="32" y="0"/>
                    <a:pt x="32" y="0"/>
                  </a:cubicBezTo>
                  <a:cubicBezTo>
                    <a:pt x="32" y="0"/>
                    <a:pt x="32" y="0"/>
                    <a:pt x="32" y="0"/>
                  </a:cubicBezTo>
                  <a:close/>
                  <a:moveTo>
                    <a:pt x="32" y="0"/>
                  </a:moveTo>
                  <a:cubicBezTo>
                    <a:pt x="32" y="0"/>
                    <a:pt x="32" y="0"/>
                    <a:pt x="32" y="0"/>
                  </a:cubicBezTo>
                  <a:cubicBezTo>
                    <a:pt x="32" y="0"/>
                    <a:pt x="32" y="0"/>
                    <a:pt x="32"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4" y="0"/>
                    <a:pt x="34" y="0"/>
                    <a:pt x="34" y="0"/>
                  </a:cubicBezTo>
                  <a:cubicBezTo>
                    <a:pt x="33" y="1"/>
                    <a:pt x="33" y="1"/>
                    <a:pt x="33" y="1"/>
                  </a:cubicBezTo>
                  <a:cubicBezTo>
                    <a:pt x="33" y="1"/>
                    <a:pt x="33" y="1"/>
                    <a:pt x="33" y="1"/>
                  </a:cubicBezTo>
                  <a:cubicBezTo>
                    <a:pt x="33" y="0"/>
                    <a:pt x="33" y="0"/>
                    <a:pt x="33" y="0"/>
                  </a:cubicBezTo>
                  <a:lnTo>
                    <a:pt x="3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3393" y="1421"/>
              <a:ext cx="177" cy="395"/>
            </a:xfrm>
            <a:custGeom>
              <a:avLst/>
              <a:gdLst>
                <a:gd name="T0" fmla="*/ 9 w 177"/>
                <a:gd name="T1" fmla="*/ 286 h 395"/>
                <a:gd name="T2" fmla="*/ 17 w 177"/>
                <a:gd name="T3" fmla="*/ 269 h 395"/>
                <a:gd name="T4" fmla="*/ 25 w 177"/>
                <a:gd name="T5" fmla="*/ 235 h 395"/>
                <a:gd name="T6" fmla="*/ 9 w 177"/>
                <a:gd name="T7" fmla="*/ 193 h 395"/>
                <a:gd name="T8" fmla="*/ 25 w 177"/>
                <a:gd name="T9" fmla="*/ 159 h 395"/>
                <a:gd name="T10" fmla="*/ 34 w 177"/>
                <a:gd name="T11" fmla="*/ 109 h 395"/>
                <a:gd name="T12" fmla="*/ 51 w 177"/>
                <a:gd name="T13" fmla="*/ 84 h 395"/>
                <a:gd name="T14" fmla="*/ 59 w 177"/>
                <a:gd name="T15" fmla="*/ 50 h 395"/>
                <a:gd name="T16" fmla="*/ 76 w 177"/>
                <a:gd name="T17" fmla="*/ 33 h 395"/>
                <a:gd name="T18" fmla="*/ 84 w 177"/>
                <a:gd name="T19" fmla="*/ 25 h 395"/>
                <a:gd name="T20" fmla="*/ 109 w 177"/>
                <a:gd name="T21" fmla="*/ 16 h 395"/>
                <a:gd name="T22" fmla="*/ 109 w 177"/>
                <a:gd name="T23" fmla="*/ 8 h 395"/>
                <a:gd name="T24" fmla="*/ 118 w 177"/>
                <a:gd name="T25" fmla="*/ 0 h 395"/>
                <a:gd name="T26" fmla="*/ 151 w 177"/>
                <a:gd name="T27" fmla="*/ 25 h 395"/>
                <a:gd name="T28" fmla="*/ 160 w 177"/>
                <a:gd name="T29" fmla="*/ 33 h 395"/>
                <a:gd name="T30" fmla="*/ 168 w 177"/>
                <a:gd name="T31" fmla="*/ 58 h 395"/>
                <a:gd name="T32" fmla="*/ 168 w 177"/>
                <a:gd name="T33" fmla="*/ 92 h 395"/>
                <a:gd name="T34" fmla="*/ 168 w 177"/>
                <a:gd name="T35" fmla="*/ 100 h 395"/>
                <a:gd name="T36" fmla="*/ 151 w 177"/>
                <a:gd name="T37" fmla="*/ 100 h 395"/>
                <a:gd name="T38" fmla="*/ 143 w 177"/>
                <a:gd name="T39" fmla="*/ 109 h 395"/>
                <a:gd name="T40" fmla="*/ 143 w 177"/>
                <a:gd name="T41" fmla="*/ 117 h 395"/>
                <a:gd name="T42" fmla="*/ 143 w 177"/>
                <a:gd name="T43" fmla="*/ 126 h 395"/>
                <a:gd name="T44" fmla="*/ 143 w 177"/>
                <a:gd name="T45" fmla="*/ 143 h 395"/>
                <a:gd name="T46" fmla="*/ 135 w 177"/>
                <a:gd name="T47" fmla="*/ 159 h 395"/>
                <a:gd name="T48" fmla="*/ 126 w 177"/>
                <a:gd name="T49" fmla="*/ 176 h 395"/>
                <a:gd name="T50" fmla="*/ 109 w 177"/>
                <a:gd name="T51" fmla="*/ 185 h 395"/>
                <a:gd name="T52" fmla="*/ 101 w 177"/>
                <a:gd name="T53" fmla="*/ 185 h 395"/>
                <a:gd name="T54" fmla="*/ 93 w 177"/>
                <a:gd name="T55" fmla="*/ 201 h 395"/>
                <a:gd name="T56" fmla="*/ 93 w 177"/>
                <a:gd name="T57" fmla="*/ 227 h 395"/>
                <a:gd name="T58" fmla="*/ 93 w 177"/>
                <a:gd name="T59" fmla="*/ 235 h 395"/>
                <a:gd name="T60" fmla="*/ 93 w 177"/>
                <a:gd name="T61" fmla="*/ 252 h 395"/>
                <a:gd name="T62" fmla="*/ 109 w 177"/>
                <a:gd name="T63" fmla="*/ 269 h 395"/>
                <a:gd name="T64" fmla="*/ 109 w 177"/>
                <a:gd name="T65" fmla="*/ 294 h 395"/>
                <a:gd name="T66" fmla="*/ 93 w 177"/>
                <a:gd name="T67" fmla="*/ 286 h 395"/>
                <a:gd name="T68" fmla="*/ 76 w 177"/>
                <a:gd name="T69" fmla="*/ 286 h 395"/>
                <a:gd name="T70" fmla="*/ 93 w 177"/>
                <a:gd name="T71" fmla="*/ 294 h 395"/>
                <a:gd name="T72" fmla="*/ 109 w 177"/>
                <a:gd name="T73" fmla="*/ 294 h 395"/>
                <a:gd name="T74" fmla="*/ 101 w 177"/>
                <a:gd name="T75" fmla="*/ 302 h 395"/>
                <a:gd name="T76" fmla="*/ 93 w 177"/>
                <a:gd name="T77" fmla="*/ 311 h 395"/>
                <a:gd name="T78" fmla="*/ 84 w 177"/>
                <a:gd name="T79" fmla="*/ 319 h 395"/>
                <a:gd name="T80" fmla="*/ 84 w 177"/>
                <a:gd name="T81" fmla="*/ 336 h 395"/>
                <a:gd name="T82" fmla="*/ 84 w 177"/>
                <a:gd name="T83" fmla="*/ 353 h 395"/>
                <a:gd name="T84" fmla="*/ 76 w 177"/>
                <a:gd name="T85" fmla="*/ 378 h 395"/>
                <a:gd name="T86" fmla="*/ 51 w 177"/>
                <a:gd name="T87" fmla="*/ 386 h 395"/>
                <a:gd name="T88" fmla="*/ 34 w 177"/>
                <a:gd name="T89" fmla="*/ 395 h 395"/>
                <a:gd name="T90" fmla="*/ 34 w 177"/>
                <a:gd name="T91" fmla="*/ 370 h 395"/>
                <a:gd name="T92" fmla="*/ 17 w 177"/>
                <a:gd name="T93" fmla="*/ 344 h 395"/>
                <a:gd name="T94" fmla="*/ 9 w 177"/>
                <a:gd name="T95" fmla="*/ 328 h 395"/>
                <a:gd name="T96" fmla="*/ 9 w 177"/>
                <a:gd name="T97" fmla="*/ 319 h 395"/>
                <a:gd name="T98" fmla="*/ 0 w 177"/>
                <a:gd name="T99" fmla="*/ 311 h 395"/>
                <a:gd name="T100" fmla="*/ 109 w 177"/>
                <a:gd name="T101" fmla="*/ 294 h 395"/>
                <a:gd name="T102" fmla="*/ 9 w 177"/>
                <a:gd name="T103" fmla="*/ 328 h 395"/>
                <a:gd name="T104" fmla="*/ 126 w 177"/>
                <a:gd name="T105" fmla="*/ 319 h 395"/>
                <a:gd name="T106" fmla="*/ 126 w 177"/>
                <a:gd name="T107" fmla="*/ 336 h 395"/>
                <a:gd name="T108" fmla="*/ 118 w 177"/>
                <a:gd name="T109" fmla="*/ 361 h 395"/>
                <a:gd name="T110" fmla="*/ 126 w 177"/>
                <a:gd name="T111" fmla="*/ 344 h 395"/>
                <a:gd name="T112" fmla="*/ 118 w 177"/>
                <a:gd name="T113" fmla="*/ 336 h 395"/>
                <a:gd name="T114" fmla="*/ 118 w 177"/>
                <a:gd name="T115" fmla="*/ 353 h 395"/>
                <a:gd name="T116" fmla="*/ 84 w 177"/>
                <a:gd name="T117" fmla="*/ 378 h 395"/>
                <a:gd name="T118" fmla="*/ 93 w 177"/>
                <a:gd name="T119" fmla="*/ 35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 h="395">
                  <a:moveTo>
                    <a:pt x="9" y="302"/>
                  </a:moveTo>
                  <a:lnTo>
                    <a:pt x="9" y="302"/>
                  </a:lnTo>
                  <a:lnTo>
                    <a:pt x="9" y="311"/>
                  </a:lnTo>
                  <a:lnTo>
                    <a:pt x="9" y="302"/>
                  </a:lnTo>
                  <a:lnTo>
                    <a:pt x="9" y="294"/>
                  </a:lnTo>
                  <a:lnTo>
                    <a:pt x="9" y="286"/>
                  </a:lnTo>
                  <a:lnTo>
                    <a:pt x="9" y="286"/>
                  </a:lnTo>
                  <a:lnTo>
                    <a:pt x="9" y="286"/>
                  </a:lnTo>
                  <a:lnTo>
                    <a:pt x="9" y="277"/>
                  </a:lnTo>
                  <a:lnTo>
                    <a:pt x="9" y="277"/>
                  </a:lnTo>
                  <a:lnTo>
                    <a:pt x="17" y="277"/>
                  </a:lnTo>
                  <a:lnTo>
                    <a:pt x="17" y="277"/>
                  </a:lnTo>
                  <a:lnTo>
                    <a:pt x="17" y="269"/>
                  </a:lnTo>
                  <a:lnTo>
                    <a:pt x="17" y="269"/>
                  </a:lnTo>
                  <a:lnTo>
                    <a:pt x="17" y="260"/>
                  </a:lnTo>
                  <a:lnTo>
                    <a:pt x="17" y="252"/>
                  </a:lnTo>
                  <a:lnTo>
                    <a:pt x="17" y="252"/>
                  </a:lnTo>
                  <a:lnTo>
                    <a:pt x="17" y="243"/>
                  </a:lnTo>
                  <a:lnTo>
                    <a:pt x="25" y="243"/>
                  </a:lnTo>
                  <a:lnTo>
                    <a:pt x="25" y="235"/>
                  </a:lnTo>
                  <a:lnTo>
                    <a:pt x="25" y="235"/>
                  </a:lnTo>
                  <a:lnTo>
                    <a:pt x="17" y="227"/>
                  </a:lnTo>
                  <a:lnTo>
                    <a:pt x="9" y="227"/>
                  </a:lnTo>
                  <a:lnTo>
                    <a:pt x="9" y="218"/>
                  </a:lnTo>
                  <a:lnTo>
                    <a:pt x="17" y="210"/>
                  </a:lnTo>
                  <a:lnTo>
                    <a:pt x="9" y="201"/>
                  </a:lnTo>
                  <a:lnTo>
                    <a:pt x="9" y="201"/>
                  </a:lnTo>
                  <a:lnTo>
                    <a:pt x="9" y="193"/>
                  </a:lnTo>
                  <a:lnTo>
                    <a:pt x="9" y="185"/>
                  </a:lnTo>
                  <a:lnTo>
                    <a:pt x="9" y="176"/>
                  </a:lnTo>
                  <a:lnTo>
                    <a:pt x="9" y="168"/>
                  </a:lnTo>
                  <a:lnTo>
                    <a:pt x="17" y="159"/>
                  </a:lnTo>
                  <a:lnTo>
                    <a:pt x="17" y="159"/>
                  </a:lnTo>
                  <a:lnTo>
                    <a:pt x="25" y="159"/>
                  </a:lnTo>
                  <a:lnTo>
                    <a:pt x="25" y="159"/>
                  </a:lnTo>
                  <a:lnTo>
                    <a:pt x="34" y="151"/>
                  </a:lnTo>
                  <a:lnTo>
                    <a:pt x="34" y="151"/>
                  </a:lnTo>
                  <a:lnTo>
                    <a:pt x="34" y="143"/>
                  </a:lnTo>
                  <a:lnTo>
                    <a:pt x="34" y="143"/>
                  </a:lnTo>
                  <a:lnTo>
                    <a:pt x="34" y="126"/>
                  </a:lnTo>
                  <a:lnTo>
                    <a:pt x="34" y="117"/>
                  </a:lnTo>
                  <a:lnTo>
                    <a:pt x="34" y="109"/>
                  </a:lnTo>
                  <a:lnTo>
                    <a:pt x="42" y="109"/>
                  </a:lnTo>
                  <a:lnTo>
                    <a:pt x="42" y="100"/>
                  </a:lnTo>
                  <a:lnTo>
                    <a:pt x="34" y="100"/>
                  </a:lnTo>
                  <a:lnTo>
                    <a:pt x="34" y="92"/>
                  </a:lnTo>
                  <a:lnTo>
                    <a:pt x="42" y="92"/>
                  </a:lnTo>
                  <a:lnTo>
                    <a:pt x="51" y="92"/>
                  </a:lnTo>
                  <a:lnTo>
                    <a:pt x="51" y="84"/>
                  </a:lnTo>
                  <a:lnTo>
                    <a:pt x="51" y="84"/>
                  </a:lnTo>
                  <a:lnTo>
                    <a:pt x="59" y="75"/>
                  </a:lnTo>
                  <a:lnTo>
                    <a:pt x="59" y="67"/>
                  </a:lnTo>
                  <a:lnTo>
                    <a:pt x="59" y="67"/>
                  </a:lnTo>
                  <a:lnTo>
                    <a:pt x="59" y="58"/>
                  </a:lnTo>
                  <a:lnTo>
                    <a:pt x="59" y="58"/>
                  </a:lnTo>
                  <a:lnTo>
                    <a:pt x="59" y="50"/>
                  </a:lnTo>
                  <a:lnTo>
                    <a:pt x="59" y="50"/>
                  </a:lnTo>
                  <a:lnTo>
                    <a:pt x="67" y="42"/>
                  </a:lnTo>
                  <a:lnTo>
                    <a:pt x="67" y="42"/>
                  </a:lnTo>
                  <a:lnTo>
                    <a:pt x="67" y="42"/>
                  </a:lnTo>
                  <a:lnTo>
                    <a:pt x="67" y="33"/>
                  </a:lnTo>
                  <a:lnTo>
                    <a:pt x="76" y="33"/>
                  </a:lnTo>
                  <a:lnTo>
                    <a:pt x="76" y="33"/>
                  </a:lnTo>
                  <a:lnTo>
                    <a:pt x="76" y="33"/>
                  </a:lnTo>
                  <a:lnTo>
                    <a:pt x="84" y="33"/>
                  </a:lnTo>
                  <a:lnTo>
                    <a:pt x="84" y="33"/>
                  </a:lnTo>
                  <a:lnTo>
                    <a:pt x="84" y="25"/>
                  </a:lnTo>
                  <a:lnTo>
                    <a:pt x="84" y="25"/>
                  </a:lnTo>
                  <a:lnTo>
                    <a:pt x="84" y="25"/>
                  </a:lnTo>
                  <a:lnTo>
                    <a:pt x="84" y="25"/>
                  </a:lnTo>
                  <a:lnTo>
                    <a:pt x="84" y="16"/>
                  </a:lnTo>
                  <a:lnTo>
                    <a:pt x="84" y="16"/>
                  </a:lnTo>
                  <a:lnTo>
                    <a:pt x="93" y="16"/>
                  </a:lnTo>
                  <a:lnTo>
                    <a:pt x="93" y="16"/>
                  </a:lnTo>
                  <a:lnTo>
                    <a:pt x="101" y="16"/>
                  </a:lnTo>
                  <a:lnTo>
                    <a:pt x="101" y="16"/>
                  </a:lnTo>
                  <a:lnTo>
                    <a:pt x="109" y="16"/>
                  </a:lnTo>
                  <a:lnTo>
                    <a:pt x="109" y="25"/>
                  </a:lnTo>
                  <a:lnTo>
                    <a:pt x="109" y="16"/>
                  </a:lnTo>
                  <a:lnTo>
                    <a:pt x="109" y="25"/>
                  </a:lnTo>
                  <a:lnTo>
                    <a:pt x="109" y="16"/>
                  </a:lnTo>
                  <a:lnTo>
                    <a:pt x="109" y="16"/>
                  </a:lnTo>
                  <a:lnTo>
                    <a:pt x="109" y="8"/>
                  </a:lnTo>
                  <a:lnTo>
                    <a:pt x="109" y="8"/>
                  </a:lnTo>
                  <a:lnTo>
                    <a:pt x="109" y="8"/>
                  </a:lnTo>
                  <a:lnTo>
                    <a:pt x="109" y="0"/>
                  </a:lnTo>
                  <a:lnTo>
                    <a:pt x="109" y="0"/>
                  </a:lnTo>
                  <a:lnTo>
                    <a:pt x="109" y="0"/>
                  </a:lnTo>
                  <a:lnTo>
                    <a:pt x="118" y="0"/>
                  </a:lnTo>
                  <a:lnTo>
                    <a:pt x="118" y="0"/>
                  </a:lnTo>
                  <a:lnTo>
                    <a:pt x="118" y="0"/>
                  </a:lnTo>
                  <a:lnTo>
                    <a:pt x="126" y="8"/>
                  </a:lnTo>
                  <a:lnTo>
                    <a:pt x="135" y="8"/>
                  </a:lnTo>
                  <a:lnTo>
                    <a:pt x="135" y="16"/>
                  </a:lnTo>
                  <a:lnTo>
                    <a:pt x="143" y="16"/>
                  </a:lnTo>
                  <a:lnTo>
                    <a:pt x="143" y="16"/>
                  </a:lnTo>
                  <a:lnTo>
                    <a:pt x="151" y="16"/>
                  </a:lnTo>
                  <a:lnTo>
                    <a:pt x="151" y="25"/>
                  </a:lnTo>
                  <a:lnTo>
                    <a:pt x="151" y="25"/>
                  </a:lnTo>
                  <a:lnTo>
                    <a:pt x="151" y="25"/>
                  </a:lnTo>
                  <a:lnTo>
                    <a:pt x="160" y="25"/>
                  </a:lnTo>
                  <a:lnTo>
                    <a:pt x="160" y="33"/>
                  </a:lnTo>
                  <a:lnTo>
                    <a:pt x="160" y="33"/>
                  </a:lnTo>
                  <a:lnTo>
                    <a:pt x="160" y="33"/>
                  </a:lnTo>
                  <a:lnTo>
                    <a:pt x="160" y="33"/>
                  </a:lnTo>
                  <a:lnTo>
                    <a:pt x="160" y="42"/>
                  </a:lnTo>
                  <a:lnTo>
                    <a:pt x="160" y="42"/>
                  </a:lnTo>
                  <a:lnTo>
                    <a:pt x="160" y="50"/>
                  </a:lnTo>
                  <a:lnTo>
                    <a:pt x="168" y="50"/>
                  </a:lnTo>
                  <a:lnTo>
                    <a:pt x="168" y="50"/>
                  </a:lnTo>
                  <a:lnTo>
                    <a:pt x="168" y="58"/>
                  </a:lnTo>
                  <a:lnTo>
                    <a:pt x="168" y="58"/>
                  </a:lnTo>
                  <a:lnTo>
                    <a:pt x="168" y="58"/>
                  </a:lnTo>
                  <a:lnTo>
                    <a:pt x="168" y="67"/>
                  </a:lnTo>
                  <a:lnTo>
                    <a:pt x="168" y="75"/>
                  </a:lnTo>
                  <a:lnTo>
                    <a:pt x="168" y="75"/>
                  </a:lnTo>
                  <a:lnTo>
                    <a:pt x="168" y="84"/>
                  </a:lnTo>
                  <a:lnTo>
                    <a:pt x="168" y="84"/>
                  </a:lnTo>
                  <a:lnTo>
                    <a:pt x="168" y="92"/>
                  </a:lnTo>
                  <a:lnTo>
                    <a:pt x="177" y="92"/>
                  </a:lnTo>
                  <a:lnTo>
                    <a:pt x="177" y="92"/>
                  </a:lnTo>
                  <a:lnTo>
                    <a:pt x="177" y="100"/>
                  </a:lnTo>
                  <a:lnTo>
                    <a:pt x="177" y="100"/>
                  </a:lnTo>
                  <a:lnTo>
                    <a:pt x="177" y="100"/>
                  </a:lnTo>
                  <a:lnTo>
                    <a:pt x="177" y="100"/>
                  </a:lnTo>
                  <a:lnTo>
                    <a:pt x="168" y="100"/>
                  </a:lnTo>
                  <a:lnTo>
                    <a:pt x="168" y="100"/>
                  </a:lnTo>
                  <a:lnTo>
                    <a:pt x="168" y="100"/>
                  </a:lnTo>
                  <a:lnTo>
                    <a:pt x="160" y="100"/>
                  </a:lnTo>
                  <a:lnTo>
                    <a:pt x="160" y="109"/>
                  </a:lnTo>
                  <a:lnTo>
                    <a:pt x="160" y="100"/>
                  </a:lnTo>
                  <a:lnTo>
                    <a:pt x="160" y="100"/>
                  </a:lnTo>
                  <a:lnTo>
                    <a:pt x="151" y="100"/>
                  </a:lnTo>
                  <a:lnTo>
                    <a:pt x="151" y="100"/>
                  </a:lnTo>
                  <a:lnTo>
                    <a:pt x="151" y="100"/>
                  </a:lnTo>
                  <a:lnTo>
                    <a:pt x="151" y="109"/>
                  </a:lnTo>
                  <a:lnTo>
                    <a:pt x="151" y="109"/>
                  </a:lnTo>
                  <a:lnTo>
                    <a:pt x="143" y="109"/>
                  </a:lnTo>
                  <a:lnTo>
                    <a:pt x="143" y="109"/>
                  </a:lnTo>
                  <a:lnTo>
                    <a:pt x="143" y="109"/>
                  </a:lnTo>
                  <a:lnTo>
                    <a:pt x="143" y="109"/>
                  </a:lnTo>
                  <a:lnTo>
                    <a:pt x="143" y="109"/>
                  </a:lnTo>
                  <a:lnTo>
                    <a:pt x="143" y="117"/>
                  </a:lnTo>
                  <a:lnTo>
                    <a:pt x="143" y="117"/>
                  </a:lnTo>
                  <a:lnTo>
                    <a:pt x="135" y="117"/>
                  </a:lnTo>
                  <a:lnTo>
                    <a:pt x="143" y="117"/>
                  </a:lnTo>
                  <a:lnTo>
                    <a:pt x="143" y="117"/>
                  </a:lnTo>
                  <a:lnTo>
                    <a:pt x="143" y="117"/>
                  </a:lnTo>
                  <a:lnTo>
                    <a:pt x="143" y="117"/>
                  </a:lnTo>
                  <a:lnTo>
                    <a:pt x="135" y="117"/>
                  </a:lnTo>
                  <a:lnTo>
                    <a:pt x="135" y="117"/>
                  </a:lnTo>
                  <a:lnTo>
                    <a:pt x="135" y="117"/>
                  </a:lnTo>
                  <a:lnTo>
                    <a:pt x="143" y="117"/>
                  </a:lnTo>
                  <a:lnTo>
                    <a:pt x="143" y="126"/>
                  </a:lnTo>
                  <a:lnTo>
                    <a:pt x="143" y="126"/>
                  </a:lnTo>
                  <a:lnTo>
                    <a:pt x="135" y="134"/>
                  </a:lnTo>
                  <a:lnTo>
                    <a:pt x="143" y="134"/>
                  </a:lnTo>
                  <a:lnTo>
                    <a:pt x="135" y="134"/>
                  </a:lnTo>
                  <a:lnTo>
                    <a:pt x="135" y="134"/>
                  </a:lnTo>
                  <a:lnTo>
                    <a:pt x="143" y="134"/>
                  </a:lnTo>
                  <a:lnTo>
                    <a:pt x="143" y="143"/>
                  </a:lnTo>
                  <a:lnTo>
                    <a:pt x="143" y="143"/>
                  </a:lnTo>
                  <a:lnTo>
                    <a:pt x="143" y="143"/>
                  </a:lnTo>
                  <a:lnTo>
                    <a:pt x="143" y="143"/>
                  </a:lnTo>
                  <a:lnTo>
                    <a:pt x="143" y="151"/>
                  </a:lnTo>
                  <a:lnTo>
                    <a:pt x="143" y="151"/>
                  </a:lnTo>
                  <a:lnTo>
                    <a:pt x="135" y="151"/>
                  </a:lnTo>
                  <a:lnTo>
                    <a:pt x="135" y="159"/>
                  </a:lnTo>
                  <a:lnTo>
                    <a:pt x="135" y="159"/>
                  </a:lnTo>
                  <a:lnTo>
                    <a:pt x="135" y="159"/>
                  </a:lnTo>
                  <a:lnTo>
                    <a:pt x="126" y="168"/>
                  </a:lnTo>
                  <a:lnTo>
                    <a:pt x="126" y="168"/>
                  </a:lnTo>
                  <a:lnTo>
                    <a:pt x="126" y="168"/>
                  </a:lnTo>
                  <a:lnTo>
                    <a:pt x="126" y="168"/>
                  </a:lnTo>
                  <a:lnTo>
                    <a:pt x="126" y="176"/>
                  </a:lnTo>
                  <a:lnTo>
                    <a:pt x="118" y="176"/>
                  </a:lnTo>
                  <a:lnTo>
                    <a:pt x="118" y="176"/>
                  </a:lnTo>
                  <a:lnTo>
                    <a:pt x="118" y="176"/>
                  </a:lnTo>
                  <a:lnTo>
                    <a:pt x="118" y="176"/>
                  </a:lnTo>
                  <a:lnTo>
                    <a:pt x="118" y="176"/>
                  </a:lnTo>
                  <a:lnTo>
                    <a:pt x="118" y="185"/>
                  </a:lnTo>
                  <a:lnTo>
                    <a:pt x="109" y="185"/>
                  </a:lnTo>
                  <a:lnTo>
                    <a:pt x="109" y="185"/>
                  </a:lnTo>
                  <a:lnTo>
                    <a:pt x="109" y="185"/>
                  </a:lnTo>
                  <a:lnTo>
                    <a:pt x="109" y="185"/>
                  </a:lnTo>
                  <a:lnTo>
                    <a:pt x="109" y="185"/>
                  </a:lnTo>
                  <a:lnTo>
                    <a:pt x="101" y="185"/>
                  </a:lnTo>
                  <a:lnTo>
                    <a:pt x="101" y="185"/>
                  </a:lnTo>
                  <a:lnTo>
                    <a:pt x="101" y="185"/>
                  </a:lnTo>
                  <a:lnTo>
                    <a:pt x="101" y="193"/>
                  </a:lnTo>
                  <a:lnTo>
                    <a:pt x="101" y="193"/>
                  </a:lnTo>
                  <a:lnTo>
                    <a:pt x="101" y="193"/>
                  </a:lnTo>
                  <a:lnTo>
                    <a:pt x="93" y="193"/>
                  </a:lnTo>
                  <a:lnTo>
                    <a:pt x="93" y="193"/>
                  </a:lnTo>
                  <a:lnTo>
                    <a:pt x="93" y="201"/>
                  </a:lnTo>
                  <a:lnTo>
                    <a:pt x="93" y="201"/>
                  </a:lnTo>
                  <a:lnTo>
                    <a:pt x="84" y="201"/>
                  </a:lnTo>
                  <a:lnTo>
                    <a:pt x="84" y="201"/>
                  </a:lnTo>
                  <a:lnTo>
                    <a:pt x="93" y="210"/>
                  </a:lnTo>
                  <a:lnTo>
                    <a:pt x="93" y="210"/>
                  </a:lnTo>
                  <a:lnTo>
                    <a:pt x="93" y="218"/>
                  </a:lnTo>
                  <a:lnTo>
                    <a:pt x="93" y="218"/>
                  </a:lnTo>
                  <a:lnTo>
                    <a:pt x="93" y="227"/>
                  </a:lnTo>
                  <a:lnTo>
                    <a:pt x="93" y="227"/>
                  </a:lnTo>
                  <a:lnTo>
                    <a:pt x="93" y="227"/>
                  </a:lnTo>
                  <a:lnTo>
                    <a:pt x="93" y="227"/>
                  </a:lnTo>
                  <a:lnTo>
                    <a:pt x="84" y="227"/>
                  </a:lnTo>
                  <a:lnTo>
                    <a:pt x="93" y="235"/>
                  </a:lnTo>
                  <a:lnTo>
                    <a:pt x="84" y="235"/>
                  </a:lnTo>
                  <a:lnTo>
                    <a:pt x="93" y="235"/>
                  </a:lnTo>
                  <a:lnTo>
                    <a:pt x="93" y="243"/>
                  </a:lnTo>
                  <a:lnTo>
                    <a:pt x="84" y="243"/>
                  </a:lnTo>
                  <a:lnTo>
                    <a:pt x="93" y="243"/>
                  </a:lnTo>
                  <a:lnTo>
                    <a:pt x="84" y="252"/>
                  </a:lnTo>
                  <a:lnTo>
                    <a:pt x="93" y="252"/>
                  </a:lnTo>
                  <a:lnTo>
                    <a:pt x="93" y="252"/>
                  </a:lnTo>
                  <a:lnTo>
                    <a:pt x="93" y="252"/>
                  </a:lnTo>
                  <a:lnTo>
                    <a:pt x="93" y="260"/>
                  </a:lnTo>
                  <a:lnTo>
                    <a:pt x="93" y="252"/>
                  </a:lnTo>
                  <a:lnTo>
                    <a:pt x="93" y="260"/>
                  </a:lnTo>
                  <a:lnTo>
                    <a:pt x="101" y="252"/>
                  </a:lnTo>
                  <a:lnTo>
                    <a:pt x="101" y="260"/>
                  </a:lnTo>
                  <a:lnTo>
                    <a:pt x="101" y="260"/>
                  </a:lnTo>
                  <a:lnTo>
                    <a:pt x="109" y="269"/>
                  </a:lnTo>
                  <a:lnTo>
                    <a:pt x="109" y="269"/>
                  </a:lnTo>
                  <a:lnTo>
                    <a:pt x="109" y="269"/>
                  </a:lnTo>
                  <a:lnTo>
                    <a:pt x="109" y="277"/>
                  </a:lnTo>
                  <a:lnTo>
                    <a:pt x="118" y="277"/>
                  </a:lnTo>
                  <a:lnTo>
                    <a:pt x="118" y="286"/>
                  </a:lnTo>
                  <a:lnTo>
                    <a:pt x="109" y="286"/>
                  </a:lnTo>
                  <a:lnTo>
                    <a:pt x="109" y="294"/>
                  </a:lnTo>
                  <a:lnTo>
                    <a:pt x="101" y="294"/>
                  </a:lnTo>
                  <a:lnTo>
                    <a:pt x="101" y="286"/>
                  </a:lnTo>
                  <a:lnTo>
                    <a:pt x="101" y="286"/>
                  </a:lnTo>
                  <a:lnTo>
                    <a:pt x="101" y="286"/>
                  </a:lnTo>
                  <a:lnTo>
                    <a:pt x="93" y="286"/>
                  </a:lnTo>
                  <a:lnTo>
                    <a:pt x="93" y="286"/>
                  </a:lnTo>
                  <a:lnTo>
                    <a:pt x="93" y="286"/>
                  </a:lnTo>
                  <a:lnTo>
                    <a:pt x="93" y="286"/>
                  </a:lnTo>
                  <a:lnTo>
                    <a:pt x="93" y="286"/>
                  </a:lnTo>
                  <a:lnTo>
                    <a:pt x="84" y="286"/>
                  </a:lnTo>
                  <a:lnTo>
                    <a:pt x="84" y="286"/>
                  </a:lnTo>
                  <a:lnTo>
                    <a:pt x="84" y="286"/>
                  </a:lnTo>
                  <a:lnTo>
                    <a:pt x="84" y="286"/>
                  </a:lnTo>
                  <a:lnTo>
                    <a:pt x="76" y="286"/>
                  </a:lnTo>
                  <a:lnTo>
                    <a:pt x="76" y="286"/>
                  </a:lnTo>
                  <a:lnTo>
                    <a:pt x="76" y="294"/>
                  </a:lnTo>
                  <a:lnTo>
                    <a:pt x="84" y="294"/>
                  </a:lnTo>
                  <a:lnTo>
                    <a:pt x="84" y="294"/>
                  </a:lnTo>
                  <a:lnTo>
                    <a:pt x="84" y="294"/>
                  </a:lnTo>
                  <a:lnTo>
                    <a:pt x="84" y="294"/>
                  </a:lnTo>
                  <a:lnTo>
                    <a:pt x="93" y="294"/>
                  </a:lnTo>
                  <a:lnTo>
                    <a:pt x="93" y="294"/>
                  </a:lnTo>
                  <a:lnTo>
                    <a:pt x="93" y="294"/>
                  </a:lnTo>
                  <a:lnTo>
                    <a:pt x="101" y="294"/>
                  </a:lnTo>
                  <a:lnTo>
                    <a:pt x="101" y="294"/>
                  </a:lnTo>
                  <a:lnTo>
                    <a:pt x="101" y="294"/>
                  </a:lnTo>
                  <a:lnTo>
                    <a:pt x="109" y="294"/>
                  </a:lnTo>
                  <a:lnTo>
                    <a:pt x="109" y="294"/>
                  </a:lnTo>
                  <a:lnTo>
                    <a:pt x="109" y="302"/>
                  </a:lnTo>
                  <a:lnTo>
                    <a:pt x="109" y="302"/>
                  </a:lnTo>
                  <a:lnTo>
                    <a:pt x="109" y="302"/>
                  </a:lnTo>
                  <a:lnTo>
                    <a:pt x="101" y="302"/>
                  </a:lnTo>
                  <a:lnTo>
                    <a:pt x="101" y="302"/>
                  </a:lnTo>
                  <a:lnTo>
                    <a:pt x="101" y="302"/>
                  </a:lnTo>
                  <a:lnTo>
                    <a:pt x="101" y="302"/>
                  </a:lnTo>
                  <a:lnTo>
                    <a:pt x="101" y="302"/>
                  </a:lnTo>
                  <a:lnTo>
                    <a:pt x="101" y="302"/>
                  </a:lnTo>
                  <a:lnTo>
                    <a:pt x="93" y="302"/>
                  </a:lnTo>
                  <a:lnTo>
                    <a:pt x="93" y="311"/>
                  </a:lnTo>
                  <a:lnTo>
                    <a:pt x="93" y="311"/>
                  </a:lnTo>
                  <a:lnTo>
                    <a:pt x="93" y="311"/>
                  </a:lnTo>
                  <a:lnTo>
                    <a:pt x="93" y="311"/>
                  </a:lnTo>
                  <a:lnTo>
                    <a:pt x="93" y="311"/>
                  </a:lnTo>
                  <a:lnTo>
                    <a:pt x="84" y="311"/>
                  </a:lnTo>
                  <a:lnTo>
                    <a:pt x="84" y="311"/>
                  </a:lnTo>
                  <a:lnTo>
                    <a:pt x="84" y="311"/>
                  </a:lnTo>
                  <a:lnTo>
                    <a:pt x="84" y="319"/>
                  </a:lnTo>
                  <a:lnTo>
                    <a:pt x="93" y="319"/>
                  </a:lnTo>
                  <a:lnTo>
                    <a:pt x="84" y="319"/>
                  </a:lnTo>
                  <a:lnTo>
                    <a:pt x="93" y="319"/>
                  </a:lnTo>
                  <a:lnTo>
                    <a:pt x="93" y="319"/>
                  </a:lnTo>
                  <a:lnTo>
                    <a:pt x="84" y="328"/>
                  </a:lnTo>
                  <a:lnTo>
                    <a:pt x="93" y="328"/>
                  </a:lnTo>
                  <a:lnTo>
                    <a:pt x="84" y="328"/>
                  </a:lnTo>
                  <a:lnTo>
                    <a:pt x="84" y="328"/>
                  </a:lnTo>
                  <a:lnTo>
                    <a:pt x="84" y="336"/>
                  </a:lnTo>
                  <a:lnTo>
                    <a:pt x="84" y="336"/>
                  </a:lnTo>
                  <a:lnTo>
                    <a:pt x="84" y="336"/>
                  </a:lnTo>
                  <a:lnTo>
                    <a:pt x="84" y="344"/>
                  </a:lnTo>
                  <a:lnTo>
                    <a:pt x="84" y="344"/>
                  </a:lnTo>
                  <a:lnTo>
                    <a:pt x="84" y="344"/>
                  </a:lnTo>
                  <a:lnTo>
                    <a:pt x="84" y="353"/>
                  </a:lnTo>
                  <a:lnTo>
                    <a:pt x="84" y="353"/>
                  </a:lnTo>
                  <a:lnTo>
                    <a:pt x="84" y="361"/>
                  </a:lnTo>
                  <a:lnTo>
                    <a:pt x="84" y="370"/>
                  </a:lnTo>
                  <a:lnTo>
                    <a:pt x="84" y="370"/>
                  </a:lnTo>
                  <a:lnTo>
                    <a:pt x="84" y="378"/>
                  </a:lnTo>
                  <a:lnTo>
                    <a:pt x="76" y="378"/>
                  </a:lnTo>
                  <a:lnTo>
                    <a:pt x="76" y="378"/>
                  </a:lnTo>
                  <a:lnTo>
                    <a:pt x="76" y="378"/>
                  </a:lnTo>
                  <a:lnTo>
                    <a:pt x="67" y="378"/>
                  </a:lnTo>
                  <a:lnTo>
                    <a:pt x="59" y="378"/>
                  </a:lnTo>
                  <a:lnTo>
                    <a:pt x="59" y="378"/>
                  </a:lnTo>
                  <a:lnTo>
                    <a:pt x="59" y="378"/>
                  </a:lnTo>
                  <a:lnTo>
                    <a:pt x="51" y="378"/>
                  </a:lnTo>
                  <a:lnTo>
                    <a:pt x="51" y="386"/>
                  </a:lnTo>
                  <a:lnTo>
                    <a:pt x="51" y="386"/>
                  </a:lnTo>
                  <a:lnTo>
                    <a:pt x="51" y="395"/>
                  </a:lnTo>
                  <a:lnTo>
                    <a:pt x="51" y="395"/>
                  </a:lnTo>
                  <a:lnTo>
                    <a:pt x="51" y="395"/>
                  </a:lnTo>
                  <a:lnTo>
                    <a:pt x="34" y="395"/>
                  </a:lnTo>
                  <a:lnTo>
                    <a:pt x="34" y="395"/>
                  </a:lnTo>
                  <a:lnTo>
                    <a:pt x="34" y="395"/>
                  </a:lnTo>
                  <a:lnTo>
                    <a:pt x="34" y="395"/>
                  </a:lnTo>
                  <a:lnTo>
                    <a:pt x="34" y="386"/>
                  </a:lnTo>
                  <a:lnTo>
                    <a:pt x="25" y="378"/>
                  </a:lnTo>
                  <a:lnTo>
                    <a:pt x="25" y="378"/>
                  </a:lnTo>
                  <a:lnTo>
                    <a:pt x="25" y="378"/>
                  </a:lnTo>
                  <a:lnTo>
                    <a:pt x="25" y="378"/>
                  </a:lnTo>
                  <a:lnTo>
                    <a:pt x="34" y="378"/>
                  </a:lnTo>
                  <a:lnTo>
                    <a:pt x="34" y="370"/>
                  </a:lnTo>
                  <a:lnTo>
                    <a:pt x="34" y="361"/>
                  </a:lnTo>
                  <a:lnTo>
                    <a:pt x="25" y="370"/>
                  </a:lnTo>
                  <a:lnTo>
                    <a:pt x="25" y="361"/>
                  </a:lnTo>
                  <a:lnTo>
                    <a:pt x="25" y="361"/>
                  </a:lnTo>
                  <a:lnTo>
                    <a:pt x="17" y="361"/>
                  </a:lnTo>
                  <a:lnTo>
                    <a:pt x="17" y="353"/>
                  </a:lnTo>
                  <a:lnTo>
                    <a:pt x="17" y="344"/>
                  </a:lnTo>
                  <a:lnTo>
                    <a:pt x="17" y="344"/>
                  </a:lnTo>
                  <a:lnTo>
                    <a:pt x="17" y="344"/>
                  </a:lnTo>
                  <a:lnTo>
                    <a:pt x="9" y="344"/>
                  </a:lnTo>
                  <a:lnTo>
                    <a:pt x="9" y="336"/>
                  </a:lnTo>
                  <a:lnTo>
                    <a:pt x="9" y="336"/>
                  </a:lnTo>
                  <a:lnTo>
                    <a:pt x="9" y="336"/>
                  </a:lnTo>
                  <a:lnTo>
                    <a:pt x="9" y="328"/>
                  </a:lnTo>
                  <a:lnTo>
                    <a:pt x="9" y="328"/>
                  </a:lnTo>
                  <a:lnTo>
                    <a:pt x="17" y="328"/>
                  </a:lnTo>
                  <a:lnTo>
                    <a:pt x="17" y="319"/>
                  </a:lnTo>
                  <a:lnTo>
                    <a:pt x="9" y="319"/>
                  </a:lnTo>
                  <a:lnTo>
                    <a:pt x="9" y="319"/>
                  </a:lnTo>
                  <a:lnTo>
                    <a:pt x="9" y="319"/>
                  </a:lnTo>
                  <a:lnTo>
                    <a:pt x="9" y="319"/>
                  </a:lnTo>
                  <a:lnTo>
                    <a:pt x="9" y="328"/>
                  </a:lnTo>
                  <a:lnTo>
                    <a:pt x="9" y="328"/>
                  </a:lnTo>
                  <a:lnTo>
                    <a:pt x="9" y="319"/>
                  </a:lnTo>
                  <a:lnTo>
                    <a:pt x="9" y="319"/>
                  </a:lnTo>
                  <a:lnTo>
                    <a:pt x="9" y="319"/>
                  </a:lnTo>
                  <a:lnTo>
                    <a:pt x="9" y="311"/>
                  </a:lnTo>
                  <a:lnTo>
                    <a:pt x="0" y="311"/>
                  </a:lnTo>
                  <a:lnTo>
                    <a:pt x="0" y="302"/>
                  </a:lnTo>
                  <a:lnTo>
                    <a:pt x="9" y="302"/>
                  </a:lnTo>
                  <a:lnTo>
                    <a:pt x="9" y="302"/>
                  </a:lnTo>
                  <a:lnTo>
                    <a:pt x="9" y="302"/>
                  </a:lnTo>
                  <a:close/>
                  <a:moveTo>
                    <a:pt x="109" y="294"/>
                  </a:moveTo>
                  <a:lnTo>
                    <a:pt x="109" y="294"/>
                  </a:lnTo>
                  <a:lnTo>
                    <a:pt x="109" y="294"/>
                  </a:lnTo>
                  <a:lnTo>
                    <a:pt x="109" y="294"/>
                  </a:lnTo>
                  <a:lnTo>
                    <a:pt x="118" y="294"/>
                  </a:lnTo>
                  <a:lnTo>
                    <a:pt x="118" y="286"/>
                  </a:lnTo>
                  <a:lnTo>
                    <a:pt x="109" y="286"/>
                  </a:lnTo>
                  <a:lnTo>
                    <a:pt x="109" y="294"/>
                  </a:lnTo>
                  <a:lnTo>
                    <a:pt x="109" y="294"/>
                  </a:lnTo>
                  <a:close/>
                  <a:moveTo>
                    <a:pt x="9" y="328"/>
                  </a:moveTo>
                  <a:lnTo>
                    <a:pt x="9" y="328"/>
                  </a:lnTo>
                  <a:lnTo>
                    <a:pt x="9" y="328"/>
                  </a:lnTo>
                  <a:lnTo>
                    <a:pt x="9" y="328"/>
                  </a:lnTo>
                  <a:lnTo>
                    <a:pt x="9" y="328"/>
                  </a:lnTo>
                  <a:lnTo>
                    <a:pt x="9" y="328"/>
                  </a:lnTo>
                  <a:close/>
                  <a:moveTo>
                    <a:pt x="126" y="319"/>
                  </a:moveTo>
                  <a:lnTo>
                    <a:pt x="126" y="319"/>
                  </a:lnTo>
                  <a:lnTo>
                    <a:pt x="126" y="319"/>
                  </a:lnTo>
                  <a:lnTo>
                    <a:pt x="126" y="319"/>
                  </a:lnTo>
                  <a:lnTo>
                    <a:pt x="126" y="319"/>
                  </a:lnTo>
                  <a:lnTo>
                    <a:pt x="126" y="319"/>
                  </a:lnTo>
                  <a:close/>
                  <a:moveTo>
                    <a:pt x="126" y="336"/>
                  </a:moveTo>
                  <a:lnTo>
                    <a:pt x="126" y="336"/>
                  </a:lnTo>
                  <a:lnTo>
                    <a:pt x="126" y="336"/>
                  </a:lnTo>
                  <a:lnTo>
                    <a:pt x="135" y="328"/>
                  </a:lnTo>
                  <a:lnTo>
                    <a:pt x="135" y="328"/>
                  </a:lnTo>
                  <a:lnTo>
                    <a:pt x="126" y="328"/>
                  </a:lnTo>
                  <a:lnTo>
                    <a:pt x="126" y="336"/>
                  </a:lnTo>
                  <a:lnTo>
                    <a:pt x="126" y="336"/>
                  </a:lnTo>
                  <a:close/>
                  <a:moveTo>
                    <a:pt x="109" y="361"/>
                  </a:moveTo>
                  <a:lnTo>
                    <a:pt x="118" y="361"/>
                  </a:lnTo>
                  <a:lnTo>
                    <a:pt x="118" y="353"/>
                  </a:lnTo>
                  <a:lnTo>
                    <a:pt x="118" y="353"/>
                  </a:lnTo>
                  <a:lnTo>
                    <a:pt x="118" y="353"/>
                  </a:lnTo>
                  <a:lnTo>
                    <a:pt x="118" y="353"/>
                  </a:lnTo>
                  <a:lnTo>
                    <a:pt x="126" y="344"/>
                  </a:lnTo>
                  <a:lnTo>
                    <a:pt x="126" y="344"/>
                  </a:lnTo>
                  <a:lnTo>
                    <a:pt x="126" y="344"/>
                  </a:lnTo>
                  <a:lnTo>
                    <a:pt x="118" y="344"/>
                  </a:lnTo>
                  <a:lnTo>
                    <a:pt x="126" y="336"/>
                  </a:lnTo>
                  <a:lnTo>
                    <a:pt x="126" y="336"/>
                  </a:lnTo>
                  <a:lnTo>
                    <a:pt x="126" y="336"/>
                  </a:lnTo>
                  <a:lnTo>
                    <a:pt x="126" y="336"/>
                  </a:lnTo>
                  <a:lnTo>
                    <a:pt x="118" y="336"/>
                  </a:lnTo>
                  <a:lnTo>
                    <a:pt x="118" y="336"/>
                  </a:lnTo>
                  <a:lnTo>
                    <a:pt x="118" y="336"/>
                  </a:lnTo>
                  <a:lnTo>
                    <a:pt x="109" y="344"/>
                  </a:lnTo>
                  <a:lnTo>
                    <a:pt x="109" y="344"/>
                  </a:lnTo>
                  <a:lnTo>
                    <a:pt x="109" y="344"/>
                  </a:lnTo>
                  <a:lnTo>
                    <a:pt x="109" y="344"/>
                  </a:lnTo>
                  <a:lnTo>
                    <a:pt x="118" y="353"/>
                  </a:lnTo>
                  <a:lnTo>
                    <a:pt x="118" y="353"/>
                  </a:lnTo>
                  <a:lnTo>
                    <a:pt x="118" y="353"/>
                  </a:lnTo>
                  <a:lnTo>
                    <a:pt x="109" y="361"/>
                  </a:lnTo>
                  <a:lnTo>
                    <a:pt x="109" y="361"/>
                  </a:lnTo>
                  <a:lnTo>
                    <a:pt x="109" y="361"/>
                  </a:lnTo>
                  <a:close/>
                  <a:moveTo>
                    <a:pt x="84" y="370"/>
                  </a:moveTo>
                  <a:lnTo>
                    <a:pt x="84" y="370"/>
                  </a:lnTo>
                  <a:lnTo>
                    <a:pt x="84" y="378"/>
                  </a:lnTo>
                  <a:lnTo>
                    <a:pt x="93" y="378"/>
                  </a:lnTo>
                  <a:lnTo>
                    <a:pt x="93" y="378"/>
                  </a:lnTo>
                  <a:lnTo>
                    <a:pt x="93" y="370"/>
                  </a:lnTo>
                  <a:lnTo>
                    <a:pt x="93" y="361"/>
                  </a:lnTo>
                  <a:lnTo>
                    <a:pt x="93" y="353"/>
                  </a:lnTo>
                  <a:lnTo>
                    <a:pt x="93" y="353"/>
                  </a:lnTo>
                  <a:lnTo>
                    <a:pt x="93" y="353"/>
                  </a:lnTo>
                  <a:lnTo>
                    <a:pt x="93" y="353"/>
                  </a:lnTo>
                  <a:lnTo>
                    <a:pt x="93" y="353"/>
                  </a:lnTo>
                  <a:lnTo>
                    <a:pt x="93" y="361"/>
                  </a:lnTo>
                  <a:lnTo>
                    <a:pt x="84" y="361"/>
                  </a:lnTo>
                  <a:lnTo>
                    <a:pt x="84" y="37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3511" y="1378"/>
              <a:ext cx="176" cy="320"/>
            </a:xfrm>
            <a:custGeom>
              <a:avLst/>
              <a:gdLst>
                <a:gd name="T0" fmla="*/ 19 w 21"/>
                <a:gd name="T1" fmla="*/ 31 h 38"/>
                <a:gd name="T2" fmla="*/ 19 w 21"/>
                <a:gd name="T3" fmla="*/ 26 h 38"/>
                <a:gd name="T4" fmla="*/ 18 w 21"/>
                <a:gd name="T5" fmla="*/ 22 h 38"/>
                <a:gd name="T6" fmla="*/ 17 w 21"/>
                <a:gd name="T7" fmla="*/ 19 h 38"/>
                <a:gd name="T8" fmla="*/ 17 w 21"/>
                <a:gd name="T9" fmla="*/ 15 h 38"/>
                <a:gd name="T10" fmla="*/ 16 w 21"/>
                <a:gd name="T11" fmla="*/ 10 h 38"/>
                <a:gd name="T12" fmla="*/ 14 w 21"/>
                <a:gd name="T13" fmla="*/ 8 h 38"/>
                <a:gd name="T14" fmla="*/ 13 w 21"/>
                <a:gd name="T15" fmla="*/ 5 h 38"/>
                <a:gd name="T16" fmla="*/ 14 w 21"/>
                <a:gd name="T17" fmla="*/ 2 h 38"/>
                <a:gd name="T18" fmla="*/ 10 w 21"/>
                <a:gd name="T19" fmla="*/ 0 h 38"/>
                <a:gd name="T20" fmla="*/ 9 w 21"/>
                <a:gd name="T21" fmla="*/ 1 h 38"/>
                <a:gd name="T22" fmla="*/ 8 w 21"/>
                <a:gd name="T23" fmla="*/ 4 h 38"/>
                <a:gd name="T24" fmla="*/ 7 w 21"/>
                <a:gd name="T25" fmla="*/ 6 h 38"/>
                <a:gd name="T26" fmla="*/ 4 w 21"/>
                <a:gd name="T27" fmla="*/ 6 h 38"/>
                <a:gd name="T28" fmla="*/ 1 w 21"/>
                <a:gd name="T29" fmla="*/ 4 h 38"/>
                <a:gd name="T30" fmla="*/ 0 w 21"/>
                <a:gd name="T31" fmla="*/ 5 h 38"/>
                <a:gd name="T32" fmla="*/ 3 w 21"/>
                <a:gd name="T33" fmla="*/ 7 h 38"/>
                <a:gd name="T34" fmla="*/ 5 w 21"/>
                <a:gd name="T35" fmla="*/ 8 h 38"/>
                <a:gd name="T36" fmla="*/ 5 w 21"/>
                <a:gd name="T37" fmla="*/ 10 h 38"/>
                <a:gd name="T38" fmla="*/ 6 w 21"/>
                <a:gd name="T39" fmla="*/ 12 h 38"/>
                <a:gd name="T40" fmla="*/ 6 w 21"/>
                <a:gd name="T41" fmla="*/ 16 h 38"/>
                <a:gd name="T42" fmla="*/ 8 w 21"/>
                <a:gd name="T43" fmla="*/ 17 h 38"/>
                <a:gd name="T44" fmla="*/ 9 w 21"/>
                <a:gd name="T45" fmla="*/ 19 h 38"/>
                <a:gd name="T46" fmla="*/ 10 w 21"/>
                <a:gd name="T47" fmla="*/ 21 h 38"/>
                <a:gd name="T48" fmla="*/ 8 w 21"/>
                <a:gd name="T49" fmla="*/ 22 h 38"/>
                <a:gd name="T50" fmla="*/ 6 w 21"/>
                <a:gd name="T51" fmla="*/ 23 h 38"/>
                <a:gd name="T52" fmla="*/ 6 w 21"/>
                <a:gd name="T53" fmla="*/ 25 h 38"/>
                <a:gd name="T54" fmla="*/ 5 w 21"/>
                <a:gd name="T55" fmla="*/ 25 h 38"/>
                <a:gd name="T56" fmla="*/ 4 w 21"/>
                <a:gd name="T57" fmla="*/ 27 h 38"/>
                <a:gd name="T58" fmla="*/ 3 w 21"/>
                <a:gd name="T59" fmla="*/ 27 h 38"/>
                <a:gd name="T60" fmla="*/ 3 w 21"/>
                <a:gd name="T61" fmla="*/ 29 h 38"/>
                <a:gd name="T62" fmla="*/ 3 w 21"/>
                <a:gd name="T63" fmla="*/ 30 h 38"/>
                <a:gd name="T64" fmla="*/ 4 w 21"/>
                <a:gd name="T65" fmla="*/ 32 h 38"/>
                <a:gd name="T66" fmla="*/ 4 w 21"/>
                <a:gd name="T67" fmla="*/ 35 h 38"/>
                <a:gd name="T68" fmla="*/ 5 w 21"/>
                <a:gd name="T69" fmla="*/ 36 h 38"/>
                <a:gd name="T70" fmla="*/ 7 w 21"/>
                <a:gd name="T71" fmla="*/ 36 h 38"/>
                <a:gd name="T72" fmla="*/ 7 w 21"/>
                <a:gd name="T73" fmla="*/ 38 h 38"/>
                <a:gd name="T74" fmla="*/ 9 w 21"/>
                <a:gd name="T75" fmla="*/ 37 h 38"/>
                <a:gd name="T76" fmla="*/ 12 w 21"/>
                <a:gd name="T77" fmla="*/ 36 h 38"/>
                <a:gd name="T78" fmla="*/ 13 w 21"/>
                <a:gd name="T79" fmla="*/ 36 h 38"/>
                <a:gd name="T80" fmla="*/ 13 w 21"/>
                <a:gd name="T81" fmla="*/ 36 h 38"/>
                <a:gd name="T82" fmla="*/ 15 w 21"/>
                <a:gd name="T83" fmla="*/ 35 h 38"/>
                <a:gd name="T84" fmla="*/ 16 w 21"/>
                <a:gd name="T85" fmla="*/ 35 h 38"/>
                <a:gd name="T86" fmla="*/ 8 w 21"/>
                <a:gd name="T87" fmla="*/ 20 h 38"/>
                <a:gd name="T88" fmla="*/ 9 w 21"/>
                <a:gd name="T89" fmla="*/ 20 h 38"/>
                <a:gd name="T90" fmla="*/ 3 w 21"/>
                <a:gd name="T91" fmla="*/ 26 h 38"/>
                <a:gd name="T92" fmla="*/ 3 w 21"/>
                <a:gd name="T93" fmla="*/ 26 h 38"/>
                <a:gd name="T94" fmla="*/ 7 w 21"/>
                <a:gd name="T95" fmla="*/ 37 h 38"/>
                <a:gd name="T96" fmla="*/ 6 w 21"/>
                <a:gd name="T97" fmla="*/ 36 h 38"/>
                <a:gd name="T98" fmla="*/ 5 w 21"/>
                <a:gd name="T99" fmla="*/ 36 h 38"/>
                <a:gd name="T100" fmla="*/ 4 w 21"/>
                <a:gd name="T101" fmla="*/ 36 h 38"/>
                <a:gd name="T102" fmla="*/ 1 w 21"/>
                <a:gd name="T103" fmla="*/ 36 h 38"/>
                <a:gd name="T104" fmla="*/ 2 w 21"/>
                <a:gd name="T105" fmla="*/ 37 h 38"/>
                <a:gd name="T106" fmla="*/ 1 w 21"/>
                <a:gd name="T107"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38">
                  <a:moveTo>
                    <a:pt x="17" y="35"/>
                  </a:moveTo>
                  <a:cubicBezTo>
                    <a:pt x="17" y="35"/>
                    <a:pt x="17" y="35"/>
                    <a:pt x="17" y="35"/>
                  </a:cubicBezTo>
                  <a:cubicBezTo>
                    <a:pt x="18" y="34"/>
                    <a:pt x="18" y="34"/>
                    <a:pt x="18" y="34"/>
                  </a:cubicBezTo>
                  <a:cubicBezTo>
                    <a:pt x="18" y="33"/>
                    <a:pt x="18" y="33"/>
                    <a:pt x="18" y="33"/>
                  </a:cubicBezTo>
                  <a:cubicBezTo>
                    <a:pt x="19" y="32"/>
                    <a:pt x="19" y="32"/>
                    <a:pt x="19" y="32"/>
                  </a:cubicBezTo>
                  <a:cubicBezTo>
                    <a:pt x="19" y="31"/>
                    <a:pt x="19" y="31"/>
                    <a:pt x="19" y="31"/>
                  </a:cubicBezTo>
                  <a:cubicBezTo>
                    <a:pt x="20" y="30"/>
                    <a:pt x="20" y="30"/>
                    <a:pt x="20" y="30"/>
                  </a:cubicBezTo>
                  <a:cubicBezTo>
                    <a:pt x="20" y="29"/>
                    <a:pt x="20" y="29"/>
                    <a:pt x="20" y="29"/>
                  </a:cubicBezTo>
                  <a:cubicBezTo>
                    <a:pt x="21" y="28"/>
                    <a:pt x="21" y="28"/>
                    <a:pt x="21" y="28"/>
                  </a:cubicBezTo>
                  <a:cubicBezTo>
                    <a:pt x="21" y="27"/>
                    <a:pt x="21" y="27"/>
                    <a:pt x="21" y="27"/>
                  </a:cubicBezTo>
                  <a:cubicBezTo>
                    <a:pt x="20" y="26"/>
                    <a:pt x="20" y="26"/>
                    <a:pt x="20" y="26"/>
                  </a:cubicBezTo>
                  <a:cubicBezTo>
                    <a:pt x="19" y="26"/>
                    <a:pt x="19" y="26"/>
                    <a:pt x="19" y="26"/>
                  </a:cubicBezTo>
                  <a:cubicBezTo>
                    <a:pt x="18" y="24"/>
                    <a:pt x="18" y="24"/>
                    <a:pt x="18" y="24"/>
                  </a:cubicBezTo>
                  <a:cubicBezTo>
                    <a:pt x="19" y="24"/>
                    <a:pt x="19" y="24"/>
                    <a:pt x="19" y="24"/>
                  </a:cubicBezTo>
                  <a:cubicBezTo>
                    <a:pt x="19" y="23"/>
                    <a:pt x="19" y="23"/>
                    <a:pt x="19" y="23"/>
                  </a:cubicBezTo>
                  <a:cubicBezTo>
                    <a:pt x="19" y="23"/>
                    <a:pt x="19" y="23"/>
                    <a:pt x="19" y="23"/>
                  </a:cubicBezTo>
                  <a:cubicBezTo>
                    <a:pt x="18" y="22"/>
                    <a:pt x="18" y="22"/>
                    <a:pt x="18" y="22"/>
                  </a:cubicBezTo>
                  <a:cubicBezTo>
                    <a:pt x="18" y="22"/>
                    <a:pt x="18" y="22"/>
                    <a:pt x="18" y="22"/>
                  </a:cubicBezTo>
                  <a:cubicBezTo>
                    <a:pt x="18" y="21"/>
                    <a:pt x="18" y="21"/>
                    <a:pt x="18" y="21"/>
                  </a:cubicBezTo>
                  <a:cubicBezTo>
                    <a:pt x="18" y="21"/>
                    <a:pt x="18" y="21"/>
                    <a:pt x="18" y="21"/>
                  </a:cubicBezTo>
                  <a:cubicBezTo>
                    <a:pt x="18" y="20"/>
                    <a:pt x="18" y="20"/>
                    <a:pt x="18" y="20"/>
                  </a:cubicBezTo>
                  <a:cubicBezTo>
                    <a:pt x="18" y="20"/>
                    <a:pt x="18" y="20"/>
                    <a:pt x="18" y="20"/>
                  </a:cubicBezTo>
                  <a:cubicBezTo>
                    <a:pt x="17" y="20"/>
                    <a:pt x="17" y="20"/>
                    <a:pt x="17" y="20"/>
                  </a:cubicBezTo>
                  <a:cubicBezTo>
                    <a:pt x="17" y="19"/>
                    <a:pt x="17" y="19"/>
                    <a:pt x="17" y="19"/>
                  </a:cubicBezTo>
                  <a:cubicBezTo>
                    <a:pt x="18" y="19"/>
                    <a:pt x="18" y="19"/>
                    <a:pt x="18" y="19"/>
                  </a:cubicBezTo>
                  <a:cubicBezTo>
                    <a:pt x="17" y="19"/>
                    <a:pt x="17" y="19"/>
                    <a:pt x="17" y="19"/>
                  </a:cubicBezTo>
                  <a:cubicBezTo>
                    <a:pt x="17" y="18"/>
                    <a:pt x="17" y="18"/>
                    <a:pt x="17" y="18"/>
                  </a:cubicBezTo>
                  <a:cubicBezTo>
                    <a:pt x="17" y="17"/>
                    <a:pt x="17" y="17"/>
                    <a:pt x="17" y="17"/>
                  </a:cubicBezTo>
                  <a:cubicBezTo>
                    <a:pt x="18" y="17"/>
                    <a:pt x="18" y="17"/>
                    <a:pt x="18" y="17"/>
                  </a:cubicBezTo>
                  <a:cubicBezTo>
                    <a:pt x="17" y="15"/>
                    <a:pt x="17" y="15"/>
                    <a:pt x="17" y="15"/>
                  </a:cubicBezTo>
                  <a:cubicBezTo>
                    <a:pt x="16" y="13"/>
                    <a:pt x="16" y="13"/>
                    <a:pt x="16" y="13"/>
                  </a:cubicBezTo>
                  <a:cubicBezTo>
                    <a:pt x="16" y="12"/>
                    <a:pt x="16" y="12"/>
                    <a:pt x="16" y="12"/>
                  </a:cubicBezTo>
                  <a:cubicBezTo>
                    <a:pt x="15" y="12"/>
                    <a:pt x="15" y="12"/>
                    <a:pt x="15" y="12"/>
                  </a:cubicBezTo>
                  <a:cubicBezTo>
                    <a:pt x="16" y="11"/>
                    <a:pt x="16" y="11"/>
                    <a:pt x="16" y="11"/>
                  </a:cubicBezTo>
                  <a:cubicBezTo>
                    <a:pt x="16" y="10"/>
                    <a:pt x="16" y="10"/>
                    <a:pt x="16" y="10"/>
                  </a:cubicBezTo>
                  <a:cubicBezTo>
                    <a:pt x="16" y="10"/>
                    <a:pt x="16" y="10"/>
                    <a:pt x="16" y="10"/>
                  </a:cubicBezTo>
                  <a:cubicBezTo>
                    <a:pt x="16" y="9"/>
                    <a:pt x="16" y="9"/>
                    <a:pt x="16" y="9"/>
                  </a:cubicBezTo>
                  <a:cubicBezTo>
                    <a:pt x="15" y="9"/>
                    <a:pt x="15" y="9"/>
                    <a:pt x="15" y="9"/>
                  </a:cubicBezTo>
                  <a:cubicBezTo>
                    <a:pt x="15" y="8"/>
                    <a:pt x="15" y="8"/>
                    <a:pt x="15" y="8"/>
                  </a:cubicBezTo>
                  <a:cubicBezTo>
                    <a:pt x="14" y="8"/>
                    <a:pt x="14" y="8"/>
                    <a:pt x="14" y="8"/>
                  </a:cubicBezTo>
                  <a:cubicBezTo>
                    <a:pt x="14" y="8"/>
                    <a:pt x="14" y="8"/>
                    <a:pt x="14" y="8"/>
                  </a:cubicBezTo>
                  <a:cubicBezTo>
                    <a:pt x="14" y="8"/>
                    <a:pt x="14" y="8"/>
                    <a:pt x="14" y="8"/>
                  </a:cubicBezTo>
                  <a:cubicBezTo>
                    <a:pt x="13" y="7"/>
                    <a:pt x="13" y="7"/>
                    <a:pt x="13" y="7"/>
                  </a:cubicBezTo>
                  <a:cubicBezTo>
                    <a:pt x="13" y="6"/>
                    <a:pt x="13" y="6"/>
                    <a:pt x="13" y="6"/>
                  </a:cubicBezTo>
                  <a:cubicBezTo>
                    <a:pt x="13" y="6"/>
                    <a:pt x="13" y="6"/>
                    <a:pt x="13" y="6"/>
                  </a:cubicBezTo>
                  <a:cubicBezTo>
                    <a:pt x="13" y="5"/>
                    <a:pt x="13" y="5"/>
                    <a:pt x="13" y="5"/>
                  </a:cubicBezTo>
                  <a:cubicBezTo>
                    <a:pt x="13" y="5"/>
                    <a:pt x="13" y="5"/>
                    <a:pt x="13" y="5"/>
                  </a:cubicBezTo>
                  <a:cubicBezTo>
                    <a:pt x="13" y="5"/>
                    <a:pt x="13" y="5"/>
                    <a:pt x="13" y="5"/>
                  </a:cubicBezTo>
                  <a:cubicBezTo>
                    <a:pt x="14" y="4"/>
                    <a:pt x="14" y="4"/>
                    <a:pt x="14" y="4"/>
                  </a:cubicBezTo>
                  <a:cubicBezTo>
                    <a:pt x="14" y="4"/>
                    <a:pt x="14" y="4"/>
                    <a:pt x="14" y="4"/>
                  </a:cubicBezTo>
                  <a:cubicBezTo>
                    <a:pt x="14" y="3"/>
                    <a:pt x="14" y="3"/>
                    <a:pt x="14" y="3"/>
                  </a:cubicBezTo>
                  <a:cubicBezTo>
                    <a:pt x="14" y="3"/>
                    <a:pt x="14" y="3"/>
                    <a:pt x="14" y="3"/>
                  </a:cubicBezTo>
                  <a:cubicBezTo>
                    <a:pt x="14" y="2"/>
                    <a:pt x="14" y="2"/>
                    <a:pt x="14" y="2"/>
                  </a:cubicBezTo>
                  <a:cubicBezTo>
                    <a:pt x="14" y="2"/>
                    <a:pt x="14" y="2"/>
                    <a:pt x="14" y="2"/>
                  </a:cubicBezTo>
                  <a:cubicBezTo>
                    <a:pt x="13" y="2"/>
                    <a:pt x="13" y="2"/>
                    <a:pt x="13" y="2"/>
                  </a:cubicBezTo>
                  <a:cubicBezTo>
                    <a:pt x="12" y="2"/>
                    <a:pt x="12" y="2"/>
                    <a:pt x="12" y="2"/>
                  </a:cubicBezTo>
                  <a:cubicBezTo>
                    <a:pt x="12" y="1"/>
                    <a:pt x="12" y="1"/>
                    <a:pt x="12" y="1"/>
                  </a:cubicBezTo>
                  <a:cubicBezTo>
                    <a:pt x="12" y="1"/>
                    <a:pt x="12" y="1"/>
                    <a:pt x="12" y="1"/>
                  </a:cubicBezTo>
                  <a:cubicBezTo>
                    <a:pt x="11" y="0"/>
                    <a:pt x="11" y="0"/>
                    <a:pt x="11" y="0"/>
                  </a:cubicBezTo>
                  <a:cubicBezTo>
                    <a:pt x="10" y="0"/>
                    <a:pt x="10" y="0"/>
                    <a:pt x="10" y="0"/>
                  </a:cubicBezTo>
                  <a:cubicBezTo>
                    <a:pt x="10" y="1"/>
                    <a:pt x="10" y="1"/>
                    <a:pt x="10" y="1"/>
                  </a:cubicBezTo>
                  <a:cubicBezTo>
                    <a:pt x="10" y="1"/>
                    <a:pt x="10" y="1"/>
                    <a:pt x="10" y="1"/>
                  </a:cubicBezTo>
                  <a:cubicBezTo>
                    <a:pt x="10" y="1"/>
                    <a:pt x="10" y="1"/>
                    <a:pt x="10" y="1"/>
                  </a:cubicBezTo>
                  <a:cubicBezTo>
                    <a:pt x="9" y="1"/>
                    <a:pt x="9" y="1"/>
                    <a:pt x="9" y="1"/>
                  </a:cubicBezTo>
                  <a:cubicBezTo>
                    <a:pt x="9" y="1"/>
                    <a:pt x="9" y="1"/>
                    <a:pt x="9" y="1"/>
                  </a:cubicBezTo>
                  <a:cubicBezTo>
                    <a:pt x="9" y="1"/>
                    <a:pt x="9" y="1"/>
                    <a:pt x="9" y="1"/>
                  </a:cubicBezTo>
                  <a:cubicBezTo>
                    <a:pt x="8" y="2"/>
                    <a:pt x="8" y="2"/>
                    <a:pt x="8" y="2"/>
                  </a:cubicBezTo>
                  <a:cubicBezTo>
                    <a:pt x="8" y="2"/>
                    <a:pt x="8" y="2"/>
                    <a:pt x="8" y="2"/>
                  </a:cubicBezTo>
                  <a:cubicBezTo>
                    <a:pt x="8" y="2"/>
                    <a:pt x="8" y="2"/>
                    <a:pt x="8" y="2"/>
                  </a:cubicBezTo>
                  <a:cubicBezTo>
                    <a:pt x="8" y="3"/>
                    <a:pt x="8" y="3"/>
                    <a:pt x="8" y="3"/>
                  </a:cubicBezTo>
                  <a:cubicBezTo>
                    <a:pt x="8" y="4"/>
                    <a:pt x="8" y="4"/>
                    <a:pt x="8" y="4"/>
                  </a:cubicBezTo>
                  <a:cubicBezTo>
                    <a:pt x="8" y="4"/>
                    <a:pt x="8" y="4"/>
                    <a:pt x="8" y="4"/>
                  </a:cubicBezTo>
                  <a:cubicBezTo>
                    <a:pt x="8" y="5"/>
                    <a:pt x="8" y="5"/>
                    <a:pt x="8" y="5"/>
                  </a:cubicBezTo>
                  <a:cubicBezTo>
                    <a:pt x="8" y="5"/>
                    <a:pt x="8" y="5"/>
                    <a:pt x="8" y="5"/>
                  </a:cubicBezTo>
                  <a:cubicBezTo>
                    <a:pt x="8" y="5"/>
                    <a:pt x="8" y="5"/>
                    <a:pt x="8" y="5"/>
                  </a:cubicBezTo>
                  <a:cubicBezTo>
                    <a:pt x="8" y="5"/>
                    <a:pt x="8" y="5"/>
                    <a:pt x="8" y="5"/>
                  </a:cubicBezTo>
                  <a:cubicBezTo>
                    <a:pt x="7" y="5"/>
                    <a:pt x="7" y="5"/>
                    <a:pt x="7" y="5"/>
                  </a:cubicBezTo>
                  <a:cubicBezTo>
                    <a:pt x="7" y="6"/>
                    <a:pt x="7" y="6"/>
                    <a:pt x="7" y="6"/>
                  </a:cubicBezTo>
                  <a:cubicBezTo>
                    <a:pt x="7" y="6"/>
                    <a:pt x="7" y="6"/>
                    <a:pt x="7" y="6"/>
                  </a:cubicBezTo>
                  <a:cubicBezTo>
                    <a:pt x="6" y="6"/>
                    <a:pt x="6" y="6"/>
                    <a:pt x="6" y="6"/>
                  </a:cubicBezTo>
                  <a:cubicBezTo>
                    <a:pt x="6" y="5"/>
                    <a:pt x="6" y="5"/>
                    <a:pt x="6" y="5"/>
                  </a:cubicBezTo>
                  <a:cubicBezTo>
                    <a:pt x="5" y="5"/>
                    <a:pt x="5" y="5"/>
                    <a:pt x="5" y="5"/>
                  </a:cubicBezTo>
                  <a:cubicBezTo>
                    <a:pt x="5" y="6"/>
                    <a:pt x="5" y="6"/>
                    <a:pt x="5" y="6"/>
                  </a:cubicBezTo>
                  <a:cubicBezTo>
                    <a:pt x="4" y="6"/>
                    <a:pt x="4" y="6"/>
                    <a:pt x="4" y="6"/>
                  </a:cubicBezTo>
                  <a:cubicBezTo>
                    <a:pt x="3" y="6"/>
                    <a:pt x="3" y="6"/>
                    <a:pt x="3" y="6"/>
                  </a:cubicBezTo>
                  <a:cubicBezTo>
                    <a:pt x="3" y="6"/>
                    <a:pt x="3" y="6"/>
                    <a:pt x="3" y="6"/>
                  </a:cubicBezTo>
                  <a:cubicBezTo>
                    <a:pt x="2" y="6"/>
                    <a:pt x="2" y="6"/>
                    <a:pt x="2" y="6"/>
                  </a:cubicBezTo>
                  <a:cubicBezTo>
                    <a:pt x="2" y="5"/>
                    <a:pt x="2" y="5"/>
                    <a:pt x="2" y="5"/>
                  </a:cubicBezTo>
                  <a:cubicBezTo>
                    <a:pt x="1" y="4"/>
                    <a:pt x="1" y="4"/>
                    <a:pt x="1" y="4"/>
                  </a:cubicBezTo>
                  <a:cubicBezTo>
                    <a:pt x="1" y="4"/>
                    <a:pt x="1" y="4"/>
                    <a:pt x="1" y="4"/>
                  </a:cubicBezTo>
                  <a:cubicBezTo>
                    <a:pt x="1" y="4"/>
                    <a:pt x="1" y="4"/>
                    <a:pt x="1" y="4"/>
                  </a:cubicBezTo>
                  <a:cubicBezTo>
                    <a:pt x="0" y="4"/>
                    <a:pt x="0" y="4"/>
                    <a:pt x="0" y="4"/>
                  </a:cubicBezTo>
                  <a:cubicBezTo>
                    <a:pt x="0" y="4"/>
                    <a:pt x="0" y="4"/>
                    <a:pt x="0" y="4"/>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1" y="6"/>
                    <a:pt x="1" y="6"/>
                    <a:pt x="1" y="6"/>
                  </a:cubicBezTo>
                  <a:cubicBezTo>
                    <a:pt x="2" y="6"/>
                    <a:pt x="2" y="6"/>
                    <a:pt x="2" y="6"/>
                  </a:cubicBezTo>
                  <a:cubicBezTo>
                    <a:pt x="2" y="7"/>
                    <a:pt x="2" y="7"/>
                    <a:pt x="2" y="7"/>
                  </a:cubicBezTo>
                  <a:cubicBezTo>
                    <a:pt x="3" y="7"/>
                    <a:pt x="3" y="7"/>
                    <a:pt x="3" y="7"/>
                  </a:cubicBezTo>
                  <a:cubicBezTo>
                    <a:pt x="3" y="7"/>
                    <a:pt x="3" y="7"/>
                    <a:pt x="3" y="7"/>
                  </a:cubicBezTo>
                  <a:cubicBezTo>
                    <a:pt x="4" y="7"/>
                    <a:pt x="4" y="7"/>
                    <a:pt x="4" y="7"/>
                  </a:cubicBezTo>
                  <a:cubicBezTo>
                    <a:pt x="4" y="8"/>
                    <a:pt x="4" y="8"/>
                    <a:pt x="4" y="8"/>
                  </a:cubicBezTo>
                  <a:cubicBezTo>
                    <a:pt x="4" y="8"/>
                    <a:pt x="4" y="8"/>
                    <a:pt x="4" y="8"/>
                  </a:cubicBezTo>
                  <a:cubicBezTo>
                    <a:pt x="4" y="8"/>
                    <a:pt x="4" y="8"/>
                    <a:pt x="4" y="8"/>
                  </a:cubicBezTo>
                  <a:cubicBezTo>
                    <a:pt x="5" y="8"/>
                    <a:pt x="5" y="8"/>
                    <a:pt x="5" y="8"/>
                  </a:cubicBezTo>
                  <a:cubicBezTo>
                    <a:pt x="5" y="9"/>
                    <a:pt x="5" y="9"/>
                    <a:pt x="5" y="9"/>
                  </a:cubicBezTo>
                  <a:cubicBezTo>
                    <a:pt x="5" y="9"/>
                    <a:pt x="5" y="9"/>
                    <a:pt x="5" y="9"/>
                  </a:cubicBezTo>
                  <a:cubicBezTo>
                    <a:pt x="5" y="9"/>
                    <a:pt x="5" y="9"/>
                    <a:pt x="5" y="9"/>
                  </a:cubicBezTo>
                  <a:cubicBezTo>
                    <a:pt x="5" y="9"/>
                    <a:pt x="5" y="9"/>
                    <a:pt x="5" y="9"/>
                  </a:cubicBezTo>
                  <a:cubicBezTo>
                    <a:pt x="5" y="10"/>
                    <a:pt x="5" y="10"/>
                    <a:pt x="5" y="10"/>
                  </a:cubicBezTo>
                  <a:cubicBezTo>
                    <a:pt x="5" y="10"/>
                    <a:pt x="5" y="10"/>
                    <a:pt x="5" y="10"/>
                  </a:cubicBezTo>
                  <a:cubicBezTo>
                    <a:pt x="5" y="11"/>
                    <a:pt x="5" y="11"/>
                    <a:pt x="5" y="11"/>
                  </a:cubicBezTo>
                  <a:cubicBezTo>
                    <a:pt x="6" y="11"/>
                    <a:pt x="6" y="11"/>
                    <a:pt x="6" y="11"/>
                  </a:cubicBezTo>
                  <a:cubicBezTo>
                    <a:pt x="6" y="11"/>
                    <a:pt x="6" y="11"/>
                    <a:pt x="6" y="11"/>
                  </a:cubicBezTo>
                  <a:cubicBezTo>
                    <a:pt x="6" y="12"/>
                    <a:pt x="6" y="12"/>
                    <a:pt x="6" y="12"/>
                  </a:cubicBezTo>
                  <a:cubicBezTo>
                    <a:pt x="6" y="12"/>
                    <a:pt x="6" y="12"/>
                    <a:pt x="6" y="12"/>
                  </a:cubicBezTo>
                  <a:cubicBezTo>
                    <a:pt x="6" y="12"/>
                    <a:pt x="6" y="12"/>
                    <a:pt x="6" y="12"/>
                  </a:cubicBezTo>
                  <a:cubicBezTo>
                    <a:pt x="6" y="13"/>
                    <a:pt x="6" y="13"/>
                    <a:pt x="6" y="13"/>
                  </a:cubicBezTo>
                  <a:cubicBezTo>
                    <a:pt x="6" y="14"/>
                    <a:pt x="6"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7" y="16"/>
                    <a:pt x="7" y="16"/>
                  </a:cubicBezTo>
                  <a:cubicBezTo>
                    <a:pt x="7" y="16"/>
                    <a:pt x="7" y="16"/>
                    <a:pt x="7" y="16"/>
                  </a:cubicBezTo>
                  <a:cubicBezTo>
                    <a:pt x="7" y="17"/>
                    <a:pt x="7" y="17"/>
                    <a:pt x="7" y="17"/>
                  </a:cubicBezTo>
                  <a:cubicBezTo>
                    <a:pt x="7" y="17"/>
                    <a:pt x="7" y="17"/>
                    <a:pt x="7" y="17"/>
                  </a:cubicBezTo>
                  <a:cubicBezTo>
                    <a:pt x="7" y="17"/>
                    <a:pt x="7" y="17"/>
                    <a:pt x="7" y="17"/>
                  </a:cubicBezTo>
                  <a:cubicBezTo>
                    <a:pt x="8" y="17"/>
                    <a:pt x="8" y="17"/>
                    <a:pt x="8" y="17"/>
                  </a:cubicBezTo>
                  <a:cubicBezTo>
                    <a:pt x="8" y="18"/>
                    <a:pt x="8" y="18"/>
                    <a:pt x="8" y="18"/>
                  </a:cubicBezTo>
                  <a:cubicBezTo>
                    <a:pt x="9" y="18"/>
                    <a:pt x="9" y="18"/>
                    <a:pt x="9" y="18"/>
                  </a:cubicBezTo>
                  <a:cubicBezTo>
                    <a:pt x="9" y="18"/>
                    <a:pt x="9" y="18"/>
                    <a:pt x="9" y="18"/>
                  </a:cubicBezTo>
                  <a:cubicBezTo>
                    <a:pt x="9" y="18"/>
                    <a:pt x="9" y="18"/>
                    <a:pt x="9" y="18"/>
                  </a:cubicBezTo>
                  <a:cubicBezTo>
                    <a:pt x="9" y="19"/>
                    <a:pt x="9" y="19"/>
                    <a:pt x="9" y="19"/>
                  </a:cubicBezTo>
                  <a:cubicBezTo>
                    <a:pt x="9" y="19"/>
                    <a:pt x="9" y="19"/>
                    <a:pt x="9" y="19"/>
                  </a:cubicBezTo>
                  <a:cubicBezTo>
                    <a:pt x="9" y="19"/>
                    <a:pt x="9" y="19"/>
                    <a:pt x="9" y="19"/>
                  </a:cubicBezTo>
                  <a:cubicBezTo>
                    <a:pt x="10" y="20"/>
                    <a:pt x="10" y="20"/>
                    <a:pt x="10" y="20"/>
                  </a:cubicBezTo>
                  <a:cubicBezTo>
                    <a:pt x="9" y="20"/>
                    <a:pt x="9" y="20"/>
                    <a:pt x="9" y="20"/>
                  </a:cubicBezTo>
                  <a:cubicBezTo>
                    <a:pt x="9" y="20"/>
                    <a:pt x="9" y="20"/>
                    <a:pt x="9" y="20"/>
                  </a:cubicBezTo>
                  <a:cubicBezTo>
                    <a:pt x="10" y="20"/>
                    <a:pt x="10" y="20"/>
                    <a:pt x="10" y="20"/>
                  </a:cubicBezTo>
                  <a:cubicBezTo>
                    <a:pt x="10" y="21"/>
                    <a:pt x="10" y="21"/>
                    <a:pt x="10" y="21"/>
                  </a:cubicBezTo>
                  <a:cubicBezTo>
                    <a:pt x="9" y="20"/>
                    <a:pt x="9" y="20"/>
                    <a:pt x="9" y="20"/>
                  </a:cubicBezTo>
                  <a:cubicBezTo>
                    <a:pt x="9" y="20"/>
                    <a:pt x="9" y="20"/>
                    <a:pt x="9" y="20"/>
                  </a:cubicBezTo>
                  <a:cubicBezTo>
                    <a:pt x="8" y="21"/>
                    <a:pt x="8" y="21"/>
                    <a:pt x="8" y="21"/>
                  </a:cubicBezTo>
                  <a:cubicBezTo>
                    <a:pt x="8" y="21"/>
                    <a:pt x="8" y="21"/>
                    <a:pt x="8" y="21"/>
                  </a:cubicBezTo>
                  <a:cubicBezTo>
                    <a:pt x="8" y="21"/>
                    <a:pt x="8" y="21"/>
                    <a:pt x="8" y="21"/>
                  </a:cubicBezTo>
                  <a:cubicBezTo>
                    <a:pt x="8" y="22"/>
                    <a:pt x="8" y="22"/>
                    <a:pt x="8" y="22"/>
                  </a:cubicBezTo>
                  <a:cubicBezTo>
                    <a:pt x="7" y="22"/>
                    <a:pt x="7" y="22"/>
                    <a:pt x="7" y="22"/>
                  </a:cubicBezTo>
                  <a:cubicBezTo>
                    <a:pt x="7" y="23"/>
                    <a:pt x="7" y="23"/>
                    <a:pt x="7" y="23"/>
                  </a:cubicBezTo>
                  <a:cubicBezTo>
                    <a:pt x="7" y="23"/>
                    <a:pt x="7" y="23"/>
                    <a:pt x="7" y="23"/>
                  </a:cubicBezTo>
                  <a:cubicBezTo>
                    <a:pt x="7" y="23"/>
                    <a:pt x="7" y="23"/>
                    <a:pt x="7" y="23"/>
                  </a:cubicBezTo>
                  <a:cubicBezTo>
                    <a:pt x="6" y="23"/>
                    <a:pt x="6" y="23"/>
                    <a:pt x="6" y="23"/>
                  </a:cubicBezTo>
                  <a:cubicBezTo>
                    <a:pt x="6" y="23"/>
                    <a:pt x="6" y="23"/>
                    <a:pt x="6" y="23"/>
                  </a:cubicBezTo>
                  <a:cubicBezTo>
                    <a:pt x="6" y="24"/>
                    <a:pt x="6" y="24"/>
                    <a:pt x="6" y="24"/>
                  </a:cubicBezTo>
                  <a:cubicBezTo>
                    <a:pt x="6" y="24"/>
                    <a:pt x="6" y="24"/>
                    <a:pt x="6" y="24"/>
                  </a:cubicBezTo>
                  <a:cubicBezTo>
                    <a:pt x="6" y="24"/>
                    <a:pt x="6" y="24"/>
                    <a:pt x="6" y="24"/>
                  </a:cubicBezTo>
                  <a:cubicBezTo>
                    <a:pt x="6" y="24"/>
                    <a:pt x="6" y="24"/>
                    <a:pt x="6" y="24"/>
                  </a:cubicBezTo>
                  <a:cubicBezTo>
                    <a:pt x="6" y="25"/>
                    <a:pt x="6" y="25"/>
                    <a:pt x="6" y="25"/>
                  </a:cubicBezTo>
                  <a:cubicBezTo>
                    <a:pt x="6" y="25"/>
                    <a:pt x="6" y="25"/>
                    <a:pt x="6" y="25"/>
                  </a:cubicBezTo>
                  <a:cubicBezTo>
                    <a:pt x="6" y="25"/>
                    <a:pt x="6" y="25"/>
                    <a:pt x="6"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6"/>
                    <a:pt x="5" y="26"/>
                    <a:pt x="5" y="26"/>
                  </a:cubicBezTo>
                  <a:cubicBezTo>
                    <a:pt x="5" y="26"/>
                    <a:pt x="5" y="26"/>
                    <a:pt x="5" y="26"/>
                  </a:cubicBezTo>
                  <a:cubicBezTo>
                    <a:pt x="5" y="26"/>
                    <a:pt x="5" y="26"/>
                    <a:pt x="5" y="26"/>
                  </a:cubicBezTo>
                  <a:cubicBezTo>
                    <a:pt x="5" y="26"/>
                    <a:pt x="5" y="26"/>
                    <a:pt x="5" y="26"/>
                  </a:cubicBezTo>
                  <a:cubicBezTo>
                    <a:pt x="4" y="27"/>
                    <a:pt x="4" y="27"/>
                    <a:pt x="4" y="27"/>
                  </a:cubicBezTo>
                  <a:cubicBezTo>
                    <a:pt x="4" y="27"/>
                    <a:pt x="4" y="27"/>
                    <a:pt x="4" y="27"/>
                  </a:cubicBezTo>
                  <a:cubicBezTo>
                    <a:pt x="4" y="26"/>
                    <a:pt x="4" y="26"/>
                    <a:pt x="4" y="26"/>
                  </a:cubicBezTo>
                  <a:cubicBezTo>
                    <a:pt x="4" y="26"/>
                    <a:pt x="4" y="26"/>
                    <a:pt x="4" y="26"/>
                  </a:cubicBezTo>
                  <a:cubicBezTo>
                    <a:pt x="3" y="26"/>
                    <a:pt x="3" y="26"/>
                    <a:pt x="3" y="26"/>
                  </a:cubicBezTo>
                  <a:cubicBezTo>
                    <a:pt x="3" y="27"/>
                    <a:pt x="3" y="27"/>
                    <a:pt x="3" y="27"/>
                  </a:cubicBezTo>
                  <a:cubicBezTo>
                    <a:pt x="3" y="27"/>
                    <a:pt x="3" y="27"/>
                    <a:pt x="3" y="27"/>
                  </a:cubicBezTo>
                  <a:cubicBezTo>
                    <a:pt x="3" y="27"/>
                    <a:pt x="3" y="27"/>
                    <a:pt x="3" y="27"/>
                  </a:cubicBezTo>
                  <a:cubicBezTo>
                    <a:pt x="3" y="28"/>
                    <a:pt x="3" y="28"/>
                    <a:pt x="3" y="28"/>
                  </a:cubicBezTo>
                  <a:cubicBezTo>
                    <a:pt x="3" y="28"/>
                    <a:pt x="3" y="28"/>
                    <a:pt x="3" y="28"/>
                  </a:cubicBezTo>
                  <a:cubicBezTo>
                    <a:pt x="3" y="28"/>
                    <a:pt x="3" y="28"/>
                    <a:pt x="3" y="28"/>
                  </a:cubicBezTo>
                  <a:cubicBezTo>
                    <a:pt x="3" y="29"/>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4" y="29"/>
                    <a:pt x="4" y="29"/>
                    <a:pt x="4" y="29"/>
                  </a:cubicBezTo>
                  <a:cubicBezTo>
                    <a:pt x="3" y="30"/>
                    <a:pt x="3" y="30"/>
                    <a:pt x="3" y="30"/>
                  </a:cubicBezTo>
                  <a:cubicBezTo>
                    <a:pt x="3" y="30"/>
                    <a:pt x="3" y="30"/>
                    <a:pt x="3" y="30"/>
                  </a:cubicBezTo>
                  <a:cubicBezTo>
                    <a:pt x="4" y="31"/>
                    <a:pt x="4" y="31"/>
                    <a:pt x="4" y="31"/>
                  </a:cubicBezTo>
                  <a:cubicBezTo>
                    <a:pt x="3" y="31"/>
                    <a:pt x="3" y="31"/>
                    <a:pt x="3" y="31"/>
                  </a:cubicBezTo>
                  <a:cubicBezTo>
                    <a:pt x="4" y="31"/>
                    <a:pt x="4" y="31"/>
                    <a:pt x="4" y="31"/>
                  </a:cubicBezTo>
                  <a:cubicBezTo>
                    <a:pt x="4" y="32"/>
                    <a:pt x="4" y="32"/>
                    <a:pt x="4" y="32"/>
                  </a:cubicBezTo>
                  <a:cubicBezTo>
                    <a:pt x="4" y="32"/>
                    <a:pt x="4" y="32"/>
                    <a:pt x="4" y="32"/>
                  </a:cubicBezTo>
                  <a:cubicBezTo>
                    <a:pt x="4" y="32"/>
                    <a:pt x="4" y="32"/>
                    <a:pt x="4" y="32"/>
                  </a:cubicBezTo>
                  <a:cubicBezTo>
                    <a:pt x="4" y="32"/>
                    <a:pt x="4" y="32"/>
                    <a:pt x="4" y="32"/>
                  </a:cubicBezTo>
                  <a:cubicBezTo>
                    <a:pt x="4" y="33"/>
                    <a:pt x="4" y="33"/>
                    <a:pt x="4" y="33"/>
                  </a:cubicBezTo>
                  <a:cubicBezTo>
                    <a:pt x="4" y="33"/>
                    <a:pt x="4" y="33"/>
                    <a:pt x="4" y="33"/>
                  </a:cubicBezTo>
                  <a:cubicBezTo>
                    <a:pt x="4" y="34"/>
                    <a:pt x="4" y="34"/>
                    <a:pt x="4" y="34"/>
                  </a:cubicBezTo>
                  <a:cubicBezTo>
                    <a:pt x="4" y="34"/>
                    <a:pt x="4" y="34"/>
                    <a:pt x="4" y="34"/>
                  </a:cubicBezTo>
                  <a:cubicBezTo>
                    <a:pt x="4" y="35"/>
                    <a:pt x="4" y="35"/>
                    <a:pt x="4" y="35"/>
                  </a:cubicBezTo>
                  <a:cubicBezTo>
                    <a:pt x="4" y="35"/>
                    <a:pt x="4" y="35"/>
                    <a:pt x="4" y="35"/>
                  </a:cubicBezTo>
                  <a:cubicBezTo>
                    <a:pt x="4" y="35"/>
                    <a:pt x="4" y="35"/>
                    <a:pt x="4" y="35"/>
                  </a:cubicBezTo>
                  <a:cubicBezTo>
                    <a:pt x="5" y="35"/>
                    <a:pt x="5" y="35"/>
                    <a:pt x="5" y="35"/>
                  </a:cubicBezTo>
                  <a:cubicBezTo>
                    <a:pt x="5" y="35"/>
                    <a:pt x="5" y="35"/>
                    <a:pt x="5" y="35"/>
                  </a:cubicBezTo>
                  <a:cubicBezTo>
                    <a:pt x="5" y="35"/>
                    <a:pt x="5" y="35"/>
                    <a:pt x="5" y="35"/>
                  </a:cubicBezTo>
                  <a:cubicBezTo>
                    <a:pt x="5" y="36"/>
                    <a:pt x="5" y="36"/>
                    <a:pt x="5" y="36"/>
                  </a:cubicBezTo>
                  <a:cubicBezTo>
                    <a:pt x="6" y="36"/>
                    <a:pt x="6" y="36"/>
                    <a:pt x="6" y="36"/>
                  </a:cubicBezTo>
                  <a:cubicBezTo>
                    <a:pt x="6" y="36"/>
                    <a:pt x="6" y="36"/>
                    <a:pt x="6" y="36"/>
                  </a:cubicBezTo>
                  <a:cubicBezTo>
                    <a:pt x="6" y="36"/>
                    <a:pt x="6" y="36"/>
                    <a:pt x="6"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8" y="37"/>
                    <a:pt x="8" y="37"/>
                    <a:pt x="8" y="37"/>
                  </a:cubicBezTo>
                  <a:cubicBezTo>
                    <a:pt x="8" y="37"/>
                    <a:pt x="8" y="37"/>
                    <a:pt x="8" y="37"/>
                  </a:cubicBezTo>
                  <a:cubicBezTo>
                    <a:pt x="7" y="38"/>
                    <a:pt x="7" y="38"/>
                    <a:pt x="7" y="38"/>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7"/>
                  </a:cubicBezTo>
                  <a:cubicBezTo>
                    <a:pt x="10" y="37"/>
                    <a:pt x="10" y="37"/>
                    <a:pt x="10" y="37"/>
                  </a:cubicBezTo>
                  <a:cubicBezTo>
                    <a:pt x="11" y="36"/>
                    <a:pt x="11" y="36"/>
                    <a:pt x="11" y="36"/>
                  </a:cubicBezTo>
                  <a:cubicBezTo>
                    <a:pt x="11" y="36"/>
                    <a:pt x="11" y="36"/>
                    <a:pt x="11" y="36"/>
                  </a:cubicBezTo>
                  <a:cubicBezTo>
                    <a:pt x="11" y="36"/>
                    <a:pt x="11" y="36"/>
                    <a:pt x="11"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3" y="36"/>
                    <a:pt x="13" y="36"/>
                    <a:pt x="13" y="36"/>
                  </a:cubicBezTo>
                  <a:cubicBezTo>
                    <a:pt x="12" y="35"/>
                    <a:pt x="12" y="35"/>
                    <a:pt x="12" y="35"/>
                  </a:cubicBezTo>
                  <a:cubicBezTo>
                    <a:pt x="13" y="35"/>
                    <a:pt x="13" y="35"/>
                    <a:pt x="13" y="35"/>
                  </a:cubicBezTo>
                  <a:cubicBezTo>
                    <a:pt x="13" y="36"/>
                    <a:pt x="13" y="36"/>
                    <a:pt x="13" y="36"/>
                  </a:cubicBezTo>
                  <a:cubicBezTo>
                    <a:pt x="13" y="36"/>
                    <a:pt x="13" y="36"/>
                    <a:pt x="13" y="36"/>
                  </a:cubicBezTo>
                  <a:cubicBezTo>
                    <a:pt x="13" y="35"/>
                    <a:pt x="13" y="35"/>
                    <a:pt x="13" y="35"/>
                  </a:cubicBezTo>
                  <a:cubicBezTo>
                    <a:pt x="13" y="36"/>
                    <a:pt x="13" y="36"/>
                    <a:pt x="13" y="36"/>
                  </a:cubicBezTo>
                  <a:cubicBezTo>
                    <a:pt x="14" y="36"/>
                    <a:pt x="14" y="36"/>
                    <a:pt x="14" y="36"/>
                  </a:cubicBezTo>
                  <a:cubicBezTo>
                    <a:pt x="14" y="35"/>
                    <a:pt x="14" y="35"/>
                    <a:pt x="14" y="35"/>
                  </a:cubicBezTo>
                  <a:cubicBezTo>
                    <a:pt x="14" y="35"/>
                    <a:pt x="14" y="35"/>
                    <a:pt x="14" y="35"/>
                  </a:cubicBezTo>
                  <a:cubicBezTo>
                    <a:pt x="14" y="36"/>
                    <a:pt x="14" y="36"/>
                    <a:pt x="14" y="36"/>
                  </a:cubicBezTo>
                  <a:cubicBezTo>
                    <a:pt x="14" y="35"/>
                    <a:pt x="14" y="35"/>
                    <a:pt x="14" y="35"/>
                  </a:cubicBezTo>
                  <a:cubicBezTo>
                    <a:pt x="15" y="35"/>
                    <a:pt x="15" y="35"/>
                    <a:pt x="15" y="35"/>
                  </a:cubicBezTo>
                  <a:cubicBezTo>
                    <a:pt x="15" y="36"/>
                    <a:pt x="15" y="36"/>
                    <a:pt x="15" y="36"/>
                  </a:cubicBezTo>
                  <a:cubicBezTo>
                    <a:pt x="16" y="36"/>
                    <a:pt x="16" y="36"/>
                    <a:pt x="16" y="36"/>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7" y="35"/>
                    <a:pt x="17" y="35"/>
                  </a:cubicBezTo>
                  <a:close/>
                  <a:moveTo>
                    <a:pt x="9" y="20"/>
                  </a:moveTo>
                  <a:cubicBezTo>
                    <a:pt x="9" y="20"/>
                    <a:pt x="9" y="20"/>
                    <a:pt x="9" y="20"/>
                  </a:cubicBezTo>
                  <a:cubicBezTo>
                    <a:pt x="8" y="20"/>
                    <a:pt x="8" y="20"/>
                    <a:pt x="8" y="20"/>
                  </a:cubicBezTo>
                  <a:cubicBezTo>
                    <a:pt x="8" y="20"/>
                    <a:pt x="8" y="20"/>
                    <a:pt x="8" y="20"/>
                  </a:cubicBezTo>
                  <a:cubicBezTo>
                    <a:pt x="8" y="19"/>
                    <a:pt x="8" y="19"/>
                    <a:pt x="8" y="19"/>
                  </a:cubicBezTo>
                  <a:cubicBezTo>
                    <a:pt x="9" y="19"/>
                    <a:pt x="9" y="19"/>
                    <a:pt x="9" y="19"/>
                  </a:cubicBezTo>
                  <a:cubicBezTo>
                    <a:pt x="9" y="20"/>
                    <a:pt x="9" y="20"/>
                    <a:pt x="9" y="20"/>
                  </a:cubicBezTo>
                  <a:cubicBezTo>
                    <a:pt x="9" y="20"/>
                    <a:pt x="9" y="20"/>
                    <a:pt x="9" y="20"/>
                  </a:cubicBezTo>
                  <a:cubicBezTo>
                    <a:pt x="9" y="20"/>
                    <a:pt x="9" y="20"/>
                    <a:pt x="9" y="20"/>
                  </a:cubicBezTo>
                  <a:close/>
                  <a:moveTo>
                    <a:pt x="3" y="26"/>
                  </a:moveTo>
                  <a:cubicBezTo>
                    <a:pt x="3" y="26"/>
                    <a:pt x="3" y="26"/>
                    <a:pt x="3" y="26"/>
                  </a:cubicBezTo>
                  <a:cubicBezTo>
                    <a:pt x="3" y="26"/>
                    <a:pt x="3" y="26"/>
                    <a:pt x="3" y="26"/>
                  </a:cubicBezTo>
                  <a:cubicBezTo>
                    <a:pt x="3" y="26"/>
                    <a:pt x="3" y="26"/>
                    <a:pt x="3" y="26"/>
                  </a:cubicBezTo>
                  <a:cubicBezTo>
                    <a:pt x="3" y="26"/>
                    <a:pt x="3" y="26"/>
                    <a:pt x="3" y="26"/>
                  </a:cubicBezTo>
                  <a:close/>
                  <a:moveTo>
                    <a:pt x="3" y="26"/>
                  </a:moveTo>
                  <a:cubicBezTo>
                    <a:pt x="3" y="26"/>
                    <a:pt x="3" y="26"/>
                    <a:pt x="3" y="26"/>
                  </a:cubicBezTo>
                  <a:cubicBezTo>
                    <a:pt x="3" y="26"/>
                    <a:pt x="3" y="26"/>
                    <a:pt x="3" y="26"/>
                  </a:cubicBezTo>
                  <a:cubicBezTo>
                    <a:pt x="3" y="27"/>
                    <a:pt x="3" y="27"/>
                    <a:pt x="3" y="27"/>
                  </a:cubicBezTo>
                  <a:cubicBezTo>
                    <a:pt x="3" y="27"/>
                    <a:pt x="3" y="27"/>
                    <a:pt x="3" y="27"/>
                  </a:cubicBezTo>
                  <a:cubicBezTo>
                    <a:pt x="3" y="26"/>
                    <a:pt x="3" y="26"/>
                    <a:pt x="3" y="26"/>
                  </a:cubicBezTo>
                  <a:cubicBezTo>
                    <a:pt x="3" y="26"/>
                    <a:pt x="3" y="26"/>
                    <a:pt x="3" y="26"/>
                  </a:cubicBezTo>
                  <a:close/>
                  <a:moveTo>
                    <a:pt x="7" y="37"/>
                  </a:moveTo>
                  <a:cubicBezTo>
                    <a:pt x="7" y="37"/>
                    <a:pt x="7" y="37"/>
                    <a:pt x="7" y="37"/>
                  </a:cubicBezTo>
                  <a:cubicBezTo>
                    <a:pt x="7" y="38"/>
                    <a:pt x="7" y="38"/>
                    <a:pt x="7" y="38"/>
                  </a:cubicBezTo>
                  <a:cubicBezTo>
                    <a:pt x="7" y="37"/>
                    <a:pt x="7" y="37"/>
                    <a:pt x="7" y="37"/>
                  </a:cubicBezTo>
                  <a:cubicBezTo>
                    <a:pt x="7" y="37"/>
                    <a:pt x="7" y="37"/>
                    <a:pt x="7" y="37"/>
                  </a:cubicBezTo>
                  <a:cubicBezTo>
                    <a:pt x="7" y="37"/>
                    <a:pt x="7" y="37"/>
                    <a:pt x="7" y="37"/>
                  </a:cubicBezTo>
                  <a:close/>
                  <a:moveTo>
                    <a:pt x="7" y="37"/>
                  </a:moveTo>
                  <a:cubicBezTo>
                    <a:pt x="7" y="37"/>
                    <a:pt x="7" y="37"/>
                    <a:pt x="7" y="37"/>
                  </a:cubicBezTo>
                  <a:cubicBezTo>
                    <a:pt x="6" y="37"/>
                    <a:pt x="6" y="37"/>
                    <a:pt x="6" y="37"/>
                  </a:cubicBezTo>
                  <a:cubicBezTo>
                    <a:pt x="7" y="37"/>
                    <a:pt x="7" y="37"/>
                    <a:pt x="7" y="37"/>
                  </a:cubicBezTo>
                  <a:close/>
                  <a:moveTo>
                    <a:pt x="6" y="36"/>
                  </a:moveTo>
                  <a:cubicBezTo>
                    <a:pt x="6" y="36"/>
                    <a:pt x="6" y="36"/>
                    <a:pt x="6" y="36"/>
                  </a:cubicBezTo>
                  <a:cubicBezTo>
                    <a:pt x="6" y="36"/>
                    <a:pt x="6" y="36"/>
                    <a:pt x="6" y="36"/>
                  </a:cubicBezTo>
                  <a:cubicBezTo>
                    <a:pt x="6" y="37"/>
                    <a:pt x="6" y="37"/>
                    <a:pt x="6" y="37"/>
                  </a:cubicBezTo>
                  <a:cubicBezTo>
                    <a:pt x="6" y="36"/>
                    <a:pt x="6" y="36"/>
                    <a:pt x="6" y="36"/>
                  </a:cubicBezTo>
                  <a:cubicBezTo>
                    <a:pt x="6" y="36"/>
                    <a:pt x="6" y="36"/>
                    <a:pt x="6" y="36"/>
                  </a:cubicBezTo>
                  <a:close/>
                  <a:moveTo>
                    <a:pt x="5" y="36"/>
                  </a:moveTo>
                  <a:cubicBezTo>
                    <a:pt x="5" y="36"/>
                    <a:pt x="5" y="36"/>
                    <a:pt x="5" y="36"/>
                  </a:cubicBezTo>
                  <a:cubicBezTo>
                    <a:pt x="5" y="36"/>
                    <a:pt x="5" y="36"/>
                    <a:pt x="5" y="36"/>
                  </a:cubicBezTo>
                  <a:cubicBezTo>
                    <a:pt x="5" y="36"/>
                    <a:pt x="5" y="36"/>
                    <a:pt x="5" y="36"/>
                  </a:cubicBezTo>
                  <a:cubicBezTo>
                    <a:pt x="5" y="36"/>
                    <a:pt x="5" y="36"/>
                    <a:pt x="5" y="36"/>
                  </a:cubicBezTo>
                  <a:close/>
                  <a:moveTo>
                    <a:pt x="4" y="36"/>
                  </a:moveTo>
                  <a:cubicBezTo>
                    <a:pt x="4" y="36"/>
                    <a:pt x="4" y="36"/>
                    <a:pt x="4" y="36"/>
                  </a:cubicBezTo>
                  <a:cubicBezTo>
                    <a:pt x="4" y="36"/>
                    <a:pt x="4" y="36"/>
                    <a:pt x="4" y="36"/>
                  </a:cubicBezTo>
                  <a:cubicBezTo>
                    <a:pt x="4" y="36"/>
                    <a:pt x="4" y="36"/>
                    <a:pt x="4" y="36"/>
                  </a:cubicBezTo>
                  <a:close/>
                  <a:moveTo>
                    <a:pt x="1" y="36"/>
                  </a:moveTo>
                  <a:cubicBezTo>
                    <a:pt x="2" y="36"/>
                    <a:pt x="2" y="36"/>
                    <a:pt x="2" y="36"/>
                  </a:cubicBezTo>
                  <a:cubicBezTo>
                    <a:pt x="2" y="36"/>
                    <a:pt x="2" y="36"/>
                    <a:pt x="2" y="36"/>
                  </a:cubicBezTo>
                  <a:cubicBezTo>
                    <a:pt x="1" y="36"/>
                    <a:pt x="1" y="36"/>
                    <a:pt x="1" y="36"/>
                  </a:cubicBezTo>
                  <a:cubicBezTo>
                    <a:pt x="1" y="36"/>
                    <a:pt x="1" y="36"/>
                    <a:pt x="1" y="36"/>
                  </a:cubicBezTo>
                  <a:cubicBezTo>
                    <a:pt x="2" y="36"/>
                    <a:pt x="2" y="36"/>
                    <a:pt x="2" y="36"/>
                  </a:cubicBezTo>
                  <a:cubicBezTo>
                    <a:pt x="2" y="36"/>
                    <a:pt x="2" y="36"/>
                    <a:pt x="2" y="36"/>
                  </a:cubicBezTo>
                  <a:cubicBezTo>
                    <a:pt x="2" y="36"/>
                    <a:pt x="2" y="36"/>
                    <a:pt x="2" y="36"/>
                  </a:cubicBezTo>
                  <a:cubicBezTo>
                    <a:pt x="2" y="36"/>
                    <a:pt x="2" y="36"/>
                    <a:pt x="2" y="36"/>
                  </a:cubicBezTo>
                  <a:cubicBezTo>
                    <a:pt x="2" y="37"/>
                    <a:pt x="2" y="37"/>
                    <a:pt x="2" y="37"/>
                  </a:cubicBezTo>
                  <a:cubicBezTo>
                    <a:pt x="2" y="37"/>
                    <a:pt x="2" y="37"/>
                    <a:pt x="2" y="37"/>
                  </a:cubicBezTo>
                  <a:cubicBezTo>
                    <a:pt x="2" y="37"/>
                    <a:pt x="2" y="37"/>
                    <a:pt x="2" y="37"/>
                  </a:cubicBezTo>
                  <a:cubicBezTo>
                    <a:pt x="2" y="37"/>
                    <a:pt x="2" y="37"/>
                    <a:pt x="2" y="37"/>
                  </a:cubicBezTo>
                  <a:cubicBezTo>
                    <a:pt x="2" y="37"/>
                    <a:pt x="2" y="37"/>
                    <a:pt x="2" y="37"/>
                  </a:cubicBezTo>
                  <a:cubicBezTo>
                    <a:pt x="2" y="37"/>
                    <a:pt x="2" y="37"/>
                    <a:pt x="2" y="37"/>
                  </a:cubicBezTo>
                  <a:cubicBezTo>
                    <a:pt x="1" y="37"/>
                    <a:pt x="1" y="37"/>
                    <a:pt x="1" y="37"/>
                  </a:cubicBezTo>
                  <a:cubicBezTo>
                    <a:pt x="1" y="37"/>
                    <a:pt x="1" y="37"/>
                    <a:pt x="1" y="37"/>
                  </a:cubicBezTo>
                  <a:cubicBezTo>
                    <a:pt x="1" y="37"/>
                    <a:pt x="1" y="37"/>
                    <a:pt x="1" y="37"/>
                  </a:cubicBezTo>
                  <a:lnTo>
                    <a:pt x="1" y="3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3561" y="1698"/>
              <a:ext cx="93" cy="67"/>
            </a:xfrm>
            <a:custGeom>
              <a:avLst/>
              <a:gdLst>
                <a:gd name="T0" fmla="*/ 93 w 93"/>
                <a:gd name="T1" fmla="*/ 59 h 67"/>
                <a:gd name="T2" fmla="*/ 93 w 93"/>
                <a:gd name="T3" fmla="*/ 51 h 67"/>
                <a:gd name="T4" fmla="*/ 84 w 93"/>
                <a:gd name="T5" fmla="*/ 34 h 67"/>
                <a:gd name="T6" fmla="*/ 84 w 93"/>
                <a:gd name="T7" fmla="*/ 25 h 67"/>
                <a:gd name="T8" fmla="*/ 93 w 93"/>
                <a:gd name="T9" fmla="*/ 9 h 67"/>
                <a:gd name="T10" fmla="*/ 93 w 93"/>
                <a:gd name="T11" fmla="*/ 9 h 67"/>
                <a:gd name="T12" fmla="*/ 93 w 93"/>
                <a:gd name="T13" fmla="*/ 9 h 67"/>
                <a:gd name="T14" fmla="*/ 67 w 93"/>
                <a:gd name="T15" fmla="*/ 9 h 67"/>
                <a:gd name="T16" fmla="*/ 59 w 93"/>
                <a:gd name="T17" fmla="*/ 0 h 67"/>
                <a:gd name="T18" fmla="*/ 51 w 93"/>
                <a:gd name="T19" fmla="*/ 0 h 67"/>
                <a:gd name="T20" fmla="*/ 51 w 93"/>
                <a:gd name="T21" fmla="*/ 0 h 67"/>
                <a:gd name="T22" fmla="*/ 51 w 93"/>
                <a:gd name="T23" fmla="*/ 9 h 67"/>
                <a:gd name="T24" fmla="*/ 51 w 93"/>
                <a:gd name="T25" fmla="*/ 9 h 67"/>
                <a:gd name="T26" fmla="*/ 42 w 93"/>
                <a:gd name="T27" fmla="*/ 9 h 67"/>
                <a:gd name="T28" fmla="*/ 34 w 93"/>
                <a:gd name="T29" fmla="*/ 9 h 67"/>
                <a:gd name="T30" fmla="*/ 34 w 93"/>
                <a:gd name="T31" fmla="*/ 17 h 67"/>
                <a:gd name="T32" fmla="*/ 25 w 93"/>
                <a:gd name="T33" fmla="*/ 17 h 67"/>
                <a:gd name="T34" fmla="*/ 25 w 93"/>
                <a:gd name="T35" fmla="*/ 25 h 67"/>
                <a:gd name="T36" fmla="*/ 25 w 93"/>
                <a:gd name="T37" fmla="*/ 25 h 67"/>
                <a:gd name="T38" fmla="*/ 25 w 93"/>
                <a:gd name="T39" fmla="*/ 34 h 67"/>
                <a:gd name="T40" fmla="*/ 25 w 93"/>
                <a:gd name="T41" fmla="*/ 34 h 67"/>
                <a:gd name="T42" fmla="*/ 34 w 93"/>
                <a:gd name="T43" fmla="*/ 42 h 67"/>
                <a:gd name="T44" fmla="*/ 34 w 93"/>
                <a:gd name="T45" fmla="*/ 42 h 67"/>
                <a:gd name="T46" fmla="*/ 42 w 93"/>
                <a:gd name="T47" fmla="*/ 42 h 67"/>
                <a:gd name="T48" fmla="*/ 34 w 93"/>
                <a:gd name="T49" fmla="*/ 51 h 67"/>
                <a:gd name="T50" fmla="*/ 42 w 93"/>
                <a:gd name="T51" fmla="*/ 51 h 67"/>
                <a:gd name="T52" fmla="*/ 51 w 93"/>
                <a:gd name="T53" fmla="*/ 51 h 67"/>
                <a:gd name="T54" fmla="*/ 59 w 93"/>
                <a:gd name="T55" fmla="*/ 51 h 67"/>
                <a:gd name="T56" fmla="*/ 59 w 93"/>
                <a:gd name="T57" fmla="*/ 51 h 67"/>
                <a:gd name="T58" fmla="*/ 67 w 93"/>
                <a:gd name="T59" fmla="*/ 59 h 67"/>
                <a:gd name="T60" fmla="*/ 76 w 93"/>
                <a:gd name="T61" fmla="*/ 59 h 67"/>
                <a:gd name="T62" fmla="*/ 84 w 93"/>
                <a:gd name="T63" fmla="*/ 59 h 67"/>
                <a:gd name="T64" fmla="*/ 84 w 93"/>
                <a:gd name="T65" fmla="*/ 67 h 67"/>
                <a:gd name="T66" fmla="*/ 17 w 93"/>
                <a:gd name="T67" fmla="*/ 25 h 67"/>
                <a:gd name="T68" fmla="*/ 17 w 93"/>
                <a:gd name="T69" fmla="*/ 25 h 67"/>
                <a:gd name="T70" fmla="*/ 17 w 93"/>
                <a:gd name="T71" fmla="*/ 25 h 67"/>
                <a:gd name="T72" fmla="*/ 9 w 93"/>
                <a:gd name="T73" fmla="*/ 25 h 67"/>
                <a:gd name="T74" fmla="*/ 0 w 93"/>
                <a:gd name="T75" fmla="*/ 25 h 67"/>
                <a:gd name="T76" fmla="*/ 9 w 93"/>
                <a:gd name="T77" fmla="*/ 25 h 67"/>
                <a:gd name="T78" fmla="*/ 9 w 93"/>
                <a:gd name="T79" fmla="*/ 25 h 67"/>
                <a:gd name="T80" fmla="*/ 9 w 93"/>
                <a:gd name="T81" fmla="*/ 25 h 67"/>
                <a:gd name="T82" fmla="*/ 17 w 93"/>
                <a:gd name="T83" fmla="*/ 25 h 67"/>
                <a:gd name="T84" fmla="*/ 9 w 93"/>
                <a:gd name="T85" fmla="*/ 25 h 67"/>
                <a:gd name="T86" fmla="*/ 9 w 93"/>
                <a:gd name="T87" fmla="*/ 34 h 67"/>
                <a:gd name="T88" fmla="*/ 17 w 93"/>
                <a:gd name="T89" fmla="*/ 34 h 67"/>
                <a:gd name="T90" fmla="*/ 25 w 93"/>
                <a:gd name="T91" fmla="*/ 34 h 67"/>
                <a:gd name="T92" fmla="*/ 17 w 93"/>
                <a:gd name="T93" fmla="*/ 34 h 67"/>
                <a:gd name="T94" fmla="*/ 0 w 93"/>
                <a:gd name="T95" fmla="*/ 51 h 67"/>
                <a:gd name="T96" fmla="*/ 9 w 93"/>
                <a:gd name="T97" fmla="*/ 51 h 67"/>
                <a:gd name="T98" fmla="*/ 9 w 93"/>
                <a:gd name="T99" fmla="*/ 42 h 67"/>
                <a:gd name="T100" fmla="*/ 17 w 93"/>
                <a:gd name="T101" fmla="*/ 42 h 67"/>
                <a:gd name="T102" fmla="*/ 17 w 93"/>
                <a:gd name="T103" fmla="*/ 42 h 67"/>
                <a:gd name="T104" fmla="*/ 17 w 93"/>
                <a:gd name="T105" fmla="*/ 34 h 67"/>
                <a:gd name="T106" fmla="*/ 17 w 93"/>
                <a:gd name="T107" fmla="*/ 34 h 67"/>
                <a:gd name="T108" fmla="*/ 9 w 93"/>
                <a:gd name="T109" fmla="*/ 34 h 67"/>
                <a:gd name="T110" fmla="*/ 0 w 93"/>
                <a:gd name="T111" fmla="*/ 34 h 67"/>
                <a:gd name="T112" fmla="*/ 0 w 93"/>
                <a:gd name="T113" fmla="*/ 34 h 67"/>
                <a:gd name="T114" fmla="*/ 0 w 93"/>
                <a:gd name="T115" fmla="*/ 34 h 67"/>
                <a:gd name="T116" fmla="*/ 0 w 93"/>
                <a:gd name="T117" fmla="*/ 42 h 67"/>
                <a:gd name="T118" fmla="*/ 0 w 93"/>
                <a:gd name="T119" fmla="*/ 42 h 67"/>
                <a:gd name="T120" fmla="*/ 0 w 93"/>
                <a:gd name="T121" fmla="*/ 42 h 67"/>
                <a:gd name="T122" fmla="*/ 0 w 93"/>
                <a:gd name="T123" fmla="*/ 51 h 67"/>
                <a:gd name="T124" fmla="*/ 0 w 93"/>
                <a:gd name="T125"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 h="67">
                  <a:moveTo>
                    <a:pt x="84" y="67"/>
                  </a:moveTo>
                  <a:lnTo>
                    <a:pt x="93" y="59"/>
                  </a:lnTo>
                  <a:lnTo>
                    <a:pt x="93" y="59"/>
                  </a:lnTo>
                  <a:lnTo>
                    <a:pt x="93" y="51"/>
                  </a:lnTo>
                  <a:lnTo>
                    <a:pt x="93" y="51"/>
                  </a:lnTo>
                  <a:lnTo>
                    <a:pt x="84" y="34"/>
                  </a:lnTo>
                  <a:lnTo>
                    <a:pt x="84" y="25"/>
                  </a:lnTo>
                  <a:lnTo>
                    <a:pt x="84" y="25"/>
                  </a:lnTo>
                  <a:lnTo>
                    <a:pt x="84" y="17"/>
                  </a:lnTo>
                  <a:lnTo>
                    <a:pt x="93" y="9"/>
                  </a:lnTo>
                  <a:lnTo>
                    <a:pt x="93" y="9"/>
                  </a:lnTo>
                  <a:lnTo>
                    <a:pt x="93" y="9"/>
                  </a:lnTo>
                  <a:lnTo>
                    <a:pt x="93" y="9"/>
                  </a:lnTo>
                  <a:lnTo>
                    <a:pt x="93" y="9"/>
                  </a:lnTo>
                  <a:lnTo>
                    <a:pt x="76" y="9"/>
                  </a:lnTo>
                  <a:lnTo>
                    <a:pt x="67" y="9"/>
                  </a:lnTo>
                  <a:lnTo>
                    <a:pt x="59" y="9"/>
                  </a:lnTo>
                  <a:lnTo>
                    <a:pt x="59" y="0"/>
                  </a:lnTo>
                  <a:lnTo>
                    <a:pt x="59" y="9"/>
                  </a:lnTo>
                  <a:lnTo>
                    <a:pt x="51" y="0"/>
                  </a:lnTo>
                  <a:lnTo>
                    <a:pt x="51" y="0"/>
                  </a:lnTo>
                  <a:lnTo>
                    <a:pt x="51" y="0"/>
                  </a:lnTo>
                  <a:lnTo>
                    <a:pt x="51" y="9"/>
                  </a:lnTo>
                  <a:lnTo>
                    <a:pt x="51" y="9"/>
                  </a:lnTo>
                  <a:lnTo>
                    <a:pt x="51" y="9"/>
                  </a:lnTo>
                  <a:lnTo>
                    <a:pt x="51" y="9"/>
                  </a:lnTo>
                  <a:lnTo>
                    <a:pt x="42" y="9"/>
                  </a:lnTo>
                  <a:lnTo>
                    <a:pt x="42" y="9"/>
                  </a:lnTo>
                  <a:lnTo>
                    <a:pt x="42" y="9"/>
                  </a:lnTo>
                  <a:lnTo>
                    <a:pt x="34" y="9"/>
                  </a:lnTo>
                  <a:lnTo>
                    <a:pt x="34" y="9"/>
                  </a:lnTo>
                  <a:lnTo>
                    <a:pt x="34" y="17"/>
                  </a:lnTo>
                  <a:lnTo>
                    <a:pt x="25" y="9"/>
                  </a:lnTo>
                  <a:lnTo>
                    <a:pt x="25" y="17"/>
                  </a:lnTo>
                  <a:lnTo>
                    <a:pt x="25" y="17"/>
                  </a:lnTo>
                  <a:lnTo>
                    <a:pt x="25" y="25"/>
                  </a:lnTo>
                  <a:lnTo>
                    <a:pt x="25" y="34"/>
                  </a:lnTo>
                  <a:lnTo>
                    <a:pt x="25" y="25"/>
                  </a:lnTo>
                  <a:lnTo>
                    <a:pt x="25" y="25"/>
                  </a:lnTo>
                  <a:lnTo>
                    <a:pt x="25" y="34"/>
                  </a:lnTo>
                  <a:lnTo>
                    <a:pt x="25" y="34"/>
                  </a:lnTo>
                  <a:lnTo>
                    <a:pt x="25" y="34"/>
                  </a:lnTo>
                  <a:lnTo>
                    <a:pt x="25" y="42"/>
                  </a:lnTo>
                  <a:lnTo>
                    <a:pt x="34" y="42"/>
                  </a:lnTo>
                  <a:lnTo>
                    <a:pt x="34" y="42"/>
                  </a:lnTo>
                  <a:lnTo>
                    <a:pt x="34" y="42"/>
                  </a:lnTo>
                  <a:lnTo>
                    <a:pt x="34" y="42"/>
                  </a:lnTo>
                  <a:lnTo>
                    <a:pt x="42" y="42"/>
                  </a:lnTo>
                  <a:lnTo>
                    <a:pt x="34" y="51"/>
                  </a:lnTo>
                  <a:lnTo>
                    <a:pt x="34" y="51"/>
                  </a:lnTo>
                  <a:lnTo>
                    <a:pt x="42" y="51"/>
                  </a:lnTo>
                  <a:lnTo>
                    <a:pt x="42" y="51"/>
                  </a:lnTo>
                  <a:lnTo>
                    <a:pt x="51" y="51"/>
                  </a:lnTo>
                  <a:lnTo>
                    <a:pt x="51" y="51"/>
                  </a:lnTo>
                  <a:lnTo>
                    <a:pt x="59" y="51"/>
                  </a:lnTo>
                  <a:lnTo>
                    <a:pt x="59" y="51"/>
                  </a:lnTo>
                  <a:lnTo>
                    <a:pt x="59" y="51"/>
                  </a:lnTo>
                  <a:lnTo>
                    <a:pt x="59" y="51"/>
                  </a:lnTo>
                  <a:lnTo>
                    <a:pt x="59" y="51"/>
                  </a:lnTo>
                  <a:lnTo>
                    <a:pt x="67" y="59"/>
                  </a:lnTo>
                  <a:lnTo>
                    <a:pt x="67" y="59"/>
                  </a:lnTo>
                  <a:lnTo>
                    <a:pt x="76" y="59"/>
                  </a:lnTo>
                  <a:lnTo>
                    <a:pt x="76" y="67"/>
                  </a:lnTo>
                  <a:lnTo>
                    <a:pt x="84" y="59"/>
                  </a:lnTo>
                  <a:lnTo>
                    <a:pt x="84" y="67"/>
                  </a:lnTo>
                  <a:lnTo>
                    <a:pt x="84" y="67"/>
                  </a:lnTo>
                  <a:close/>
                  <a:moveTo>
                    <a:pt x="17" y="25"/>
                  </a:moveTo>
                  <a:lnTo>
                    <a:pt x="17" y="25"/>
                  </a:lnTo>
                  <a:lnTo>
                    <a:pt x="17" y="25"/>
                  </a:lnTo>
                  <a:lnTo>
                    <a:pt x="17" y="25"/>
                  </a:lnTo>
                  <a:lnTo>
                    <a:pt x="17" y="25"/>
                  </a:lnTo>
                  <a:lnTo>
                    <a:pt x="17" y="25"/>
                  </a:lnTo>
                  <a:close/>
                  <a:moveTo>
                    <a:pt x="9" y="34"/>
                  </a:moveTo>
                  <a:lnTo>
                    <a:pt x="9" y="25"/>
                  </a:lnTo>
                  <a:lnTo>
                    <a:pt x="9" y="25"/>
                  </a:lnTo>
                  <a:lnTo>
                    <a:pt x="0" y="25"/>
                  </a:lnTo>
                  <a:lnTo>
                    <a:pt x="0" y="25"/>
                  </a:lnTo>
                  <a:lnTo>
                    <a:pt x="9" y="25"/>
                  </a:lnTo>
                  <a:lnTo>
                    <a:pt x="9" y="25"/>
                  </a:lnTo>
                  <a:lnTo>
                    <a:pt x="9" y="25"/>
                  </a:lnTo>
                  <a:lnTo>
                    <a:pt x="9" y="25"/>
                  </a:lnTo>
                  <a:lnTo>
                    <a:pt x="9" y="25"/>
                  </a:lnTo>
                  <a:lnTo>
                    <a:pt x="17" y="25"/>
                  </a:lnTo>
                  <a:lnTo>
                    <a:pt x="17" y="25"/>
                  </a:lnTo>
                  <a:lnTo>
                    <a:pt x="17" y="25"/>
                  </a:lnTo>
                  <a:lnTo>
                    <a:pt x="9" y="25"/>
                  </a:lnTo>
                  <a:lnTo>
                    <a:pt x="9" y="34"/>
                  </a:lnTo>
                  <a:lnTo>
                    <a:pt x="9" y="34"/>
                  </a:lnTo>
                  <a:close/>
                  <a:moveTo>
                    <a:pt x="17" y="34"/>
                  </a:moveTo>
                  <a:lnTo>
                    <a:pt x="17" y="34"/>
                  </a:lnTo>
                  <a:lnTo>
                    <a:pt x="17" y="34"/>
                  </a:lnTo>
                  <a:lnTo>
                    <a:pt x="25" y="34"/>
                  </a:lnTo>
                  <a:lnTo>
                    <a:pt x="17" y="34"/>
                  </a:lnTo>
                  <a:lnTo>
                    <a:pt x="17" y="34"/>
                  </a:lnTo>
                  <a:lnTo>
                    <a:pt x="17" y="34"/>
                  </a:lnTo>
                  <a:close/>
                  <a:moveTo>
                    <a:pt x="0" y="51"/>
                  </a:moveTo>
                  <a:lnTo>
                    <a:pt x="0" y="51"/>
                  </a:lnTo>
                  <a:lnTo>
                    <a:pt x="9" y="51"/>
                  </a:lnTo>
                  <a:lnTo>
                    <a:pt x="9" y="51"/>
                  </a:lnTo>
                  <a:lnTo>
                    <a:pt x="9" y="42"/>
                  </a:lnTo>
                  <a:lnTo>
                    <a:pt x="9" y="42"/>
                  </a:lnTo>
                  <a:lnTo>
                    <a:pt x="17" y="42"/>
                  </a:lnTo>
                  <a:lnTo>
                    <a:pt x="17" y="42"/>
                  </a:lnTo>
                  <a:lnTo>
                    <a:pt x="17" y="42"/>
                  </a:lnTo>
                  <a:lnTo>
                    <a:pt x="17" y="42"/>
                  </a:lnTo>
                  <a:lnTo>
                    <a:pt x="17" y="34"/>
                  </a:lnTo>
                  <a:lnTo>
                    <a:pt x="17" y="34"/>
                  </a:lnTo>
                  <a:lnTo>
                    <a:pt x="17" y="34"/>
                  </a:lnTo>
                  <a:lnTo>
                    <a:pt x="9" y="34"/>
                  </a:lnTo>
                  <a:lnTo>
                    <a:pt x="9" y="34"/>
                  </a:lnTo>
                  <a:lnTo>
                    <a:pt x="9" y="34"/>
                  </a:lnTo>
                  <a:lnTo>
                    <a:pt x="0" y="34"/>
                  </a:lnTo>
                  <a:lnTo>
                    <a:pt x="0" y="34"/>
                  </a:lnTo>
                  <a:lnTo>
                    <a:pt x="0" y="34"/>
                  </a:lnTo>
                  <a:lnTo>
                    <a:pt x="0" y="34"/>
                  </a:lnTo>
                  <a:lnTo>
                    <a:pt x="0" y="34"/>
                  </a:lnTo>
                  <a:lnTo>
                    <a:pt x="0" y="34"/>
                  </a:lnTo>
                  <a:lnTo>
                    <a:pt x="0" y="42"/>
                  </a:lnTo>
                  <a:lnTo>
                    <a:pt x="0" y="42"/>
                  </a:lnTo>
                  <a:lnTo>
                    <a:pt x="0" y="42"/>
                  </a:lnTo>
                  <a:lnTo>
                    <a:pt x="0" y="42"/>
                  </a:lnTo>
                  <a:lnTo>
                    <a:pt x="0" y="42"/>
                  </a:lnTo>
                  <a:lnTo>
                    <a:pt x="0" y="51"/>
                  </a:lnTo>
                  <a:lnTo>
                    <a:pt x="0" y="51"/>
                  </a:lnTo>
                  <a:lnTo>
                    <a:pt x="0" y="51"/>
                  </a:lnTo>
                  <a:lnTo>
                    <a:pt x="0" y="5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3553" y="1749"/>
              <a:ext cx="109" cy="58"/>
            </a:xfrm>
            <a:custGeom>
              <a:avLst/>
              <a:gdLst>
                <a:gd name="T0" fmla="*/ 109 w 109"/>
                <a:gd name="T1" fmla="*/ 42 h 58"/>
                <a:gd name="T2" fmla="*/ 101 w 109"/>
                <a:gd name="T3" fmla="*/ 33 h 58"/>
                <a:gd name="T4" fmla="*/ 101 w 109"/>
                <a:gd name="T5" fmla="*/ 25 h 58"/>
                <a:gd name="T6" fmla="*/ 101 w 109"/>
                <a:gd name="T7" fmla="*/ 16 h 58"/>
                <a:gd name="T8" fmla="*/ 101 w 109"/>
                <a:gd name="T9" fmla="*/ 16 h 58"/>
                <a:gd name="T10" fmla="*/ 92 w 109"/>
                <a:gd name="T11" fmla="*/ 8 h 58"/>
                <a:gd name="T12" fmla="*/ 84 w 109"/>
                <a:gd name="T13" fmla="*/ 8 h 58"/>
                <a:gd name="T14" fmla="*/ 75 w 109"/>
                <a:gd name="T15" fmla="*/ 8 h 58"/>
                <a:gd name="T16" fmla="*/ 67 w 109"/>
                <a:gd name="T17" fmla="*/ 0 h 58"/>
                <a:gd name="T18" fmla="*/ 67 w 109"/>
                <a:gd name="T19" fmla="*/ 0 h 58"/>
                <a:gd name="T20" fmla="*/ 59 w 109"/>
                <a:gd name="T21" fmla="*/ 0 h 58"/>
                <a:gd name="T22" fmla="*/ 50 w 109"/>
                <a:gd name="T23" fmla="*/ 0 h 58"/>
                <a:gd name="T24" fmla="*/ 42 w 109"/>
                <a:gd name="T25" fmla="*/ 0 h 58"/>
                <a:gd name="T26" fmla="*/ 50 w 109"/>
                <a:gd name="T27" fmla="*/ 16 h 58"/>
                <a:gd name="T28" fmla="*/ 42 w 109"/>
                <a:gd name="T29" fmla="*/ 25 h 58"/>
                <a:gd name="T30" fmla="*/ 33 w 109"/>
                <a:gd name="T31" fmla="*/ 25 h 58"/>
                <a:gd name="T32" fmla="*/ 25 w 109"/>
                <a:gd name="T33" fmla="*/ 8 h 58"/>
                <a:gd name="T34" fmla="*/ 17 w 109"/>
                <a:gd name="T35" fmla="*/ 8 h 58"/>
                <a:gd name="T36" fmla="*/ 17 w 109"/>
                <a:gd name="T37" fmla="*/ 8 h 58"/>
                <a:gd name="T38" fmla="*/ 8 w 109"/>
                <a:gd name="T39" fmla="*/ 8 h 58"/>
                <a:gd name="T40" fmla="*/ 8 w 109"/>
                <a:gd name="T41" fmla="*/ 16 h 58"/>
                <a:gd name="T42" fmla="*/ 0 w 109"/>
                <a:gd name="T43" fmla="*/ 25 h 58"/>
                <a:gd name="T44" fmla="*/ 0 w 109"/>
                <a:gd name="T45" fmla="*/ 33 h 58"/>
                <a:gd name="T46" fmla="*/ 0 w 109"/>
                <a:gd name="T47" fmla="*/ 42 h 58"/>
                <a:gd name="T48" fmla="*/ 0 w 109"/>
                <a:gd name="T49" fmla="*/ 50 h 58"/>
                <a:gd name="T50" fmla="*/ 0 w 109"/>
                <a:gd name="T51" fmla="*/ 50 h 58"/>
                <a:gd name="T52" fmla="*/ 8 w 109"/>
                <a:gd name="T53" fmla="*/ 42 h 58"/>
                <a:gd name="T54" fmla="*/ 25 w 109"/>
                <a:gd name="T55" fmla="*/ 42 h 58"/>
                <a:gd name="T56" fmla="*/ 33 w 109"/>
                <a:gd name="T57" fmla="*/ 42 h 58"/>
                <a:gd name="T58" fmla="*/ 33 w 109"/>
                <a:gd name="T59" fmla="*/ 42 h 58"/>
                <a:gd name="T60" fmla="*/ 42 w 109"/>
                <a:gd name="T61" fmla="*/ 42 h 58"/>
                <a:gd name="T62" fmla="*/ 50 w 109"/>
                <a:gd name="T63" fmla="*/ 42 h 58"/>
                <a:gd name="T64" fmla="*/ 59 w 109"/>
                <a:gd name="T65" fmla="*/ 42 h 58"/>
                <a:gd name="T66" fmla="*/ 67 w 109"/>
                <a:gd name="T67" fmla="*/ 42 h 58"/>
                <a:gd name="T68" fmla="*/ 75 w 109"/>
                <a:gd name="T69" fmla="*/ 50 h 58"/>
                <a:gd name="T70" fmla="*/ 84 w 109"/>
                <a:gd name="T71" fmla="*/ 58 h 58"/>
                <a:gd name="T72" fmla="*/ 84 w 109"/>
                <a:gd name="T73" fmla="*/ 58 h 58"/>
                <a:gd name="T74" fmla="*/ 101 w 109"/>
                <a:gd name="T75" fmla="*/ 50 h 58"/>
                <a:gd name="T76" fmla="*/ 101 w 109"/>
                <a:gd name="T77" fmla="*/ 50 h 58"/>
                <a:gd name="T78" fmla="*/ 109 w 109"/>
                <a:gd name="T7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58">
                  <a:moveTo>
                    <a:pt x="109" y="42"/>
                  </a:moveTo>
                  <a:lnTo>
                    <a:pt x="109" y="42"/>
                  </a:lnTo>
                  <a:lnTo>
                    <a:pt x="109" y="33"/>
                  </a:lnTo>
                  <a:lnTo>
                    <a:pt x="101" y="33"/>
                  </a:lnTo>
                  <a:lnTo>
                    <a:pt x="101" y="25"/>
                  </a:lnTo>
                  <a:lnTo>
                    <a:pt x="101" y="25"/>
                  </a:lnTo>
                  <a:lnTo>
                    <a:pt x="101" y="25"/>
                  </a:lnTo>
                  <a:lnTo>
                    <a:pt x="101" y="16"/>
                  </a:lnTo>
                  <a:lnTo>
                    <a:pt x="101" y="16"/>
                  </a:lnTo>
                  <a:lnTo>
                    <a:pt x="101" y="16"/>
                  </a:lnTo>
                  <a:lnTo>
                    <a:pt x="101" y="16"/>
                  </a:lnTo>
                  <a:lnTo>
                    <a:pt x="92" y="8"/>
                  </a:lnTo>
                  <a:lnTo>
                    <a:pt x="84" y="16"/>
                  </a:lnTo>
                  <a:lnTo>
                    <a:pt x="84" y="8"/>
                  </a:lnTo>
                  <a:lnTo>
                    <a:pt x="75" y="8"/>
                  </a:lnTo>
                  <a:lnTo>
                    <a:pt x="75" y="8"/>
                  </a:lnTo>
                  <a:lnTo>
                    <a:pt x="67" y="0"/>
                  </a:lnTo>
                  <a:lnTo>
                    <a:pt x="67" y="0"/>
                  </a:lnTo>
                  <a:lnTo>
                    <a:pt x="67" y="0"/>
                  </a:lnTo>
                  <a:lnTo>
                    <a:pt x="67" y="0"/>
                  </a:lnTo>
                  <a:lnTo>
                    <a:pt x="67" y="0"/>
                  </a:lnTo>
                  <a:lnTo>
                    <a:pt x="59" y="0"/>
                  </a:lnTo>
                  <a:lnTo>
                    <a:pt x="59" y="0"/>
                  </a:lnTo>
                  <a:lnTo>
                    <a:pt x="50" y="0"/>
                  </a:lnTo>
                  <a:lnTo>
                    <a:pt x="50" y="0"/>
                  </a:lnTo>
                  <a:lnTo>
                    <a:pt x="42" y="0"/>
                  </a:lnTo>
                  <a:lnTo>
                    <a:pt x="42" y="8"/>
                  </a:lnTo>
                  <a:lnTo>
                    <a:pt x="50" y="16"/>
                  </a:lnTo>
                  <a:lnTo>
                    <a:pt x="42" y="16"/>
                  </a:lnTo>
                  <a:lnTo>
                    <a:pt x="42" y="25"/>
                  </a:lnTo>
                  <a:lnTo>
                    <a:pt x="33" y="25"/>
                  </a:lnTo>
                  <a:lnTo>
                    <a:pt x="33" y="25"/>
                  </a:lnTo>
                  <a:lnTo>
                    <a:pt x="33" y="16"/>
                  </a:lnTo>
                  <a:lnTo>
                    <a:pt x="25" y="8"/>
                  </a:lnTo>
                  <a:lnTo>
                    <a:pt x="25" y="8"/>
                  </a:lnTo>
                  <a:lnTo>
                    <a:pt x="17" y="8"/>
                  </a:lnTo>
                  <a:lnTo>
                    <a:pt x="17" y="8"/>
                  </a:lnTo>
                  <a:lnTo>
                    <a:pt x="17" y="8"/>
                  </a:lnTo>
                  <a:lnTo>
                    <a:pt x="8" y="8"/>
                  </a:lnTo>
                  <a:lnTo>
                    <a:pt x="8" y="8"/>
                  </a:lnTo>
                  <a:lnTo>
                    <a:pt x="8" y="16"/>
                  </a:lnTo>
                  <a:lnTo>
                    <a:pt x="8" y="16"/>
                  </a:lnTo>
                  <a:lnTo>
                    <a:pt x="0" y="16"/>
                  </a:lnTo>
                  <a:lnTo>
                    <a:pt x="0" y="25"/>
                  </a:lnTo>
                  <a:lnTo>
                    <a:pt x="0" y="33"/>
                  </a:lnTo>
                  <a:lnTo>
                    <a:pt x="0" y="33"/>
                  </a:lnTo>
                  <a:lnTo>
                    <a:pt x="0" y="33"/>
                  </a:lnTo>
                  <a:lnTo>
                    <a:pt x="0" y="42"/>
                  </a:lnTo>
                  <a:lnTo>
                    <a:pt x="0" y="50"/>
                  </a:lnTo>
                  <a:lnTo>
                    <a:pt x="0" y="50"/>
                  </a:lnTo>
                  <a:lnTo>
                    <a:pt x="0" y="50"/>
                  </a:lnTo>
                  <a:lnTo>
                    <a:pt x="0" y="50"/>
                  </a:lnTo>
                  <a:lnTo>
                    <a:pt x="8" y="42"/>
                  </a:lnTo>
                  <a:lnTo>
                    <a:pt x="8" y="42"/>
                  </a:lnTo>
                  <a:lnTo>
                    <a:pt x="17" y="42"/>
                  </a:lnTo>
                  <a:lnTo>
                    <a:pt x="25" y="42"/>
                  </a:lnTo>
                  <a:lnTo>
                    <a:pt x="25" y="42"/>
                  </a:lnTo>
                  <a:lnTo>
                    <a:pt x="33" y="42"/>
                  </a:lnTo>
                  <a:lnTo>
                    <a:pt x="33" y="42"/>
                  </a:lnTo>
                  <a:lnTo>
                    <a:pt x="33" y="42"/>
                  </a:lnTo>
                  <a:lnTo>
                    <a:pt x="42" y="42"/>
                  </a:lnTo>
                  <a:lnTo>
                    <a:pt x="42" y="42"/>
                  </a:lnTo>
                  <a:lnTo>
                    <a:pt x="42" y="42"/>
                  </a:lnTo>
                  <a:lnTo>
                    <a:pt x="50" y="42"/>
                  </a:lnTo>
                  <a:lnTo>
                    <a:pt x="50" y="42"/>
                  </a:lnTo>
                  <a:lnTo>
                    <a:pt x="59" y="42"/>
                  </a:lnTo>
                  <a:lnTo>
                    <a:pt x="67" y="42"/>
                  </a:lnTo>
                  <a:lnTo>
                    <a:pt x="67" y="42"/>
                  </a:lnTo>
                  <a:lnTo>
                    <a:pt x="75" y="50"/>
                  </a:lnTo>
                  <a:lnTo>
                    <a:pt x="75" y="50"/>
                  </a:lnTo>
                  <a:lnTo>
                    <a:pt x="84" y="58"/>
                  </a:lnTo>
                  <a:lnTo>
                    <a:pt x="84" y="58"/>
                  </a:lnTo>
                  <a:lnTo>
                    <a:pt x="84" y="58"/>
                  </a:lnTo>
                  <a:lnTo>
                    <a:pt x="84" y="58"/>
                  </a:lnTo>
                  <a:lnTo>
                    <a:pt x="92" y="58"/>
                  </a:lnTo>
                  <a:lnTo>
                    <a:pt x="101" y="50"/>
                  </a:lnTo>
                  <a:lnTo>
                    <a:pt x="101" y="50"/>
                  </a:lnTo>
                  <a:lnTo>
                    <a:pt x="101" y="50"/>
                  </a:lnTo>
                  <a:lnTo>
                    <a:pt x="109" y="42"/>
                  </a:lnTo>
                  <a:lnTo>
                    <a:pt x="109"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3553" y="1791"/>
              <a:ext cx="84" cy="59"/>
            </a:xfrm>
            <a:custGeom>
              <a:avLst/>
              <a:gdLst>
                <a:gd name="T0" fmla="*/ 25 w 84"/>
                <a:gd name="T1" fmla="*/ 42 h 59"/>
                <a:gd name="T2" fmla="*/ 25 w 84"/>
                <a:gd name="T3" fmla="*/ 33 h 59"/>
                <a:gd name="T4" fmla="*/ 33 w 84"/>
                <a:gd name="T5" fmla="*/ 33 h 59"/>
                <a:gd name="T6" fmla="*/ 25 w 84"/>
                <a:gd name="T7" fmla="*/ 33 h 59"/>
                <a:gd name="T8" fmla="*/ 25 w 84"/>
                <a:gd name="T9" fmla="*/ 33 h 59"/>
                <a:gd name="T10" fmla="*/ 25 w 84"/>
                <a:gd name="T11" fmla="*/ 25 h 59"/>
                <a:gd name="T12" fmla="*/ 25 w 84"/>
                <a:gd name="T13" fmla="*/ 25 h 59"/>
                <a:gd name="T14" fmla="*/ 17 w 84"/>
                <a:gd name="T15" fmla="*/ 25 h 59"/>
                <a:gd name="T16" fmla="*/ 8 w 84"/>
                <a:gd name="T17" fmla="*/ 25 h 59"/>
                <a:gd name="T18" fmla="*/ 8 w 84"/>
                <a:gd name="T19" fmla="*/ 16 h 59"/>
                <a:gd name="T20" fmla="*/ 0 w 84"/>
                <a:gd name="T21" fmla="*/ 25 h 59"/>
                <a:gd name="T22" fmla="*/ 0 w 84"/>
                <a:gd name="T23" fmla="*/ 16 h 59"/>
                <a:gd name="T24" fmla="*/ 0 w 84"/>
                <a:gd name="T25" fmla="*/ 16 h 59"/>
                <a:gd name="T26" fmla="*/ 0 w 84"/>
                <a:gd name="T27" fmla="*/ 16 h 59"/>
                <a:gd name="T28" fmla="*/ 0 w 84"/>
                <a:gd name="T29" fmla="*/ 8 h 59"/>
                <a:gd name="T30" fmla="*/ 0 w 84"/>
                <a:gd name="T31" fmla="*/ 8 h 59"/>
                <a:gd name="T32" fmla="*/ 8 w 84"/>
                <a:gd name="T33" fmla="*/ 0 h 59"/>
                <a:gd name="T34" fmla="*/ 8 w 84"/>
                <a:gd name="T35" fmla="*/ 0 h 59"/>
                <a:gd name="T36" fmla="*/ 17 w 84"/>
                <a:gd name="T37" fmla="*/ 0 h 59"/>
                <a:gd name="T38" fmla="*/ 25 w 84"/>
                <a:gd name="T39" fmla="*/ 0 h 59"/>
                <a:gd name="T40" fmla="*/ 25 w 84"/>
                <a:gd name="T41" fmla="*/ 0 h 59"/>
                <a:gd name="T42" fmla="*/ 33 w 84"/>
                <a:gd name="T43" fmla="*/ 0 h 59"/>
                <a:gd name="T44" fmla="*/ 33 w 84"/>
                <a:gd name="T45" fmla="*/ 0 h 59"/>
                <a:gd name="T46" fmla="*/ 33 w 84"/>
                <a:gd name="T47" fmla="*/ 0 h 59"/>
                <a:gd name="T48" fmla="*/ 42 w 84"/>
                <a:gd name="T49" fmla="*/ 0 h 59"/>
                <a:gd name="T50" fmla="*/ 42 w 84"/>
                <a:gd name="T51" fmla="*/ 0 h 59"/>
                <a:gd name="T52" fmla="*/ 42 w 84"/>
                <a:gd name="T53" fmla="*/ 0 h 59"/>
                <a:gd name="T54" fmla="*/ 50 w 84"/>
                <a:gd name="T55" fmla="*/ 0 h 59"/>
                <a:gd name="T56" fmla="*/ 50 w 84"/>
                <a:gd name="T57" fmla="*/ 0 h 59"/>
                <a:gd name="T58" fmla="*/ 59 w 84"/>
                <a:gd name="T59" fmla="*/ 0 h 59"/>
                <a:gd name="T60" fmla="*/ 67 w 84"/>
                <a:gd name="T61" fmla="*/ 0 h 59"/>
                <a:gd name="T62" fmla="*/ 67 w 84"/>
                <a:gd name="T63" fmla="*/ 0 h 59"/>
                <a:gd name="T64" fmla="*/ 75 w 84"/>
                <a:gd name="T65" fmla="*/ 8 h 59"/>
                <a:gd name="T66" fmla="*/ 75 w 84"/>
                <a:gd name="T67" fmla="*/ 8 h 59"/>
                <a:gd name="T68" fmla="*/ 84 w 84"/>
                <a:gd name="T69" fmla="*/ 16 h 59"/>
                <a:gd name="T70" fmla="*/ 84 w 84"/>
                <a:gd name="T71" fmla="*/ 16 h 59"/>
                <a:gd name="T72" fmla="*/ 84 w 84"/>
                <a:gd name="T73" fmla="*/ 16 h 59"/>
                <a:gd name="T74" fmla="*/ 84 w 84"/>
                <a:gd name="T75" fmla="*/ 25 h 59"/>
                <a:gd name="T76" fmla="*/ 84 w 84"/>
                <a:gd name="T77" fmla="*/ 25 h 59"/>
                <a:gd name="T78" fmla="*/ 84 w 84"/>
                <a:gd name="T79" fmla="*/ 25 h 59"/>
                <a:gd name="T80" fmla="*/ 84 w 84"/>
                <a:gd name="T81" fmla="*/ 25 h 59"/>
                <a:gd name="T82" fmla="*/ 75 w 84"/>
                <a:gd name="T83" fmla="*/ 33 h 59"/>
                <a:gd name="T84" fmla="*/ 75 w 84"/>
                <a:gd name="T85" fmla="*/ 33 h 59"/>
                <a:gd name="T86" fmla="*/ 75 w 84"/>
                <a:gd name="T87" fmla="*/ 42 h 59"/>
                <a:gd name="T88" fmla="*/ 75 w 84"/>
                <a:gd name="T89" fmla="*/ 42 h 59"/>
                <a:gd name="T90" fmla="*/ 75 w 84"/>
                <a:gd name="T91" fmla="*/ 50 h 59"/>
                <a:gd name="T92" fmla="*/ 75 w 84"/>
                <a:gd name="T93" fmla="*/ 50 h 59"/>
                <a:gd name="T94" fmla="*/ 75 w 84"/>
                <a:gd name="T95" fmla="*/ 42 h 59"/>
                <a:gd name="T96" fmla="*/ 67 w 84"/>
                <a:gd name="T97" fmla="*/ 42 h 59"/>
                <a:gd name="T98" fmla="*/ 67 w 84"/>
                <a:gd name="T99" fmla="*/ 50 h 59"/>
                <a:gd name="T100" fmla="*/ 67 w 84"/>
                <a:gd name="T101" fmla="*/ 50 h 59"/>
                <a:gd name="T102" fmla="*/ 67 w 84"/>
                <a:gd name="T103" fmla="*/ 59 h 59"/>
                <a:gd name="T104" fmla="*/ 59 w 84"/>
                <a:gd name="T105" fmla="*/ 59 h 59"/>
                <a:gd name="T106" fmla="*/ 59 w 84"/>
                <a:gd name="T107" fmla="*/ 59 h 59"/>
                <a:gd name="T108" fmla="*/ 50 w 84"/>
                <a:gd name="T109" fmla="*/ 59 h 59"/>
                <a:gd name="T110" fmla="*/ 50 w 84"/>
                <a:gd name="T111" fmla="*/ 59 h 59"/>
                <a:gd name="T112" fmla="*/ 42 w 84"/>
                <a:gd name="T113" fmla="*/ 59 h 59"/>
                <a:gd name="T114" fmla="*/ 42 w 84"/>
                <a:gd name="T115" fmla="*/ 59 h 59"/>
                <a:gd name="T116" fmla="*/ 42 w 84"/>
                <a:gd name="T117" fmla="*/ 50 h 59"/>
                <a:gd name="T118" fmla="*/ 42 w 84"/>
                <a:gd name="T119" fmla="*/ 50 h 59"/>
                <a:gd name="T120" fmla="*/ 33 w 84"/>
                <a:gd name="T121" fmla="*/ 42 h 59"/>
                <a:gd name="T122" fmla="*/ 33 w 84"/>
                <a:gd name="T123" fmla="*/ 42 h 59"/>
                <a:gd name="T124" fmla="*/ 25 w 84"/>
                <a:gd name="T125"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59">
                  <a:moveTo>
                    <a:pt x="25" y="42"/>
                  </a:moveTo>
                  <a:lnTo>
                    <a:pt x="25" y="33"/>
                  </a:lnTo>
                  <a:lnTo>
                    <a:pt x="33" y="33"/>
                  </a:lnTo>
                  <a:lnTo>
                    <a:pt x="25" y="33"/>
                  </a:lnTo>
                  <a:lnTo>
                    <a:pt x="25" y="33"/>
                  </a:lnTo>
                  <a:lnTo>
                    <a:pt x="25" y="25"/>
                  </a:lnTo>
                  <a:lnTo>
                    <a:pt x="25" y="25"/>
                  </a:lnTo>
                  <a:lnTo>
                    <a:pt x="17" y="25"/>
                  </a:lnTo>
                  <a:lnTo>
                    <a:pt x="8" y="25"/>
                  </a:lnTo>
                  <a:lnTo>
                    <a:pt x="8" y="16"/>
                  </a:lnTo>
                  <a:lnTo>
                    <a:pt x="0" y="25"/>
                  </a:lnTo>
                  <a:lnTo>
                    <a:pt x="0" y="16"/>
                  </a:lnTo>
                  <a:lnTo>
                    <a:pt x="0" y="16"/>
                  </a:lnTo>
                  <a:lnTo>
                    <a:pt x="0" y="16"/>
                  </a:lnTo>
                  <a:lnTo>
                    <a:pt x="0" y="8"/>
                  </a:lnTo>
                  <a:lnTo>
                    <a:pt x="0" y="8"/>
                  </a:lnTo>
                  <a:lnTo>
                    <a:pt x="8" y="0"/>
                  </a:lnTo>
                  <a:lnTo>
                    <a:pt x="8" y="0"/>
                  </a:lnTo>
                  <a:lnTo>
                    <a:pt x="17" y="0"/>
                  </a:lnTo>
                  <a:lnTo>
                    <a:pt x="25" y="0"/>
                  </a:lnTo>
                  <a:lnTo>
                    <a:pt x="25" y="0"/>
                  </a:lnTo>
                  <a:lnTo>
                    <a:pt x="33" y="0"/>
                  </a:lnTo>
                  <a:lnTo>
                    <a:pt x="33" y="0"/>
                  </a:lnTo>
                  <a:lnTo>
                    <a:pt x="33" y="0"/>
                  </a:lnTo>
                  <a:lnTo>
                    <a:pt x="42" y="0"/>
                  </a:lnTo>
                  <a:lnTo>
                    <a:pt x="42" y="0"/>
                  </a:lnTo>
                  <a:lnTo>
                    <a:pt x="42" y="0"/>
                  </a:lnTo>
                  <a:lnTo>
                    <a:pt x="50" y="0"/>
                  </a:lnTo>
                  <a:lnTo>
                    <a:pt x="50" y="0"/>
                  </a:lnTo>
                  <a:lnTo>
                    <a:pt x="59" y="0"/>
                  </a:lnTo>
                  <a:lnTo>
                    <a:pt x="67" y="0"/>
                  </a:lnTo>
                  <a:lnTo>
                    <a:pt x="67" y="0"/>
                  </a:lnTo>
                  <a:lnTo>
                    <a:pt x="75" y="8"/>
                  </a:lnTo>
                  <a:lnTo>
                    <a:pt x="75" y="8"/>
                  </a:lnTo>
                  <a:lnTo>
                    <a:pt x="84" y="16"/>
                  </a:lnTo>
                  <a:lnTo>
                    <a:pt x="84" y="16"/>
                  </a:lnTo>
                  <a:lnTo>
                    <a:pt x="84" y="16"/>
                  </a:lnTo>
                  <a:lnTo>
                    <a:pt x="84" y="25"/>
                  </a:lnTo>
                  <a:lnTo>
                    <a:pt x="84" y="25"/>
                  </a:lnTo>
                  <a:lnTo>
                    <a:pt x="84" y="25"/>
                  </a:lnTo>
                  <a:lnTo>
                    <a:pt x="84" y="25"/>
                  </a:lnTo>
                  <a:lnTo>
                    <a:pt x="75" y="33"/>
                  </a:lnTo>
                  <a:lnTo>
                    <a:pt x="75" y="33"/>
                  </a:lnTo>
                  <a:lnTo>
                    <a:pt x="75" y="42"/>
                  </a:lnTo>
                  <a:lnTo>
                    <a:pt x="75" y="42"/>
                  </a:lnTo>
                  <a:lnTo>
                    <a:pt x="75" y="50"/>
                  </a:lnTo>
                  <a:lnTo>
                    <a:pt x="75" y="50"/>
                  </a:lnTo>
                  <a:lnTo>
                    <a:pt x="75" y="42"/>
                  </a:lnTo>
                  <a:lnTo>
                    <a:pt x="67" y="42"/>
                  </a:lnTo>
                  <a:lnTo>
                    <a:pt x="67" y="50"/>
                  </a:lnTo>
                  <a:lnTo>
                    <a:pt x="67" y="50"/>
                  </a:lnTo>
                  <a:lnTo>
                    <a:pt x="67" y="59"/>
                  </a:lnTo>
                  <a:lnTo>
                    <a:pt x="59" y="59"/>
                  </a:lnTo>
                  <a:lnTo>
                    <a:pt x="59" y="59"/>
                  </a:lnTo>
                  <a:lnTo>
                    <a:pt x="50" y="59"/>
                  </a:lnTo>
                  <a:lnTo>
                    <a:pt x="50" y="59"/>
                  </a:lnTo>
                  <a:lnTo>
                    <a:pt x="42" y="59"/>
                  </a:lnTo>
                  <a:lnTo>
                    <a:pt x="42" y="59"/>
                  </a:lnTo>
                  <a:lnTo>
                    <a:pt x="42" y="50"/>
                  </a:lnTo>
                  <a:lnTo>
                    <a:pt x="42" y="50"/>
                  </a:lnTo>
                  <a:lnTo>
                    <a:pt x="33" y="42"/>
                  </a:lnTo>
                  <a:lnTo>
                    <a:pt x="33" y="42"/>
                  </a:lnTo>
                  <a:lnTo>
                    <a:pt x="25"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3595" y="1791"/>
              <a:ext cx="151" cy="117"/>
            </a:xfrm>
            <a:custGeom>
              <a:avLst/>
              <a:gdLst>
                <a:gd name="T0" fmla="*/ 8 w 151"/>
                <a:gd name="T1" fmla="*/ 59 h 117"/>
                <a:gd name="T2" fmla="*/ 17 w 151"/>
                <a:gd name="T3" fmla="*/ 59 h 117"/>
                <a:gd name="T4" fmla="*/ 25 w 151"/>
                <a:gd name="T5" fmla="*/ 59 h 117"/>
                <a:gd name="T6" fmla="*/ 25 w 151"/>
                <a:gd name="T7" fmla="*/ 50 h 117"/>
                <a:gd name="T8" fmla="*/ 33 w 151"/>
                <a:gd name="T9" fmla="*/ 42 h 117"/>
                <a:gd name="T10" fmla="*/ 33 w 151"/>
                <a:gd name="T11" fmla="*/ 50 h 117"/>
                <a:gd name="T12" fmla="*/ 33 w 151"/>
                <a:gd name="T13" fmla="*/ 42 h 117"/>
                <a:gd name="T14" fmla="*/ 33 w 151"/>
                <a:gd name="T15" fmla="*/ 33 h 117"/>
                <a:gd name="T16" fmla="*/ 42 w 151"/>
                <a:gd name="T17" fmla="*/ 25 h 117"/>
                <a:gd name="T18" fmla="*/ 42 w 151"/>
                <a:gd name="T19" fmla="*/ 25 h 117"/>
                <a:gd name="T20" fmla="*/ 50 w 151"/>
                <a:gd name="T21" fmla="*/ 16 h 117"/>
                <a:gd name="T22" fmla="*/ 59 w 151"/>
                <a:gd name="T23" fmla="*/ 8 h 117"/>
                <a:gd name="T24" fmla="*/ 67 w 151"/>
                <a:gd name="T25" fmla="*/ 0 h 117"/>
                <a:gd name="T26" fmla="*/ 67 w 151"/>
                <a:gd name="T27" fmla="*/ 0 h 117"/>
                <a:gd name="T28" fmla="*/ 76 w 151"/>
                <a:gd name="T29" fmla="*/ 8 h 117"/>
                <a:gd name="T30" fmla="*/ 84 w 151"/>
                <a:gd name="T31" fmla="*/ 8 h 117"/>
                <a:gd name="T32" fmla="*/ 92 w 151"/>
                <a:gd name="T33" fmla="*/ 8 h 117"/>
                <a:gd name="T34" fmla="*/ 101 w 151"/>
                <a:gd name="T35" fmla="*/ 8 h 117"/>
                <a:gd name="T36" fmla="*/ 109 w 151"/>
                <a:gd name="T37" fmla="*/ 8 h 117"/>
                <a:gd name="T38" fmla="*/ 109 w 151"/>
                <a:gd name="T39" fmla="*/ 16 h 117"/>
                <a:gd name="T40" fmla="*/ 118 w 151"/>
                <a:gd name="T41" fmla="*/ 25 h 117"/>
                <a:gd name="T42" fmla="*/ 118 w 151"/>
                <a:gd name="T43" fmla="*/ 42 h 117"/>
                <a:gd name="T44" fmla="*/ 126 w 151"/>
                <a:gd name="T45" fmla="*/ 50 h 117"/>
                <a:gd name="T46" fmla="*/ 134 w 151"/>
                <a:gd name="T47" fmla="*/ 59 h 117"/>
                <a:gd name="T48" fmla="*/ 143 w 151"/>
                <a:gd name="T49" fmla="*/ 67 h 117"/>
                <a:gd name="T50" fmla="*/ 143 w 151"/>
                <a:gd name="T51" fmla="*/ 67 h 117"/>
                <a:gd name="T52" fmla="*/ 134 w 151"/>
                <a:gd name="T53" fmla="*/ 75 h 117"/>
                <a:gd name="T54" fmla="*/ 126 w 151"/>
                <a:gd name="T55" fmla="*/ 75 h 117"/>
                <a:gd name="T56" fmla="*/ 134 w 151"/>
                <a:gd name="T57" fmla="*/ 84 h 117"/>
                <a:gd name="T58" fmla="*/ 134 w 151"/>
                <a:gd name="T59" fmla="*/ 92 h 117"/>
                <a:gd name="T60" fmla="*/ 134 w 151"/>
                <a:gd name="T61" fmla="*/ 101 h 117"/>
                <a:gd name="T62" fmla="*/ 126 w 151"/>
                <a:gd name="T63" fmla="*/ 101 h 117"/>
                <a:gd name="T64" fmla="*/ 118 w 151"/>
                <a:gd name="T65" fmla="*/ 117 h 117"/>
                <a:gd name="T66" fmla="*/ 109 w 151"/>
                <a:gd name="T67" fmla="*/ 109 h 117"/>
                <a:gd name="T68" fmla="*/ 101 w 151"/>
                <a:gd name="T69" fmla="*/ 109 h 117"/>
                <a:gd name="T70" fmla="*/ 101 w 151"/>
                <a:gd name="T71" fmla="*/ 117 h 117"/>
                <a:gd name="T72" fmla="*/ 92 w 151"/>
                <a:gd name="T73" fmla="*/ 109 h 117"/>
                <a:gd name="T74" fmla="*/ 84 w 151"/>
                <a:gd name="T75" fmla="*/ 117 h 117"/>
                <a:gd name="T76" fmla="*/ 76 w 151"/>
                <a:gd name="T77" fmla="*/ 109 h 117"/>
                <a:gd name="T78" fmla="*/ 76 w 151"/>
                <a:gd name="T79" fmla="*/ 109 h 117"/>
                <a:gd name="T80" fmla="*/ 59 w 151"/>
                <a:gd name="T81" fmla="*/ 109 h 117"/>
                <a:gd name="T82" fmla="*/ 59 w 151"/>
                <a:gd name="T83" fmla="*/ 109 h 117"/>
                <a:gd name="T84" fmla="*/ 42 w 151"/>
                <a:gd name="T85" fmla="*/ 101 h 117"/>
                <a:gd name="T86" fmla="*/ 33 w 151"/>
                <a:gd name="T87" fmla="*/ 109 h 117"/>
                <a:gd name="T88" fmla="*/ 17 w 151"/>
                <a:gd name="T89" fmla="*/ 109 h 117"/>
                <a:gd name="T90" fmla="*/ 8 w 151"/>
                <a:gd name="T91" fmla="*/ 109 h 117"/>
                <a:gd name="T92" fmla="*/ 8 w 151"/>
                <a:gd name="T93" fmla="*/ 109 h 117"/>
                <a:gd name="T94" fmla="*/ 0 w 151"/>
                <a:gd name="T95" fmla="*/ 92 h 117"/>
                <a:gd name="T96" fmla="*/ 8 w 151"/>
                <a:gd name="T97" fmla="*/ 92 h 117"/>
                <a:gd name="T98" fmla="*/ 8 w 151"/>
                <a:gd name="T99" fmla="*/ 75 h 117"/>
                <a:gd name="T100" fmla="*/ 0 w 151"/>
                <a:gd name="T101" fmla="*/ 67 h 117"/>
                <a:gd name="T102" fmla="*/ 0 w 151"/>
                <a:gd name="T103"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117">
                  <a:moveTo>
                    <a:pt x="0" y="59"/>
                  </a:moveTo>
                  <a:lnTo>
                    <a:pt x="8" y="59"/>
                  </a:lnTo>
                  <a:lnTo>
                    <a:pt x="8" y="59"/>
                  </a:lnTo>
                  <a:lnTo>
                    <a:pt x="17" y="59"/>
                  </a:lnTo>
                  <a:lnTo>
                    <a:pt x="17" y="59"/>
                  </a:lnTo>
                  <a:lnTo>
                    <a:pt x="25" y="59"/>
                  </a:lnTo>
                  <a:lnTo>
                    <a:pt x="25" y="50"/>
                  </a:lnTo>
                  <a:lnTo>
                    <a:pt x="25" y="50"/>
                  </a:lnTo>
                  <a:lnTo>
                    <a:pt x="25" y="42"/>
                  </a:lnTo>
                  <a:lnTo>
                    <a:pt x="33" y="42"/>
                  </a:lnTo>
                  <a:lnTo>
                    <a:pt x="33" y="50"/>
                  </a:lnTo>
                  <a:lnTo>
                    <a:pt x="33" y="50"/>
                  </a:lnTo>
                  <a:lnTo>
                    <a:pt x="33" y="42"/>
                  </a:lnTo>
                  <a:lnTo>
                    <a:pt x="33" y="42"/>
                  </a:lnTo>
                  <a:lnTo>
                    <a:pt x="33" y="33"/>
                  </a:lnTo>
                  <a:lnTo>
                    <a:pt x="33" y="33"/>
                  </a:lnTo>
                  <a:lnTo>
                    <a:pt x="42" y="25"/>
                  </a:lnTo>
                  <a:lnTo>
                    <a:pt x="42" y="25"/>
                  </a:lnTo>
                  <a:lnTo>
                    <a:pt x="42" y="25"/>
                  </a:lnTo>
                  <a:lnTo>
                    <a:pt x="42" y="25"/>
                  </a:lnTo>
                  <a:lnTo>
                    <a:pt x="42" y="16"/>
                  </a:lnTo>
                  <a:lnTo>
                    <a:pt x="50" y="16"/>
                  </a:lnTo>
                  <a:lnTo>
                    <a:pt x="59" y="8"/>
                  </a:lnTo>
                  <a:lnTo>
                    <a:pt x="59" y="8"/>
                  </a:lnTo>
                  <a:lnTo>
                    <a:pt x="59" y="8"/>
                  </a:lnTo>
                  <a:lnTo>
                    <a:pt x="67" y="0"/>
                  </a:lnTo>
                  <a:lnTo>
                    <a:pt x="67" y="0"/>
                  </a:lnTo>
                  <a:lnTo>
                    <a:pt x="67" y="0"/>
                  </a:lnTo>
                  <a:lnTo>
                    <a:pt x="76" y="0"/>
                  </a:lnTo>
                  <a:lnTo>
                    <a:pt x="76" y="8"/>
                  </a:lnTo>
                  <a:lnTo>
                    <a:pt x="84" y="8"/>
                  </a:lnTo>
                  <a:lnTo>
                    <a:pt x="84" y="8"/>
                  </a:lnTo>
                  <a:lnTo>
                    <a:pt x="92" y="8"/>
                  </a:lnTo>
                  <a:lnTo>
                    <a:pt x="92" y="8"/>
                  </a:lnTo>
                  <a:lnTo>
                    <a:pt x="101" y="8"/>
                  </a:lnTo>
                  <a:lnTo>
                    <a:pt x="101" y="8"/>
                  </a:lnTo>
                  <a:lnTo>
                    <a:pt x="101" y="8"/>
                  </a:lnTo>
                  <a:lnTo>
                    <a:pt x="109" y="8"/>
                  </a:lnTo>
                  <a:lnTo>
                    <a:pt x="109" y="16"/>
                  </a:lnTo>
                  <a:lnTo>
                    <a:pt x="109" y="16"/>
                  </a:lnTo>
                  <a:lnTo>
                    <a:pt x="118" y="25"/>
                  </a:lnTo>
                  <a:lnTo>
                    <a:pt x="118" y="25"/>
                  </a:lnTo>
                  <a:lnTo>
                    <a:pt x="118" y="33"/>
                  </a:lnTo>
                  <a:lnTo>
                    <a:pt x="118" y="42"/>
                  </a:lnTo>
                  <a:lnTo>
                    <a:pt x="126" y="42"/>
                  </a:lnTo>
                  <a:lnTo>
                    <a:pt x="126" y="50"/>
                  </a:lnTo>
                  <a:lnTo>
                    <a:pt x="134" y="50"/>
                  </a:lnTo>
                  <a:lnTo>
                    <a:pt x="134" y="59"/>
                  </a:lnTo>
                  <a:lnTo>
                    <a:pt x="143" y="59"/>
                  </a:lnTo>
                  <a:lnTo>
                    <a:pt x="143" y="67"/>
                  </a:lnTo>
                  <a:lnTo>
                    <a:pt x="151" y="67"/>
                  </a:lnTo>
                  <a:lnTo>
                    <a:pt x="143" y="67"/>
                  </a:lnTo>
                  <a:lnTo>
                    <a:pt x="143" y="75"/>
                  </a:lnTo>
                  <a:lnTo>
                    <a:pt x="134" y="75"/>
                  </a:lnTo>
                  <a:lnTo>
                    <a:pt x="126" y="75"/>
                  </a:lnTo>
                  <a:lnTo>
                    <a:pt x="126" y="75"/>
                  </a:lnTo>
                  <a:lnTo>
                    <a:pt x="126" y="75"/>
                  </a:lnTo>
                  <a:lnTo>
                    <a:pt x="134" y="84"/>
                  </a:lnTo>
                  <a:lnTo>
                    <a:pt x="134" y="92"/>
                  </a:lnTo>
                  <a:lnTo>
                    <a:pt x="134" y="92"/>
                  </a:lnTo>
                  <a:lnTo>
                    <a:pt x="134" y="101"/>
                  </a:lnTo>
                  <a:lnTo>
                    <a:pt x="134" y="101"/>
                  </a:lnTo>
                  <a:lnTo>
                    <a:pt x="126" y="101"/>
                  </a:lnTo>
                  <a:lnTo>
                    <a:pt x="126" y="101"/>
                  </a:lnTo>
                  <a:lnTo>
                    <a:pt x="118" y="109"/>
                  </a:lnTo>
                  <a:lnTo>
                    <a:pt x="118" y="117"/>
                  </a:lnTo>
                  <a:lnTo>
                    <a:pt x="118" y="117"/>
                  </a:lnTo>
                  <a:lnTo>
                    <a:pt x="109" y="109"/>
                  </a:lnTo>
                  <a:lnTo>
                    <a:pt x="109" y="109"/>
                  </a:lnTo>
                  <a:lnTo>
                    <a:pt x="101" y="109"/>
                  </a:lnTo>
                  <a:lnTo>
                    <a:pt x="101" y="109"/>
                  </a:lnTo>
                  <a:lnTo>
                    <a:pt x="101" y="117"/>
                  </a:lnTo>
                  <a:lnTo>
                    <a:pt x="92" y="117"/>
                  </a:lnTo>
                  <a:lnTo>
                    <a:pt x="92" y="109"/>
                  </a:lnTo>
                  <a:lnTo>
                    <a:pt x="92" y="109"/>
                  </a:lnTo>
                  <a:lnTo>
                    <a:pt x="84" y="117"/>
                  </a:lnTo>
                  <a:lnTo>
                    <a:pt x="84" y="109"/>
                  </a:lnTo>
                  <a:lnTo>
                    <a:pt x="76" y="109"/>
                  </a:lnTo>
                  <a:lnTo>
                    <a:pt x="76" y="109"/>
                  </a:lnTo>
                  <a:lnTo>
                    <a:pt x="76" y="109"/>
                  </a:lnTo>
                  <a:lnTo>
                    <a:pt x="67" y="109"/>
                  </a:lnTo>
                  <a:lnTo>
                    <a:pt x="59" y="109"/>
                  </a:lnTo>
                  <a:lnTo>
                    <a:pt x="59" y="109"/>
                  </a:lnTo>
                  <a:lnTo>
                    <a:pt x="59" y="109"/>
                  </a:lnTo>
                  <a:lnTo>
                    <a:pt x="50" y="109"/>
                  </a:lnTo>
                  <a:lnTo>
                    <a:pt x="42" y="101"/>
                  </a:lnTo>
                  <a:lnTo>
                    <a:pt x="42" y="101"/>
                  </a:lnTo>
                  <a:lnTo>
                    <a:pt x="33" y="109"/>
                  </a:lnTo>
                  <a:lnTo>
                    <a:pt x="33" y="109"/>
                  </a:lnTo>
                  <a:lnTo>
                    <a:pt x="17" y="109"/>
                  </a:lnTo>
                  <a:lnTo>
                    <a:pt x="17" y="109"/>
                  </a:lnTo>
                  <a:lnTo>
                    <a:pt x="8" y="109"/>
                  </a:lnTo>
                  <a:lnTo>
                    <a:pt x="8" y="109"/>
                  </a:lnTo>
                  <a:lnTo>
                    <a:pt x="8" y="109"/>
                  </a:lnTo>
                  <a:lnTo>
                    <a:pt x="8" y="101"/>
                  </a:lnTo>
                  <a:lnTo>
                    <a:pt x="0" y="92"/>
                  </a:lnTo>
                  <a:lnTo>
                    <a:pt x="8" y="92"/>
                  </a:lnTo>
                  <a:lnTo>
                    <a:pt x="8" y="92"/>
                  </a:lnTo>
                  <a:lnTo>
                    <a:pt x="8" y="75"/>
                  </a:lnTo>
                  <a:lnTo>
                    <a:pt x="8" y="75"/>
                  </a:lnTo>
                  <a:lnTo>
                    <a:pt x="8" y="75"/>
                  </a:lnTo>
                  <a:lnTo>
                    <a:pt x="0" y="67"/>
                  </a:lnTo>
                  <a:lnTo>
                    <a:pt x="0" y="59"/>
                  </a:lnTo>
                  <a:lnTo>
                    <a:pt x="0"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3586" y="1883"/>
              <a:ext cx="286" cy="177"/>
            </a:xfrm>
            <a:custGeom>
              <a:avLst/>
              <a:gdLst>
                <a:gd name="T0" fmla="*/ 42 w 286"/>
                <a:gd name="T1" fmla="*/ 17 h 177"/>
                <a:gd name="T2" fmla="*/ 68 w 286"/>
                <a:gd name="T3" fmla="*/ 17 h 177"/>
                <a:gd name="T4" fmla="*/ 85 w 286"/>
                <a:gd name="T5" fmla="*/ 17 h 177"/>
                <a:gd name="T6" fmla="*/ 101 w 286"/>
                <a:gd name="T7" fmla="*/ 17 h 177"/>
                <a:gd name="T8" fmla="*/ 118 w 286"/>
                <a:gd name="T9" fmla="*/ 17 h 177"/>
                <a:gd name="T10" fmla="*/ 135 w 286"/>
                <a:gd name="T11" fmla="*/ 9 h 177"/>
                <a:gd name="T12" fmla="*/ 152 w 286"/>
                <a:gd name="T13" fmla="*/ 0 h 177"/>
                <a:gd name="T14" fmla="*/ 177 w 286"/>
                <a:gd name="T15" fmla="*/ 0 h 177"/>
                <a:gd name="T16" fmla="*/ 202 w 286"/>
                <a:gd name="T17" fmla="*/ 17 h 177"/>
                <a:gd name="T18" fmla="*/ 211 w 286"/>
                <a:gd name="T19" fmla="*/ 42 h 177"/>
                <a:gd name="T20" fmla="*/ 236 w 286"/>
                <a:gd name="T21" fmla="*/ 42 h 177"/>
                <a:gd name="T22" fmla="*/ 253 w 286"/>
                <a:gd name="T23" fmla="*/ 59 h 177"/>
                <a:gd name="T24" fmla="*/ 269 w 286"/>
                <a:gd name="T25" fmla="*/ 59 h 177"/>
                <a:gd name="T26" fmla="*/ 286 w 286"/>
                <a:gd name="T27" fmla="*/ 59 h 177"/>
                <a:gd name="T28" fmla="*/ 286 w 286"/>
                <a:gd name="T29" fmla="*/ 84 h 177"/>
                <a:gd name="T30" fmla="*/ 269 w 286"/>
                <a:gd name="T31" fmla="*/ 101 h 177"/>
                <a:gd name="T32" fmla="*/ 261 w 286"/>
                <a:gd name="T33" fmla="*/ 118 h 177"/>
                <a:gd name="T34" fmla="*/ 244 w 286"/>
                <a:gd name="T35" fmla="*/ 126 h 177"/>
                <a:gd name="T36" fmla="*/ 236 w 286"/>
                <a:gd name="T37" fmla="*/ 126 h 177"/>
                <a:gd name="T38" fmla="*/ 219 w 286"/>
                <a:gd name="T39" fmla="*/ 126 h 177"/>
                <a:gd name="T40" fmla="*/ 219 w 286"/>
                <a:gd name="T41" fmla="*/ 143 h 177"/>
                <a:gd name="T42" fmla="*/ 219 w 286"/>
                <a:gd name="T43" fmla="*/ 135 h 177"/>
                <a:gd name="T44" fmla="*/ 202 w 286"/>
                <a:gd name="T45" fmla="*/ 143 h 177"/>
                <a:gd name="T46" fmla="*/ 194 w 286"/>
                <a:gd name="T47" fmla="*/ 143 h 177"/>
                <a:gd name="T48" fmla="*/ 202 w 286"/>
                <a:gd name="T49" fmla="*/ 152 h 177"/>
                <a:gd name="T50" fmla="*/ 211 w 286"/>
                <a:gd name="T51" fmla="*/ 152 h 177"/>
                <a:gd name="T52" fmla="*/ 219 w 286"/>
                <a:gd name="T53" fmla="*/ 160 h 177"/>
                <a:gd name="T54" fmla="*/ 211 w 286"/>
                <a:gd name="T55" fmla="*/ 143 h 177"/>
                <a:gd name="T56" fmla="*/ 227 w 286"/>
                <a:gd name="T57" fmla="*/ 160 h 177"/>
                <a:gd name="T58" fmla="*/ 236 w 286"/>
                <a:gd name="T59" fmla="*/ 160 h 177"/>
                <a:gd name="T60" fmla="*/ 236 w 286"/>
                <a:gd name="T61" fmla="*/ 168 h 177"/>
                <a:gd name="T62" fmla="*/ 211 w 286"/>
                <a:gd name="T63" fmla="*/ 168 h 177"/>
                <a:gd name="T64" fmla="*/ 194 w 286"/>
                <a:gd name="T65" fmla="*/ 177 h 177"/>
                <a:gd name="T66" fmla="*/ 185 w 286"/>
                <a:gd name="T67" fmla="*/ 160 h 177"/>
                <a:gd name="T68" fmla="*/ 194 w 286"/>
                <a:gd name="T69" fmla="*/ 152 h 177"/>
                <a:gd name="T70" fmla="*/ 185 w 286"/>
                <a:gd name="T71" fmla="*/ 143 h 177"/>
                <a:gd name="T72" fmla="*/ 169 w 286"/>
                <a:gd name="T73" fmla="*/ 143 h 177"/>
                <a:gd name="T74" fmla="*/ 160 w 286"/>
                <a:gd name="T75" fmla="*/ 135 h 177"/>
                <a:gd name="T76" fmla="*/ 169 w 286"/>
                <a:gd name="T77" fmla="*/ 135 h 177"/>
                <a:gd name="T78" fmla="*/ 160 w 286"/>
                <a:gd name="T79" fmla="*/ 126 h 177"/>
                <a:gd name="T80" fmla="*/ 152 w 286"/>
                <a:gd name="T81" fmla="*/ 135 h 177"/>
                <a:gd name="T82" fmla="*/ 143 w 286"/>
                <a:gd name="T83" fmla="*/ 143 h 177"/>
                <a:gd name="T84" fmla="*/ 127 w 286"/>
                <a:gd name="T85" fmla="*/ 160 h 177"/>
                <a:gd name="T86" fmla="*/ 127 w 286"/>
                <a:gd name="T87" fmla="*/ 160 h 177"/>
                <a:gd name="T88" fmla="*/ 110 w 286"/>
                <a:gd name="T89" fmla="*/ 160 h 177"/>
                <a:gd name="T90" fmla="*/ 110 w 286"/>
                <a:gd name="T91" fmla="*/ 152 h 177"/>
                <a:gd name="T92" fmla="*/ 118 w 286"/>
                <a:gd name="T93" fmla="*/ 135 h 177"/>
                <a:gd name="T94" fmla="*/ 127 w 286"/>
                <a:gd name="T95" fmla="*/ 135 h 177"/>
                <a:gd name="T96" fmla="*/ 118 w 286"/>
                <a:gd name="T97" fmla="*/ 118 h 177"/>
                <a:gd name="T98" fmla="*/ 101 w 286"/>
                <a:gd name="T99" fmla="*/ 101 h 177"/>
                <a:gd name="T100" fmla="*/ 85 w 286"/>
                <a:gd name="T101" fmla="*/ 93 h 177"/>
                <a:gd name="T102" fmla="*/ 76 w 286"/>
                <a:gd name="T103" fmla="*/ 93 h 177"/>
                <a:gd name="T104" fmla="*/ 68 w 286"/>
                <a:gd name="T105" fmla="*/ 101 h 177"/>
                <a:gd name="T106" fmla="*/ 42 w 286"/>
                <a:gd name="T107" fmla="*/ 109 h 177"/>
                <a:gd name="T108" fmla="*/ 26 w 286"/>
                <a:gd name="T109" fmla="*/ 109 h 177"/>
                <a:gd name="T110" fmla="*/ 9 w 286"/>
                <a:gd name="T111" fmla="*/ 101 h 177"/>
                <a:gd name="T112" fmla="*/ 0 w 286"/>
                <a:gd name="T113" fmla="*/ 84 h 177"/>
                <a:gd name="T114" fmla="*/ 17 w 286"/>
                <a:gd name="T115" fmla="*/ 51 h 177"/>
                <a:gd name="T116" fmla="*/ 26 w 286"/>
                <a:gd name="T117" fmla="*/ 42 h 177"/>
                <a:gd name="T118" fmla="*/ 17 w 286"/>
                <a:gd name="T119" fmla="*/ 1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 h="177">
                  <a:moveTo>
                    <a:pt x="17" y="17"/>
                  </a:moveTo>
                  <a:lnTo>
                    <a:pt x="17" y="17"/>
                  </a:lnTo>
                  <a:lnTo>
                    <a:pt x="26" y="17"/>
                  </a:lnTo>
                  <a:lnTo>
                    <a:pt x="26" y="17"/>
                  </a:lnTo>
                  <a:lnTo>
                    <a:pt x="42" y="17"/>
                  </a:lnTo>
                  <a:lnTo>
                    <a:pt x="42" y="17"/>
                  </a:lnTo>
                  <a:lnTo>
                    <a:pt x="51" y="9"/>
                  </a:lnTo>
                  <a:lnTo>
                    <a:pt x="51" y="9"/>
                  </a:lnTo>
                  <a:lnTo>
                    <a:pt x="59" y="17"/>
                  </a:lnTo>
                  <a:lnTo>
                    <a:pt x="68" y="17"/>
                  </a:lnTo>
                  <a:lnTo>
                    <a:pt x="68" y="17"/>
                  </a:lnTo>
                  <a:lnTo>
                    <a:pt x="68" y="17"/>
                  </a:lnTo>
                  <a:lnTo>
                    <a:pt x="76" y="17"/>
                  </a:lnTo>
                  <a:lnTo>
                    <a:pt x="85" y="17"/>
                  </a:lnTo>
                  <a:lnTo>
                    <a:pt x="85" y="17"/>
                  </a:lnTo>
                  <a:lnTo>
                    <a:pt x="85" y="17"/>
                  </a:lnTo>
                  <a:lnTo>
                    <a:pt x="93" y="17"/>
                  </a:lnTo>
                  <a:lnTo>
                    <a:pt x="93" y="25"/>
                  </a:lnTo>
                  <a:lnTo>
                    <a:pt x="101" y="17"/>
                  </a:lnTo>
                  <a:lnTo>
                    <a:pt x="101" y="17"/>
                  </a:lnTo>
                  <a:lnTo>
                    <a:pt x="101" y="25"/>
                  </a:lnTo>
                  <a:lnTo>
                    <a:pt x="110" y="25"/>
                  </a:lnTo>
                  <a:lnTo>
                    <a:pt x="110" y="17"/>
                  </a:lnTo>
                  <a:lnTo>
                    <a:pt x="110" y="17"/>
                  </a:lnTo>
                  <a:lnTo>
                    <a:pt x="118" y="17"/>
                  </a:lnTo>
                  <a:lnTo>
                    <a:pt x="118" y="17"/>
                  </a:lnTo>
                  <a:lnTo>
                    <a:pt x="127" y="25"/>
                  </a:lnTo>
                  <a:lnTo>
                    <a:pt x="127" y="25"/>
                  </a:lnTo>
                  <a:lnTo>
                    <a:pt x="127" y="17"/>
                  </a:lnTo>
                  <a:lnTo>
                    <a:pt x="135" y="9"/>
                  </a:lnTo>
                  <a:lnTo>
                    <a:pt x="135" y="9"/>
                  </a:lnTo>
                  <a:lnTo>
                    <a:pt x="143" y="9"/>
                  </a:lnTo>
                  <a:lnTo>
                    <a:pt x="143" y="9"/>
                  </a:lnTo>
                  <a:lnTo>
                    <a:pt x="152" y="9"/>
                  </a:lnTo>
                  <a:lnTo>
                    <a:pt x="152" y="0"/>
                  </a:lnTo>
                  <a:lnTo>
                    <a:pt x="152" y="0"/>
                  </a:lnTo>
                  <a:lnTo>
                    <a:pt x="160" y="0"/>
                  </a:lnTo>
                  <a:lnTo>
                    <a:pt x="169" y="0"/>
                  </a:lnTo>
                  <a:lnTo>
                    <a:pt x="177" y="0"/>
                  </a:lnTo>
                  <a:lnTo>
                    <a:pt x="177" y="0"/>
                  </a:lnTo>
                  <a:lnTo>
                    <a:pt x="185" y="9"/>
                  </a:lnTo>
                  <a:lnTo>
                    <a:pt x="185" y="9"/>
                  </a:lnTo>
                  <a:lnTo>
                    <a:pt x="185" y="17"/>
                  </a:lnTo>
                  <a:lnTo>
                    <a:pt x="185" y="25"/>
                  </a:lnTo>
                  <a:lnTo>
                    <a:pt x="202" y="17"/>
                  </a:lnTo>
                  <a:lnTo>
                    <a:pt x="202" y="25"/>
                  </a:lnTo>
                  <a:lnTo>
                    <a:pt x="202" y="25"/>
                  </a:lnTo>
                  <a:lnTo>
                    <a:pt x="202" y="25"/>
                  </a:lnTo>
                  <a:lnTo>
                    <a:pt x="202" y="34"/>
                  </a:lnTo>
                  <a:lnTo>
                    <a:pt x="211" y="42"/>
                  </a:lnTo>
                  <a:lnTo>
                    <a:pt x="219" y="42"/>
                  </a:lnTo>
                  <a:lnTo>
                    <a:pt x="219" y="42"/>
                  </a:lnTo>
                  <a:lnTo>
                    <a:pt x="227" y="42"/>
                  </a:lnTo>
                  <a:lnTo>
                    <a:pt x="227" y="42"/>
                  </a:lnTo>
                  <a:lnTo>
                    <a:pt x="236" y="42"/>
                  </a:lnTo>
                  <a:lnTo>
                    <a:pt x="236" y="42"/>
                  </a:lnTo>
                  <a:lnTo>
                    <a:pt x="244" y="42"/>
                  </a:lnTo>
                  <a:lnTo>
                    <a:pt x="244" y="51"/>
                  </a:lnTo>
                  <a:lnTo>
                    <a:pt x="253" y="51"/>
                  </a:lnTo>
                  <a:lnTo>
                    <a:pt x="253" y="59"/>
                  </a:lnTo>
                  <a:lnTo>
                    <a:pt x="253" y="51"/>
                  </a:lnTo>
                  <a:lnTo>
                    <a:pt x="261" y="51"/>
                  </a:lnTo>
                  <a:lnTo>
                    <a:pt x="261" y="51"/>
                  </a:lnTo>
                  <a:lnTo>
                    <a:pt x="269" y="59"/>
                  </a:lnTo>
                  <a:lnTo>
                    <a:pt x="269" y="59"/>
                  </a:lnTo>
                  <a:lnTo>
                    <a:pt x="278" y="59"/>
                  </a:lnTo>
                  <a:lnTo>
                    <a:pt x="278" y="59"/>
                  </a:lnTo>
                  <a:lnTo>
                    <a:pt x="286" y="59"/>
                  </a:lnTo>
                  <a:lnTo>
                    <a:pt x="286" y="59"/>
                  </a:lnTo>
                  <a:lnTo>
                    <a:pt x="286" y="59"/>
                  </a:lnTo>
                  <a:lnTo>
                    <a:pt x="286" y="67"/>
                  </a:lnTo>
                  <a:lnTo>
                    <a:pt x="286" y="67"/>
                  </a:lnTo>
                  <a:lnTo>
                    <a:pt x="278" y="76"/>
                  </a:lnTo>
                  <a:lnTo>
                    <a:pt x="278" y="76"/>
                  </a:lnTo>
                  <a:lnTo>
                    <a:pt x="286" y="84"/>
                  </a:lnTo>
                  <a:lnTo>
                    <a:pt x="286" y="84"/>
                  </a:lnTo>
                  <a:lnTo>
                    <a:pt x="286" y="93"/>
                  </a:lnTo>
                  <a:lnTo>
                    <a:pt x="286" y="101"/>
                  </a:lnTo>
                  <a:lnTo>
                    <a:pt x="278" y="101"/>
                  </a:lnTo>
                  <a:lnTo>
                    <a:pt x="269" y="101"/>
                  </a:lnTo>
                  <a:lnTo>
                    <a:pt x="269" y="109"/>
                  </a:lnTo>
                  <a:lnTo>
                    <a:pt x="269" y="109"/>
                  </a:lnTo>
                  <a:lnTo>
                    <a:pt x="269" y="118"/>
                  </a:lnTo>
                  <a:lnTo>
                    <a:pt x="261" y="118"/>
                  </a:lnTo>
                  <a:lnTo>
                    <a:pt x="261" y="118"/>
                  </a:lnTo>
                  <a:lnTo>
                    <a:pt x="261" y="118"/>
                  </a:lnTo>
                  <a:lnTo>
                    <a:pt x="253" y="118"/>
                  </a:lnTo>
                  <a:lnTo>
                    <a:pt x="253" y="118"/>
                  </a:lnTo>
                  <a:lnTo>
                    <a:pt x="253" y="118"/>
                  </a:lnTo>
                  <a:lnTo>
                    <a:pt x="244" y="126"/>
                  </a:lnTo>
                  <a:lnTo>
                    <a:pt x="244" y="126"/>
                  </a:lnTo>
                  <a:lnTo>
                    <a:pt x="244" y="126"/>
                  </a:lnTo>
                  <a:lnTo>
                    <a:pt x="236" y="126"/>
                  </a:lnTo>
                  <a:lnTo>
                    <a:pt x="236" y="126"/>
                  </a:lnTo>
                  <a:lnTo>
                    <a:pt x="236" y="126"/>
                  </a:lnTo>
                  <a:lnTo>
                    <a:pt x="227" y="135"/>
                  </a:lnTo>
                  <a:lnTo>
                    <a:pt x="227" y="135"/>
                  </a:lnTo>
                  <a:lnTo>
                    <a:pt x="219" y="135"/>
                  </a:lnTo>
                  <a:lnTo>
                    <a:pt x="219" y="135"/>
                  </a:lnTo>
                  <a:lnTo>
                    <a:pt x="219" y="126"/>
                  </a:lnTo>
                  <a:lnTo>
                    <a:pt x="219" y="126"/>
                  </a:lnTo>
                  <a:lnTo>
                    <a:pt x="219" y="135"/>
                  </a:lnTo>
                  <a:lnTo>
                    <a:pt x="219" y="135"/>
                  </a:lnTo>
                  <a:lnTo>
                    <a:pt x="219" y="135"/>
                  </a:lnTo>
                  <a:lnTo>
                    <a:pt x="219" y="143"/>
                  </a:lnTo>
                  <a:lnTo>
                    <a:pt x="211" y="143"/>
                  </a:lnTo>
                  <a:lnTo>
                    <a:pt x="211" y="143"/>
                  </a:lnTo>
                  <a:lnTo>
                    <a:pt x="211" y="143"/>
                  </a:lnTo>
                  <a:lnTo>
                    <a:pt x="219" y="135"/>
                  </a:lnTo>
                  <a:lnTo>
                    <a:pt x="219" y="135"/>
                  </a:lnTo>
                  <a:lnTo>
                    <a:pt x="211" y="135"/>
                  </a:lnTo>
                  <a:lnTo>
                    <a:pt x="211" y="135"/>
                  </a:lnTo>
                  <a:lnTo>
                    <a:pt x="211" y="143"/>
                  </a:lnTo>
                  <a:lnTo>
                    <a:pt x="202" y="143"/>
                  </a:lnTo>
                  <a:lnTo>
                    <a:pt x="202" y="143"/>
                  </a:lnTo>
                  <a:lnTo>
                    <a:pt x="202" y="143"/>
                  </a:lnTo>
                  <a:lnTo>
                    <a:pt x="202" y="143"/>
                  </a:lnTo>
                  <a:lnTo>
                    <a:pt x="194" y="143"/>
                  </a:lnTo>
                  <a:lnTo>
                    <a:pt x="194" y="143"/>
                  </a:lnTo>
                  <a:lnTo>
                    <a:pt x="194" y="143"/>
                  </a:lnTo>
                  <a:lnTo>
                    <a:pt x="194" y="143"/>
                  </a:lnTo>
                  <a:lnTo>
                    <a:pt x="202" y="143"/>
                  </a:lnTo>
                  <a:lnTo>
                    <a:pt x="202" y="152"/>
                  </a:lnTo>
                  <a:lnTo>
                    <a:pt x="202" y="152"/>
                  </a:lnTo>
                  <a:lnTo>
                    <a:pt x="202" y="152"/>
                  </a:lnTo>
                  <a:lnTo>
                    <a:pt x="211" y="152"/>
                  </a:lnTo>
                  <a:lnTo>
                    <a:pt x="202" y="152"/>
                  </a:lnTo>
                  <a:lnTo>
                    <a:pt x="202" y="152"/>
                  </a:lnTo>
                  <a:lnTo>
                    <a:pt x="211" y="152"/>
                  </a:lnTo>
                  <a:lnTo>
                    <a:pt x="211" y="152"/>
                  </a:lnTo>
                  <a:lnTo>
                    <a:pt x="211" y="160"/>
                  </a:lnTo>
                  <a:lnTo>
                    <a:pt x="211" y="152"/>
                  </a:lnTo>
                  <a:lnTo>
                    <a:pt x="211" y="152"/>
                  </a:lnTo>
                  <a:lnTo>
                    <a:pt x="211" y="160"/>
                  </a:lnTo>
                  <a:lnTo>
                    <a:pt x="219" y="160"/>
                  </a:lnTo>
                  <a:lnTo>
                    <a:pt x="219" y="160"/>
                  </a:lnTo>
                  <a:lnTo>
                    <a:pt x="219" y="160"/>
                  </a:lnTo>
                  <a:lnTo>
                    <a:pt x="219" y="160"/>
                  </a:lnTo>
                  <a:lnTo>
                    <a:pt x="211" y="152"/>
                  </a:lnTo>
                  <a:lnTo>
                    <a:pt x="211" y="143"/>
                  </a:lnTo>
                  <a:lnTo>
                    <a:pt x="211" y="143"/>
                  </a:lnTo>
                  <a:lnTo>
                    <a:pt x="211" y="143"/>
                  </a:lnTo>
                  <a:lnTo>
                    <a:pt x="211" y="152"/>
                  </a:lnTo>
                  <a:lnTo>
                    <a:pt x="219" y="160"/>
                  </a:lnTo>
                  <a:lnTo>
                    <a:pt x="227" y="160"/>
                  </a:lnTo>
                  <a:lnTo>
                    <a:pt x="227" y="160"/>
                  </a:lnTo>
                  <a:lnTo>
                    <a:pt x="227" y="160"/>
                  </a:lnTo>
                  <a:lnTo>
                    <a:pt x="227" y="160"/>
                  </a:lnTo>
                  <a:lnTo>
                    <a:pt x="236" y="160"/>
                  </a:lnTo>
                  <a:lnTo>
                    <a:pt x="236" y="160"/>
                  </a:lnTo>
                  <a:lnTo>
                    <a:pt x="244" y="160"/>
                  </a:lnTo>
                  <a:lnTo>
                    <a:pt x="244" y="160"/>
                  </a:lnTo>
                  <a:lnTo>
                    <a:pt x="244" y="160"/>
                  </a:lnTo>
                  <a:lnTo>
                    <a:pt x="244" y="160"/>
                  </a:lnTo>
                  <a:lnTo>
                    <a:pt x="236" y="168"/>
                  </a:lnTo>
                  <a:lnTo>
                    <a:pt x="236" y="168"/>
                  </a:lnTo>
                  <a:lnTo>
                    <a:pt x="227" y="168"/>
                  </a:lnTo>
                  <a:lnTo>
                    <a:pt x="219" y="168"/>
                  </a:lnTo>
                  <a:lnTo>
                    <a:pt x="219" y="168"/>
                  </a:lnTo>
                  <a:lnTo>
                    <a:pt x="211" y="168"/>
                  </a:lnTo>
                  <a:lnTo>
                    <a:pt x="202" y="177"/>
                  </a:lnTo>
                  <a:lnTo>
                    <a:pt x="202" y="177"/>
                  </a:lnTo>
                  <a:lnTo>
                    <a:pt x="194" y="177"/>
                  </a:lnTo>
                  <a:lnTo>
                    <a:pt x="194" y="177"/>
                  </a:lnTo>
                  <a:lnTo>
                    <a:pt x="194" y="177"/>
                  </a:lnTo>
                  <a:lnTo>
                    <a:pt x="194" y="168"/>
                  </a:lnTo>
                  <a:lnTo>
                    <a:pt x="194" y="168"/>
                  </a:lnTo>
                  <a:lnTo>
                    <a:pt x="185" y="160"/>
                  </a:lnTo>
                  <a:lnTo>
                    <a:pt x="185" y="160"/>
                  </a:lnTo>
                  <a:lnTo>
                    <a:pt x="185" y="160"/>
                  </a:lnTo>
                  <a:lnTo>
                    <a:pt x="177" y="160"/>
                  </a:lnTo>
                  <a:lnTo>
                    <a:pt x="177" y="160"/>
                  </a:lnTo>
                  <a:lnTo>
                    <a:pt x="177" y="160"/>
                  </a:lnTo>
                  <a:lnTo>
                    <a:pt x="185" y="152"/>
                  </a:lnTo>
                  <a:lnTo>
                    <a:pt x="194" y="152"/>
                  </a:lnTo>
                  <a:lnTo>
                    <a:pt x="194" y="152"/>
                  </a:lnTo>
                  <a:lnTo>
                    <a:pt x="194" y="152"/>
                  </a:lnTo>
                  <a:lnTo>
                    <a:pt x="194" y="143"/>
                  </a:lnTo>
                  <a:lnTo>
                    <a:pt x="185" y="143"/>
                  </a:lnTo>
                  <a:lnTo>
                    <a:pt x="185" y="143"/>
                  </a:lnTo>
                  <a:lnTo>
                    <a:pt x="185" y="143"/>
                  </a:lnTo>
                  <a:lnTo>
                    <a:pt x="177" y="143"/>
                  </a:lnTo>
                  <a:lnTo>
                    <a:pt x="177" y="143"/>
                  </a:lnTo>
                  <a:lnTo>
                    <a:pt x="169" y="143"/>
                  </a:lnTo>
                  <a:lnTo>
                    <a:pt x="169" y="143"/>
                  </a:lnTo>
                  <a:lnTo>
                    <a:pt x="169" y="143"/>
                  </a:lnTo>
                  <a:lnTo>
                    <a:pt x="160" y="143"/>
                  </a:lnTo>
                  <a:lnTo>
                    <a:pt x="169" y="143"/>
                  </a:lnTo>
                  <a:lnTo>
                    <a:pt x="169" y="135"/>
                  </a:lnTo>
                  <a:lnTo>
                    <a:pt x="160" y="135"/>
                  </a:lnTo>
                  <a:lnTo>
                    <a:pt x="152" y="135"/>
                  </a:lnTo>
                  <a:lnTo>
                    <a:pt x="152" y="135"/>
                  </a:lnTo>
                  <a:lnTo>
                    <a:pt x="160" y="135"/>
                  </a:lnTo>
                  <a:lnTo>
                    <a:pt x="160" y="135"/>
                  </a:lnTo>
                  <a:lnTo>
                    <a:pt x="169" y="135"/>
                  </a:lnTo>
                  <a:lnTo>
                    <a:pt x="169" y="135"/>
                  </a:lnTo>
                  <a:lnTo>
                    <a:pt x="169" y="135"/>
                  </a:lnTo>
                  <a:lnTo>
                    <a:pt x="169" y="135"/>
                  </a:lnTo>
                  <a:lnTo>
                    <a:pt x="169" y="135"/>
                  </a:lnTo>
                  <a:lnTo>
                    <a:pt x="160" y="126"/>
                  </a:lnTo>
                  <a:lnTo>
                    <a:pt x="160" y="126"/>
                  </a:lnTo>
                  <a:lnTo>
                    <a:pt x="160" y="135"/>
                  </a:lnTo>
                  <a:lnTo>
                    <a:pt x="160" y="135"/>
                  </a:lnTo>
                  <a:lnTo>
                    <a:pt x="152" y="135"/>
                  </a:lnTo>
                  <a:lnTo>
                    <a:pt x="152" y="135"/>
                  </a:lnTo>
                  <a:lnTo>
                    <a:pt x="152" y="126"/>
                  </a:lnTo>
                  <a:lnTo>
                    <a:pt x="152" y="135"/>
                  </a:lnTo>
                  <a:lnTo>
                    <a:pt x="143" y="135"/>
                  </a:lnTo>
                  <a:lnTo>
                    <a:pt x="143" y="135"/>
                  </a:lnTo>
                  <a:lnTo>
                    <a:pt x="143" y="143"/>
                  </a:lnTo>
                  <a:lnTo>
                    <a:pt x="143" y="143"/>
                  </a:lnTo>
                  <a:lnTo>
                    <a:pt x="135" y="143"/>
                  </a:lnTo>
                  <a:lnTo>
                    <a:pt x="135" y="152"/>
                  </a:lnTo>
                  <a:lnTo>
                    <a:pt x="135" y="160"/>
                  </a:lnTo>
                  <a:lnTo>
                    <a:pt x="127" y="160"/>
                  </a:lnTo>
                  <a:lnTo>
                    <a:pt x="127" y="152"/>
                  </a:lnTo>
                  <a:lnTo>
                    <a:pt x="127" y="160"/>
                  </a:lnTo>
                  <a:lnTo>
                    <a:pt x="127" y="160"/>
                  </a:lnTo>
                  <a:lnTo>
                    <a:pt x="127" y="160"/>
                  </a:lnTo>
                  <a:lnTo>
                    <a:pt x="127" y="160"/>
                  </a:lnTo>
                  <a:lnTo>
                    <a:pt x="127" y="160"/>
                  </a:lnTo>
                  <a:lnTo>
                    <a:pt x="127" y="160"/>
                  </a:lnTo>
                  <a:lnTo>
                    <a:pt x="118" y="160"/>
                  </a:lnTo>
                  <a:lnTo>
                    <a:pt x="118" y="160"/>
                  </a:lnTo>
                  <a:lnTo>
                    <a:pt x="110" y="160"/>
                  </a:lnTo>
                  <a:lnTo>
                    <a:pt x="110" y="160"/>
                  </a:lnTo>
                  <a:lnTo>
                    <a:pt x="101" y="160"/>
                  </a:lnTo>
                  <a:lnTo>
                    <a:pt x="110" y="152"/>
                  </a:lnTo>
                  <a:lnTo>
                    <a:pt x="110" y="160"/>
                  </a:lnTo>
                  <a:lnTo>
                    <a:pt x="110" y="152"/>
                  </a:lnTo>
                  <a:lnTo>
                    <a:pt x="110" y="152"/>
                  </a:lnTo>
                  <a:lnTo>
                    <a:pt x="118" y="152"/>
                  </a:lnTo>
                  <a:lnTo>
                    <a:pt x="118" y="143"/>
                  </a:lnTo>
                  <a:lnTo>
                    <a:pt x="118" y="135"/>
                  </a:lnTo>
                  <a:lnTo>
                    <a:pt x="118" y="135"/>
                  </a:lnTo>
                  <a:lnTo>
                    <a:pt x="127" y="135"/>
                  </a:lnTo>
                  <a:lnTo>
                    <a:pt x="127" y="135"/>
                  </a:lnTo>
                  <a:lnTo>
                    <a:pt x="127" y="135"/>
                  </a:lnTo>
                  <a:lnTo>
                    <a:pt x="135" y="135"/>
                  </a:lnTo>
                  <a:lnTo>
                    <a:pt x="127" y="135"/>
                  </a:lnTo>
                  <a:lnTo>
                    <a:pt x="127" y="126"/>
                  </a:lnTo>
                  <a:lnTo>
                    <a:pt x="127" y="126"/>
                  </a:lnTo>
                  <a:lnTo>
                    <a:pt x="127" y="126"/>
                  </a:lnTo>
                  <a:lnTo>
                    <a:pt x="118" y="118"/>
                  </a:lnTo>
                  <a:lnTo>
                    <a:pt x="118" y="118"/>
                  </a:lnTo>
                  <a:lnTo>
                    <a:pt x="118" y="118"/>
                  </a:lnTo>
                  <a:lnTo>
                    <a:pt x="118" y="109"/>
                  </a:lnTo>
                  <a:lnTo>
                    <a:pt x="118" y="101"/>
                  </a:lnTo>
                  <a:lnTo>
                    <a:pt x="110" y="101"/>
                  </a:lnTo>
                  <a:lnTo>
                    <a:pt x="101" y="101"/>
                  </a:lnTo>
                  <a:lnTo>
                    <a:pt x="101" y="101"/>
                  </a:lnTo>
                  <a:lnTo>
                    <a:pt x="101" y="101"/>
                  </a:lnTo>
                  <a:lnTo>
                    <a:pt x="93" y="101"/>
                  </a:lnTo>
                  <a:lnTo>
                    <a:pt x="93" y="93"/>
                  </a:lnTo>
                  <a:lnTo>
                    <a:pt x="85" y="93"/>
                  </a:lnTo>
                  <a:lnTo>
                    <a:pt x="85" y="93"/>
                  </a:lnTo>
                  <a:lnTo>
                    <a:pt x="85" y="93"/>
                  </a:lnTo>
                  <a:lnTo>
                    <a:pt x="76" y="93"/>
                  </a:lnTo>
                  <a:lnTo>
                    <a:pt x="76" y="93"/>
                  </a:lnTo>
                  <a:lnTo>
                    <a:pt x="76" y="93"/>
                  </a:lnTo>
                  <a:lnTo>
                    <a:pt x="76" y="93"/>
                  </a:lnTo>
                  <a:lnTo>
                    <a:pt x="68" y="93"/>
                  </a:lnTo>
                  <a:lnTo>
                    <a:pt x="68" y="93"/>
                  </a:lnTo>
                  <a:lnTo>
                    <a:pt x="68" y="101"/>
                  </a:lnTo>
                  <a:lnTo>
                    <a:pt x="68" y="101"/>
                  </a:lnTo>
                  <a:lnTo>
                    <a:pt x="68" y="101"/>
                  </a:lnTo>
                  <a:lnTo>
                    <a:pt x="59" y="101"/>
                  </a:lnTo>
                  <a:lnTo>
                    <a:pt x="51" y="109"/>
                  </a:lnTo>
                  <a:lnTo>
                    <a:pt x="51" y="109"/>
                  </a:lnTo>
                  <a:lnTo>
                    <a:pt x="42" y="109"/>
                  </a:lnTo>
                  <a:lnTo>
                    <a:pt x="42" y="109"/>
                  </a:lnTo>
                  <a:lnTo>
                    <a:pt x="34" y="109"/>
                  </a:lnTo>
                  <a:lnTo>
                    <a:pt x="34" y="109"/>
                  </a:lnTo>
                  <a:lnTo>
                    <a:pt x="26" y="109"/>
                  </a:lnTo>
                  <a:lnTo>
                    <a:pt x="26" y="109"/>
                  </a:lnTo>
                  <a:lnTo>
                    <a:pt x="17" y="101"/>
                  </a:lnTo>
                  <a:lnTo>
                    <a:pt x="17" y="101"/>
                  </a:lnTo>
                  <a:lnTo>
                    <a:pt x="9" y="101"/>
                  </a:lnTo>
                  <a:lnTo>
                    <a:pt x="9" y="101"/>
                  </a:lnTo>
                  <a:lnTo>
                    <a:pt x="9" y="101"/>
                  </a:lnTo>
                  <a:lnTo>
                    <a:pt x="0" y="101"/>
                  </a:lnTo>
                  <a:lnTo>
                    <a:pt x="0" y="93"/>
                  </a:lnTo>
                  <a:lnTo>
                    <a:pt x="0" y="93"/>
                  </a:lnTo>
                  <a:lnTo>
                    <a:pt x="0" y="84"/>
                  </a:lnTo>
                  <a:lnTo>
                    <a:pt x="0" y="84"/>
                  </a:lnTo>
                  <a:lnTo>
                    <a:pt x="9" y="84"/>
                  </a:lnTo>
                  <a:lnTo>
                    <a:pt x="9" y="76"/>
                  </a:lnTo>
                  <a:lnTo>
                    <a:pt x="9" y="67"/>
                  </a:lnTo>
                  <a:lnTo>
                    <a:pt x="17" y="59"/>
                  </a:lnTo>
                  <a:lnTo>
                    <a:pt x="17" y="51"/>
                  </a:lnTo>
                  <a:lnTo>
                    <a:pt x="26" y="51"/>
                  </a:lnTo>
                  <a:lnTo>
                    <a:pt x="26" y="51"/>
                  </a:lnTo>
                  <a:lnTo>
                    <a:pt x="26" y="42"/>
                  </a:lnTo>
                  <a:lnTo>
                    <a:pt x="26" y="42"/>
                  </a:lnTo>
                  <a:lnTo>
                    <a:pt x="26" y="42"/>
                  </a:lnTo>
                  <a:lnTo>
                    <a:pt x="26" y="34"/>
                  </a:lnTo>
                  <a:lnTo>
                    <a:pt x="17" y="34"/>
                  </a:lnTo>
                  <a:lnTo>
                    <a:pt x="17" y="34"/>
                  </a:lnTo>
                  <a:lnTo>
                    <a:pt x="17" y="25"/>
                  </a:lnTo>
                  <a:lnTo>
                    <a:pt x="17" y="17"/>
                  </a:lnTo>
                  <a:lnTo>
                    <a:pt x="17"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3654" y="1976"/>
              <a:ext cx="67" cy="67"/>
            </a:xfrm>
            <a:custGeom>
              <a:avLst/>
              <a:gdLst>
                <a:gd name="T0" fmla="*/ 0 w 67"/>
                <a:gd name="T1" fmla="*/ 8 h 67"/>
                <a:gd name="T2" fmla="*/ 0 w 67"/>
                <a:gd name="T3" fmla="*/ 8 h 67"/>
                <a:gd name="T4" fmla="*/ 0 w 67"/>
                <a:gd name="T5" fmla="*/ 0 h 67"/>
                <a:gd name="T6" fmla="*/ 0 w 67"/>
                <a:gd name="T7" fmla="*/ 0 h 67"/>
                <a:gd name="T8" fmla="*/ 8 w 67"/>
                <a:gd name="T9" fmla="*/ 0 h 67"/>
                <a:gd name="T10" fmla="*/ 8 w 67"/>
                <a:gd name="T11" fmla="*/ 0 h 67"/>
                <a:gd name="T12" fmla="*/ 8 w 67"/>
                <a:gd name="T13" fmla="*/ 0 h 67"/>
                <a:gd name="T14" fmla="*/ 8 w 67"/>
                <a:gd name="T15" fmla="*/ 0 h 67"/>
                <a:gd name="T16" fmla="*/ 17 w 67"/>
                <a:gd name="T17" fmla="*/ 0 h 67"/>
                <a:gd name="T18" fmla="*/ 17 w 67"/>
                <a:gd name="T19" fmla="*/ 0 h 67"/>
                <a:gd name="T20" fmla="*/ 17 w 67"/>
                <a:gd name="T21" fmla="*/ 0 h 67"/>
                <a:gd name="T22" fmla="*/ 25 w 67"/>
                <a:gd name="T23" fmla="*/ 0 h 67"/>
                <a:gd name="T24" fmla="*/ 25 w 67"/>
                <a:gd name="T25" fmla="*/ 8 h 67"/>
                <a:gd name="T26" fmla="*/ 33 w 67"/>
                <a:gd name="T27" fmla="*/ 8 h 67"/>
                <a:gd name="T28" fmla="*/ 33 w 67"/>
                <a:gd name="T29" fmla="*/ 8 h 67"/>
                <a:gd name="T30" fmla="*/ 33 w 67"/>
                <a:gd name="T31" fmla="*/ 8 h 67"/>
                <a:gd name="T32" fmla="*/ 42 w 67"/>
                <a:gd name="T33" fmla="*/ 8 h 67"/>
                <a:gd name="T34" fmla="*/ 50 w 67"/>
                <a:gd name="T35" fmla="*/ 8 h 67"/>
                <a:gd name="T36" fmla="*/ 50 w 67"/>
                <a:gd name="T37" fmla="*/ 16 h 67"/>
                <a:gd name="T38" fmla="*/ 50 w 67"/>
                <a:gd name="T39" fmla="*/ 25 h 67"/>
                <a:gd name="T40" fmla="*/ 50 w 67"/>
                <a:gd name="T41" fmla="*/ 25 h 67"/>
                <a:gd name="T42" fmla="*/ 50 w 67"/>
                <a:gd name="T43" fmla="*/ 25 h 67"/>
                <a:gd name="T44" fmla="*/ 59 w 67"/>
                <a:gd name="T45" fmla="*/ 33 h 67"/>
                <a:gd name="T46" fmla="*/ 59 w 67"/>
                <a:gd name="T47" fmla="*/ 33 h 67"/>
                <a:gd name="T48" fmla="*/ 59 w 67"/>
                <a:gd name="T49" fmla="*/ 33 h 67"/>
                <a:gd name="T50" fmla="*/ 59 w 67"/>
                <a:gd name="T51" fmla="*/ 42 h 67"/>
                <a:gd name="T52" fmla="*/ 67 w 67"/>
                <a:gd name="T53" fmla="*/ 42 h 67"/>
                <a:gd name="T54" fmla="*/ 59 w 67"/>
                <a:gd name="T55" fmla="*/ 42 h 67"/>
                <a:gd name="T56" fmla="*/ 59 w 67"/>
                <a:gd name="T57" fmla="*/ 42 h 67"/>
                <a:gd name="T58" fmla="*/ 59 w 67"/>
                <a:gd name="T59" fmla="*/ 42 h 67"/>
                <a:gd name="T60" fmla="*/ 50 w 67"/>
                <a:gd name="T61" fmla="*/ 42 h 67"/>
                <a:gd name="T62" fmla="*/ 50 w 67"/>
                <a:gd name="T63" fmla="*/ 42 h 67"/>
                <a:gd name="T64" fmla="*/ 50 w 67"/>
                <a:gd name="T65" fmla="*/ 50 h 67"/>
                <a:gd name="T66" fmla="*/ 50 w 67"/>
                <a:gd name="T67" fmla="*/ 59 h 67"/>
                <a:gd name="T68" fmla="*/ 42 w 67"/>
                <a:gd name="T69" fmla="*/ 59 h 67"/>
                <a:gd name="T70" fmla="*/ 42 w 67"/>
                <a:gd name="T71" fmla="*/ 59 h 67"/>
                <a:gd name="T72" fmla="*/ 42 w 67"/>
                <a:gd name="T73" fmla="*/ 67 h 67"/>
                <a:gd name="T74" fmla="*/ 42 w 67"/>
                <a:gd name="T75" fmla="*/ 59 h 67"/>
                <a:gd name="T76" fmla="*/ 33 w 67"/>
                <a:gd name="T77" fmla="*/ 67 h 67"/>
                <a:gd name="T78" fmla="*/ 33 w 67"/>
                <a:gd name="T79" fmla="*/ 67 h 67"/>
                <a:gd name="T80" fmla="*/ 33 w 67"/>
                <a:gd name="T81" fmla="*/ 59 h 67"/>
                <a:gd name="T82" fmla="*/ 33 w 67"/>
                <a:gd name="T83" fmla="*/ 42 h 67"/>
                <a:gd name="T84" fmla="*/ 33 w 67"/>
                <a:gd name="T85" fmla="*/ 42 h 67"/>
                <a:gd name="T86" fmla="*/ 33 w 67"/>
                <a:gd name="T87" fmla="*/ 33 h 67"/>
                <a:gd name="T88" fmla="*/ 17 w 67"/>
                <a:gd name="T89" fmla="*/ 25 h 67"/>
                <a:gd name="T90" fmla="*/ 17 w 67"/>
                <a:gd name="T91" fmla="*/ 25 h 67"/>
                <a:gd name="T92" fmla="*/ 8 w 67"/>
                <a:gd name="T93" fmla="*/ 16 h 67"/>
                <a:gd name="T94" fmla="*/ 8 w 67"/>
                <a:gd name="T95" fmla="*/ 8 h 67"/>
                <a:gd name="T96" fmla="*/ 0 w 67"/>
                <a:gd name="T97"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67">
                  <a:moveTo>
                    <a:pt x="0" y="8"/>
                  </a:moveTo>
                  <a:lnTo>
                    <a:pt x="0" y="8"/>
                  </a:lnTo>
                  <a:lnTo>
                    <a:pt x="0" y="0"/>
                  </a:lnTo>
                  <a:lnTo>
                    <a:pt x="0" y="0"/>
                  </a:lnTo>
                  <a:lnTo>
                    <a:pt x="8" y="0"/>
                  </a:lnTo>
                  <a:lnTo>
                    <a:pt x="8" y="0"/>
                  </a:lnTo>
                  <a:lnTo>
                    <a:pt x="8" y="0"/>
                  </a:lnTo>
                  <a:lnTo>
                    <a:pt x="8" y="0"/>
                  </a:lnTo>
                  <a:lnTo>
                    <a:pt x="17" y="0"/>
                  </a:lnTo>
                  <a:lnTo>
                    <a:pt x="17" y="0"/>
                  </a:lnTo>
                  <a:lnTo>
                    <a:pt x="17" y="0"/>
                  </a:lnTo>
                  <a:lnTo>
                    <a:pt x="25" y="0"/>
                  </a:lnTo>
                  <a:lnTo>
                    <a:pt x="25" y="8"/>
                  </a:lnTo>
                  <a:lnTo>
                    <a:pt x="33" y="8"/>
                  </a:lnTo>
                  <a:lnTo>
                    <a:pt x="33" y="8"/>
                  </a:lnTo>
                  <a:lnTo>
                    <a:pt x="33" y="8"/>
                  </a:lnTo>
                  <a:lnTo>
                    <a:pt x="42" y="8"/>
                  </a:lnTo>
                  <a:lnTo>
                    <a:pt x="50" y="8"/>
                  </a:lnTo>
                  <a:lnTo>
                    <a:pt x="50" y="16"/>
                  </a:lnTo>
                  <a:lnTo>
                    <a:pt x="50" y="25"/>
                  </a:lnTo>
                  <a:lnTo>
                    <a:pt x="50" y="25"/>
                  </a:lnTo>
                  <a:lnTo>
                    <a:pt x="50" y="25"/>
                  </a:lnTo>
                  <a:lnTo>
                    <a:pt x="59" y="33"/>
                  </a:lnTo>
                  <a:lnTo>
                    <a:pt x="59" y="33"/>
                  </a:lnTo>
                  <a:lnTo>
                    <a:pt x="59" y="33"/>
                  </a:lnTo>
                  <a:lnTo>
                    <a:pt x="59" y="42"/>
                  </a:lnTo>
                  <a:lnTo>
                    <a:pt x="67" y="42"/>
                  </a:lnTo>
                  <a:lnTo>
                    <a:pt x="59" y="42"/>
                  </a:lnTo>
                  <a:lnTo>
                    <a:pt x="59" y="42"/>
                  </a:lnTo>
                  <a:lnTo>
                    <a:pt x="59" y="42"/>
                  </a:lnTo>
                  <a:lnTo>
                    <a:pt x="50" y="42"/>
                  </a:lnTo>
                  <a:lnTo>
                    <a:pt x="50" y="42"/>
                  </a:lnTo>
                  <a:lnTo>
                    <a:pt x="50" y="50"/>
                  </a:lnTo>
                  <a:lnTo>
                    <a:pt x="50" y="59"/>
                  </a:lnTo>
                  <a:lnTo>
                    <a:pt x="42" y="59"/>
                  </a:lnTo>
                  <a:lnTo>
                    <a:pt x="42" y="59"/>
                  </a:lnTo>
                  <a:lnTo>
                    <a:pt x="42" y="67"/>
                  </a:lnTo>
                  <a:lnTo>
                    <a:pt x="42" y="59"/>
                  </a:lnTo>
                  <a:lnTo>
                    <a:pt x="33" y="67"/>
                  </a:lnTo>
                  <a:lnTo>
                    <a:pt x="33" y="67"/>
                  </a:lnTo>
                  <a:lnTo>
                    <a:pt x="33" y="59"/>
                  </a:lnTo>
                  <a:lnTo>
                    <a:pt x="33" y="42"/>
                  </a:lnTo>
                  <a:lnTo>
                    <a:pt x="33" y="42"/>
                  </a:lnTo>
                  <a:lnTo>
                    <a:pt x="33" y="33"/>
                  </a:lnTo>
                  <a:lnTo>
                    <a:pt x="17" y="25"/>
                  </a:lnTo>
                  <a:lnTo>
                    <a:pt x="17" y="25"/>
                  </a:lnTo>
                  <a:lnTo>
                    <a:pt x="8" y="16"/>
                  </a:lnTo>
                  <a:lnTo>
                    <a:pt x="8" y="8"/>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3561" y="1984"/>
              <a:ext cx="152" cy="101"/>
            </a:xfrm>
            <a:custGeom>
              <a:avLst/>
              <a:gdLst>
                <a:gd name="T0" fmla="*/ 34 w 152"/>
                <a:gd name="T1" fmla="*/ 0 h 101"/>
                <a:gd name="T2" fmla="*/ 42 w 152"/>
                <a:gd name="T3" fmla="*/ 0 h 101"/>
                <a:gd name="T4" fmla="*/ 51 w 152"/>
                <a:gd name="T5" fmla="*/ 8 h 101"/>
                <a:gd name="T6" fmla="*/ 59 w 152"/>
                <a:gd name="T7" fmla="*/ 8 h 101"/>
                <a:gd name="T8" fmla="*/ 67 w 152"/>
                <a:gd name="T9" fmla="*/ 8 h 101"/>
                <a:gd name="T10" fmla="*/ 76 w 152"/>
                <a:gd name="T11" fmla="*/ 8 h 101"/>
                <a:gd name="T12" fmla="*/ 93 w 152"/>
                <a:gd name="T13" fmla="*/ 0 h 101"/>
                <a:gd name="T14" fmla="*/ 101 w 152"/>
                <a:gd name="T15" fmla="*/ 8 h 101"/>
                <a:gd name="T16" fmla="*/ 110 w 152"/>
                <a:gd name="T17" fmla="*/ 17 h 101"/>
                <a:gd name="T18" fmla="*/ 126 w 152"/>
                <a:gd name="T19" fmla="*/ 34 h 101"/>
                <a:gd name="T20" fmla="*/ 126 w 152"/>
                <a:gd name="T21" fmla="*/ 51 h 101"/>
                <a:gd name="T22" fmla="*/ 135 w 152"/>
                <a:gd name="T23" fmla="*/ 59 h 101"/>
                <a:gd name="T24" fmla="*/ 143 w 152"/>
                <a:gd name="T25" fmla="*/ 59 h 101"/>
                <a:gd name="T26" fmla="*/ 152 w 152"/>
                <a:gd name="T27" fmla="*/ 59 h 101"/>
                <a:gd name="T28" fmla="*/ 152 w 152"/>
                <a:gd name="T29" fmla="*/ 67 h 101"/>
                <a:gd name="T30" fmla="*/ 152 w 152"/>
                <a:gd name="T31" fmla="*/ 67 h 101"/>
                <a:gd name="T32" fmla="*/ 152 w 152"/>
                <a:gd name="T33" fmla="*/ 76 h 101"/>
                <a:gd name="T34" fmla="*/ 143 w 152"/>
                <a:gd name="T35" fmla="*/ 76 h 101"/>
                <a:gd name="T36" fmla="*/ 143 w 152"/>
                <a:gd name="T37" fmla="*/ 84 h 101"/>
                <a:gd name="T38" fmla="*/ 135 w 152"/>
                <a:gd name="T39" fmla="*/ 93 h 101"/>
                <a:gd name="T40" fmla="*/ 135 w 152"/>
                <a:gd name="T41" fmla="*/ 93 h 101"/>
                <a:gd name="T42" fmla="*/ 126 w 152"/>
                <a:gd name="T43" fmla="*/ 93 h 101"/>
                <a:gd name="T44" fmla="*/ 126 w 152"/>
                <a:gd name="T45" fmla="*/ 93 h 101"/>
                <a:gd name="T46" fmla="*/ 110 w 152"/>
                <a:gd name="T47" fmla="*/ 84 h 101"/>
                <a:gd name="T48" fmla="*/ 101 w 152"/>
                <a:gd name="T49" fmla="*/ 93 h 101"/>
                <a:gd name="T50" fmla="*/ 93 w 152"/>
                <a:gd name="T51" fmla="*/ 101 h 101"/>
                <a:gd name="T52" fmla="*/ 84 w 152"/>
                <a:gd name="T53" fmla="*/ 101 h 101"/>
                <a:gd name="T54" fmla="*/ 76 w 152"/>
                <a:gd name="T55" fmla="*/ 93 h 101"/>
                <a:gd name="T56" fmla="*/ 67 w 152"/>
                <a:gd name="T57" fmla="*/ 101 h 101"/>
                <a:gd name="T58" fmla="*/ 59 w 152"/>
                <a:gd name="T59" fmla="*/ 101 h 101"/>
                <a:gd name="T60" fmla="*/ 59 w 152"/>
                <a:gd name="T61" fmla="*/ 93 h 101"/>
                <a:gd name="T62" fmla="*/ 51 w 152"/>
                <a:gd name="T63" fmla="*/ 101 h 101"/>
                <a:gd name="T64" fmla="*/ 42 w 152"/>
                <a:gd name="T65" fmla="*/ 93 h 101"/>
                <a:gd name="T66" fmla="*/ 42 w 152"/>
                <a:gd name="T67" fmla="*/ 93 h 101"/>
                <a:gd name="T68" fmla="*/ 42 w 152"/>
                <a:gd name="T69" fmla="*/ 84 h 101"/>
                <a:gd name="T70" fmla="*/ 42 w 152"/>
                <a:gd name="T71" fmla="*/ 76 h 101"/>
                <a:gd name="T72" fmla="*/ 34 w 152"/>
                <a:gd name="T73" fmla="*/ 84 h 101"/>
                <a:gd name="T74" fmla="*/ 25 w 152"/>
                <a:gd name="T75" fmla="*/ 76 h 101"/>
                <a:gd name="T76" fmla="*/ 17 w 152"/>
                <a:gd name="T77" fmla="*/ 76 h 101"/>
                <a:gd name="T78" fmla="*/ 17 w 152"/>
                <a:gd name="T79" fmla="*/ 67 h 101"/>
                <a:gd name="T80" fmla="*/ 9 w 152"/>
                <a:gd name="T81" fmla="*/ 59 h 101"/>
                <a:gd name="T82" fmla="*/ 0 w 152"/>
                <a:gd name="T83" fmla="*/ 51 h 101"/>
                <a:gd name="T84" fmla="*/ 0 w 152"/>
                <a:gd name="T85" fmla="*/ 51 h 101"/>
                <a:gd name="T86" fmla="*/ 9 w 152"/>
                <a:gd name="T87" fmla="*/ 42 h 101"/>
                <a:gd name="T88" fmla="*/ 9 w 152"/>
                <a:gd name="T89" fmla="*/ 42 h 101"/>
                <a:gd name="T90" fmla="*/ 17 w 152"/>
                <a:gd name="T91" fmla="*/ 34 h 101"/>
                <a:gd name="T92" fmla="*/ 25 w 152"/>
                <a:gd name="T93" fmla="*/ 17 h 101"/>
                <a:gd name="T94" fmla="*/ 34 w 152"/>
                <a:gd name="T95" fmla="*/ 8 h 101"/>
                <a:gd name="T96" fmla="*/ 34 w 152"/>
                <a:gd name="T9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101">
                  <a:moveTo>
                    <a:pt x="34" y="0"/>
                  </a:moveTo>
                  <a:lnTo>
                    <a:pt x="34" y="0"/>
                  </a:lnTo>
                  <a:lnTo>
                    <a:pt x="42" y="0"/>
                  </a:lnTo>
                  <a:lnTo>
                    <a:pt x="42" y="0"/>
                  </a:lnTo>
                  <a:lnTo>
                    <a:pt x="51" y="8"/>
                  </a:lnTo>
                  <a:lnTo>
                    <a:pt x="51" y="8"/>
                  </a:lnTo>
                  <a:lnTo>
                    <a:pt x="59" y="8"/>
                  </a:lnTo>
                  <a:lnTo>
                    <a:pt x="59" y="8"/>
                  </a:lnTo>
                  <a:lnTo>
                    <a:pt x="67" y="8"/>
                  </a:lnTo>
                  <a:lnTo>
                    <a:pt x="67" y="8"/>
                  </a:lnTo>
                  <a:lnTo>
                    <a:pt x="76" y="8"/>
                  </a:lnTo>
                  <a:lnTo>
                    <a:pt x="76" y="8"/>
                  </a:lnTo>
                  <a:lnTo>
                    <a:pt x="84" y="0"/>
                  </a:lnTo>
                  <a:lnTo>
                    <a:pt x="93" y="0"/>
                  </a:lnTo>
                  <a:lnTo>
                    <a:pt x="101" y="0"/>
                  </a:lnTo>
                  <a:lnTo>
                    <a:pt x="101" y="8"/>
                  </a:lnTo>
                  <a:lnTo>
                    <a:pt x="110" y="17"/>
                  </a:lnTo>
                  <a:lnTo>
                    <a:pt x="110" y="17"/>
                  </a:lnTo>
                  <a:lnTo>
                    <a:pt x="126" y="25"/>
                  </a:lnTo>
                  <a:lnTo>
                    <a:pt x="126" y="34"/>
                  </a:lnTo>
                  <a:lnTo>
                    <a:pt x="126" y="34"/>
                  </a:lnTo>
                  <a:lnTo>
                    <a:pt x="126" y="51"/>
                  </a:lnTo>
                  <a:lnTo>
                    <a:pt x="126" y="59"/>
                  </a:lnTo>
                  <a:lnTo>
                    <a:pt x="135" y="59"/>
                  </a:lnTo>
                  <a:lnTo>
                    <a:pt x="135" y="59"/>
                  </a:lnTo>
                  <a:lnTo>
                    <a:pt x="143" y="59"/>
                  </a:lnTo>
                  <a:lnTo>
                    <a:pt x="143" y="59"/>
                  </a:lnTo>
                  <a:lnTo>
                    <a:pt x="152" y="59"/>
                  </a:lnTo>
                  <a:lnTo>
                    <a:pt x="152" y="59"/>
                  </a:lnTo>
                  <a:lnTo>
                    <a:pt x="152" y="67"/>
                  </a:lnTo>
                  <a:lnTo>
                    <a:pt x="152" y="67"/>
                  </a:lnTo>
                  <a:lnTo>
                    <a:pt x="152" y="67"/>
                  </a:lnTo>
                  <a:lnTo>
                    <a:pt x="152" y="76"/>
                  </a:lnTo>
                  <a:lnTo>
                    <a:pt x="152" y="76"/>
                  </a:lnTo>
                  <a:lnTo>
                    <a:pt x="143" y="76"/>
                  </a:lnTo>
                  <a:lnTo>
                    <a:pt x="143" y="76"/>
                  </a:lnTo>
                  <a:lnTo>
                    <a:pt x="135" y="84"/>
                  </a:lnTo>
                  <a:lnTo>
                    <a:pt x="143" y="84"/>
                  </a:lnTo>
                  <a:lnTo>
                    <a:pt x="143" y="84"/>
                  </a:lnTo>
                  <a:lnTo>
                    <a:pt x="135" y="93"/>
                  </a:lnTo>
                  <a:lnTo>
                    <a:pt x="143" y="93"/>
                  </a:lnTo>
                  <a:lnTo>
                    <a:pt x="135" y="93"/>
                  </a:lnTo>
                  <a:lnTo>
                    <a:pt x="135" y="93"/>
                  </a:lnTo>
                  <a:lnTo>
                    <a:pt x="126" y="93"/>
                  </a:lnTo>
                  <a:lnTo>
                    <a:pt x="126" y="93"/>
                  </a:lnTo>
                  <a:lnTo>
                    <a:pt x="126" y="93"/>
                  </a:lnTo>
                  <a:lnTo>
                    <a:pt x="118" y="84"/>
                  </a:lnTo>
                  <a:lnTo>
                    <a:pt x="110" y="84"/>
                  </a:lnTo>
                  <a:lnTo>
                    <a:pt x="110" y="93"/>
                  </a:lnTo>
                  <a:lnTo>
                    <a:pt x="101" y="93"/>
                  </a:lnTo>
                  <a:lnTo>
                    <a:pt x="93" y="93"/>
                  </a:lnTo>
                  <a:lnTo>
                    <a:pt x="93" y="101"/>
                  </a:lnTo>
                  <a:lnTo>
                    <a:pt x="93" y="101"/>
                  </a:lnTo>
                  <a:lnTo>
                    <a:pt x="84" y="101"/>
                  </a:lnTo>
                  <a:lnTo>
                    <a:pt x="84" y="101"/>
                  </a:lnTo>
                  <a:lnTo>
                    <a:pt x="76" y="93"/>
                  </a:lnTo>
                  <a:lnTo>
                    <a:pt x="76" y="101"/>
                  </a:lnTo>
                  <a:lnTo>
                    <a:pt x="67" y="101"/>
                  </a:lnTo>
                  <a:lnTo>
                    <a:pt x="67" y="101"/>
                  </a:lnTo>
                  <a:lnTo>
                    <a:pt x="59" y="101"/>
                  </a:lnTo>
                  <a:lnTo>
                    <a:pt x="59" y="101"/>
                  </a:lnTo>
                  <a:lnTo>
                    <a:pt x="59" y="93"/>
                  </a:lnTo>
                  <a:lnTo>
                    <a:pt x="51" y="93"/>
                  </a:lnTo>
                  <a:lnTo>
                    <a:pt x="51" y="101"/>
                  </a:lnTo>
                  <a:lnTo>
                    <a:pt x="42" y="93"/>
                  </a:lnTo>
                  <a:lnTo>
                    <a:pt x="42" y="93"/>
                  </a:lnTo>
                  <a:lnTo>
                    <a:pt x="42" y="93"/>
                  </a:lnTo>
                  <a:lnTo>
                    <a:pt x="42" y="93"/>
                  </a:lnTo>
                  <a:lnTo>
                    <a:pt x="42" y="84"/>
                  </a:lnTo>
                  <a:lnTo>
                    <a:pt x="42" y="84"/>
                  </a:lnTo>
                  <a:lnTo>
                    <a:pt x="34" y="84"/>
                  </a:lnTo>
                  <a:lnTo>
                    <a:pt x="42" y="76"/>
                  </a:lnTo>
                  <a:lnTo>
                    <a:pt x="34" y="76"/>
                  </a:lnTo>
                  <a:lnTo>
                    <a:pt x="34" y="84"/>
                  </a:lnTo>
                  <a:lnTo>
                    <a:pt x="25" y="76"/>
                  </a:lnTo>
                  <a:lnTo>
                    <a:pt x="25" y="76"/>
                  </a:lnTo>
                  <a:lnTo>
                    <a:pt x="25" y="76"/>
                  </a:lnTo>
                  <a:lnTo>
                    <a:pt x="17" y="76"/>
                  </a:lnTo>
                  <a:lnTo>
                    <a:pt x="17" y="76"/>
                  </a:lnTo>
                  <a:lnTo>
                    <a:pt x="17" y="67"/>
                  </a:lnTo>
                  <a:lnTo>
                    <a:pt x="17" y="67"/>
                  </a:lnTo>
                  <a:lnTo>
                    <a:pt x="9" y="59"/>
                  </a:lnTo>
                  <a:lnTo>
                    <a:pt x="9" y="59"/>
                  </a:lnTo>
                  <a:lnTo>
                    <a:pt x="0" y="51"/>
                  </a:lnTo>
                  <a:lnTo>
                    <a:pt x="0" y="51"/>
                  </a:lnTo>
                  <a:lnTo>
                    <a:pt x="0" y="51"/>
                  </a:lnTo>
                  <a:lnTo>
                    <a:pt x="0" y="42"/>
                  </a:lnTo>
                  <a:lnTo>
                    <a:pt x="9" y="42"/>
                  </a:lnTo>
                  <a:lnTo>
                    <a:pt x="9" y="42"/>
                  </a:lnTo>
                  <a:lnTo>
                    <a:pt x="9" y="42"/>
                  </a:lnTo>
                  <a:lnTo>
                    <a:pt x="17" y="42"/>
                  </a:lnTo>
                  <a:lnTo>
                    <a:pt x="17" y="34"/>
                  </a:lnTo>
                  <a:lnTo>
                    <a:pt x="17" y="25"/>
                  </a:lnTo>
                  <a:lnTo>
                    <a:pt x="25" y="17"/>
                  </a:lnTo>
                  <a:lnTo>
                    <a:pt x="25" y="8"/>
                  </a:lnTo>
                  <a:lnTo>
                    <a:pt x="34" y="8"/>
                  </a:lnTo>
                  <a:lnTo>
                    <a:pt x="34" y="8"/>
                  </a:lnTo>
                  <a:lnTo>
                    <a:pt x="34"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3494" y="1976"/>
              <a:ext cx="101" cy="67"/>
            </a:xfrm>
            <a:custGeom>
              <a:avLst/>
              <a:gdLst>
                <a:gd name="T0" fmla="*/ 67 w 101"/>
                <a:gd name="T1" fmla="*/ 59 h 67"/>
                <a:gd name="T2" fmla="*/ 67 w 101"/>
                <a:gd name="T3" fmla="*/ 50 h 67"/>
                <a:gd name="T4" fmla="*/ 76 w 101"/>
                <a:gd name="T5" fmla="*/ 50 h 67"/>
                <a:gd name="T6" fmla="*/ 76 w 101"/>
                <a:gd name="T7" fmla="*/ 50 h 67"/>
                <a:gd name="T8" fmla="*/ 76 w 101"/>
                <a:gd name="T9" fmla="*/ 50 h 67"/>
                <a:gd name="T10" fmla="*/ 84 w 101"/>
                <a:gd name="T11" fmla="*/ 50 h 67"/>
                <a:gd name="T12" fmla="*/ 84 w 101"/>
                <a:gd name="T13" fmla="*/ 42 h 67"/>
                <a:gd name="T14" fmla="*/ 84 w 101"/>
                <a:gd name="T15" fmla="*/ 33 h 67"/>
                <a:gd name="T16" fmla="*/ 92 w 101"/>
                <a:gd name="T17" fmla="*/ 25 h 67"/>
                <a:gd name="T18" fmla="*/ 92 w 101"/>
                <a:gd name="T19" fmla="*/ 16 h 67"/>
                <a:gd name="T20" fmla="*/ 101 w 101"/>
                <a:gd name="T21" fmla="*/ 16 h 67"/>
                <a:gd name="T22" fmla="*/ 101 w 101"/>
                <a:gd name="T23" fmla="*/ 16 h 67"/>
                <a:gd name="T24" fmla="*/ 101 w 101"/>
                <a:gd name="T25" fmla="*/ 8 h 67"/>
                <a:gd name="T26" fmla="*/ 92 w 101"/>
                <a:gd name="T27" fmla="*/ 8 h 67"/>
                <a:gd name="T28" fmla="*/ 92 w 101"/>
                <a:gd name="T29" fmla="*/ 0 h 67"/>
                <a:gd name="T30" fmla="*/ 84 w 101"/>
                <a:gd name="T31" fmla="*/ 8 h 67"/>
                <a:gd name="T32" fmla="*/ 84 w 101"/>
                <a:gd name="T33" fmla="*/ 0 h 67"/>
                <a:gd name="T34" fmla="*/ 76 w 101"/>
                <a:gd name="T35" fmla="*/ 0 h 67"/>
                <a:gd name="T36" fmla="*/ 67 w 101"/>
                <a:gd name="T37" fmla="*/ 0 h 67"/>
                <a:gd name="T38" fmla="*/ 67 w 101"/>
                <a:gd name="T39" fmla="*/ 0 h 67"/>
                <a:gd name="T40" fmla="*/ 59 w 101"/>
                <a:gd name="T41" fmla="*/ 8 h 67"/>
                <a:gd name="T42" fmla="*/ 59 w 101"/>
                <a:gd name="T43" fmla="*/ 8 h 67"/>
                <a:gd name="T44" fmla="*/ 59 w 101"/>
                <a:gd name="T45" fmla="*/ 16 h 67"/>
                <a:gd name="T46" fmla="*/ 50 w 101"/>
                <a:gd name="T47" fmla="*/ 8 h 67"/>
                <a:gd name="T48" fmla="*/ 50 w 101"/>
                <a:gd name="T49" fmla="*/ 16 h 67"/>
                <a:gd name="T50" fmla="*/ 42 w 101"/>
                <a:gd name="T51" fmla="*/ 16 h 67"/>
                <a:gd name="T52" fmla="*/ 42 w 101"/>
                <a:gd name="T53" fmla="*/ 16 h 67"/>
                <a:gd name="T54" fmla="*/ 34 w 101"/>
                <a:gd name="T55" fmla="*/ 16 h 67"/>
                <a:gd name="T56" fmla="*/ 25 w 101"/>
                <a:gd name="T57" fmla="*/ 16 h 67"/>
                <a:gd name="T58" fmla="*/ 17 w 101"/>
                <a:gd name="T59" fmla="*/ 16 h 67"/>
                <a:gd name="T60" fmla="*/ 8 w 101"/>
                <a:gd name="T61" fmla="*/ 16 h 67"/>
                <a:gd name="T62" fmla="*/ 8 w 101"/>
                <a:gd name="T63" fmla="*/ 16 h 67"/>
                <a:gd name="T64" fmla="*/ 8 w 101"/>
                <a:gd name="T65" fmla="*/ 16 h 67"/>
                <a:gd name="T66" fmla="*/ 8 w 101"/>
                <a:gd name="T67" fmla="*/ 25 h 67"/>
                <a:gd name="T68" fmla="*/ 0 w 101"/>
                <a:gd name="T69" fmla="*/ 25 h 67"/>
                <a:gd name="T70" fmla="*/ 0 w 101"/>
                <a:gd name="T71" fmla="*/ 25 h 67"/>
                <a:gd name="T72" fmla="*/ 0 w 101"/>
                <a:gd name="T73" fmla="*/ 25 h 67"/>
                <a:gd name="T74" fmla="*/ 0 w 101"/>
                <a:gd name="T75" fmla="*/ 33 h 67"/>
                <a:gd name="T76" fmla="*/ 0 w 101"/>
                <a:gd name="T77" fmla="*/ 33 h 67"/>
                <a:gd name="T78" fmla="*/ 0 w 101"/>
                <a:gd name="T79" fmla="*/ 42 h 67"/>
                <a:gd name="T80" fmla="*/ 0 w 101"/>
                <a:gd name="T81" fmla="*/ 42 h 67"/>
                <a:gd name="T82" fmla="*/ 0 w 101"/>
                <a:gd name="T83" fmla="*/ 42 h 67"/>
                <a:gd name="T84" fmla="*/ 8 w 101"/>
                <a:gd name="T85" fmla="*/ 50 h 67"/>
                <a:gd name="T86" fmla="*/ 8 w 101"/>
                <a:gd name="T87" fmla="*/ 50 h 67"/>
                <a:gd name="T88" fmla="*/ 8 w 101"/>
                <a:gd name="T89" fmla="*/ 50 h 67"/>
                <a:gd name="T90" fmla="*/ 17 w 101"/>
                <a:gd name="T91" fmla="*/ 59 h 67"/>
                <a:gd name="T92" fmla="*/ 17 w 101"/>
                <a:gd name="T93" fmla="*/ 59 h 67"/>
                <a:gd name="T94" fmla="*/ 25 w 101"/>
                <a:gd name="T95" fmla="*/ 67 h 67"/>
                <a:gd name="T96" fmla="*/ 34 w 101"/>
                <a:gd name="T97" fmla="*/ 67 h 67"/>
                <a:gd name="T98" fmla="*/ 34 w 101"/>
                <a:gd name="T99" fmla="*/ 67 h 67"/>
                <a:gd name="T100" fmla="*/ 42 w 101"/>
                <a:gd name="T101" fmla="*/ 67 h 67"/>
                <a:gd name="T102" fmla="*/ 42 w 101"/>
                <a:gd name="T103" fmla="*/ 67 h 67"/>
                <a:gd name="T104" fmla="*/ 42 w 101"/>
                <a:gd name="T105" fmla="*/ 59 h 67"/>
                <a:gd name="T106" fmla="*/ 50 w 101"/>
                <a:gd name="T107" fmla="*/ 59 h 67"/>
                <a:gd name="T108" fmla="*/ 50 w 101"/>
                <a:gd name="T109" fmla="*/ 59 h 67"/>
                <a:gd name="T110" fmla="*/ 50 w 101"/>
                <a:gd name="T111" fmla="*/ 59 h 67"/>
                <a:gd name="T112" fmla="*/ 59 w 101"/>
                <a:gd name="T113" fmla="*/ 59 h 67"/>
                <a:gd name="T114" fmla="*/ 59 w 101"/>
                <a:gd name="T115" fmla="*/ 59 h 67"/>
                <a:gd name="T116" fmla="*/ 67 w 101"/>
                <a:gd name="T117" fmla="*/ 59 h 67"/>
                <a:gd name="T118" fmla="*/ 67 w 101"/>
                <a:gd name="T119"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 h="67">
                  <a:moveTo>
                    <a:pt x="67" y="59"/>
                  </a:moveTo>
                  <a:lnTo>
                    <a:pt x="67" y="50"/>
                  </a:lnTo>
                  <a:lnTo>
                    <a:pt x="76" y="50"/>
                  </a:lnTo>
                  <a:lnTo>
                    <a:pt x="76" y="50"/>
                  </a:lnTo>
                  <a:lnTo>
                    <a:pt x="76" y="50"/>
                  </a:lnTo>
                  <a:lnTo>
                    <a:pt x="84" y="50"/>
                  </a:lnTo>
                  <a:lnTo>
                    <a:pt x="84" y="42"/>
                  </a:lnTo>
                  <a:lnTo>
                    <a:pt x="84" y="33"/>
                  </a:lnTo>
                  <a:lnTo>
                    <a:pt x="92" y="25"/>
                  </a:lnTo>
                  <a:lnTo>
                    <a:pt x="92" y="16"/>
                  </a:lnTo>
                  <a:lnTo>
                    <a:pt x="101" y="16"/>
                  </a:lnTo>
                  <a:lnTo>
                    <a:pt x="101" y="16"/>
                  </a:lnTo>
                  <a:lnTo>
                    <a:pt x="101" y="8"/>
                  </a:lnTo>
                  <a:lnTo>
                    <a:pt x="92" y="8"/>
                  </a:lnTo>
                  <a:lnTo>
                    <a:pt x="92" y="0"/>
                  </a:lnTo>
                  <a:lnTo>
                    <a:pt x="84" y="8"/>
                  </a:lnTo>
                  <a:lnTo>
                    <a:pt x="84" y="0"/>
                  </a:lnTo>
                  <a:lnTo>
                    <a:pt x="76" y="0"/>
                  </a:lnTo>
                  <a:lnTo>
                    <a:pt x="67" y="0"/>
                  </a:lnTo>
                  <a:lnTo>
                    <a:pt x="67" y="0"/>
                  </a:lnTo>
                  <a:lnTo>
                    <a:pt x="59" y="8"/>
                  </a:lnTo>
                  <a:lnTo>
                    <a:pt x="59" y="8"/>
                  </a:lnTo>
                  <a:lnTo>
                    <a:pt x="59" y="16"/>
                  </a:lnTo>
                  <a:lnTo>
                    <a:pt x="50" y="8"/>
                  </a:lnTo>
                  <a:lnTo>
                    <a:pt x="50" y="16"/>
                  </a:lnTo>
                  <a:lnTo>
                    <a:pt x="42" y="16"/>
                  </a:lnTo>
                  <a:lnTo>
                    <a:pt x="42" y="16"/>
                  </a:lnTo>
                  <a:lnTo>
                    <a:pt x="34" y="16"/>
                  </a:lnTo>
                  <a:lnTo>
                    <a:pt x="25" y="16"/>
                  </a:lnTo>
                  <a:lnTo>
                    <a:pt x="17" y="16"/>
                  </a:lnTo>
                  <a:lnTo>
                    <a:pt x="8" y="16"/>
                  </a:lnTo>
                  <a:lnTo>
                    <a:pt x="8" y="16"/>
                  </a:lnTo>
                  <a:lnTo>
                    <a:pt x="8" y="16"/>
                  </a:lnTo>
                  <a:lnTo>
                    <a:pt x="8" y="25"/>
                  </a:lnTo>
                  <a:lnTo>
                    <a:pt x="0" y="25"/>
                  </a:lnTo>
                  <a:lnTo>
                    <a:pt x="0" y="25"/>
                  </a:lnTo>
                  <a:lnTo>
                    <a:pt x="0" y="25"/>
                  </a:lnTo>
                  <a:lnTo>
                    <a:pt x="0" y="33"/>
                  </a:lnTo>
                  <a:lnTo>
                    <a:pt x="0" y="33"/>
                  </a:lnTo>
                  <a:lnTo>
                    <a:pt x="0" y="42"/>
                  </a:lnTo>
                  <a:lnTo>
                    <a:pt x="0" y="42"/>
                  </a:lnTo>
                  <a:lnTo>
                    <a:pt x="0" y="42"/>
                  </a:lnTo>
                  <a:lnTo>
                    <a:pt x="8" y="50"/>
                  </a:lnTo>
                  <a:lnTo>
                    <a:pt x="8" y="50"/>
                  </a:lnTo>
                  <a:lnTo>
                    <a:pt x="8" y="50"/>
                  </a:lnTo>
                  <a:lnTo>
                    <a:pt x="17" y="59"/>
                  </a:lnTo>
                  <a:lnTo>
                    <a:pt x="17" y="59"/>
                  </a:lnTo>
                  <a:lnTo>
                    <a:pt x="25" y="67"/>
                  </a:lnTo>
                  <a:lnTo>
                    <a:pt x="34" y="67"/>
                  </a:lnTo>
                  <a:lnTo>
                    <a:pt x="34" y="67"/>
                  </a:lnTo>
                  <a:lnTo>
                    <a:pt x="42" y="67"/>
                  </a:lnTo>
                  <a:lnTo>
                    <a:pt x="42" y="67"/>
                  </a:lnTo>
                  <a:lnTo>
                    <a:pt x="42" y="59"/>
                  </a:lnTo>
                  <a:lnTo>
                    <a:pt x="50" y="59"/>
                  </a:lnTo>
                  <a:lnTo>
                    <a:pt x="50" y="59"/>
                  </a:lnTo>
                  <a:lnTo>
                    <a:pt x="50" y="59"/>
                  </a:lnTo>
                  <a:lnTo>
                    <a:pt x="59" y="59"/>
                  </a:lnTo>
                  <a:lnTo>
                    <a:pt x="59" y="59"/>
                  </a:lnTo>
                  <a:lnTo>
                    <a:pt x="67" y="59"/>
                  </a:lnTo>
                  <a:lnTo>
                    <a:pt x="67"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3502" y="1959"/>
              <a:ext cx="84" cy="33"/>
            </a:xfrm>
            <a:custGeom>
              <a:avLst/>
              <a:gdLst>
                <a:gd name="T0" fmla="*/ 0 w 84"/>
                <a:gd name="T1" fmla="*/ 33 h 33"/>
                <a:gd name="T2" fmla="*/ 9 w 84"/>
                <a:gd name="T3" fmla="*/ 33 h 33"/>
                <a:gd name="T4" fmla="*/ 17 w 84"/>
                <a:gd name="T5" fmla="*/ 33 h 33"/>
                <a:gd name="T6" fmla="*/ 26 w 84"/>
                <a:gd name="T7" fmla="*/ 33 h 33"/>
                <a:gd name="T8" fmla="*/ 34 w 84"/>
                <a:gd name="T9" fmla="*/ 33 h 33"/>
                <a:gd name="T10" fmla="*/ 34 w 84"/>
                <a:gd name="T11" fmla="*/ 33 h 33"/>
                <a:gd name="T12" fmla="*/ 42 w 84"/>
                <a:gd name="T13" fmla="*/ 33 h 33"/>
                <a:gd name="T14" fmla="*/ 42 w 84"/>
                <a:gd name="T15" fmla="*/ 25 h 33"/>
                <a:gd name="T16" fmla="*/ 51 w 84"/>
                <a:gd name="T17" fmla="*/ 33 h 33"/>
                <a:gd name="T18" fmla="*/ 51 w 84"/>
                <a:gd name="T19" fmla="*/ 25 h 33"/>
                <a:gd name="T20" fmla="*/ 51 w 84"/>
                <a:gd name="T21" fmla="*/ 25 h 33"/>
                <a:gd name="T22" fmla="*/ 59 w 84"/>
                <a:gd name="T23" fmla="*/ 17 h 33"/>
                <a:gd name="T24" fmla="*/ 59 w 84"/>
                <a:gd name="T25" fmla="*/ 17 h 33"/>
                <a:gd name="T26" fmla="*/ 68 w 84"/>
                <a:gd name="T27" fmla="*/ 17 h 33"/>
                <a:gd name="T28" fmla="*/ 76 w 84"/>
                <a:gd name="T29" fmla="*/ 17 h 33"/>
                <a:gd name="T30" fmla="*/ 76 w 84"/>
                <a:gd name="T31" fmla="*/ 25 h 33"/>
                <a:gd name="T32" fmla="*/ 84 w 84"/>
                <a:gd name="T33" fmla="*/ 17 h 33"/>
                <a:gd name="T34" fmla="*/ 84 w 84"/>
                <a:gd name="T35" fmla="*/ 8 h 33"/>
                <a:gd name="T36" fmla="*/ 84 w 84"/>
                <a:gd name="T37" fmla="*/ 8 h 33"/>
                <a:gd name="T38" fmla="*/ 84 w 84"/>
                <a:gd name="T39" fmla="*/ 8 h 33"/>
                <a:gd name="T40" fmla="*/ 76 w 84"/>
                <a:gd name="T41" fmla="*/ 0 h 33"/>
                <a:gd name="T42" fmla="*/ 76 w 84"/>
                <a:gd name="T43" fmla="*/ 0 h 33"/>
                <a:gd name="T44" fmla="*/ 68 w 84"/>
                <a:gd name="T45" fmla="*/ 0 h 33"/>
                <a:gd name="T46" fmla="*/ 68 w 84"/>
                <a:gd name="T47" fmla="*/ 0 h 33"/>
                <a:gd name="T48" fmla="*/ 68 w 84"/>
                <a:gd name="T49" fmla="*/ 0 h 33"/>
                <a:gd name="T50" fmla="*/ 68 w 84"/>
                <a:gd name="T51" fmla="*/ 0 h 33"/>
                <a:gd name="T52" fmla="*/ 59 w 84"/>
                <a:gd name="T53" fmla="*/ 0 h 33"/>
                <a:gd name="T54" fmla="*/ 59 w 84"/>
                <a:gd name="T55" fmla="*/ 0 h 33"/>
                <a:gd name="T56" fmla="*/ 51 w 84"/>
                <a:gd name="T57" fmla="*/ 0 h 33"/>
                <a:gd name="T58" fmla="*/ 51 w 84"/>
                <a:gd name="T59" fmla="*/ 0 h 33"/>
                <a:gd name="T60" fmla="*/ 51 w 84"/>
                <a:gd name="T61" fmla="*/ 8 h 33"/>
                <a:gd name="T62" fmla="*/ 42 w 84"/>
                <a:gd name="T63" fmla="*/ 8 h 33"/>
                <a:gd name="T64" fmla="*/ 42 w 84"/>
                <a:gd name="T65" fmla="*/ 0 h 33"/>
                <a:gd name="T66" fmla="*/ 42 w 84"/>
                <a:gd name="T67" fmla="*/ 0 h 33"/>
                <a:gd name="T68" fmla="*/ 34 w 84"/>
                <a:gd name="T69" fmla="*/ 0 h 33"/>
                <a:gd name="T70" fmla="*/ 34 w 84"/>
                <a:gd name="T71" fmla="*/ 8 h 33"/>
                <a:gd name="T72" fmla="*/ 26 w 84"/>
                <a:gd name="T73" fmla="*/ 8 h 33"/>
                <a:gd name="T74" fmla="*/ 26 w 84"/>
                <a:gd name="T75" fmla="*/ 8 h 33"/>
                <a:gd name="T76" fmla="*/ 17 w 84"/>
                <a:gd name="T77" fmla="*/ 17 h 33"/>
                <a:gd name="T78" fmla="*/ 9 w 84"/>
                <a:gd name="T79" fmla="*/ 17 h 33"/>
                <a:gd name="T80" fmla="*/ 9 w 84"/>
                <a:gd name="T81" fmla="*/ 17 h 33"/>
                <a:gd name="T82" fmla="*/ 9 w 84"/>
                <a:gd name="T83" fmla="*/ 17 h 33"/>
                <a:gd name="T84" fmla="*/ 0 w 84"/>
                <a:gd name="T85" fmla="*/ 17 h 33"/>
                <a:gd name="T86" fmla="*/ 0 w 84"/>
                <a:gd name="T87" fmla="*/ 17 h 33"/>
                <a:gd name="T88" fmla="*/ 0 w 84"/>
                <a:gd name="T89" fmla="*/ 25 h 33"/>
                <a:gd name="T90" fmla="*/ 0 w 84"/>
                <a:gd name="T9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33">
                  <a:moveTo>
                    <a:pt x="0" y="33"/>
                  </a:moveTo>
                  <a:lnTo>
                    <a:pt x="9" y="33"/>
                  </a:lnTo>
                  <a:lnTo>
                    <a:pt x="17" y="33"/>
                  </a:lnTo>
                  <a:lnTo>
                    <a:pt x="26" y="33"/>
                  </a:lnTo>
                  <a:lnTo>
                    <a:pt x="34" y="33"/>
                  </a:lnTo>
                  <a:lnTo>
                    <a:pt x="34" y="33"/>
                  </a:lnTo>
                  <a:lnTo>
                    <a:pt x="42" y="33"/>
                  </a:lnTo>
                  <a:lnTo>
                    <a:pt x="42" y="25"/>
                  </a:lnTo>
                  <a:lnTo>
                    <a:pt x="51" y="33"/>
                  </a:lnTo>
                  <a:lnTo>
                    <a:pt x="51" y="25"/>
                  </a:lnTo>
                  <a:lnTo>
                    <a:pt x="51" y="25"/>
                  </a:lnTo>
                  <a:lnTo>
                    <a:pt x="59" y="17"/>
                  </a:lnTo>
                  <a:lnTo>
                    <a:pt x="59" y="17"/>
                  </a:lnTo>
                  <a:lnTo>
                    <a:pt x="68" y="17"/>
                  </a:lnTo>
                  <a:lnTo>
                    <a:pt x="76" y="17"/>
                  </a:lnTo>
                  <a:lnTo>
                    <a:pt x="76" y="25"/>
                  </a:lnTo>
                  <a:lnTo>
                    <a:pt x="84" y="17"/>
                  </a:lnTo>
                  <a:lnTo>
                    <a:pt x="84" y="8"/>
                  </a:lnTo>
                  <a:lnTo>
                    <a:pt x="84" y="8"/>
                  </a:lnTo>
                  <a:lnTo>
                    <a:pt x="84" y="8"/>
                  </a:lnTo>
                  <a:lnTo>
                    <a:pt x="76" y="0"/>
                  </a:lnTo>
                  <a:lnTo>
                    <a:pt x="76" y="0"/>
                  </a:lnTo>
                  <a:lnTo>
                    <a:pt x="68" y="0"/>
                  </a:lnTo>
                  <a:lnTo>
                    <a:pt x="68" y="0"/>
                  </a:lnTo>
                  <a:lnTo>
                    <a:pt x="68" y="0"/>
                  </a:lnTo>
                  <a:lnTo>
                    <a:pt x="68" y="0"/>
                  </a:lnTo>
                  <a:lnTo>
                    <a:pt x="59" y="0"/>
                  </a:lnTo>
                  <a:lnTo>
                    <a:pt x="59" y="0"/>
                  </a:lnTo>
                  <a:lnTo>
                    <a:pt x="51" y="0"/>
                  </a:lnTo>
                  <a:lnTo>
                    <a:pt x="51" y="0"/>
                  </a:lnTo>
                  <a:lnTo>
                    <a:pt x="51" y="8"/>
                  </a:lnTo>
                  <a:lnTo>
                    <a:pt x="42" y="8"/>
                  </a:lnTo>
                  <a:lnTo>
                    <a:pt x="42" y="0"/>
                  </a:lnTo>
                  <a:lnTo>
                    <a:pt x="42" y="0"/>
                  </a:lnTo>
                  <a:lnTo>
                    <a:pt x="34" y="0"/>
                  </a:lnTo>
                  <a:lnTo>
                    <a:pt x="34" y="8"/>
                  </a:lnTo>
                  <a:lnTo>
                    <a:pt x="26" y="8"/>
                  </a:lnTo>
                  <a:lnTo>
                    <a:pt x="26" y="8"/>
                  </a:lnTo>
                  <a:lnTo>
                    <a:pt x="17" y="17"/>
                  </a:lnTo>
                  <a:lnTo>
                    <a:pt x="9" y="17"/>
                  </a:lnTo>
                  <a:lnTo>
                    <a:pt x="9" y="17"/>
                  </a:lnTo>
                  <a:lnTo>
                    <a:pt x="9" y="17"/>
                  </a:lnTo>
                  <a:lnTo>
                    <a:pt x="0" y="17"/>
                  </a:lnTo>
                  <a:lnTo>
                    <a:pt x="0" y="17"/>
                  </a:lnTo>
                  <a:lnTo>
                    <a:pt x="0" y="25"/>
                  </a:lnTo>
                  <a:lnTo>
                    <a:pt x="0" y="3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3595" y="2068"/>
              <a:ext cx="109" cy="67"/>
            </a:xfrm>
            <a:custGeom>
              <a:avLst/>
              <a:gdLst>
                <a:gd name="T0" fmla="*/ 8 w 109"/>
                <a:gd name="T1" fmla="*/ 9 h 67"/>
                <a:gd name="T2" fmla="*/ 8 w 109"/>
                <a:gd name="T3" fmla="*/ 9 h 67"/>
                <a:gd name="T4" fmla="*/ 17 w 109"/>
                <a:gd name="T5" fmla="*/ 17 h 67"/>
                <a:gd name="T6" fmla="*/ 25 w 109"/>
                <a:gd name="T7" fmla="*/ 9 h 67"/>
                <a:gd name="T8" fmla="*/ 25 w 109"/>
                <a:gd name="T9" fmla="*/ 17 h 67"/>
                <a:gd name="T10" fmla="*/ 33 w 109"/>
                <a:gd name="T11" fmla="*/ 17 h 67"/>
                <a:gd name="T12" fmla="*/ 42 w 109"/>
                <a:gd name="T13" fmla="*/ 9 h 67"/>
                <a:gd name="T14" fmla="*/ 50 w 109"/>
                <a:gd name="T15" fmla="*/ 17 h 67"/>
                <a:gd name="T16" fmla="*/ 59 w 109"/>
                <a:gd name="T17" fmla="*/ 17 h 67"/>
                <a:gd name="T18" fmla="*/ 67 w 109"/>
                <a:gd name="T19" fmla="*/ 9 h 67"/>
                <a:gd name="T20" fmla="*/ 76 w 109"/>
                <a:gd name="T21" fmla="*/ 0 h 67"/>
                <a:gd name="T22" fmla="*/ 92 w 109"/>
                <a:gd name="T23" fmla="*/ 9 h 67"/>
                <a:gd name="T24" fmla="*/ 92 w 109"/>
                <a:gd name="T25" fmla="*/ 9 h 67"/>
                <a:gd name="T26" fmla="*/ 101 w 109"/>
                <a:gd name="T27" fmla="*/ 9 h 67"/>
                <a:gd name="T28" fmla="*/ 109 w 109"/>
                <a:gd name="T29" fmla="*/ 9 h 67"/>
                <a:gd name="T30" fmla="*/ 101 w 109"/>
                <a:gd name="T31" fmla="*/ 17 h 67"/>
                <a:gd name="T32" fmla="*/ 92 w 109"/>
                <a:gd name="T33" fmla="*/ 25 h 67"/>
                <a:gd name="T34" fmla="*/ 92 w 109"/>
                <a:gd name="T35" fmla="*/ 34 h 67"/>
                <a:gd name="T36" fmla="*/ 92 w 109"/>
                <a:gd name="T37" fmla="*/ 42 h 67"/>
                <a:gd name="T38" fmla="*/ 92 w 109"/>
                <a:gd name="T39" fmla="*/ 51 h 67"/>
                <a:gd name="T40" fmla="*/ 101 w 109"/>
                <a:gd name="T41" fmla="*/ 51 h 67"/>
                <a:gd name="T42" fmla="*/ 92 w 109"/>
                <a:gd name="T43" fmla="*/ 51 h 67"/>
                <a:gd name="T44" fmla="*/ 84 w 109"/>
                <a:gd name="T45" fmla="*/ 51 h 67"/>
                <a:gd name="T46" fmla="*/ 76 w 109"/>
                <a:gd name="T47" fmla="*/ 51 h 67"/>
                <a:gd name="T48" fmla="*/ 76 w 109"/>
                <a:gd name="T49" fmla="*/ 51 h 67"/>
                <a:gd name="T50" fmla="*/ 67 w 109"/>
                <a:gd name="T51" fmla="*/ 59 h 67"/>
                <a:gd name="T52" fmla="*/ 67 w 109"/>
                <a:gd name="T53" fmla="*/ 67 h 67"/>
                <a:gd name="T54" fmla="*/ 59 w 109"/>
                <a:gd name="T55" fmla="*/ 67 h 67"/>
                <a:gd name="T56" fmla="*/ 50 w 109"/>
                <a:gd name="T57" fmla="*/ 67 h 67"/>
                <a:gd name="T58" fmla="*/ 50 w 109"/>
                <a:gd name="T59" fmla="*/ 67 h 67"/>
                <a:gd name="T60" fmla="*/ 42 w 109"/>
                <a:gd name="T61" fmla="*/ 67 h 67"/>
                <a:gd name="T62" fmla="*/ 33 w 109"/>
                <a:gd name="T63" fmla="*/ 67 h 67"/>
                <a:gd name="T64" fmla="*/ 25 w 109"/>
                <a:gd name="T65" fmla="*/ 67 h 67"/>
                <a:gd name="T66" fmla="*/ 17 w 109"/>
                <a:gd name="T67" fmla="*/ 67 h 67"/>
                <a:gd name="T68" fmla="*/ 17 w 109"/>
                <a:gd name="T69" fmla="*/ 67 h 67"/>
                <a:gd name="T70" fmla="*/ 17 w 109"/>
                <a:gd name="T71" fmla="*/ 51 h 67"/>
                <a:gd name="T72" fmla="*/ 8 w 109"/>
                <a:gd name="T73" fmla="*/ 42 h 67"/>
                <a:gd name="T74" fmla="*/ 8 w 109"/>
                <a:gd name="T75" fmla="*/ 42 h 67"/>
                <a:gd name="T76" fmla="*/ 8 w 109"/>
                <a:gd name="T77" fmla="*/ 34 h 67"/>
                <a:gd name="T78" fmla="*/ 8 w 109"/>
                <a:gd name="T79" fmla="*/ 25 h 67"/>
                <a:gd name="T80" fmla="*/ 0 w 109"/>
                <a:gd name="T81" fmla="*/ 9 h 67"/>
                <a:gd name="T82" fmla="*/ 8 w 109"/>
                <a:gd name="T8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67">
                  <a:moveTo>
                    <a:pt x="8" y="0"/>
                  </a:moveTo>
                  <a:lnTo>
                    <a:pt x="8" y="9"/>
                  </a:lnTo>
                  <a:lnTo>
                    <a:pt x="8" y="9"/>
                  </a:lnTo>
                  <a:lnTo>
                    <a:pt x="8" y="9"/>
                  </a:lnTo>
                  <a:lnTo>
                    <a:pt x="8" y="9"/>
                  </a:lnTo>
                  <a:lnTo>
                    <a:pt x="17" y="17"/>
                  </a:lnTo>
                  <a:lnTo>
                    <a:pt x="17" y="9"/>
                  </a:lnTo>
                  <a:lnTo>
                    <a:pt x="25" y="9"/>
                  </a:lnTo>
                  <a:lnTo>
                    <a:pt x="25" y="17"/>
                  </a:lnTo>
                  <a:lnTo>
                    <a:pt x="25" y="17"/>
                  </a:lnTo>
                  <a:lnTo>
                    <a:pt x="33" y="17"/>
                  </a:lnTo>
                  <a:lnTo>
                    <a:pt x="33" y="17"/>
                  </a:lnTo>
                  <a:lnTo>
                    <a:pt x="42" y="17"/>
                  </a:lnTo>
                  <a:lnTo>
                    <a:pt x="42" y="9"/>
                  </a:lnTo>
                  <a:lnTo>
                    <a:pt x="50" y="17"/>
                  </a:lnTo>
                  <a:lnTo>
                    <a:pt x="50" y="17"/>
                  </a:lnTo>
                  <a:lnTo>
                    <a:pt x="59" y="17"/>
                  </a:lnTo>
                  <a:lnTo>
                    <a:pt x="59" y="17"/>
                  </a:lnTo>
                  <a:lnTo>
                    <a:pt x="59" y="9"/>
                  </a:lnTo>
                  <a:lnTo>
                    <a:pt x="67" y="9"/>
                  </a:lnTo>
                  <a:lnTo>
                    <a:pt x="76" y="9"/>
                  </a:lnTo>
                  <a:lnTo>
                    <a:pt x="76" y="0"/>
                  </a:lnTo>
                  <a:lnTo>
                    <a:pt x="84" y="0"/>
                  </a:lnTo>
                  <a:lnTo>
                    <a:pt x="92" y="9"/>
                  </a:lnTo>
                  <a:lnTo>
                    <a:pt x="92" y="9"/>
                  </a:lnTo>
                  <a:lnTo>
                    <a:pt x="92" y="9"/>
                  </a:lnTo>
                  <a:lnTo>
                    <a:pt x="101" y="9"/>
                  </a:lnTo>
                  <a:lnTo>
                    <a:pt x="101" y="9"/>
                  </a:lnTo>
                  <a:lnTo>
                    <a:pt x="109" y="9"/>
                  </a:lnTo>
                  <a:lnTo>
                    <a:pt x="109" y="9"/>
                  </a:lnTo>
                  <a:lnTo>
                    <a:pt x="101" y="17"/>
                  </a:lnTo>
                  <a:lnTo>
                    <a:pt x="101" y="17"/>
                  </a:lnTo>
                  <a:lnTo>
                    <a:pt x="101" y="17"/>
                  </a:lnTo>
                  <a:lnTo>
                    <a:pt x="92" y="25"/>
                  </a:lnTo>
                  <a:lnTo>
                    <a:pt x="92" y="34"/>
                  </a:lnTo>
                  <a:lnTo>
                    <a:pt x="92" y="34"/>
                  </a:lnTo>
                  <a:lnTo>
                    <a:pt x="92" y="42"/>
                  </a:lnTo>
                  <a:lnTo>
                    <a:pt x="92" y="42"/>
                  </a:lnTo>
                  <a:lnTo>
                    <a:pt x="92" y="42"/>
                  </a:lnTo>
                  <a:lnTo>
                    <a:pt x="92" y="51"/>
                  </a:lnTo>
                  <a:lnTo>
                    <a:pt x="101" y="51"/>
                  </a:lnTo>
                  <a:lnTo>
                    <a:pt x="101" y="51"/>
                  </a:lnTo>
                  <a:lnTo>
                    <a:pt x="92" y="51"/>
                  </a:lnTo>
                  <a:lnTo>
                    <a:pt x="92" y="51"/>
                  </a:lnTo>
                  <a:lnTo>
                    <a:pt x="84" y="51"/>
                  </a:lnTo>
                  <a:lnTo>
                    <a:pt x="84" y="51"/>
                  </a:lnTo>
                  <a:lnTo>
                    <a:pt x="84" y="51"/>
                  </a:lnTo>
                  <a:lnTo>
                    <a:pt x="76" y="51"/>
                  </a:lnTo>
                  <a:lnTo>
                    <a:pt x="76" y="51"/>
                  </a:lnTo>
                  <a:lnTo>
                    <a:pt x="76" y="51"/>
                  </a:lnTo>
                  <a:lnTo>
                    <a:pt x="76" y="51"/>
                  </a:lnTo>
                  <a:lnTo>
                    <a:pt x="67" y="59"/>
                  </a:lnTo>
                  <a:lnTo>
                    <a:pt x="67" y="59"/>
                  </a:lnTo>
                  <a:lnTo>
                    <a:pt x="67" y="67"/>
                  </a:lnTo>
                  <a:lnTo>
                    <a:pt x="67" y="67"/>
                  </a:lnTo>
                  <a:lnTo>
                    <a:pt x="59" y="67"/>
                  </a:lnTo>
                  <a:lnTo>
                    <a:pt x="59" y="67"/>
                  </a:lnTo>
                  <a:lnTo>
                    <a:pt x="50" y="67"/>
                  </a:lnTo>
                  <a:lnTo>
                    <a:pt x="50" y="67"/>
                  </a:lnTo>
                  <a:lnTo>
                    <a:pt x="50" y="67"/>
                  </a:lnTo>
                  <a:lnTo>
                    <a:pt x="42" y="67"/>
                  </a:lnTo>
                  <a:lnTo>
                    <a:pt x="42" y="67"/>
                  </a:lnTo>
                  <a:lnTo>
                    <a:pt x="42" y="67"/>
                  </a:lnTo>
                  <a:lnTo>
                    <a:pt x="33" y="67"/>
                  </a:lnTo>
                  <a:lnTo>
                    <a:pt x="33" y="67"/>
                  </a:lnTo>
                  <a:lnTo>
                    <a:pt x="25" y="67"/>
                  </a:lnTo>
                  <a:lnTo>
                    <a:pt x="25" y="67"/>
                  </a:lnTo>
                  <a:lnTo>
                    <a:pt x="17" y="67"/>
                  </a:lnTo>
                  <a:lnTo>
                    <a:pt x="17" y="67"/>
                  </a:lnTo>
                  <a:lnTo>
                    <a:pt x="17" y="67"/>
                  </a:lnTo>
                  <a:lnTo>
                    <a:pt x="17" y="59"/>
                  </a:lnTo>
                  <a:lnTo>
                    <a:pt x="17" y="51"/>
                  </a:lnTo>
                  <a:lnTo>
                    <a:pt x="8" y="42"/>
                  </a:lnTo>
                  <a:lnTo>
                    <a:pt x="8" y="42"/>
                  </a:lnTo>
                  <a:lnTo>
                    <a:pt x="8" y="42"/>
                  </a:lnTo>
                  <a:lnTo>
                    <a:pt x="8" y="42"/>
                  </a:lnTo>
                  <a:lnTo>
                    <a:pt x="8" y="34"/>
                  </a:lnTo>
                  <a:lnTo>
                    <a:pt x="8" y="34"/>
                  </a:lnTo>
                  <a:lnTo>
                    <a:pt x="17" y="25"/>
                  </a:lnTo>
                  <a:lnTo>
                    <a:pt x="8" y="25"/>
                  </a:lnTo>
                  <a:lnTo>
                    <a:pt x="8" y="17"/>
                  </a:lnTo>
                  <a:lnTo>
                    <a:pt x="0" y="9"/>
                  </a:lnTo>
                  <a:lnTo>
                    <a:pt x="8" y="9"/>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3570" y="2110"/>
              <a:ext cx="42" cy="42"/>
            </a:xfrm>
            <a:custGeom>
              <a:avLst/>
              <a:gdLst>
                <a:gd name="T0" fmla="*/ 33 w 42"/>
                <a:gd name="T1" fmla="*/ 0 h 42"/>
                <a:gd name="T2" fmla="*/ 42 w 42"/>
                <a:gd name="T3" fmla="*/ 9 h 42"/>
                <a:gd name="T4" fmla="*/ 42 w 42"/>
                <a:gd name="T5" fmla="*/ 17 h 42"/>
                <a:gd name="T6" fmla="*/ 42 w 42"/>
                <a:gd name="T7" fmla="*/ 25 h 42"/>
                <a:gd name="T8" fmla="*/ 42 w 42"/>
                <a:gd name="T9" fmla="*/ 25 h 42"/>
                <a:gd name="T10" fmla="*/ 42 w 42"/>
                <a:gd name="T11" fmla="*/ 25 h 42"/>
                <a:gd name="T12" fmla="*/ 42 w 42"/>
                <a:gd name="T13" fmla="*/ 25 h 42"/>
                <a:gd name="T14" fmla="*/ 33 w 42"/>
                <a:gd name="T15" fmla="*/ 34 h 42"/>
                <a:gd name="T16" fmla="*/ 25 w 42"/>
                <a:gd name="T17" fmla="*/ 34 h 42"/>
                <a:gd name="T18" fmla="*/ 25 w 42"/>
                <a:gd name="T19" fmla="*/ 34 h 42"/>
                <a:gd name="T20" fmla="*/ 25 w 42"/>
                <a:gd name="T21" fmla="*/ 34 h 42"/>
                <a:gd name="T22" fmla="*/ 16 w 42"/>
                <a:gd name="T23" fmla="*/ 34 h 42"/>
                <a:gd name="T24" fmla="*/ 8 w 42"/>
                <a:gd name="T25" fmla="*/ 42 h 42"/>
                <a:gd name="T26" fmla="*/ 8 w 42"/>
                <a:gd name="T27" fmla="*/ 42 h 42"/>
                <a:gd name="T28" fmla="*/ 8 w 42"/>
                <a:gd name="T29" fmla="*/ 34 h 42"/>
                <a:gd name="T30" fmla="*/ 8 w 42"/>
                <a:gd name="T31" fmla="*/ 34 h 42"/>
                <a:gd name="T32" fmla="*/ 0 w 42"/>
                <a:gd name="T33" fmla="*/ 25 h 42"/>
                <a:gd name="T34" fmla="*/ 0 w 42"/>
                <a:gd name="T35" fmla="*/ 25 h 42"/>
                <a:gd name="T36" fmla="*/ 0 w 42"/>
                <a:gd name="T37" fmla="*/ 17 h 42"/>
                <a:gd name="T38" fmla="*/ 0 w 42"/>
                <a:gd name="T39" fmla="*/ 17 h 42"/>
                <a:gd name="T40" fmla="*/ 0 w 42"/>
                <a:gd name="T41" fmla="*/ 17 h 42"/>
                <a:gd name="T42" fmla="*/ 0 w 42"/>
                <a:gd name="T43" fmla="*/ 9 h 42"/>
                <a:gd name="T44" fmla="*/ 8 w 42"/>
                <a:gd name="T45" fmla="*/ 9 h 42"/>
                <a:gd name="T46" fmla="*/ 8 w 42"/>
                <a:gd name="T47" fmla="*/ 9 h 42"/>
                <a:gd name="T48" fmla="*/ 16 w 42"/>
                <a:gd name="T49" fmla="*/ 9 h 42"/>
                <a:gd name="T50" fmla="*/ 25 w 42"/>
                <a:gd name="T51" fmla="*/ 9 h 42"/>
                <a:gd name="T52" fmla="*/ 25 w 42"/>
                <a:gd name="T53" fmla="*/ 9 h 42"/>
                <a:gd name="T54" fmla="*/ 25 w 42"/>
                <a:gd name="T55" fmla="*/ 0 h 42"/>
                <a:gd name="T56" fmla="*/ 33 w 42"/>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33" y="0"/>
                  </a:moveTo>
                  <a:lnTo>
                    <a:pt x="42" y="9"/>
                  </a:lnTo>
                  <a:lnTo>
                    <a:pt x="42" y="17"/>
                  </a:lnTo>
                  <a:lnTo>
                    <a:pt x="42" y="25"/>
                  </a:lnTo>
                  <a:lnTo>
                    <a:pt x="42" y="25"/>
                  </a:lnTo>
                  <a:lnTo>
                    <a:pt x="42" y="25"/>
                  </a:lnTo>
                  <a:lnTo>
                    <a:pt x="42" y="25"/>
                  </a:lnTo>
                  <a:lnTo>
                    <a:pt x="33" y="34"/>
                  </a:lnTo>
                  <a:lnTo>
                    <a:pt x="25" y="34"/>
                  </a:lnTo>
                  <a:lnTo>
                    <a:pt x="25" y="34"/>
                  </a:lnTo>
                  <a:lnTo>
                    <a:pt x="25" y="34"/>
                  </a:lnTo>
                  <a:lnTo>
                    <a:pt x="16" y="34"/>
                  </a:lnTo>
                  <a:lnTo>
                    <a:pt x="8" y="42"/>
                  </a:lnTo>
                  <a:lnTo>
                    <a:pt x="8" y="42"/>
                  </a:lnTo>
                  <a:lnTo>
                    <a:pt x="8" y="34"/>
                  </a:lnTo>
                  <a:lnTo>
                    <a:pt x="8" y="34"/>
                  </a:lnTo>
                  <a:lnTo>
                    <a:pt x="0" y="25"/>
                  </a:lnTo>
                  <a:lnTo>
                    <a:pt x="0" y="25"/>
                  </a:lnTo>
                  <a:lnTo>
                    <a:pt x="0" y="17"/>
                  </a:lnTo>
                  <a:lnTo>
                    <a:pt x="0" y="17"/>
                  </a:lnTo>
                  <a:lnTo>
                    <a:pt x="0" y="17"/>
                  </a:lnTo>
                  <a:lnTo>
                    <a:pt x="0" y="9"/>
                  </a:lnTo>
                  <a:lnTo>
                    <a:pt x="8" y="9"/>
                  </a:lnTo>
                  <a:lnTo>
                    <a:pt x="8" y="9"/>
                  </a:lnTo>
                  <a:lnTo>
                    <a:pt x="16" y="9"/>
                  </a:lnTo>
                  <a:lnTo>
                    <a:pt x="25" y="9"/>
                  </a:lnTo>
                  <a:lnTo>
                    <a:pt x="25" y="9"/>
                  </a:lnTo>
                  <a:lnTo>
                    <a:pt x="25" y="0"/>
                  </a:lnTo>
                  <a:lnTo>
                    <a:pt x="33"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3544" y="2110"/>
              <a:ext cx="34" cy="59"/>
            </a:xfrm>
            <a:custGeom>
              <a:avLst/>
              <a:gdLst>
                <a:gd name="T0" fmla="*/ 26 w 34"/>
                <a:gd name="T1" fmla="*/ 17 h 59"/>
                <a:gd name="T2" fmla="*/ 26 w 34"/>
                <a:gd name="T3" fmla="*/ 25 h 59"/>
                <a:gd name="T4" fmla="*/ 26 w 34"/>
                <a:gd name="T5" fmla="*/ 25 h 59"/>
                <a:gd name="T6" fmla="*/ 34 w 34"/>
                <a:gd name="T7" fmla="*/ 34 h 59"/>
                <a:gd name="T8" fmla="*/ 34 w 34"/>
                <a:gd name="T9" fmla="*/ 34 h 59"/>
                <a:gd name="T10" fmla="*/ 34 w 34"/>
                <a:gd name="T11" fmla="*/ 42 h 59"/>
                <a:gd name="T12" fmla="*/ 34 w 34"/>
                <a:gd name="T13" fmla="*/ 42 h 59"/>
                <a:gd name="T14" fmla="*/ 34 w 34"/>
                <a:gd name="T15" fmla="*/ 51 h 59"/>
                <a:gd name="T16" fmla="*/ 26 w 34"/>
                <a:gd name="T17" fmla="*/ 51 h 59"/>
                <a:gd name="T18" fmla="*/ 26 w 34"/>
                <a:gd name="T19" fmla="*/ 59 h 59"/>
                <a:gd name="T20" fmla="*/ 26 w 34"/>
                <a:gd name="T21" fmla="*/ 59 h 59"/>
                <a:gd name="T22" fmla="*/ 17 w 34"/>
                <a:gd name="T23" fmla="*/ 59 h 59"/>
                <a:gd name="T24" fmla="*/ 17 w 34"/>
                <a:gd name="T25" fmla="*/ 59 h 59"/>
                <a:gd name="T26" fmla="*/ 17 w 34"/>
                <a:gd name="T27" fmla="*/ 51 h 59"/>
                <a:gd name="T28" fmla="*/ 9 w 34"/>
                <a:gd name="T29" fmla="*/ 51 h 59"/>
                <a:gd name="T30" fmla="*/ 9 w 34"/>
                <a:gd name="T31" fmla="*/ 51 h 59"/>
                <a:gd name="T32" fmla="*/ 9 w 34"/>
                <a:gd name="T33" fmla="*/ 42 h 59"/>
                <a:gd name="T34" fmla="*/ 9 w 34"/>
                <a:gd name="T35" fmla="*/ 42 h 59"/>
                <a:gd name="T36" fmla="*/ 9 w 34"/>
                <a:gd name="T37" fmla="*/ 34 h 59"/>
                <a:gd name="T38" fmla="*/ 9 w 34"/>
                <a:gd name="T39" fmla="*/ 34 h 59"/>
                <a:gd name="T40" fmla="*/ 9 w 34"/>
                <a:gd name="T41" fmla="*/ 25 h 59"/>
                <a:gd name="T42" fmla="*/ 9 w 34"/>
                <a:gd name="T43" fmla="*/ 17 h 59"/>
                <a:gd name="T44" fmla="*/ 9 w 34"/>
                <a:gd name="T45" fmla="*/ 17 h 59"/>
                <a:gd name="T46" fmla="*/ 9 w 34"/>
                <a:gd name="T47" fmla="*/ 17 h 59"/>
                <a:gd name="T48" fmla="*/ 0 w 34"/>
                <a:gd name="T49" fmla="*/ 17 h 59"/>
                <a:gd name="T50" fmla="*/ 0 w 34"/>
                <a:gd name="T51" fmla="*/ 9 h 59"/>
                <a:gd name="T52" fmla="*/ 9 w 34"/>
                <a:gd name="T53" fmla="*/ 0 h 59"/>
                <a:gd name="T54" fmla="*/ 9 w 34"/>
                <a:gd name="T55" fmla="*/ 0 h 59"/>
                <a:gd name="T56" fmla="*/ 9 w 34"/>
                <a:gd name="T57" fmla="*/ 0 h 59"/>
                <a:gd name="T58" fmla="*/ 17 w 34"/>
                <a:gd name="T59" fmla="*/ 0 h 59"/>
                <a:gd name="T60" fmla="*/ 17 w 34"/>
                <a:gd name="T61" fmla="*/ 0 h 59"/>
                <a:gd name="T62" fmla="*/ 17 w 34"/>
                <a:gd name="T63" fmla="*/ 0 h 59"/>
                <a:gd name="T64" fmla="*/ 17 w 34"/>
                <a:gd name="T65" fmla="*/ 0 h 59"/>
                <a:gd name="T66" fmla="*/ 17 w 34"/>
                <a:gd name="T67" fmla="*/ 0 h 59"/>
                <a:gd name="T68" fmla="*/ 26 w 34"/>
                <a:gd name="T69" fmla="*/ 0 h 59"/>
                <a:gd name="T70" fmla="*/ 26 w 34"/>
                <a:gd name="T71" fmla="*/ 9 h 59"/>
                <a:gd name="T72" fmla="*/ 26 w 34"/>
                <a:gd name="T73" fmla="*/ 9 h 59"/>
                <a:gd name="T74" fmla="*/ 26 w 34"/>
                <a:gd name="T75" fmla="*/ 17 h 59"/>
                <a:gd name="T76" fmla="*/ 26 w 34"/>
                <a:gd name="T77"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59">
                  <a:moveTo>
                    <a:pt x="26" y="17"/>
                  </a:moveTo>
                  <a:lnTo>
                    <a:pt x="26" y="25"/>
                  </a:lnTo>
                  <a:lnTo>
                    <a:pt x="26" y="25"/>
                  </a:lnTo>
                  <a:lnTo>
                    <a:pt x="34" y="34"/>
                  </a:lnTo>
                  <a:lnTo>
                    <a:pt x="34" y="34"/>
                  </a:lnTo>
                  <a:lnTo>
                    <a:pt x="34" y="42"/>
                  </a:lnTo>
                  <a:lnTo>
                    <a:pt x="34" y="42"/>
                  </a:lnTo>
                  <a:lnTo>
                    <a:pt x="34" y="51"/>
                  </a:lnTo>
                  <a:lnTo>
                    <a:pt x="26" y="51"/>
                  </a:lnTo>
                  <a:lnTo>
                    <a:pt x="26" y="59"/>
                  </a:lnTo>
                  <a:lnTo>
                    <a:pt x="26" y="59"/>
                  </a:lnTo>
                  <a:lnTo>
                    <a:pt x="17" y="59"/>
                  </a:lnTo>
                  <a:lnTo>
                    <a:pt x="17" y="59"/>
                  </a:lnTo>
                  <a:lnTo>
                    <a:pt x="17" y="51"/>
                  </a:lnTo>
                  <a:lnTo>
                    <a:pt x="9" y="51"/>
                  </a:lnTo>
                  <a:lnTo>
                    <a:pt x="9" y="51"/>
                  </a:lnTo>
                  <a:lnTo>
                    <a:pt x="9" y="42"/>
                  </a:lnTo>
                  <a:lnTo>
                    <a:pt x="9" y="42"/>
                  </a:lnTo>
                  <a:lnTo>
                    <a:pt x="9" y="34"/>
                  </a:lnTo>
                  <a:lnTo>
                    <a:pt x="9" y="34"/>
                  </a:lnTo>
                  <a:lnTo>
                    <a:pt x="9" y="25"/>
                  </a:lnTo>
                  <a:lnTo>
                    <a:pt x="9" y="17"/>
                  </a:lnTo>
                  <a:lnTo>
                    <a:pt x="9" y="17"/>
                  </a:lnTo>
                  <a:lnTo>
                    <a:pt x="9" y="17"/>
                  </a:lnTo>
                  <a:lnTo>
                    <a:pt x="0" y="17"/>
                  </a:lnTo>
                  <a:lnTo>
                    <a:pt x="0" y="9"/>
                  </a:lnTo>
                  <a:lnTo>
                    <a:pt x="9" y="0"/>
                  </a:lnTo>
                  <a:lnTo>
                    <a:pt x="9" y="0"/>
                  </a:lnTo>
                  <a:lnTo>
                    <a:pt x="9" y="0"/>
                  </a:lnTo>
                  <a:lnTo>
                    <a:pt x="17" y="0"/>
                  </a:lnTo>
                  <a:lnTo>
                    <a:pt x="17" y="0"/>
                  </a:lnTo>
                  <a:lnTo>
                    <a:pt x="17" y="0"/>
                  </a:lnTo>
                  <a:lnTo>
                    <a:pt x="17" y="0"/>
                  </a:lnTo>
                  <a:lnTo>
                    <a:pt x="17" y="0"/>
                  </a:lnTo>
                  <a:lnTo>
                    <a:pt x="26" y="0"/>
                  </a:lnTo>
                  <a:lnTo>
                    <a:pt x="26" y="9"/>
                  </a:lnTo>
                  <a:lnTo>
                    <a:pt x="26" y="9"/>
                  </a:lnTo>
                  <a:lnTo>
                    <a:pt x="26" y="17"/>
                  </a:lnTo>
                  <a:lnTo>
                    <a:pt x="26"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3536" y="2035"/>
              <a:ext cx="76" cy="92"/>
            </a:xfrm>
            <a:custGeom>
              <a:avLst/>
              <a:gdLst>
                <a:gd name="T0" fmla="*/ 0 w 76"/>
                <a:gd name="T1" fmla="*/ 0 h 92"/>
                <a:gd name="T2" fmla="*/ 8 w 76"/>
                <a:gd name="T3" fmla="*/ 0 h 92"/>
                <a:gd name="T4" fmla="*/ 17 w 76"/>
                <a:gd name="T5" fmla="*/ 0 h 92"/>
                <a:gd name="T6" fmla="*/ 25 w 76"/>
                <a:gd name="T7" fmla="*/ 0 h 92"/>
                <a:gd name="T8" fmla="*/ 25 w 76"/>
                <a:gd name="T9" fmla="*/ 0 h 92"/>
                <a:gd name="T10" fmla="*/ 34 w 76"/>
                <a:gd name="T11" fmla="*/ 8 h 92"/>
                <a:gd name="T12" fmla="*/ 42 w 76"/>
                <a:gd name="T13" fmla="*/ 16 h 92"/>
                <a:gd name="T14" fmla="*/ 42 w 76"/>
                <a:gd name="T15" fmla="*/ 25 h 92"/>
                <a:gd name="T16" fmla="*/ 50 w 76"/>
                <a:gd name="T17" fmla="*/ 25 h 92"/>
                <a:gd name="T18" fmla="*/ 59 w 76"/>
                <a:gd name="T19" fmla="*/ 33 h 92"/>
                <a:gd name="T20" fmla="*/ 67 w 76"/>
                <a:gd name="T21" fmla="*/ 25 h 92"/>
                <a:gd name="T22" fmla="*/ 67 w 76"/>
                <a:gd name="T23" fmla="*/ 33 h 92"/>
                <a:gd name="T24" fmla="*/ 59 w 76"/>
                <a:gd name="T25" fmla="*/ 42 h 92"/>
                <a:gd name="T26" fmla="*/ 67 w 76"/>
                <a:gd name="T27" fmla="*/ 58 h 92"/>
                <a:gd name="T28" fmla="*/ 67 w 76"/>
                <a:gd name="T29" fmla="*/ 67 h 92"/>
                <a:gd name="T30" fmla="*/ 67 w 76"/>
                <a:gd name="T31" fmla="*/ 75 h 92"/>
                <a:gd name="T32" fmla="*/ 67 w 76"/>
                <a:gd name="T33" fmla="*/ 75 h 92"/>
                <a:gd name="T34" fmla="*/ 59 w 76"/>
                <a:gd name="T35" fmla="*/ 84 h 92"/>
                <a:gd name="T36" fmla="*/ 50 w 76"/>
                <a:gd name="T37" fmla="*/ 84 h 92"/>
                <a:gd name="T38" fmla="*/ 42 w 76"/>
                <a:gd name="T39" fmla="*/ 84 h 92"/>
                <a:gd name="T40" fmla="*/ 34 w 76"/>
                <a:gd name="T41" fmla="*/ 92 h 92"/>
                <a:gd name="T42" fmla="*/ 34 w 76"/>
                <a:gd name="T43" fmla="*/ 92 h 92"/>
                <a:gd name="T44" fmla="*/ 34 w 76"/>
                <a:gd name="T45" fmla="*/ 84 h 92"/>
                <a:gd name="T46" fmla="*/ 25 w 76"/>
                <a:gd name="T47" fmla="*/ 75 h 92"/>
                <a:gd name="T48" fmla="*/ 25 w 76"/>
                <a:gd name="T49" fmla="*/ 75 h 92"/>
                <a:gd name="T50" fmla="*/ 25 w 76"/>
                <a:gd name="T51" fmla="*/ 67 h 92"/>
                <a:gd name="T52" fmla="*/ 25 w 76"/>
                <a:gd name="T53" fmla="*/ 67 h 92"/>
                <a:gd name="T54" fmla="*/ 17 w 76"/>
                <a:gd name="T55" fmla="*/ 58 h 92"/>
                <a:gd name="T56" fmla="*/ 17 w 76"/>
                <a:gd name="T57" fmla="*/ 58 h 92"/>
                <a:gd name="T58" fmla="*/ 8 w 76"/>
                <a:gd name="T59" fmla="*/ 50 h 92"/>
                <a:gd name="T60" fmla="*/ 8 w 76"/>
                <a:gd name="T61" fmla="*/ 42 h 92"/>
                <a:gd name="T62" fmla="*/ 17 w 76"/>
                <a:gd name="T63" fmla="*/ 42 h 92"/>
                <a:gd name="T64" fmla="*/ 8 w 76"/>
                <a:gd name="T65" fmla="*/ 42 h 92"/>
                <a:gd name="T66" fmla="*/ 8 w 76"/>
                <a:gd name="T67" fmla="*/ 33 h 92"/>
                <a:gd name="T68" fmla="*/ 8 w 76"/>
                <a:gd name="T69" fmla="*/ 25 h 92"/>
                <a:gd name="T70" fmla="*/ 8 w 76"/>
                <a:gd name="T71" fmla="*/ 25 h 92"/>
                <a:gd name="T72" fmla="*/ 0 w 76"/>
                <a:gd name="T73" fmla="*/ 25 h 92"/>
                <a:gd name="T74" fmla="*/ 8 w 76"/>
                <a:gd name="T75" fmla="*/ 16 h 92"/>
                <a:gd name="T76" fmla="*/ 8 w 76"/>
                <a:gd name="T77" fmla="*/ 16 h 92"/>
                <a:gd name="T78" fmla="*/ 0 w 76"/>
                <a:gd name="T79" fmla="*/ 16 h 92"/>
                <a:gd name="T80" fmla="*/ 0 w 76"/>
                <a:gd name="T81"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 h="92">
                  <a:moveTo>
                    <a:pt x="0" y="8"/>
                  </a:moveTo>
                  <a:lnTo>
                    <a:pt x="0" y="0"/>
                  </a:lnTo>
                  <a:lnTo>
                    <a:pt x="8" y="0"/>
                  </a:lnTo>
                  <a:lnTo>
                    <a:pt x="8" y="0"/>
                  </a:lnTo>
                  <a:lnTo>
                    <a:pt x="8" y="0"/>
                  </a:lnTo>
                  <a:lnTo>
                    <a:pt x="17" y="0"/>
                  </a:lnTo>
                  <a:lnTo>
                    <a:pt x="17" y="0"/>
                  </a:lnTo>
                  <a:lnTo>
                    <a:pt x="25" y="0"/>
                  </a:lnTo>
                  <a:lnTo>
                    <a:pt x="25" y="0"/>
                  </a:lnTo>
                  <a:lnTo>
                    <a:pt x="25" y="0"/>
                  </a:lnTo>
                  <a:lnTo>
                    <a:pt x="34" y="8"/>
                  </a:lnTo>
                  <a:lnTo>
                    <a:pt x="34" y="8"/>
                  </a:lnTo>
                  <a:lnTo>
                    <a:pt x="42" y="16"/>
                  </a:lnTo>
                  <a:lnTo>
                    <a:pt x="42" y="16"/>
                  </a:lnTo>
                  <a:lnTo>
                    <a:pt x="42" y="25"/>
                  </a:lnTo>
                  <a:lnTo>
                    <a:pt x="42" y="25"/>
                  </a:lnTo>
                  <a:lnTo>
                    <a:pt x="50" y="25"/>
                  </a:lnTo>
                  <a:lnTo>
                    <a:pt x="50" y="25"/>
                  </a:lnTo>
                  <a:lnTo>
                    <a:pt x="50" y="25"/>
                  </a:lnTo>
                  <a:lnTo>
                    <a:pt x="59" y="33"/>
                  </a:lnTo>
                  <a:lnTo>
                    <a:pt x="59" y="25"/>
                  </a:lnTo>
                  <a:lnTo>
                    <a:pt x="67" y="25"/>
                  </a:lnTo>
                  <a:lnTo>
                    <a:pt x="59" y="33"/>
                  </a:lnTo>
                  <a:lnTo>
                    <a:pt x="67" y="33"/>
                  </a:lnTo>
                  <a:lnTo>
                    <a:pt x="67" y="42"/>
                  </a:lnTo>
                  <a:lnTo>
                    <a:pt x="59" y="42"/>
                  </a:lnTo>
                  <a:lnTo>
                    <a:pt x="67" y="50"/>
                  </a:lnTo>
                  <a:lnTo>
                    <a:pt x="67" y="58"/>
                  </a:lnTo>
                  <a:lnTo>
                    <a:pt x="76" y="58"/>
                  </a:lnTo>
                  <a:lnTo>
                    <a:pt x="67" y="67"/>
                  </a:lnTo>
                  <a:lnTo>
                    <a:pt x="67" y="67"/>
                  </a:lnTo>
                  <a:lnTo>
                    <a:pt x="67" y="75"/>
                  </a:lnTo>
                  <a:lnTo>
                    <a:pt x="67" y="75"/>
                  </a:lnTo>
                  <a:lnTo>
                    <a:pt x="67" y="75"/>
                  </a:lnTo>
                  <a:lnTo>
                    <a:pt x="59" y="75"/>
                  </a:lnTo>
                  <a:lnTo>
                    <a:pt x="59" y="84"/>
                  </a:lnTo>
                  <a:lnTo>
                    <a:pt x="59" y="84"/>
                  </a:lnTo>
                  <a:lnTo>
                    <a:pt x="50" y="84"/>
                  </a:lnTo>
                  <a:lnTo>
                    <a:pt x="42" y="84"/>
                  </a:lnTo>
                  <a:lnTo>
                    <a:pt x="42" y="84"/>
                  </a:lnTo>
                  <a:lnTo>
                    <a:pt x="34" y="84"/>
                  </a:lnTo>
                  <a:lnTo>
                    <a:pt x="34" y="92"/>
                  </a:lnTo>
                  <a:lnTo>
                    <a:pt x="34" y="92"/>
                  </a:lnTo>
                  <a:lnTo>
                    <a:pt x="34" y="92"/>
                  </a:lnTo>
                  <a:lnTo>
                    <a:pt x="34" y="84"/>
                  </a:lnTo>
                  <a:lnTo>
                    <a:pt x="34" y="84"/>
                  </a:lnTo>
                  <a:lnTo>
                    <a:pt x="34" y="75"/>
                  </a:lnTo>
                  <a:lnTo>
                    <a:pt x="25" y="75"/>
                  </a:lnTo>
                  <a:lnTo>
                    <a:pt x="25" y="75"/>
                  </a:lnTo>
                  <a:lnTo>
                    <a:pt x="25" y="75"/>
                  </a:lnTo>
                  <a:lnTo>
                    <a:pt x="25" y="75"/>
                  </a:lnTo>
                  <a:lnTo>
                    <a:pt x="25" y="67"/>
                  </a:lnTo>
                  <a:lnTo>
                    <a:pt x="25" y="67"/>
                  </a:lnTo>
                  <a:lnTo>
                    <a:pt x="25" y="67"/>
                  </a:lnTo>
                  <a:lnTo>
                    <a:pt x="17" y="58"/>
                  </a:lnTo>
                  <a:lnTo>
                    <a:pt x="17" y="58"/>
                  </a:lnTo>
                  <a:lnTo>
                    <a:pt x="17" y="58"/>
                  </a:lnTo>
                  <a:lnTo>
                    <a:pt x="17" y="58"/>
                  </a:lnTo>
                  <a:lnTo>
                    <a:pt x="8" y="50"/>
                  </a:lnTo>
                  <a:lnTo>
                    <a:pt x="8" y="50"/>
                  </a:lnTo>
                  <a:lnTo>
                    <a:pt x="8" y="50"/>
                  </a:lnTo>
                  <a:lnTo>
                    <a:pt x="8" y="42"/>
                  </a:lnTo>
                  <a:lnTo>
                    <a:pt x="8" y="42"/>
                  </a:lnTo>
                  <a:lnTo>
                    <a:pt x="17" y="42"/>
                  </a:lnTo>
                  <a:lnTo>
                    <a:pt x="17" y="42"/>
                  </a:lnTo>
                  <a:lnTo>
                    <a:pt x="8" y="42"/>
                  </a:lnTo>
                  <a:lnTo>
                    <a:pt x="8" y="42"/>
                  </a:lnTo>
                  <a:lnTo>
                    <a:pt x="8" y="33"/>
                  </a:lnTo>
                  <a:lnTo>
                    <a:pt x="8" y="33"/>
                  </a:lnTo>
                  <a:lnTo>
                    <a:pt x="8" y="25"/>
                  </a:lnTo>
                  <a:lnTo>
                    <a:pt x="8" y="25"/>
                  </a:lnTo>
                  <a:lnTo>
                    <a:pt x="8" y="25"/>
                  </a:lnTo>
                  <a:lnTo>
                    <a:pt x="8" y="25"/>
                  </a:lnTo>
                  <a:lnTo>
                    <a:pt x="0" y="25"/>
                  </a:lnTo>
                  <a:lnTo>
                    <a:pt x="0" y="25"/>
                  </a:lnTo>
                  <a:lnTo>
                    <a:pt x="8" y="16"/>
                  </a:lnTo>
                  <a:lnTo>
                    <a:pt x="8" y="16"/>
                  </a:lnTo>
                  <a:lnTo>
                    <a:pt x="8" y="16"/>
                  </a:lnTo>
                  <a:lnTo>
                    <a:pt x="8" y="16"/>
                  </a:lnTo>
                  <a:lnTo>
                    <a:pt x="0" y="16"/>
                  </a:lnTo>
                  <a:lnTo>
                    <a:pt x="0" y="8"/>
                  </a:lnTo>
                  <a:lnTo>
                    <a:pt x="0" y="8"/>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3536" y="2085"/>
              <a:ext cx="25" cy="42"/>
            </a:xfrm>
            <a:custGeom>
              <a:avLst/>
              <a:gdLst>
                <a:gd name="T0" fmla="*/ 8 w 25"/>
                <a:gd name="T1" fmla="*/ 42 h 42"/>
                <a:gd name="T2" fmla="*/ 8 w 25"/>
                <a:gd name="T3" fmla="*/ 34 h 42"/>
                <a:gd name="T4" fmla="*/ 17 w 25"/>
                <a:gd name="T5" fmla="*/ 25 h 42"/>
                <a:gd name="T6" fmla="*/ 17 w 25"/>
                <a:gd name="T7" fmla="*/ 25 h 42"/>
                <a:gd name="T8" fmla="*/ 17 w 25"/>
                <a:gd name="T9" fmla="*/ 25 h 42"/>
                <a:gd name="T10" fmla="*/ 25 w 25"/>
                <a:gd name="T11" fmla="*/ 25 h 42"/>
                <a:gd name="T12" fmla="*/ 25 w 25"/>
                <a:gd name="T13" fmla="*/ 25 h 42"/>
                <a:gd name="T14" fmla="*/ 25 w 25"/>
                <a:gd name="T15" fmla="*/ 25 h 42"/>
                <a:gd name="T16" fmla="*/ 25 w 25"/>
                <a:gd name="T17" fmla="*/ 17 h 42"/>
                <a:gd name="T18" fmla="*/ 25 w 25"/>
                <a:gd name="T19" fmla="*/ 17 h 42"/>
                <a:gd name="T20" fmla="*/ 25 w 25"/>
                <a:gd name="T21" fmla="*/ 17 h 42"/>
                <a:gd name="T22" fmla="*/ 17 w 25"/>
                <a:gd name="T23" fmla="*/ 8 h 42"/>
                <a:gd name="T24" fmla="*/ 17 w 25"/>
                <a:gd name="T25" fmla="*/ 8 h 42"/>
                <a:gd name="T26" fmla="*/ 17 w 25"/>
                <a:gd name="T27" fmla="*/ 8 h 42"/>
                <a:gd name="T28" fmla="*/ 17 w 25"/>
                <a:gd name="T29" fmla="*/ 8 h 42"/>
                <a:gd name="T30" fmla="*/ 8 w 25"/>
                <a:gd name="T31" fmla="*/ 0 h 42"/>
                <a:gd name="T32" fmla="*/ 8 w 25"/>
                <a:gd name="T33" fmla="*/ 0 h 42"/>
                <a:gd name="T34" fmla="*/ 8 w 25"/>
                <a:gd name="T35" fmla="*/ 0 h 42"/>
                <a:gd name="T36" fmla="*/ 8 w 25"/>
                <a:gd name="T37" fmla="*/ 0 h 42"/>
                <a:gd name="T38" fmla="*/ 0 w 25"/>
                <a:gd name="T39" fmla="*/ 0 h 42"/>
                <a:gd name="T40" fmla="*/ 0 w 25"/>
                <a:gd name="T41" fmla="*/ 8 h 42"/>
                <a:gd name="T42" fmla="*/ 8 w 25"/>
                <a:gd name="T43" fmla="*/ 8 h 42"/>
                <a:gd name="T44" fmla="*/ 8 w 25"/>
                <a:gd name="T45" fmla="*/ 8 h 42"/>
                <a:gd name="T46" fmla="*/ 0 w 25"/>
                <a:gd name="T47" fmla="*/ 8 h 42"/>
                <a:gd name="T48" fmla="*/ 0 w 25"/>
                <a:gd name="T49" fmla="*/ 8 h 42"/>
                <a:gd name="T50" fmla="*/ 0 w 25"/>
                <a:gd name="T51" fmla="*/ 17 h 42"/>
                <a:gd name="T52" fmla="*/ 0 w 25"/>
                <a:gd name="T53" fmla="*/ 17 h 42"/>
                <a:gd name="T54" fmla="*/ 0 w 25"/>
                <a:gd name="T55" fmla="*/ 25 h 42"/>
                <a:gd name="T56" fmla="*/ 0 w 25"/>
                <a:gd name="T57" fmla="*/ 25 h 42"/>
                <a:gd name="T58" fmla="*/ 0 w 25"/>
                <a:gd name="T59" fmla="*/ 25 h 42"/>
                <a:gd name="T60" fmla="*/ 0 w 25"/>
                <a:gd name="T61" fmla="*/ 25 h 42"/>
                <a:gd name="T62" fmla="*/ 8 w 25"/>
                <a:gd name="T63" fmla="*/ 34 h 42"/>
                <a:gd name="T64" fmla="*/ 8 w 25"/>
                <a:gd name="T65" fmla="*/ 34 h 42"/>
                <a:gd name="T66" fmla="*/ 8 w 25"/>
                <a:gd name="T6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2">
                  <a:moveTo>
                    <a:pt x="8" y="42"/>
                  </a:moveTo>
                  <a:lnTo>
                    <a:pt x="8" y="34"/>
                  </a:lnTo>
                  <a:lnTo>
                    <a:pt x="17" y="25"/>
                  </a:lnTo>
                  <a:lnTo>
                    <a:pt x="17" y="25"/>
                  </a:lnTo>
                  <a:lnTo>
                    <a:pt x="17" y="25"/>
                  </a:lnTo>
                  <a:lnTo>
                    <a:pt x="25" y="25"/>
                  </a:lnTo>
                  <a:lnTo>
                    <a:pt x="25" y="25"/>
                  </a:lnTo>
                  <a:lnTo>
                    <a:pt x="25" y="25"/>
                  </a:lnTo>
                  <a:lnTo>
                    <a:pt x="25" y="17"/>
                  </a:lnTo>
                  <a:lnTo>
                    <a:pt x="25" y="17"/>
                  </a:lnTo>
                  <a:lnTo>
                    <a:pt x="25" y="17"/>
                  </a:lnTo>
                  <a:lnTo>
                    <a:pt x="17" y="8"/>
                  </a:lnTo>
                  <a:lnTo>
                    <a:pt x="17" y="8"/>
                  </a:lnTo>
                  <a:lnTo>
                    <a:pt x="17" y="8"/>
                  </a:lnTo>
                  <a:lnTo>
                    <a:pt x="17" y="8"/>
                  </a:lnTo>
                  <a:lnTo>
                    <a:pt x="8" y="0"/>
                  </a:lnTo>
                  <a:lnTo>
                    <a:pt x="8" y="0"/>
                  </a:lnTo>
                  <a:lnTo>
                    <a:pt x="8" y="0"/>
                  </a:lnTo>
                  <a:lnTo>
                    <a:pt x="8" y="0"/>
                  </a:lnTo>
                  <a:lnTo>
                    <a:pt x="0" y="0"/>
                  </a:lnTo>
                  <a:lnTo>
                    <a:pt x="0" y="8"/>
                  </a:lnTo>
                  <a:lnTo>
                    <a:pt x="8" y="8"/>
                  </a:lnTo>
                  <a:lnTo>
                    <a:pt x="8" y="8"/>
                  </a:lnTo>
                  <a:lnTo>
                    <a:pt x="0" y="8"/>
                  </a:lnTo>
                  <a:lnTo>
                    <a:pt x="0" y="8"/>
                  </a:lnTo>
                  <a:lnTo>
                    <a:pt x="0" y="17"/>
                  </a:lnTo>
                  <a:lnTo>
                    <a:pt x="0" y="17"/>
                  </a:lnTo>
                  <a:lnTo>
                    <a:pt x="0" y="25"/>
                  </a:lnTo>
                  <a:lnTo>
                    <a:pt x="0" y="25"/>
                  </a:lnTo>
                  <a:lnTo>
                    <a:pt x="0" y="25"/>
                  </a:lnTo>
                  <a:lnTo>
                    <a:pt x="0" y="25"/>
                  </a:lnTo>
                  <a:lnTo>
                    <a:pt x="8" y="34"/>
                  </a:lnTo>
                  <a:lnTo>
                    <a:pt x="8" y="34"/>
                  </a:lnTo>
                  <a:lnTo>
                    <a:pt x="8"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noEditPoints="1"/>
            </p:cNvSpPr>
            <p:nvPr/>
          </p:nvSpPr>
          <p:spPr bwMode="auto">
            <a:xfrm>
              <a:off x="3452" y="2026"/>
              <a:ext cx="92" cy="76"/>
            </a:xfrm>
            <a:custGeom>
              <a:avLst/>
              <a:gdLst>
                <a:gd name="T0" fmla="*/ 11 w 11"/>
                <a:gd name="T1" fmla="*/ 3 h 9"/>
                <a:gd name="T2" fmla="*/ 11 w 11"/>
                <a:gd name="T3" fmla="*/ 3 h 9"/>
                <a:gd name="T4" fmla="*/ 10 w 11"/>
                <a:gd name="T5" fmla="*/ 2 h 9"/>
                <a:gd name="T6" fmla="*/ 9 w 11"/>
                <a:gd name="T7" fmla="*/ 2 h 9"/>
                <a:gd name="T8" fmla="*/ 7 w 11"/>
                <a:gd name="T9" fmla="*/ 1 h 9"/>
                <a:gd name="T10" fmla="*/ 6 w 11"/>
                <a:gd name="T11" fmla="*/ 0 h 9"/>
                <a:gd name="T12" fmla="*/ 3 w 11"/>
                <a:gd name="T13" fmla="*/ 2 h 9"/>
                <a:gd name="T14" fmla="*/ 2 w 11"/>
                <a:gd name="T15" fmla="*/ 3 h 9"/>
                <a:gd name="T16" fmla="*/ 0 w 11"/>
                <a:gd name="T17" fmla="*/ 3 h 9"/>
                <a:gd name="T18" fmla="*/ 0 w 11"/>
                <a:gd name="T19" fmla="*/ 4 h 9"/>
                <a:gd name="T20" fmla="*/ 0 w 11"/>
                <a:gd name="T21" fmla="*/ 4 h 9"/>
                <a:gd name="T22" fmla="*/ 1 w 11"/>
                <a:gd name="T23" fmla="*/ 3 h 9"/>
                <a:gd name="T24" fmla="*/ 2 w 11"/>
                <a:gd name="T25" fmla="*/ 4 h 9"/>
                <a:gd name="T26" fmla="*/ 3 w 11"/>
                <a:gd name="T27" fmla="*/ 5 h 9"/>
                <a:gd name="T28" fmla="*/ 4 w 11"/>
                <a:gd name="T29" fmla="*/ 6 h 9"/>
                <a:gd name="T30" fmla="*/ 3 w 11"/>
                <a:gd name="T31" fmla="*/ 6 h 9"/>
                <a:gd name="T32" fmla="*/ 5 w 11"/>
                <a:gd name="T33" fmla="*/ 7 h 9"/>
                <a:gd name="T34" fmla="*/ 5 w 11"/>
                <a:gd name="T35" fmla="*/ 8 h 9"/>
                <a:gd name="T36" fmla="*/ 8 w 11"/>
                <a:gd name="T37" fmla="*/ 9 h 9"/>
                <a:gd name="T38" fmla="*/ 7 w 11"/>
                <a:gd name="T39" fmla="*/ 9 h 9"/>
                <a:gd name="T40" fmla="*/ 8 w 11"/>
                <a:gd name="T41" fmla="*/ 9 h 9"/>
                <a:gd name="T42" fmla="*/ 5 w 11"/>
                <a:gd name="T43" fmla="*/ 5 h 9"/>
                <a:gd name="T44" fmla="*/ 5 w 11"/>
                <a:gd name="T45" fmla="*/ 5 h 9"/>
                <a:gd name="T46" fmla="*/ 4 w 11"/>
                <a:gd name="T47" fmla="*/ 4 h 9"/>
                <a:gd name="T48" fmla="*/ 4 w 11"/>
                <a:gd name="T49" fmla="*/ 3 h 9"/>
                <a:gd name="T50" fmla="*/ 5 w 11"/>
                <a:gd name="T51" fmla="*/ 4 h 9"/>
                <a:gd name="T52" fmla="*/ 6 w 11"/>
                <a:gd name="T53" fmla="*/ 3 h 9"/>
                <a:gd name="T54" fmla="*/ 7 w 11"/>
                <a:gd name="T55" fmla="*/ 3 h 9"/>
                <a:gd name="T56" fmla="*/ 7 w 11"/>
                <a:gd name="T57" fmla="*/ 3 h 9"/>
                <a:gd name="T58" fmla="*/ 8 w 11"/>
                <a:gd name="T59" fmla="*/ 3 h 9"/>
                <a:gd name="T60" fmla="*/ 9 w 11"/>
                <a:gd name="T61" fmla="*/ 3 h 9"/>
                <a:gd name="T62" fmla="*/ 10 w 11"/>
                <a:gd name="T63" fmla="*/ 4 h 9"/>
                <a:gd name="T64" fmla="*/ 7 w 11"/>
                <a:gd name="T65" fmla="*/ 9 h 9"/>
                <a:gd name="T66" fmla="*/ 6 w 11"/>
                <a:gd name="T67" fmla="*/ 8 h 9"/>
                <a:gd name="T68" fmla="*/ 6 w 11"/>
                <a:gd name="T69" fmla="*/ 8 h 9"/>
                <a:gd name="T70" fmla="*/ 7 w 11"/>
                <a:gd name="T71" fmla="*/ 8 h 9"/>
                <a:gd name="T72" fmla="*/ 6 w 11"/>
                <a:gd name="T73" fmla="*/ 8 h 9"/>
                <a:gd name="T74" fmla="*/ 3 w 11"/>
                <a:gd name="T75" fmla="*/ 6 h 9"/>
                <a:gd name="T76" fmla="*/ 2 w 11"/>
                <a:gd name="T77" fmla="*/ 5 h 9"/>
                <a:gd name="T78" fmla="*/ 2 w 11"/>
                <a:gd name="T79" fmla="*/ 5 h 9"/>
                <a:gd name="T80" fmla="*/ 3 w 11"/>
                <a:gd name="T81" fmla="*/ 7 h 9"/>
                <a:gd name="T82" fmla="*/ 2 w 11"/>
                <a:gd name="T83" fmla="*/ 5 h 9"/>
                <a:gd name="T84" fmla="*/ 1 w 11"/>
                <a:gd name="T85" fmla="*/ 4 h 9"/>
                <a:gd name="T86" fmla="*/ 2 w 11"/>
                <a:gd name="T87" fmla="*/ 5 h 9"/>
                <a:gd name="T88" fmla="*/ 1 w 11"/>
                <a:gd name="T89" fmla="*/ 4 h 9"/>
                <a:gd name="T90" fmla="*/ 2 w 11"/>
                <a:gd name="T91" fmla="*/ 4 h 9"/>
                <a:gd name="T92" fmla="*/ 1 w 11"/>
                <a:gd name="T9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 h="9">
                  <a:moveTo>
                    <a:pt x="10" y="4"/>
                  </a:moveTo>
                  <a:cubicBezTo>
                    <a:pt x="10" y="4"/>
                    <a:pt x="10" y="4"/>
                    <a:pt x="10" y="4"/>
                  </a:cubicBezTo>
                  <a:cubicBezTo>
                    <a:pt x="11" y="3"/>
                    <a:pt x="11" y="3"/>
                    <a:pt x="11" y="3"/>
                  </a:cubicBezTo>
                  <a:cubicBezTo>
                    <a:pt x="11" y="3"/>
                    <a:pt x="11" y="3"/>
                    <a:pt x="11" y="3"/>
                  </a:cubicBezTo>
                  <a:cubicBezTo>
                    <a:pt x="11" y="3"/>
                    <a:pt x="11" y="3"/>
                    <a:pt x="11" y="3"/>
                  </a:cubicBezTo>
                  <a:cubicBezTo>
                    <a:pt x="11" y="3"/>
                    <a:pt x="11" y="3"/>
                    <a:pt x="11" y="3"/>
                  </a:cubicBezTo>
                  <a:cubicBezTo>
                    <a:pt x="10" y="3"/>
                    <a:pt x="10" y="3"/>
                    <a:pt x="10" y="3"/>
                  </a:cubicBezTo>
                  <a:cubicBezTo>
                    <a:pt x="10" y="2"/>
                    <a:pt x="10" y="2"/>
                    <a:pt x="10" y="2"/>
                  </a:cubicBezTo>
                  <a:cubicBezTo>
                    <a:pt x="10" y="2"/>
                    <a:pt x="10" y="2"/>
                    <a:pt x="10" y="2"/>
                  </a:cubicBezTo>
                  <a:cubicBezTo>
                    <a:pt x="10" y="2"/>
                    <a:pt x="10" y="2"/>
                    <a:pt x="10" y="2"/>
                  </a:cubicBezTo>
                  <a:cubicBezTo>
                    <a:pt x="9" y="2"/>
                    <a:pt x="9" y="2"/>
                    <a:pt x="9" y="2"/>
                  </a:cubicBezTo>
                  <a:cubicBezTo>
                    <a:pt x="9" y="2"/>
                    <a:pt x="9" y="2"/>
                    <a:pt x="9" y="2"/>
                  </a:cubicBezTo>
                  <a:cubicBezTo>
                    <a:pt x="8" y="2"/>
                    <a:pt x="8" y="2"/>
                    <a:pt x="8" y="2"/>
                  </a:cubicBezTo>
                  <a:cubicBezTo>
                    <a:pt x="7" y="1"/>
                    <a:pt x="7" y="1"/>
                    <a:pt x="7" y="1"/>
                  </a:cubicBezTo>
                  <a:cubicBezTo>
                    <a:pt x="7" y="1"/>
                    <a:pt x="7" y="1"/>
                    <a:pt x="7" y="1"/>
                  </a:cubicBezTo>
                  <a:cubicBezTo>
                    <a:pt x="6" y="0"/>
                    <a:pt x="6" y="0"/>
                    <a:pt x="6" y="0"/>
                  </a:cubicBezTo>
                  <a:cubicBezTo>
                    <a:pt x="6" y="0"/>
                    <a:pt x="6" y="0"/>
                    <a:pt x="6" y="0"/>
                  </a:cubicBezTo>
                  <a:cubicBezTo>
                    <a:pt x="6" y="0"/>
                    <a:pt x="6" y="0"/>
                    <a:pt x="6" y="0"/>
                  </a:cubicBezTo>
                  <a:cubicBezTo>
                    <a:pt x="5" y="0"/>
                    <a:pt x="5" y="0"/>
                    <a:pt x="5" y="0"/>
                  </a:cubicBezTo>
                  <a:cubicBezTo>
                    <a:pt x="3" y="1"/>
                    <a:pt x="3" y="1"/>
                    <a:pt x="3" y="1"/>
                  </a:cubicBezTo>
                  <a:cubicBezTo>
                    <a:pt x="3" y="2"/>
                    <a:pt x="3" y="2"/>
                    <a:pt x="3" y="2"/>
                  </a:cubicBezTo>
                  <a:cubicBezTo>
                    <a:pt x="3" y="2"/>
                    <a:pt x="3" y="2"/>
                    <a:pt x="3" y="2"/>
                  </a:cubicBezTo>
                  <a:cubicBezTo>
                    <a:pt x="3" y="3"/>
                    <a:pt x="3" y="3"/>
                    <a:pt x="3" y="3"/>
                  </a:cubicBezTo>
                  <a:cubicBezTo>
                    <a:pt x="2" y="3"/>
                    <a:pt x="2" y="3"/>
                    <a:pt x="2" y="3"/>
                  </a:cubicBezTo>
                  <a:cubicBezTo>
                    <a:pt x="1" y="2"/>
                    <a:pt x="1" y="2"/>
                    <a:pt x="1" y="2"/>
                  </a:cubicBezTo>
                  <a:cubicBezTo>
                    <a:pt x="1" y="2"/>
                    <a:pt x="1" y="2"/>
                    <a:pt x="1" y="2"/>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4"/>
                    <a:pt x="0" y="4"/>
                    <a:pt x="0" y="4"/>
                  </a:cubicBezTo>
                  <a:cubicBezTo>
                    <a:pt x="0" y="4"/>
                    <a:pt x="0" y="4"/>
                    <a:pt x="0" y="4"/>
                  </a:cubicBezTo>
                  <a:cubicBezTo>
                    <a:pt x="1" y="4"/>
                    <a:pt x="1" y="4"/>
                    <a:pt x="1" y="4"/>
                  </a:cubicBezTo>
                  <a:cubicBezTo>
                    <a:pt x="1" y="3"/>
                    <a:pt x="1" y="3"/>
                    <a:pt x="1" y="3"/>
                  </a:cubicBezTo>
                  <a:cubicBezTo>
                    <a:pt x="1" y="3"/>
                    <a:pt x="1" y="3"/>
                    <a:pt x="1" y="3"/>
                  </a:cubicBezTo>
                  <a:cubicBezTo>
                    <a:pt x="2" y="3"/>
                    <a:pt x="2" y="3"/>
                    <a:pt x="2" y="3"/>
                  </a:cubicBezTo>
                  <a:cubicBezTo>
                    <a:pt x="2" y="3"/>
                    <a:pt x="2" y="3"/>
                    <a:pt x="2" y="3"/>
                  </a:cubicBezTo>
                  <a:cubicBezTo>
                    <a:pt x="2" y="4"/>
                    <a:pt x="2" y="4"/>
                    <a:pt x="2" y="4"/>
                  </a:cubicBezTo>
                  <a:cubicBezTo>
                    <a:pt x="2" y="4"/>
                    <a:pt x="2" y="4"/>
                    <a:pt x="2" y="4"/>
                  </a:cubicBezTo>
                  <a:cubicBezTo>
                    <a:pt x="3" y="5"/>
                    <a:pt x="3" y="5"/>
                    <a:pt x="3" y="5"/>
                  </a:cubicBezTo>
                  <a:cubicBezTo>
                    <a:pt x="3" y="5"/>
                    <a:pt x="3" y="5"/>
                    <a:pt x="3" y="5"/>
                  </a:cubicBezTo>
                  <a:cubicBezTo>
                    <a:pt x="4" y="5"/>
                    <a:pt x="4" y="5"/>
                    <a:pt x="4" y="5"/>
                  </a:cubicBezTo>
                  <a:cubicBezTo>
                    <a:pt x="4" y="6"/>
                    <a:pt x="4" y="6"/>
                    <a:pt x="4" y="6"/>
                  </a:cubicBezTo>
                  <a:cubicBezTo>
                    <a:pt x="4" y="6"/>
                    <a:pt x="4" y="6"/>
                    <a:pt x="4" y="6"/>
                  </a:cubicBezTo>
                  <a:cubicBezTo>
                    <a:pt x="3" y="6"/>
                    <a:pt x="3" y="6"/>
                    <a:pt x="3" y="6"/>
                  </a:cubicBezTo>
                  <a:cubicBezTo>
                    <a:pt x="3" y="6"/>
                    <a:pt x="3" y="6"/>
                    <a:pt x="3" y="6"/>
                  </a:cubicBezTo>
                  <a:cubicBezTo>
                    <a:pt x="3" y="6"/>
                    <a:pt x="3" y="6"/>
                    <a:pt x="3" y="6"/>
                  </a:cubicBezTo>
                  <a:cubicBezTo>
                    <a:pt x="4" y="6"/>
                    <a:pt x="4" y="6"/>
                    <a:pt x="4" y="6"/>
                  </a:cubicBezTo>
                  <a:cubicBezTo>
                    <a:pt x="4" y="7"/>
                    <a:pt x="4" y="7"/>
                    <a:pt x="4" y="7"/>
                  </a:cubicBezTo>
                  <a:cubicBezTo>
                    <a:pt x="5" y="7"/>
                    <a:pt x="5" y="7"/>
                    <a:pt x="5" y="7"/>
                  </a:cubicBezTo>
                  <a:cubicBezTo>
                    <a:pt x="5" y="7"/>
                    <a:pt x="5" y="7"/>
                    <a:pt x="5" y="7"/>
                  </a:cubicBezTo>
                  <a:cubicBezTo>
                    <a:pt x="5" y="8"/>
                    <a:pt x="5" y="8"/>
                    <a:pt x="5" y="8"/>
                  </a:cubicBezTo>
                  <a:cubicBezTo>
                    <a:pt x="5" y="8"/>
                    <a:pt x="5" y="8"/>
                    <a:pt x="5" y="8"/>
                  </a:cubicBezTo>
                  <a:cubicBezTo>
                    <a:pt x="6" y="8"/>
                    <a:pt x="6" y="8"/>
                    <a:pt x="6" y="8"/>
                  </a:cubicBezTo>
                  <a:cubicBezTo>
                    <a:pt x="7" y="8"/>
                    <a:pt x="7" y="8"/>
                    <a:pt x="7" y="8"/>
                  </a:cubicBezTo>
                  <a:cubicBezTo>
                    <a:pt x="8" y="9"/>
                    <a:pt x="8" y="9"/>
                    <a:pt x="8" y="9"/>
                  </a:cubicBezTo>
                  <a:cubicBezTo>
                    <a:pt x="8" y="9"/>
                    <a:pt x="8" y="9"/>
                    <a:pt x="8" y="9"/>
                  </a:cubicBezTo>
                  <a:cubicBezTo>
                    <a:pt x="7" y="9"/>
                    <a:pt x="7" y="9"/>
                    <a:pt x="7" y="9"/>
                  </a:cubicBezTo>
                  <a:cubicBezTo>
                    <a:pt x="7" y="9"/>
                    <a:pt x="7" y="9"/>
                    <a:pt x="7" y="9"/>
                  </a:cubicBezTo>
                  <a:cubicBezTo>
                    <a:pt x="8" y="9"/>
                    <a:pt x="8" y="9"/>
                    <a:pt x="8" y="9"/>
                  </a:cubicBezTo>
                  <a:cubicBezTo>
                    <a:pt x="8" y="9"/>
                    <a:pt x="8" y="9"/>
                    <a:pt x="8" y="9"/>
                  </a:cubicBezTo>
                  <a:cubicBezTo>
                    <a:pt x="8" y="9"/>
                    <a:pt x="8" y="9"/>
                    <a:pt x="8" y="9"/>
                  </a:cubicBezTo>
                  <a:cubicBezTo>
                    <a:pt x="7" y="7"/>
                    <a:pt x="7" y="7"/>
                    <a:pt x="7" y="7"/>
                  </a:cubicBezTo>
                  <a:cubicBezTo>
                    <a:pt x="5" y="6"/>
                    <a:pt x="5" y="6"/>
                    <a:pt x="5" y="6"/>
                  </a:cubicBezTo>
                  <a:cubicBezTo>
                    <a:pt x="5" y="5"/>
                    <a:pt x="5" y="5"/>
                    <a:pt x="5" y="5"/>
                  </a:cubicBezTo>
                  <a:cubicBezTo>
                    <a:pt x="5" y="5"/>
                    <a:pt x="5" y="5"/>
                    <a:pt x="5" y="5"/>
                  </a:cubicBezTo>
                  <a:cubicBezTo>
                    <a:pt x="5" y="5"/>
                    <a:pt x="5" y="5"/>
                    <a:pt x="5" y="5"/>
                  </a:cubicBezTo>
                  <a:cubicBezTo>
                    <a:pt x="5" y="5"/>
                    <a:pt x="5" y="5"/>
                    <a:pt x="5" y="5"/>
                  </a:cubicBezTo>
                  <a:cubicBezTo>
                    <a:pt x="4" y="4"/>
                    <a:pt x="4" y="4"/>
                    <a:pt x="4" y="4"/>
                  </a:cubicBezTo>
                  <a:cubicBezTo>
                    <a:pt x="4" y="4"/>
                    <a:pt x="4" y="4"/>
                    <a:pt x="4" y="4"/>
                  </a:cubicBezTo>
                  <a:cubicBezTo>
                    <a:pt x="4" y="4"/>
                    <a:pt x="4" y="4"/>
                    <a:pt x="4" y="4"/>
                  </a:cubicBezTo>
                  <a:cubicBezTo>
                    <a:pt x="4" y="4"/>
                    <a:pt x="4" y="4"/>
                    <a:pt x="4" y="4"/>
                  </a:cubicBezTo>
                  <a:cubicBezTo>
                    <a:pt x="4" y="3"/>
                    <a:pt x="4" y="3"/>
                    <a:pt x="4" y="3"/>
                  </a:cubicBezTo>
                  <a:cubicBezTo>
                    <a:pt x="4" y="3"/>
                    <a:pt x="4" y="3"/>
                    <a:pt x="4" y="3"/>
                  </a:cubicBezTo>
                  <a:cubicBezTo>
                    <a:pt x="5" y="3"/>
                    <a:pt x="5" y="3"/>
                    <a:pt x="5" y="3"/>
                  </a:cubicBezTo>
                  <a:cubicBezTo>
                    <a:pt x="5" y="4"/>
                    <a:pt x="5" y="4"/>
                    <a:pt x="5" y="4"/>
                  </a:cubicBezTo>
                  <a:cubicBezTo>
                    <a:pt x="5" y="4"/>
                    <a:pt x="5" y="4"/>
                    <a:pt x="5" y="4"/>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7" y="3"/>
                    <a:pt x="7" y="3"/>
                    <a:pt x="7" y="3"/>
                  </a:cubicBezTo>
                  <a:cubicBezTo>
                    <a:pt x="7" y="3"/>
                    <a:pt x="7" y="3"/>
                    <a:pt x="7" y="3"/>
                  </a:cubicBezTo>
                  <a:cubicBezTo>
                    <a:pt x="7" y="3"/>
                    <a:pt x="7" y="3"/>
                    <a:pt x="7" y="3"/>
                  </a:cubicBezTo>
                  <a:cubicBezTo>
                    <a:pt x="8" y="3"/>
                    <a:pt x="8" y="3"/>
                    <a:pt x="8" y="3"/>
                  </a:cubicBezTo>
                  <a:cubicBezTo>
                    <a:pt x="8" y="3"/>
                    <a:pt x="8" y="3"/>
                    <a:pt x="8" y="3"/>
                  </a:cubicBezTo>
                  <a:cubicBezTo>
                    <a:pt x="8" y="3"/>
                    <a:pt x="8" y="3"/>
                    <a:pt x="8" y="3"/>
                  </a:cubicBezTo>
                  <a:cubicBezTo>
                    <a:pt x="9" y="3"/>
                    <a:pt x="9" y="3"/>
                    <a:pt x="9" y="3"/>
                  </a:cubicBezTo>
                  <a:cubicBezTo>
                    <a:pt x="9" y="3"/>
                    <a:pt x="9" y="3"/>
                    <a:pt x="9" y="3"/>
                  </a:cubicBezTo>
                  <a:cubicBezTo>
                    <a:pt x="9" y="3"/>
                    <a:pt x="9" y="3"/>
                    <a:pt x="9" y="3"/>
                  </a:cubicBezTo>
                  <a:cubicBezTo>
                    <a:pt x="10" y="4"/>
                    <a:pt x="10" y="4"/>
                    <a:pt x="10" y="4"/>
                  </a:cubicBezTo>
                  <a:cubicBezTo>
                    <a:pt x="10" y="4"/>
                    <a:pt x="10" y="4"/>
                    <a:pt x="10" y="4"/>
                  </a:cubicBezTo>
                  <a:cubicBezTo>
                    <a:pt x="10" y="4"/>
                    <a:pt x="10" y="4"/>
                    <a:pt x="10" y="4"/>
                  </a:cubicBezTo>
                  <a:close/>
                  <a:moveTo>
                    <a:pt x="6" y="9"/>
                  </a:moveTo>
                  <a:cubicBezTo>
                    <a:pt x="6" y="9"/>
                    <a:pt x="7" y="9"/>
                    <a:pt x="7" y="9"/>
                  </a:cubicBezTo>
                  <a:cubicBezTo>
                    <a:pt x="7" y="9"/>
                    <a:pt x="7" y="9"/>
                    <a:pt x="7" y="9"/>
                  </a:cubicBezTo>
                  <a:cubicBezTo>
                    <a:pt x="6" y="9"/>
                    <a:pt x="6" y="9"/>
                    <a:pt x="6" y="9"/>
                  </a:cubicBezTo>
                  <a:cubicBezTo>
                    <a:pt x="6" y="9"/>
                    <a:pt x="6" y="9"/>
                    <a:pt x="6" y="9"/>
                  </a:cubicBezTo>
                  <a:close/>
                  <a:moveTo>
                    <a:pt x="6" y="8"/>
                  </a:moveTo>
                  <a:cubicBezTo>
                    <a:pt x="7" y="8"/>
                    <a:pt x="7" y="8"/>
                    <a:pt x="7" y="8"/>
                  </a:cubicBezTo>
                  <a:cubicBezTo>
                    <a:pt x="6" y="9"/>
                    <a:pt x="6" y="9"/>
                    <a:pt x="6" y="9"/>
                  </a:cubicBezTo>
                  <a:cubicBezTo>
                    <a:pt x="6" y="8"/>
                    <a:pt x="6" y="8"/>
                    <a:pt x="6" y="8"/>
                  </a:cubicBezTo>
                  <a:close/>
                  <a:moveTo>
                    <a:pt x="6" y="8"/>
                  </a:moveTo>
                  <a:cubicBezTo>
                    <a:pt x="6" y="8"/>
                    <a:pt x="6" y="8"/>
                    <a:pt x="6" y="8"/>
                  </a:cubicBezTo>
                  <a:cubicBezTo>
                    <a:pt x="7" y="8"/>
                    <a:pt x="7" y="8"/>
                    <a:pt x="7" y="8"/>
                  </a:cubicBezTo>
                  <a:cubicBezTo>
                    <a:pt x="6" y="8"/>
                    <a:pt x="6" y="8"/>
                    <a:pt x="6" y="8"/>
                  </a:cubicBezTo>
                  <a:cubicBezTo>
                    <a:pt x="6" y="8"/>
                    <a:pt x="6" y="8"/>
                    <a:pt x="6" y="8"/>
                  </a:cubicBezTo>
                  <a:cubicBezTo>
                    <a:pt x="6" y="8"/>
                    <a:pt x="6" y="8"/>
                    <a:pt x="6" y="8"/>
                  </a:cubicBezTo>
                  <a:close/>
                  <a:moveTo>
                    <a:pt x="3" y="5"/>
                  </a:moveTo>
                  <a:cubicBezTo>
                    <a:pt x="3" y="5"/>
                    <a:pt x="3" y="5"/>
                    <a:pt x="3" y="5"/>
                  </a:cubicBezTo>
                  <a:cubicBezTo>
                    <a:pt x="3" y="6"/>
                    <a:pt x="3" y="6"/>
                    <a:pt x="3" y="6"/>
                  </a:cubicBezTo>
                  <a:cubicBezTo>
                    <a:pt x="3" y="6"/>
                    <a:pt x="3" y="6"/>
                    <a:pt x="3" y="6"/>
                  </a:cubicBezTo>
                  <a:cubicBezTo>
                    <a:pt x="3" y="5"/>
                    <a:pt x="3" y="5"/>
                    <a:pt x="3" y="5"/>
                  </a:cubicBezTo>
                  <a:close/>
                  <a:moveTo>
                    <a:pt x="2" y="5"/>
                  </a:moveTo>
                  <a:cubicBezTo>
                    <a:pt x="3" y="5"/>
                    <a:pt x="3" y="5"/>
                    <a:pt x="3" y="5"/>
                  </a:cubicBezTo>
                  <a:cubicBezTo>
                    <a:pt x="2" y="5"/>
                    <a:pt x="2" y="5"/>
                    <a:pt x="2" y="5"/>
                  </a:cubicBezTo>
                  <a:cubicBezTo>
                    <a:pt x="2" y="5"/>
                    <a:pt x="2" y="5"/>
                    <a:pt x="2" y="5"/>
                  </a:cubicBezTo>
                  <a:close/>
                  <a:moveTo>
                    <a:pt x="2" y="6"/>
                  </a:moveTo>
                  <a:cubicBezTo>
                    <a:pt x="3" y="6"/>
                    <a:pt x="3" y="6"/>
                    <a:pt x="3" y="6"/>
                  </a:cubicBezTo>
                  <a:cubicBezTo>
                    <a:pt x="3" y="7"/>
                    <a:pt x="3" y="7"/>
                    <a:pt x="3" y="7"/>
                  </a:cubicBezTo>
                  <a:cubicBezTo>
                    <a:pt x="2" y="6"/>
                    <a:pt x="2" y="6"/>
                    <a:pt x="2" y="6"/>
                  </a:cubicBezTo>
                  <a:close/>
                  <a:moveTo>
                    <a:pt x="2" y="5"/>
                  </a:moveTo>
                  <a:cubicBezTo>
                    <a:pt x="2" y="5"/>
                    <a:pt x="2" y="5"/>
                    <a:pt x="2" y="5"/>
                  </a:cubicBezTo>
                  <a:cubicBezTo>
                    <a:pt x="2" y="6"/>
                    <a:pt x="2" y="6"/>
                    <a:pt x="2" y="6"/>
                  </a:cubicBezTo>
                  <a:cubicBezTo>
                    <a:pt x="2" y="5"/>
                    <a:pt x="2" y="5"/>
                    <a:pt x="2" y="5"/>
                  </a:cubicBezTo>
                  <a:close/>
                  <a:moveTo>
                    <a:pt x="1" y="4"/>
                  </a:moveTo>
                  <a:cubicBezTo>
                    <a:pt x="2" y="4"/>
                    <a:pt x="2" y="4"/>
                    <a:pt x="2" y="4"/>
                  </a:cubicBezTo>
                  <a:cubicBezTo>
                    <a:pt x="2" y="5"/>
                    <a:pt x="2" y="5"/>
                    <a:pt x="2" y="5"/>
                  </a:cubicBezTo>
                  <a:cubicBezTo>
                    <a:pt x="2" y="5"/>
                    <a:pt x="2" y="5"/>
                    <a:pt x="2" y="5"/>
                  </a:cubicBezTo>
                  <a:cubicBezTo>
                    <a:pt x="1" y="5"/>
                    <a:pt x="1" y="5"/>
                    <a:pt x="1" y="5"/>
                  </a:cubicBezTo>
                  <a:cubicBezTo>
                    <a:pt x="1" y="5"/>
                    <a:pt x="1" y="5"/>
                    <a:pt x="1" y="5"/>
                  </a:cubicBezTo>
                  <a:cubicBezTo>
                    <a:pt x="1" y="4"/>
                    <a:pt x="1" y="4"/>
                    <a:pt x="1" y="4"/>
                  </a:cubicBezTo>
                  <a:close/>
                  <a:moveTo>
                    <a:pt x="2" y="3"/>
                  </a:moveTo>
                  <a:cubicBezTo>
                    <a:pt x="2" y="4"/>
                    <a:pt x="2" y="4"/>
                    <a:pt x="2" y="4"/>
                  </a:cubicBezTo>
                  <a:cubicBezTo>
                    <a:pt x="2" y="4"/>
                    <a:pt x="2" y="4"/>
                    <a:pt x="2" y="4"/>
                  </a:cubicBezTo>
                  <a:cubicBezTo>
                    <a:pt x="2" y="4"/>
                    <a:pt x="2" y="4"/>
                    <a:pt x="2" y="4"/>
                  </a:cubicBezTo>
                  <a:cubicBezTo>
                    <a:pt x="1" y="4"/>
                    <a:pt x="1" y="4"/>
                    <a:pt x="1" y="4"/>
                  </a:cubicBezTo>
                  <a:cubicBezTo>
                    <a:pt x="1" y="3"/>
                    <a:pt x="1" y="3"/>
                    <a:pt x="1" y="3"/>
                  </a:cubicBezTo>
                  <a:cubicBezTo>
                    <a:pt x="1" y="3"/>
                    <a:pt x="1" y="3"/>
                    <a:pt x="2" y="3"/>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3486" y="2051"/>
              <a:ext cx="67" cy="59"/>
            </a:xfrm>
            <a:custGeom>
              <a:avLst/>
              <a:gdLst>
                <a:gd name="T0" fmla="*/ 33 w 67"/>
                <a:gd name="T1" fmla="*/ 51 h 59"/>
                <a:gd name="T2" fmla="*/ 8 w 67"/>
                <a:gd name="T3" fmla="*/ 26 h 59"/>
                <a:gd name="T4" fmla="*/ 8 w 67"/>
                <a:gd name="T5" fmla="*/ 17 h 59"/>
                <a:gd name="T6" fmla="*/ 8 w 67"/>
                <a:gd name="T7" fmla="*/ 17 h 59"/>
                <a:gd name="T8" fmla="*/ 0 w 67"/>
                <a:gd name="T9" fmla="*/ 9 h 59"/>
                <a:gd name="T10" fmla="*/ 0 w 67"/>
                <a:gd name="T11" fmla="*/ 9 h 59"/>
                <a:gd name="T12" fmla="*/ 0 w 67"/>
                <a:gd name="T13" fmla="*/ 0 h 59"/>
                <a:gd name="T14" fmla="*/ 8 w 67"/>
                <a:gd name="T15" fmla="*/ 9 h 59"/>
                <a:gd name="T16" fmla="*/ 8 w 67"/>
                <a:gd name="T17" fmla="*/ 0 h 59"/>
                <a:gd name="T18" fmla="*/ 16 w 67"/>
                <a:gd name="T19" fmla="*/ 0 h 59"/>
                <a:gd name="T20" fmla="*/ 16 w 67"/>
                <a:gd name="T21" fmla="*/ 0 h 59"/>
                <a:gd name="T22" fmla="*/ 25 w 67"/>
                <a:gd name="T23" fmla="*/ 0 h 59"/>
                <a:gd name="T24" fmla="*/ 25 w 67"/>
                <a:gd name="T25" fmla="*/ 0 h 59"/>
                <a:gd name="T26" fmla="*/ 33 w 67"/>
                <a:gd name="T27" fmla="*/ 0 h 59"/>
                <a:gd name="T28" fmla="*/ 42 w 67"/>
                <a:gd name="T29" fmla="*/ 0 h 59"/>
                <a:gd name="T30" fmla="*/ 42 w 67"/>
                <a:gd name="T31" fmla="*/ 0 h 59"/>
                <a:gd name="T32" fmla="*/ 50 w 67"/>
                <a:gd name="T33" fmla="*/ 9 h 59"/>
                <a:gd name="T34" fmla="*/ 58 w 67"/>
                <a:gd name="T35" fmla="*/ 9 h 59"/>
                <a:gd name="T36" fmla="*/ 58 w 67"/>
                <a:gd name="T37" fmla="*/ 9 h 59"/>
                <a:gd name="T38" fmla="*/ 58 w 67"/>
                <a:gd name="T39" fmla="*/ 17 h 59"/>
                <a:gd name="T40" fmla="*/ 58 w 67"/>
                <a:gd name="T41" fmla="*/ 26 h 59"/>
                <a:gd name="T42" fmla="*/ 67 w 67"/>
                <a:gd name="T43" fmla="*/ 26 h 59"/>
                <a:gd name="T44" fmla="*/ 58 w 67"/>
                <a:gd name="T45" fmla="*/ 26 h 59"/>
                <a:gd name="T46" fmla="*/ 58 w 67"/>
                <a:gd name="T47" fmla="*/ 34 h 59"/>
                <a:gd name="T48" fmla="*/ 58 w 67"/>
                <a:gd name="T49" fmla="*/ 34 h 59"/>
                <a:gd name="T50" fmla="*/ 50 w 67"/>
                <a:gd name="T51" fmla="*/ 34 h 59"/>
                <a:gd name="T52" fmla="*/ 58 w 67"/>
                <a:gd name="T53" fmla="*/ 42 h 59"/>
                <a:gd name="T54" fmla="*/ 50 w 67"/>
                <a:gd name="T55" fmla="*/ 42 h 59"/>
                <a:gd name="T56" fmla="*/ 50 w 67"/>
                <a:gd name="T57" fmla="*/ 51 h 59"/>
                <a:gd name="T58" fmla="*/ 50 w 67"/>
                <a:gd name="T59" fmla="*/ 59 h 59"/>
                <a:gd name="T60" fmla="*/ 42 w 67"/>
                <a:gd name="T61" fmla="*/ 51 h 59"/>
                <a:gd name="T62" fmla="*/ 33 w 67"/>
                <a:gd name="T63" fmla="*/ 51 h 59"/>
                <a:gd name="T64" fmla="*/ 33 w 67"/>
                <a:gd name="T65"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59">
                  <a:moveTo>
                    <a:pt x="33" y="51"/>
                  </a:moveTo>
                  <a:lnTo>
                    <a:pt x="33" y="51"/>
                  </a:lnTo>
                  <a:lnTo>
                    <a:pt x="25" y="34"/>
                  </a:lnTo>
                  <a:lnTo>
                    <a:pt x="8" y="26"/>
                  </a:lnTo>
                  <a:lnTo>
                    <a:pt x="8" y="17"/>
                  </a:lnTo>
                  <a:lnTo>
                    <a:pt x="8" y="17"/>
                  </a:lnTo>
                  <a:lnTo>
                    <a:pt x="8" y="17"/>
                  </a:lnTo>
                  <a:lnTo>
                    <a:pt x="8" y="17"/>
                  </a:lnTo>
                  <a:lnTo>
                    <a:pt x="0" y="9"/>
                  </a:lnTo>
                  <a:lnTo>
                    <a:pt x="0" y="9"/>
                  </a:lnTo>
                  <a:lnTo>
                    <a:pt x="0" y="9"/>
                  </a:lnTo>
                  <a:lnTo>
                    <a:pt x="0" y="9"/>
                  </a:lnTo>
                  <a:lnTo>
                    <a:pt x="0" y="0"/>
                  </a:lnTo>
                  <a:lnTo>
                    <a:pt x="0" y="0"/>
                  </a:lnTo>
                  <a:lnTo>
                    <a:pt x="8" y="0"/>
                  </a:lnTo>
                  <a:lnTo>
                    <a:pt x="8" y="9"/>
                  </a:lnTo>
                  <a:lnTo>
                    <a:pt x="8" y="9"/>
                  </a:lnTo>
                  <a:lnTo>
                    <a:pt x="8" y="0"/>
                  </a:lnTo>
                  <a:lnTo>
                    <a:pt x="16" y="0"/>
                  </a:lnTo>
                  <a:lnTo>
                    <a:pt x="16" y="0"/>
                  </a:lnTo>
                  <a:lnTo>
                    <a:pt x="16" y="0"/>
                  </a:lnTo>
                  <a:lnTo>
                    <a:pt x="16" y="0"/>
                  </a:lnTo>
                  <a:lnTo>
                    <a:pt x="25" y="0"/>
                  </a:lnTo>
                  <a:lnTo>
                    <a:pt x="25" y="0"/>
                  </a:lnTo>
                  <a:lnTo>
                    <a:pt x="25" y="0"/>
                  </a:lnTo>
                  <a:lnTo>
                    <a:pt x="25" y="0"/>
                  </a:lnTo>
                  <a:lnTo>
                    <a:pt x="33" y="0"/>
                  </a:lnTo>
                  <a:lnTo>
                    <a:pt x="33" y="0"/>
                  </a:lnTo>
                  <a:lnTo>
                    <a:pt x="33" y="0"/>
                  </a:lnTo>
                  <a:lnTo>
                    <a:pt x="42" y="0"/>
                  </a:lnTo>
                  <a:lnTo>
                    <a:pt x="42" y="0"/>
                  </a:lnTo>
                  <a:lnTo>
                    <a:pt x="42" y="0"/>
                  </a:lnTo>
                  <a:lnTo>
                    <a:pt x="50" y="9"/>
                  </a:lnTo>
                  <a:lnTo>
                    <a:pt x="50" y="9"/>
                  </a:lnTo>
                  <a:lnTo>
                    <a:pt x="58" y="9"/>
                  </a:lnTo>
                  <a:lnTo>
                    <a:pt x="58" y="9"/>
                  </a:lnTo>
                  <a:lnTo>
                    <a:pt x="58" y="9"/>
                  </a:lnTo>
                  <a:lnTo>
                    <a:pt x="58" y="9"/>
                  </a:lnTo>
                  <a:lnTo>
                    <a:pt x="58" y="17"/>
                  </a:lnTo>
                  <a:lnTo>
                    <a:pt x="58" y="17"/>
                  </a:lnTo>
                  <a:lnTo>
                    <a:pt x="58" y="26"/>
                  </a:lnTo>
                  <a:lnTo>
                    <a:pt x="58" y="26"/>
                  </a:lnTo>
                  <a:lnTo>
                    <a:pt x="67" y="26"/>
                  </a:lnTo>
                  <a:lnTo>
                    <a:pt x="67" y="26"/>
                  </a:lnTo>
                  <a:lnTo>
                    <a:pt x="58" y="26"/>
                  </a:lnTo>
                  <a:lnTo>
                    <a:pt x="58" y="26"/>
                  </a:lnTo>
                  <a:lnTo>
                    <a:pt x="58" y="34"/>
                  </a:lnTo>
                  <a:lnTo>
                    <a:pt x="58" y="34"/>
                  </a:lnTo>
                  <a:lnTo>
                    <a:pt x="58" y="34"/>
                  </a:lnTo>
                  <a:lnTo>
                    <a:pt x="58" y="34"/>
                  </a:lnTo>
                  <a:lnTo>
                    <a:pt x="58" y="34"/>
                  </a:lnTo>
                  <a:lnTo>
                    <a:pt x="50" y="34"/>
                  </a:lnTo>
                  <a:lnTo>
                    <a:pt x="50" y="42"/>
                  </a:lnTo>
                  <a:lnTo>
                    <a:pt x="58" y="42"/>
                  </a:lnTo>
                  <a:lnTo>
                    <a:pt x="58" y="42"/>
                  </a:lnTo>
                  <a:lnTo>
                    <a:pt x="50" y="42"/>
                  </a:lnTo>
                  <a:lnTo>
                    <a:pt x="50" y="42"/>
                  </a:lnTo>
                  <a:lnTo>
                    <a:pt x="50" y="51"/>
                  </a:lnTo>
                  <a:lnTo>
                    <a:pt x="50" y="51"/>
                  </a:lnTo>
                  <a:lnTo>
                    <a:pt x="50" y="59"/>
                  </a:lnTo>
                  <a:lnTo>
                    <a:pt x="50" y="59"/>
                  </a:lnTo>
                  <a:lnTo>
                    <a:pt x="42" y="51"/>
                  </a:lnTo>
                  <a:lnTo>
                    <a:pt x="42" y="51"/>
                  </a:lnTo>
                  <a:lnTo>
                    <a:pt x="33" y="51"/>
                  </a:lnTo>
                  <a:lnTo>
                    <a:pt x="33" y="51"/>
                  </a:lnTo>
                  <a:lnTo>
                    <a:pt x="33" y="5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3444" y="2018"/>
              <a:ext cx="58" cy="33"/>
            </a:xfrm>
            <a:custGeom>
              <a:avLst/>
              <a:gdLst>
                <a:gd name="T0" fmla="*/ 8 w 58"/>
                <a:gd name="T1" fmla="*/ 33 h 33"/>
                <a:gd name="T2" fmla="*/ 8 w 58"/>
                <a:gd name="T3" fmla="*/ 33 h 33"/>
                <a:gd name="T4" fmla="*/ 16 w 58"/>
                <a:gd name="T5" fmla="*/ 25 h 33"/>
                <a:gd name="T6" fmla="*/ 16 w 58"/>
                <a:gd name="T7" fmla="*/ 25 h 33"/>
                <a:gd name="T8" fmla="*/ 25 w 58"/>
                <a:gd name="T9" fmla="*/ 33 h 33"/>
                <a:gd name="T10" fmla="*/ 33 w 58"/>
                <a:gd name="T11" fmla="*/ 33 h 33"/>
                <a:gd name="T12" fmla="*/ 33 w 58"/>
                <a:gd name="T13" fmla="*/ 25 h 33"/>
                <a:gd name="T14" fmla="*/ 33 w 58"/>
                <a:gd name="T15" fmla="*/ 25 h 33"/>
                <a:gd name="T16" fmla="*/ 33 w 58"/>
                <a:gd name="T17" fmla="*/ 17 h 33"/>
                <a:gd name="T18" fmla="*/ 50 w 58"/>
                <a:gd name="T19" fmla="*/ 8 h 33"/>
                <a:gd name="T20" fmla="*/ 58 w 58"/>
                <a:gd name="T21" fmla="*/ 8 h 33"/>
                <a:gd name="T22" fmla="*/ 58 w 58"/>
                <a:gd name="T23" fmla="*/ 8 h 33"/>
                <a:gd name="T24" fmla="*/ 50 w 58"/>
                <a:gd name="T25" fmla="*/ 0 h 33"/>
                <a:gd name="T26" fmla="*/ 42 w 58"/>
                <a:gd name="T27" fmla="*/ 0 h 33"/>
                <a:gd name="T28" fmla="*/ 42 w 58"/>
                <a:gd name="T29" fmla="*/ 8 h 33"/>
                <a:gd name="T30" fmla="*/ 33 w 58"/>
                <a:gd name="T31" fmla="*/ 8 h 33"/>
                <a:gd name="T32" fmla="*/ 33 w 58"/>
                <a:gd name="T33" fmla="*/ 8 h 33"/>
                <a:gd name="T34" fmla="*/ 33 w 58"/>
                <a:gd name="T35" fmla="*/ 8 h 33"/>
                <a:gd name="T36" fmla="*/ 25 w 58"/>
                <a:gd name="T37" fmla="*/ 8 h 33"/>
                <a:gd name="T38" fmla="*/ 25 w 58"/>
                <a:gd name="T39" fmla="*/ 8 h 33"/>
                <a:gd name="T40" fmla="*/ 16 w 58"/>
                <a:gd name="T41" fmla="*/ 8 h 33"/>
                <a:gd name="T42" fmla="*/ 8 w 58"/>
                <a:gd name="T43" fmla="*/ 8 h 33"/>
                <a:gd name="T44" fmla="*/ 8 w 58"/>
                <a:gd name="T45" fmla="*/ 8 h 33"/>
                <a:gd name="T46" fmla="*/ 8 w 58"/>
                <a:gd name="T47" fmla="*/ 8 h 33"/>
                <a:gd name="T48" fmla="*/ 8 w 58"/>
                <a:gd name="T49" fmla="*/ 17 h 33"/>
                <a:gd name="T50" fmla="*/ 0 w 58"/>
                <a:gd name="T51" fmla="*/ 17 h 33"/>
                <a:gd name="T52" fmla="*/ 8 w 58"/>
                <a:gd name="T53" fmla="*/ 25 h 33"/>
                <a:gd name="T54" fmla="*/ 8 w 58"/>
                <a:gd name="T55" fmla="*/ 25 h 33"/>
                <a:gd name="T56" fmla="*/ 8 w 58"/>
                <a:gd name="T57" fmla="*/ 25 h 33"/>
                <a:gd name="T58" fmla="*/ 8 w 58"/>
                <a:gd name="T59" fmla="*/ 25 h 33"/>
                <a:gd name="T60" fmla="*/ 8 w 58"/>
                <a:gd name="T61" fmla="*/ 25 h 33"/>
                <a:gd name="T62" fmla="*/ 8 w 58"/>
                <a:gd name="T6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33">
                  <a:moveTo>
                    <a:pt x="8" y="33"/>
                  </a:moveTo>
                  <a:lnTo>
                    <a:pt x="8" y="33"/>
                  </a:lnTo>
                  <a:lnTo>
                    <a:pt x="16" y="25"/>
                  </a:lnTo>
                  <a:lnTo>
                    <a:pt x="16" y="25"/>
                  </a:lnTo>
                  <a:lnTo>
                    <a:pt x="25" y="33"/>
                  </a:lnTo>
                  <a:lnTo>
                    <a:pt x="33" y="33"/>
                  </a:lnTo>
                  <a:lnTo>
                    <a:pt x="33" y="25"/>
                  </a:lnTo>
                  <a:lnTo>
                    <a:pt x="33" y="25"/>
                  </a:lnTo>
                  <a:lnTo>
                    <a:pt x="33" y="17"/>
                  </a:lnTo>
                  <a:lnTo>
                    <a:pt x="50" y="8"/>
                  </a:lnTo>
                  <a:lnTo>
                    <a:pt x="58" y="8"/>
                  </a:lnTo>
                  <a:lnTo>
                    <a:pt x="58" y="8"/>
                  </a:lnTo>
                  <a:lnTo>
                    <a:pt x="50" y="0"/>
                  </a:lnTo>
                  <a:lnTo>
                    <a:pt x="42" y="0"/>
                  </a:lnTo>
                  <a:lnTo>
                    <a:pt x="42" y="8"/>
                  </a:lnTo>
                  <a:lnTo>
                    <a:pt x="33" y="8"/>
                  </a:lnTo>
                  <a:lnTo>
                    <a:pt x="33" y="8"/>
                  </a:lnTo>
                  <a:lnTo>
                    <a:pt x="33" y="8"/>
                  </a:lnTo>
                  <a:lnTo>
                    <a:pt x="25" y="8"/>
                  </a:lnTo>
                  <a:lnTo>
                    <a:pt x="25" y="8"/>
                  </a:lnTo>
                  <a:lnTo>
                    <a:pt x="16" y="8"/>
                  </a:lnTo>
                  <a:lnTo>
                    <a:pt x="8" y="8"/>
                  </a:lnTo>
                  <a:lnTo>
                    <a:pt x="8" y="8"/>
                  </a:lnTo>
                  <a:lnTo>
                    <a:pt x="8" y="8"/>
                  </a:lnTo>
                  <a:lnTo>
                    <a:pt x="8" y="17"/>
                  </a:lnTo>
                  <a:lnTo>
                    <a:pt x="0" y="17"/>
                  </a:lnTo>
                  <a:lnTo>
                    <a:pt x="8" y="25"/>
                  </a:lnTo>
                  <a:lnTo>
                    <a:pt x="8" y="25"/>
                  </a:lnTo>
                  <a:lnTo>
                    <a:pt x="8" y="25"/>
                  </a:lnTo>
                  <a:lnTo>
                    <a:pt x="8" y="25"/>
                  </a:lnTo>
                  <a:lnTo>
                    <a:pt x="8" y="25"/>
                  </a:lnTo>
                  <a:lnTo>
                    <a:pt x="8" y="3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3385" y="1967"/>
              <a:ext cx="117" cy="59"/>
            </a:xfrm>
            <a:custGeom>
              <a:avLst/>
              <a:gdLst>
                <a:gd name="T0" fmla="*/ 67 w 117"/>
                <a:gd name="T1" fmla="*/ 59 h 59"/>
                <a:gd name="T2" fmla="*/ 84 w 117"/>
                <a:gd name="T3" fmla="*/ 59 h 59"/>
                <a:gd name="T4" fmla="*/ 92 w 117"/>
                <a:gd name="T5" fmla="*/ 59 h 59"/>
                <a:gd name="T6" fmla="*/ 92 w 117"/>
                <a:gd name="T7" fmla="*/ 59 h 59"/>
                <a:gd name="T8" fmla="*/ 101 w 117"/>
                <a:gd name="T9" fmla="*/ 51 h 59"/>
                <a:gd name="T10" fmla="*/ 109 w 117"/>
                <a:gd name="T11" fmla="*/ 51 h 59"/>
                <a:gd name="T12" fmla="*/ 109 w 117"/>
                <a:gd name="T13" fmla="*/ 42 h 59"/>
                <a:gd name="T14" fmla="*/ 109 w 117"/>
                <a:gd name="T15" fmla="*/ 34 h 59"/>
                <a:gd name="T16" fmla="*/ 117 w 117"/>
                <a:gd name="T17" fmla="*/ 34 h 59"/>
                <a:gd name="T18" fmla="*/ 117 w 117"/>
                <a:gd name="T19" fmla="*/ 25 h 59"/>
                <a:gd name="T20" fmla="*/ 117 w 117"/>
                <a:gd name="T21" fmla="*/ 9 h 59"/>
                <a:gd name="T22" fmla="*/ 109 w 117"/>
                <a:gd name="T23" fmla="*/ 9 h 59"/>
                <a:gd name="T24" fmla="*/ 101 w 117"/>
                <a:gd name="T25" fmla="*/ 9 h 59"/>
                <a:gd name="T26" fmla="*/ 84 w 117"/>
                <a:gd name="T27" fmla="*/ 0 h 59"/>
                <a:gd name="T28" fmla="*/ 84 w 117"/>
                <a:gd name="T29" fmla="*/ 0 h 59"/>
                <a:gd name="T30" fmla="*/ 75 w 117"/>
                <a:gd name="T31" fmla="*/ 9 h 59"/>
                <a:gd name="T32" fmla="*/ 75 w 117"/>
                <a:gd name="T33" fmla="*/ 9 h 59"/>
                <a:gd name="T34" fmla="*/ 59 w 117"/>
                <a:gd name="T35" fmla="*/ 9 h 59"/>
                <a:gd name="T36" fmla="*/ 59 w 117"/>
                <a:gd name="T37" fmla="*/ 9 h 59"/>
                <a:gd name="T38" fmla="*/ 59 w 117"/>
                <a:gd name="T39" fmla="*/ 17 h 59"/>
                <a:gd name="T40" fmla="*/ 50 w 117"/>
                <a:gd name="T41" fmla="*/ 25 h 59"/>
                <a:gd name="T42" fmla="*/ 50 w 117"/>
                <a:gd name="T43" fmla="*/ 25 h 59"/>
                <a:gd name="T44" fmla="*/ 50 w 117"/>
                <a:gd name="T45" fmla="*/ 34 h 59"/>
                <a:gd name="T46" fmla="*/ 42 w 117"/>
                <a:gd name="T47" fmla="*/ 34 h 59"/>
                <a:gd name="T48" fmla="*/ 33 w 117"/>
                <a:gd name="T49" fmla="*/ 34 h 59"/>
                <a:gd name="T50" fmla="*/ 25 w 117"/>
                <a:gd name="T51" fmla="*/ 34 h 59"/>
                <a:gd name="T52" fmla="*/ 25 w 117"/>
                <a:gd name="T53" fmla="*/ 34 h 59"/>
                <a:gd name="T54" fmla="*/ 17 w 117"/>
                <a:gd name="T55" fmla="*/ 34 h 59"/>
                <a:gd name="T56" fmla="*/ 8 w 117"/>
                <a:gd name="T57" fmla="*/ 34 h 59"/>
                <a:gd name="T58" fmla="*/ 8 w 117"/>
                <a:gd name="T59" fmla="*/ 34 h 59"/>
                <a:gd name="T60" fmla="*/ 0 w 117"/>
                <a:gd name="T61" fmla="*/ 34 h 59"/>
                <a:gd name="T62" fmla="*/ 0 w 117"/>
                <a:gd name="T63" fmla="*/ 34 h 59"/>
                <a:gd name="T64" fmla="*/ 0 w 117"/>
                <a:gd name="T65" fmla="*/ 42 h 59"/>
                <a:gd name="T66" fmla="*/ 0 w 117"/>
                <a:gd name="T67" fmla="*/ 42 h 59"/>
                <a:gd name="T68" fmla="*/ 8 w 117"/>
                <a:gd name="T69" fmla="*/ 42 h 59"/>
                <a:gd name="T70" fmla="*/ 8 w 117"/>
                <a:gd name="T71" fmla="*/ 42 h 59"/>
                <a:gd name="T72" fmla="*/ 17 w 117"/>
                <a:gd name="T73" fmla="*/ 51 h 59"/>
                <a:gd name="T74" fmla="*/ 25 w 117"/>
                <a:gd name="T75" fmla="*/ 51 h 59"/>
                <a:gd name="T76" fmla="*/ 33 w 117"/>
                <a:gd name="T77" fmla="*/ 42 h 59"/>
                <a:gd name="T78" fmla="*/ 42 w 117"/>
                <a:gd name="T79" fmla="*/ 51 h 59"/>
                <a:gd name="T80" fmla="*/ 59 w 117"/>
                <a:gd name="T81" fmla="*/ 59 h 59"/>
                <a:gd name="T82" fmla="*/ 67 w 117"/>
                <a:gd name="T8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59">
                  <a:moveTo>
                    <a:pt x="67" y="59"/>
                  </a:moveTo>
                  <a:lnTo>
                    <a:pt x="67" y="59"/>
                  </a:lnTo>
                  <a:lnTo>
                    <a:pt x="75" y="59"/>
                  </a:lnTo>
                  <a:lnTo>
                    <a:pt x="84" y="59"/>
                  </a:lnTo>
                  <a:lnTo>
                    <a:pt x="84" y="59"/>
                  </a:lnTo>
                  <a:lnTo>
                    <a:pt x="92" y="59"/>
                  </a:lnTo>
                  <a:lnTo>
                    <a:pt x="92" y="59"/>
                  </a:lnTo>
                  <a:lnTo>
                    <a:pt x="92" y="59"/>
                  </a:lnTo>
                  <a:lnTo>
                    <a:pt x="101" y="59"/>
                  </a:lnTo>
                  <a:lnTo>
                    <a:pt x="101" y="51"/>
                  </a:lnTo>
                  <a:lnTo>
                    <a:pt x="109" y="51"/>
                  </a:lnTo>
                  <a:lnTo>
                    <a:pt x="109" y="51"/>
                  </a:lnTo>
                  <a:lnTo>
                    <a:pt x="109" y="42"/>
                  </a:lnTo>
                  <a:lnTo>
                    <a:pt x="109" y="42"/>
                  </a:lnTo>
                  <a:lnTo>
                    <a:pt x="109" y="34"/>
                  </a:lnTo>
                  <a:lnTo>
                    <a:pt x="109" y="34"/>
                  </a:lnTo>
                  <a:lnTo>
                    <a:pt x="109" y="34"/>
                  </a:lnTo>
                  <a:lnTo>
                    <a:pt x="117" y="34"/>
                  </a:lnTo>
                  <a:lnTo>
                    <a:pt x="117" y="25"/>
                  </a:lnTo>
                  <a:lnTo>
                    <a:pt x="117" y="25"/>
                  </a:lnTo>
                  <a:lnTo>
                    <a:pt x="117" y="17"/>
                  </a:lnTo>
                  <a:lnTo>
                    <a:pt x="117" y="9"/>
                  </a:lnTo>
                  <a:lnTo>
                    <a:pt x="109" y="9"/>
                  </a:lnTo>
                  <a:lnTo>
                    <a:pt x="109" y="9"/>
                  </a:lnTo>
                  <a:lnTo>
                    <a:pt x="101" y="9"/>
                  </a:lnTo>
                  <a:lnTo>
                    <a:pt x="101" y="9"/>
                  </a:lnTo>
                  <a:lnTo>
                    <a:pt x="92" y="0"/>
                  </a:lnTo>
                  <a:lnTo>
                    <a:pt x="84" y="0"/>
                  </a:lnTo>
                  <a:lnTo>
                    <a:pt x="84" y="0"/>
                  </a:lnTo>
                  <a:lnTo>
                    <a:pt x="84" y="0"/>
                  </a:lnTo>
                  <a:lnTo>
                    <a:pt x="84" y="9"/>
                  </a:lnTo>
                  <a:lnTo>
                    <a:pt x="75" y="9"/>
                  </a:lnTo>
                  <a:lnTo>
                    <a:pt x="75" y="9"/>
                  </a:lnTo>
                  <a:lnTo>
                    <a:pt x="75" y="9"/>
                  </a:lnTo>
                  <a:lnTo>
                    <a:pt x="67" y="9"/>
                  </a:lnTo>
                  <a:lnTo>
                    <a:pt x="59" y="9"/>
                  </a:lnTo>
                  <a:lnTo>
                    <a:pt x="59" y="9"/>
                  </a:lnTo>
                  <a:lnTo>
                    <a:pt x="59" y="9"/>
                  </a:lnTo>
                  <a:lnTo>
                    <a:pt x="59" y="9"/>
                  </a:lnTo>
                  <a:lnTo>
                    <a:pt x="59" y="17"/>
                  </a:lnTo>
                  <a:lnTo>
                    <a:pt x="50" y="17"/>
                  </a:lnTo>
                  <a:lnTo>
                    <a:pt x="50" y="25"/>
                  </a:lnTo>
                  <a:lnTo>
                    <a:pt x="50" y="25"/>
                  </a:lnTo>
                  <a:lnTo>
                    <a:pt x="50" y="25"/>
                  </a:lnTo>
                  <a:lnTo>
                    <a:pt x="50" y="34"/>
                  </a:lnTo>
                  <a:lnTo>
                    <a:pt x="50" y="34"/>
                  </a:lnTo>
                  <a:lnTo>
                    <a:pt x="50" y="34"/>
                  </a:lnTo>
                  <a:lnTo>
                    <a:pt x="42" y="34"/>
                  </a:lnTo>
                  <a:lnTo>
                    <a:pt x="42" y="34"/>
                  </a:lnTo>
                  <a:lnTo>
                    <a:pt x="33" y="34"/>
                  </a:lnTo>
                  <a:lnTo>
                    <a:pt x="33" y="34"/>
                  </a:lnTo>
                  <a:lnTo>
                    <a:pt x="25" y="34"/>
                  </a:lnTo>
                  <a:lnTo>
                    <a:pt x="25" y="34"/>
                  </a:lnTo>
                  <a:lnTo>
                    <a:pt x="25" y="34"/>
                  </a:lnTo>
                  <a:lnTo>
                    <a:pt x="17" y="34"/>
                  </a:lnTo>
                  <a:lnTo>
                    <a:pt x="17" y="34"/>
                  </a:lnTo>
                  <a:lnTo>
                    <a:pt x="8" y="34"/>
                  </a:lnTo>
                  <a:lnTo>
                    <a:pt x="8" y="34"/>
                  </a:lnTo>
                  <a:lnTo>
                    <a:pt x="8" y="34"/>
                  </a:lnTo>
                  <a:lnTo>
                    <a:pt x="8" y="34"/>
                  </a:lnTo>
                  <a:lnTo>
                    <a:pt x="0" y="34"/>
                  </a:lnTo>
                  <a:lnTo>
                    <a:pt x="0" y="34"/>
                  </a:lnTo>
                  <a:lnTo>
                    <a:pt x="0" y="34"/>
                  </a:lnTo>
                  <a:lnTo>
                    <a:pt x="0" y="34"/>
                  </a:lnTo>
                  <a:lnTo>
                    <a:pt x="0" y="34"/>
                  </a:lnTo>
                  <a:lnTo>
                    <a:pt x="0" y="42"/>
                  </a:lnTo>
                  <a:lnTo>
                    <a:pt x="0" y="42"/>
                  </a:lnTo>
                  <a:lnTo>
                    <a:pt x="0" y="42"/>
                  </a:lnTo>
                  <a:lnTo>
                    <a:pt x="0" y="42"/>
                  </a:lnTo>
                  <a:lnTo>
                    <a:pt x="8" y="42"/>
                  </a:lnTo>
                  <a:lnTo>
                    <a:pt x="8" y="51"/>
                  </a:lnTo>
                  <a:lnTo>
                    <a:pt x="8" y="42"/>
                  </a:lnTo>
                  <a:lnTo>
                    <a:pt x="17" y="42"/>
                  </a:lnTo>
                  <a:lnTo>
                    <a:pt x="17" y="51"/>
                  </a:lnTo>
                  <a:lnTo>
                    <a:pt x="17" y="51"/>
                  </a:lnTo>
                  <a:lnTo>
                    <a:pt x="25" y="51"/>
                  </a:lnTo>
                  <a:lnTo>
                    <a:pt x="33" y="42"/>
                  </a:lnTo>
                  <a:lnTo>
                    <a:pt x="33" y="42"/>
                  </a:lnTo>
                  <a:lnTo>
                    <a:pt x="42" y="42"/>
                  </a:lnTo>
                  <a:lnTo>
                    <a:pt x="42" y="51"/>
                  </a:lnTo>
                  <a:lnTo>
                    <a:pt x="50" y="51"/>
                  </a:lnTo>
                  <a:lnTo>
                    <a:pt x="59" y="59"/>
                  </a:lnTo>
                  <a:lnTo>
                    <a:pt x="67" y="51"/>
                  </a:lnTo>
                  <a:lnTo>
                    <a:pt x="67" y="59"/>
                  </a:lnTo>
                  <a:lnTo>
                    <a:pt x="67"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3452" y="1824"/>
              <a:ext cx="160" cy="143"/>
            </a:xfrm>
            <a:custGeom>
              <a:avLst/>
              <a:gdLst>
                <a:gd name="T0" fmla="*/ 92 w 160"/>
                <a:gd name="T1" fmla="*/ 143 h 143"/>
                <a:gd name="T2" fmla="*/ 101 w 160"/>
                <a:gd name="T3" fmla="*/ 135 h 143"/>
                <a:gd name="T4" fmla="*/ 109 w 160"/>
                <a:gd name="T5" fmla="*/ 135 h 143"/>
                <a:gd name="T6" fmla="*/ 118 w 160"/>
                <a:gd name="T7" fmla="*/ 135 h 143"/>
                <a:gd name="T8" fmla="*/ 118 w 160"/>
                <a:gd name="T9" fmla="*/ 135 h 143"/>
                <a:gd name="T10" fmla="*/ 126 w 160"/>
                <a:gd name="T11" fmla="*/ 135 h 143"/>
                <a:gd name="T12" fmla="*/ 134 w 160"/>
                <a:gd name="T13" fmla="*/ 143 h 143"/>
                <a:gd name="T14" fmla="*/ 143 w 160"/>
                <a:gd name="T15" fmla="*/ 135 h 143"/>
                <a:gd name="T16" fmla="*/ 151 w 160"/>
                <a:gd name="T17" fmla="*/ 118 h 143"/>
                <a:gd name="T18" fmla="*/ 160 w 160"/>
                <a:gd name="T19" fmla="*/ 110 h 143"/>
                <a:gd name="T20" fmla="*/ 160 w 160"/>
                <a:gd name="T21" fmla="*/ 101 h 143"/>
                <a:gd name="T22" fmla="*/ 160 w 160"/>
                <a:gd name="T23" fmla="*/ 101 h 143"/>
                <a:gd name="T24" fmla="*/ 151 w 160"/>
                <a:gd name="T25" fmla="*/ 93 h 143"/>
                <a:gd name="T26" fmla="*/ 151 w 160"/>
                <a:gd name="T27" fmla="*/ 84 h 143"/>
                <a:gd name="T28" fmla="*/ 151 w 160"/>
                <a:gd name="T29" fmla="*/ 76 h 143"/>
                <a:gd name="T30" fmla="*/ 143 w 160"/>
                <a:gd name="T31" fmla="*/ 59 h 143"/>
                <a:gd name="T32" fmla="*/ 151 w 160"/>
                <a:gd name="T33" fmla="*/ 59 h 143"/>
                <a:gd name="T34" fmla="*/ 151 w 160"/>
                <a:gd name="T35" fmla="*/ 42 h 143"/>
                <a:gd name="T36" fmla="*/ 143 w 160"/>
                <a:gd name="T37" fmla="*/ 34 h 143"/>
                <a:gd name="T38" fmla="*/ 143 w 160"/>
                <a:gd name="T39" fmla="*/ 26 h 143"/>
                <a:gd name="T40" fmla="*/ 143 w 160"/>
                <a:gd name="T41" fmla="*/ 17 h 143"/>
                <a:gd name="T42" fmla="*/ 134 w 160"/>
                <a:gd name="T43" fmla="*/ 9 h 143"/>
                <a:gd name="T44" fmla="*/ 84 w 160"/>
                <a:gd name="T45" fmla="*/ 9 h 143"/>
                <a:gd name="T46" fmla="*/ 76 w 160"/>
                <a:gd name="T47" fmla="*/ 17 h 143"/>
                <a:gd name="T48" fmla="*/ 76 w 160"/>
                <a:gd name="T49" fmla="*/ 17 h 143"/>
                <a:gd name="T50" fmla="*/ 84 w 160"/>
                <a:gd name="T51" fmla="*/ 9 h 143"/>
                <a:gd name="T52" fmla="*/ 76 w 160"/>
                <a:gd name="T53" fmla="*/ 17 h 143"/>
                <a:gd name="T54" fmla="*/ 67 w 160"/>
                <a:gd name="T55" fmla="*/ 17 h 143"/>
                <a:gd name="T56" fmla="*/ 67 w 160"/>
                <a:gd name="T57" fmla="*/ 9 h 143"/>
                <a:gd name="T58" fmla="*/ 67 w 160"/>
                <a:gd name="T59" fmla="*/ 9 h 143"/>
                <a:gd name="T60" fmla="*/ 67 w 160"/>
                <a:gd name="T61" fmla="*/ 9 h 143"/>
                <a:gd name="T62" fmla="*/ 50 w 160"/>
                <a:gd name="T63" fmla="*/ 9 h 143"/>
                <a:gd name="T64" fmla="*/ 42 w 160"/>
                <a:gd name="T65" fmla="*/ 9 h 143"/>
                <a:gd name="T66" fmla="*/ 34 w 160"/>
                <a:gd name="T67" fmla="*/ 9 h 143"/>
                <a:gd name="T68" fmla="*/ 25 w 160"/>
                <a:gd name="T69" fmla="*/ 17 h 143"/>
                <a:gd name="T70" fmla="*/ 17 w 160"/>
                <a:gd name="T71" fmla="*/ 26 h 143"/>
                <a:gd name="T72" fmla="*/ 8 w 160"/>
                <a:gd name="T73" fmla="*/ 26 h 143"/>
                <a:gd name="T74" fmla="*/ 0 w 160"/>
                <a:gd name="T75" fmla="*/ 34 h 143"/>
                <a:gd name="T76" fmla="*/ 0 w 160"/>
                <a:gd name="T77" fmla="*/ 34 h 143"/>
                <a:gd name="T78" fmla="*/ 0 w 160"/>
                <a:gd name="T79" fmla="*/ 51 h 143"/>
                <a:gd name="T80" fmla="*/ 0 w 160"/>
                <a:gd name="T81" fmla="*/ 51 h 143"/>
                <a:gd name="T82" fmla="*/ 0 w 160"/>
                <a:gd name="T83" fmla="*/ 59 h 143"/>
                <a:gd name="T84" fmla="*/ 8 w 160"/>
                <a:gd name="T85" fmla="*/ 68 h 143"/>
                <a:gd name="T86" fmla="*/ 8 w 160"/>
                <a:gd name="T87" fmla="*/ 76 h 143"/>
                <a:gd name="T88" fmla="*/ 8 w 160"/>
                <a:gd name="T89" fmla="*/ 84 h 143"/>
                <a:gd name="T90" fmla="*/ 17 w 160"/>
                <a:gd name="T91" fmla="*/ 93 h 143"/>
                <a:gd name="T92" fmla="*/ 17 w 160"/>
                <a:gd name="T93" fmla="*/ 101 h 143"/>
                <a:gd name="T94" fmla="*/ 17 w 160"/>
                <a:gd name="T95" fmla="*/ 101 h 143"/>
                <a:gd name="T96" fmla="*/ 25 w 160"/>
                <a:gd name="T97" fmla="*/ 101 h 143"/>
                <a:gd name="T98" fmla="*/ 34 w 160"/>
                <a:gd name="T99" fmla="*/ 101 h 143"/>
                <a:gd name="T100" fmla="*/ 34 w 160"/>
                <a:gd name="T101" fmla="*/ 110 h 143"/>
                <a:gd name="T102" fmla="*/ 34 w 160"/>
                <a:gd name="T103" fmla="*/ 110 h 143"/>
                <a:gd name="T104" fmla="*/ 34 w 160"/>
                <a:gd name="T105" fmla="*/ 118 h 143"/>
                <a:gd name="T106" fmla="*/ 42 w 160"/>
                <a:gd name="T107" fmla="*/ 118 h 143"/>
                <a:gd name="T108" fmla="*/ 42 w 160"/>
                <a:gd name="T109" fmla="*/ 110 h 143"/>
                <a:gd name="T110" fmla="*/ 50 w 160"/>
                <a:gd name="T111" fmla="*/ 118 h 143"/>
                <a:gd name="T112" fmla="*/ 50 w 160"/>
                <a:gd name="T113" fmla="*/ 118 h 143"/>
                <a:gd name="T114" fmla="*/ 59 w 160"/>
                <a:gd name="T115" fmla="*/ 118 h 143"/>
                <a:gd name="T116" fmla="*/ 76 w 160"/>
                <a:gd name="T117" fmla="*/ 126 h 143"/>
                <a:gd name="T118" fmla="*/ 84 w 160"/>
                <a:gd name="T119" fmla="*/ 135 h 143"/>
                <a:gd name="T120" fmla="*/ 92 w 160"/>
                <a:gd name="T121" fmla="*/ 135 h 143"/>
                <a:gd name="T122" fmla="*/ 92 w 160"/>
                <a:gd name="T123" fmla="*/ 13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43">
                  <a:moveTo>
                    <a:pt x="92" y="135"/>
                  </a:moveTo>
                  <a:lnTo>
                    <a:pt x="92" y="143"/>
                  </a:lnTo>
                  <a:lnTo>
                    <a:pt x="101" y="143"/>
                  </a:lnTo>
                  <a:lnTo>
                    <a:pt x="101" y="135"/>
                  </a:lnTo>
                  <a:lnTo>
                    <a:pt x="101" y="135"/>
                  </a:lnTo>
                  <a:lnTo>
                    <a:pt x="109" y="135"/>
                  </a:lnTo>
                  <a:lnTo>
                    <a:pt x="109" y="135"/>
                  </a:lnTo>
                  <a:lnTo>
                    <a:pt x="118" y="135"/>
                  </a:lnTo>
                  <a:lnTo>
                    <a:pt x="118" y="135"/>
                  </a:lnTo>
                  <a:lnTo>
                    <a:pt x="118" y="135"/>
                  </a:lnTo>
                  <a:lnTo>
                    <a:pt x="118" y="135"/>
                  </a:lnTo>
                  <a:lnTo>
                    <a:pt x="126" y="135"/>
                  </a:lnTo>
                  <a:lnTo>
                    <a:pt x="126" y="135"/>
                  </a:lnTo>
                  <a:lnTo>
                    <a:pt x="134" y="143"/>
                  </a:lnTo>
                  <a:lnTo>
                    <a:pt x="143" y="143"/>
                  </a:lnTo>
                  <a:lnTo>
                    <a:pt x="143" y="135"/>
                  </a:lnTo>
                  <a:lnTo>
                    <a:pt x="143" y="126"/>
                  </a:lnTo>
                  <a:lnTo>
                    <a:pt x="151" y="118"/>
                  </a:lnTo>
                  <a:lnTo>
                    <a:pt x="151" y="110"/>
                  </a:lnTo>
                  <a:lnTo>
                    <a:pt x="160" y="110"/>
                  </a:lnTo>
                  <a:lnTo>
                    <a:pt x="160" y="110"/>
                  </a:lnTo>
                  <a:lnTo>
                    <a:pt x="160" y="101"/>
                  </a:lnTo>
                  <a:lnTo>
                    <a:pt x="160" y="101"/>
                  </a:lnTo>
                  <a:lnTo>
                    <a:pt x="160" y="101"/>
                  </a:lnTo>
                  <a:lnTo>
                    <a:pt x="160" y="93"/>
                  </a:lnTo>
                  <a:lnTo>
                    <a:pt x="151" y="93"/>
                  </a:lnTo>
                  <a:lnTo>
                    <a:pt x="151" y="93"/>
                  </a:lnTo>
                  <a:lnTo>
                    <a:pt x="151" y="84"/>
                  </a:lnTo>
                  <a:lnTo>
                    <a:pt x="151" y="76"/>
                  </a:lnTo>
                  <a:lnTo>
                    <a:pt x="151" y="76"/>
                  </a:lnTo>
                  <a:lnTo>
                    <a:pt x="151" y="68"/>
                  </a:lnTo>
                  <a:lnTo>
                    <a:pt x="143" y="59"/>
                  </a:lnTo>
                  <a:lnTo>
                    <a:pt x="151" y="59"/>
                  </a:lnTo>
                  <a:lnTo>
                    <a:pt x="151" y="59"/>
                  </a:lnTo>
                  <a:lnTo>
                    <a:pt x="151" y="42"/>
                  </a:lnTo>
                  <a:lnTo>
                    <a:pt x="151" y="42"/>
                  </a:lnTo>
                  <a:lnTo>
                    <a:pt x="151" y="42"/>
                  </a:lnTo>
                  <a:lnTo>
                    <a:pt x="143" y="34"/>
                  </a:lnTo>
                  <a:lnTo>
                    <a:pt x="143" y="26"/>
                  </a:lnTo>
                  <a:lnTo>
                    <a:pt x="143" y="26"/>
                  </a:lnTo>
                  <a:lnTo>
                    <a:pt x="143" y="17"/>
                  </a:lnTo>
                  <a:lnTo>
                    <a:pt x="143" y="17"/>
                  </a:lnTo>
                  <a:lnTo>
                    <a:pt x="134" y="9"/>
                  </a:lnTo>
                  <a:lnTo>
                    <a:pt x="134" y="9"/>
                  </a:lnTo>
                  <a:lnTo>
                    <a:pt x="109" y="9"/>
                  </a:lnTo>
                  <a:lnTo>
                    <a:pt x="84" y="9"/>
                  </a:lnTo>
                  <a:lnTo>
                    <a:pt x="84" y="9"/>
                  </a:lnTo>
                  <a:lnTo>
                    <a:pt x="76" y="17"/>
                  </a:lnTo>
                  <a:lnTo>
                    <a:pt x="76" y="17"/>
                  </a:lnTo>
                  <a:lnTo>
                    <a:pt x="76" y="17"/>
                  </a:lnTo>
                  <a:lnTo>
                    <a:pt x="76" y="17"/>
                  </a:lnTo>
                  <a:lnTo>
                    <a:pt x="84" y="9"/>
                  </a:lnTo>
                  <a:lnTo>
                    <a:pt x="84" y="9"/>
                  </a:lnTo>
                  <a:lnTo>
                    <a:pt x="76" y="17"/>
                  </a:lnTo>
                  <a:lnTo>
                    <a:pt x="67" y="17"/>
                  </a:lnTo>
                  <a:lnTo>
                    <a:pt x="67" y="17"/>
                  </a:lnTo>
                  <a:lnTo>
                    <a:pt x="59" y="9"/>
                  </a:lnTo>
                  <a:lnTo>
                    <a:pt x="67" y="9"/>
                  </a:lnTo>
                  <a:lnTo>
                    <a:pt x="67" y="9"/>
                  </a:lnTo>
                  <a:lnTo>
                    <a:pt x="67" y="9"/>
                  </a:lnTo>
                  <a:lnTo>
                    <a:pt x="67" y="9"/>
                  </a:lnTo>
                  <a:lnTo>
                    <a:pt x="67" y="9"/>
                  </a:lnTo>
                  <a:lnTo>
                    <a:pt x="59" y="0"/>
                  </a:lnTo>
                  <a:lnTo>
                    <a:pt x="50" y="9"/>
                  </a:lnTo>
                  <a:lnTo>
                    <a:pt x="42" y="9"/>
                  </a:lnTo>
                  <a:lnTo>
                    <a:pt x="42" y="9"/>
                  </a:lnTo>
                  <a:lnTo>
                    <a:pt x="34" y="9"/>
                  </a:lnTo>
                  <a:lnTo>
                    <a:pt x="34" y="9"/>
                  </a:lnTo>
                  <a:lnTo>
                    <a:pt x="25" y="17"/>
                  </a:lnTo>
                  <a:lnTo>
                    <a:pt x="25" y="17"/>
                  </a:lnTo>
                  <a:lnTo>
                    <a:pt x="25" y="17"/>
                  </a:lnTo>
                  <a:lnTo>
                    <a:pt x="17" y="26"/>
                  </a:lnTo>
                  <a:lnTo>
                    <a:pt x="8" y="26"/>
                  </a:lnTo>
                  <a:lnTo>
                    <a:pt x="8" y="26"/>
                  </a:lnTo>
                  <a:lnTo>
                    <a:pt x="0" y="34"/>
                  </a:lnTo>
                  <a:lnTo>
                    <a:pt x="0" y="34"/>
                  </a:lnTo>
                  <a:lnTo>
                    <a:pt x="0" y="34"/>
                  </a:lnTo>
                  <a:lnTo>
                    <a:pt x="0" y="34"/>
                  </a:lnTo>
                  <a:lnTo>
                    <a:pt x="0" y="42"/>
                  </a:lnTo>
                  <a:lnTo>
                    <a:pt x="0" y="51"/>
                  </a:lnTo>
                  <a:lnTo>
                    <a:pt x="0" y="51"/>
                  </a:lnTo>
                  <a:lnTo>
                    <a:pt x="0" y="51"/>
                  </a:lnTo>
                  <a:lnTo>
                    <a:pt x="0" y="59"/>
                  </a:lnTo>
                  <a:lnTo>
                    <a:pt x="0" y="59"/>
                  </a:lnTo>
                  <a:lnTo>
                    <a:pt x="8" y="68"/>
                  </a:lnTo>
                  <a:lnTo>
                    <a:pt x="8" y="68"/>
                  </a:lnTo>
                  <a:lnTo>
                    <a:pt x="8" y="76"/>
                  </a:lnTo>
                  <a:lnTo>
                    <a:pt x="8" y="76"/>
                  </a:lnTo>
                  <a:lnTo>
                    <a:pt x="8" y="84"/>
                  </a:lnTo>
                  <a:lnTo>
                    <a:pt x="8" y="84"/>
                  </a:lnTo>
                  <a:lnTo>
                    <a:pt x="17" y="84"/>
                  </a:lnTo>
                  <a:lnTo>
                    <a:pt x="17" y="93"/>
                  </a:lnTo>
                  <a:lnTo>
                    <a:pt x="8" y="101"/>
                  </a:lnTo>
                  <a:lnTo>
                    <a:pt x="17" y="101"/>
                  </a:lnTo>
                  <a:lnTo>
                    <a:pt x="17" y="101"/>
                  </a:lnTo>
                  <a:lnTo>
                    <a:pt x="17" y="101"/>
                  </a:lnTo>
                  <a:lnTo>
                    <a:pt x="17" y="101"/>
                  </a:lnTo>
                  <a:lnTo>
                    <a:pt x="25" y="101"/>
                  </a:lnTo>
                  <a:lnTo>
                    <a:pt x="25" y="101"/>
                  </a:lnTo>
                  <a:lnTo>
                    <a:pt x="34" y="101"/>
                  </a:lnTo>
                  <a:lnTo>
                    <a:pt x="34" y="101"/>
                  </a:lnTo>
                  <a:lnTo>
                    <a:pt x="34" y="110"/>
                  </a:lnTo>
                  <a:lnTo>
                    <a:pt x="34" y="110"/>
                  </a:lnTo>
                  <a:lnTo>
                    <a:pt x="34" y="110"/>
                  </a:lnTo>
                  <a:lnTo>
                    <a:pt x="34" y="110"/>
                  </a:lnTo>
                  <a:lnTo>
                    <a:pt x="34" y="118"/>
                  </a:lnTo>
                  <a:lnTo>
                    <a:pt x="42" y="118"/>
                  </a:lnTo>
                  <a:lnTo>
                    <a:pt x="42" y="118"/>
                  </a:lnTo>
                  <a:lnTo>
                    <a:pt x="42" y="118"/>
                  </a:lnTo>
                  <a:lnTo>
                    <a:pt x="42" y="110"/>
                  </a:lnTo>
                  <a:lnTo>
                    <a:pt x="42" y="110"/>
                  </a:lnTo>
                  <a:lnTo>
                    <a:pt x="50" y="118"/>
                  </a:lnTo>
                  <a:lnTo>
                    <a:pt x="50" y="110"/>
                  </a:lnTo>
                  <a:lnTo>
                    <a:pt x="50" y="118"/>
                  </a:lnTo>
                  <a:lnTo>
                    <a:pt x="59" y="118"/>
                  </a:lnTo>
                  <a:lnTo>
                    <a:pt x="59" y="118"/>
                  </a:lnTo>
                  <a:lnTo>
                    <a:pt x="67" y="118"/>
                  </a:lnTo>
                  <a:lnTo>
                    <a:pt x="76" y="126"/>
                  </a:lnTo>
                  <a:lnTo>
                    <a:pt x="84" y="135"/>
                  </a:lnTo>
                  <a:lnTo>
                    <a:pt x="84" y="135"/>
                  </a:lnTo>
                  <a:lnTo>
                    <a:pt x="84" y="135"/>
                  </a:lnTo>
                  <a:lnTo>
                    <a:pt x="92" y="135"/>
                  </a:lnTo>
                  <a:lnTo>
                    <a:pt x="92" y="135"/>
                  </a:lnTo>
                  <a:lnTo>
                    <a:pt x="92" y="13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3418" y="1925"/>
              <a:ext cx="126" cy="51"/>
            </a:xfrm>
            <a:custGeom>
              <a:avLst/>
              <a:gdLst>
                <a:gd name="T0" fmla="*/ 51 w 126"/>
                <a:gd name="T1" fmla="*/ 0 h 51"/>
                <a:gd name="T2" fmla="*/ 51 w 126"/>
                <a:gd name="T3" fmla="*/ 0 h 51"/>
                <a:gd name="T4" fmla="*/ 59 w 126"/>
                <a:gd name="T5" fmla="*/ 0 h 51"/>
                <a:gd name="T6" fmla="*/ 68 w 126"/>
                <a:gd name="T7" fmla="*/ 0 h 51"/>
                <a:gd name="T8" fmla="*/ 68 w 126"/>
                <a:gd name="T9" fmla="*/ 9 h 51"/>
                <a:gd name="T10" fmla="*/ 68 w 126"/>
                <a:gd name="T11" fmla="*/ 9 h 51"/>
                <a:gd name="T12" fmla="*/ 68 w 126"/>
                <a:gd name="T13" fmla="*/ 17 h 51"/>
                <a:gd name="T14" fmla="*/ 76 w 126"/>
                <a:gd name="T15" fmla="*/ 17 h 51"/>
                <a:gd name="T16" fmla="*/ 76 w 126"/>
                <a:gd name="T17" fmla="*/ 9 h 51"/>
                <a:gd name="T18" fmla="*/ 84 w 126"/>
                <a:gd name="T19" fmla="*/ 17 h 51"/>
                <a:gd name="T20" fmla="*/ 84 w 126"/>
                <a:gd name="T21" fmla="*/ 17 h 51"/>
                <a:gd name="T22" fmla="*/ 93 w 126"/>
                <a:gd name="T23" fmla="*/ 17 h 51"/>
                <a:gd name="T24" fmla="*/ 110 w 126"/>
                <a:gd name="T25" fmla="*/ 25 h 51"/>
                <a:gd name="T26" fmla="*/ 118 w 126"/>
                <a:gd name="T27" fmla="*/ 34 h 51"/>
                <a:gd name="T28" fmla="*/ 126 w 126"/>
                <a:gd name="T29" fmla="*/ 34 h 51"/>
                <a:gd name="T30" fmla="*/ 126 w 126"/>
                <a:gd name="T31" fmla="*/ 34 h 51"/>
                <a:gd name="T32" fmla="*/ 118 w 126"/>
                <a:gd name="T33" fmla="*/ 42 h 51"/>
                <a:gd name="T34" fmla="*/ 110 w 126"/>
                <a:gd name="T35" fmla="*/ 42 h 51"/>
                <a:gd name="T36" fmla="*/ 93 w 126"/>
                <a:gd name="T37" fmla="*/ 51 h 51"/>
                <a:gd name="T38" fmla="*/ 93 w 126"/>
                <a:gd name="T39" fmla="*/ 51 h 51"/>
                <a:gd name="T40" fmla="*/ 76 w 126"/>
                <a:gd name="T41" fmla="*/ 51 h 51"/>
                <a:gd name="T42" fmla="*/ 68 w 126"/>
                <a:gd name="T43" fmla="*/ 51 h 51"/>
                <a:gd name="T44" fmla="*/ 59 w 126"/>
                <a:gd name="T45" fmla="*/ 42 h 51"/>
                <a:gd name="T46" fmla="*/ 51 w 126"/>
                <a:gd name="T47" fmla="*/ 42 h 51"/>
                <a:gd name="T48" fmla="*/ 51 w 126"/>
                <a:gd name="T49" fmla="*/ 51 h 51"/>
                <a:gd name="T50" fmla="*/ 42 w 126"/>
                <a:gd name="T51" fmla="*/ 51 h 51"/>
                <a:gd name="T52" fmla="*/ 34 w 126"/>
                <a:gd name="T53" fmla="*/ 51 h 51"/>
                <a:gd name="T54" fmla="*/ 26 w 126"/>
                <a:gd name="T55" fmla="*/ 51 h 51"/>
                <a:gd name="T56" fmla="*/ 17 w 126"/>
                <a:gd name="T57" fmla="*/ 34 h 51"/>
                <a:gd name="T58" fmla="*/ 9 w 126"/>
                <a:gd name="T59" fmla="*/ 34 h 51"/>
                <a:gd name="T60" fmla="*/ 9 w 126"/>
                <a:gd name="T61" fmla="*/ 25 h 51"/>
                <a:gd name="T62" fmla="*/ 0 w 126"/>
                <a:gd name="T63" fmla="*/ 17 h 51"/>
                <a:gd name="T64" fmla="*/ 0 w 126"/>
                <a:gd name="T65" fmla="*/ 9 h 51"/>
                <a:gd name="T66" fmla="*/ 9 w 126"/>
                <a:gd name="T67" fmla="*/ 17 h 51"/>
                <a:gd name="T68" fmla="*/ 17 w 126"/>
                <a:gd name="T69" fmla="*/ 9 h 51"/>
                <a:gd name="T70" fmla="*/ 26 w 126"/>
                <a:gd name="T71" fmla="*/ 0 h 51"/>
                <a:gd name="T72" fmla="*/ 34 w 126"/>
                <a:gd name="T73" fmla="*/ 0 h 51"/>
                <a:gd name="T74" fmla="*/ 34 w 126"/>
                <a:gd name="T75" fmla="*/ 0 h 51"/>
                <a:gd name="T76" fmla="*/ 42 w 126"/>
                <a:gd name="T77" fmla="*/ 0 h 51"/>
                <a:gd name="T78" fmla="*/ 42 w 126"/>
                <a:gd name="T7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51">
                  <a:moveTo>
                    <a:pt x="42" y="0"/>
                  </a:moveTo>
                  <a:lnTo>
                    <a:pt x="51" y="0"/>
                  </a:lnTo>
                  <a:lnTo>
                    <a:pt x="51" y="0"/>
                  </a:lnTo>
                  <a:lnTo>
                    <a:pt x="51" y="0"/>
                  </a:lnTo>
                  <a:lnTo>
                    <a:pt x="51" y="0"/>
                  </a:lnTo>
                  <a:lnTo>
                    <a:pt x="59" y="0"/>
                  </a:lnTo>
                  <a:lnTo>
                    <a:pt x="59" y="0"/>
                  </a:lnTo>
                  <a:lnTo>
                    <a:pt x="68" y="0"/>
                  </a:lnTo>
                  <a:lnTo>
                    <a:pt x="68" y="0"/>
                  </a:lnTo>
                  <a:lnTo>
                    <a:pt x="68" y="9"/>
                  </a:lnTo>
                  <a:lnTo>
                    <a:pt x="68" y="9"/>
                  </a:lnTo>
                  <a:lnTo>
                    <a:pt x="68" y="9"/>
                  </a:lnTo>
                  <a:lnTo>
                    <a:pt x="68" y="9"/>
                  </a:lnTo>
                  <a:lnTo>
                    <a:pt x="68" y="17"/>
                  </a:lnTo>
                  <a:lnTo>
                    <a:pt x="76" y="17"/>
                  </a:lnTo>
                  <a:lnTo>
                    <a:pt x="76" y="17"/>
                  </a:lnTo>
                  <a:lnTo>
                    <a:pt x="76" y="17"/>
                  </a:lnTo>
                  <a:lnTo>
                    <a:pt x="76" y="9"/>
                  </a:lnTo>
                  <a:lnTo>
                    <a:pt x="76" y="9"/>
                  </a:lnTo>
                  <a:lnTo>
                    <a:pt x="84" y="17"/>
                  </a:lnTo>
                  <a:lnTo>
                    <a:pt x="84" y="9"/>
                  </a:lnTo>
                  <a:lnTo>
                    <a:pt x="84" y="17"/>
                  </a:lnTo>
                  <a:lnTo>
                    <a:pt x="93" y="17"/>
                  </a:lnTo>
                  <a:lnTo>
                    <a:pt x="93" y="17"/>
                  </a:lnTo>
                  <a:lnTo>
                    <a:pt x="101" y="17"/>
                  </a:lnTo>
                  <a:lnTo>
                    <a:pt x="110" y="25"/>
                  </a:lnTo>
                  <a:lnTo>
                    <a:pt x="118" y="34"/>
                  </a:lnTo>
                  <a:lnTo>
                    <a:pt x="118" y="34"/>
                  </a:lnTo>
                  <a:lnTo>
                    <a:pt x="118" y="34"/>
                  </a:lnTo>
                  <a:lnTo>
                    <a:pt x="126" y="34"/>
                  </a:lnTo>
                  <a:lnTo>
                    <a:pt x="126" y="34"/>
                  </a:lnTo>
                  <a:lnTo>
                    <a:pt x="126" y="34"/>
                  </a:lnTo>
                  <a:lnTo>
                    <a:pt x="118" y="34"/>
                  </a:lnTo>
                  <a:lnTo>
                    <a:pt x="118" y="42"/>
                  </a:lnTo>
                  <a:lnTo>
                    <a:pt x="110" y="42"/>
                  </a:lnTo>
                  <a:lnTo>
                    <a:pt x="110" y="42"/>
                  </a:lnTo>
                  <a:lnTo>
                    <a:pt x="101" y="51"/>
                  </a:lnTo>
                  <a:lnTo>
                    <a:pt x="93" y="51"/>
                  </a:lnTo>
                  <a:lnTo>
                    <a:pt x="93" y="51"/>
                  </a:lnTo>
                  <a:lnTo>
                    <a:pt x="93" y="51"/>
                  </a:lnTo>
                  <a:lnTo>
                    <a:pt x="84" y="51"/>
                  </a:lnTo>
                  <a:lnTo>
                    <a:pt x="76" y="51"/>
                  </a:lnTo>
                  <a:lnTo>
                    <a:pt x="76" y="51"/>
                  </a:lnTo>
                  <a:lnTo>
                    <a:pt x="68" y="51"/>
                  </a:lnTo>
                  <a:lnTo>
                    <a:pt x="68" y="51"/>
                  </a:lnTo>
                  <a:lnTo>
                    <a:pt x="59" y="42"/>
                  </a:lnTo>
                  <a:lnTo>
                    <a:pt x="51" y="42"/>
                  </a:lnTo>
                  <a:lnTo>
                    <a:pt x="51" y="42"/>
                  </a:lnTo>
                  <a:lnTo>
                    <a:pt x="51" y="42"/>
                  </a:lnTo>
                  <a:lnTo>
                    <a:pt x="51" y="51"/>
                  </a:lnTo>
                  <a:lnTo>
                    <a:pt x="42" y="51"/>
                  </a:lnTo>
                  <a:lnTo>
                    <a:pt x="42" y="51"/>
                  </a:lnTo>
                  <a:lnTo>
                    <a:pt x="42" y="51"/>
                  </a:lnTo>
                  <a:lnTo>
                    <a:pt x="34" y="51"/>
                  </a:lnTo>
                  <a:lnTo>
                    <a:pt x="26" y="51"/>
                  </a:lnTo>
                  <a:lnTo>
                    <a:pt x="26" y="51"/>
                  </a:lnTo>
                  <a:lnTo>
                    <a:pt x="26" y="42"/>
                  </a:lnTo>
                  <a:lnTo>
                    <a:pt x="17" y="34"/>
                  </a:lnTo>
                  <a:lnTo>
                    <a:pt x="9" y="34"/>
                  </a:lnTo>
                  <a:lnTo>
                    <a:pt x="9" y="34"/>
                  </a:lnTo>
                  <a:lnTo>
                    <a:pt x="9" y="25"/>
                  </a:lnTo>
                  <a:lnTo>
                    <a:pt x="9" y="25"/>
                  </a:lnTo>
                  <a:lnTo>
                    <a:pt x="0" y="17"/>
                  </a:lnTo>
                  <a:lnTo>
                    <a:pt x="0" y="17"/>
                  </a:lnTo>
                  <a:lnTo>
                    <a:pt x="0" y="9"/>
                  </a:lnTo>
                  <a:lnTo>
                    <a:pt x="0" y="9"/>
                  </a:lnTo>
                  <a:lnTo>
                    <a:pt x="0" y="17"/>
                  </a:lnTo>
                  <a:lnTo>
                    <a:pt x="9" y="17"/>
                  </a:lnTo>
                  <a:lnTo>
                    <a:pt x="9" y="9"/>
                  </a:lnTo>
                  <a:lnTo>
                    <a:pt x="17" y="9"/>
                  </a:lnTo>
                  <a:lnTo>
                    <a:pt x="17" y="0"/>
                  </a:lnTo>
                  <a:lnTo>
                    <a:pt x="26" y="0"/>
                  </a:lnTo>
                  <a:lnTo>
                    <a:pt x="26" y="0"/>
                  </a:lnTo>
                  <a:lnTo>
                    <a:pt x="34" y="0"/>
                  </a:lnTo>
                  <a:lnTo>
                    <a:pt x="34" y="0"/>
                  </a:lnTo>
                  <a:lnTo>
                    <a:pt x="34" y="0"/>
                  </a:lnTo>
                  <a:lnTo>
                    <a:pt x="34" y="0"/>
                  </a:lnTo>
                  <a:lnTo>
                    <a:pt x="42" y="0"/>
                  </a:lnTo>
                  <a:lnTo>
                    <a:pt x="42" y="0"/>
                  </a:lnTo>
                  <a:lnTo>
                    <a:pt x="42" y="0"/>
                  </a:lnTo>
                  <a:lnTo>
                    <a:pt x="4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3318" y="1824"/>
              <a:ext cx="151" cy="177"/>
            </a:xfrm>
            <a:custGeom>
              <a:avLst/>
              <a:gdLst>
                <a:gd name="T0" fmla="*/ 50 w 151"/>
                <a:gd name="T1" fmla="*/ 9 h 177"/>
                <a:gd name="T2" fmla="*/ 58 w 151"/>
                <a:gd name="T3" fmla="*/ 17 h 177"/>
                <a:gd name="T4" fmla="*/ 67 w 151"/>
                <a:gd name="T5" fmla="*/ 26 h 177"/>
                <a:gd name="T6" fmla="*/ 75 w 151"/>
                <a:gd name="T7" fmla="*/ 17 h 177"/>
                <a:gd name="T8" fmla="*/ 84 w 151"/>
                <a:gd name="T9" fmla="*/ 17 h 177"/>
                <a:gd name="T10" fmla="*/ 75 w 151"/>
                <a:gd name="T11" fmla="*/ 26 h 177"/>
                <a:gd name="T12" fmla="*/ 84 w 151"/>
                <a:gd name="T13" fmla="*/ 26 h 177"/>
                <a:gd name="T14" fmla="*/ 100 w 151"/>
                <a:gd name="T15" fmla="*/ 26 h 177"/>
                <a:gd name="T16" fmla="*/ 100 w 151"/>
                <a:gd name="T17" fmla="*/ 17 h 177"/>
                <a:gd name="T18" fmla="*/ 100 w 151"/>
                <a:gd name="T19" fmla="*/ 17 h 177"/>
                <a:gd name="T20" fmla="*/ 109 w 151"/>
                <a:gd name="T21" fmla="*/ 17 h 177"/>
                <a:gd name="T22" fmla="*/ 117 w 151"/>
                <a:gd name="T23" fmla="*/ 26 h 177"/>
                <a:gd name="T24" fmla="*/ 126 w 151"/>
                <a:gd name="T25" fmla="*/ 34 h 177"/>
                <a:gd name="T26" fmla="*/ 134 w 151"/>
                <a:gd name="T27" fmla="*/ 42 h 177"/>
                <a:gd name="T28" fmla="*/ 134 w 151"/>
                <a:gd name="T29" fmla="*/ 59 h 177"/>
                <a:gd name="T30" fmla="*/ 142 w 151"/>
                <a:gd name="T31" fmla="*/ 76 h 177"/>
                <a:gd name="T32" fmla="*/ 151 w 151"/>
                <a:gd name="T33" fmla="*/ 84 h 177"/>
                <a:gd name="T34" fmla="*/ 142 w 151"/>
                <a:gd name="T35" fmla="*/ 101 h 177"/>
                <a:gd name="T36" fmla="*/ 134 w 151"/>
                <a:gd name="T37" fmla="*/ 101 h 177"/>
                <a:gd name="T38" fmla="*/ 117 w 151"/>
                <a:gd name="T39" fmla="*/ 110 h 177"/>
                <a:gd name="T40" fmla="*/ 100 w 151"/>
                <a:gd name="T41" fmla="*/ 110 h 177"/>
                <a:gd name="T42" fmla="*/ 109 w 151"/>
                <a:gd name="T43" fmla="*/ 126 h 177"/>
                <a:gd name="T44" fmla="*/ 117 w 151"/>
                <a:gd name="T45" fmla="*/ 135 h 177"/>
                <a:gd name="T46" fmla="*/ 126 w 151"/>
                <a:gd name="T47" fmla="*/ 152 h 177"/>
                <a:gd name="T48" fmla="*/ 117 w 151"/>
                <a:gd name="T49" fmla="*/ 168 h 177"/>
                <a:gd name="T50" fmla="*/ 117 w 151"/>
                <a:gd name="T51" fmla="*/ 177 h 177"/>
                <a:gd name="T52" fmla="*/ 100 w 151"/>
                <a:gd name="T53" fmla="*/ 177 h 177"/>
                <a:gd name="T54" fmla="*/ 92 w 151"/>
                <a:gd name="T55" fmla="*/ 177 h 177"/>
                <a:gd name="T56" fmla="*/ 75 w 151"/>
                <a:gd name="T57" fmla="*/ 177 h 177"/>
                <a:gd name="T58" fmla="*/ 67 w 151"/>
                <a:gd name="T59" fmla="*/ 177 h 177"/>
                <a:gd name="T60" fmla="*/ 58 w 151"/>
                <a:gd name="T61" fmla="*/ 177 h 177"/>
                <a:gd name="T62" fmla="*/ 50 w 151"/>
                <a:gd name="T63" fmla="*/ 168 h 177"/>
                <a:gd name="T64" fmla="*/ 42 w 151"/>
                <a:gd name="T65" fmla="*/ 177 h 177"/>
                <a:gd name="T66" fmla="*/ 33 w 151"/>
                <a:gd name="T67" fmla="*/ 168 h 177"/>
                <a:gd name="T68" fmla="*/ 33 w 151"/>
                <a:gd name="T69" fmla="*/ 160 h 177"/>
                <a:gd name="T70" fmla="*/ 33 w 151"/>
                <a:gd name="T71" fmla="*/ 143 h 177"/>
                <a:gd name="T72" fmla="*/ 25 w 151"/>
                <a:gd name="T73" fmla="*/ 143 h 177"/>
                <a:gd name="T74" fmla="*/ 16 w 151"/>
                <a:gd name="T75" fmla="*/ 135 h 177"/>
                <a:gd name="T76" fmla="*/ 8 w 151"/>
                <a:gd name="T77" fmla="*/ 126 h 177"/>
                <a:gd name="T78" fmla="*/ 8 w 151"/>
                <a:gd name="T79" fmla="*/ 110 h 177"/>
                <a:gd name="T80" fmla="*/ 0 w 151"/>
                <a:gd name="T81" fmla="*/ 101 h 177"/>
                <a:gd name="T82" fmla="*/ 0 w 151"/>
                <a:gd name="T83" fmla="*/ 84 h 177"/>
                <a:gd name="T84" fmla="*/ 16 w 151"/>
                <a:gd name="T85" fmla="*/ 76 h 177"/>
                <a:gd name="T86" fmla="*/ 16 w 151"/>
                <a:gd name="T87" fmla="*/ 68 h 177"/>
                <a:gd name="T88" fmla="*/ 16 w 151"/>
                <a:gd name="T89" fmla="*/ 59 h 177"/>
                <a:gd name="T90" fmla="*/ 25 w 151"/>
                <a:gd name="T91" fmla="*/ 59 h 177"/>
                <a:gd name="T92" fmla="*/ 25 w 151"/>
                <a:gd name="T93" fmla="*/ 51 h 177"/>
                <a:gd name="T94" fmla="*/ 16 w 151"/>
                <a:gd name="T95" fmla="*/ 42 h 177"/>
                <a:gd name="T96" fmla="*/ 33 w 151"/>
                <a:gd name="T97" fmla="*/ 34 h 177"/>
                <a:gd name="T98" fmla="*/ 33 w 151"/>
                <a:gd name="T99" fmla="*/ 42 h 177"/>
                <a:gd name="T100" fmla="*/ 42 w 151"/>
                <a:gd name="T101" fmla="*/ 42 h 177"/>
                <a:gd name="T102" fmla="*/ 42 w 151"/>
                <a:gd name="T103" fmla="*/ 34 h 177"/>
                <a:gd name="T104" fmla="*/ 50 w 151"/>
                <a:gd name="T105" fmla="*/ 34 h 177"/>
                <a:gd name="T106" fmla="*/ 50 w 151"/>
                <a:gd name="T107" fmla="*/ 34 h 177"/>
                <a:gd name="T108" fmla="*/ 50 w 151"/>
                <a:gd name="T109" fmla="*/ 26 h 177"/>
                <a:gd name="T110" fmla="*/ 42 w 151"/>
                <a:gd name="T111" fmla="*/ 17 h 177"/>
                <a:gd name="T112" fmla="*/ 42 w 151"/>
                <a:gd name="T113" fmla="*/ 9 h 177"/>
                <a:gd name="T114" fmla="*/ 42 w 151"/>
                <a:gd name="T11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177">
                  <a:moveTo>
                    <a:pt x="42" y="0"/>
                  </a:moveTo>
                  <a:lnTo>
                    <a:pt x="42" y="0"/>
                  </a:lnTo>
                  <a:lnTo>
                    <a:pt x="50" y="9"/>
                  </a:lnTo>
                  <a:lnTo>
                    <a:pt x="50" y="9"/>
                  </a:lnTo>
                  <a:lnTo>
                    <a:pt x="58" y="9"/>
                  </a:lnTo>
                  <a:lnTo>
                    <a:pt x="58" y="9"/>
                  </a:lnTo>
                  <a:lnTo>
                    <a:pt x="67" y="9"/>
                  </a:lnTo>
                  <a:lnTo>
                    <a:pt x="58" y="17"/>
                  </a:lnTo>
                  <a:lnTo>
                    <a:pt x="58" y="17"/>
                  </a:lnTo>
                  <a:lnTo>
                    <a:pt x="58" y="17"/>
                  </a:lnTo>
                  <a:lnTo>
                    <a:pt x="67" y="17"/>
                  </a:lnTo>
                  <a:lnTo>
                    <a:pt x="67" y="26"/>
                  </a:lnTo>
                  <a:lnTo>
                    <a:pt x="67" y="17"/>
                  </a:lnTo>
                  <a:lnTo>
                    <a:pt x="67" y="17"/>
                  </a:lnTo>
                  <a:lnTo>
                    <a:pt x="67" y="17"/>
                  </a:lnTo>
                  <a:lnTo>
                    <a:pt x="75" y="17"/>
                  </a:lnTo>
                  <a:lnTo>
                    <a:pt x="75" y="26"/>
                  </a:lnTo>
                  <a:lnTo>
                    <a:pt x="75" y="17"/>
                  </a:lnTo>
                  <a:lnTo>
                    <a:pt x="84" y="17"/>
                  </a:lnTo>
                  <a:lnTo>
                    <a:pt x="84" y="17"/>
                  </a:lnTo>
                  <a:lnTo>
                    <a:pt x="84" y="26"/>
                  </a:lnTo>
                  <a:lnTo>
                    <a:pt x="75" y="26"/>
                  </a:lnTo>
                  <a:lnTo>
                    <a:pt x="75" y="26"/>
                  </a:lnTo>
                  <a:lnTo>
                    <a:pt x="75" y="26"/>
                  </a:lnTo>
                  <a:lnTo>
                    <a:pt x="75" y="26"/>
                  </a:lnTo>
                  <a:lnTo>
                    <a:pt x="84" y="26"/>
                  </a:lnTo>
                  <a:lnTo>
                    <a:pt x="84" y="26"/>
                  </a:lnTo>
                  <a:lnTo>
                    <a:pt x="84" y="26"/>
                  </a:lnTo>
                  <a:lnTo>
                    <a:pt x="92" y="26"/>
                  </a:lnTo>
                  <a:lnTo>
                    <a:pt x="92" y="26"/>
                  </a:lnTo>
                  <a:lnTo>
                    <a:pt x="92" y="26"/>
                  </a:lnTo>
                  <a:lnTo>
                    <a:pt x="100" y="26"/>
                  </a:lnTo>
                  <a:lnTo>
                    <a:pt x="100" y="17"/>
                  </a:lnTo>
                  <a:lnTo>
                    <a:pt x="100" y="17"/>
                  </a:lnTo>
                  <a:lnTo>
                    <a:pt x="100" y="17"/>
                  </a:lnTo>
                  <a:lnTo>
                    <a:pt x="100" y="17"/>
                  </a:lnTo>
                  <a:lnTo>
                    <a:pt x="109" y="17"/>
                  </a:lnTo>
                  <a:lnTo>
                    <a:pt x="100" y="17"/>
                  </a:lnTo>
                  <a:lnTo>
                    <a:pt x="100" y="17"/>
                  </a:lnTo>
                  <a:lnTo>
                    <a:pt x="100" y="17"/>
                  </a:lnTo>
                  <a:lnTo>
                    <a:pt x="100" y="17"/>
                  </a:lnTo>
                  <a:lnTo>
                    <a:pt x="100" y="26"/>
                  </a:lnTo>
                  <a:lnTo>
                    <a:pt x="109" y="17"/>
                  </a:lnTo>
                  <a:lnTo>
                    <a:pt x="109" y="17"/>
                  </a:lnTo>
                  <a:lnTo>
                    <a:pt x="109" y="17"/>
                  </a:lnTo>
                  <a:lnTo>
                    <a:pt x="109" y="17"/>
                  </a:lnTo>
                  <a:lnTo>
                    <a:pt x="117" y="17"/>
                  </a:lnTo>
                  <a:lnTo>
                    <a:pt x="117" y="26"/>
                  </a:lnTo>
                  <a:lnTo>
                    <a:pt x="126" y="26"/>
                  </a:lnTo>
                  <a:lnTo>
                    <a:pt x="126" y="26"/>
                  </a:lnTo>
                  <a:lnTo>
                    <a:pt x="126" y="34"/>
                  </a:lnTo>
                  <a:lnTo>
                    <a:pt x="126" y="34"/>
                  </a:lnTo>
                  <a:lnTo>
                    <a:pt x="134" y="34"/>
                  </a:lnTo>
                  <a:lnTo>
                    <a:pt x="134" y="34"/>
                  </a:lnTo>
                  <a:lnTo>
                    <a:pt x="134" y="34"/>
                  </a:lnTo>
                  <a:lnTo>
                    <a:pt x="134" y="42"/>
                  </a:lnTo>
                  <a:lnTo>
                    <a:pt x="134" y="51"/>
                  </a:lnTo>
                  <a:lnTo>
                    <a:pt x="134" y="51"/>
                  </a:lnTo>
                  <a:lnTo>
                    <a:pt x="134" y="51"/>
                  </a:lnTo>
                  <a:lnTo>
                    <a:pt x="134" y="59"/>
                  </a:lnTo>
                  <a:lnTo>
                    <a:pt x="134" y="59"/>
                  </a:lnTo>
                  <a:lnTo>
                    <a:pt x="142" y="68"/>
                  </a:lnTo>
                  <a:lnTo>
                    <a:pt x="142" y="68"/>
                  </a:lnTo>
                  <a:lnTo>
                    <a:pt x="142" y="76"/>
                  </a:lnTo>
                  <a:lnTo>
                    <a:pt x="142" y="76"/>
                  </a:lnTo>
                  <a:lnTo>
                    <a:pt x="142" y="84"/>
                  </a:lnTo>
                  <a:lnTo>
                    <a:pt x="142" y="84"/>
                  </a:lnTo>
                  <a:lnTo>
                    <a:pt x="151" y="84"/>
                  </a:lnTo>
                  <a:lnTo>
                    <a:pt x="151" y="93"/>
                  </a:lnTo>
                  <a:lnTo>
                    <a:pt x="142" y="101"/>
                  </a:lnTo>
                  <a:lnTo>
                    <a:pt x="142" y="101"/>
                  </a:lnTo>
                  <a:lnTo>
                    <a:pt x="142" y="101"/>
                  </a:lnTo>
                  <a:lnTo>
                    <a:pt x="134" y="101"/>
                  </a:lnTo>
                  <a:lnTo>
                    <a:pt x="134" y="101"/>
                  </a:lnTo>
                  <a:lnTo>
                    <a:pt x="134" y="101"/>
                  </a:lnTo>
                  <a:lnTo>
                    <a:pt x="134" y="101"/>
                  </a:lnTo>
                  <a:lnTo>
                    <a:pt x="126" y="101"/>
                  </a:lnTo>
                  <a:lnTo>
                    <a:pt x="126" y="101"/>
                  </a:lnTo>
                  <a:lnTo>
                    <a:pt x="117" y="101"/>
                  </a:lnTo>
                  <a:lnTo>
                    <a:pt x="117" y="110"/>
                  </a:lnTo>
                  <a:lnTo>
                    <a:pt x="109" y="110"/>
                  </a:lnTo>
                  <a:lnTo>
                    <a:pt x="109" y="118"/>
                  </a:lnTo>
                  <a:lnTo>
                    <a:pt x="100" y="118"/>
                  </a:lnTo>
                  <a:lnTo>
                    <a:pt x="100" y="110"/>
                  </a:lnTo>
                  <a:lnTo>
                    <a:pt x="100" y="110"/>
                  </a:lnTo>
                  <a:lnTo>
                    <a:pt x="100" y="118"/>
                  </a:lnTo>
                  <a:lnTo>
                    <a:pt x="100" y="118"/>
                  </a:lnTo>
                  <a:lnTo>
                    <a:pt x="109" y="126"/>
                  </a:lnTo>
                  <a:lnTo>
                    <a:pt x="109" y="126"/>
                  </a:lnTo>
                  <a:lnTo>
                    <a:pt x="109" y="135"/>
                  </a:lnTo>
                  <a:lnTo>
                    <a:pt x="109" y="135"/>
                  </a:lnTo>
                  <a:lnTo>
                    <a:pt x="117" y="135"/>
                  </a:lnTo>
                  <a:lnTo>
                    <a:pt x="126" y="143"/>
                  </a:lnTo>
                  <a:lnTo>
                    <a:pt x="126" y="152"/>
                  </a:lnTo>
                  <a:lnTo>
                    <a:pt x="126" y="152"/>
                  </a:lnTo>
                  <a:lnTo>
                    <a:pt x="126" y="152"/>
                  </a:lnTo>
                  <a:lnTo>
                    <a:pt x="126" y="152"/>
                  </a:lnTo>
                  <a:lnTo>
                    <a:pt x="126" y="160"/>
                  </a:lnTo>
                  <a:lnTo>
                    <a:pt x="117" y="160"/>
                  </a:lnTo>
                  <a:lnTo>
                    <a:pt x="117" y="168"/>
                  </a:lnTo>
                  <a:lnTo>
                    <a:pt x="117" y="168"/>
                  </a:lnTo>
                  <a:lnTo>
                    <a:pt x="117" y="168"/>
                  </a:lnTo>
                  <a:lnTo>
                    <a:pt x="117" y="177"/>
                  </a:lnTo>
                  <a:lnTo>
                    <a:pt x="117" y="177"/>
                  </a:lnTo>
                  <a:lnTo>
                    <a:pt x="117" y="177"/>
                  </a:lnTo>
                  <a:lnTo>
                    <a:pt x="109" y="177"/>
                  </a:lnTo>
                  <a:lnTo>
                    <a:pt x="109" y="177"/>
                  </a:lnTo>
                  <a:lnTo>
                    <a:pt x="100" y="177"/>
                  </a:lnTo>
                  <a:lnTo>
                    <a:pt x="100" y="177"/>
                  </a:lnTo>
                  <a:lnTo>
                    <a:pt x="92" y="177"/>
                  </a:lnTo>
                  <a:lnTo>
                    <a:pt x="92" y="177"/>
                  </a:lnTo>
                  <a:lnTo>
                    <a:pt x="92" y="177"/>
                  </a:lnTo>
                  <a:lnTo>
                    <a:pt x="84" y="177"/>
                  </a:lnTo>
                  <a:lnTo>
                    <a:pt x="84" y="177"/>
                  </a:lnTo>
                  <a:lnTo>
                    <a:pt x="75" y="177"/>
                  </a:lnTo>
                  <a:lnTo>
                    <a:pt x="75" y="177"/>
                  </a:lnTo>
                  <a:lnTo>
                    <a:pt x="75" y="177"/>
                  </a:lnTo>
                  <a:lnTo>
                    <a:pt x="75" y="177"/>
                  </a:lnTo>
                  <a:lnTo>
                    <a:pt x="67" y="177"/>
                  </a:lnTo>
                  <a:lnTo>
                    <a:pt x="67" y="177"/>
                  </a:lnTo>
                  <a:lnTo>
                    <a:pt x="67" y="177"/>
                  </a:lnTo>
                  <a:lnTo>
                    <a:pt x="67" y="177"/>
                  </a:lnTo>
                  <a:lnTo>
                    <a:pt x="58" y="177"/>
                  </a:lnTo>
                  <a:lnTo>
                    <a:pt x="58" y="177"/>
                  </a:lnTo>
                  <a:lnTo>
                    <a:pt x="50" y="177"/>
                  </a:lnTo>
                  <a:lnTo>
                    <a:pt x="50" y="177"/>
                  </a:lnTo>
                  <a:lnTo>
                    <a:pt x="50" y="177"/>
                  </a:lnTo>
                  <a:lnTo>
                    <a:pt x="50" y="168"/>
                  </a:lnTo>
                  <a:lnTo>
                    <a:pt x="42" y="168"/>
                  </a:lnTo>
                  <a:lnTo>
                    <a:pt x="42" y="177"/>
                  </a:lnTo>
                  <a:lnTo>
                    <a:pt x="42" y="177"/>
                  </a:lnTo>
                  <a:lnTo>
                    <a:pt x="42" y="177"/>
                  </a:lnTo>
                  <a:lnTo>
                    <a:pt x="33" y="177"/>
                  </a:lnTo>
                  <a:lnTo>
                    <a:pt x="33" y="177"/>
                  </a:lnTo>
                  <a:lnTo>
                    <a:pt x="33" y="177"/>
                  </a:lnTo>
                  <a:lnTo>
                    <a:pt x="33" y="168"/>
                  </a:lnTo>
                  <a:lnTo>
                    <a:pt x="33" y="168"/>
                  </a:lnTo>
                  <a:lnTo>
                    <a:pt x="33" y="168"/>
                  </a:lnTo>
                  <a:lnTo>
                    <a:pt x="33" y="160"/>
                  </a:lnTo>
                  <a:lnTo>
                    <a:pt x="33" y="160"/>
                  </a:lnTo>
                  <a:lnTo>
                    <a:pt x="33" y="152"/>
                  </a:lnTo>
                  <a:lnTo>
                    <a:pt x="33" y="152"/>
                  </a:lnTo>
                  <a:lnTo>
                    <a:pt x="42" y="143"/>
                  </a:lnTo>
                  <a:lnTo>
                    <a:pt x="33" y="143"/>
                  </a:lnTo>
                  <a:lnTo>
                    <a:pt x="33" y="143"/>
                  </a:lnTo>
                  <a:lnTo>
                    <a:pt x="25" y="143"/>
                  </a:lnTo>
                  <a:lnTo>
                    <a:pt x="25" y="143"/>
                  </a:lnTo>
                  <a:lnTo>
                    <a:pt x="25" y="143"/>
                  </a:lnTo>
                  <a:lnTo>
                    <a:pt x="16" y="143"/>
                  </a:lnTo>
                  <a:lnTo>
                    <a:pt x="16" y="143"/>
                  </a:lnTo>
                  <a:lnTo>
                    <a:pt x="16" y="143"/>
                  </a:lnTo>
                  <a:lnTo>
                    <a:pt x="16" y="135"/>
                  </a:lnTo>
                  <a:lnTo>
                    <a:pt x="8" y="135"/>
                  </a:lnTo>
                  <a:lnTo>
                    <a:pt x="8" y="135"/>
                  </a:lnTo>
                  <a:lnTo>
                    <a:pt x="8" y="126"/>
                  </a:lnTo>
                  <a:lnTo>
                    <a:pt x="8" y="126"/>
                  </a:lnTo>
                  <a:lnTo>
                    <a:pt x="8" y="126"/>
                  </a:lnTo>
                  <a:lnTo>
                    <a:pt x="8" y="118"/>
                  </a:lnTo>
                  <a:lnTo>
                    <a:pt x="0" y="118"/>
                  </a:lnTo>
                  <a:lnTo>
                    <a:pt x="8" y="110"/>
                  </a:lnTo>
                  <a:lnTo>
                    <a:pt x="0" y="110"/>
                  </a:lnTo>
                  <a:lnTo>
                    <a:pt x="0" y="110"/>
                  </a:lnTo>
                  <a:lnTo>
                    <a:pt x="0" y="101"/>
                  </a:lnTo>
                  <a:lnTo>
                    <a:pt x="0" y="101"/>
                  </a:lnTo>
                  <a:lnTo>
                    <a:pt x="0" y="101"/>
                  </a:lnTo>
                  <a:lnTo>
                    <a:pt x="0" y="93"/>
                  </a:lnTo>
                  <a:lnTo>
                    <a:pt x="0" y="93"/>
                  </a:lnTo>
                  <a:lnTo>
                    <a:pt x="0" y="84"/>
                  </a:lnTo>
                  <a:lnTo>
                    <a:pt x="8" y="84"/>
                  </a:lnTo>
                  <a:lnTo>
                    <a:pt x="8" y="76"/>
                  </a:lnTo>
                  <a:lnTo>
                    <a:pt x="8" y="76"/>
                  </a:lnTo>
                  <a:lnTo>
                    <a:pt x="16" y="76"/>
                  </a:lnTo>
                  <a:lnTo>
                    <a:pt x="16" y="76"/>
                  </a:lnTo>
                  <a:lnTo>
                    <a:pt x="16" y="76"/>
                  </a:lnTo>
                  <a:lnTo>
                    <a:pt x="16" y="76"/>
                  </a:lnTo>
                  <a:lnTo>
                    <a:pt x="16" y="68"/>
                  </a:lnTo>
                  <a:lnTo>
                    <a:pt x="16" y="68"/>
                  </a:lnTo>
                  <a:lnTo>
                    <a:pt x="16" y="68"/>
                  </a:lnTo>
                  <a:lnTo>
                    <a:pt x="16" y="68"/>
                  </a:lnTo>
                  <a:lnTo>
                    <a:pt x="16" y="59"/>
                  </a:lnTo>
                  <a:lnTo>
                    <a:pt x="16" y="59"/>
                  </a:lnTo>
                  <a:lnTo>
                    <a:pt x="16" y="59"/>
                  </a:lnTo>
                  <a:lnTo>
                    <a:pt x="25" y="59"/>
                  </a:lnTo>
                  <a:lnTo>
                    <a:pt x="25" y="59"/>
                  </a:lnTo>
                  <a:lnTo>
                    <a:pt x="25" y="51"/>
                  </a:lnTo>
                  <a:lnTo>
                    <a:pt x="25" y="51"/>
                  </a:lnTo>
                  <a:lnTo>
                    <a:pt x="25" y="51"/>
                  </a:lnTo>
                  <a:lnTo>
                    <a:pt x="25" y="51"/>
                  </a:lnTo>
                  <a:lnTo>
                    <a:pt x="25" y="51"/>
                  </a:lnTo>
                  <a:lnTo>
                    <a:pt x="25" y="42"/>
                  </a:lnTo>
                  <a:lnTo>
                    <a:pt x="16" y="42"/>
                  </a:lnTo>
                  <a:lnTo>
                    <a:pt x="16" y="42"/>
                  </a:lnTo>
                  <a:lnTo>
                    <a:pt x="16" y="34"/>
                  </a:lnTo>
                  <a:lnTo>
                    <a:pt x="25" y="34"/>
                  </a:lnTo>
                  <a:lnTo>
                    <a:pt x="25" y="34"/>
                  </a:lnTo>
                  <a:lnTo>
                    <a:pt x="33" y="34"/>
                  </a:lnTo>
                  <a:lnTo>
                    <a:pt x="33" y="42"/>
                  </a:lnTo>
                  <a:lnTo>
                    <a:pt x="33" y="42"/>
                  </a:lnTo>
                  <a:lnTo>
                    <a:pt x="33" y="42"/>
                  </a:lnTo>
                  <a:lnTo>
                    <a:pt x="33" y="42"/>
                  </a:lnTo>
                  <a:lnTo>
                    <a:pt x="33" y="34"/>
                  </a:lnTo>
                  <a:lnTo>
                    <a:pt x="33" y="34"/>
                  </a:lnTo>
                  <a:lnTo>
                    <a:pt x="42" y="42"/>
                  </a:lnTo>
                  <a:lnTo>
                    <a:pt x="42" y="42"/>
                  </a:lnTo>
                  <a:lnTo>
                    <a:pt x="42" y="51"/>
                  </a:lnTo>
                  <a:lnTo>
                    <a:pt x="42" y="42"/>
                  </a:lnTo>
                  <a:lnTo>
                    <a:pt x="42" y="42"/>
                  </a:lnTo>
                  <a:lnTo>
                    <a:pt x="42" y="34"/>
                  </a:lnTo>
                  <a:lnTo>
                    <a:pt x="42" y="34"/>
                  </a:lnTo>
                  <a:lnTo>
                    <a:pt x="50" y="34"/>
                  </a:lnTo>
                  <a:lnTo>
                    <a:pt x="50" y="34"/>
                  </a:lnTo>
                  <a:lnTo>
                    <a:pt x="50" y="34"/>
                  </a:lnTo>
                  <a:lnTo>
                    <a:pt x="58" y="42"/>
                  </a:lnTo>
                  <a:lnTo>
                    <a:pt x="67" y="42"/>
                  </a:lnTo>
                  <a:lnTo>
                    <a:pt x="58" y="34"/>
                  </a:lnTo>
                  <a:lnTo>
                    <a:pt x="50" y="34"/>
                  </a:lnTo>
                  <a:lnTo>
                    <a:pt x="50" y="34"/>
                  </a:lnTo>
                  <a:lnTo>
                    <a:pt x="50" y="26"/>
                  </a:lnTo>
                  <a:lnTo>
                    <a:pt x="50" y="26"/>
                  </a:lnTo>
                  <a:lnTo>
                    <a:pt x="50" y="26"/>
                  </a:lnTo>
                  <a:lnTo>
                    <a:pt x="50" y="26"/>
                  </a:lnTo>
                  <a:lnTo>
                    <a:pt x="50" y="17"/>
                  </a:lnTo>
                  <a:lnTo>
                    <a:pt x="42" y="17"/>
                  </a:lnTo>
                  <a:lnTo>
                    <a:pt x="42" y="17"/>
                  </a:lnTo>
                  <a:lnTo>
                    <a:pt x="42" y="17"/>
                  </a:lnTo>
                  <a:lnTo>
                    <a:pt x="50" y="17"/>
                  </a:lnTo>
                  <a:lnTo>
                    <a:pt x="42" y="9"/>
                  </a:lnTo>
                  <a:lnTo>
                    <a:pt x="42" y="9"/>
                  </a:lnTo>
                  <a:lnTo>
                    <a:pt x="42" y="9"/>
                  </a:lnTo>
                  <a:lnTo>
                    <a:pt x="42" y="9"/>
                  </a:lnTo>
                  <a:lnTo>
                    <a:pt x="42" y="9"/>
                  </a:lnTo>
                  <a:lnTo>
                    <a:pt x="4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3385" y="200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3318" y="1992"/>
              <a:ext cx="84" cy="51"/>
            </a:xfrm>
            <a:custGeom>
              <a:avLst/>
              <a:gdLst>
                <a:gd name="T0" fmla="*/ 33 w 84"/>
                <a:gd name="T1" fmla="*/ 9 h 51"/>
                <a:gd name="T2" fmla="*/ 42 w 84"/>
                <a:gd name="T3" fmla="*/ 9 h 51"/>
                <a:gd name="T4" fmla="*/ 42 w 84"/>
                <a:gd name="T5" fmla="*/ 0 h 51"/>
                <a:gd name="T6" fmla="*/ 50 w 84"/>
                <a:gd name="T7" fmla="*/ 9 h 51"/>
                <a:gd name="T8" fmla="*/ 50 w 84"/>
                <a:gd name="T9" fmla="*/ 9 h 51"/>
                <a:gd name="T10" fmla="*/ 58 w 84"/>
                <a:gd name="T11" fmla="*/ 9 h 51"/>
                <a:gd name="T12" fmla="*/ 67 w 84"/>
                <a:gd name="T13" fmla="*/ 17 h 51"/>
                <a:gd name="T14" fmla="*/ 67 w 84"/>
                <a:gd name="T15" fmla="*/ 17 h 51"/>
                <a:gd name="T16" fmla="*/ 75 w 84"/>
                <a:gd name="T17" fmla="*/ 17 h 51"/>
                <a:gd name="T18" fmla="*/ 75 w 84"/>
                <a:gd name="T19" fmla="*/ 17 h 51"/>
                <a:gd name="T20" fmla="*/ 84 w 84"/>
                <a:gd name="T21" fmla="*/ 26 h 51"/>
                <a:gd name="T22" fmla="*/ 84 w 84"/>
                <a:gd name="T23" fmla="*/ 34 h 51"/>
                <a:gd name="T24" fmla="*/ 75 w 84"/>
                <a:gd name="T25" fmla="*/ 43 h 51"/>
                <a:gd name="T26" fmla="*/ 67 w 84"/>
                <a:gd name="T27" fmla="*/ 34 h 51"/>
                <a:gd name="T28" fmla="*/ 58 w 84"/>
                <a:gd name="T29" fmla="*/ 43 h 51"/>
                <a:gd name="T30" fmla="*/ 58 w 84"/>
                <a:gd name="T31" fmla="*/ 43 h 51"/>
                <a:gd name="T32" fmla="*/ 50 w 84"/>
                <a:gd name="T33" fmla="*/ 34 h 51"/>
                <a:gd name="T34" fmla="*/ 42 w 84"/>
                <a:gd name="T35" fmla="*/ 43 h 51"/>
                <a:gd name="T36" fmla="*/ 25 w 84"/>
                <a:gd name="T37" fmla="*/ 51 h 51"/>
                <a:gd name="T38" fmla="*/ 25 w 84"/>
                <a:gd name="T39" fmla="*/ 43 h 51"/>
                <a:gd name="T40" fmla="*/ 16 w 84"/>
                <a:gd name="T41" fmla="*/ 34 h 51"/>
                <a:gd name="T42" fmla="*/ 16 w 84"/>
                <a:gd name="T43" fmla="*/ 34 h 51"/>
                <a:gd name="T44" fmla="*/ 8 w 84"/>
                <a:gd name="T45" fmla="*/ 43 h 51"/>
                <a:gd name="T46" fmla="*/ 8 w 84"/>
                <a:gd name="T47" fmla="*/ 43 h 51"/>
                <a:gd name="T48" fmla="*/ 8 w 84"/>
                <a:gd name="T49" fmla="*/ 34 h 51"/>
                <a:gd name="T50" fmla="*/ 8 w 84"/>
                <a:gd name="T51" fmla="*/ 34 h 51"/>
                <a:gd name="T52" fmla="*/ 16 w 84"/>
                <a:gd name="T53" fmla="*/ 26 h 51"/>
                <a:gd name="T54" fmla="*/ 16 w 84"/>
                <a:gd name="T55" fmla="*/ 17 h 51"/>
                <a:gd name="T56" fmla="*/ 25 w 84"/>
                <a:gd name="T57" fmla="*/ 9 h 51"/>
                <a:gd name="T58" fmla="*/ 16 w 84"/>
                <a:gd name="T59" fmla="*/ 9 h 51"/>
                <a:gd name="T60" fmla="*/ 25 w 84"/>
                <a:gd name="T61" fmla="*/ 9 h 51"/>
                <a:gd name="T62" fmla="*/ 33 w 84"/>
                <a:gd name="T63"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1">
                  <a:moveTo>
                    <a:pt x="33" y="9"/>
                  </a:moveTo>
                  <a:lnTo>
                    <a:pt x="33" y="9"/>
                  </a:lnTo>
                  <a:lnTo>
                    <a:pt x="42" y="9"/>
                  </a:lnTo>
                  <a:lnTo>
                    <a:pt x="42" y="9"/>
                  </a:lnTo>
                  <a:lnTo>
                    <a:pt x="42" y="9"/>
                  </a:lnTo>
                  <a:lnTo>
                    <a:pt x="42" y="0"/>
                  </a:lnTo>
                  <a:lnTo>
                    <a:pt x="50" y="0"/>
                  </a:lnTo>
                  <a:lnTo>
                    <a:pt x="50" y="9"/>
                  </a:lnTo>
                  <a:lnTo>
                    <a:pt x="50" y="9"/>
                  </a:lnTo>
                  <a:lnTo>
                    <a:pt x="50" y="9"/>
                  </a:lnTo>
                  <a:lnTo>
                    <a:pt x="58" y="9"/>
                  </a:lnTo>
                  <a:lnTo>
                    <a:pt x="58" y="9"/>
                  </a:lnTo>
                  <a:lnTo>
                    <a:pt x="67" y="9"/>
                  </a:lnTo>
                  <a:lnTo>
                    <a:pt x="67" y="17"/>
                  </a:lnTo>
                  <a:lnTo>
                    <a:pt x="67" y="17"/>
                  </a:lnTo>
                  <a:lnTo>
                    <a:pt x="67" y="17"/>
                  </a:lnTo>
                  <a:lnTo>
                    <a:pt x="67" y="17"/>
                  </a:lnTo>
                  <a:lnTo>
                    <a:pt x="75" y="17"/>
                  </a:lnTo>
                  <a:lnTo>
                    <a:pt x="75" y="26"/>
                  </a:lnTo>
                  <a:lnTo>
                    <a:pt x="75" y="17"/>
                  </a:lnTo>
                  <a:lnTo>
                    <a:pt x="84" y="17"/>
                  </a:lnTo>
                  <a:lnTo>
                    <a:pt x="84" y="26"/>
                  </a:lnTo>
                  <a:lnTo>
                    <a:pt x="75" y="26"/>
                  </a:lnTo>
                  <a:lnTo>
                    <a:pt x="84" y="34"/>
                  </a:lnTo>
                  <a:lnTo>
                    <a:pt x="75" y="34"/>
                  </a:lnTo>
                  <a:lnTo>
                    <a:pt x="75" y="43"/>
                  </a:lnTo>
                  <a:lnTo>
                    <a:pt x="67" y="34"/>
                  </a:lnTo>
                  <a:lnTo>
                    <a:pt x="67" y="34"/>
                  </a:lnTo>
                  <a:lnTo>
                    <a:pt x="58" y="34"/>
                  </a:lnTo>
                  <a:lnTo>
                    <a:pt x="58" y="43"/>
                  </a:lnTo>
                  <a:lnTo>
                    <a:pt x="58" y="43"/>
                  </a:lnTo>
                  <a:lnTo>
                    <a:pt x="58" y="43"/>
                  </a:lnTo>
                  <a:lnTo>
                    <a:pt x="50" y="43"/>
                  </a:lnTo>
                  <a:lnTo>
                    <a:pt x="50" y="34"/>
                  </a:lnTo>
                  <a:lnTo>
                    <a:pt x="42" y="34"/>
                  </a:lnTo>
                  <a:lnTo>
                    <a:pt x="42" y="43"/>
                  </a:lnTo>
                  <a:lnTo>
                    <a:pt x="33" y="43"/>
                  </a:lnTo>
                  <a:lnTo>
                    <a:pt x="25" y="51"/>
                  </a:lnTo>
                  <a:lnTo>
                    <a:pt x="25" y="43"/>
                  </a:lnTo>
                  <a:lnTo>
                    <a:pt x="25" y="43"/>
                  </a:lnTo>
                  <a:lnTo>
                    <a:pt x="25" y="43"/>
                  </a:lnTo>
                  <a:lnTo>
                    <a:pt x="16" y="34"/>
                  </a:lnTo>
                  <a:lnTo>
                    <a:pt x="16" y="34"/>
                  </a:lnTo>
                  <a:lnTo>
                    <a:pt x="16" y="34"/>
                  </a:lnTo>
                  <a:lnTo>
                    <a:pt x="8" y="34"/>
                  </a:lnTo>
                  <a:lnTo>
                    <a:pt x="8" y="43"/>
                  </a:lnTo>
                  <a:lnTo>
                    <a:pt x="8" y="43"/>
                  </a:lnTo>
                  <a:lnTo>
                    <a:pt x="8" y="43"/>
                  </a:lnTo>
                  <a:lnTo>
                    <a:pt x="0" y="43"/>
                  </a:lnTo>
                  <a:lnTo>
                    <a:pt x="8" y="34"/>
                  </a:lnTo>
                  <a:lnTo>
                    <a:pt x="8" y="34"/>
                  </a:lnTo>
                  <a:lnTo>
                    <a:pt x="8" y="34"/>
                  </a:lnTo>
                  <a:lnTo>
                    <a:pt x="8" y="26"/>
                  </a:lnTo>
                  <a:lnTo>
                    <a:pt x="16" y="26"/>
                  </a:lnTo>
                  <a:lnTo>
                    <a:pt x="16" y="17"/>
                  </a:lnTo>
                  <a:lnTo>
                    <a:pt x="16" y="17"/>
                  </a:lnTo>
                  <a:lnTo>
                    <a:pt x="25" y="17"/>
                  </a:lnTo>
                  <a:lnTo>
                    <a:pt x="25" y="9"/>
                  </a:lnTo>
                  <a:lnTo>
                    <a:pt x="16" y="9"/>
                  </a:lnTo>
                  <a:lnTo>
                    <a:pt x="16" y="9"/>
                  </a:lnTo>
                  <a:lnTo>
                    <a:pt x="25" y="9"/>
                  </a:lnTo>
                  <a:lnTo>
                    <a:pt x="25" y="9"/>
                  </a:lnTo>
                  <a:lnTo>
                    <a:pt x="25" y="9"/>
                  </a:lnTo>
                  <a:lnTo>
                    <a:pt x="33"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3276" y="1866"/>
              <a:ext cx="67" cy="59"/>
            </a:xfrm>
            <a:custGeom>
              <a:avLst/>
              <a:gdLst>
                <a:gd name="T0" fmla="*/ 42 w 67"/>
                <a:gd name="T1" fmla="*/ 51 h 59"/>
                <a:gd name="T2" fmla="*/ 42 w 67"/>
                <a:gd name="T3" fmla="*/ 42 h 59"/>
                <a:gd name="T4" fmla="*/ 50 w 67"/>
                <a:gd name="T5" fmla="*/ 34 h 59"/>
                <a:gd name="T6" fmla="*/ 58 w 67"/>
                <a:gd name="T7" fmla="*/ 34 h 59"/>
                <a:gd name="T8" fmla="*/ 58 w 67"/>
                <a:gd name="T9" fmla="*/ 34 h 59"/>
                <a:gd name="T10" fmla="*/ 58 w 67"/>
                <a:gd name="T11" fmla="*/ 26 h 59"/>
                <a:gd name="T12" fmla="*/ 58 w 67"/>
                <a:gd name="T13" fmla="*/ 26 h 59"/>
                <a:gd name="T14" fmla="*/ 58 w 67"/>
                <a:gd name="T15" fmla="*/ 17 h 59"/>
                <a:gd name="T16" fmla="*/ 58 w 67"/>
                <a:gd name="T17" fmla="*/ 17 h 59"/>
                <a:gd name="T18" fmla="*/ 67 w 67"/>
                <a:gd name="T19" fmla="*/ 17 h 59"/>
                <a:gd name="T20" fmla="*/ 67 w 67"/>
                <a:gd name="T21" fmla="*/ 9 h 59"/>
                <a:gd name="T22" fmla="*/ 67 w 67"/>
                <a:gd name="T23" fmla="*/ 9 h 59"/>
                <a:gd name="T24" fmla="*/ 58 w 67"/>
                <a:gd name="T25" fmla="*/ 0 h 59"/>
                <a:gd name="T26" fmla="*/ 50 w 67"/>
                <a:gd name="T27" fmla="*/ 0 h 59"/>
                <a:gd name="T28" fmla="*/ 42 w 67"/>
                <a:gd name="T29" fmla="*/ 0 h 59"/>
                <a:gd name="T30" fmla="*/ 42 w 67"/>
                <a:gd name="T31" fmla="*/ 0 h 59"/>
                <a:gd name="T32" fmla="*/ 25 w 67"/>
                <a:gd name="T33" fmla="*/ 9 h 59"/>
                <a:gd name="T34" fmla="*/ 25 w 67"/>
                <a:gd name="T35" fmla="*/ 9 h 59"/>
                <a:gd name="T36" fmla="*/ 16 w 67"/>
                <a:gd name="T37" fmla="*/ 17 h 59"/>
                <a:gd name="T38" fmla="*/ 16 w 67"/>
                <a:gd name="T39" fmla="*/ 26 h 59"/>
                <a:gd name="T40" fmla="*/ 16 w 67"/>
                <a:gd name="T41" fmla="*/ 34 h 59"/>
                <a:gd name="T42" fmla="*/ 16 w 67"/>
                <a:gd name="T43" fmla="*/ 34 h 59"/>
                <a:gd name="T44" fmla="*/ 25 w 67"/>
                <a:gd name="T45" fmla="*/ 42 h 59"/>
                <a:gd name="T46" fmla="*/ 16 w 67"/>
                <a:gd name="T47" fmla="*/ 42 h 59"/>
                <a:gd name="T48" fmla="*/ 16 w 67"/>
                <a:gd name="T49" fmla="*/ 42 h 59"/>
                <a:gd name="T50" fmla="*/ 16 w 67"/>
                <a:gd name="T51" fmla="*/ 51 h 59"/>
                <a:gd name="T52" fmla="*/ 8 w 67"/>
                <a:gd name="T53" fmla="*/ 42 h 59"/>
                <a:gd name="T54" fmla="*/ 8 w 67"/>
                <a:gd name="T55" fmla="*/ 42 h 59"/>
                <a:gd name="T56" fmla="*/ 8 w 67"/>
                <a:gd name="T57" fmla="*/ 51 h 59"/>
                <a:gd name="T58" fmla="*/ 16 w 67"/>
                <a:gd name="T59" fmla="*/ 51 h 59"/>
                <a:gd name="T60" fmla="*/ 16 w 67"/>
                <a:gd name="T61" fmla="*/ 51 h 59"/>
                <a:gd name="T62" fmla="*/ 8 w 67"/>
                <a:gd name="T63" fmla="*/ 51 h 59"/>
                <a:gd name="T64" fmla="*/ 0 w 67"/>
                <a:gd name="T65" fmla="*/ 51 h 59"/>
                <a:gd name="T66" fmla="*/ 8 w 67"/>
                <a:gd name="T67" fmla="*/ 51 h 59"/>
                <a:gd name="T68" fmla="*/ 8 w 67"/>
                <a:gd name="T69" fmla="*/ 51 h 59"/>
                <a:gd name="T70" fmla="*/ 16 w 67"/>
                <a:gd name="T71" fmla="*/ 51 h 59"/>
                <a:gd name="T72" fmla="*/ 16 w 67"/>
                <a:gd name="T73" fmla="*/ 51 h 59"/>
                <a:gd name="T74" fmla="*/ 25 w 67"/>
                <a:gd name="T75" fmla="*/ 51 h 59"/>
                <a:gd name="T76" fmla="*/ 33 w 67"/>
                <a:gd name="T77" fmla="*/ 51 h 59"/>
                <a:gd name="T78" fmla="*/ 42 w 67"/>
                <a:gd name="T79" fmla="*/ 51 h 59"/>
                <a:gd name="T80" fmla="*/ 42 w 67"/>
                <a:gd name="T81" fmla="*/ 59 h 59"/>
                <a:gd name="T82" fmla="*/ 42 w 67"/>
                <a:gd name="T83" fmla="*/ 59 h 59"/>
                <a:gd name="T84" fmla="*/ 16 w 67"/>
                <a:gd name="T85" fmla="*/ 42 h 59"/>
                <a:gd name="T86" fmla="*/ 8 w 67"/>
                <a:gd name="T87" fmla="*/ 42 h 59"/>
                <a:gd name="T88" fmla="*/ 8 w 67"/>
                <a:gd name="T89" fmla="*/ 42 h 59"/>
                <a:gd name="T90" fmla="*/ 8 w 67"/>
                <a:gd name="T91" fmla="*/ 42 h 59"/>
                <a:gd name="T92" fmla="*/ 16 w 67"/>
                <a:gd name="T93" fmla="*/ 42 h 59"/>
                <a:gd name="T94" fmla="*/ 16 w 67"/>
                <a:gd name="T95" fmla="*/ 42 h 59"/>
                <a:gd name="T96" fmla="*/ 8 w 67"/>
                <a:gd name="T9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59">
                  <a:moveTo>
                    <a:pt x="42" y="59"/>
                  </a:moveTo>
                  <a:lnTo>
                    <a:pt x="42" y="51"/>
                  </a:lnTo>
                  <a:lnTo>
                    <a:pt x="42" y="51"/>
                  </a:lnTo>
                  <a:lnTo>
                    <a:pt x="42" y="42"/>
                  </a:lnTo>
                  <a:lnTo>
                    <a:pt x="50" y="42"/>
                  </a:lnTo>
                  <a:lnTo>
                    <a:pt x="50" y="34"/>
                  </a:lnTo>
                  <a:lnTo>
                    <a:pt x="50" y="34"/>
                  </a:lnTo>
                  <a:lnTo>
                    <a:pt x="58" y="34"/>
                  </a:lnTo>
                  <a:lnTo>
                    <a:pt x="58" y="34"/>
                  </a:lnTo>
                  <a:lnTo>
                    <a:pt x="58" y="34"/>
                  </a:lnTo>
                  <a:lnTo>
                    <a:pt x="58" y="34"/>
                  </a:lnTo>
                  <a:lnTo>
                    <a:pt x="58" y="26"/>
                  </a:lnTo>
                  <a:lnTo>
                    <a:pt x="58" y="26"/>
                  </a:lnTo>
                  <a:lnTo>
                    <a:pt x="58" y="26"/>
                  </a:lnTo>
                  <a:lnTo>
                    <a:pt x="58" y="26"/>
                  </a:lnTo>
                  <a:lnTo>
                    <a:pt x="58" y="17"/>
                  </a:lnTo>
                  <a:lnTo>
                    <a:pt x="58" y="17"/>
                  </a:lnTo>
                  <a:lnTo>
                    <a:pt x="58" y="17"/>
                  </a:lnTo>
                  <a:lnTo>
                    <a:pt x="67" y="17"/>
                  </a:lnTo>
                  <a:lnTo>
                    <a:pt x="67" y="17"/>
                  </a:lnTo>
                  <a:lnTo>
                    <a:pt x="67" y="9"/>
                  </a:lnTo>
                  <a:lnTo>
                    <a:pt x="67" y="9"/>
                  </a:lnTo>
                  <a:lnTo>
                    <a:pt x="67" y="9"/>
                  </a:lnTo>
                  <a:lnTo>
                    <a:pt x="67" y="9"/>
                  </a:lnTo>
                  <a:lnTo>
                    <a:pt x="67" y="9"/>
                  </a:lnTo>
                  <a:lnTo>
                    <a:pt x="58" y="0"/>
                  </a:lnTo>
                  <a:lnTo>
                    <a:pt x="58" y="0"/>
                  </a:lnTo>
                  <a:lnTo>
                    <a:pt x="50" y="0"/>
                  </a:lnTo>
                  <a:lnTo>
                    <a:pt x="50" y="0"/>
                  </a:lnTo>
                  <a:lnTo>
                    <a:pt x="42" y="0"/>
                  </a:lnTo>
                  <a:lnTo>
                    <a:pt x="42" y="0"/>
                  </a:lnTo>
                  <a:lnTo>
                    <a:pt x="42" y="0"/>
                  </a:lnTo>
                  <a:lnTo>
                    <a:pt x="33" y="9"/>
                  </a:lnTo>
                  <a:lnTo>
                    <a:pt x="25" y="9"/>
                  </a:lnTo>
                  <a:lnTo>
                    <a:pt x="25" y="9"/>
                  </a:lnTo>
                  <a:lnTo>
                    <a:pt x="25" y="9"/>
                  </a:lnTo>
                  <a:lnTo>
                    <a:pt x="25" y="17"/>
                  </a:lnTo>
                  <a:lnTo>
                    <a:pt x="16" y="17"/>
                  </a:lnTo>
                  <a:lnTo>
                    <a:pt x="16" y="26"/>
                  </a:lnTo>
                  <a:lnTo>
                    <a:pt x="16" y="26"/>
                  </a:lnTo>
                  <a:lnTo>
                    <a:pt x="16" y="34"/>
                  </a:lnTo>
                  <a:lnTo>
                    <a:pt x="16" y="34"/>
                  </a:lnTo>
                  <a:lnTo>
                    <a:pt x="16" y="34"/>
                  </a:lnTo>
                  <a:lnTo>
                    <a:pt x="16" y="34"/>
                  </a:lnTo>
                  <a:lnTo>
                    <a:pt x="16" y="42"/>
                  </a:lnTo>
                  <a:lnTo>
                    <a:pt x="25" y="42"/>
                  </a:lnTo>
                  <a:lnTo>
                    <a:pt x="16" y="42"/>
                  </a:lnTo>
                  <a:lnTo>
                    <a:pt x="16" y="42"/>
                  </a:lnTo>
                  <a:lnTo>
                    <a:pt x="16" y="42"/>
                  </a:lnTo>
                  <a:lnTo>
                    <a:pt x="16" y="42"/>
                  </a:lnTo>
                  <a:lnTo>
                    <a:pt x="16" y="51"/>
                  </a:lnTo>
                  <a:lnTo>
                    <a:pt x="16" y="51"/>
                  </a:lnTo>
                  <a:lnTo>
                    <a:pt x="16" y="51"/>
                  </a:lnTo>
                  <a:lnTo>
                    <a:pt x="8" y="42"/>
                  </a:lnTo>
                  <a:lnTo>
                    <a:pt x="8" y="42"/>
                  </a:lnTo>
                  <a:lnTo>
                    <a:pt x="8" y="42"/>
                  </a:lnTo>
                  <a:lnTo>
                    <a:pt x="8" y="51"/>
                  </a:lnTo>
                  <a:lnTo>
                    <a:pt x="8" y="51"/>
                  </a:lnTo>
                  <a:lnTo>
                    <a:pt x="16" y="51"/>
                  </a:lnTo>
                  <a:lnTo>
                    <a:pt x="16" y="51"/>
                  </a:lnTo>
                  <a:lnTo>
                    <a:pt x="16" y="51"/>
                  </a:lnTo>
                  <a:lnTo>
                    <a:pt x="16" y="51"/>
                  </a:lnTo>
                  <a:lnTo>
                    <a:pt x="8" y="51"/>
                  </a:lnTo>
                  <a:lnTo>
                    <a:pt x="8" y="51"/>
                  </a:lnTo>
                  <a:lnTo>
                    <a:pt x="0" y="51"/>
                  </a:lnTo>
                  <a:lnTo>
                    <a:pt x="0" y="51"/>
                  </a:lnTo>
                  <a:lnTo>
                    <a:pt x="8" y="51"/>
                  </a:lnTo>
                  <a:lnTo>
                    <a:pt x="8" y="51"/>
                  </a:lnTo>
                  <a:lnTo>
                    <a:pt x="8" y="51"/>
                  </a:lnTo>
                  <a:lnTo>
                    <a:pt x="8" y="51"/>
                  </a:lnTo>
                  <a:lnTo>
                    <a:pt x="16" y="51"/>
                  </a:lnTo>
                  <a:lnTo>
                    <a:pt x="16" y="51"/>
                  </a:lnTo>
                  <a:lnTo>
                    <a:pt x="16" y="51"/>
                  </a:lnTo>
                  <a:lnTo>
                    <a:pt x="16" y="51"/>
                  </a:lnTo>
                  <a:lnTo>
                    <a:pt x="25" y="51"/>
                  </a:lnTo>
                  <a:lnTo>
                    <a:pt x="25" y="51"/>
                  </a:lnTo>
                  <a:lnTo>
                    <a:pt x="33" y="51"/>
                  </a:lnTo>
                  <a:lnTo>
                    <a:pt x="33" y="51"/>
                  </a:lnTo>
                  <a:lnTo>
                    <a:pt x="33" y="51"/>
                  </a:lnTo>
                  <a:lnTo>
                    <a:pt x="42" y="51"/>
                  </a:lnTo>
                  <a:lnTo>
                    <a:pt x="42" y="51"/>
                  </a:lnTo>
                  <a:lnTo>
                    <a:pt x="42" y="59"/>
                  </a:lnTo>
                  <a:lnTo>
                    <a:pt x="42" y="59"/>
                  </a:lnTo>
                  <a:lnTo>
                    <a:pt x="42" y="59"/>
                  </a:lnTo>
                  <a:close/>
                  <a:moveTo>
                    <a:pt x="8" y="42"/>
                  </a:moveTo>
                  <a:lnTo>
                    <a:pt x="16" y="42"/>
                  </a:lnTo>
                  <a:lnTo>
                    <a:pt x="16" y="42"/>
                  </a:lnTo>
                  <a:lnTo>
                    <a:pt x="8" y="42"/>
                  </a:lnTo>
                  <a:lnTo>
                    <a:pt x="8" y="42"/>
                  </a:lnTo>
                  <a:lnTo>
                    <a:pt x="8" y="42"/>
                  </a:lnTo>
                  <a:lnTo>
                    <a:pt x="8" y="42"/>
                  </a:lnTo>
                  <a:close/>
                  <a:moveTo>
                    <a:pt x="8" y="42"/>
                  </a:moveTo>
                  <a:lnTo>
                    <a:pt x="16" y="42"/>
                  </a:lnTo>
                  <a:lnTo>
                    <a:pt x="16" y="42"/>
                  </a:lnTo>
                  <a:lnTo>
                    <a:pt x="16" y="42"/>
                  </a:lnTo>
                  <a:lnTo>
                    <a:pt x="16" y="42"/>
                  </a:lnTo>
                  <a:lnTo>
                    <a:pt x="16" y="42"/>
                  </a:lnTo>
                  <a:lnTo>
                    <a:pt x="8" y="42"/>
                  </a:lnTo>
                  <a:lnTo>
                    <a:pt x="8"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3276" y="1917"/>
              <a:ext cx="50" cy="42"/>
            </a:xfrm>
            <a:custGeom>
              <a:avLst/>
              <a:gdLst>
                <a:gd name="T0" fmla="*/ 42 w 50"/>
                <a:gd name="T1" fmla="*/ 25 h 42"/>
                <a:gd name="T2" fmla="*/ 50 w 50"/>
                <a:gd name="T3" fmla="*/ 17 h 42"/>
                <a:gd name="T4" fmla="*/ 42 w 50"/>
                <a:gd name="T5" fmla="*/ 17 h 42"/>
                <a:gd name="T6" fmla="*/ 42 w 50"/>
                <a:gd name="T7" fmla="*/ 17 h 42"/>
                <a:gd name="T8" fmla="*/ 42 w 50"/>
                <a:gd name="T9" fmla="*/ 8 h 42"/>
                <a:gd name="T10" fmla="*/ 42 w 50"/>
                <a:gd name="T11" fmla="*/ 8 h 42"/>
                <a:gd name="T12" fmla="*/ 42 w 50"/>
                <a:gd name="T13" fmla="*/ 8 h 42"/>
                <a:gd name="T14" fmla="*/ 42 w 50"/>
                <a:gd name="T15" fmla="*/ 0 h 42"/>
                <a:gd name="T16" fmla="*/ 42 w 50"/>
                <a:gd name="T17" fmla="*/ 0 h 42"/>
                <a:gd name="T18" fmla="*/ 33 w 50"/>
                <a:gd name="T19" fmla="*/ 0 h 42"/>
                <a:gd name="T20" fmla="*/ 33 w 50"/>
                <a:gd name="T21" fmla="*/ 0 h 42"/>
                <a:gd name="T22" fmla="*/ 33 w 50"/>
                <a:gd name="T23" fmla="*/ 0 h 42"/>
                <a:gd name="T24" fmla="*/ 25 w 50"/>
                <a:gd name="T25" fmla="*/ 0 h 42"/>
                <a:gd name="T26" fmla="*/ 25 w 50"/>
                <a:gd name="T27" fmla="*/ 0 h 42"/>
                <a:gd name="T28" fmla="*/ 16 w 50"/>
                <a:gd name="T29" fmla="*/ 0 h 42"/>
                <a:gd name="T30" fmla="*/ 16 w 50"/>
                <a:gd name="T31" fmla="*/ 0 h 42"/>
                <a:gd name="T32" fmla="*/ 16 w 50"/>
                <a:gd name="T33" fmla="*/ 0 h 42"/>
                <a:gd name="T34" fmla="*/ 16 w 50"/>
                <a:gd name="T35" fmla="*/ 0 h 42"/>
                <a:gd name="T36" fmla="*/ 8 w 50"/>
                <a:gd name="T37" fmla="*/ 0 h 42"/>
                <a:gd name="T38" fmla="*/ 8 w 50"/>
                <a:gd name="T39" fmla="*/ 0 h 42"/>
                <a:gd name="T40" fmla="*/ 8 w 50"/>
                <a:gd name="T41" fmla="*/ 0 h 42"/>
                <a:gd name="T42" fmla="*/ 8 w 50"/>
                <a:gd name="T43" fmla="*/ 0 h 42"/>
                <a:gd name="T44" fmla="*/ 0 w 50"/>
                <a:gd name="T45" fmla="*/ 0 h 42"/>
                <a:gd name="T46" fmla="*/ 0 w 50"/>
                <a:gd name="T47" fmla="*/ 0 h 42"/>
                <a:gd name="T48" fmla="*/ 0 w 50"/>
                <a:gd name="T49" fmla="*/ 8 h 42"/>
                <a:gd name="T50" fmla="*/ 0 w 50"/>
                <a:gd name="T51" fmla="*/ 8 h 42"/>
                <a:gd name="T52" fmla="*/ 0 w 50"/>
                <a:gd name="T53" fmla="*/ 17 h 42"/>
                <a:gd name="T54" fmla="*/ 8 w 50"/>
                <a:gd name="T55" fmla="*/ 17 h 42"/>
                <a:gd name="T56" fmla="*/ 8 w 50"/>
                <a:gd name="T57" fmla="*/ 17 h 42"/>
                <a:gd name="T58" fmla="*/ 8 w 50"/>
                <a:gd name="T59" fmla="*/ 25 h 42"/>
                <a:gd name="T60" fmla="*/ 8 w 50"/>
                <a:gd name="T61" fmla="*/ 25 h 42"/>
                <a:gd name="T62" fmla="*/ 16 w 50"/>
                <a:gd name="T63" fmla="*/ 25 h 42"/>
                <a:gd name="T64" fmla="*/ 16 w 50"/>
                <a:gd name="T65" fmla="*/ 25 h 42"/>
                <a:gd name="T66" fmla="*/ 16 w 50"/>
                <a:gd name="T67" fmla="*/ 25 h 42"/>
                <a:gd name="T68" fmla="*/ 16 w 50"/>
                <a:gd name="T69" fmla="*/ 33 h 42"/>
                <a:gd name="T70" fmla="*/ 25 w 50"/>
                <a:gd name="T71" fmla="*/ 33 h 42"/>
                <a:gd name="T72" fmla="*/ 25 w 50"/>
                <a:gd name="T73" fmla="*/ 33 h 42"/>
                <a:gd name="T74" fmla="*/ 25 w 50"/>
                <a:gd name="T75" fmla="*/ 33 h 42"/>
                <a:gd name="T76" fmla="*/ 25 w 50"/>
                <a:gd name="T77" fmla="*/ 33 h 42"/>
                <a:gd name="T78" fmla="*/ 33 w 50"/>
                <a:gd name="T79" fmla="*/ 33 h 42"/>
                <a:gd name="T80" fmla="*/ 33 w 50"/>
                <a:gd name="T81" fmla="*/ 33 h 42"/>
                <a:gd name="T82" fmla="*/ 42 w 50"/>
                <a:gd name="T83" fmla="*/ 42 h 42"/>
                <a:gd name="T84" fmla="*/ 42 w 50"/>
                <a:gd name="T85" fmla="*/ 42 h 42"/>
                <a:gd name="T86" fmla="*/ 42 w 50"/>
                <a:gd name="T87" fmla="*/ 42 h 42"/>
                <a:gd name="T88" fmla="*/ 42 w 50"/>
                <a:gd name="T89" fmla="*/ 33 h 42"/>
                <a:gd name="T90" fmla="*/ 42 w 50"/>
                <a:gd name="T91" fmla="*/ 33 h 42"/>
                <a:gd name="T92" fmla="*/ 42 w 50"/>
                <a:gd name="T93" fmla="*/ 33 h 42"/>
                <a:gd name="T94" fmla="*/ 42 w 50"/>
                <a:gd name="T95" fmla="*/ 33 h 42"/>
                <a:gd name="T96" fmla="*/ 42 w 50"/>
                <a:gd name="T97" fmla="*/ 25 h 42"/>
                <a:gd name="T98" fmla="*/ 42 w 50"/>
                <a:gd name="T99" fmla="*/ 25 h 42"/>
                <a:gd name="T100" fmla="*/ 42 w 50"/>
                <a:gd name="T10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42">
                  <a:moveTo>
                    <a:pt x="42" y="25"/>
                  </a:moveTo>
                  <a:lnTo>
                    <a:pt x="50" y="17"/>
                  </a:lnTo>
                  <a:lnTo>
                    <a:pt x="42" y="17"/>
                  </a:lnTo>
                  <a:lnTo>
                    <a:pt x="42" y="17"/>
                  </a:lnTo>
                  <a:lnTo>
                    <a:pt x="42" y="8"/>
                  </a:lnTo>
                  <a:lnTo>
                    <a:pt x="42" y="8"/>
                  </a:lnTo>
                  <a:lnTo>
                    <a:pt x="42" y="8"/>
                  </a:lnTo>
                  <a:lnTo>
                    <a:pt x="42" y="0"/>
                  </a:lnTo>
                  <a:lnTo>
                    <a:pt x="42" y="0"/>
                  </a:lnTo>
                  <a:lnTo>
                    <a:pt x="33" y="0"/>
                  </a:lnTo>
                  <a:lnTo>
                    <a:pt x="33" y="0"/>
                  </a:lnTo>
                  <a:lnTo>
                    <a:pt x="33" y="0"/>
                  </a:lnTo>
                  <a:lnTo>
                    <a:pt x="25" y="0"/>
                  </a:lnTo>
                  <a:lnTo>
                    <a:pt x="25" y="0"/>
                  </a:lnTo>
                  <a:lnTo>
                    <a:pt x="16" y="0"/>
                  </a:lnTo>
                  <a:lnTo>
                    <a:pt x="16" y="0"/>
                  </a:lnTo>
                  <a:lnTo>
                    <a:pt x="16" y="0"/>
                  </a:lnTo>
                  <a:lnTo>
                    <a:pt x="16" y="0"/>
                  </a:lnTo>
                  <a:lnTo>
                    <a:pt x="8" y="0"/>
                  </a:lnTo>
                  <a:lnTo>
                    <a:pt x="8" y="0"/>
                  </a:lnTo>
                  <a:lnTo>
                    <a:pt x="8" y="0"/>
                  </a:lnTo>
                  <a:lnTo>
                    <a:pt x="8" y="0"/>
                  </a:lnTo>
                  <a:lnTo>
                    <a:pt x="0" y="0"/>
                  </a:lnTo>
                  <a:lnTo>
                    <a:pt x="0" y="0"/>
                  </a:lnTo>
                  <a:lnTo>
                    <a:pt x="0" y="8"/>
                  </a:lnTo>
                  <a:lnTo>
                    <a:pt x="0" y="8"/>
                  </a:lnTo>
                  <a:lnTo>
                    <a:pt x="0" y="17"/>
                  </a:lnTo>
                  <a:lnTo>
                    <a:pt x="8" y="17"/>
                  </a:lnTo>
                  <a:lnTo>
                    <a:pt x="8" y="17"/>
                  </a:lnTo>
                  <a:lnTo>
                    <a:pt x="8" y="25"/>
                  </a:lnTo>
                  <a:lnTo>
                    <a:pt x="8" y="25"/>
                  </a:lnTo>
                  <a:lnTo>
                    <a:pt x="16" y="25"/>
                  </a:lnTo>
                  <a:lnTo>
                    <a:pt x="16" y="25"/>
                  </a:lnTo>
                  <a:lnTo>
                    <a:pt x="16" y="25"/>
                  </a:lnTo>
                  <a:lnTo>
                    <a:pt x="16" y="33"/>
                  </a:lnTo>
                  <a:lnTo>
                    <a:pt x="25" y="33"/>
                  </a:lnTo>
                  <a:lnTo>
                    <a:pt x="25" y="33"/>
                  </a:lnTo>
                  <a:lnTo>
                    <a:pt x="25" y="33"/>
                  </a:lnTo>
                  <a:lnTo>
                    <a:pt x="25" y="33"/>
                  </a:lnTo>
                  <a:lnTo>
                    <a:pt x="33" y="33"/>
                  </a:lnTo>
                  <a:lnTo>
                    <a:pt x="33" y="33"/>
                  </a:lnTo>
                  <a:lnTo>
                    <a:pt x="42" y="42"/>
                  </a:lnTo>
                  <a:lnTo>
                    <a:pt x="42" y="42"/>
                  </a:lnTo>
                  <a:lnTo>
                    <a:pt x="42" y="42"/>
                  </a:lnTo>
                  <a:lnTo>
                    <a:pt x="42" y="33"/>
                  </a:lnTo>
                  <a:lnTo>
                    <a:pt x="42" y="33"/>
                  </a:lnTo>
                  <a:lnTo>
                    <a:pt x="42" y="33"/>
                  </a:lnTo>
                  <a:lnTo>
                    <a:pt x="42" y="33"/>
                  </a:lnTo>
                  <a:lnTo>
                    <a:pt x="42" y="25"/>
                  </a:lnTo>
                  <a:lnTo>
                    <a:pt x="42" y="25"/>
                  </a:lnTo>
                  <a:lnTo>
                    <a:pt x="42"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3318" y="1942"/>
              <a:ext cx="8" cy="17"/>
            </a:xfrm>
            <a:custGeom>
              <a:avLst/>
              <a:gdLst>
                <a:gd name="T0" fmla="*/ 0 w 8"/>
                <a:gd name="T1" fmla="*/ 17 h 17"/>
                <a:gd name="T2" fmla="*/ 0 w 8"/>
                <a:gd name="T3" fmla="*/ 8 h 17"/>
                <a:gd name="T4" fmla="*/ 0 w 8"/>
                <a:gd name="T5" fmla="*/ 8 h 17"/>
                <a:gd name="T6" fmla="*/ 0 w 8"/>
                <a:gd name="T7" fmla="*/ 8 h 17"/>
                <a:gd name="T8" fmla="*/ 0 w 8"/>
                <a:gd name="T9" fmla="*/ 8 h 17"/>
                <a:gd name="T10" fmla="*/ 0 w 8"/>
                <a:gd name="T11" fmla="*/ 0 h 17"/>
                <a:gd name="T12" fmla="*/ 0 w 8"/>
                <a:gd name="T13" fmla="*/ 0 h 17"/>
                <a:gd name="T14" fmla="*/ 8 w 8"/>
                <a:gd name="T15" fmla="*/ 0 h 17"/>
                <a:gd name="T16" fmla="*/ 8 w 8"/>
                <a:gd name="T17" fmla="*/ 8 h 17"/>
                <a:gd name="T18" fmla="*/ 8 w 8"/>
                <a:gd name="T19" fmla="*/ 8 h 17"/>
                <a:gd name="T20" fmla="*/ 8 w 8"/>
                <a:gd name="T21" fmla="*/ 8 h 17"/>
                <a:gd name="T22" fmla="*/ 8 w 8"/>
                <a:gd name="T23" fmla="*/ 17 h 17"/>
                <a:gd name="T24" fmla="*/ 8 w 8"/>
                <a:gd name="T25" fmla="*/ 17 h 17"/>
                <a:gd name="T26" fmla="*/ 0 w 8"/>
                <a:gd name="T27" fmla="*/ 17 h 17"/>
                <a:gd name="T28" fmla="*/ 0 w 8"/>
                <a:gd name="T29" fmla="*/ 17 h 17"/>
                <a:gd name="T30" fmla="*/ 0 w 8"/>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0" y="17"/>
                  </a:moveTo>
                  <a:lnTo>
                    <a:pt x="0" y="8"/>
                  </a:lnTo>
                  <a:lnTo>
                    <a:pt x="0" y="8"/>
                  </a:lnTo>
                  <a:lnTo>
                    <a:pt x="0" y="8"/>
                  </a:lnTo>
                  <a:lnTo>
                    <a:pt x="0" y="8"/>
                  </a:lnTo>
                  <a:lnTo>
                    <a:pt x="0" y="0"/>
                  </a:lnTo>
                  <a:lnTo>
                    <a:pt x="0" y="0"/>
                  </a:lnTo>
                  <a:lnTo>
                    <a:pt x="8" y="0"/>
                  </a:lnTo>
                  <a:lnTo>
                    <a:pt x="8" y="8"/>
                  </a:lnTo>
                  <a:lnTo>
                    <a:pt x="8" y="8"/>
                  </a:lnTo>
                  <a:lnTo>
                    <a:pt x="8" y="8"/>
                  </a:lnTo>
                  <a:lnTo>
                    <a:pt x="8" y="17"/>
                  </a:lnTo>
                  <a:lnTo>
                    <a:pt x="8" y="17"/>
                  </a:lnTo>
                  <a:lnTo>
                    <a:pt x="0" y="17"/>
                  </a:lnTo>
                  <a:lnTo>
                    <a:pt x="0"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noEditPoints="1"/>
            </p:cNvSpPr>
            <p:nvPr/>
          </p:nvSpPr>
          <p:spPr bwMode="auto">
            <a:xfrm>
              <a:off x="3124" y="1631"/>
              <a:ext cx="9" cy="25"/>
            </a:xfrm>
            <a:custGeom>
              <a:avLst/>
              <a:gdLst>
                <a:gd name="T0" fmla="*/ 0 w 1"/>
                <a:gd name="T1" fmla="*/ 3 h 3"/>
                <a:gd name="T2" fmla="*/ 1 w 1"/>
                <a:gd name="T3" fmla="*/ 3 h 3"/>
                <a:gd name="T4" fmla="*/ 1 w 1"/>
                <a:gd name="T5" fmla="*/ 3 h 3"/>
                <a:gd name="T6" fmla="*/ 1 w 1"/>
                <a:gd name="T7" fmla="*/ 3 h 3"/>
                <a:gd name="T8" fmla="*/ 0 w 1"/>
                <a:gd name="T9" fmla="*/ 3 h 3"/>
                <a:gd name="T10" fmla="*/ 1 w 1"/>
                <a:gd name="T11" fmla="*/ 2 h 3"/>
                <a:gd name="T12" fmla="*/ 0 w 1"/>
                <a:gd name="T13" fmla="*/ 2 h 3"/>
                <a:gd name="T14" fmla="*/ 1 w 1"/>
                <a:gd name="T15" fmla="*/ 2 h 3"/>
                <a:gd name="T16" fmla="*/ 1 w 1"/>
                <a:gd name="T17" fmla="*/ 2 h 3"/>
                <a:gd name="T18" fmla="*/ 1 w 1"/>
                <a:gd name="T19" fmla="*/ 2 h 3"/>
                <a:gd name="T20" fmla="*/ 0 w 1"/>
                <a:gd name="T21" fmla="*/ 0 h 3"/>
                <a:gd name="T22" fmla="*/ 0 w 1"/>
                <a:gd name="T23" fmla="*/ 1 h 3"/>
                <a:gd name="T24" fmla="*/ 0 w 1"/>
                <a:gd name="T25" fmla="*/ 1 h 3"/>
                <a:gd name="T26" fmla="*/ 0 w 1"/>
                <a:gd name="T27" fmla="*/ 0 h 3"/>
                <a:gd name="T28" fmla="*/ 1 w 1"/>
                <a:gd name="T29" fmla="*/ 0 h 3"/>
                <a:gd name="T30" fmla="*/ 1 w 1"/>
                <a:gd name="T31" fmla="*/ 0 h 3"/>
                <a:gd name="T32" fmla="*/ 1 w 1"/>
                <a:gd name="T33" fmla="*/ 0 h 3"/>
                <a:gd name="T34" fmla="*/ 1 w 1"/>
                <a:gd name="T35" fmla="*/ 0 h 3"/>
                <a:gd name="T36" fmla="*/ 0 w 1"/>
                <a:gd name="T37" fmla="*/ 0 h 3"/>
                <a:gd name="T38" fmla="*/ 0 w 1"/>
                <a:gd name="T39" fmla="*/ 0 h 3"/>
                <a:gd name="T40" fmla="*/ 1 w 1"/>
                <a:gd name="T41" fmla="*/ 0 h 3"/>
                <a:gd name="T42" fmla="*/ 1 w 1"/>
                <a:gd name="T43" fmla="*/ 1 h 3"/>
                <a:gd name="T44" fmla="*/ 0 w 1"/>
                <a:gd name="T45" fmla="*/ 0 h 3"/>
                <a:gd name="T46" fmla="*/ 0 w 1"/>
                <a:gd name="T47" fmla="*/ 0 h 3"/>
                <a:gd name="T48" fmla="*/ 0 w 1"/>
                <a:gd name="T49" fmla="*/ 0 h 3"/>
                <a:gd name="T50" fmla="*/ 1 w 1"/>
                <a:gd name="T51" fmla="*/ 1 h 3"/>
                <a:gd name="T52" fmla="*/ 1 w 1"/>
                <a:gd name="T53" fmla="*/ 1 h 3"/>
                <a:gd name="T54" fmla="*/ 1 w 1"/>
                <a:gd name="T55" fmla="*/ 1 h 3"/>
                <a:gd name="T56" fmla="*/ 0 w 1"/>
                <a:gd name="T57" fmla="*/ 1 h 3"/>
                <a:gd name="T58" fmla="*/ 0 w 1"/>
                <a:gd name="T5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 h="3">
                  <a:moveTo>
                    <a:pt x="0" y="3"/>
                  </a:moveTo>
                  <a:cubicBezTo>
                    <a:pt x="1" y="3"/>
                    <a:pt x="1" y="3"/>
                    <a:pt x="1" y="3"/>
                  </a:cubicBezTo>
                  <a:cubicBezTo>
                    <a:pt x="1" y="3"/>
                    <a:pt x="1" y="3"/>
                    <a:pt x="1" y="3"/>
                  </a:cubicBezTo>
                  <a:cubicBezTo>
                    <a:pt x="1" y="3"/>
                    <a:pt x="1" y="3"/>
                    <a:pt x="1" y="3"/>
                  </a:cubicBezTo>
                  <a:cubicBezTo>
                    <a:pt x="0" y="3"/>
                    <a:pt x="0" y="3"/>
                    <a:pt x="0" y="3"/>
                  </a:cubicBezTo>
                  <a:close/>
                  <a:moveTo>
                    <a:pt x="1" y="2"/>
                  </a:moveTo>
                  <a:cubicBezTo>
                    <a:pt x="0" y="2"/>
                    <a:pt x="0" y="2"/>
                    <a:pt x="0" y="2"/>
                  </a:cubicBezTo>
                  <a:cubicBezTo>
                    <a:pt x="1" y="2"/>
                    <a:pt x="1" y="2"/>
                    <a:pt x="1" y="2"/>
                  </a:cubicBezTo>
                  <a:cubicBezTo>
                    <a:pt x="1" y="2"/>
                    <a:pt x="1" y="2"/>
                    <a:pt x="1" y="2"/>
                  </a:cubicBezTo>
                  <a:cubicBezTo>
                    <a:pt x="1" y="2"/>
                    <a:pt x="1" y="2"/>
                    <a:pt x="1" y="2"/>
                  </a:cubicBezTo>
                  <a:close/>
                  <a:moveTo>
                    <a:pt x="0" y="0"/>
                  </a:moveTo>
                  <a:cubicBezTo>
                    <a:pt x="0" y="1"/>
                    <a:pt x="0" y="1"/>
                    <a:pt x="0" y="1"/>
                  </a:cubicBezTo>
                  <a:cubicBezTo>
                    <a:pt x="0" y="1"/>
                    <a:pt x="0" y="1"/>
                    <a:pt x="0" y="1"/>
                  </a:cubicBezTo>
                  <a:cubicBezTo>
                    <a:pt x="0" y="0"/>
                    <a:pt x="0" y="0"/>
                    <a:pt x="0" y="0"/>
                  </a:cubicBezTo>
                  <a:close/>
                  <a:moveTo>
                    <a:pt x="1" y="0"/>
                  </a:moveTo>
                  <a:cubicBezTo>
                    <a:pt x="1" y="0"/>
                    <a:pt x="1" y="0"/>
                    <a:pt x="1" y="0"/>
                  </a:cubicBezTo>
                  <a:cubicBezTo>
                    <a:pt x="1" y="0"/>
                    <a:pt x="1" y="0"/>
                    <a:pt x="1" y="0"/>
                  </a:cubicBezTo>
                  <a:cubicBezTo>
                    <a:pt x="1" y="0"/>
                    <a:pt x="1" y="0"/>
                    <a:pt x="1" y="0"/>
                  </a:cubicBezTo>
                  <a:close/>
                  <a:moveTo>
                    <a:pt x="0" y="0"/>
                  </a:moveTo>
                  <a:cubicBezTo>
                    <a:pt x="0" y="0"/>
                    <a:pt x="0" y="0"/>
                    <a:pt x="0" y="0"/>
                  </a:cubicBezTo>
                  <a:cubicBezTo>
                    <a:pt x="1" y="0"/>
                    <a:pt x="1" y="0"/>
                    <a:pt x="1" y="0"/>
                  </a:cubicBezTo>
                  <a:cubicBezTo>
                    <a:pt x="1" y="1"/>
                    <a:pt x="1" y="1"/>
                    <a:pt x="1" y="1"/>
                  </a:cubicBezTo>
                  <a:cubicBezTo>
                    <a:pt x="0" y="0"/>
                    <a:pt x="0" y="0"/>
                    <a:pt x="0" y="0"/>
                  </a:cubicBezTo>
                  <a:cubicBezTo>
                    <a:pt x="0" y="0"/>
                    <a:pt x="0" y="0"/>
                    <a:pt x="0" y="0"/>
                  </a:cubicBezTo>
                  <a:close/>
                  <a:moveTo>
                    <a:pt x="0" y="0"/>
                  </a:moveTo>
                  <a:cubicBezTo>
                    <a:pt x="1" y="1"/>
                    <a:pt x="1" y="1"/>
                    <a:pt x="1" y="1"/>
                  </a:cubicBezTo>
                  <a:cubicBezTo>
                    <a:pt x="1" y="1"/>
                    <a:pt x="1" y="1"/>
                    <a:pt x="1" y="1"/>
                  </a:cubicBezTo>
                  <a:cubicBezTo>
                    <a:pt x="1" y="1"/>
                    <a:pt x="1" y="1"/>
                    <a:pt x="1" y="1"/>
                  </a:cubicBezTo>
                  <a:cubicBezTo>
                    <a:pt x="0" y="1"/>
                    <a:pt x="0" y="1"/>
                    <a:pt x="0" y="1"/>
                  </a:cubicBezTo>
                  <a:cubicBezTo>
                    <a:pt x="0" y="0"/>
                    <a:pt x="0" y="0"/>
                    <a:pt x="0" y="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3066" y="1816"/>
              <a:ext cx="67" cy="92"/>
            </a:xfrm>
            <a:custGeom>
              <a:avLst/>
              <a:gdLst>
                <a:gd name="T0" fmla="*/ 33 w 67"/>
                <a:gd name="T1" fmla="*/ 92 h 92"/>
                <a:gd name="T2" fmla="*/ 33 w 67"/>
                <a:gd name="T3" fmla="*/ 84 h 92"/>
                <a:gd name="T4" fmla="*/ 42 w 67"/>
                <a:gd name="T5" fmla="*/ 84 h 92"/>
                <a:gd name="T6" fmla="*/ 50 w 67"/>
                <a:gd name="T7" fmla="*/ 84 h 92"/>
                <a:gd name="T8" fmla="*/ 58 w 67"/>
                <a:gd name="T9" fmla="*/ 76 h 92"/>
                <a:gd name="T10" fmla="*/ 58 w 67"/>
                <a:gd name="T11" fmla="*/ 76 h 92"/>
                <a:gd name="T12" fmla="*/ 67 w 67"/>
                <a:gd name="T13" fmla="*/ 67 h 92"/>
                <a:gd name="T14" fmla="*/ 67 w 67"/>
                <a:gd name="T15" fmla="*/ 50 h 92"/>
                <a:gd name="T16" fmla="*/ 67 w 67"/>
                <a:gd name="T17" fmla="*/ 50 h 92"/>
                <a:gd name="T18" fmla="*/ 67 w 67"/>
                <a:gd name="T19" fmla="*/ 34 h 92"/>
                <a:gd name="T20" fmla="*/ 67 w 67"/>
                <a:gd name="T21" fmla="*/ 34 h 92"/>
                <a:gd name="T22" fmla="*/ 50 w 67"/>
                <a:gd name="T23" fmla="*/ 25 h 92"/>
                <a:gd name="T24" fmla="*/ 50 w 67"/>
                <a:gd name="T25" fmla="*/ 34 h 92"/>
                <a:gd name="T26" fmla="*/ 50 w 67"/>
                <a:gd name="T27" fmla="*/ 17 h 92"/>
                <a:gd name="T28" fmla="*/ 50 w 67"/>
                <a:gd name="T29" fmla="*/ 8 h 92"/>
                <a:gd name="T30" fmla="*/ 58 w 67"/>
                <a:gd name="T31" fmla="*/ 8 h 92"/>
                <a:gd name="T32" fmla="*/ 50 w 67"/>
                <a:gd name="T33" fmla="*/ 0 h 92"/>
                <a:gd name="T34" fmla="*/ 50 w 67"/>
                <a:gd name="T35" fmla="*/ 8 h 92"/>
                <a:gd name="T36" fmla="*/ 50 w 67"/>
                <a:gd name="T37" fmla="*/ 0 h 92"/>
                <a:gd name="T38" fmla="*/ 42 w 67"/>
                <a:gd name="T39" fmla="*/ 8 h 92"/>
                <a:gd name="T40" fmla="*/ 42 w 67"/>
                <a:gd name="T41" fmla="*/ 8 h 92"/>
                <a:gd name="T42" fmla="*/ 42 w 67"/>
                <a:gd name="T43" fmla="*/ 8 h 92"/>
                <a:gd name="T44" fmla="*/ 33 w 67"/>
                <a:gd name="T45" fmla="*/ 17 h 92"/>
                <a:gd name="T46" fmla="*/ 33 w 67"/>
                <a:gd name="T47" fmla="*/ 17 h 92"/>
                <a:gd name="T48" fmla="*/ 42 w 67"/>
                <a:gd name="T49" fmla="*/ 17 h 92"/>
                <a:gd name="T50" fmla="*/ 33 w 67"/>
                <a:gd name="T51" fmla="*/ 25 h 92"/>
                <a:gd name="T52" fmla="*/ 25 w 67"/>
                <a:gd name="T53" fmla="*/ 25 h 92"/>
                <a:gd name="T54" fmla="*/ 16 w 67"/>
                <a:gd name="T55" fmla="*/ 25 h 92"/>
                <a:gd name="T56" fmla="*/ 8 w 67"/>
                <a:gd name="T57" fmla="*/ 25 h 92"/>
                <a:gd name="T58" fmla="*/ 16 w 67"/>
                <a:gd name="T59" fmla="*/ 34 h 92"/>
                <a:gd name="T60" fmla="*/ 8 w 67"/>
                <a:gd name="T61" fmla="*/ 34 h 92"/>
                <a:gd name="T62" fmla="*/ 16 w 67"/>
                <a:gd name="T63" fmla="*/ 34 h 92"/>
                <a:gd name="T64" fmla="*/ 16 w 67"/>
                <a:gd name="T65" fmla="*/ 42 h 92"/>
                <a:gd name="T66" fmla="*/ 8 w 67"/>
                <a:gd name="T67" fmla="*/ 42 h 92"/>
                <a:gd name="T68" fmla="*/ 8 w 67"/>
                <a:gd name="T69" fmla="*/ 50 h 92"/>
                <a:gd name="T70" fmla="*/ 25 w 67"/>
                <a:gd name="T71" fmla="*/ 50 h 92"/>
                <a:gd name="T72" fmla="*/ 16 w 67"/>
                <a:gd name="T73" fmla="*/ 59 h 92"/>
                <a:gd name="T74" fmla="*/ 8 w 67"/>
                <a:gd name="T75" fmla="*/ 67 h 92"/>
                <a:gd name="T76" fmla="*/ 16 w 67"/>
                <a:gd name="T77" fmla="*/ 67 h 92"/>
                <a:gd name="T78" fmla="*/ 25 w 67"/>
                <a:gd name="T79" fmla="*/ 67 h 92"/>
                <a:gd name="T80" fmla="*/ 16 w 67"/>
                <a:gd name="T81" fmla="*/ 67 h 92"/>
                <a:gd name="T82" fmla="*/ 8 w 67"/>
                <a:gd name="T83" fmla="*/ 76 h 92"/>
                <a:gd name="T84" fmla="*/ 8 w 67"/>
                <a:gd name="T85" fmla="*/ 76 h 92"/>
                <a:gd name="T86" fmla="*/ 8 w 67"/>
                <a:gd name="T87" fmla="*/ 76 h 92"/>
                <a:gd name="T88" fmla="*/ 8 w 67"/>
                <a:gd name="T89" fmla="*/ 76 h 92"/>
                <a:gd name="T90" fmla="*/ 0 w 67"/>
                <a:gd name="T91" fmla="*/ 84 h 92"/>
                <a:gd name="T92" fmla="*/ 16 w 67"/>
                <a:gd name="T93" fmla="*/ 84 h 92"/>
                <a:gd name="T94" fmla="*/ 8 w 67"/>
                <a:gd name="T95" fmla="*/ 92 h 92"/>
                <a:gd name="T96" fmla="*/ 8 w 67"/>
                <a:gd name="T97" fmla="*/ 92 h 92"/>
                <a:gd name="T98" fmla="*/ 16 w 67"/>
                <a:gd name="T9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92">
                  <a:moveTo>
                    <a:pt x="16" y="92"/>
                  </a:moveTo>
                  <a:lnTo>
                    <a:pt x="25" y="92"/>
                  </a:lnTo>
                  <a:lnTo>
                    <a:pt x="33" y="92"/>
                  </a:lnTo>
                  <a:lnTo>
                    <a:pt x="33" y="92"/>
                  </a:lnTo>
                  <a:lnTo>
                    <a:pt x="33" y="84"/>
                  </a:lnTo>
                  <a:lnTo>
                    <a:pt x="33" y="84"/>
                  </a:lnTo>
                  <a:lnTo>
                    <a:pt x="33" y="84"/>
                  </a:lnTo>
                  <a:lnTo>
                    <a:pt x="42" y="84"/>
                  </a:lnTo>
                  <a:lnTo>
                    <a:pt x="42" y="84"/>
                  </a:lnTo>
                  <a:lnTo>
                    <a:pt x="42" y="84"/>
                  </a:lnTo>
                  <a:lnTo>
                    <a:pt x="42" y="84"/>
                  </a:lnTo>
                  <a:lnTo>
                    <a:pt x="50" y="84"/>
                  </a:lnTo>
                  <a:lnTo>
                    <a:pt x="58" y="76"/>
                  </a:lnTo>
                  <a:lnTo>
                    <a:pt x="58" y="84"/>
                  </a:lnTo>
                  <a:lnTo>
                    <a:pt x="58" y="76"/>
                  </a:lnTo>
                  <a:lnTo>
                    <a:pt x="58" y="76"/>
                  </a:lnTo>
                  <a:lnTo>
                    <a:pt x="67" y="76"/>
                  </a:lnTo>
                  <a:lnTo>
                    <a:pt x="58" y="76"/>
                  </a:lnTo>
                  <a:lnTo>
                    <a:pt x="67" y="76"/>
                  </a:lnTo>
                  <a:lnTo>
                    <a:pt x="67" y="67"/>
                  </a:lnTo>
                  <a:lnTo>
                    <a:pt x="67" y="67"/>
                  </a:lnTo>
                  <a:lnTo>
                    <a:pt x="67" y="67"/>
                  </a:lnTo>
                  <a:lnTo>
                    <a:pt x="67" y="59"/>
                  </a:lnTo>
                  <a:lnTo>
                    <a:pt x="67" y="50"/>
                  </a:lnTo>
                  <a:lnTo>
                    <a:pt x="67" y="50"/>
                  </a:lnTo>
                  <a:lnTo>
                    <a:pt x="67" y="50"/>
                  </a:lnTo>
                  <a:lnTo>
                    <a:pt x="67" y="50"/>
                  </a:lnTo>
                  <a:lnTo>
                    <a:pt x="67" y="42"/>
                  </a:lnTo>
                  <a:lnTo>
                    <a:pt x="67" y="42"/>
                  </a:lnTo>
                  <a:lnTo>
                    <a:pt x="67" y="34"/>
                  </a:lnTo>
                  <a:lnTo>
                    <a:pt x="67" y="34"/>
                  </a:lnTo>
                  <a:lnTo>
                    <a:pt x="67" y="34"/>
                  </a:lnTo>
                  <a:lnTo>
                    <a:pt x="67" y="34"/>
                  </a:lnTo>
                  <a:lnTo>
                    <a:pt x="58" y="34"/>
                  </a:lnTo>
                  <a:lnTo>
                    <a:pt x="58" y="25"/>
                  </a:lnTo>
                  <a:lnTo>
                    <a:pt x="50" y="25"/>
                  </a:lnTo>
                  <a:lnTo>
                    <a:pt x="50" y="25"/>
                  </a:lnTo>
                  <a:lnTo>
                    <a:pt x="50" y="34"/>
                  </a:lnTo>
                  <a:lnTo>
                    <a:pt x="50" y="34"/>
                  </a:lnTo>
                  <a:lnTo>
                    <a:pt x="42" y="25"/>
                  </a:lnTo>
                  <a:lnTo>
                    <a:pt x="42" y="17"/>
                  </a:lnTo>
                  <a:lnTo>
                    <a:pt x="50" y="17"/>
                  </a:lnTo>
                  <a:lnTo>
                    <a:pt x="50" y="8"/>
                  </a:lnTo>
                  <a:lnTo>
                    <a:pt x="50" y="8"/>
                  </a:lnTo>
                  <a:lnTo>
                    <a:pt x="50" y="8"/>
                  </a:lnTo>
                  <a:lnTo>
                    <a:pt x="50" y="8"/>
                  </a:lnTo>
                  <a:lnTo>
                    <a:pt x="58" y="8"/>
                  </a:lnTo>
                  <a:lnTo>
                    <a:pt x="58" y="8"/>
                  </a:lnTo>
                  <a:lnTo>
                    <a:pt x="58" y="0"/>
                  </a:lnTo>
                  <a:lnTo>
                    <a:pt x="50" y="0"/>
                  </a:lnTo>
                  <a:lnTo>
                    <a:pt x="50" y="0"/>
                  </a:lnTo>
                  <a:lnTo>
                    <a:pt x="50" y="0"/>
                  </a:lnTo>
                  <a:lnTo>
                    <a:pt x="50" y="8"/>
                  </a:lnTo>
                  <a:lnTo>
                    <a:pt x="50" y="8"/>
                  </a:lnTo>
                  <a:lnTo>
                    <a:pt x="50" y="8"/>
                  </a:lnTo>
                  <a:lnTo>
                    <a:pt x="50" y="8"/>
                  </a:lnTo>
                  <a:lnTo>
                    <a:pt x="50" y="0"/>
                  </a:lnTo>
                  <a:lnTo>
                    <a:pt x="42" y="0"/>
                  </a:lnTo>
                  <a:lnTo>
                    <a:pt x="50" y="8"/>
                  </a:lnTo>
                  <a:lnTo>
                    <a:pt x="42" y="8"/>
                  </a:lnTo>
                  <a:lnTo>
                    <a:pt x="42" y="8"/>
                  </a:lnTo>
                  <a:lnTo>
                    <a:pt x="42" y="8"/>
                  </a:lnTo>
                  <a:lnTo>
                    <a:pt x="42" y="8"/>
                  </a:lnTo>
                  <a:lnTo>
                    <a:pt x="33" y="8"/>
                  </a:lnTo>
                  <a:lnTo>
                    <a:pt x="33" y="8"/>
                  </a:lnTo>
                  <a:lnTo>
                    <a:pt x="42" y="8"/>
                  </a:lnTo>
                  <a:lnTo>
                    <a:pt x="33" y="17"/>
                  </a:lnTo>
                  <a:lnTo>
                    <a:pt x="33" y="17"/>
                  </a:lnTo>
                  <a:lnTo>
                    <a:pt x="33" y="17"/>
                  </a:lnTo>
                  <a:lnTo>
                    <a:pt x="33" y="17"/>
                  </a:lnTo>
                  <a:lnTo>
                    <a:pt x="33" y="17"/>
                  </a:lnTo>
                  <a:lnTo>
                    <a:pt x="33" y="17"/>
                  </a:lnTo>
                  <a:lnTo>
                    <a:pt x="33" y="17"/>
                  </a:lnTo>
                  <a:lnTo>
                    <a:pt x="42" y="17"/>
                  </a:lnTo>
                  <a:lnTo>
                    <a:pt x="42" y="17"/>
                  </a:lnTo>
                  <a:lnTo>
                    <a:pt x="33" y="25"/>
                  </a:lnTo>
                  <a:lnTo>
                    <a:pt x="33" y="25"/>
                  </a:lnTo>
                  <a:lnTo>
                    <a:pt x="33" y="25"/>
                  </a:lnTo>
                  <a:lnTo>
                    <a:pt x="25" y="25"/>
                  </a:lnTo>
                  <a:lnTo>
                    <a:pt x="25" y="25"/>
                  </a:lnTo>
                  <a:lnTo>
                    <a:pt x="25" y="25"/>
                  </a:lnTo>
                  <a:lnTo>
                    <a:pt x="25" y="25"/>
                  </a:lnTo>
                  <a:lnTo>
                    <a:pt x="16" y="25"/>
                  </a:lnTo>
                  <a:lnTo>
                    <a:pt x="16" y="25"/>
                  </a:lnTo>
                  <a:lnTo>
                    <a:pt x="8" y="25"/>
                  </a:lnTo>
                  <a:lnTo>
                    <a:pt x="8" y="25"/>
                  </a:lnTo>
                  <a:lnTo>
                    <a:pt x="8" y="25"/>
                  </a:lnTo>
                  <a:lnTo>
                    <a:pt x="8" y="34"/>
                  </a:lnTo>
                  <a:lnTo>
                    <a:pt x="16" y="34"/>
                  </a:lnTo>
                  <a:lnTo>
                    <a:pt x="16" y="34"/>
                  </a:lnTo>
                  <a:lnTo>
                    <a:pt x="8" y="34"/>
                  </a:lnTo>
                  <a:lnTo>
                    <a:pt x="8" y="34"/>
                  </a:lnTo>
                  <a:lnTo>
                    <a:pt x="8" y="34"/>
                  </a:lnTo>
                  <a:lnTo>
                    <a:pt x="16" y="34"/>
                  </a:lnTo>
                  <a:lnTo>
                    <a:pt x="16" y="34"/>
                  </a:lnTo>
                  <a:lnTo>
                    <a:pt x="16" y="34"/>
                  </a:lnTo>
                  <a:lnTo>
                    <a:pt x="16" y="42"/>
                  </a:lnTo>
                  <a:lnTo>
                    <a:pt x="8" y="42"/>
                  </a:lnTo>
                  <a:lnTo>
                    <a:pt x="16" y="42"/>
                  </a:lnTo>
                  <a:lnTo>
                    <a:pt x="8" y="42"/>
                  </a:lnTo>
                  <a:lnTo>
                    <a:pt x="8" y="42"/>
                  </a:lnTo>
                  <a:lnTo>
                    <a:pt x="8" y="42"/>
                  </a:lnTo>
                  <a:lnTo>
                    <a:pt x="8" y="50"/>
                  </a:lnTo>
                  <a:lnTo>
                    <a:pt x="16" y="50"/>
                  </a:lnTo>
                  <a:lnTo>
                    <a:pt x="8" y="50"/>
                  </a:lnTo>
                  <a:lnTo>
                    <a:pt x="16" y="50"/>
                  </a:lnTo>
                  <a:lnTo>
                    <a:pt x="16" y="50"/>
                  </a:lnTo>
                  <a:lnTo>
                    <a:pt x="25" y="50"/>
                  </a:lnTo>
                  <a:lnTo>
                    <a:pt x="25" y="59"/>
                  </a:lnTo>
                  <a:lnTo>
                    <a:pt x="16" y="50"/>
                  </a:lnTo>
                  <a:lnTo>
                    <a:pt x="16" y="59"/>
                  </a:lnTo>
                  <a:lnTo>
                    <a:pt x="16" y="59"/>
                  </a:lnTo>
                  <a:lnTo>
                    <a:pt x="16" y="67"/>
                  </a:lnTo>
                  <a:lnTo>
                    <a:pt x="8" y="67"/>
                  </a:lnTo>
                  <a:lnTo>
                    <a:pt x="8" y="67"/>
                  </a:lnTo>
                  <a:lnTo>
                    <a:pt x="16" y="67"/>
                  </a:lnTo>
                  <a:lnTo>
                    <a:pt x="16" y="67"/>
                  </a:lnTo>
                  <a:lnTo>
                    <a:pt x="25" y="67"/>
                  </a:lnTo>
                  <a:lnTo>
                    <a:pt x="25" y="67"/>
                  </a:lnTo>
                  <a:lnTo>
                    <a:pt x="25" y="67"/>
                  </a:lnTo>
                  <a:lnTo>
                    <a:pt x="25" y="67"/>
                  </a:lnTo>
                  <a:lnTo>
                    <a:pt x="16" y="67"/>
                  </a:lnTo>
                  <a:lnTo>
                    <a:pt x="16" y="67"/>
                  </a:lnTo>
                  <a:lnTo>
                    <a:pt x="16" y="67"/>
                  </a:lnTo>
                  <a:lnTo>
                    <a:pt x="8" y="67"/>
                  </a:lnTo>
                  <a:lnTo>
                    <a:pt x="8" y="76"/>
                  </a:lnTo>
                  <a:lnTo>
                    <a:pt x="8" y="76"/>
                  </a:lnTo>
                  <a:lnTo>
                    <a:pt x="8" y="76"/>
                  </a:lnTo>
                  <a:lnTo>
                    <a:pt x="8" y="76"/>
                  </a:lnTo>
                  <a:lnTo>
                    <a:pt x="8" y="76"/>
                  </a:lnTo>
                  <a:lnTo>
                    <a:pt x="8" y="76"/>
                  </a:lnTo>
                  <a:lnTo>
                    <a:pt x="8" y="76"/>
                  </a:lnTo>
                  <a:lnTo>
                    <a:pt x="0" y="76"/>
                  </a:lnTo>
                  <a:lnTo>
                    <a:pt x="0" y="76"/>
                  </a:lnTo>
                  <a:lnTo>
                    <a:pt x="8" y="76"/>
                  </a:lnTo>
                  <a:lnTo>
                    <a:pt x="8" y="84"/>
                  </a:lnTo>
                  <a:lnTo>
                    <a:pt x="0" y="84"/>
                  </a:lnTo>
                  <a:lnTo>
                    <a:pt x="0" y="84"/>
                  </a:lnTo>
                  <a:lnTo>
                    <a:pt x="8" y="84"/>
                  </a:lnTo>
                  <a:lnTo>
                    <a:pt x="8" y="84"/>
                  </a:lnTo>
                  <a:lnTo>
                    <a:pt x="16" y="84"/>
                  </a:lnTo>
                  <a:lnTo>
                    <a:pt x="8" y="92"/>
                  </a:lnTo>
                  <a:lnTo>
                    <a:pt x="8" y="92"/>
                  </a:lnTo>
                  <a:lnTo>
                    <a:pt x="8" y="92"/>
                  </a:lnTo>
                  <a:lnTo>
                    <a:pt x="16" y="84"/>
                  </a:lnTo>
                  <a:lnTo>
                    <a:pt x="16" y="92"/>
                  </a:lnTo>
                  <a:lnTo>
                    <a:pt x="8" y="92"/>
                  </a:lnTo>
                  <a:lnTo>
                    <a:pt x="8" y="92"/>
                  </a:lnTo>
                  <a:lnTo>
                    <a:pt x="8" y="92"/>
                  </a:lnTo>
                  <a:lnTo>
                    <a:pt x="16" y="92"/>
                  </a:lnTo>
                  <a:lnTo>
                    <a:pt x="16" y="9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noEditPoints="1"/>
            </p:cNvSpPr>
            <p:nvPr/>
          </p:nvSpPr>
          <p:spPr bwMode="auto">
            <a:xfrm>
              <a:off x="3108" y="1673"/>
              <a:ext cx="151" cy="277"/>
            </a:xfrm>
            <a:custGeom>
              <a:avLst/>
              <a:gdLst>
                <a:gd name="T0" fmla="*/ 1 w 18"/>
                <a:gd name="T1" fmla="*/ 19 h 33"/>
                <a:gd name="T2" fmla="*/ 4 w 18"/>
                <a:gd name="T3" fmla="*/ 19 h 33"/>
                <a:gd name="T4" fmla="*/ 4 w 18"/>
                <a:gd name="T5" fmla="*/ 21 h 33"/>
                <a:gd name="T6" fmla="*/ 13 w 18"/>
                <a:gd name="T7" fmla="*/ 0 h 33"/>
                <a:gd name="T8" fmla="*/ 13 w 18"/>
                <a:gd name="T9" fmla="*/ 0 h 33"/>
                <a:gd name="T10" fmla="*/ 12 w 18"/>
                <a:gd name="T11" fmla="*/ 1 h 33"/>
                <a:gd name="T12" fmla="*/ 17 w 18"/>
                <a:gd name="T13" fmla="*/ 29 h 33"/>
                <a:gd name="T14" fmla="*/ 12 w 18"/>
                <a:gd name="T15" fmla="*/ 31 h 33"/>
                <a:gd name="T16" fmla="*/ 2 w 18"/>
                <a:gd name="T17" fmla="*/ 14 h 33"/>
                <a:gd name="T18" fmla="*/ 3 w 18"/>
                <a:gd name="T19" fmla="*/ 12 h 33"/>
                <a:gd name="T20" fmla="*/ 9 w 18"/>
                <a:gd name="T21" fmla="*/ 6 h 33"/>
                <a:gd name="T22" fmla="*/ 8 w 18"/>
                <a:gd name="T23" fmla="*/ 7 h 33"/>
                <a:gd name="T24" fmla="*/ 4 w 18"/>
                <a:gd name="T25" fmla="*/ 9 h 33"/>
                <a:gd name="T26" fmla="*/ 2 w 18"/>
                <a:gd name="T27" fmla="*/ 10 h 33"/>
                <a:gd name="T28" fmla="*/ 1 w 18"/>
                <a:gd name="T29" fmla="*/ 11 h 33"/>
                <a:gd name="T30" fmla="*/ 2 w 18"/>
                <a:gd name="T31" fmla="*/ 12 h 33"/>
                <a:gd name="T32" fmla="*/ 3 w 18"/>
                <a:gd name="T33" fmla="*/ 11 h 33"/>
                <a:gd name="T34" fmla="*/ 4 w 18"/>
                <a:gd name="T35" fmla="*/ 11 h 33"/>
                <a:gd name="T36" fmla="*/ 4 w 18"/>
                <a:gd name="T37" fmla="*/ 14 h 33"/>
                <a:gd name="T38" fmla="*/ 4 w 18"/>
                <a:gd name="T39" fmla="*/ 16 h 33"/>
                <a:gd name="T40" fmla="*/ 5 w 18"/>
                <a:gd name="T41" fmla="*/ 17 h 33"/>
                <a:gd name="T42" fmla="*/ 6 w 18"/>
                <a:gd name="T43" fmla="*/ 21 h 33"/>
                <a:gd name="T44" fmla="*/ 5 w 18"/>
                <a:gd name="T45" fmla="*/ 33 h 33"/>
                <a:gd name="T46" fmla="*/ 8 w 18"/>
                <a:gd name="T47" fmla="*/ 32 h 33"/>
                <a:gd name="T48" fmla="*/ 10 w 18"/>
                <a:gd name="T49" fmla="*/ 31 h 33"/>
                <a:gd name="T50" fmla="*/ 13 w 18"/>
                <a:gd name="T51" fmla="*/ 31 h 33"/>
                <a:gd name="T52" fmla="*/ 17 w 18"/>
                <a:gd name="T53" fmla="*/ 30 h 33"/>
                <a:gd name="T54" fmla="*/ 16 w 18"/>
                <a:gd name="T55" fmla="*/ 29 h 33"/>
                <a:gd name="T56" fmla="*/ 17 w 18"/>
                <a:gd name="T57" fmla="*/ 27 h 33"/>
                <a:gd name="T58" fmla="*/ 18 w 18"/>
                <a:gd name="T59" fmla="*/ 27 h 33"/>
                <a:gd name="T60" fmla="*/ 15 w 18"/>
                <a:gd name="T61" fmla="*/ 24 h 33"/>
                <a:gd name="T62" fmla="*/ 13 w 18"/>
                <a:gd name="T63" fmla="*/ 22 h 33"/>
                <a:gd name="T64" fmla="*/ 14 w 18"/>
                <a:gd name="T65" fmla="*/ 21 h 33"/>
                <a:gd name="T66" fmla="*/ 11 w 18"/>
                <a:gd name="T67" fmla="*/ 17 h 33"/>
                <a:gd name="T68" fmla="*/ 8 w 18"/>
                <a:gd name="T69" fmla="*/ 15 h 33"/>
                <a:gd name="T70" fmla="*/ 8 w 18"/>
                <a:gd name="T71" fmla="*/ 14 h 33"/>
                <a:gd name="T72" fmla="*/ 10 w 18"/>
                <a:gd name="T73" fmla="*/ 11 h 33"/>
                <a:gd name="T74" fmla="*/ 8 w 18"/>
                <a:gd name="T75" fmla="*/ 11 h 33"/>
                <a:gd name="T76" fmla="*/ 7 w 18"/>
                <a:gd name="T77" fmla="*/ 10 h 33"/>
                <a:gd name="T78" fmla="*/ 7 w 18"/>
                <a:gd name="T79" fmla="*/ 8 h 33"/>
                <a:gd name="T80" fmla="*/ 5 w 18"/>
                <a:gd name="T81" fmla="*/ 8 h 33"/>
                <a:gd name="T82" fmla="*/ 5 w 18"/>
                <a:gd name="T83" fmla="*/ 10 h 33"/>
                <a:gd name="T84" fmla="*/ 4 w 18"/>
                <a:gd name="T85" fmla="*/ 11 h 33"/>
                <a:gd name="T86" fmla="*/ 4 w 18"/>
                <a:gd name="T87" fmla="*/ 12 h 33"/>
                <a:gd name="T88" fmla="*/ 4 w 18"/>
                <a:gd name="T89" fmla="*/ 13 h 33"/>
                <a:gd name="T90" fmla="*/ 4 w 18"/>
                <a:gd name="T91" fmla="*/ 14 h 33"/>
                <a:gd name="T92" fmla="*/ 4 w 18"/>
                <a:gd name="T93" fmla="*/ 16 h 33"/>
                <a:gd name="T94" fmla="*/ 5 w 18"/>
                <a:gd name="T95" fmla="*/ 16 h 33"/>
                <a:gd name="T96" fmla="*/ 6 w 18"/>
                <a:gd name="T97" fmla="*/ 15 h 33"/>
                <a:gd name="T98" fmla="*/ 5 w 18"/>
                <a:gd name="T99" fmla="*/ 19 h 33"/>
                <a:gd name="T100" fmla="*/ 7 w 18"/>
                <a:gd name="T101" fmla="*/ 19 h 33"/>
                <a:gd name="T102" fmla="*/ 9 w 18"/>
                <a:gd name="T103" fmla="*/ 21 h 33"/>
                <a:gd name="T104" fmla="*/ 9 w 18"/>
                <a:gd name="T105" fmla="*/ 23 h 33"/>
                <a:gd name="T106" fmla="*/ 6 w 18"/>
                <a:gd name="T107" fmla="*/ 25 h 33"/>
                <a:gd name="T108" fmla="*/ 6 w 18"/>
                <a:gd name="T109" fmla="*/ 27 h 33"/>
                <a:gd name="T110" fmla="*/ 5 w 18"/>
                <a:gd name="T111" fmla="*/ 28 h 33"/>
                <a:gd name="T112" fmla="*/ 8 w 18"/>
                <a:gd name="T113" fmla="*/ 29 h 33"/>
                <a:gd name="T114" fmla="*/ 9 w 18"/>
                <a:gd name="T115" fmla="*/ 30 h 33"/>
                <a:gd name="T116" fmla="*/ 5 w 18"/>
                <a:gd name="T117"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33">
                  <a:moveTo>
                    <a:pt x="3" y="21"/>
                  </a:moveTo>
                  <a:cubicBezTo>
                    <a:pt x="3" y="21"/>
                    <a:pt x="3" y="21"/>
                    <a:pt x="3" y="21"/>
                  </a:cubicBezTo>
                  <a:cubicBezTo>
                    <a:pt x="2" y="21"/>
                    <a:pt x="2" y="21"/>
                    <a:pt x="2" y="21"/>
                  </a:cubicBezTo>
                  <a:cubicBezTo>
                    <a:pt x="2" y="20"/>
                    <a:pt x="2" y="20"/>
                    <a:pt x="2" y="20"/>
                  </a:cubicBezTo>
                  <a:cubicBezTo>
                    <a:pt x="1" y="20"/>
                    <a:pt x="1" y="20"/>
                    <a:pt x="1" y="20"/>
                  </a:cubicBezTo>
                  <a:cubicBezTo>
                    <a:pt x="1" y="20"/>
                    <a:pt x="1" y="20"/>
                    <a:pt x="1" y="20"/>
                  </a:cubicBezTo>
                  <a:cubicBezTo>
                    <a:pt x="1" y="21"/>
                    <a:pt x="1" y="21"/>
                    <a:pt x="1" y="21"/>
                  </a:cubicBezTo>
                  <a:cubicBezTo>
                    <a:pt x="1" y="21"/>
                    <a:pt x="1" y="21"/>
                    <a:pt x="1" y="21"/>
                  </a:cubicBezTo>
                  <a:cubicBezTo>
                    <a:pt x="0" y="20"/>
                    <a:pt x="0" y="20"/>
                    <a:pt x="0" y="20"/>
                  </a:cubicBezTo>
                  <a:cubicBezTo>
                    <a:pt x="0" y="19"/>
                    <a:pt x="0" y="19"/>
                    <a:pt x="0" y="19"/>
                  </a:cubicBezTo>
                  <a:cubicBezTo>
                    <a:pt x="1" y="19"/>
                    <a:pt x="1" y="19"/>
                    <a:pt x="1" y="19"/>
                  </a:cubicBezTo>
                  <a:cubicBezTo>
                    <a:pt x="1" y="18"/>
                    <a:pt x="1" y="18"/>
                    <a:pt x="1" y="18"/>
                  </a:cubicBezTo>
                  <a:cubicBezTo>
                    <a:pt x="1" y="18"/>
                    <a:pt x="1" y="18"/>
                    <a:pt x="1" y="18"/>
                  </a:cubicBezTo>
                  <a:cubicBezTo>
                    <a:pt x="1" y="18"/>
                    <a:pt x="1" y="18"/>
                    <a:pt x="1" y="18"/>
                  </a:cubicBezTo>
                  <a:cubicBezTo>
                    <a:pt x="2" y="18"/>
                    <a:pt x="2" y="18"/>
                    <a:pt x="2" y="18"/>
                  </a:cubicBezTo>
                  <a:cubicBezTo>
                    <a:pt x="2" y="18"/>
                    <a:pt x="2" y="18"/>
                    <a:pt x="2" y="18"/>
                  </a:cubicBezTo>
                  <a:cubicBezTo>
                    <a:pt x="2" y="18"/>
                    <a:pt x="2" y="18"/>
                    <a:pt x="2" y="18"/>
                  </a:cubicBezTo>
                  <a:cubicBezTo>
                    <a:pt x="3" y="18"/>
                    <a:pt x="3" y="18"/>
                    <a:pt x="3" y="18"/>
                  </a:cubicBezTo>
                  <a:cubicBezTo>
                    <a:pt x="3" y="18"/>
                    <a:pt x="3" y="18"/>
                    <a:pt x="3" y="18"/>
                  </a:cubicBezTo>
                  <a:cubicBezTo>
                    <a:pt x="4" y="18"/>
                    <a:pt x="4" y="18"/>
                    <a:pt x="4" y="18"/>
                  </a:cubicBezTo>
                  <a:cubicBezTo>
                    <a:pt x="4" y="18"/>
                    <a:pt x="4" y="18"/>
                    <a:pt x="4" y="18"/>
                  </a:cubicBezTo>
                  <a:cubicBezTo>
                    <a:pt x="4" y="19"/>
                    <a:pt x="4" y="19"/>
                    <a:pt x="4" y="19"/>
                  </a:cubicBezTo>
                  <a:cubicBezTo>
                    <a:pt x="4" y="19"/>
                    <a:pt x="4" y="19"/>
                    <a:pt x="4" y="19"/>
                  </a:cubicBezTo>
                  <a:cubicBezTo>
                    <a:pt x="4" y="19"/>
                    <a:pt x="4" y="19"/>
                    <a:pt x="4" y="19"/>
                  </a:cubicBezTo>
                  <a:cubicBezTo>
                    <a:pt x="5" y="20"/>
                    <a:pt x="5" y="20"/>
                    <a:pt x="5"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4" y="20"/>
                    <a:pt x="4" y="20"/>
                    <a:pt x="4" y="20"/>
                  </a:cubicBezTo>
                  <a:cubicBezTo>
                    <a:pt x="4" y="21"/>
                    <a:pt x="4" y="21"/>
                    <a:pt x="4" y="21"/>
                  </a:cubicBezTo>
                  <a:cubicBezTo>
                    <a:pt x="3" y="21"/>
                    <a:pt x="3" y="21"/>
                    <a:pt x="3" y="21"/>
                  </a:cubicBezTo>
                  <a:cubicBezTo>
                    <a:pt x="3" y="21"/>
                    <a:pt x="3" y="21"/>
                    <a:pt x="3" y="21"/>
                  </a:cubicBezTo>
                  <a:cubicBezTo>
                    <a:pt x="3" y="21"/>
                    <a:pt x="3" y="21"/>
                    <a:pt x="3" y="21"/>
                  </a:cubicBezTo>
                  <a:cubicBezTo>
                    <a:pt x="3" y="21"/>
                    <a:pt x="3" y="21"/>
                    <a:pt x="3" y="21"/>
                  </a:cubicBezTo>
                  <a:close/>
                  <a:moveTo>
                    <a:pt x="12" y="3"/>
                  </a:moveTo>
                  <a:cubicBezTo>
                    <a:pt x="12" y="3"/>
                    <a:pt x="12" y="3"/>
                    <a:pt x="12" y="3"/>
                  </a:cubicBezTo>
                  <a:cubicBezTo>
                    <a:pt x="12" y="3"/>
                    <a:pt x="12" y="3"/>
                    <a:pt x="12" y="3"/>
                  </a:cubicBezTo>
                  <a:cubicBezTo>
                    <a:pt x="12" y="3"/>
                    <a:pt x="12" y="3"/>
                    <a:pt x="12" y="3"/>
                  </a:cubicBezTo>
                  <a:close/>
                  <a:moveTo>
                    <a:pt x="13" y="0"/>
                  </a:moveTo>
                  <a:cubicBezTo>
                    <a:pt x="13" y="0"/>
                    <a:pt x="13" y="0"/>
                    <a:pt x="13" y="0"/>
                  </a:cubicBezTo>
                  <a:cubicBezTo>
                    <a:pt x="13" y="0"/>
                    <a:pt x="13" y="0"/>
                    <a:pt x="13" y="0"/>
                  </a:cubicBezTo>
                  <a:cubicBezTo>
                    <a:pt x="13" y="0"/>
                    <a:pt x="13" y="0"/>
                    <a:pt x="13" y="0"/>
                  </a:cubicBezTo>
                  <a:close/>
                  <a:moveTo>
                    <a:pt x="12" y="1"/>
                  </a:moveTo>
                  <a:cubicBezTo>
                    <a:pt x="12" y="1"/>
                    <a:pt x="12" y="1"/>
                    <a:pt x="12" y="1"/>
                  </a:cubicBezTo>
                  <a:cubicBezTo>
                    <a:pt x="12" y="1"/>
                    <a:pt x="12" y="1"/>
                    <a:pt x="12" y="1"/>
                  </a:cubicBezTo>
                  <a:cubicBezTo>
                    <a:pt x="12" y="1"/>
                    <a:pt x="12" y="1"/>
                    <a:pt x="12" y="1"/>
                  </a:cubicBezTo>
                  <a:cubicBezTo>
                    <a:pt x="12" y="1"/>
                    <a:pt x="12" y="1"/>
                    <a:pt x="12" y="1"/>
                  </a:cubicBezTo>
                  <a:close/>
                  <a:moveTo>
                    <a:pt x="12" y="1"/>
                  </a:moveTo>
                  <a:cubicBezTo>
                    <a:pt x="12" y="1"/>
                    <a:pt x="12" y="1"/>
                    <a:pt x="12" y="1"/>
                  </a:cubicBezTo>
                  <a:cubicBezTo>
                    <a:pt x="12" y="1"/>
                    <a:pt x="12" y="1"/>
                    <a:pt x="12" y="1"/>
                  </a:cubicBezTo>
                  <a:cubicBezTo>
                    <a:pt x="12" y="0"/>
                    <a:pt x="12" y="0"/>
                    <a:pt x="12" y="0"/>
                  </a:cubicBezTo>
                  <a:cubicBezTo>
                    <a:pt x="13" y="0"/>
                    <a:pt x="13" y="0"/>
                    <a:pt x="13" y="0"/>
                  </a:cubicBezTo>
                  <a:cubicBezTo>
                    <a:pt x="13" y="1"/>
                    <a:pt x="13" y="1"/>
                    <a:pt x="13" y="1"/>
                  </a:cubicBezTo>
                  <a:cubicBezTo>
                    <a:pt x="12" y="1"/>
                    <a:pt x="12" y="1"/>
                    <a:pt x="12" y="1"/>
                  </a:cubicBezTo>
                  <a:close/>
                  <a:moveTo>
                    <a:pt x="12" y="2"/>
                  </a:moveTo>
                  <a:cubicBezTo>
                    <a:pt x="12" y="2"/>
                    <a:pt x="12" y="2"/>
                    <a:pt x="12" y="2"/>
                  </a:cubicBezTo>
                  <a:cubicBezTo>
                    <a:pt x="12" y="2"/>
                    <a:pt x="12" y="2"/>
                    <a:pt x="12" y="2"/>
                  </a:cubicBezTo>
                  <a:cubicBezTo>
                    <a:pt x="11" y="2"/>
                    <a:pt x="11" y="2"/>
                    <a:pt x="11" y="2"/>
                  </a:cubicBezTo>
                  <a:cubicBezTo>
                    <a:pt x="12" y="2"/>
                    <a:pt x="12" y="2"/>
                    <a:pt x="12" y="2"/>
                  </a:cubicBezTo>
                  <a:cubicBezTo>
                    <a:pt x="12" y="2"/>
                    <a:pt x="12" y="2"/>
                    <a:pt x="12" y="2"/>
                  </a:cubicBezTo>
                  <a:cubicBezTo>
                    <a:pt x="12" y="2"/>
                    <a:pt x="12" y="2"/>
                    <a:pt x="12" y="2"/>
                  </a:cubicBezTo>
                  <a:cubicBezTo>
                    <a:pt x="12" y="1"/>
                    <a:pt x="12" y="1"/>
                    <a:pt x="12" y="1"/>
                  </a:cubicBezTo>
                  <a:cubicBezTo>
                    <a:pt x="12" y="1"/>
                    <a:pt x="12" y="1"/>
                    <a:pt x="12" y="1"/>
                  </a:cubicBezTo>
                  <a:cubicBezTo>
                    <a:pt x="12" y="1"/>
                    <a:pt x="12" y="1"/>
                    <a:pt x="12" y="1"/>
                  </a:cubicBezTo>
                  <a:cubicBezTo>
                    <a:pt x="13" y="1"/>
                    <a:pt x="13" y="1"/>
                    <a:pt x="13" y="1"/>
                  </a:cubicBezTo>
                  <a:cubicBezTo>
                    <a:pt x="12" y="2"/>
                    <a:pt x="12" y="2"/>
                    <a:pt x="12" y="2"/>
                  </a:cubicBezTo>
                  <a:cubicBezTo>
                    <a:pt x="13" y="2"/>
                    <a:pt x="13" y="2"/>
                    <a:pt x="13" y="2"/>
                  </a:cubicBezTo>
                  <a:cubicBezTo>
                    <a:pt x="12" y="2"/>
                    <a:pt x="12" y="2"/>
                    <a:pt x="12" y="2"/>
                  </a:cubicBezTo>
                  <a:cubicBezTo>
                    <a:pt x="12" y="2"/>
                    <a:pt x="12" y="2"/>
                    <a:pt x="12" y="2"/>
                  </a:cubicBezTo>
                  <a:cubicBezTo>
                    <a:pt x="12" y="2"/>
                    <a:pt x="12" y="2"/>
                    <a:pt x="12" y="2"/>
                  </a:cubicBezTo>
                  <a:close/>
                  <a:moveTo>
                    <a:pt x="16" y="29"/>
                  </a:moveTo>
                  <a:cubicBezTo>
                    <a:pt x="16" y="29"/>
                    <a:pt x="16" y="29"/>
                    <a:pt x="16" y="29"/>
                  </a:cubicBezTo>
                  <a:cubicBezTo>
                    <a:pt x="17" y="29"/>
                    <a:pt x="17" y="29"/>
                    <a:pt x="17" y="29"/>
                  </a:cubicBezTo>
                  <a:cubicBezTo>
                    <a:pt x="17" y="29"/>
                    <a:pt x="17" y="29"/>
                    <a:pt x="17" y="29"/>
                  </a:cubicBezTo>
                  <a:cubicBezTo>
                    <a:pt x="16" y="28"/>
                    <a:pt x="16" y="28"/>
                    <a:pt x="16" y="28"/>
                  </a:cubicBezTo>
                  <a:cubicBezTo>
                    <a:pt x="16" y="29"/>
                    <a:pt x="16" y="29"/>
                    <a:pt x="16" y="29"/>
                  </a:cubicBezTo>
                  <a:close/>
                  <a:moveTo>
                    <a:pt x="12" y="31"/>
                  </a:moveTo>
                  <a:cubicBezTo>
                    <a:pt x="12" y="31"/>
                    <a:pt x="12" y="31"/>
                    <a:pt x="12" y="31"/>
                  </a:cubicBezTo>
                  <a:cubicBezTo>
                    <a:pt x="13" y="31"/>
                    <a:pt x="13" y="31"/>
                    <a:pt x="13" y="31"/>
                  </a:cubicBezTo>
                  <a:cubicBezTo>
                    <a:pt x="13" y="31"/>
                    <a:pt x="13" y="31"/>
                    <a:pt x="13" y="31"/>
                  </a:cubicBezTo>
                  <a:cubicBezTo>
                    <a:pt x="13" y="31"/>
                    <a:pt x="13" y="31"/>
                    <a:pt x="13" y="31"/>
                  </a:cubicBezTo>
                  <a:cubicBezTo>
                    <a:pt x="13" y="31"/>
                    <a:pt x="13" y="31"/>
                    <a:pt x="13" y="31"/>
                  </a:cubicBezTo>
                  <a:cubicBezTo>
                    <a:pt x="12" y="31"/>
                    <a:pt x="12" y="31"/>
                    <a:pt x="12" y="31"/>
                  </a:cubicBezTo>
                  <a:cubicBezTo>
                    <a:pt x="12" y="31"/>
                    <a:pt x="12" y="31"/>
                    <a:pt x="12" y="31"/>
                  </a:cubicBezTo>
                  <a:cubicBezTo>
                    <a:pt x="12" y="31"/>
                    <a:pt x="12" y="31"/>
                    <a:pt x="12" y="31"/>
                  </a:cubicBezTo>
                  <a:close/>
                  <a:moveTo>
                    <a:pt x="5" y="16"/>
                  </a:moveTo>
                  <a:cubicBezTo>
                    <a:pt x="5" y="16"/>
                    <a:pt x="5" y="16"/>
                    <a:pt x="5" y="16"/>
                  </a:cubicBezTo>
                  <a:cubicBezTo>
                    <a:pt x="5" y="16"/>
                    <a:pt x="5" y="16"/>
                    <a:pt x="5" y="16"/>
                  </a:cubicBezTo>
                  <a:cubicBezTo>
                    <a:pt x="5" y="16"/>
                    <a:pt x="5" y="16"/>
                    <a:pt x="5" y="16"/>
                  </a:cubicBezTo>
                  <a:cubicBezTo>
                    <a:pt x="5" y="16"/>
                    <a:pt x="5" y="16"/>
                    <a:pt x="5" y="16"/>
                  </a:cubicBezTo>
                  <a:close/>
                  <a:moveTo>
                    <a:pt x="3" y="15"/>
                  </a:moveTo>
                  <a:cubicBezTo>
                    <a:pt x="3" y="15"/>
                    <a:pt x="3" y="15"/>
                    <a:pt x="3" y="15"/>
                  </a:cubicBezTo>
                  <a:cubicBezTo>
                    <a:pt x="3" y="15"/>
                    <a:pt x="3" y="15"/>
                    <a:pt x="3" y="15"/>
                  </a:cubicBezTo>
                  <a:cubicBezTo>
                    <a:pt x="3" y="15"/>
                    <a:pt x="3" y="15"/>
                    <a:pt x="3" y="15"/>
                  </a:cubicBezTo>
                  <a:close/>
                  <a:moveTo>
                    <a:pt x="2" y="14"/>
                  </a:moveTo>
                  <a:cubicBezTo>
                    <a:pt x="2" y="14"/>
                    <a:pt x="2" y="14"/>
                    <a:pt x="2" y="14"/>
                  </a:cubicBezTo>
                  <a:cubicBezTo>
                    <a:pt x="2" y="14"/>
                    <a:pt x="2" y="14"/>
                    <a:pt x="2" y="14"/>
                  </a:cubicBezTo>
                  <a:cubicBezTo>
                    <a:pt x="2" y="14"/>
                    <a:pt x="2" y="14"/>
                    <a:pt x="2" y="14"/>
                  </a:cubicBezTo>
                  <a:close/>
                  <a:moveTo>
                    <a:pt x="3" y="14"/>
                  </a:moveTo>
                  <a:cubicBezTo>
                    <a:pt x="3" y="13"/>
                    <a:pt x="3" y="13"/>
                    <a:pt x="3" y="13"/>
                  </a:cubicBezTo>
                  <a:cubicBezTo>
                    <a:pt x="3" y="14"/>
                    <a:pt x="3" y="14"/>
                    <a:pt x="3" y="14"/>
                  </a:cubicBezTo>
                  <a:cubicBezTo>
                    <a:pt x="3" y="14"/>
                    <a:pt x="3" y="14"/>
                    <a:pt x="3" y="14"/>
                  </a:cubicBezTo>
                  <a:close/>
                  <a:moveTo>
                    <a:pt x="3" y="13"/>
                  </a:moveTo>
                  <a:cubicBezTo>
                    <a:pt x="4" y="13"/>
                    <a:pt x="4" y="13"/>
                    <a:pt x="4" y="13"/>
                  </a:cubicBezTo>
                  <a:cubicBezTo>
                    <a:pt x="3" y="13"/>
                    <a:pt x="3" y="13"/>
                    <a:pt x="3" y="13"/>
                  </a:cubicBezTo>
                  <a:cubicBezTo>
                    <a:pt x="3" y="13"/>
                    <a:pt x="3" y="13"/>
                    <a:pt x="3" y="13"/>
                  </a:cubicBezTo>
                  <a:close/>
                  <a:moveTo>
                    <a:pt x="3" y="12"/>
                  </a:moveTo>
                  <a:cubicBezTo>
                    <a:pt x="3" y="13"/>
                    <a:pt x="3" y="13"/>
                    <a:pt x="3" y="13"/>
                  </a:cubicBezTo>
                  <a:cubicBezTo>
                    <a:pt x="3" y="13"/>
                    <a:pt x="3" y="13"/>
                    <a:pt x="3" y="13"/>
                  </a:cubicBezTo>
                  <a:cubicBezTo>
                    <a:pt x="3" y="12"/>
                    <a:pt x="3" y="12"/>
                    <a:pt x="3" y="12"/>
                  </a:cubicBezTo>
                  <a:cubicBezTo>
                    <a:pt x="3" y="12"/>
                    <a:pt x="3" y="12"/>
                    <a:pt x="3" y="12"/>
                  </a:cubicBezTo>
                  <a:close/>
                  <a:moveTo>
                    <a:pt x="8" y="6"/>
                  </a:moveTo>
                  <a:cubicBezTo>
                    <a:pt x="9" y="6"/>
                    <a:pt x="9" y="6"/>
                    <a:pt x="9" y="6"/>
                  </a:cubicBezTo>
                  <a:cubicBezTo>
                    <a:pt x="9" y="6"/>
                    <a:pt x="9" y="6"/>
                    <a:pt x="9" y="6"/>
                  </a:cubicBezTo>
                  <a:cubicBezTo>
                    <a:pt x="8" y="6"/>
                    <a:pt x="8" y="6"/>
                    <a:pt x="8" y="6"/>
                  </a:cubicBezTo>
                  <a:close/>
                  <a:moveTo>
                    <a:pt x="8" y="6"/>
                  </a:moveTo>
                  <a:cubicBezTo>
                    <a:pt x="8" y="6"/>
                    <a:pt x="8" y="6"/>
                    <a:pt x="8" y="6"/>
                  </a:cubicBezTo>
                  <a:cubicBezTo>
                    <a:pt x="9" y="6"/>
                    <a:pt x="9" y="6"/>
                    <a:pt x="9" y="6"/>
                  </a:cubicBezTo>
                  <a:cubicBezTo>
                    <a:pt x="8" y="7"/>
                    <a:pt x="8" y="7"/>
                    <a:pt x="8" y="7"/>
                  </a:cubicBezTo>
                  <a:cubicBezTo>
                    <a:pt x="9" y="7"/>
                    <a:pt x="9" y="7"/>
                    <a:pt x="9" y="7"/>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6"/>
                    <a:pt x="8" y="6"/>
                    <a:pt x="8" y="6"/>
                  </a:cubicBezTo>
                  <a:close/>
                  <a:moveTo>
                    <a:pt x="8" y="7"/>
                  </a:moveTo>
                  <a:cubicBezTo>
                    <a:pt x="8" y="7"/>
                    <a:pt x="8" y="7"/>
                    <a:pt x="8" y="7"/>
                  </a:cubicBezTo>
                  <a:cubicBezTo>
                    <a:pt x="8" y="7"/>
                    <a:pt x="8" y="7"/>
                    <a:pt x="8" y="7"/>
                  </a:cubicBezTo>
                  <a:cubicBezTo>
                    <a:pt x="8" y="7"/>
                    <a:pt x="8" y="7"/>
                    <a:pt x="8" y="7"/>
                  </a:cubicBezTo>
                  <a:cubicBezTo>
                    <a:pt x="8" y="7"/>
                    <a:pt x="8" y="7"/>
                    <a:pt x="8" y="7"/>
                  </a:cubicBezTo>
                  <a:close/>
                  <a:moveTo>
                    <a:pt x="2" y="9"/>
                  </a:moveTo>
                  <a:cubicBezTo>
                    <a:pt x="2" y="9"/>
                    <a:pt x="2" y="9"/>
                    <a:pt x="2" y="9"/>
                  </a:cubicBezTo>
                  <a:cubicBezTo>
                    <a:pt x="2" y="9"/>
                    <a:pt x="2" y="9"/>
                    <a:pt x="2" y="9"/>
                  </a:cubicBezTo>
                  <a:cubicBezTo>
                    <a:pt x="2" y="9"/>
                    <a:pt x="2" y="9"/>
                    <a:pt x="2" y="9"/>
                  </a:cubicBezTo>
                  <a:cubicBezTo>
                    <a:pt x="3" y="9"/>
                    <a:pt x="3" y="9"/>
                    <a:pt x="3" y="9"/>
                  </a:cubicBezTo>
                  <a:cubicBezTo>
                    <a:pt x="3" y="9"/>
                    <a:pt x="3" y="9"/>
                    <a:pt x="3" y="9"/>
                  </a:cubicBezTo>
                  <a:cubicBezTo>
                    <a:pt x="3" y="8"/>
                    <a:pt x="3" y="8"/>
                    <a:pt x="3" y="8"/>
                  </a:cubicBezTo>
                  <a:cubicBezTo>
                    <a:pt x="4" y="9"/>
                    <a:pt x="4" y="9"/>
                    <a:pt x="4" y="9"/>
                  </a:cubicBezTo>
                  <a:cubicBezTo>
                    <a:pt x="3" y="9"/>
                    <a:pt x="3" y="9"/>
                    <a:pt x="3" y="9"/>
                  </a:cubicBezTo>
                  <a:cubicBezTo>
                    <a:pt x="3" y="9"/>
                    <a:pt x="3" y="9"/>
                    <a:pt x="3" y="9"/>
                  </a:cubicBezTo>
                  <a:cubicBezTo>
                    <a:pt x="3" y="9"/>
                    <a:pt x="3" y="9"/>
                    <a:pt x="3" y="9"/>
                  </a:cubicBezTo>
                  <a:cubicBezTo>
                    <a:pt x="3" y="10"/>
                    <a:pt x="3" y="10"/>
                    <a:pt x="3" y="10"/>
                  </a:cubicBezTo>
                  <a:cubicBezTo>
                    <a:pt x="3" y="10"/>
                    <a:pt x="3" y="10"/>
                    <a:pt x="3" y="10"/>
                  </a:cubicBezTo>
                  <a:cubicBezTo>
                    <a:pt x="2" y="10"/>
                    <a:pt x="2" y="10"/>
                    <a:pt x="2" y="10"/>
                  </a:cubicBezTo>
                  <a:cubicBezTo>
                    <a:pt x="2" y="9"/>
                    <a:pt x="2" y="9"/>
                    <a:pt x="2" y="9"/>
                  </a:cubicBezTo>
                  <a:close/>
                  <a:moveTo>
                    <a:pt x="2" y="10"/>
                  </a:moveTo>
                  <a:cubicBezTo>
                    <a:pt x="2" y="10"/>
                    <a:pt x="2" y="10"/>
                    <a:pt x="2" y="10"/>
                  </a:cubicBezTo>
                  <a:cubicBezTo>
                    <a:pt x="3" y="10"/>
                    <a:pt x="3" y="10"/>
                    <a:pt x="3" y="10"/>
                  </a:cubicBezTo>
                  <a:cubicBezTo>
                    <a:pt x="2" y="10"/>
                    <a:pt x="2" y="10"/>
                    <a:pt x="2" y="10"/>
                  </a:cubicBezTo>
                  <a:cubicBezTo>
                    <a:pt x="2" y="10"/>
                    <a:pt x="2" y="10"/>
                    <a:pt x="2" y="10"/>
                  </a:cubicBezTo>
                  <a:cubicBezTo>
                    <a:pt x="2" y="10"/>
                    <a:pt x="2" y="10"/>
                    <a:pt x="2" y="10"/>
                  </a:cubicBezTo>
                  <a:cubicBezTo>
                    <a:pt x="2" y="10"/>
                    <a:pt x="2" y="10"/>
                    <a:pt x="2" y="10"/>
                  </a:cubicBezTo>
                  <a:close/>
                  <a:moveTo>
                    <a:pt x="2" y="11"/>
                  </a:moveTo>
                  <a:cubicBezTo>
                    <a:pt x="2" y="11"/>
                    <a:pt x="2" y="11"/>
                    <a:pt x="2" y="11"/>
                  </a:cubicBezTo>
                  <a:cubicBezTo>
                    <a:pt x="1" y="11"/>
                    <a:pt x="1" y="11"/>
                    <a:pt x="1" y="11"/>
                  </a:cubicBezTo>
                  <a:cubicBezTo>
                    <a:pt x="1" y="10"/>
                    <a:pt x="1" y="10"/>
                    <a:pt x="1" y="10"/>
                  </a:cubicBezTo>
                  <a:cubicBezTo>
                    <a:pt x="2" y="10"/>
                    <a:pt x="2" y="10"/>
                    <a:pt x="2" y="10"/>
                  </a:cubicBezTo>
                  <a:cubicBezTo>
                    <a:pt x="2" y="11"/>
                    <a:pt x="2" y="11"/>
                    <a:pt x="2" y="11"/>
                  </a:cubicBezTo>
                  <a:close/>
                  <a:moveTo>
                    <a:pt x="2" y="11"/>
                  </a:moveTo>
                  <a:cubicBezTo>
                    <a:pt x="1" y="11"/>
                    <a:pt x="1" y="11"/>
                    <a:pt x="1" y="11"/>
                  </a:cubicBezTo>
                  <a:cubicBezTo>
                    <a:pt x="1" y="11"/>
                    <a:pt x="1" y="11"/>
                    <a:pt x="1" y="11"/>
                  </a:cubicBezTo>
                  <a:cubicBezTo>
                    <a:pt x="2" y="11"/>
                    <a:pt x="2" y="11"/>
                    <a:pt x="2" y="11"/>
                  </a:cubicBezTo>
                  <a:cubicBezTo>
                    <a:pt x="2" y="11"/>
                    <a:pt x="2" y="11"/>
                    <a:pt x="2" y="11"/>
                  </a:cubicBezTo>
                  <a:close/>
                  <a:moveTo>
                    <a:pt x="1" y="12"/>
                  </a:moveTo>
                  <a:cubicBezTo>
                    <a:pt x="1" y="12"/>
                    <a:pt x="1" y="12"/>
                    <a:pt x="1" y="12"/>
                  </a:cubicBezTo>
                  <a:cubicBezTo>
                    <a:pt x="1" y="13"/>
                    <a:pt x="1" y="13"/>
                    <a:pt x="1" y="13"/>
                  </a:cubicBezTo>
                  <a:cubicBezTo>
                    <a:pt x="1" y="12"/>
                    <a:pt x="1" y="12"/>
                    <a:pt x="1" y="12"/>
                  </a:cubicBezTo>
                  <a:cubicBezTo>
                    <a:pt x="1" y="12"/>
                    <a:pt x="1" y="12"/>
                    <a:pt x="1" y="12"/>
                  </a:cubicBezTo>
                  <a:close/>
                  <a:moveTo>
                    <a:pt x="2" y="12"/>
                  </a:moveTo>
                  <a:cubicBezTo>
                    <a:pt x="2" y="12"/>
                    <a:pt x="2" y="12"/>
                    <a:pt x="2" y="12"/>
                  </a:cubicBezTo>
                  <a:cubicBezTo>
                    <a:pt x="2" y="12"/>
                    <a:pt x="2" y="12"/>
                    <a:pt x="2" y="12"/>
                  </a:cubicBezTo>
                  <a:cubicBezTo>
                    <a:pt x="2" y="11"/>
                    <a:pt x="2" y="11"/>
                    <a:pt x="2" y="11"/>
                  </a:cubicBezTo>
                  <a:cubicBezTo>
                    <a:pt x="1" y="11"/>
                    <a:pt x="1" y="11"/>
                    <a:pt x="1" y="11"/>
                  </a:cubicBezTo>
                  <a:cubicBezTo>
                    <a:pt x="1" y="11"/>
                    <a:pt x="1" y="11"/>
                    <a:pt x="1" y="11"/>
                  </a:cubicBezTo>
                  <a:cubicBezTo>
                    <a:pt x="1" y="12"/>
                    <a:pt x="1" y="12"/>
                    <a:pt x="1" y="12"/>
                  </a:cubicBezTo>
                  <a:cubicBezTo>
                    <a:pt x="1" y="12"/>
                    <a:pt x="1" y="12"/>
                    <a:pt x="1" y="12"/>
                  </a:cubicBezTo>
                  <a:cubicBezTo>
                    <a:pt x="2" y="12"/>
                    <a:pt x="2" y="12"/>
                    <a:pt x="2" y="12"/>
                  </a:cubicBezTo>
                  <a:close/>
                  <a:moveTo>
                    <a:pt x="4" y="12"/>
                  </a:moveTo>
                  <a:cubicBezTo>
                    <a:pt x="4" y="12"/>
                    <a:pt x="4" y="12"/>
                    <a:pt x="4" y="12"/>
                  </a:cubicBezTo>
                  <a:cubicBezTo>
                    <a:pt x="3" y="12"/>
                    <a:pt x="3" y="12"/>
                    <a:pt x="3" y="12"/>
                  </a:cubicBezTo>
                  <a:cubicBezTo>
                    <a:pt x="3" y="11"/>
                    <a:pt x="3" y="11"/>
                    <a:pt x="3" y="11"/>
                  </a:cubicBezTo>
                  <a:cubicBezTo>
                    <a:pt x="3" y="11"/>
                    <a:pt x="3" y="11"/>
                    <a:pt x="3" y="11"/>
                  </a:cubicBezTo>
                  <a:cubicBezTo>
                    <a:pt x="3" y="11"/>
                    <a:pt x="3" y="11"/>
                    <a:pt x="3" y="11"/>
                  </a:cubicBezTo>
                  <a:cubicBezTo>
                    <a:pt x="3" y="11"/>
                    <a:pt x="3" y="11"/>
                    <a:pt x="3" y="11"/>
                  </a:cubicBezTo>
                  <a:cubicBezTo>
                    <a:pt x="2" y="11"/>
                    <a:pt x="2" y="11"/>
                    <a:pt x="2"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3" y="10"/>
                    <a:pt x="3" y="10"/>
                    <a:pt x="3" y="10"/>
                  </a:cubicBezTo>
                  <a:cubicBezTo>
                    <a:pt x="4" y="11"/>
                    <a:pt x="4" y="11"/>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lose/>
                  <a:moveTo>
                    <a:pt x="3" y="15"/>
                  </a:moveTo>
                  <a:cubicBezTo>
                    <a:pt x="4" y="14"/>
                    <a:pt x="4" y="14"/>
                    <a:pt x="4" y="14"/>
                  </a:cubicBezTo>
                  <a:cubicBezTo>
                    <a:pt x="4" y="15"/>
                    <a:pt x="4" y="15"/>
                    <a:pt x="4" y="15"/>
                  </a:cubicBezTo>
                  <a:cubicBezTo>
                    <a:pt x="4" y="14"/>
                    <a:pt x="4" y="14"/>
                    <a:pt x="4" y="14"/>
                  </a:cubicBezTo>
                  <a:cubicBezTo>
                    <a:pt x="4" y="14"/>
                    <a:pt x="4" y="14"/>
                    <a:pt x="4" y="14"/>
                  </a:cubicBezTo>
                  <a:cubicBezTo>
                    <a:pt x="4" y="14"/>
                    <a:pt x="4" y="14"/>
                    <a:pt x="4" y="14"/>
                  </a:cubicBezTo>
                  <a:cubicBezTo>
                    <a:pt x="4" y="13"/>
                    <a:pt x="4" y="13"/>
                    <a:pt x="4" y="13"/>
                  </a:cubicBezTo>
                  <a:cubicBezTo>
                    <a:pt x="3" y="14"/>
                    <a:pt x="3" y="14"/>
                    <a:pt x="3" y="14"/>
                  </a:cubicBezTo>
                  <a:cubicBezTo>
                    <a:pt x="4" y="14"/>
                    <a:pt x="4" y="14"/>
                    <a:pt x="4" y="14"/>
                  </a:cubicBezTo>
                  <a:cubicBezTo>
                    <a:pt x="3" y="14"/>
                    <a:pt x="3" y="14"/>
                    <a:pt x="3" y="14"/>
                  </a:cubicBezTo>
                  <a:cubicBezTo>
                    <a:pt x="3" y="14"/>
                    <a:pt x="3" y="14"/>
                    <a:pt x="3" y="14"/>
                  </a:cubicBezTo>
                  <a:cubicBezTo>
                    <a:pt x="3" y="15"/>
                    <a:pt x="3" y="15"/>
                    <a:pt x="3" y="15"/>
                  </a:cubicBezTo>
                  <a:close/>
                  <a:moveTo>
                    <a:pt x="4" y="16"/>
                  </a:moveTo>
                  <a:cubicBezTo>
                    <a:pt x="4" y="16"/>
                    <a:pt x="4" y="16"/>
                    <a:pt x="4" y="16"/>
                  </a:cubicBezTo>
                  <a:cubicBezTo>
                    <a:pt x="4" y="15"/>
                    <a:pt x="4" y="15"/>
                    <a:pt x="4" y="15"/>
                  </a:cubicBezTo>
                  <a:cubicBezTo>
                    <a:pt x="4" y="16"/>
                    <a:pt x="4" y="16"/>
                    <a:pt x="4" y="16"/>
                  </a:cubicBezTo>
                  <a:cubicBezTo>
                    <a:pt x="4" y="16"/>
                    <a:pt x="4" y="16"/>
                    <a:pt x="4" y="16"/>
                  </a:cubicBezTo>
                  <a:close/>
                  <a:moveTo>
                    <a:pt x="3" y="17"/>
                  </a:moveTo>
                  <a:cubicBezTo>
                    <a:pt x="4" y="16"/>
                    <a:pt x="4" y="16"/>
                    <a:pt x="4" y="16"/>
                  </a:cubicBezTo>
                  <a:cubicBezTo>
                    <a:pt x="3" y="16"/>
                    <a:pt x="3" y="16"/>
                    <a:pt x="3" y="16"/>
                  </a:cubicBezTo>
                  <a:cubicBezTo>
                    <a:pt x="3" y="16"/>
                    <a:pt x="3" y="16"/>
                    <a:pt x="3" y="16"/>
                  </a:cubicBezTo>
                  <a:cubicBezTo>
                    <a:pt x="3" y="16"/>
                    <a:pt x="3" y="16"/>
                    <a:pt x="3" y="16"/>
                  </a:cubicBezTo>
                  <a:cubicBezTo>
                    <a:pt x="3" y="16"/>
                    <a:pt x="3" y="16"/>
                    <a:pt x="3" y="16"/>
                  </a:cubicBezTo>
                  <a:cubicBezTo>
                    <a:pt x="3" y="17"/>
                    <a:pt x="3" y="17"/>
                    <a:pt x="3" y="17"/>
                  </a:cubicBezTo>
                  <a:close/>
                  <a:moveTo>
                    <a:pt x="5" y="16"/>
                  </a:moveTo>
                  <a:cubicBezTo>
                    <a:pt x="5" y="17"/>
                    <a:pt x="5" y="17"/>
                    <a:pt x="5" y="17"/>
                  </a:cubicBezTo>
                  <a:cubicBezTo>
                    <a:pt x="5" y="17"/>
                    <a:pt x="5" y="17"/>
                    <a:pt x="5" y="17"/>
                  </a:cubicBezTo>
                  <a:cubicBezTo>
                    <a:pt x="5" y="17"/>
                    <a:pt x="5" y="17"/>
                    <a:pt x="5" y="17"/>
                  </a:cubicBezTo>
                  <a:cubicBezTo>
                    <a:pt x="5" y="16"/>
                    <a:pt x="5" y="16"/>
                    <a:pt x="5" y="16"/>
                  </a:cubicBezTo>
                  <a:cubicBezTo>
                    <a:pt x="5" y="16"/>
                    <a:pt x="5" y="16"/>
                    <a:pt x="5" y="16"/>
                  </a:cubicBezTo>
                  <a:close/>
                  <a:moveTo>
                    <a:pt x="6" y="23"/>
                  </a:moveTo>
                  <a:cubicBezTo>
                    <a:pt x="7" y="24"/>
                    <a:pt x="7" y="24"/>
                    <a:pt x="7" y="24"/>
                  </a:cubicBezTo>
                  <a:cubicBezTo>
                    <a:pt x="7" y="23"/>
                    <a:pt x="7" y="23"/>
                    <a:pt x="7" y="23"/>
                  </a:cubicBezTo>
                  <a:cubicBezTo>
                    <a:pt x="7" y="23"/>
                    <a:pt x="7" y="23"/>
                    <a:pt x="7" y="23"/>
                  </a:cubicBezTo>
                  <a:cubicBezTo>
                    <a:pt x="7" y="23"/>
                    <a:pt x="7" y="23"/>
                    <a:pt x="7" y="23"/>
                  </a:cubicBezTo>
                  <a:cubicBezTo>
                    <a:pt x="6" y="23"/>
                    <a:pt x="6" y="23"/>
                    <a:pt x="6" y="23"/>
                  </a:cubicBezTo>
                  <a:cubicBezTo>
                    <a:pt x="6" y="23"/>
                    <a:pt x="6" y="23"/>
                    <a:pt x="6" y="23"/>
                  </a:cubicBezTo>
                  <a:close/>
                  <a:moveTo>
                    <a:pt x="6" y="21"/>
                  </a:moveTo>
                  <a:cubicBezTo>
                    <a:pt x="6" y="21"/>
                    <a:pt x="6" y="21"/>
                    <a:pt x="6" y="21"/>
                  </a:cubicBezTo>
                  <a:cubicBezTo>
                    <a:pt x="7" y="20"/>
                    <a:pt x="7" y="20"/>
                    <a:pt x="7" y="20"/>
                  </a:cubicBezTo>
                  <a:cubicBezTo>
                    <a:pt x="6" y="20"/>
                    <a:pt x="6" y="20"/>
                    <a:pt x="6" y="20"/>
                  </a:cubicBezTo>
                  <a:cubicBezTo>
                    <a:pt x="7" y="21"/>
                    <a:pt x="7" y="21"/>
                    <a:pt x="7" y="21"/>
                  </a:cubicBezTo>
                  <a:cubicBezTo>
                    <a:pt x="6" y="21"/>
                    <a:pt x="6" y="21"/>
                    <a:pt x="6" y="21"/>
                  </a:cubicBezTo>
                  <a:cubicBezTo>
                    <a:pt x="6" y="21"/>
                    <a:pt x="6" y="21"/>
                    <a:pt x="6" y="21"/>
                  </a:cubicBezTo>
                  <a:close/>
                  <a:moveTo>
                    <a:pt x="5" y="33"/>
                  </a:moveTo>
                  <a:cubicBezTo>
                    <a:pt x="5" y="33"/>
                    <a:pt x="5" y="33"/>
                    <a:pt x="5" y="33"/>
                  </a:cubicBezTo>
                  <a:cubicBezTo>
                    <a:pt x="5" y="33"/>
                    <a:pt x="5" y="33"/>
                    <a:pt x="5" y="33"/>
                  </a:cubicBezTo>
                  <a:cubicBezTo>
                    <a:pt x="5" y="32"/>
                    <a:pt x="5" y="32"/>
                    <a:pt x="5" y="32"/>
                  </a:cubicBezTo>
                  <a:cubicBezTo>
                    <a:pt x="5" y="33"/>
                    <a:pt x="5" y="33"/>
                    <a:pt x="5" y="33"/>
                  </a:cubicBezTo>
                  <a:cubicBezTo>
                    <a:pt x="6" y="32"/>
                    <a:pt x="6" y="32"/>
                    <a:pt x="6" y="32"/>
                  </a:cubicBezTo>
                  <a:cubicBezTo>
                    <a:pt x="6" y="32"/>
                    <a:pt x="6" y="32"/>
                    <a:pt x="6" y="32"/>
                  </a:cubicBezTo>
                  <a:cubicBezTo>
                    <a:pt x="6" y="32"/>
                    <a:pt x="6" y="32"/>
                    <a:pt x="6" y="32"/>
                  </a:cubicBezTo>
                  <a:cubicBezTo>
                    <a:pt x="6" y="32"/>
                    <a:pt x="6" y="32"/>
                    <a:pt x="6"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1"/>
                    <a:pt x="8" y="31"/>
                    <a:pt x="8" y="31"/>
                  </a:cubicBezTo>
                  <a:cubicBezTo>
                    <a:pt x="8" y="31"/>
                    <a:pt x="8" y="31"/>
                    <a:pt x="8" y="31"/>
                  </a:cubicBezTo>
                  <a:cubicBezTo>
                    <a:pt x="9" y="31"/>
                    <a:pt x="9" y="31"/>
                    <a:pt x="9" y="31"/>
                  </a:cubicBezTo>
                  <a:cubicBezTo>
                    <a:pt x="9" y="31"/>
                    <a:pt x="9" y="31"/>
                    <a:pt x="9" y="31"/>
                  </a:cubicBezTo>
                  <a:cubicBezTo>
                    <a:pt x="9" y="31"/>
                    <a:pt x="9" y="31"/>
                    <a:pt x="9" y="31"/>
                  </a:cubicBezTo>
                  <a:cubicBezTo>
                    <a:pt x="10" y="31"/>
                    <a:pt x="10" y="31"/>
                    <a:pt x="10" y="31"/>
                  </a:cubicBezTo>
                  <a:cubicBezTo>
                    <a:pt x="10" y="31"/>
                    <a:pt x="10" y="31"/>
                    <a:pt x="10" y="31"/>
                  </a:cubicBezTo>
                  <a:cubicBezTo>
                    <a:pt x="10" y="31"/>
                    <a:pt x="10" y="31"/>
                    <a:pt x="10" y="31"/>
                  </a:cubicBezTo>
                  <a:cubicBezTo>
                    <a:pt x="11" y="31"/>
                    <a:pt x="11" y="31"/>
                    <a:pt x="11" y="31"/>
                  </a:cubicBezTo>
                  <a:cubicBezTo>
                    <a:pt x="11" y="31"/>
                    <a:pt x="11" y="31"/>
                    <a:pt x="11" y="31"/>
                  </a:cubicBezTo>
                  <a:cubicBezTo>
                    <a:pt x="11" y="31"/>
                    <a:pt x="11" y="31"/>
                    <a:pt x="11" y="31"/>
                  </a:cubicBezTo>
                  <a:cubicBezTo>
                    <a:pt x="12" y="31"/>
                    <a:pt x="12" y="31"/>
                    <a:pt x="12" y="31"/>
                  </a:cubicBezTo>
                  <a:cubicBezTo>
                    <a:pt x="12" y="31"/>
                    <a:pt x="12" y="31"/>
                    <a:pt x="12" y="31"/>
                  </a:cubicBezTo>
                  <a:cubicBezTo>
                    <a:pt x="12" y="30"/>
                    <a:pt x="12" y="30"/>
                    <a:pt x="12" y="30"/>
                  </a:cubicBezTo>
                  <a:cubicBezTo>
                    <a:pt x="13" y="31"/>
                    <a:pt x="13" y="31"/>
                    <a:pt x="13" y="31"/>
                  </a:cubicBezTo>
                  <a:cubicBezTo>
                    <a:pt x="13" y="31"/>
                    <a:pt x="13" y="31"/>
                    <a:pt x="13" y="31"/>
                  </a:cubicBezTo>
                  <a:cubicBezTo>
                    <a:pt x="13" y="30"/>
                    <a:pt x="13" y="30"/>
                    <a:pt x="13" y="30"/>
                  </a:cubicBezTo>
                  <a:cubicBezTo>
                    <a:pt x="13" y="31"/>
                    <a:pt x="13" y="31"/>
                    <a:pt x="13" y="31"/>
                  </a:cubicBezTo>
                  <a:cubicBezTo>
                    <a:pt x="13" y="31"/>
                    <a:pt x="13" y="31"/>
                    <a:pt x="13" y="31"/>
                  </a:cubicBezTo>
                  <a:cubicBezTo>
                    <a:pt x="14" y="30"/>
                    <a:pt x="14" y="30"/>
                    <a:pt x="14" y="30"/>
                  </a:cubicBezTo>
                  <a:cubicBezTo>
                    <a:pt x="14" y="30"/>
                    <a:pt x="14" y="30"/>
                    <a:pt x="14" y="30"/>
                  </a:cubicBezTo>
                  <a:cubicBezTo>
                    <a:pt x="15" y="30"/>
                    <a:pt x="15" y="30"/>
                    <a:pt x="15" y="30"/>
                  </a:cubicBezTo>
                  <a:cubicBezTo>
                    <a:pt x="15" y="31"/>
                    <a:pt x="15" y="31"/>
                    <a:pt x="15" y="31"/>
                  </a:cubicBezTo>
                  <a:cubicBezTo>
                    <a:pt x="16" y="31"/>
                    <a:pt x="16" y="31"/>
                    <a:pt x="16" y="31"/>
                  </a:cubicBezTo>
                  <a:cubicBezTo>
                    <a:pt x="16" y="30"/>
                    <a:pt x="16" y="30"/>
                    <a:pt x="16" y="30"/>
                  </a:cubicBezTo>
                  <a:cubicBezTo>
                    <a:pt x="16" y="30"/>
                    <a:pt x="16" y="30"/>
                    <a:pt x="16" y="30"/>
                  </a:cubicBezTo>
                  <a:cubicBezTo>
                    <a:pt x="16" y="30"/>
                    <a:pt x="16" y="30"/>
                    <a:pt x="16" y="30"/>
                  </a:cubicBezTo>
                  <a:cubicBezTo>
                    <a:pt x="17" y="30"/>
                    <a:pt x="17" y="30"/>
                    <a:pt x="17" y="30"/>
                  </a:cubicBezTo>
                  <a:cubicBezTo>
                    <a:pt x="17" y="30"/>
                    <a:pt x="17" y="30"/>
                    <a:pt x="17" y="30"/>
                  </a:cubicBezTo>
                  <a:cubicBezTo>
                    <a:pt x="17" y="30"/>
                    <a:pt x="17" y="30"/>
                    <a:pt x="17" y="30"/>
                  </a:cubicBezTo>
                  <a:cubicBezTo>
                    <a:pt x="17" y="29"/>
                    <a:pt x="17" y="29"/>
                    <a:pt x="17" y="29"/>
                  </a:cubicBezTo>
                  <a:cubicBezTo>
                    <a:pt x="18" y="29"/>
                    <a:pt x="18" y="29"/>
                    <a:pt x="18" y="29"/>
                  </a:cubicBezTo>
                  <a:cubicBezTo>
                    <a:pt x="18" y="29"/>
                    <a:pt x="18" y="29"/>
                    <a:pt x="18" y="29"/>
                  </a:cubicBezTo>
                  <a:cubicBezTo>
                    <a:pt x="18" y="29"/>
                    <a:pt x="18" y="29"/>
                    <a:pt x="18" y="29"/>
                  </a:cubicBezTo>
                  <a:cubicBezTo>
                    <a:pt x="18" y="29"/>
                    <a:pt x="18" y="29"/>
                    <a:pt x="18" y="29"/>
                  </a:cubicBezTo>
                  <a:cubicBezTo>
                    <a:pt x="17" y="29"/>
                    <a:pt x="17" y="29"/>
                    <a:pt x="17" y="29"/>
                  </a:cubicBezTo>
                  <a:cubicBezTo>
                    <a:pt x="17" y="29"/>
                    <a:pt x="17" y="29"/>
                    <a:pt x="17" y="29"/>
                  </a:cubicBezTo>
                  <a:cubicBezTo>
                    <a:pt x="17" y="29"/>
                    <a:pt x="17" y="29"/>
                    <a:pt x="17" y="29"/>
                  </a:cubicBezTo>
                  <a:cubicBezTo>
                    <a:pt x="16" y="29"/>
                    <a:pt x="16" y="29"/>
                    <a:pt x="16" y="29"/>
                  </a:cubicBezTo>
                  <a:cubicBezTo>
                    <a:pt x="16" y="29"/>
                    <a:pt x="16" y="29"/>
                    <a:pt x="16" y="29"/>
                  </a:cubicBezTo>
                  <a:cubicBezTo>
                    <a:pt x="16" y="29"/>
                    <a:pt x="16" y="29"/>
                    <a:pt x="16" y="29"/>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6" y="28"/>
                    <a:pt x="16" y="28"/>
                    <a:pt x="16" y="28"/>
                  </a:cubicBezTo>
                  <a:cubicBezTo>
                    <a:pt x="16" y="28"/>
                    <a:pt x="16" y="28"/>
                    <a:pt x="16" y="28"/>
                  </a:cubicBezTo>
                  <a:cubicBezTo>
                    <a:pt x="17" y="27"/>
                    <a:pt x="17" y="27"/>
                    <a:pt x="17" y="27"/>
                  </a:cubicBezTo>
                  <a:cubicBezTo>
                    <a:pt x="17" y="28"/>
                    <a:pt x="17" y="28"/>
                    <a:pt x="17" y="28"/>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8" y="27"/>
                    <a:pt x="18" y="27"/>
                    <a:pt x="18" y="27"/>
                  </a:cubicBezTo>
                  <a:cubicBezTo>
                    <a:pt x="18" y="27"/>
                    <a:pt x="18" y="27"/>
                    <a:pt x="18" y="27"/>
                  </a:cubicBezTo>
                  <a:cubicBezTo>
                    <a:pt x="18" y="26"/>
                    <a:pt x="18" y="26"/>
                    <a:pt x="18" y="26"/>
                  </a:cubicBezTo>
                  <a:cubicBezTo>
                    <a:pt x="18" y="25"/>
                    <a:pt x="18" y="25"/>
                    <a:pt x="18" y="25"/>
                  </a:cubicBezTo>
                  <a:cubicBezTo>
                    <a:pt x="18" y="25"/>
                    <a:pt x="18" y="25"/>
                    <a:pt x="18" y="25"/>
                  </a:cubicBezTo>
                  <a:cubicBezTo>
                    <a:pt x="18" y="25"/>
                    <a:pt x="18" y="25"/>
                    <a:pt x="18" y="25"/>
                  </a:cubicBezTo>
                  <a:cubicBezTo>
                    <a:pt x="17" y="24"/>
                    <a:pt x="17" y="24"/>
                    <a:pt x="17" y="24"/>
                  </a:cubicBezTo>
                  <a:cubicBezTo>
                    <a:pt x="16" y="24"/>
                    <a:pt x="16" y="24"/>
                    <a:pt x="16" y="24"/>
                  </a:cubicBezTo>
                  <a:cubicBezTo>
                    <a:pt x="15" y="24"/>
                    <a:pt x="15" y="24"/>
                    <a:pt x="15" y="24"/>
                  </a:cubicBezTo>
                  <a:cubicBezTo>
                    <a:pt x="15" y="24"/>
                    <a:pt x="15" y="24"/>
                    <a:pt x="15" y="24"/>
                  </a:cubicBezTo>
                  <a:cubicBezTo>
                    <a:pt x="15" y="25"/>
                    <a:pt x="15" y="25"/>
                    <a:pt x="15" y="25"/>
                  </a:cubicBezTo>
                  <a:cubicBezTo>
                    <a:pt x="15" y="24"/>
                    <a:pt x="15" y="24"/>
                    <a:pt x="15" y="24"/>
                  </a:cubicBezTo>
                  <a:cubicBezTo>
                    <a:pt x="15" y="24"/>
                    <a:pt x="15" y="24"/>
                    <a:pt x="15" y="24"/>
                  </a:cubicBezTo>
                  <a:cubicBezTo>
                    <a:pt x="15" y="24"/>
                    <a:pt x="15" y="24"/>
                    <a:pt x="15" y="24"/>
                  </a:cubicBezTo>
                  <a:cubicBezTo>
                    <a:pt x="15" y="23"/>
                    <a:pt x="15" y="23"/>
                    <a:pt x="15" y="23"/>
                  </a:cubicBezTo>
                  <a:cubicBezTo>
                    <a:pt x="15" y="23"/>
                    <a:pt x="15" y="23"/>
                    <a:pt x="15" y="23"/>
                  </a:cubicBezTo>
                  <a:cubicBezTo>
                    <a:pt x="15" y="23"/>
                    <a:pt x="15" y="23"/>
                    <a:pt x="15" y="23"/>
                  </a:cubicBezTo>
                  <a:cubicBezTo>
                    <a:pt x="14" y="22"/>
                    <a:pt x="14" y="22"/>
                    <a:pt x="14" y="22"/>
                  </a:cubicBezTo>
                  <a:cubicBezTo>
                    <a:pt x="14" y="22"/>
                    <a:pt x="14" y="22"/>
                    <a:pt x="14" y="22"/>
                  </a:cubicBezTo>
                  <a:cubicBezTo>
                    <a:pt x="14" y="22"/>
                    <a:pt x="14" y="22"/>
                    <a:pt x="14" y="22"/>
                  </a:cubicBezTo>
                  <a:cubicBezTo>
                    <a:pt x="14" y="22"/>
                    <a:pt x="14" y="22"/>
                    <a:pt x="14" y="22"/>
                  </a:cubicBezTo>
                  <a:cubicBezTo>
                    <a:pt x="13" y="22"/>
                    <a:pt x="13" y="22"/>
                    <a:pt x="13" y="22"/>
                  </a:cubicBezTo>
                  <a:cubicBezTo>
                    <a:pt x="13" y="22"/>
                    <a:pt x="13" y="22"/>
                    <a:pt x="13" y="22"/>
                  </a:cubicBezTo>
                  <a:cubicBezTo>
                    <a:pt x="13" y="22"/>
                    <a:pt x="13" y="22"/>
                    <a:pt x="13"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5" y="22"/>
                    <a:pt x="15" y="22"/>
                    <a:pt x="15" y="22"/>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0"/>
                    <a:pt x="14" y="20"/>
                    <a:pt x="14" y="20"/>
                  </a:cubicBezTo>
                  <a:cubicBezTo>
                    <a:pt x="14" y="20"/>
                    <a:pt x="14" y="20"/>
                    <a:pt x="14" y="20"/>
                  </a:cubicBezTo>
                  <a:cubicBezTo>
                    <a:pt x="13" y="20"/>
                    <a:pt x="13" y="20"/>
                    <a:pt x="13" y="20"/>
                  </a:cubicBezTo>
                  <a:cubicBezTo>
                    <a:pt x="13" y="20"/>
                    <a:pt x="13" y="20"/>
                    <a:pt x="13" y="20"/>
                  </a:cubicBezTo>
                  <a:cubicBezTo>
                    <a:pt x="12" y="19"/>
                    <a:pt x="12" y="19"/>
                    <a:pt x="12" y="19"/>
                  </a:cubicBezTo>
                  <a:cubicBezTo>
                    <a:pt x="12" y="19"/>
                    <a:pt x="12" y="19"/>
                    <a:pt x="12" y="19"/>
                  </a:cubicBezTo>
                  <a:cubicBezTo>
                    <a:pt x="12" y="19"/>
                    <a:pt x="12" y="19"/>
                    <a:pt x="12" y="19"/>
                  </a:cubicBezTo>
                  <a:cubicBezTo>
                    <a:pt x="12" y="18"/>
                    <a:pt x="12" y="18"/>
                    <a:pt x="12" y="18"/>
                  </a:cubicBezTo>
                  <a:cubicBezTo>
                    <a:pt x="11" y="18"/>
                    <a:pt x="11" y="18"/>
                    <a:pt x="11" y="18"/>
                  </a:cubicBezTo>
                  <a:cubicBezTo>
                    <a:pt x="11" y="17"/>
                    <a:pt x="11" y="17"/>
                    <a:pt x="11" y="17"/>
                  </a:cubicBezTo>
                  <a:cubicBezTo>
                    <a:pt x="11" y="17"/>
                    <a:pt x="11" y="17"/>
                    <a:pt x="11" y="17"/>
                  </a:cubicBezTo>
                  <a:cubicBezTo>
                    <a:pt x="11" y="17"/>
                    <a:pt x="11" y="17"/>
                    <a:pt x="11" y="17"/>
                  </a:cubicBezTo>
                  <a:cubicBezTo>
                    <a:pt x="10" y="16"/>
                    <a:pt x="10" y="16"/>
                    <a:pt x="10" y="16"/>
                  </a:cubicBezTo>
                  <a:cubicBezTo>
                    <a:pt x="10" y="16"/>
                    <a:pt x="10" y="16"/>
                    <a:pt x="10" y="16"/>
                  </a:cubicBezTo>
                  <a:cubicBezTo>
                    <a:pt x="10" y="15"/>
                    <a:pt x="10" y="15"/>
                    <a:pt x="10" y="15"/>
                  </a:cubicBezTo>
                  <a:cubicBezTo>
                    <a:pt x="9" y="15"/>
                    <a:pt x="9" y="15"/>
                    <a:pt x="9" y="15"/>
                  </a:cubicBezTo>
                  <a:cubicBezTo>
                    <a:pt x="9" y="15"/>
                    <a:pt x="9" y="15"/>
                    <a:pt x="9" y="15"/>
                  </a:cubicBezTo>
                  <a:cubicBezTo>
                    <a:pt x="9" y="16"/>
                    <a:pt x="9" y="16"/>
                    <a:pt x="9" y="16"/>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5"/>
                    <a:pt x="9" y="15"/>
                  </a:cubicBezTo>
                  <a:cubicBezTo>
                    <a:pt x="9" y="15"/>
                    <a:pt x="9" y="15"/>
                    <a:pt x="9" y="15"/>
                  </a:cubicBezTo>
                  <a:cubicBezTo>
                    <a:pt x="9" y="15"/>
                    <a:pt x="9" y="15"/>
                    <a:pt x="9" y="15"/>
                  </a:cubicBezTo>
                  <a:cubicBezTo>
                    <a:pt x="9" y="15"/>
                    <a:pt x="9" y="15"/>
                    <a:pt x="9" y="15"/>
                  </a:cubicBezTo>
                  <a:cubicBezTo>
                    <a:pt x="9" y="14"/>
                    <a:pt x="9" y="14"/>
                    <a:pt x="9" y="14"/>
                  </a:cubicBezTo>
                  <a:cubicBezTo>
                    <a:pt x="9" y="14"/>
                    <a:pt x="9" y="14"/>
                    <a:pt x="9" y="14"/>
                  </a:cubicBezTo>
                  <a:cubicBezTo>
                    <a:pt x="9" y="14"/>
                    <a:pt x="9" y="14"/>
                    <a:pt x="9" y="14"/>
                  </a:cubicBezTo>
                  <a:cubicBezTo>
                    <a:pt x="8" y="14"/>
                    <a:pt x="8" y="14"/>
                    <a:pt x="8" y="14"/>
                  </a:cubicBezTo>
                  <a:cubicBezTo>
                    <a:pt x="8" y="14"/>
                    <a:pt x="8" y="14"/>
                    <a:pt x="8" y="14"/>
                  </a:cubicBezTo>
                  <a:cubicBezTo>
                    <a:pt x="9" y="14"/>
                    <a:pt x="9" y="14"/>
                    <a:pt x="9" y="14"/>
                  </a:cubicBezTo>
                  <a:cubicBezTo>
                    <a:pt x="9" y="14"/>
                    <a:pt x="9" y="14"/>
                    <a:pt x="9" y="14"/>
                  </a:cubicBezTo>
                  <a:cubicBezTo>
                    <a:pt x="9" y="14"/>
                    <a:pt x="9" y="14"/>
                    <a:pt x="9" y="14"/>
                  </a:cubicBezTo>
                  <a:cubicBezTo>
                    <a:pt x="10" y="14"/>
                    <a:pt x="10" y="14"/>
                    <a:pt x="10" y="14"/>
                  </a:cubicBezTo>
                  <a:cubicBezTo>
                    <a:pt x="10" y="13"/>
                    <a:pt x="10" y="13"/>
                    <a:pt x="10" y="13"/>
                  </a:cubicBezTo>
                  <a:cubicBezTo>
                    <a:pt x="10" y="13"/>
                    <a:pt x="10" y="13"/>
                    <a:pt x="10" y="13"/>
                  </a:cubicBezTo>
                  <a:cubicBezTo>
                    <a:pt x="10" y="13"/>
                    <a:pt x="10" y="13"/>
                    <a:pt x="10" y="13"/>
                  </a:cubicBezTo>
                  <a:cubicBezTo>
                    <a:pt x="10" y="12"/>
                    <a:pt x="10" y="12"/>
                    <a:pt x="10" y="12"/>
                  </a:cubicBezTo>
                  <a:cubicBezTo>
                    <a:pt x="10" y="12"/>
                    <a:pt x="10" y="12"/>
                    <a:pt x="10" y="12"/>
                  </a:cubicBezTo>
                  <a:cubicBezTo>
                    <a:pt x="10" y="12"/>
                    <a:pt x="10" y="12"/>
                    <a:pt x="10" y="12"/>
                  </a:cubicBezTo>
                  <a:cubicBezTo>
                    <a:pt x="10" y="11"/>
                    <a:pt x="10" y="11"/>
                    <a:pt x="10" y="11"/>
                  </a:cubicBezTo>
                  <a:cubicBezTo>
                    <a:pt x="11" y="11"/>
                    <a:pt x="11" y="11"/>
                    <a:pt x="11" y="11"/>
                  </a:cubicBezTo>
                  <a:cubicBezTo>
                    <a:pt x="11" y="11"/>
                    <a:pt x="11" y="11"/>
                    <a:pt x="11" y="11"/>
                  </a:cubicBezTo>
                  <a:cubicBezTo>
                    <a:pt x="10" y="10"/>
                    <a:pt x="10" y="10"/>
                    <a:pt x="10" y="10"/>
                  </a:cubicBezTo>
                  <a:cubicBezTo>
                    <a:pt x="10" y="10"/>
                    <a:pt x="10" y="10"/>
                    <a:pt x="10" y="10"/>
                  </a:cubicBezTo>
                  <a:cubicBezTo>
                    <a:pt x="9" y="10"/>
                    <a:pt x="9" y="10"/>
                    <a:pt x="9" y="10"/>
                  </a:cubicBezTo>
                  <a:cubicBezTo>
                    <a:pt x="9" y="10"/>
                    <a:pt x="9" y="10"/>
                    <a:pt x="9" y="10"/>
                  </a:cubicBezTo>
                  <a:cubicBezTo>
                    <a:pt x="9" y="11"/>
                    <a:pt x="9" y="11"/>
                    <a:pt x="9" y="11"/>
                  </a:cubicBezTo>
                  <a:cubicBezTo>
                    <a:pt x="8" y="11"/>
                    <a:pt x="8" y="11"/>
                    <a:pt x="8" y="11"/>
                  </a:cubicBezTo>
                  <a:cubicBezTo>
                    <a:pt x="8" y="10"/>
                    <a:pt x="8" y="10"/>
                    <a:pt x="8" y="10"/>
                  </a:cubicBezTo>
                  <a:cubicBezTo>
                    <a:pt x="8" y="10"/>
                    <a:pt x="8" y="10"/>
                    <a:pt x="8" y="10"/>
                  </a:cubicBezTo>
                  <a:cubicBezTo>
                    <a:pt x="8" y="11"/>
                    <a:pt x="8" y="11"/>
                    <a:pt x="8" y="11"/>
                  </a:cubicBezTo>
                  <a:cubicBezTo>
                    <a:pt x="8" y="11"/>
                    <a:pt x="8" y="11"/>
                    <a:pt x="8" y="11"/>
                  </a:cubicBezTo>
                  <a:cubicBezTo>
                    <a:pt x="7" y="11"/>
                    <a:pt x="7" y="11"/>
                    <a:pt x="7" y="11"/>
                  </a:cubicBezTo>
                  <a:cubicBezTo>
                    <a:pt x="7" y="11"/>
                    <a:pt x="7" y="11"/>
                    <a:pt x="7" y="11"/>
                  </a:cubicBezTo>
                  <a:cubicBezTo>
                    <a:pt x="7" y="11"/>
                    <a:pt x="7" y="11"/>
                    <a:pt x="7" y="11"/>
                  </a:cubicBezTo>
                  <a:cubicBezTo>
                    <a:pt x="7" y="11"/>
                    <a:pt x="7" y="11"/>
                    <a:pt x="7" y="11"/>
                  </a:cubicBezTo>
                  <a:cubicBezTo>
                    <a:pt x="7" y="11"/>
                    <a:pt x="7" y="11"/>
                    <a:pt x="7" y="11"/>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8" y="9"/>
                    <a:pt x="8" y="9"/>
                    <a:pt x="8" y="9"/>
                  </a:cubicBezTo>
                  <a:cubicBezTo>
                    <a:pt x="8" y="9"/>
                    <a:pt x="8" y="9"/>
                    <a:pt x="8" y="9"/>
                  </a:cubicBezTo>
                  <a:cubicBezTo>
                    <a:pt x="8" y="9"/>
                    <a:pt x="8" y="9"/>
                    <a:pt x="8" y="9"/>
                  </a:cubicBezTo>
                  <a:cubicBezTo>
                    <a:pt x="9" y="8"/>
                    <a:pt x="9" y="8"/>
                    <a:pt x="9" y="8"/>
                  </a:cubicBezTo>
                  <a:cubicBezTo>
                    <a:pt x="8" y="8"/>
                    <a:pt x="8" y="8"/>
                    <a:pt x="8" y="8"/>
                  </a:cubicBezTo>
                  <a:cubicBezTo>
                    <a:pt x="9" y="8"/>
                    <a:pt x="9" y="8"/>
                    <a:pt x="9" y="8"/>
                  </a:cubicBezTo>
                  <a:cubicBezTo>
                    <a:pt x="9" y="8"/>
                    <a:pt x="9" y="8"/>
                    <a:pt x="9" y="8"/>
                  </a:cubicBezTo>
                  <a:cubicBezTo>
                    <a:pt x="8" y="8"/>
                    <a:pt x="8" y="8"/>
                    <a:pt x="8" y="8"/>
                  </a:cubicBezTo>
                  <a:cubicBezTo>
                    <a:pt x="8" y="8"/>
                    <a:pt x="8" y="8"/>
                    <a:pt x="8" y="8"/>
                  </a:cubicBezTo>
                  <a:cubicBezTo>
                    <a:pt x="8" y="8"/>
                    <a:pt x="8" y="8"/>
                    <a:pt x="8" y="8"/>
                  </a:cubicBezTo>
                  <a:cubicBezTo>
                    <a:pt x="7" y="8"/>
                    <a:pt x="7" y="8"/>
                    <a:pt x="7" y="8"/>
                  </a:cubicBezTo>
                  <a:cubicBezTo>
                    <a:pt x="7" y="8"/>
                    <a:pt x="7" y="8"/>
                    <a:pt x="7" y="8"/>
                  </a:cubicBezTo>
                  <a:cubicBezTo>
                    <a:pt x="7" y="8"/>
                    <a:pt x="7" y="8"/>
                    <a:pt x="7" y="8"/>
                  </a:cubicBezTo>
                  <a:cubicBezTo>
                    <a:pt x="7" y="8"/>
                    <a:pt x="7" y="8"/>
                    <a:pt x="7"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10"/>
                    <a:pt x="5" y="10"/>
                    <a:pt x="5" y="10"/>
                  </a:cubicBezTo>
                  <a:cubicBezTo>
                    <a:pt x="5" y="10"/>
                    <a:pt x="5" y="10"/>
                    <a:pt x="5" y="10"/>
                  </a:cubicBezTo>
                  <a:cubicBezTo>
                    <a:pt x="5" y="10"/>
                    <a:pt x="5" y="10"/>
                    <a:pt x="5" y="10"/>
                  </a:cubicBezTo>
                  <a:cubicBezTo>
                    <a:pt x="5" y="10"/>
                    <a:pt x="5" y="10"/>
                    <a:pt x="5"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1"/>
                    <a:pt x="4" y="11"/>
                    <a:pt x="4" y="11"/>
                  </a:cubicBezTo>
                  <a:cubicBezTo>
                    <a:pt x="4" y="11"/>
                    <a:pt x="4" y="11"/>
                    <a:pt x="4" y="11"/>
                  </a:cubicBezTo>
                  <a:cubicBezTo>
                    <a:pt x="5" y="11"/>
                    <a:pt x="5" y="11"/>
                    <a:pt x="5" y="11"/>
                  </a:cubicBezTo>
                  <a:cubicBezTo>
                    <a:pt x="4" y="11"/>
                    <a:pt x="4" y="11"/>
                    <a:pt x="4" y="11"/>
                  </a:cubicBezTo>
                  <a:cubicBezTo>
                    <a:pt x="4" y="11"/>
                    <a:pt x="4" y="11"/>
                    <a:pt x="4" y="11"/>
                  </a:cubicBezTo>
                  <a:cubicBezTo>
                    <a:pt x="4" y="11"/>
                    <a:pt x="4" y="11"/>
                    <a:pt x="4" y="11"/>
                  </a:cubicBezTo>
                  <a:cubicBezTo>
                    <a:pt x="4" y="11"/>
                    <a:pt x="4" y="11"/>
                    <a:pt x="4" y="11"/>
                  </a:cubicBezTo>
                  <a:cubicBezTo>
                    <a:pt x="5" y="11"/>
                    <a:pt x="5" y="11"/>
                    <a:pt x="5" y="11"/>
                  </a:cubicBezTo>
                  <a:cubicBezTo>
                    <a:pt x="4" y="12"/>
                    <a:pt x="4" y="12"/>
                    <a:pt x="4" y="12"/>
                  </a:cubicBezTo>
                  <a:cubicBezTo>
                    <a:pt x="4" y="12"/>
                    <a:pt x="4" y="12"/>
                    <a:pt x="4" y="12"/>
                  </a:cubicBezTo>
                  <a:cubicBezTo>
                    <a:pt x="4" y="12"/>
                    <a:pt x="4" y="12"/>
                    <a:pt x="4" y="12"/>
                  </a:cubicBezTo>
                  <a:cubicBezTo>
                    <a:pt x="5" y="12"/>
                    <a:pt x="5" y="12"/>
                    <a:pt x="5" y="12"/>
                  </a:cubicBezTo>
                  <a:cubicBezTo>
                    <a:pt x="5" y="12"/>
                    <a:pt x="5" y="12"/>
                    <a:pt x="5" y="12"/>
                  </a:cubicBezTo>
                  <a:cubicBezTo>
                    <a:pt x="5" y="12"/>
                    <a:pt x="5" y="12"/>
                    <a:pt x="5"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3"/>
                    <a:pt x="4" y="13"/>
                    <a:pt x="4" y="13"/>
                  </a:cubicBezTo>
                  <a:cubicBezTo>
                    <a:pt x="4" y="12"/>
                    <a:pt x="4" y="12"/>
                    <a:pt x="4" y="12"/>
                  </a:cubicBezTo>
                  <a:cubicBezTo>
                    <a:pt x="4" y="13"/>
                    <a:pt x="4" y="13"/>
                    <a:pt x="4" y="13"/>
                  </a:cubicBezTo>
                  <a:cubicBezTo>
                    <a:pt x="4" y="13"/>
                    <a:pt x="4" y="13"/>
                    <a:pt x="4" y="13"/>
                  </a:cubicBezTo>
                  <a:cubicBezTo>
                    <a:pt x="4" y="13"/>
                    <a:pt x="4" y="13"/>
                    <a:pt x="4" y="13"/>
                  </a:cubicBezTo>
                  <a:cubicBezTo>
                    <a:pt x="4" y="13"/>
                    <a:pt x="4" y="13"/>
                    <a:pt x="4" y="13"/>
                  </a:cubicBezTo>
                  <a:cubicBezTo>
                    <a:pt x="3" y="13"/>
                    <a:pt x="3" y="13"/>
                    <a:pt x="3" y="13"/>
                  </a:cubicBezTo>
                  <a:cubicBezTo>
                    <a:pt x="3" y="13"/>
                    <a:pt x="3" y="13"/>
                    <a:pt x="3" y="13"/>
                  </a:cubicBezTo>
                  <a:cubicBezTo>
                    <a:pt x="3" y="13"/>
                    <a:pt x="3" y="13"/>
                    <a:pt x="3" y="13"/>
                  </a:cubicBezTo>
                  <a:cubicBezTo>
                    <a:pt x="4" y="13"/>
                    <a:pt x="4" y="13"/>
                    <a:pt x="4" y="13"/>
                  </a:cubicBezTo>
                  <a:cubicBezTo>
                    <a:pt x="4" y="13"/>
                    <a:pt x="4" y="13"/>
                    <a:pt x="4" y="13"/>
                  </a:cubicBezTo>
                  <a:cubicBezTo>
                    <a:pt x="4" y="13"/>
                    <a:pt x="4" y="13"/>
                    <a:pt x="4" y="13"/>
                  </a:cubicBezTo>
                  <a:cubicBezTo>
                    <a:pt x="4" y="13"/>
                    <a:pt x="4" y="13"/>
                    <a:pt x="4" y="13"/>
                  </a:cubicBezTo>
                  <a:cubicBezTo>
                    <a:pt x="4" y="14"/>
                    <a:pt x="4" y="14"/>
                    <a:pt x="4" y="14"/>
                  </a:cubicBezTo>
                  <a:cubicBezTo>
                    <a:pt x="4" y="14"/>
                    <a:pt x="4" y="14"/>
                    <a:pt x="4" y="14"/>
                  </a:cubicBezTo>
                  <a:cubicBezTo>
                    <a:pt x="4" y="14"/>
                    <a:pt x="4" y="14"/>
                    <a:pt x="4" y="14"/>
                  </a:cubicBezTo>
                  <a:cubicBezTo>
                    <a:pt x="5" y="13"/>
                    <a:pt x="5" y="13"/>
                    <a:pt x="5" y="13"/>
                  </a:cubicBezTo>
                  <a:cubicBezTo>
                    <a:pt x="5" y="13"/>
                    <a:pt x="5" y="13"/>
                    <a:pt x="5" y="13"/>
                  </a:cubicBezTo>
                  <a:cubicBezTo>
                    <a:pt x="5" y="13"/>
                    <a:pt x="5" y="13"/>
                    <a:pt x="5" y="13"/>
                  </a:cubicBezTo>
                  <a:cubicBezTo>
                    <a:pt x="5" y="13"/>
                    <a:pt x="5" y="13"/>
                    <a:pt x="5" y="13"/>
                  </a:cubicBezTo>
                  <a:cubicBezTo>
                    <a:pt x="5" y="14"/>
                    <a:pt x="5" y="14"/>
                    <a:pt x="5" y="14"/>
                  </a:cubicBezTo>
                  <a:cubicBezTo>
                    <a:pt x="5" y="14"/>
                    <a:pt x="5" y="14"/>
                    <a:pt x="5" y="14"/>
                  </a:cubicBezTo>
                  <a:cubicBezTo>
                    <a:pt x="4" y="15"/>
                    <a:pt x="4" y="15"/>
                    <a:pt x="4" y="15"/>
                  </a:cubicBezTo>
                  <a:cubicBezTo>
                    <a:pt x="5" y="15"/>
                    <a:pt x="5" y="15"/>
                    <a:pt x="5" y="15"/>
                  </a:cubicBezTo>
                  <a:cubicBezTo>
                    <a:pt x="4" y="15"/>
                    <a:pt x="4" y="15"/>
                    <a:pt x="4" y="15"/>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5" y="17"/>
                    <a:pt x="5" y="17"/>
                    <a:pt x="5" y="17"/>
                  </a:cubicBezTo>
                  <a:cubicBezTo>
                    <a:pt x="5" y="16"/>
                    <a:pt x="5" y="16"/>
                    <a:pt x="5" y="16"/>
                  </a:cubicBezTo>
                  <a:cubicBezTo>
                    <a:pt x="5" y="16"/>
                    <a:pt x="5" y="16"/>
                    <a:pt x="5" y="16"/>
                  </a:cubicBezTo>
                  <a:cubicBezTo>
                    <a:pt x="5" y="15"/>
                    <a:pt x="5" y="15"/>
                    <a:pt x="5" y="15"/>
                  </a:cubicBezTo>
                  <a:cubicBezTo>
                    <a:pt x="5" y="15"/>
                    <a:pt x="5" y="15"/>
                    <a:pt x="5" y="15"/>
                  </a:cubicBezTo>
                  <a:cubicBezTo>
                    <a:pt x="5" y="15"/>
                    <a:pt x="5" y="15"/>
                    <a:pt x="5" y="15"/>
                  </a:cubicBezTo>
                  <a:cubicBezTo>
                    <a:pt x="5" y="15"/>
                    <a:pt x="5" y="15"/>
                    <a:pt x="5" y="15"/>
                  </a:cubicBezTo>
                  <a:cubicBezTo>
                    <a:pt x="5" y="16"/>
                    <a:pt x="5" y="16"/>
                    <a:pt x="5" y="16"/>
                  </a:cubicBezTo>
                  <a:cubicBezTo>
                    <a:pt x="5" y="16"/>
                    <a:pt x="5" y="16"/>
                    <a:pt x="5" y="16"/>
                  </a:cubicBezTo>
                  <a:cubicBezTo>
                    <a:pt x="5" y="16"/>
                    <a:pt x="5" y="16"/>
                    <a:pt x="5" y="16"/>
                  </a:cubicBezTo>
                  <a:cubicBezTo>
                    <a:pt x="5" y="15"/>
                    <a:pt x="5" y="15"/>
                    <a:pt x="5" y="15"/>
                  </a:cubicBezTo>
                  <a:cubicBezTo>
                    <a:pt x="5" y="16"/>
                    <a:pt x="5" y="16"/>
                    <a:pt x="5" y="16"/>
                  </a:cubicBezTo>
                  <a:cubicBezTo>
                    <a:pt x="6" y="15"/>
                    <a:pt x="6" y="15"/>
                    <a:pt x="6" y="15"/>
                  </a:cubicBezTo>
                  <a:cubicBezTo>
                    <a:pt x="6" y="15"/>
                    <a:pt x="6" y="15"/>
                    <a:pt x="6" y="15"/>
                  </a:cubicBezTo>
                  <a:cubicBezTo>
                    <a:pt x="6" y="15"/>
                    <a:pt x="6" y="15"/>
                    <a:pt x="6" y="15"/>
                  </a:cubicBezTo>
                  <a:cubicBezTo>
                    <a:pt x="6" y="15"/>
                    <a:pt x="6" y="15"/>
                    <a:pt x="6" y="15"/>
                  </a:cubicBezTo>
                  <a:cubicBezTo>
                    <a:pt x="6" y="16"/>
                    <a:pt x="6" y="16"/>
                    <a:pt x="6" y="16"/>
                  </a:cubicBezTo>
                  <a:cubicBezTo>
                    <a:pt x="6" y="15"/>
                    <a:pt x="6" y="15"/>
                    <a:pt x="6" y="15"/>
                  </a:cubicBezTo>
                  <a:cubicBezTo>
                    <a:pt x="6" y="16"/>
                    <a:pt x="6" y="16"/>
                    <a:pt x="6" y="16"/>
                  </a:cubicBezTo>
                  <a:cubicBezTo>
                    <a:pt x="6" y="16"/>
                    <a:pt x="6" y="16"/>
                    <a:pt x="6" y="16"/>
                  </a:cubicBezTo>
                  <a:cubicBezTo>
                    <a:pt x="6" y="17"/>
                    <a:pt x="6" y="17"/>
                    <a:pt x="6" y="17"/>
                  </a:cubicBezTo>
                  <a:cubicBezTo>
                    <a:pt x="6" y="17"/>
                    <a:pt x="6" y="17"/>
                    <a:pt x="6" y="17"/>
                  </a:cubicBezTo>
                  <a:cubicBezTo>
                    <a:pt x="6" y="17"/>
                    <a:pt x="6" y="17"/>
                    <a:pt x="6" y="17"/>
                  </a:cubicBezTo>
                  <a:cubicBezTo>
                    <a:pt x="5" y="18"/>
                    <a:pt x="5" y="18"/>
                    <a:pt x="5" y="18"/>
                  </a:cubicBezTo>
                  <a:cubicBezTo>
                    <a:pt x="5" y="19"/>
                    <a:pt x="5" y="19"/>
                    <a:pt x="5" y="19"/>
                  </a:cubicBezTo>
                  <a:cubicBezTo>
                    <a:pt x="5" y="18"/>
                    <a:pt x="5" y="18"/>
                    <a:pt x="5" y="18"/>
                  </a:cubicBezTo>
                  <a:cubicBezTo>
                    <a:pt x="5" y="19"/>
                    <a:pt x="5" y="19"/>
                    <a:pt x="5" y="19"/>
                  </a:cubicBezTo>
                  <a:cubicBezTo>
                    <a:pt x="6" y="19"/>
                    <a:pt x="6" y="19"/>
                    <a:pt x="6" y="19"/>
                  </a:cubicBezTo>
                  <a:cubicBezTo>
                    <a:pt x="5" y="19"/>
                    <a:pt x="5" y="19"/>
                    <a:pt x="5"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7" y="19"/>
                    <a:pt x="7" y="19"/>
                    <a:pt x="7" y="19"/>
                  </a:cubicBezTo>
                  <a:cubicBezTo>
                    <a:pt x="7" y="19"/>
                    <a:pt x="7" y="19"/>
                    <a:pt x="7" y="19"/>
                  </a:cubicBezTo>
                  <a:cubicBezTo>
                    <a:pt x="7" y="19"/>
                    <a:pt x="7" y="19"/>
                    <a:pt x="7" y="19"/>
                  </a:cubicBezTo>
                  <a:cubicBezTo>
                    <a:pt x="8" y="19"/>
                    <a:pt x="8" y="19"/>
                    <a:pt x="8" y="19"/>
                  </a:cubicBezTo>
                  <a:cubicBezTo>
                    <a:pt x="8" y="18"/>
                    <a:pt x="8" y="18"/>
                    <a:pt x="8" y="18"/>
                  </a:cubicBezTo>
                  <a:cubicBezTo>
                    <a:pt x="9" y="18"/>
                    <a:pt x="9" y="18"/>
                    <a:pt x="9" y="18"/>
                  </a:cubicBezTo>
                  <a:cubicBezTo>
                    <a:pt x="8" y="19"/>
                    <a:pt x="8" y="19"/>
                    <a:pt x="8" y="19"/>
                  </a:cubicBezTo>
                  <a:cubicBezTo>
                    <a:pt x="8" y="20"/>
                    <a:pt x="8" y="20"/>
                    <a:pt x="8" y="20"/>
                  </a:cubicBezTo>
                  <a:cubicBezTo>
                    <a:pt x="8" y="21"/>
                    <a:pt x="8" y="21"/>
                    <a:pt x="8"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2"/>
                    <a:pt x="9" y="22"/>
                    <a:pt x="9" y="22"/>
                  </a:cubicBezTo>
                  <a:cubicBezTo>
                    <a:pt x="9" y="22"/>
                    <a:pt x="9" y="22"/>
                    <a:pt x="9" y="22"/>
                  </a:cubicBezTo>
                  <a:cubicBezTo>
                    <a:pt x="9" y="23"/>
                    <a:pt x="9" y="23"/>
                    <a:pt x="9" y="23"/>
                  </a:cubicBezTo>
                  <a:cubicBezTo>
                    <a:pt x="9" y="23"/>
                    <a:pt x="9" y="23"/>
                    <a:pt x="9" y="23"/>
                  </a:cubicBezTo>
                  <a:cubicBezTo>
                    <a:pt x="9" y="23"/>
                    <a:pt x="9" y="23"/>
                    <a:pt x="9" y="23"/>
                  </a:cubicBezTo>
                  <a:cubicBezTo>
                    <a:pt x="10" y="23"/>
                    <a:pt x="10" y="23"/>
                    <a:pt x="10"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4"/>
                    <a:pt x="9" y="24"/>
                    <a:pt x="9" y="24"/>
                  </a:cubicBezTo>
                  <a:cubicBezTo>
                    <a:pt x="9" y="23"/>
                    <a:pt x="9" y="23"/>
                    <a:pt x="9" y="23"/>
                  </a:cubicBezTo>
                  <a:cubicBezTo>
                    <a:pt x="8" y="23"/>
                    <a:pt x="8" y="23"/>
                    <a:pt x="8" y="23"/>
                  </a:cubicBezTo>
                  <a:cubicBezTo>
                    <a:pt x="8" y="23"/>
                    <a:pt x="8" y="23"/>
                    <a:pt x="8" y="23"/>
                  </a:cubicBezTo>
                  <a:cubicBezTo>
                    <a:pt x="8" y="23"/>
                    <a:pt x="8" y="23"/>
                    <a:pt x="8" y="23"/>
                  </a:cubicBezTo>
                  <a:cubicBezTo>
                    <a:pt x="7" y="24"/>
                    <a:pt x="7" y="24"/>
                    <a:pt x="7" y="24"/>
                  </a:cubicBezTo>
                  <a:cubicBezTo>
                    <a:pt x="6" y="24"/>
                    <a:pt x="6" y="24"/>
                    <a:pt x="6" y="24"/>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7" y="24"/>
                    <a:pt x="7" y="24"/>
                    <a:pt x="7" y="24"/>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7" y="26"/>
                    <a:pt x="7" y="26"/>
                    <a:pt x="7" y="26"/>
                  </a:cubicBezTo>
                  <a:cubicBezTo>
                    <a:pt x="6" y="27"/>
                    <a:pt x="6" y="27"/>
                    <a:pt x="6" y="27"/>
                  </a:cubicBezTo>
                  <a:cubicBezTo>
                    <a:pt x="6" y="27"/>
                    <a:pt x="6" y="27"/>
                    <a:pt x="6" y="27"/>
                  </a:cubicBezTo>
                  <a:cubicBezTo>
                    <a:pt x="6" y="27"/>
                    <a:pt x="6" y="27"/>
                    <a:pt x="6" y="27"/>
                  </a:cubicBezTo>
                  <a:cubicBezTo>
                    <a:pt x="6" y="27"/>
                    <a:pt x="6" y="27"/>
                    <a:pt x="6" y="27"/>
                  </a:cubicBezTo>
                  <a:cubicBezTo>
                    <a:pt x="5" y="27"/>
                    <a:pt x="5" y="27"/>
                    <a:pt x="5" y="27"/>
                  </a:cubicBezTo>
                  <a:cubicBezTo>
                    <a:pt x="5" y="27"/>
                    <a:pt x="5" y="27"/>
                    <a:pt x="5" y="27"/>
                  </a:cubicBezTo>
                  <a:cubicBezTo>
                    <a:pt x="5" y="27"/>
                    <a:pt x="5" y="27"/>
                    <a:pt x="5" y="27"/>
                  </a:cubicBezTo>
                  <a:cubicBezTo>
                    <a:pt x="5" y="28"/>
                    <a:pt x="5" y="28"/>
                    <a:pt x="5" y="28"/>
                  </a:cubicBezTo>
                  <a:cubicBezTo>
                    <a:pt x="5" y="28"/>
                    <a:pt x="5" y="28"/>
                    <a:pt x="5" y="28"/>
                  </a:cubicBezTo>
                  <a:cubicBezTo>
                    <a:pt x="5" y="28"/>
                    <a:pt x="5" y="28"/>
                    <a:pt x="5" y="28"/>
                  </a:cubicBezTo>
                  <a:cubicBezTo>
                    <a:pt x="5" y="28"/>
                    <a:pt x="5" y="28"/>
                    <a:pt x="5" y="28"/>
                  </a:cubicBezTo>
                  <a:cubicBezTo>
                    <a:pt x="5" y="28"/>
                    <a:pt x="5" y="28"/>
                    <a:pt x="5" y="28"/>
                  </a:cubicBezTo>
                  <a:cubicBezTo>
                    <a:pt x="6" y="28"/>
                    <a:pt x="6" y="28"/>
                    <a:pt x="6" y="28"/>
                  </a:cubicBezTo>
                  <a:cubicBezTo>
                    <a:pt x="6" y="28"/>
                    <a:pt x="6" y="28"/>
                    <a:pt x="6"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8" y="28"/>
                    <a:pt x="8" y="28"/>
                    <a:pt x="8" y="28"/>
                  </a:cubicBezTo>
                  <a:cubicBezTo>
                    <a:pt x="8" y="29"/>
                    <a:pt x="8" y="29"/>
                    <a:pt x="8" y="29"/>
                  </a:cubicBezTo>
                  <a:cubicBezTo>
                    <a:pt x="8" y="29"/>
                    <a:pt x="8" y="29"/>
                    <a:pt x="8" y="29"/>
                  </a:cubicBezTo>
                  <a:cubicBezTo>
                    <a:pt x="9" y="29"/>
                    <a:pt x="9" y="29"/>
                    <a:pt x="9" y="29"/>
                  </a:cubicBezTo>
                  <a:cubicBezTo>
                    <a:pt x="9" y="29"/>
                    <a:pt x="9" y="29"/>
                    <a:pt x="9" y="29"/>
                  </a:cubicBezTo>
                  <a:cubicBezTo>
                    <a:pt x="9" y="28"/>
                    <a:pt x="9" y="28"/>
                    <a:pt x="9" y="28"/>
                  </a:cubicBezTo>
                  <a:cubicBezTo>
                    <a:pt x="10" y="28"/>
                    <a:pt x="10" y="28"/>
                    <a:pt x="10" y="28"/>
                  </a:cubicBezTo>
                  <a:cubicBezTo>
                    <a:pt x="10" y="28"/>
                    <a:pt x="10" y="28"/>
                    <a:pt x="10" y="28"/>
                  </a:cubicBezTo>
                  <a:cubicBezTo>
                    <a:pt x="10" y="28"/>
                    <a:pt x="10" y="28"/>
                    <a:pt x="10" y="28"/>
                  </a:cubicBezTo>
                  <a:cubicBezTo>
                    <a:pt x="10" y="28"/>
                    <a:pt x="10" y="28"/>
                    <a:pt x="10" y="28"/>
                  </a:cubicBezTo>
                  <a:cubicBezTo>
                    <a:pt x="9" y="29"/>
                    <a:pt x="9" y="29"/>
                    <a:pt x="9" y="29"/>
                  </a:cubicBezTo>
                  <a:cubicBezTo>
                    <a:pt x="9" y="30"/>
                    <a:pt x="9" y="30"/>
                    <a:pt x="9" y="30"/>
                  </a:cubicBezTo>
                  <a:cubicBezTo>
                    <a:pt x="9" y="30"/>
                    <a:pt x="9" y="30"/>
                    <a:pt x="9" y="30"/>
                  </a:cubicBezTo>
                  <a:cubicBezTo>
                    <a:pt x="9" y="30"/>
                    <a:pt x="9" y="30"/>
                    <a:pt x="9" y="30"/>
                  </a:cubicBezTo>
                  <a:cubicBezTo>
                    <a:pt x="8" y="29"/>
                    <a:pt x="8" y="29"/>
                    <a:pt x="8" y="29"/>
                  </a:cubicBezTo>
                  <a:cubicBezTo>
                    <a:pt x="7" y="29"/>
                    <a:pt x="7" y="29"/>
                    <a:pt x="7" y="29"/>
                  </a:cubicBezTo>
                  <a:cubicBezTo>
                    <a:pt x="7" y="30"/>
                    <a:pt x="7" y="30"/>
                    <a:pt x="7" y="30"/>
                  </a:cubicBezTo>
                  <a:cubicBezTo>
                    <a:pt x="7" y="30"/>
                    <a:pt x="7" y="30"/>
                    <a:pt x="7" y="30"/>
                  </a:cubicBezTo>
                  <a:cubicBezTo>
                    <a:pt x="7" y="30"/>
                    <a:pt x="7" y="30"/>
                    <a:pt x="7" y="30"/>
                  </a:cubicBezTo>
                  <a:cubicBezTo>
                    <a:pt x="6" y="30"/>
                    <a:pt x="6" y="30"/>
                    <a:pt x="6" y="30"/>
                  </a:cubicBezTo>
                  <a:cubicBezTo>
                    <a:pt x="6" y="31"/>
                    <a:pt x="6" y="31"/>
                    <a:pt x="6" y="31"/>
                  </a:cubicBezTo>
                  <a:cubicBezTo>
                    <a:pt x="6" y="31"/>
                    <a:pt x="6" y="31"/>
                    <a:pt x="6" y="31"/>
                  </a:cubicBezTo>
                  <a:cubicBezTo>
                    <a:pt x="6" y="31"/>
                    <a:pt x="6" y="31"/>
                    <a:pt x="6" y="31"/>
                  </a:cubicBezTo>
                  <a:cubicBezTo>
                    <a:pt x="5" y="31"/>
                    <a:pt x="5" y="31"/>
                    <a:pt x="5" y="31"/>
                  </a:cubicBezTo>
                  <a:cubicBezTo>
                    <a:pt x="5" y="32"/>
                    <a:pt x="5" y="32"/>
                    <a:pt x="5" y="32"/>
                  </a:cubicBezTo>
                  <a:cubicBezTo>
                    <a:pt x="5" y="32"/>
                    <a:pt x="5" y="32"/>
                    <a:pt x="5" y="32"/>
                  </a:cubicBezTo>
                  <a:cubicBezTo>
                    <a:pt x="5" y="32"/>
                    <a:pt x="5" y="32"/>
                    <a:pt x="5" y="32"/>
                  </a:cubicBezTo>
                  <a:cubicBezTo>
                    <a:pt x="4" y="32"/>
                    <a:pt x="4" y="32"/>
                    <a:pt x="4" y="32"/>
                  </a:cubicBezTo>
                  <a:cubicBezTo>
                    <a:pt x="4" y="32"/>
                    <a:pt x="4" y="32"/>
                    <a:pt x="4" y="32"/>
                  </a:cubicBezTo>
                  <a:cubicBezTo>
                    <a:pt x="4" y="33"/>
                    <a:pt x="4" y="33"/>
                    <a:pt x="4" y="33"/>
                  </a:cubicBezTo>
                  <a:cubicBezTo>
                    <a:pt x="4" y="33"/>
                    <a:pt x="4" y="33"/>
                    <a:pt x="4" y="33"/>
                  </a:cubicBezTo>
                  <a:cubicBezTo>
                    <a:pt x="4" y="33"/>
                    <a:pt x="4" y="33"/>
                    <a:pt x="4" y="33"/>
                  </a:cubicBezTo>
                  <a:cubicBezTo>
                    <a:pt x="4" y="33"/>
                    <a:pt x="4" y="33"/>
                    <a:pt x="4" y="33"/>
                  </a:cubicBezTo>
                  <a:cubicBezTo>
                    <a:pt x="5" y="33"/>
                    <a:pt x="5" y="33"/>
                    <a:pt x="5" y="33"/>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noEditPoints="1"/>
            </p:cNvSpPr>
            <p:nvPr/>
          </p:nvSpPr>
          <p:spPr bwMode="auto">
            <a:xfrm>
              <a:off x="3158" y="1925"/>
              <a:ext cx="227" cy="210"/>
            </a:xfrm>
            <a:custGeom>
              <a:avLst/>
              <a:gdLst>
                <a:gd name="T0" fmla="*/ 176 w 227"/>
                <a:gd name="T1" fmla="*/ 101 h 210"/>
                <a:gd name="T2" fmla="*/ 168 w 227"/>
                <a:gd name="T3" fmla="*/ 110 h 210"/>
                <a:gd name="T4" fmla="*/ 168 w 227"/>
                <a:gd name="T5" fmla="*/ 93 h 210"/>
                <a:gd name="T6" fmla="*/ 185 w 227"/>
                <a:gd name="T7" fmla="*/ 76 h 210"/>
                <a:gd name="T8" fmla="*/ 185 w 227"/>
                <a:gd name="T9" fmla="*/ 76 h 210"/>
                <a:gd name="T10" fmla="*/ 193 w 227"/>
                <a:gd name="T11" fmla="*/ 59 h 210"/>
                <a:gd name="T12" fmla="*/ 193 w 227"/>
                <a:gd name="T13" fmla="*/ 42 h 210"/>
                <a:gd name="T14" fmla="*/ 176 w 227"/>
                <a:gd name="T15" fmla="*/ 42 h 210"/>
                <a:gd name="T16" fmla="*/ 168 w 227"/>
                <a:gd name="T17" fmla="*/ 34 h 210"/>
                <a:gd name="T18" fmla="*/ 151 w 227"/>
                <a:gd name="T19" fmla="*/ 25 h 210"/>
                <a:gd name="T20" fmla="*/ 143 w 227"/>
                <a:gd name="T21" fmla="*/ 25 h 210"/>
                <a:gd name="T22" fmla="*/ 126 w 227"/>
                <a:gd name="T23" fmla="*/ 17 h 210"/>
                <a:gd name="T24" fmla="*/ 118 w 227"/>
                <a:gd name="T25" fmla="*/ 0 h 210"/>
                <a:gd name="T26" fmla="*/ 101 w 227"/>
                <a:gd name="T27" fmla="*/ 0 h 210"/>
                <a:gd name="T28" fmla="*/ 92 w 227"/>
                <a:gd name="T29" fmla="*/ 25 h 210"/>
                <a:gd name="T30" fmla="*/ 76 w 227"/>
                <a:gd name="T31" fmla="*/ 34 h 210"/>
                <a:gd name="T32" fmla="*/ 67 w 227"/>
                <a:gd name="T33" fmla="*/ 34 h 210"/>
                <a:gd name="T34" fmla="*/ 59 w 227"/>
                <a:gd name="T35" fmla="*/ 25 h 210"/>
                <a:gd name="T36" fmla="*/ 42 w 227"/>
                <a:gd name="T37" fmla="*/ 34 h 210"/>
                <a:gd name="T38" fmla="*/ 50 w 227"/>
                <a:gd name="T39" fmla="*/ 51 h 210"/>
                <a:gd name="T40" fmla="*/ 42 w 227"/>
                <a:gd name="T41" fmla="*/ 51 h 210"/>
                <a:gd name="T42" fmla="*/ 25 w 227"/>
                <a:gd name="T43" fmla="*/ 51 h 210"/>
                <a:gd name="T44" fmla="*/ 8 w 227"/>
                <a:gd name="T45" fmla="*/ 51 h 210"/>
                <a:gd name="T46" fmla="*/ 0 w 227"/>
                <a:gd name="T47" fmla="*/ 59 h 210"/>
                <a:gd name="T48" fmla="*/ 0 w 227"/>
                <a:gd name="T49" fmla="*/ 59 h 210"/>
                <a:gd name="T50" fmla="*/ 8 w 227"/>
                <a:gd name="T51" fmla="*/ 67 h 210"/>
                <a:gd name="T52" fmla="*/ 8 w 227"/>
                <a:gd name="T53" fmla="*/ 76 h 210"/>
                <a:gd name="T54" fmla="*/ 17 w 227"/>
                <a:gd name="T55" fmla="*/ 76 h 210"/>
                <a:gd name="T56" fmla="*/ 34 w 227"/>
                <a:gd name="T57" fmla="*/ 76 h 210"/>
                <a:gd name="T58" fmla="*/ 34 w 227"/>
                <a:gd name="T59" fmla="*/ 84 h 210"/>
                <a:gd name="T60" fmla="*/ 42 w 227"/>
                <a:gd name="T61" fmla="*/ 84 h 210"/>
                <a:gd name="T62" fmla="*/ 42 w 227"/>
                <a:gd name="T63" fmla="*/ 93 h 210"/>
                <a:gd name="T64" fmla="*/ 59 w 227"/>
                <a:gd name="T65" fmla="*/ 101 h 210"/>
                <a:gd name="T66" fmla="*/ 59 w 227"/>
                <a:gd name="T67" fmla="*/ 118 h 210"/>
                <a:gd name="T68" fmla="*/ 59 w 227"/>
                <a:gd name="T69" fmla="*/ 126 h 210"/>
                <a:gd name="T70" fmla="*/ 59 w 227"/>
                <a:gd name="T71" fmla="*/ 143 h 210"/>
                <a:gd name="T72" fmla="*/ 50 w 227"/>
                <a:gd name="T73" fmla="*/ 168 h 210"/>
                <a:gd name="T74" fmla="*/ 59 w 227"/>
                <a:gd name="T75" fmla="*/ 177 h 210"/>
                <a:gd name="T76" fmla="*/ 84 w 227"/>
                <a:gd name="T77" fmla="*/ 185 h 210"/>
                <a:gd name="T78" fmla="*/ 101 w 227"/>
                <a:gd name="T79" fmla="*/ 185 h 210"/>
                <a:gd name="T80" fmla="*/ 126 w 227"/>
                <a:gd name="T81" fmla="*/ 185 h 210"/>
                <a:gd name="T82" fmla="*/ 134 w 227"/>
                <a:gd name="T83" fmla="*/ 160 h 210"/>
                <a:gd name="T84" fmla="*/ 151 w 227"/>
                <a:gd name="T85" fmla="*/ 168 h 210"/>
                <a:gd name="T86" fmla="*/ 176 w 227"/>
                <a:gd name="T87" fmla="*/ 177 h 210"/>
                <a:gd name="T88" fmla="*/ 193 w 227"/>
                <a:gd name="T89" fmla="*/ 160 h 210"/>
                <a:gd name="T90" fmla="*/ 185 w 227"/>
                <a:gd name="T91" fmla="*/ 135 h 210"/>
                <a:gd name="T92" fmla="*/ 185 w 227"/>
                <a:gd name="T93" fmla="*/ 118 h 210"/>
                <a:gd name="T94" fmla="*/ 218 w 227"/>
                <a:gd name="T95" fmla="*/ 210 h 210"/>
                <a:gd name="T96" fmla="*/ 218 w 227"/>
                <a:gd name="T97" fmla="*/ 202 h 210"/>
                <a:gd name="T98" fmla="*/ 210 w 227"/>
                <a:gd name="T99" fmla="*/ 194 h 210"/>
                <a:gd name="T100" fmla="*/ 210 w 227"/>
                <a:gd name="T101" fmla="*/ 194 h 210"/>
                <a:gd name="T102" fmla="*/ 218 w 227"/>
                <a:gd name="T103" fmla="*/ 185 h 210"/>
                <a:gd name="T104" fmla="*/ 227 w 227"/>
                <a:gd name="T105" fmla="*/ 177 h 210"/>
                <a:gd name="T106" fmla="*/ 227 w 227"/>
                <a:gd name="T107" fmla="*/ 20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210">
                  <a:moveTo>
                    <a:pt x="185" y="110"/>
                  </a:moveTo>
                  <a:lnTo>
                    <a:pt x="185" y="110"/>
                  </a:lnTo>
                  <a:lnTo>
                    <a:pt x="185" y="110"/>
                  </a:lnTo>
                  <a:lnTo>
                    <a:pt x="176" y="101"/>
                  </a:lnTo>
                  <a:lnTo>
                    <a:pt x="176" y="101"/>
                  </a:lnTo>
                  <a:lnTo>
                    <a:pt x="176" y="101"/>
                  </a:lnTo>
                  <a:lnTo>
                    <a:pt x="168" y="101"/>
                  </a:lnTo>
                  <a:lnTo>
                    <a:pt x="168" y="110"/>
                  </a:lnTo>
                  <a:lnTo>
                    <a:pt x="168" y="110"/>
                  </a:lnTo>
                  <a:lnTo>
                    <a:pt x="168" y="110"/>
                  </a:lnTo>
                  <a:lnTo>
                    <a:pt x="160" y="110"/>
                  </a:lnTo>
                  <a:lnTo>
                    <a:pt x="168" y="101"/>
                  </a:lnTo>
                  <a:lnTo>
                    <a:pt x="168" y="101"/>
                  </a:lnTo>
                  <a:lnTo>
                    <a:pt x="168" y="101"/>
                  </a:lnTo>
                  <a:lnTo>
                    <a:pt x="168" y="93"/>
                  </a:lnTo>
                  <a:lnTo>
                    <a:pt x="176" y="93"/>
                  </a:lnTo>
                  <a:lnTo>
                    <a:pt x="176" y="84"/>
                  </a:lnTo>
                  <a:lnTo>
                    <a:pt x="176" y="84"/>
                  </a:lnTo>
                  <a:lnTo>
                    <a:pt x="185" y="84"/>
                  </a:lnTo>
                  <a:lnTo>
                    <a:pt x="185" y="76"/>
                  </a:lnTo>
                  <a:lnTo>
                    <a:pt x="176" y="76"/>
                  </a:lnTo>
                  <a:lnTo>
                    <a:pt x="176" y="76"/>
                  </a:lnTo>
                  <a:lnTo>
                    <a:pt x="185" y="76"/>
                  </a:lnTo>
                  <a:lnTo>
                    <a:pt x="185" y="76"/>
                  </a:lnTo>
                  <a:lnTo>
                    <a:pt x="185" y="76"/>
                  </a:lnTo>
                  <a:lnTo>
                    <a:pt x="193" y="76"/>
                  </a:lnTo>
                  <a:lnTo>
                    <a:pt x="193" y="67"/>
                  </a:lnTo>
                  <a:lnTo>
                    <a:pt x="193" y="67"/>
                  </a:lnTo>
                  <a:lnTo>
                    <a:pt x="193" y="67"/>
                  </a:lnTo>
                  <a:lnTo>
                    <a:pt x="193" y="59"/>
                  </a:lnTo>
                  <a:lnTo>
                    <a:pt x="193" y="59"/>
                  </a:lnTo>
                  <a:lnTo>
                    <a:pt x="193" y="51"/>
                  </a:lnTo>
                  <a:lnTo>
                    <a:pt x="193" y="51"/>
                  </a:lnTo>
                  <a:lnTo>
                    <a:pt x="202" y="42"/>
                  </a:lnTo>
                  <a:lnTo>
                    <a:pt x="193" y="42"/>
                  </a:lnTo>
                  <a:lnTo>
                    <a:pt x="193" y="42"/>
                  </a:lnTo>
                  <a:lnTo>
                    <a:pt x="185" y="42"/>
                  </a:lnTo>
                  <a:lnTo>
                    <a:pt x="185" y="42"/>
                  </a:lnTo>
                  <a:lnTo>
                    <a:pt x="185" y="42"/>
                  </a:lnTo>
                  <a:lnTo>
                    <a:pt x="176" y="42"/>
                  </a:lnTo>
                  <a:lnTo>
                    <a:pt x="176" y="42"/>
                  </a:lnTo>
                  <a:lnTo>
                    <a:pt x="176" y="42"/>
                  </a:lnTo>
                  <a:lnTo>
                    <a:pt x="176" y="34"/>
                  </a:lnTo>
                  <a:lnTo>
                    <a:pt x="168" y="34"/>
                  </a:lnTo>
                  <a:lnTo>
                    <a:pt x="168" y="34"/>
                  </a:lnTo>
                  <a:lnTo>
                    <a:pt x="160" y="34"/>
                  </a:lnTo>
                  <a:lnTo>
                    <a:pt x="160" y="34"/>
                  </a:lnTo>
                  <a:lnTo>
                    <a:pt x="160" y="34"/>
                  </a:lnTo>
                  <a:lnTo>
                    <a:pt x="160" y="34"/>
                  </a:lnTo>
                  <a:lnTo>
                    <a:pt x="151" y="25"/>
                  </a:lnTo>
                  <a:lnTo>
                    <a:pt x="151" y="25"/>
                  </a:lnTo>
                  <a:lnTo>
                    <a:pt x="143" y="25"/>
                  </a:lnTo>
                  <a:lnTo>
                    <a:pt x="143" y="25"/>
                  </a:lnTo>
                  <a:lnTo>
                    <a:pt x="143" y="25"/>
                  </a:lnTo>
                  <a:lnTo>
                    <a:pt x="143" y="25"/>
                  </a:lnTo>
                  <a:lnTo>
                    <a:pt x="134" y="25"/>
                  </a:lnTo>
                  <a:lnTo>
                    <a:pt x="134" y="17"/>
                  </a:lnTo>
                  <a:lnTo>
                    <a:pt x="134" y="17"/>
                  </a:lnTo>
                  <a:lnTo>
                    <a:pt x="134" y="17"/>
                  </a:lnTo>
                  <a:lnTo>
                    <a:pt x="126" y="17"/>
                  </a:lnTo>
                  <a:lnTo>
                    <a:pt x="126" y="17"/>
                  </a:lnTo>
                  <a:lnTo>
                    <a:pt x="126" y="9"/>
                  </a:lnTo>
                  <a:lnTo>
                    <a:pt x="126" y="9"/>
                  </a:lnTo>
                  <a:lnTo>
                    <a:pt x="118" y="9"/>
                  </a:lnTo>
                  <a:lnTo>
                    <a:pt x="118" y="0"/>
                  </a:lnTo>
                  <a:lnTo>
                    <a:pt x="118" y="0"/>
                  </a:lnTo>
                  <a:lnTo>
                    <a:pt x="118" y="0"/>
                  </a:lnTo>
                  <a:lnTo>
                    <a:pt x="109" y="0"/>
                  </a:lnTo>
                  <a:lnTo>
                    <a:pt x="109" y="0"/>
                  </a:lnTo>
                  <a:lnTo>
                    <a:pt x="101" y="0"/>
                  </a:lnTo>
                  <a:lnTo>
                    <a:pt x="101" y="9"/>
                  </a:lnTo>
                  <a:lnTo>
                    <a:pt x="101" y="9"/>
                  </a:lnTo>
                  <a:lnTo>
                    <a:pt x="101" y="17"/>
                  </a:lnTo>
                  <a:lnTo>
                    <a:pt x="92" y="17"/>
                  </a:lnTo>
                  <a:lnTo>
                    <a:pt x="92" y="25"/>
                  </a:lnTo>
                  <a:lnTo>
                    <a:pt x="92" y="25"/>
                  </a:lnTo>
                  <a:lnTo>
                    <a:pt x="84" y="25"/>
                  </a:lnTo>
                  <a:lnTo>
                    <a:pt x="84" y="25"/>
                  </a:lnTo>
                  <a:lnTo>
                    <a:pt x="76" y="25"/>
                  </a:lnTo>
                  <a:lnTo>
                    <a:pt x="76" y="34"/>
                  </a:lnTo>
                  <a:lnTo>
                    <a:pt x="76" y="34"/>
                  </a:lnTo>
                  <a:lnTo>
                    <a:pt x="84" y="34"/>
                  </a:lnTo>
                  <a:lnTo>
                    <a:pt x="76" y="34"/>
                  </a:lnTo>
                  <a:lnTo>
                    <a:pt x="67" y="34"/>
                  </a:lnTo>
                  <a:lnTo>
                    <a:pt x="67" y="34"/>
                  </a:lnTo>
                  <a:lnTo>
                    <a:pt x="59" y="34"/>
                  </a:lnTo>
                  <a:lnTo>
                    <a:pt x="59" y="34"/>
                  </a:lnTo>
                  <a:lnTo>
                    <a:pt x="59" y="34"/>
                  </a:lnTo>
                  <a:lnTo>
                    <a:pt x="59" y="34"/>
                  </a:lnTo>
                  <a:lnTo>
                    <a:pt x="59" y="25"/>
                  </a:lnTo>
                  <a:lnTo>
                    <a:pt x="50" y="25"/>
                  </a:lnTo>
                  <a:lnTo>
                    <a:pt x="50" y="25"/>
                  </a:lnTo>
                  <a:lnTo>
                    <a:pt x="50" y="25"/>
                  </a:lnTo>
                  <a:lnTo>
                    <a:pt x="42" y="25"/>
                  </a:lnTo>
                  <a:lnTo>
                    <a:pt x="42" y="34"/>
                  </a:lnTo>
                  <a:lnTo>
                    <a:pt x="42" y="34"/>
                  </a:lnTo>
                  <a:lnTo>
                    <a:pt x="50" y="42"/>
                  </a:lnTo>
                  <a:lnTo>
                    <a:pt x="50" y="42"/>
                  </a:lnTo>
                  <a:lnTo>
                    <a:pt x="50" y="42"/>
                  </a:lnTo>
                  <a:lnTo>
                    <a:pt x="50" y="51"/>
                  </a:lnTo>
                  <a:lnTo>
                    <a:pt x="50" y="51"/>
                  </a:lnTo>
                  <a:lnTo>
                    <a:pt x="50" y="51"/>
                  </a:lnTo>
                  <a:lnTo>
                    <a:pt x="42" y="51"/>
                  </a:lnTo>
                  <a:lnTo>
                    <a:pt x="42" y="51"/>
                  </a:lnTo>
                  <a:lnTo>
                    <a:pt x="42" y="51"/>
                  </a:lnTo>
                  <a:lnTo>
                    <a:pt x="34" y="51"/>
                  </a:lnTo>
                  <a:lnTo>
                    <a:pt x="34" y="51"/>
                  </a:lnTo>
                  <a:lnTo>
                    <a:pt x="34" y="51"/>
                  </a:lnTo>
                  <a:lnTo>
                    <a:pt x="25" y="51"/>
                  </a:lnTo>
                  <a:lnTo>
                    <a:pt x="25" y="51"/>
                  </a:lnTo>
                  <a:lnTo>
                    <a:pt x="17" y="51"/>
                  </a:lnTo>
                  <a:lnTo>
                    <a:pt x="17" y="51"/>
                  </a:lnTo>
                  <a:lnTo>
                    <a:pt x="17" y="51"/>
                  </a:lnTo>
                  <a:lnTo>
                    <a:pt x="17" y="51"/>
                  </a:lnTo>
                  <a:lnTo>
                    <a:pt x="8" y="51"/>
                  </a:lnTo>
                  <a:lnTo>
                    <a:pt x="8" y="51"/>
                  </a:lnTo>
                  <a:lnTo>
                    <a:pt x="8" y="51"/>
                  </a:lnTo>
                  <a:lnTo>
                    <a:pt x="0" y="51"/>
                  </a:lnTo>
                  <a:lnTo>
                    <a:pt x="0" y="59"/>
                  </a:lnTo>
                  <a:lnTo>
                    <a:pt x="0" y="59"/>
                  </a:lnTo>
                  <a:lnTo>
                    <a:pt x="0" y="59"/>
                  </a:lnTo>
                  <a:lnTo>
                    <a:pt x="8" y="59"/>
                  </a:lnTo>
                  <a:lnTo>
                    <a:pt x="8" y="59"/>
                  </a:lnTo>
                  <a:lnTo>
                    <a:pt x="0" y="59"/>
                  </a:lnTo>
                  <a:lnTo>
                    <a:pt x="0" y="59"/>
                  </a:lnTo>
                  <a:lnTo>
                    <a:pt x="0" y="59"/>
                  </a:lnTo>
                  <a:lnTo>
                    <a:pt x="0" y="59"/>
                  </a:lnTo>
                  <a:lnTo>
                    <a:pt x="8" y="59"/>
                  </a:lnTo>
                  <a:lnTo>
                    <a:pt x="8" y="59"/>
                  </a:lnTo>
                  <a:lnTo>
                    <a:pt x="8" y="67"/>
                  </a:lnTo>
                  <a:lnTo>
                    <a:pt x="0" y="67"/>
                  </a:lnTo>
                  <a:lnTo>
                    <a:pt x="0" y="67"/>
                  </a:lnTo>
                  <a:lnTo>
                    <a:pt x="8" y="67"/>
                  </a:lnTo>
                  <a:lnTo>
                    <a:pt x="8" y="67"/>
                  </a:lnTo>
                  <a:lnTo>
                    <a:pt x="8" y="76"/>
                  </a:lnTo>
                  <a:lnTo>
                    <a:pt x="8" y="67"/>
                  </a:lnTo>
                  <a:lnTo>
                    <a:pt x="8" y="67"/>
                  </a:lnTo>
                  <a:lnTo>
                    <a:pt x="17" y="67"/>
                  </a:lnTo>
                  <a:lnTo>
                    <a:pt x="17" y="76"/>
                  </a:lnTo>
                  <a:lnTo>
                    <a:pt x="17" y="76"/>
                  </a:lnTo>
                  <a:lnTo>
                    <a:pt x="25" y="76"/>
                  </a:lnTo>
                  <a:lnTo>
                    <a:pt x="25" y="76"/>
                  </a:lnTo>
                  <a:lnTo>
                    <a:pt x="25" y="76"/>
                  </a:lnTo>
                  <a:lnTo>
                    <a:pt x="34" y="76"/>
                  </a:lnTo>
                  <a:lnTo>
                    <a:pt x="34" y="76"/>
                  </a:lnTo>
                  <a:lnTo>
                    <a:pt x="34" y="76"/>
                  </a:lnTo>
                  <a:lnTo>
                    <a:pt x="34" y="76"/>
                  </a:lnTo>
                  <a:lnTo>
                    <a:pt x="34" y="76"/>
                  </a:lnTo>
                  <a:lnTo>
                    <a:pt x="34" y="84"/>
                  </a:lnTo>
                  <a:lnTo>
                    <a:pt x="34" y="84"/>
                  </a:lnTo>
                  <a:lnTo>
                    <a:pt x="42" y="84"/>
                  </a:lnTo>
                  <a:lnTo>
                    <a:pt x="42" y="84"/>
                  </a:lnTo>
                  <a:lnTo>
                    <a:pt x="42" y="84"/>
                  </a:lnTo>
                  <a:lnTo>
                    <a:pt x="50" y="84"/>
                  </a:lnTo>
                  <a:lnTo>
                    <a:pt x="42" y="84"/>
                  </a:lnTo>
                  <a:lnTo>
                    <a:pt x="42" y="84"/>
                  </a:lnTo>
                  <a:lnTo>
                    <a:pt x="42" y="84"/>
                  </a:lnTo>
                  <a:lnTo>
                    <a:pt x="42" y="84"/>
                  </a:lnTo>
                  <a:lnTo>
                    <a:pt x="42" y="93"/>
                  </a:lnTo>
                  <a:lnTo>
                    <a:pt x="42" y="93"/>
                  </a:lnTo>
                  <a:lnTo>
                    <a:pt x="42" y="93"/>
                  </a:lnTo>
                  <a:lnTo>
                    <a:pt x="42" y="93"/>
                  </a:lnTo>
                  <a:lnTo>
                    <a:pt x="50" y="101"/>
                  </a:lnTo>
                  <a:lnTo>
                    <a:pt x="50" y="101"/>
                  </a:lnTo>
                  <a:lnTo>
                    <a:pt x="59" y="101"/>
                  </a:lnTo>
                  <a:lnTo>
                    <a:pt x="59" y="110"/>
                  </a:lnTo>
                  <a:lnTo>
                    <a:pt x="59" y="110"/>
                  </a:lnTo>
                  <a:lnTo>
                    <a:pt x="59" y="118"/>
                  </a:lnTo>
                  <a:lnTo>
                    <a:pt x="59" y="118"/>
                  </a:lnTo>
                  <a:lnTo>
                    <a:pt x="59" y="118"/>
                  </a:lnTo>
                  <a:lnTo>
                    <a:pt x="59" y="118"/>
                  </a:lnTo>
                  <a:lnTo>
                    <a:pt x="67" y="118"/>
                  </a:lnTo>
                  <a:lnTo>
                    <a:pt x="67" y="135"/>
                  </a:lnTo>
                  <a:lnTo>
                    <a:pt x="67" y="126"/>
                  </a:lnTo>
                  <a:lnTo>
                    <a:pt x="59" y="126"/>
                  </a:lnTo>
                  <a:lnTo>
                    <a:pt x="59" y="118"/>
                  </a:lnTo>
                  <a:lnTo>
                    <a:pt x="59" y="126"/>
                  </a:lnTo>
                  <a:lnTo>
                    <a:pt x="59" y="135"/>
                  </a:lnTo>
                  <a:lnTo>
                    <a:pt x="59" y="135"/>
                  </a:lnTo>
                  <a:lnTo>
                    <a:pt x="59" y="143"/>
                  </a:lnTo>
                  <a:lnTo>
                    <a:pt x="59" y="143"/>
                  </a:lnTo>
                  <a:lnTo>
                    <a:pt x="50" y="152"/>
                  </a:lnTo>
                  <a:lnTo>
                    <a:pt x="50" y="160"/>
                  </a:lnTo>
                  <a:lnTo>
                    <a:pt x="50" y="168"/>
                  </a:lnTo>
                  <a:lnTo>
                    <a:pt x="50" y="168"/>
                  </a:lnTo>
                  <a:lnTo>
                    <a:pt x="50" y="168"/>
                  </a:lnTo>
                  <a:lnTo>
                    <a:pt x="50" y="168"/>
                  </a:lnTo>
                  <a:lnTo>
                    <a:pt x="50" y="177"/>
                  </a:lnTo>
                  <a:lnTo>
                    <a:pt x="50" y="177"/>
                  </a:lnTo>
                  <a:lnTo>
                    <a:pt x="59" y="177"/>
                  </a:lnTo>
                  <a:lnTo>
                    <a:pt x="67" y="177"/>
                  </a:lnTo>
                  <a:lnTo>
                    <a:pt x="67" y="185"/>
                  </a:lnTo>
                  <a:lnTo>
                    <a:pt x="76" y="177"/>
                  </a:lnTo>
                  <a:lnTo>
                    <a:pt x="76" y="185"/>
                  </a:lnTo>
                  <a:lnTo>
                    <a:pt x="84" y="185"/>
                  </a:lnTo>
                  <a:lnTo>
                    <a:pt x="84" y="185"/>
                  </a:lnTo>
                  <a:lnTo>
                    <a:pt x="84" y="185"/>
                  </a:lnTo>
                  <a:lnTo>
                    <a:pt x="92" y="185"/>
                  </a:lnTo>
                  <a:lnTo>
                    <a:pt x="101" y="185"/>
                  </a:lnTo>
                  <a:lnTo>
                    <a:pt x="101" y="185"/>
                  </a:lnTo>
                  <a:lnTo>
                    <a:pt x="109" y="185"/>
                  </a:lnTo>
                  <a:lnTo>
                    <a:pt x="118" y="185"/>
                  </a:lnTo>
                  <a:lnTo>
                    <a:pt x="118" y="185"/>
                  </a:lnTo>
                  <a:lnTo>
                    <a:pt x="126" y="185"/>
                  </a:lnTo>
                  <a:lnTo>
                    <a:pt x="126" y="185"/>
                  </a:lnTo>
                  <a:lnTo>
                    <a:pt x="126" y="185"/>
                  </a:lnTo>
                  <a:lnTo>
                    <a:pt x="126" y="177"/>
                  </a:lnTo>
                  <a:lnTo>
                    <a:pt x="126" y="177"/>
                  </a:lnTo>
                  <a:lnTo>
                    <a:pt x="126" y="168"/>
                  </a:lnTo>
                  <a:lnTo>
                    <a:pt x="134" y="160"/>
                  </a:lnTo>
                  <a:lnTo>
                    <a:pt x="134" y="160"/>
                  </a:lnTo>
                  <a:lnTo>
                    <a:pt x="134" y="168"/>
                  </a:lnTo>
                  <a:lnTo>
                    <a:pt x="143" y="168"/>
                  </a:lnTo>
                  <a:lnTo>
                    <a:pt x="143" y="168"/>
                  </a:lnTo>
                  <a:lnTo>
                    <a:pt x="151" y="168"/>
                  </a:lnTo>
                  <a:lnTo>
                    <a:pt x="151" y="168"/>
                  </a:lnTo>
                  <a:lnTo>
                    <a:pt x="151" y="168"/>
                  </a:lnTo>
                  <a:lnTo>
                    <a:pt x="168" y="168"/>
                  </a:lnTo>
                  <a:lnTo>
                    <a:pt x="168" y="177"/>
                  </a:lnTo>
                  <a:lnTo>
                    <a:pt x="176" y="177"/>
                  </a:lnTo>
                  <a:lnTo>
                    <a:pt x="176" y="168"/>
                  </a:lnTo>
                  <a:lnTo>
                    <a:pt x="176" y="168"/>
                  </a:lnTo>
                  <a:lnTo>
                    <a:pt x="185" y="168"/>
                  </a:lnTo>
                  <a:lnTo>
                    <a:pt x="193" y="160"/>
                  </a:lnTo>
                  <a:lnTo>
                    <a:pt x="193" y="160"/>
                  </a:lnTo>
                  <a:lnTo>
                    <a:pt x="193" y="152"/>
                  </a:lnTo>
                  <a:lnTo>
                    <a:pt x="193" y="152"/>
                  </a:lnTo>
                  <a:lnTo>
                    <a:pt x="185" y="152"/>
                  </a:lnTo>
                  <a:lnTo>
                    <a:pt x="185" y="143"/>
                  </a:lnTo>
                  <a:lnTo>
                    <a:pt x="185" y="135"/>
                  </a:lnTo>
                  <a:lnTo>
                    <a:pt x="176" y="135"/>
                  </a:lnTo>
                  <a:lnTo>
                    <a:pt x="176" y="126"/>
                  </a:lnTo>
                  <a:lnTo>
                    <a:pt x="185" y="126"/>
                  </a:lnTo>
                  <a:lnTo>
                    <a:pt x="185" y="126"/>
                  </a:lnTo>
                  <a:lnTo>
                    <a:pt x="185" y="118"/>
                  </a:lnTo>
                  <a:lnTo>
                    <a:pt x="185" y="118"/>
                  </a:lnTo>
                  <a:lnTo>
                    <a:pt x="185" y="110"/>
                  </a:lnTo>
                  <a:lnTo>
                    <a:pt x="185" y="110"/>
                  </a:lnTo>
                  <a:lnTo>
                    <a:pt x="185" y="110"/>
                  </a:lnTo>
                  <a:close/>
                  <a:moveTo>
                    <a:pt x="218" y="210"/>
                  </a:moveTo>
                  <a:lnTo>
                    <a:pt x="218" y="210"/>
                  </a:lnTo>
                  <a:lnTo>
                    <a:pt x="210" y="202"/>
                  </a:lnTo>
                  <a:lnTo>
                    <a:pt x="218" y="202"/>
                  </a:lnTo>
                  <a:lnTo>
                    <a:pt x="218" y="202"/>
                  </a:lnTo>
                  <a:lnTo>
                    <a:pt x="218" y="202"/>
                  </a:lnTo>
                  <a:lnTo>
                    <a:pt x="218" y="202"/>
                  </a:lnTo>
                  <a:lnTo>
                    <a:pt x="218" y="202"/>
                  </a:lnTo>
                  <a:lnTo>
                    <a:pt x="210" y="202"/>
                  </a:lnTo>
                  <a:lnTo>
                    <a:pt x="210" y="194"/>
                  </a:lnTo>
                  <a:lnTo>
                    <a:pt x="210" y="194"/>
                  </a:lnTo>
                  <a:lnTo>
                    <a:pt x="210" y="194"/>
                  </a:lnTo>
                  <a:lnTo>
                    <a:pt x="210" y="194"/>
                  </a:lnTo>
                  <a:lnTo>
                    <a:pt x="210" y="194"/>
                  </a:lnTo>
                  <a:lnTo>
                    <a:pt x="210" y="194"/>
                  </a:lnTo>
                  <a:lnTo>
                    <a:pt x="210" y="194"/>
                  </a:lnTo>
                  <a:lnTo>
                    <a:pt x="210" y="185"/>
                  </a:lnTo>
                  <a:lnTo>
                    <a:pt x="210" y="185"/>
                  </a:lnTo>
                  <a:lnTo>
                    <a:pt x="218" y="185"/>
                  </a:lnTo>
                  <a:lnTo>
                    <a:pt x="218" y="177"/>
                  </a:lnTo>
                  <a:lnTo>
                    <a:pt x="218" y="185"/>
                  </a:lnTo>
                  <a:lnTo>
                    <a:pt x="227" y="185"/>
                  </a:lnTo>
                  <a:lnTo>
                    <a:pt x="227" y="177"/>
                  </a:lnTo>
                  <a:lnTo>
                    <a:pt x="227" y="177"/>
                  </a:lnTo>
                  <a:lnTo>
                    <a:pt x="227" y="177"/>
                  </a:lnTo>
                  <a:lnTo>
                    <a:pt x="227" y="177"/>
                  </a:lnTo>
                  <a:lnTo>
                    <a:pt x="227" y="177"/>
                  </a:lnTo>
                  <a:lnTo>
                    <a:pt x="227" y="185"/>
                  </a:lnTo>
                  <a:lnTo>
                    <a:pt x="227" y="194"/>
                  </a:lnTo>
                  <a:lnTo>
                    <a:pt x="227" y="202"/>
                  </a:lnTo>
                  <a:lnTo>
                    <a:pt x="227" y="202"/>
                  </a:lnTo>
                  <a:lnTo>
                    <a:pt x="227" y="210"/>
                  </a:lnTo>
                  <a:lnTo>
                    <a:pt x="218" y="2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3469" y="2253"/>
              <a:ext cx="8" cy="0"/>
            </a:xfrm>
            <a:custGeom>
              <a:avLst/>
              <a:gdLst>
                <a:gd name="T0" fmla="*/ 0 w 8"/>
                <a:gd name="T1" fmla="*/ 0 w 8"/>
                <a:gd name="T2" fmla="*/ 8 w 8"/>
                <a:gd name="T3" fmla="*/ 8 w 8"/>
                <a:gd name="T4" fmla="*/ 8 w 8"/>
                <a:gd name="T5" fmla="*/ 0 w 8"/>
              </a:gdLst>
              <a:ahLst/>
              <a:cxnLst>
                <a:cxn ang="0">
                  <a:pos x="T0" y="0"/>
                </a:cxn>
                <a:cxn ang="0">
                  <a:pos x="T1" y="0"/>
                </a:cxn>
                <a:cxn ang="0">
                  <a:pos x="T2" y="0"/>
                </a:cxn>
                <a:cxn ang="0">
                  <a:pos x="T3" y="0"/>
                </a:cxn>
                <a:cxn ang="0">
                  <a:pos x="T4" y="0"/>
                </a:cxn>
                <a:cxn ang="0">
                  <a:pos x="T5" y="0"/>
                </a:cxn>
              </a:cxnLst>
              <a:rect l="0" t="0" r="r" b="b"/>
              <a:pathLst>
                <a:path w="8">
                  <a:moveTo>
                    <a:pt x="0" y="0"/>
                  </a:moveTo>
                  <a:lnTo>
                    <a:pt x="0" y="0"/>
                  </a:lnTo>
                  <a:lnTo>
                    <a:pt x="8" y="0"/>
                  </a:lnTo>
                  <a:lnTo>
                    <a:pt x="8" y="0"/>
                  </a:lnTo>
                  <a:lnTo>
                    <a:pt x="8"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3334" y="2009"/>
              <a:ext cx="202" cy="227"/>
            </a:xfrm>
            <a:custGeom>
              <a:avLst/>
              <a:gdLst>
                <a:gd name="T0" fmla="*/ 9 w 202"/>
                <a:gd name="T1" fmla="*/ 59 h 227"/>
                <a:gd name="T2" fmla="*/ 9 w 202"/>
                <a:gd name="T3" fmla="*/ 42 h 227"/>
                <a:gd name="T4" fmla="*/ 17 w 202"/>
                <a:gd name="T5" fmla="*/ 26 h 227"/>
                <a:gd name="T6" fmla="*/ 42 w 202"/>
                <a:gd name="T7" fmla="*/ 26 h 227"/>
                <a:gd name="T8" fmla="*/ 51 w 202"/>
                <a:gd name="T9" fmla="*/ 17 h 227"/>
                <a:gd name="T10" fmla="*/ 68 w 202"/>
                <a:gd name="T11" fmla="*/ 9 h 227"/>
                <a:gd name="T12" fmla="*/ 93 w 202"/>
                <a:gd name="T13" fmla="*/ 9 h 227"/>
                <a:gd name="T14" fmla="*/ 118 w 202"/>
                <a:gd name="T15" fmla="*/ 17 h 227"/>
                <a:gd name="T16" fmla="*/ 110 w 202"/>
                <a:gd name="T17" fmla="*/ 34 h 227"/>
                <a:gd name="T18" fmla="*/ 93 w 202"/>
                <a:gd name="T19" fmla="*/ 42 h 227"/>
                <a:gd name="T20" fmla="*/ 93 w 202"/>
                <a:gd name="T21" fmla="*/ 59 h 227"/>
                <a:gd name="T22" fmla="*/ 110 w 202"/>
                <a:gd name="T23" fmla="*/ 76 h 227"/>
                <a:gd name="T24" fmla="*/ 126 w 202"/>
                <a:gd name="T25" fmla="*/ 101 h 227"/>
                <a:gd name="T26" fmla="*/ 143 w 202"/>
                <a:gd name="T27" fmla="*/ 110 h 227"/>
                <a:gd name="T28" fmla="*/ 160 w 202"/>
                <a:gd name="T29" fmla="*/ 118 h 227"/>
                <a:gd name="T30" fmla="*/ 160 w 202"/>
                <a:gd name="T31" fmla="*/ 126 h 227"/>
                <a:gd name="T32" fmla="*/ 202 w 202"/>
                <a:gd name="T33" fmla="*/ 143 h 227"/>
                <a:gd name="T34" fmla="*/ 202 w 202"/>
                <a:gd name="T35" fmla="*/ 160 h 227"/>
                <a:gd name="T36" fmla="*/ 194 w 202"/>
                <a:gd name="T37" fmla="*/ 152 h 227"/>
                <a:gd name="T38" fmla="*/ 177 w 202"/>
                <a:gd name="T39" fmla="*/ 143 h 227"/>
                <a:gd name="T40" fmla="*/ 177 w 202"/>
                <a:gd name="T41" fmla="*/ 152 h 227"/>
                <a:gd name="T42" fmla="*/ 177 w 202"/>
                <a:gd name="T43" fmla="*/ 160 h 227"/>
                <a:gd name="T44" fmla="*/ 177 w 202"/>
                <a:gd name="T45" fmla="*/ 177 h 227"/>
                <a:gd name="T46" fmla="*/ 168 w 202"/>
                <a:gd name="T47" fmla="*/ 202 h 227"/>
                <a:gd name="T48" fmla="*/ 160 w 202"/>
                <a:gd name="T49" fmla="*/ 194 h 227"/>
                <a:gd name="T50" fmla="*/ 160 w 202"/>
                <a:gd name="T51" fmla="*/ 185 h 227"/>
                <a:gd name="T52" fmla="*/ 160 w 202"/>
                <a:gd name="T53" fmla="*/ 169 h 227"/>
                <a:gd name="T54" fmla="*/ 152 w 202"/>
                <a:gd name="T55" fmla="*/ 152 h 227"/>
                <a:gd name="T56" fmla="*/ 143 w 202"/>
                <a:gd name="T57" fmla="*/ 152 h 227"/>
                <a:gd name="T58" fmla="*/ 135 w 202"/>
                <a:gd name="T59" fmla="*/ 135 h 227"/>
                <a:gd name="T60" fmla="*/ 118 w 202"/>
                <a:gd name="T61" fmla="*/ 126 h 227"/>
                <a:gd name="T62" fmla="*/ 110 w 202"/>
                <a:gd name="T63" fmla="*/ 126 h 227"/>
                <a:gd name="T64" fmla="*/ 84 w 202"/>
                <a:gd name="T65" fmla="*/ 110 h 227"/>
                <a:gd name="T66" fmla="*/ 68 w 202"/>
                <a:gd name="T67" fmla="*/ 93 h 227"/>
                <a:gd name="T68" fmla="*/ 59 w 202"/>
                <a:gd name="T69" fmla="*/ 76 h 227"/>
                <a:gd name="T70" fmla="*/ 51 w 202"/>
                <a:gd name="T71" fmla="*/ 68 h 227"/>
                <a:gd name="T72" fmla="*/ 17 w 202"/>
                <a:gd name="T73" fmla="*/ 76 h 227"/>
                <a:gd name="T74" fmla="*/ 34 w 202"/>
                <a:gd name="T75" fmla="*/ 126 h 227"/>
                <a:gd name="T76" fmla="*/ 26 w 202"/>
                <a:gd name="T77" fmla="*/ 135 h 227"/>
                <a:gd name="T78" fmla="*/ 76 w 202"/>
                <a:gd name="T79" fmla="*/ 101 h 227"/>
                <a:gd name="T80" fmla="*/ 68 w 202"/>
                <a:gd name="T81" fmla="*/ 93 h 227"/>
                <a:gd name="T82" fmla="*/ 59 w 202"/>
                <a:gd name="T83" fmla="*/ 93 h 227"/>
                <a:gd name="T84" fmla="*/ 42 w 202"/>
                <a:gd name="T85" fmla="*/ 177 h 227"/>
                <a:gd name="T86" fmla="*/ 51 w 202"/>
                <a:gd name="T87" fmla="*/ 177 h 227"/>
                <a:gd name="T88" fmla="*/ 51 w 202"/>
                <a:gd name="T89" fmla="*/ 143 h 227"/>
                <a:gd name="T90" fmla="*/ 51 w 202"/>
                <a:gd name="T91" fmla="*/ 135 h 227"/>
                <a:gd name="T92" fmla="*/ 34 w 202"/>
                <a:gd name="T93" fmla="*/ 135 h 227"/>
                <a:gd name="T94" fmla="*/ 34 w 202"/>
                <a:gd name="T95" fmla="*/ 143 h 227"/>
                <a:gd name="T96" fmla="*/ 34 w 202"/>
                <a:gd name="T97" fmla="*/ 160 h 227"/>
                <a:gd name="T98" fmla="*/ 34 w 202"/>
                <a:gd name="T99" fmla="*/ 177 h 227"/>
                <a:gd name="T100" fmla="*/ 152 w 202"/>
                <a:gd name="T101" fmla="*/ 219 h 227"/>
                <a:gd name="T102" fmla="*/ 152 w 202"/>
                <a:gd name="T103" fmla="*/ 194 h 227"/>
                <a:gd name="T104" fmla="*/ 135 w 202"/>
                <a:gd name="T105" fmla="*/ 202 h 227"/>
                <a:gd name="T106" fmla="*/ 110 w 202"/>
                <a:gd name="T107" fmla="*/ 194 h 227"/>
                <a:gd name="T108" fmla="*/ 110 w 202"/>
                <a:gd name="T109" fmla="*/ 211 h 227"/>
                <a:gd name="T110" fmla="*/ 135 w 202"/>
                <a:gd name="T111" fmla="*/ 219 h 227"/>
                <a:gd name="T112" fmla="*/ 152 w 202"/>
                <a:gd name="T11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227">
                  <a:moveTo>
                    <a:pt x="17" y="76"/>
                  </a:moveTo>
                  <a:lnTo>
                    <a:pt x="17" y="68"/>
                  </a:lnTo>
                  <a:lnTo>
                    <a:pt x="17" y="68"/>
                  </a:lnTo>
                  <a:lnTo>
                    <a:pt x="9" y="68"/>
                  </a:lnTo>
                  <a:lnTo>
                    <a:pt x="9" y="59"/>
                  </a:lnTo>
                  <a:lnTo>
                    <a:pt x="9" y="51"/>
                  </a:lnTo>
                  <a:lnTo>
                    <a:pt x="0" y="51"/>
                  </a:lnTo>
                  <a:lnTo>
                    <a:pt x="0" y="42"/>
                  </a:lnTo>
                  <a:lnTo>
                    <a:pt x="9" y="42"/>
                  </a:lnTo>
                  <a:lnTo>
                    <a:pt x="9" y="42"/>
                  </a:lnTo>
                  <a:lnTo>
                    <a:pt x="9" y="34"/>
                  </a:lnTo>
                  <a:lnTo>
                    <a:pt x="9" y="34"/>
                  </a:lnTo>
                  <a:lnTo>
                    <a:pt x="9" y="26"/>
                  </a:lnTo>
                  <a:lnTo>
                    <a:pt x="9" y="34"/>
                  </a:lnTo>
                  <a:lnTo>
                    <a:pt x="17" y="26"/>
                  </a:lnTo>
                  <a:lnTo>
                    <a:pt x="26" y="26"/>
                  </a:lnTo>
                  <a:lnTo>
                    <a:pt x="26" y="17"/>
                  </a:lnTo>
                  <a:lnTo>
                    <a:pt x="34" y="17"/>
                  </a:lnTo>
                  <a:lnTo>
                    <a:pt x="34" y="26"/>
                  </a:lnTo>
                  <a:lnTo>
                    <a:pt x="42" y="26"/>
                  </a:lnTo>
                  <a:lnTo>
                    <a:pt x="42" y="26"/>
                  </a:lnTo>
                  <a:lnTo>
                    <a:pt x="42" y="26"/>
                  </a:lnTo>
                  <a:lnTo>
                    <a:pt x="42" y="17"/>
                  </a:lnTo>
                  <a:lnTo>
                    <a:pt x="51" y="17"/>
                  </a:lnTo>
                  <a:lnTo>
                    <a:pt x="51" y="17"/>
                  </a:lnTo>
                  <a:lnTo>
                    <a:pt x="59" y="26"/>
                  </a:lnTo>
                  <a:lnTo>
                    <a:pt x="59" y="17"/>
                  </a:lnTo>
                  <a:lnTo>
                    <a:pt x="68" y="17"/>
                  </a:lnTo>
                  <a:lnTo>
                    <a:pt x="59" y="9"/>
                  </a:lnTo>
                  <a:lnTo>
                    <a:pt x="68" y="9"/>
                  </a:lnTo>
                  <a:lnTo>
                    <a:pt x="76" y="9"/>
                  </a:lnTo>
                  <a:lnTo>
                    <a:pt x="84" y="0"/>
                  </a:lnTo>
                  <a:lnTo>
                    <a:pt x="84" y="0"/>
                  </a:lnTo>
                  <a:lnTo>
                    <a:pt x="93" y="0"/>
                  </a:lnTo>
                  <a:lnTo>
                    <a:pt x="93" y="9"/>
                  </a:lnTo>
                  <a:lnTo>
                    <a:pt x="101" y="9"/>
                  </a:lnTo>
                  <a:lnTo>
                    <a:pt x="110" y="17"/>
                  </a:lnTo>
                  <a:lnTo>
                    <a:pt x="118" y="9"/>
                  </a:lnTo>
                  <a:lnTo>
                    <a:pt x="118" y="17"/>
                  </a:lnTo>
                  <a:lnTo>
                    <a:pt x="118" y="17"/>
                  </a:lnTo>
                  <a:lnTo>
                    <a:pt x="118" y="26"/>
                  </a:lnTo>
                  <a:lnTo>
                    <a:pt x="110" y="26"/>
                  </a:lnTo>
                  <a:lnTo>
                    <a:pt x="118" y="34"/>
                  </a:lnTo>
                  <a:lnTo>
                    <a:pt x="110" y="34"/>
                  </a:lnTo>
                  <a:lnTo>
                    <a:pt x="110" y="34"/>
                  </a:lnTo>
                  <a:lnTo>
                    <a:pt x="110" y="34"/>
                  </a:lnTo>
                  <a:lnTo>
                    <a:pt x="101" y="34"/>
                  </a:lnTo>
                  <a:lnTo>
                    <a:pt x="101" y="42"/>
                  </a:lnTo>
                  <a:lnTo>
                    <a:pt x="93" y="42"/>
                  </a:lnTo>
                  <a:lnTo>
                    <a:pt x="93" y="42"/>
                  </a:lnTo>
                  <a:lnTo>
                    <a:pt x="93" y="42"/>
                  </a:lnTo>
                  <a:lnTo>
                    <a:pt x="101" y="51"/>
                  </a:lnTo>
                  <a:lnTo>
                    <a:pt x="93" y="51"/>
                  </a:lnTo>
                  <a:lnTo>
                    <a:pt x="93" y="51"/>
                  </a:lnTo>
                  <a:lnTo>
                    <a:pt x="93" y="59"/>
                  </a:lnTo>
                  <a:lnTo>
                    <a:pt x="93" y="68"/>
                  </a:lnTo>
                  <a:lnTo>
                    <a:pt x="101" y="68"/>
                  </a:lnTo>
                  <a:lnTo>
                    <a:pt x="101" y="68"/>
                  </a:lnTo>
                  <a:lnTo>
                    <a:pt x="110" y="76"/>
                  </a:lnTo>
                  <a:lnTo>
                    <a:pt x="110" y="76"/>
                  </a:lnTo>
                  <a:lnTo>
                    <a:pt x="126" y="84"/>
                  </a:lnTo>
                  <a:lnTo>
                    <a:pt x="126" y="93"/>
                  </a:lnTo>
                  <a:lnTo>
                    <a:pt x="126" y="93"/>
                  </a:lnTo>
                  <a:lnTo>
                    <a:pt x="126" y="93"/>
                  </a:lnTo>
                  <a:lnTo>
                    <a:pt x="126" y="101"/>
                  </a:lnTo>
                  <a:lnTo>
                    <a:pt x="126" y="101"/>
                  </a:lnTo>
                  <a:lnTo>
                    <a:pt x="135" y="110"/>
                  </a:lnTo>
                  <a:lnTo>
                    <a:pt x="135" y="110"/>
                  </a:lnTo>
                  <a:lnTo>
                    <a:pt x="143" y="110"/>
                  </a:lnTo>
                  <a:lnTo>
                    <a:pt x="143" y="110"/>
                  </a:lnTo>
                  <a:lnTo>
                    <a:pt x="143" y="118"/>
                  </a:lnTo>
                  <a:lnTo>
                    <a:pt x="152" y="118"/>
                  </a:lnTo>
                  <a:lnTo>
                    <a:pt x="152" y="118"/>
                  </a:lnTo>
                  <a:lnTo>
                    <a:pt x="160" y="118"/>
                  </a:lnTo>
                  <a:lnTo>
                    <a:pt x="160" y="118"/>
                  </a:lnTo>
                  <a:lnTo>
                    <a:pt x="160" y="118"/>
                  </a:lnTo>
                  <a:lnTo>
                    <a:pt x="160" y="118"/>
                  </a:lnTo>
                  <a:lnTo>
                    <a:pt x="160" y="126"/>
                  </a:lnTo>
                  <a:lnTo>
                    <a:pt x="160" y="126"/>
                  </a:lnTo>
                  <a:lnTo>
                    <a:pt x="160" y="126"/>
                  </a:lnTo>
                  <a:lnTo>
                    <a:pt x="168" y="126"/>
                  </a:lnTo>
                  <a:lnTo>
                    <a:pt x="185" y="135"/>
                  </a:lnTo>
                  <a:lnTo>
                    <a:pt x="185" y="135"/>
                  </a:lnTo>
                  <a:lnTo>
                    <a:pt x="194" y="143"/>
                  </a:lnTo>
                  <a:lnTo>
                    <a:pt x="202" y="143"/>
                  </a:lnTo>
                  <a:lnTo>
                    <a:pt x="202" y="143"/>
                  </a:lnTo>
                  <a:lnTo>
                    <a:pt x="202" y="152"/>
                  </a:lnTo>
                  <a:lnTo>
                    <a:pt x="202" y="152"/>
                  </a:lnTo>
                  <a:lnTo>
                    <a:pt x="202" y="152"/>
                  </a:lnTo>
                  <a:lnTo>
                    <a:pt x="202" y="160"/>
                  </a:lnTo>
                  <a:lnTo>
                    <a:pt x="202" y="160"/>
                  </a:lnTo>
                  <a:lnTo>
                    <a:pt x="202" y="160"/>
                  </a:lnTo>
                  <a:lnTo>
                    <a:pt x="194" y="160"/>
                  </a:lnTo>
                  <a:lnTo>
                    <a:pt x="194" y="152"/>
                  </a:lnTo>
                  <a:lnTo>
                    <a:pt x="194" y="152"/>
                  </a:lnTo>
                  <a:lnTo>
                    <a:pt x="194" y="152"/>
                  </a:lnTo>
                  <a:lnTo>
                    <a:pt x="194" y="152"/>
                  </a:lnTo>
                  <a:lnTo>
                    <a:pt x="185" y="152"/>
                  </a:lnTo>
                  <a:lnTo>
                    <a:pt x="185" y="143"/>
                  </a:lnTo>
                  <a:lnTo>
                    <a:pt x="177" y="143"/>
                  </a:lnTo>
                  <a:lnTo>
                    <a:pt x="177" y="143"/>
                  </a:lnTo>
                  <a:lnTo>
                    <a:pt x="177" y="143"/>
                  </a:lnTo>
                  <a:lnTo>
                    <a:pt x="177" y="152"/>
                  </a:lnTo>
                  <a:lnTo>
                    <a:pt x="177" y="152"/>
                  </a:lnTo>
                  <a:lnTo>
                    <a:pt x="177" y="152"/>
                  </a:lnTo>
                  <a:lnTo>
                    <a:pt x="177" y="160"/>
                  </a:lnTo>
                  <a:lnTo>
                    <a:pt x="168" y="160"/>
                  </a:lnTo>
                  <a:lnTo>
                    <a:pt x="168" y="160"/>
                  </a:lnTo>
                  <a:lnTo>
                    <a:pt x="168" y="160"/>
                  </a:lnTo>
                  <a:lnTo>
                    <a:pt x="177" y="160"/>
                  </a:lnTo>
                  <a:lnTo>
                    <a:pt x="177" y="169"/>
                  </a:lnTo>
                  <a:lnTo>
                    <a:pt x="177" y="169"/>
                  </a:lnTo>
                  <a:lnTo>
                    <a:pt x="177" y="177"/>
                  </a:lnTo>
                  <a:lnTo>
                    <a:pt x="185" y="177"/>
                  </a:lnTo>
                  <a:lnTo>
                    <a:pt x="177" y="177"/>
                  </a:lnTo>
                  <a:lnTo>
                    <a:pt x="177" y="177"/>
                  </a:lnTo>
                  <a:lnTo>
                    <a:pt x="177" y="185"/>
                  </a:lnTo>
                  <a:lnTo>
                    <a:pt x="177" y="194"/>
                  </a:lnTo>
                  <a:lnTo>
                    <a:pt x="168" y="194"/>
                  </a:lnTo>
                  <a:lnTo>
                    <a:pt x="168" y="202"/>
                  </a:lnTo>
                  <a:lnTo>
                    <a:pt x="168" y="202"/>
                  </a:lnTo>
                  <a:lnTo>
                    <a:pt x="160" y="202"/>
                  </a:lnTo>
                  <a:lnTo>
                    <a:pt x="160" y="202"/>
                  </a:lnTo>
                  <a:lnTo>
                    <a:pt x="160" y="194"/>
                  </a:lnTo>
                  <a:lnTo>
                    <a:pt x="160" y="194"/>
                  </a:lnTo>
                  <a:lnTo>
                    <a:pt x="160" y="194"/>
                  </a:lnTo>
                  <a:lnTo>
                    <a:pt x="160" y="194"/>
                  </a:lnTo>
                  <a:lnTo>
                    <a:pt x="160" y="185"/>
                  </a:lnTo>
                  <a:lnTo>
                    <a:pt x="160" y="185"/>
                  </a:lnTo>
                  <a:lnTo>
                    <a:pt x="160" y="185"/>
                  </a:lnTo>
                  <a:lnTo>
                    <a:pt x="160" y="185"/>
                  </a:lnTo>
                  <a:lnTo>
                    <a:pt x="168" y="185"/>
                  </a:lnTo>
                  <a:lnTo>
                    <a:pt x="168" y="177"/>
                  </a:lnTo>
                  <a:lnTo>
                    <a:pt x="160" y="177"/>
                  </a:lnTo>
                  <a:lnTo>
                    <a:pt x="160" y="169"/>
                  </a:lnTo>
                  <a:lnTo>
                    <a:pt x="160" y="169"/>
                  </a:lnTo>
                  <a:lnTo>
                    <a:pt x="160" y="160"/>
                  </a:lnTo>
                  <a:lnTo>
                    <a:pt x="160" y="152"/>
                  </a:lnTo>
                  <a:lnTo>
                    <a:pt x="152" y="152"/>
                  </a:lnTo>
                  <a:lnTo>
                    <a:pt x="152" y="152"/>
                  </a:lnTo>
                  <a:lnTo>
                    <a:pt x="152" y="152"/>
                  </a:lnTo>
                  <a:lnTo>
                    <a:pt x="152" y="152"/>
                  </a:lnTo>
                  <a:lnTo>
                    <a:pt x="143" y="152"/>
                  </a:lnTo>
                  <a:lnTo>
                    <a:pt x="143" y="152"/>
                  </a:lnTo>
                  <a:lnTo>
                    <a:pt x="143" y="152"/>
                  </a:lnTo>
                  <a:lnTo>
                    <a:pt x="143" y="143"/>
                  </a:lnTo>
                  <a:lnTo>
                    <a:pt x="143" y="143"/>
                  </a:lnTo>
                  <a:lnTo>
                    <a:pt x="135" y="143"/>
                  </a:lnTo>
                  <a:lnTo>
                    <a:pt x="135" y="143"/>
                  </a:lnTo>
                  <a:lnTo>
                    <a:pt x="135" y="135"/>
                  </a:lnTo>
                  <a:lnTo>
                    <a:pt x="135" y="135"/>
                  </a:lnTo>
                  <a:lnTo>
                    <a:pt x="126" y="135"/>
                  </a:lnTo>
                  <a:lnTo>
                    <a:pt x="126" y="135"/>
                  </a:lnTo>
                  <a:lnTo>
                    <a:pt x="126" y="126"/>
                  </a:lnTo>
                  <a:lnTo>
                    <a:pt x="118" y="126"/>
                  </a:lnTo>
                  <a:lnTo>
                    <a:pt x="118" y="126"/>
                  </a:lnTo>
                  <a:lnTo>
                    <a:pt x="118" y="135"/>
                  </a:lnTo>
                  <a:lnTo>
                    <a:pt x="110" y="135"/>
                  </a:lnTo>
                  <a:lnTo>
                    <a:pt x="110" y="126"/>
                  </a:lnTo>
                  <a:lnTo>
                    <a:pt x="110" y="126"/>
                  </a:lnTo>
                  <a:lnTo>
                    <a:pt x="101" y="126"/>
                  </a:lnTo>
                  <a:lnTo>
                    <a:pt x="101" y="118"/>
                  </a:lnTo>
                  <a:lnTo>
                    <a:pt x="93" y="110"/>
                  </a:lnTo>
                  <a:lnTo>
                    <a:pt x="93" y="110"/>
                  </a:lnTo>
                  <a:lnTo>
                    <a:pt x="84" y="110"/>
                  </a:lnTo>
                  <a:lnTo>
                    <a:pt x="84" y="101"/>
                  </a:lnTo>
                  <a:lnTo>
                    <a:pt x="76" y="101"/>
                  </a:lnTo>
                  <a:lnTo>
                    <a:pt x="76" y="101"/>
                  </a:lnTo>
                  <a:lnTo>
                    <a:pt x="76" y="93"/>
                  </a:lnTo>
                  <a:lnTo>
                    <a:pt x="68" y="93"/>
                  </a:lnTo>
                  <a:lnTo>
                    <a:pt x="68" y="93"/>
                  </a:lnTo>
                  <a:lnTo>
                    <a:pt x="68" y="84"/>
                  </a:lnTo>
                  <a:lnTo>
                    <a:pt x="68" y="84"/>
                  </a:lnTo>
                  <a:lnTo>
                    <a:pt x="68" y="76"/>
                  </a:lnTo>
                  <a:lnTo>
                    <a:pt x="59" y="76"/>
                  </a:lnTo>
                  <a:lnTo>
                    <a:pt x="59" y="76"/>
                  </a:lnTo>
                  <a:lnTo>
                    <a:pt x="59" y="68"/>
                  </a:lnTo>
                  <a:lnTo>
                    <a:pt x="59" y="68"/>
                  </a:lnTo>
                  <a:lnTo>
                    <a:pt x="51" y="68"/>
                  </a:lnTo>
                  <a:lnTo>
                    <a:pt x="51" y="68"/>
                  </a:lnTo>
                  <a:lnTo>
                    <a:pt x="34" y="59"/>
                  </a:lnTo>
                  <a:lnTo>
                    <a:pt x="26" y="68"/>
                  </a:lnTo>
                  <a:lnTo>
                    <a:pt x="26" y="68"/>
                  </a:lnTo>
                  <a:lnTo>
                    <a:pt x="26" y="76"/>
                  </a:lnTo>
                  <a:lnTo>
                    <a:pt x="17" y="76"/>
                  </a:lnTo>
                  <a:lnTo>
                    <a:pt x="17" y="76"/>
                  </a:lnTo>
                  <a:close/>
                  <a:moveTo>
                    <a:pt x="26" y="135"/>
                  </a:moveTo>
                  <a:lnTo>
                    <a:pt x="34" y="135"/>
                  </a:lnTo>
                  <a:lnTo>
                    <a:pt x="34" y="135"/>
                  </a:lnTo>
                  <a:lnTo>
                    <a:pt x="34" y="126"/>
                  </a:lnTo>
                  <a:lnTo>
                    <a:pt x="34" y="126"/>
                  </a:lnTo>
                  <a:lnTo>
                    <a:pt x="34" y="126"/>
                  </a:lnTo>
                  <a:lnTo>
                    <a:pt x="26" y="135"/>
                  </a:lnTo>
                  <a:lnTo>
                    <a:pt x="26" y="135"/>
                  </a:lnTo>
                  <a:lnTo>
                    <a:pt x="26" y="135"/>
                  </a:lnTo>
                  <a:close/>
                  <a:moveTo>
                    <a:pt x="76" y="101"/>
                  </a:moveTo>
                  <a:lnTo>
                    <a:pt x="76" y="110"/>
                  </a:lnTo>
                  <a:lnTo>
                    <a:pt x="76" y="101"/>
                  </a:lnTo>
                  <a:lnTo>
                    <a:pt x="76" y="101"/>
                  </a:lnTo>
                  <a:lnTo>
                    <a:pt x="76" y="101"/>
                  </a:lnTo>
                  <a:close/>
                  <a:moveTo>
                    <a:pt x="59" y="93"/>
                  </a:moveTo>
                  <a:lnTo>
                    <a:pt x="59" y="93"/>
                  </a:lnTo>
                  <a:lnTo>
                    <a:pt x="59" y="101"/>
                  </a:lnTo>
                  <a:lnTo>
                    <a:pt x="68" y="93"/>
                  </a:lnTo>
                  <a:lnTo>
                    <a:pt x="68" y="93"/>
                  </a:lnTo>
                  <a:lnTo>
                    <a:pt x="68" y="93"/>
                  </a:lnTo>
                  <a:lnTo>
                    <a:pt x="68" y="93"/>
                  </a:lnTo>
                  <a:lnTo>
                    <a:pt x="68" y="93"/>
                  </a:lnTo>
                  <a:lnTo>
                    <a:pt x="59" y="93"/>
                  </a:lnTo>
                  <a:lnTo>
                    <a:pt x="59" y="93"/>
                  </a:lnTo>
                  <a:close/>
                  <a:moveTo>
                    <a:pt x="42" y="177"/>
                  </a:moveTo>
                  <a:lnTo>
                    <a:pt x="42" y="177"/>
                  </a:lnTo>
                  <a:lnTo>
                    <a:pt x="42" y="177"/>
                  </a:lnTo>
                  <a:lnTo>
                    <a:pt x="42" y="177"/>
                  </a:lnTo>
                  <a:lnTo>
                    <a:pt x="42" y="177"/>
                  </a:lnTo>
                  <a:lnTo>
                    <a:pt x="42" y="177"/>
                  </a:lnTo>
                  <a:lnTo>
                    <a:pt x="51" y="177"/>
                  </a:lnTo>
                  <a:lnTo>
                    <a:pt x="51" y="177"/>
                  </a:lnTo>
                  <a:lnTo>
                    <a:pt x="51" y="177"/>
                  </a:lnTo>
                  <a:lnTo>
                    <a:pt x="51" y="177"/>
                  </a:lnTo>
                  <a:lnTo>
                    <a:pt x="51" y="169"/>
                  </a:lnTo>
                  <a:lnTo>
                    <a:pt x="59" y="169"/>
                  </a:lnTo>
                  <a:lnTo>
                    <a:pt x="51" y="160"/>
                  </a:lnTo>
                  <a:lnTo>
                    <a:pt x="59" y="152"/>
                  </a:lnTo>
                  <a:lnTo>
                    <a:pt x="51" y="143"/>
                  </a:lnTo>
                  <a:lnTo>
                    <a:pt x="59" y="143"/>
                  </a:lnTo>
                  <a:lnTo>
                    <a:pt x="59" y="143"/>
                  </a:lnTo>
                  <a:lnTo>
                    <a:pt x="51" y="135"/>
                  </a:lnTo>
                  <a:lnTo>
                    <a:pt x="51" y="135"/>
                  </a:lnTo>
                  <a:lnTo>
                    <a:pt x="51" y="135"/>
                  </a:lnTo>
                  <a:lnTo>
                    <a:pt x="51" y="135"/>
                  </a:lnTo>
                  <a:lnTo>
                    <a:pt x="42" y="126"/>
                  </a:lnTo>
                  <a:lnTo>
                    <a:pt x="42" y="126"/>
                  </a:lnTo>
                  <a:lnTo>
                    <a:pt x="34" y="135"/>
                  </a:lnTo>
                  <a:lnTo>
                    <a:pt x="34" y="135"/>
                  </a:lnTo>
                  <a:lnTo>
                    <a:pt x="26" y="135"/>
                  </a:lnTo>
                  <a:lnTo>
                    <a:pt x="26" y="143"/>
                  </a:lnTo>
                  <a:lnTo>
                    <a:pt x="26" y="143"/>
                  </a:lnTo>
                  <a:lnTo>
                    <a:pt x="34" y="143"/>
                  </a:lnTo>
                  <a:lnTo>
                    <a:pt x="34" y="143"/>
                  </a:lnTo>
                  <a:lnTo>
                    <a:pt x="34" y="152"/>
                  </a:lnTo>
                  <a:lnTo>
                    <a:pt x="34" y="152"/>
                  </a:lnTo>
                  <a:lnTo>
                    <a:pt x="34" y="160"/>
                  </a:lnTo>
                  <a:lnTo>
                    <a:pt x="34" y="160"/>
                  </a:lnTo>
                  <a:lnTo>
                    <a:pt x="34" y="160"/>
                  </a:lnTo>
                  <a:lnTo>
                    <a:pt x="34" y="160"/>
                  </a:lnTo>
                  <a:lnTo>
                    <a:pt x="34" y="160"/>
                  </a:lnTo>
                  <a:lnTo>
                    <a:pt x="34" y="169"/>
                  </a:lnTo>
                  <a:lnTo>
                    <a:pt x="34" y="169"/>
                  </a:lnTo>
                  <a:lnTo>
                    <a:pt x="34" y="177"/>
                  </a:lnTo>
                  <a:lnTo>
                    <a:pt x="42" y="177"/>
                  </a:lnTo>
                  <a:lnTo>
                    <a:pt x="42" y="177"/>
                  </a:lnTo>
                  <a:close/>
                  <a:moveTo>
                    <a:pt x="152" y="227"/>
                  </a:moveTo>
                  <a:lnTo>
                    <a:pt x="152" y="219"/>
                  </a:lnTo>
                  <a:lnTo>
                    <a:pt x="152" y="219"/>
                  </a:lnTo>
                  <a:lnTo>
                    <a:pt x="152" y="219"/>
                  </a:lnTo>
                  <a:lnTo>
                    <a:pt x="152" y="211"/>
                  </a:lnTo>
                  <a:lnTo>
                    <a:pt x="152" y="202"/>
                  </a:lnTo>
                  <a:lnTo>
                    <a:pt x="152" y="202"/>
                  </a:lnTo>
                  <a:lnTo>
                    <a:pt x="152" y="194"/>
                  </a:lnTo>
                  <a:lnTo>
                    <a:pt x="152" y="194"/>
                  </a:lnTo>
                  <a:lnTo>
                    <a:pt x="152" y="194"/>
                  </a:lnTo>
                  <a:lnTo>
                    <a:pt x="143" y="194"/>
                  </a:lnTo>
                  <a:lnTo>
                    <a:pt x="143" y="194"/>
                  </a:lnTo>
                  <a:lnTo>
                    <a:pt x="135" y="202"/>
                  </a:lnTo>
                  <a:lnTo>
                    <a:pt x="126" y="202"/>
                  </a:lnTo>
                  <a:lnTo>
                    <a:pt x="126" y="202"/>
                  </a:lnTo>
                  <a:lnTo>
                    <a:pt x="118" y="202"/>
                  </a:lnTo>
                  <a:lnTo>
                    <a:pt x="118" y="194"/>
                  </a:lnTo>
                  <a:lnTo>
                    <a:pt x="110" y="194"/>
                  </a:lnTo>
                  <a:lnTo>
                    <a:pt x="110" y="202"/>
                  </a:lnTo>
                  <a:lnTo>
                    <a:pt x="110" y="194"/>
                  </a:lnTo>
                  <a:lnTo>
                    <a:pt x="101" y="202"/>
                  </a:lnTo>
                  <a:lnTo>
                    <a:pt x="101" y="202"/>
                  </a:lnTo>
                  <a:lnTo>
                    <a:pt x="110" y="211"/>
                  </a:lnTo>
                  <a:lnTo>
                    <a:pt x="110" y="211"/>
                  </a:lnTo>
                  <a:lnTo>
                    <a:pt x="118" y="211"/>
                  </a:lnTo>
                  <a:lnTo>
                    <a:pt x="118" y="211"/>
                  </a:lnTo>
                  <a:lnTo>
                    <a:pt x="126" y="219"/>
                  </a:lnTo>
                  <a:lnTo>
                    <a:pt x="135" y="219"/>
                  </a:lnTo>
                  <a:lnTo>
                    <a:pt x="135" y="219"/>
                  </a:lnTo>
                  <a:lnTo>
                    <a:pt x="135" y="219"/>
                  </a:lnTo>
                  <a:lnTo>
                    <a:pt x="135" y="227"/>
                  </a:lnTo>
                  <a:lnTo>
                    <a:pt x="143" y="227"/>
                  </a:lnTo>
                  <a:lnTo>
                    <a:pt x="152" y="22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noEditPoints="1"/>
            </p:cNvSpPr>
            <p:nvPr/>
          </p:nvSpPr>
          <p:spPr bwMode="auto">
            <a:xfrm>
              <a:off x="3082" y="2085"/>
              <a:ext cx="219" cy="160"/>
            </a:xfrm>
            <a:custGeom>
              <a:avLst/>
              <a:gdLst>
                <a:gd name="T0" fmla="*/ 15 w 26"/>
                <a:gd name="T1" fmla="*/ 1 h 19"/>
                <a:gd name="T2" fmla="*/ 15 w 26"/>
                <a:gd name="T3" fmla="*/ 2 h 19"/>
                <a:gd name="T4" fmla="*/ 17 w 26"/>
                <a:gd name="T5" fmla="*/ 3 h 19"/>
                <a:gd name="T6" fmla="*/ 19 w 26"/>
                <a:gd name="T7" fmla="*/ 3 h 19"/>
                <a:gd name="T8" fmla="*/ 20 w 26"/>
                <a:gd name="T9" fmla="*/ 3 h 19"/>
                <a:gd name="T10" fmla="*/ 22 w 26"/>
                <a:gd name="T11" fmla="*/ 3 h 19"/>
                <a:gd name="T12" fmla="*/ 24 w 26"/>
                <a:gd name="T13" fmla="*/ 3 h 19"/>
                <a:gd name="T14" fmla="*/ 23 w 26"/>
                <a:gd name="T15" fmla="*/ 5 h 19"/>
                <a:gd name="T16" fmla="*/ 22 w 26"/>
                <a:gd name="T17" fmla="*/ 6 h 19"/>
                <a:gd name="T18" fmla="*/ 21 w 26"/>
                <a:gd name="T19" fmla="*/ 7 h 19"/>
                <a:gd name="T20" fmla="*/ 20 w 26"/>
                <a:gd name="T21" fmla="*/ 7 h 19"/>
                <a:gd name="T22" fmla="*/ 19 w 26"/>
                <a:gd name="T23" fmla="*/ 8 h 19"/>
                <a:gd name="T24" fmla="*/ 19 w 26"/>
                <a:gd name="T25" fmla="*/ 9 h 19"/>
                <a:gd name="T26" fmla="*/ 17 w 26"/>
                <a:gd name="T27" fmla="*/ 11 h 19"/>
                <a:gd name="T28" fmla="*/ 18 w 26"/>
                <a:gd name="T29" fmla="*/ 12 h 19"/>
                <a:gd name="T30" fmla="*/ 17 w 26"/>
                <a:gd name="T31" fmla="*/ 13 h 19"/>
                <a:gd name="T32" fmla="*/ 17 w 26"/>
                <a:gd name="T33" fmla="*/ 15 h 19"/>
                <a:gd name="T34" fmla="*/ 16 w 26"/>
                <a:gd name="T35" fmla="*/ 16 h 19"/>
                <a:gd name="T36" fmla="*/ 14 w 26"/>
                <a:gd name="T37" fmla="*/ 18 h 19"/>
                <a:gd name="T38" fmla="*/ 13 w 26"/>
                <a:gd name="T39" fmla="*/ 17 h 19"/>
                <a:gd name="T40" fmla="*/ 12 w 26"/>
                <a:gd name="T41" fmla="*/ 17 h 19"/>
                <a:gd name="T42" fmla="*/ 10 w 26"/>
                <a:gd name="T43" fmla="*/ 17 h 19"/>
                <a:gd name="T44" fmla="*/ 9 w 26"/>
                <a:gd name="T45" fmla="*/ 18 h 19"/>
                <a:gd name="T46" fmla="*/ 8 w 26"/>
                <a:gd name="T47" fmla="*/ 19 h 19"/>
                <a:gd name="T48" fmla="*/ 6 w 26"/>
                <a:gd name="T49" fmla="*/ 19 h 19"/>
                <a:gd name="T50" fmla="*/ 4 w 26"/>
                <a:gd name="T51" fmla="*/ 17 h 19"/>
                <a:gd name="T52" fmla="*/ 3 w 26"/>
                <a:gd name="T53" fmla="*/ 16 h 19"/>
                <a:gd name="T54" fmla="*/ 4 w 26"/>
                <a:gd name="T55" fmla="*/ 14 h 19"/>
                <a:gd name="T56" fmla="*/ 3 w 26"/>
                <a:gd name="T57" fmla="*/ 13 h 19"/>
                <a:gd name="T58" fmla="*/ 4 w 26"/>
                <a:gd name="T59" fmla="*/ 11 h 19"/>
                <a:gd name="T60" fmla="*/ 4 w 26"/>
                <a:gd name="T61" fmla="*/ 10 h 19"/>
                <a:gd name="T62" fmla="*/ 5 w 26"/>
                <a:gd name="T63" fmla="*/ 9 h 19"/>
                <a:gd name="T64" fmla="*/ 5 w 26"/>
                <a:gd name="T65" fmla="*/ 6 h 19"/>
                <a:gd name="T66" fmla="*/ 5 w 26"/>
                <a:gd name="T67" fmla="*/ 5 h 19"/>
                <a:gd name="T68" fmla="*/ 4 w 26"/>
                <a:gd name="T69" fmla="*/ 5 h 19"/>
                <a:gd name="T70" fmla="*/ 2 w 26"/>
                <a:gd name="T71" fmla="*/ 5 h 19"/>
                <a:gd name="T72" fmla="*/ 1 w 26"/>
                <a:gd name="T73" fmla="*/ 4 h 19"/>
                <a:gd name="T74" fmla="*/ 1 w 26"/>
                <a:gd name="T75" fmla="*/ 4 h 19"/>
                <a:gd name="T76" fmla="*/ 1 w 26"/>
                <a:gd name="T77" fmla="*/ 3 h 19"/>
                <a:gd name="T78" fmla="*/ 1 w 26"/>
                <a:gd name="T79" fmla="*/ 2 h 19"/>
                <a:gd name="T80" fmla="*/ 0 w 26"/>
                <a:gd name="T81" fmla="*/ 2 h 19"/>
                <a:gd name="T82" fmla="*/ 1 w 26"/>
                <a:gd name="T83" fmla="*/ 1 h 19"/>
                <a:gd name="T84" fmla="*/ 2 w 26"/>
                <a:gd name="T85" fmla="*/ 1 h 19"/>
                <a:gd name="T86" fmla="*/ 3 w 26"/>
                <a:gd name="T87" fmla="*/ 0 h 19"/>
                <a:gd name="T88" fmla="*/ 4 w 26"/>
                <a:gd name="T89" fmla="*/ 0 h 19"/>
                <a:gd name="T90" fmla="*/ 5 w 26"/>
                <a:gd name="T91" fmla="*/ 0 h 19"/>
                <a:gd name="T92" fmla="*/ 7 w 26"/>
                <a:gd name="T93" fmla="*/ 0 h 19"/>
                <a:gd name="T94" fmla="*/ 9 w 26"/>
                <a:gd name="T95" fmla="*/ 1 h 19"/>
                <a:gd name="T96" fmla="*/ 11 w 26"/>
                <a:gd name="T97" fmla="*/ 0 h 19"/>
                <a:gd name="T98" fmla="*/ 12 w 26"/>
                <a:gd name="T99" fmla="*/ 1 h 19"/>
                <a:gd name="T100" fmla="*/ 14 w 26"/>
                <a:gd name="T101" fmla="*/ 1 h 19"/>
                <a:gd name="T102" fmla="*/ 25 w 26"/>
                <a:gd name="T103" fmla="*/ 10 h 19"/>
                <a:gd name="T104" fmla="*/ 26 w 26"/>
                <a:gd name="T105" fmla="*/ 10 h 19"/>
                <a:gd name="T106" fmla="*/ 25 w 26"/>
                <a:gd name="T107" fmla="*/ 10 h 19"/>
                <a:gd name="T108" fmla="*/ 24 w 26"/>
                <a:gd name="T109" fmla="*/ 10 h 19"/>
                <a:gd name="T110" fmla="*/ 23 w 26"/>
                <a:gd name="T111" fmla="*/ 11 h 19"/>
                <a:gd name="T112" fmla="*/ 24 w 26"/>
                <a:gd name="T113" fmla="*/ 11 h 19"/>
                <a:gd name="T114" fmla="*/ 21 w 26"/>
                <a:gd name="T115" fmla="*/ 12 h 19"/>
                <a:gd name="T116" fmla="*/ 21 w 26"/>
                <a:gd name="T11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19">
                  <a:moveTo>
                    <a:pt x="15" y="1"/>
                  </a:moveTo>
                  <a:cubicBezTo>
                    <a:pt x="15" y="1"/>
                    <a:pt x="15" y="1"/>
                    <a:pt x="15" y="1"/>
                  </a:cubicBezTo>
                  <a:cubicBezTo>
                    <a:pt x="15" y="1"/>
                    <a:pt x="15" y="1"/>
                    <a:pt x="15" y="1"/>
                  </a:cubicBezTo>
                  <a:cubicBezTo>
                    <a:pt x="15" y="1"/>
                    <a:pt x="15" y="1"/>
                    <a:pt x="15" y="1"/>
                  </a:cubicBezTo>
                  <a:cubicBezTo>
                    <a:pt x="15" y="2"/>
                    <a:pt x="15" y="2"/>
                    <a:pt x="15" y="2"/>
                  </a:cubicBezTo>
                  <a:cubicBezTo>
                    <a:pt x="15" y="2"/>
                    <a:pt x="15" y="2"/>
                    <a:pt x="15" y="2"/>
                  </a:cubicBezTo>
                  <a:cubicBezTo>
                    <a:pt x="16" y="2"/>
                    <a:pt x="16" y="2"/>
                    <a:pt x="16" y="2"/>
                  </a:cubicBezTo>
                  <a:cubicBezTo>
                    <a:pt x="17" y="2"/>
                    <a:pt x="17" y="2"/>
                    <a:pt x="17" y="2"/>
                  </a:cubicBezTo>
                  <a:cubicBezTo>
                    <a:pt x="17" y="3"/>
                    <a:pt x="17" y="3"/>
                    <a:pt x="17" y="3"/>
                  </a:cubicBezTo>
                  <a:cubicBezTo>
                    <a:pt x="18" y="2"/>
                    <a:pt x="18" y="2"/>
                    <a:pt x="18" y="2"/>
                  </a:cubicBezTo>
                  <a:cubicBezTo>
                    <a:pt x="18" y="3"/>
                    <a:pt x="18" y="3"/>
                    <a:pt x="18" y="3"/>
                  </a:cubicBezTo>
                  <a:cubicBezTo>
                    <a:pt x="19" y="3"/>
                    <a:pt x="19" y="3"/>
                    <a:pt x="19" y="3"/>
                  </a:cubicBezTo>
                  <a:cubicBezTo>
                    <a:pt x="19" y="3"/>
                    <a:pt x="19" y="3"/>
                    <a:pt x="19" y="3"/>
                  </a:cubicBezTo>
                  <a:cubicBezTo>
                    <a:pt x="19" y="3"/>
                    <a:pt x="19" y="3"/>
                    <a:pt x="19" y="3"/>
                  </a:cubicBezTo>
                  <a:cubicBezTo>
                    <a:pt x="20" y="3"/>
                    <a:pt x="20" y="3"/>
                    <a:pt x="20" y="3"/>
                  </a:cubicBezTo>
                  <a:cubicBezTo>
                    <a:pt x="21" y="3"/>
                    <a:pt x="21" y="3"/>
                    <a:pt x="21" y="3"/>
                  </a:cubicBezTo>
                  <a:cubicBezTo>
                    <a:pt x="21" y="3"/>
                    <a:pt x="21" y="3"/>
                    <a:pt x="21" y="3"/>
                  </a:cubicBezTo>
                  <a:cubicBezTo>
                    <a:pt x="22" y="3"/>
                    <a:pt x="22" y="3"/>
                    <a:pt x="22" y="3"/>
                  </a:cubicBezTo>
                  <a:cubicBezTo>
                    <a:pt x="23" y="3"/>
                    <a:pt x="23" y="3"/>
                    <a:pt x="23" y="3"/>
                  </a:cubicBezTo>
                  <a:cubicBezTo>
                    <a:pt x="23" y="3"/>
                    <a:pt x="23" y="3"/>
                    <a:pt x="23" y="3"/>
                  </a:cubicBezTo>
                  <a:cubicBezTo>
                    <a:pt x="24" y="3"/>
                    <a:pt x="24" y="3"/>
                    <a:pt x="24" y="3"/>
                  </a:cubicBezTo>
                  <a:cubicBezTo>
                    <a:pt x="24" y="4"/>
                    <a:pt x="24" y="4"/>
                    <a:pt x="24" y="4"/>
                  </a:cubicBezTo>
                  <a:cubicBezTo>
                    <a:pt x="23" y="4"/>
                    <a:pt x="23" y="4"/>
                    <a:pt x="23" y="4"/>
                  </a:cubicBezTo>
                  <a:cubicBezTo>
                    <a:pt x="23" y="5"/>
                    <a:pt x="23" y="5"/>
                    <a:pt x="23" y="5"/>
                  </a:cubicBezTo>
                  <a:cubicBezTo>
                    <a:pt x="23" y="5"/>
                    <a:pt x="23" y="5"/>
                    <a:pt x="23" y="5"/>
                  </a:cubicBezTo>
                  <a:cubicBezTo>
                    <a:pt x="23" y="5"/>
                    <a:pt x="23" y="5"/>
                    <a:pt x="23" y="5"/>
                  </a:cubicBezTo>
                  <a:cubicBezTo>
                    <a:pt x="22" y="6"/>
                    <a:pt x="22" y="6"/>
                    <a:pt x="22" y="6"/>
                  </a:cubicBezTo>
                  <a:cubicBezTo>
                    <a:pt x="22" y="6"/>
                    <a:pt x="22" y="6"/>
                    <a:pt x="22" y="6"/>
                  </a:cubicBezTo>
                  <a:cubicBezTo>
                    <a:pt x="22" y="6"/>
                    <a:pt x="21" y="7"/>
                    <a:pt x="21" y="7"/>
                  </a:cubicBezTo>
                  <a:cubicBezTo>
                    <a:pt x="21" y="7"/>
                    <a:pt x="21" y="7"/>
                    <a:pt x="21" y="7"/>
                  </a:cubicBezTo>
                  <a:cubicBezTo>
                    <a:pt x="20" y="7"/>
                    <a:pt x="20" y="7"/>
                    <a:pt x="20" y="7"/>
                  </a:cubicBezTo>
                  <a:cubicBezTo>
                    <a:pt x="20" y="7"/>
                    <a:pt x="20" y="7"/>
                    <a:pt x="20" y="7"/>
                  </a:cubicBezTo>
                  <a:cubicBezTo>
                    <a:pt x="20" y="7"/>
                    <a:pt x="20" y="7"/>
                    <a:pt x="20" y="7"/>
                  </a:cubicBezTo>
                  <a:cubicBezTo>
                    <a:pt x="20" y="8"/>
                    <a:pt x="20" y="8"/>
                    <a:pt x="20" y="8"/>
                  </a:cubicBezTo>
                  <a:cubicBezTo>
                    <a:pt x="19" y="8"/>
                    <a:pt x="19" y="8"/>
                    <a:pt x="19" y="8"/>
                  </a:cubicBezTo>
                  <a:cubicBezTo>
                    <a:pt x="19" y="8"/>
                    <a:pt x="19" y="8"/>
                    <a:pt x="19" y="8"/>
                  </a:cubicBezTo>
                  <a:cubicBezTo>
                    <a:pt x="19" y="8"/>
                    <a:pt x="19" y="8"/>
                    <a:pt x="19" y="8"/>
                  </a:cubicBezTo>
                  <a:cubicBezTo>
                    <a:pt x="19" y="8"/>
                    <a:pt x="19" y="8"/>
                    <a:pt x="19" y="8"/>
                  </a:cubicBezTo>
                  <a:cubicBezTo>
                    <a:pt x="19" y="9"/>
                    <a:pt x="19" y="9"/>
                    <a:pt x="19" y="9"/>
                  </a:cubicBezTo>
                  <a:cubicBezTo>
                    <a:pt x="18" y="9"/>
                    <a:pt x="18" y="9"/>
                    <a:pt x="18" y="9"/>
                  </a:cubicBezTo>
                  <a:cubicBezTo>
                    <a:pt x="17" y="10"/>
                    <a:pt x="17" y="10"/>
                    <a:pt x="17" y="10"/>
                  </a:cubicBezTo>
                  <a:cubicBezTo>
                    <a:pt x="17" y="11"/>
                    <a:pt x="17" y="11"/>
                    <a:pt x="17" y="11"/>
                  </a:cubicBezTo>
                  <a:cubicBezTo>
                    <a:pt x="18" y="11"/>
                    <a:pt x="18" y="11"/>
                    <a:pt x="18" y="11"/>
                  </a:cubicBezTo>
                  <a:cubicBezTo>
                    <a:pt x="18" y="12"/>
                    <a:pt x="18" y="12"/>
                    <a:pt x="18" y="12"/>
                  </a:cubicBezTo>
                  <a:cubicBezTo>
                    <a:pt x="18" y="12"/>
                    <a:pt x="18" y="12"/>
                    <a:pt x="18" y="12"/>
                  </a:cubicBezTo>
                  <a:cubicBezTo>
                    <a:pt x="18" y="13"/>
                    <a:pt x="18" y="13"/>
                    <a:pt x="18" y="13"/>
                  </a:cubicBezTo>
                  <a:cubicBezTo>
                    <a:pt x="18" y="13"/>
                    <a:pt x="18" y="13"/>
                    <a:pt x="18" y="13"/>
                  </a:cubicBezTo>
                  <a:cubicBezTo>
                    <a:pt x="17" y="13"/>
                    <a:pt x="17" y="13"/>
                    <a:pt x="17" y="13"/>
                  </a:cubicBezTo>
                  <a:cubicBezTo>
                    <a:pt x="17" y="14"/>
                    <a:pt x="17" y="14"/>
                    <a:pt x="17" y="14"/>
                  </a:cubicBezTo>
                  <a:cubicBezTo>
                    <a:pt x="17" y="15"/>
                    <a:pt x="17" y="15"/>
                    <a:pt x="17" y="15"/>
                  </a:cubicBezTo>
                  <a:cubicBezTo>
                    <a:pt x="17" y="15"/>
                    <a:pt x="17" y="15"/>
                    <a:pt x="17" y="15"/>
                  </a:cubicBezTo>
                  <a:cubicBezTo>
                    <a:pt x="17" y="16"/>
                    <a:pt x="17" y="16"/>
                    <a:pt x="17" y="16"/>
                  </a:cubicBezTo>
                  <a:cubicBezTo>
                    <a:pt x="17" y="16"/>
                    <a:pt x="17" y="16"/>
                    <a:pt x="17" y="16"/>
                  </a:cubicBezTo>
                  <a:cubicBezTo>
                    <a:pt x="16" y="16"/>
                    <a:pt x="16" y="16"/>
                    <a:pt x="16" y="16"/>
                  </a:cubicBezTo>
                  <a:cubicBezTo>
                    <a:pt x="15" y="16"/>
                    <a:pt x="15" y="16"/>
                    <a:pt x="15" y="16"/>
                  </a:cubicBezTo>
                  <a:cubicBezTo>
                    <a:pt x="15" y="17"/>
                    <a:pt x="15" y="17"/>
                    <a:pt x="15" y="17"/>
                  </a:cubicBezTo>
                  <a:cubicBezTo>
                    <a:pt x="14" y="18"/>
                    <a:pt x="14" y="18"/>
                    <a:pt x="14" y="18"/>
                  </a:cubicBezTo>
                  <a:cubicBezTo>
                    <a:pt x="14" y="17"/>
                    <a:pt x="14" y="17"/>
                    <a:pt x="14" y="17"/>
                  </a:cubicBezTo>
                  <a:cubicBezTo>
                    <a:pt x="13" y="17"/>
                    <a:pt x="13" y="17"/>
                    <a:pt x="13" y="17"/>
                  </a:cubicBezTo>
                  <a:cubicBezTo>
                    <a:pt x="13" y="17"/>
                    <a:pt x="13" y="17"/>
                    <a:pt x="13" y="17"/>
                  </a:cubicBezTo>
                  <a:cubicBezTo>
                    <a:pt x="13" y="18"/>
                    <a:pt x="13" y="18"/>
                    <a:pt x="13" y="18"/>
                  </a:cubicBezTo>
                  <a:cubicBezTo>
                    <a:pt x="12" y="17"/>
                    <a:pt x="12" y="17"/>
                    <a:pt x="12" y="17"/>
                  </a:cubicBezTo>
                  <a:cubicBezTo>
                    <a:pt x="12" y="17"/>
                    <a:pt x="12" y="17"/>
                    <a:pt x="12" y="17"/>
                  </a:cubicBezTo>
                  <a:cubicBezTo>
                    <a:pt x="12" y="18"/>
                    <a:pt x="12" y="18"/>
                    <a:pt x="12" y="18"/>
                  </a:cubicBezTo>
                  <a:cubicBezTo>
                    <a:pt x="11" y="18"/>
                    <a:pt x="11" y="18"/>
                    <a:pt x="11" y="18"/>
                  </a:cubicBezTo>
                  <a:cubicBezTo>
                    <a:pt x="10" y="17"/>
                    <a:pt x="10" y="17"/>
                    <a:pt x="10" y="17"/>
                  </a:cubicBezTo>
                  <a:cubicBezTo>
                    <a:pt x="10" y="18"/>
                    <a:pt x="10" y="18"/>
                    <a:pt x="10" y="18"/>
                  </a:cubicBezTo>
                  <a:cubicBezTo>
                    <a:pt x="9" y="18"/>
                    <a:pt x="9" y="18"/>
                    <a:pt x="9" y="18"/>
                  </a:cubicBezTo>
                  <a:cubicBezTo>
                    <a:pt x="9" y="18"/>
                    <a:pt x="9" y="18"/>
                    <a:pt x="9" y="18"/>
                  </a:cubicBezTo>
                  <a:cubicBezTo>
                    <a:pt x="8" y="18"/>
                    <a:pt x="8" y="18"/>
                    <a:pt x="8" y="18"/>
                  </a:cubicBezTo>
                  <a:cubicBezTo>
                    <a:pt x="8" y="19"/>
                    <a:pt x="8" y="19"/>
                    <a:pt x="8" y="19"/>
                  </a:cubicBezTo>
                  <a:cubicBezTo>
                    <a:pt x="8" y="19"/>
                    <a:pt x="8" y="19"/>
                    <a:pt x="8" y="19"/>
                  </a:cubicBezTo>
                  <a:cubicBezTo>
                    <a:pt x="7" y="19"/>
                    <a:pt x="7" y="19"/>
                    <a:pt x="7" y="19"/>
                  </a:cubicBezTo>
                  <a:cubicBezTo>
                    <a:pt x="6" y="19"/>
                    <a:pt x="6" y="19"/>
                    <a:pt x="6" y="19"/>
                  </a:cubicBezTo>
                  <a:cubicBezTo>
                    <a:pt x="6" y="19"/>
                    <a:pt x="6" y="19"/>
                    <a:pt x="6" y="19"/>
                  </a:cubicBezTo>
                  <a:cubicBezTo>
                    <a:pt x="5" y="18"/>
                    <a:pt x="5" y="18"/>
                    <a:pt x="5" y="18"/>
                  </a:cubicBezTo>
                  <a:cubicBezTo>
                    <a:pt x="5" y="17"/>
                    <a:pt x="5" y="17"/>
                    <a:pt x="5" y="17"/>
                  </a:cubicBezTo>
                  <a:cubicBezTo>
                    <a:pt x="4" y="17"/>
                    <a:pt x="4" y="17"/>
                    <a:pt x="4" y="17"/>
                  </a:cubicBezTo>
                  <a:cubicBezTo>
                    <a:pt x="4" y="17"/>
                    <a:pt x="4" y="17"/>
                    <a:pt x="4" y="17"/>
                  </a:cubicBezTo>
                  <a:cubicBezTo>
                    <a:pt x="4" y="16"/>
                    <a:pt x="4" y="16"/>
                    <a:pt x="4" y="16"/>
                  </a:cubicBezTo>
                  <a:cubicBezTo>
                    <a:pt x="3" y="16"/>
                    <a:pt x="3" y="16"/>
                    <a:pt x="3" y="16"/>
                  </a:cubicBezTo>
                  <a:cubicBezTo>
                    <a:pt x="3" y="15"/>
                    <a:pt x="3" y="15"/>
                    <a:pt x="3" y="15"/>
                  </a:cubicBezTo>
                  <a:cubicBezTo>
                    <a:pt x="4" y="15"/>
                    <a:pt x="4" y="15"/>
                    <a:pt x="4" y="15"/>
                  </a:cubicBezTo>
                  <a:cubicBezTo>
                    <a:pt x="4" y="14"/>
                    <a:pt x="4" y="14"/>
                    <a:pt x="4" y="14"/>
                  </a:cubicBezTo>
                  <a:cubicBezTo>
                    <a:pt x="4" y="14"/>
                    <a:pt x="4" y="14"/>
                    <a:pt x="4" y="14"/>
                  </a:cubicBezTo>
                  <a:cubicBezTo>
                    <a:pt x="4" y="14"/>
                    <a:pt x="4" y="14"/>
                    <a:pt x="4" y="14"/>
                  </a:cubicBezTo>
                  <a:cubicBezTo>
                    <a:pt x="3" y="13"/>
                    <a:pt x="3" y="13"/>
                    <a:pt x="3" y="13"/>
                  </a:cubicBezTo>
                  <a:cubicBezTo>
                    <a:pt x="4" y="12"/>
                    <a:pt x="4" y="12"/>
                    <a:pt x="4" y="12"/>
                  </a:cubicBezTo>
                  <a:cubicBezTo>
                    <a:pt x="4" y="12"/>
                    <a:pt x="4" y="12"/>
                    <a:pt x="4" y="12"/>
                  </a:cubicBezTo>
                  <a:cubicBezTo>
                    <a:pt x="4" y="11"/>
                    <a:pt x="4" y="11"/>
                    <a:pt x="4" y="11"/>
                  </a:cubicBezTo>
                  <a:cubicBezTo>
                    <a:pt x="3" y="10"/>
                    <a:pt x="3" y="10"/>
                    <a:pt x="3" y="10"/>
                  </a:cubicBezTo>
                  <a:cubicBezTo>
                    <a:pt x="4" y="10"/>
                    <a:pt x="4" y="10"/>
                    <a:pt x="4" y="10"/>
                  </a:cubicBezTo>
                  <a:cubicBezTo>
                    <a:pt x="4" y="10"/>
                    <a:pt x="4" y="10"/>
                    <a:pt x="4" y="10"/>
                  </a:cubicBezTo>
                  <a:cubicBezTo>
                    <a:pt x="5" y="9"/>
                    <a:pt x="5" y="9"/>
                    <a:pt x="5" y="9"/>
                  </a:cubicBezTo>
                  <a:cubicBezTo>
                    <a:pt x="4" y="9"/>
                    <a:pt x="4" y="9"/>
                    <a:pt x="4" y="9"/>
                  </a:cubicBezTo>
                  <a:cubicBezTo>
                    <a:pt x="5" y="9"/>
                    <a:pt x="5" y="9"/>
                    <a:pt x="5" y="9"/>
                  </a:cubicBezTo>
                  <a:cubicBezTo>
                    <a:pt x="5" y="7"/>
                    <a:pt x="5" y="7"/>
                    <a:pt x="5" y="7"/>
                  </a:cubicBezTo>
                  <a:cubicBezTo>
                    <a:pt x="5" y="7"/>
                    <a:pt x="5" y="7"/>
                    <a:pt x="5" y="7"/>
                  </a:cubicBezTo>
                  <a:cubicBezTo>
                    <a:pt x="5" y="6"/>
                    <a:pt x="5" y="6"/>
                    <a:pt x="5" y="6"/>
                  </a:cubicBezTo>
                  <a:cubicBezTo>
                    <a:pt x="6" y="6"/>
                    <a:pt x="6" y="6"/>
                    <a:pt x="6" y="6"/>
                  </a:cubicBezTo>
                  <a:cubicBezTo>
                    <a:pt x="6" y="6"/>
                    <a:pt x="6" y="6"/>
                    <a:pt x="6" y="6"/>
                  </a:cubicBezTo>
                  <a:cubicBezTo>
                    <a:pt x="5" y="5"/>
                    <a:pt x="5" y="5"/>
                    <a:pt x="5" y="5"/>
                  </a:cubicBezTo>
                  <a:cubicBezTo>
                    <a:pt x="5" y="4"/>
                    <a:pt x="5" y="4"/>
                    <a:pt x="5" y="4"/>
                  </a:cubicBezTo>
                  <a:cubicBezTo>
                    <a:pt x="4" y="4"/>
                    <a:pt x="4" y="4"/>
                    <a:pt x="4" y="4"/>
                  </a:cubicBezTo>
                  <a:cubicBezTo>
                    <a:pt x="4" y="5"/>
                    <a:pt x="4" y="5"/>
                    <a:pt x="4" y="5"/>
                  </a:cubicBezTo>
                  <a:cubicBezTo>
                    <a:pt x="3" y="4"/>
                    <a:pt x="3" y="4"/>
                    <a:pt x="3" y="4"/>
                  </a:cubicBezTo>
                  <a:cubicBezTo>
                    <a:pt x="2" y="5"/>
                    <a:pt x="2" y="5"/>
                    <a:pt x="2" y="5"/>
                  </a:cubicBezTo>
                  <a:cubicBezTo>
                    <a:pt x="2" y="5"/>
                    <a:pt x="2" y="5"/>
                    <a:pt x="2" y="5"/>
                  </a:cubicBezTo>
                  <a:cubicBezTo>
                    <a:pt x="2" y="4"/>
                    <a:pt x="2" y="4"/>
                    <a:pt x="2" y="4"/>
                  </a:cubicBezTo>
                  <a:cubicBezTo>
                    <a:pt x="2" y="4"/>
                    <a:pt x="2" y="4"/>
                    <a:pt x="2" y="4"/>
                  </a:cubicBezTo>
                  <a:cubicBezTo>
                    <a:pt x="1" y="4"/>
                    <a:pt x="1" y="4"/>
                    <a:pt x="1" y="4"/>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ubicBezTo>
                    <a:pt x="0" y="3"/>
                    <a:pt x="0" y="3"/>
                    <a:pt x="0" y="3"/>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1"/>
                    <a:pt x="0" y="1"/>
                    <a:pt x="0"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cubicBezTo>
                    <a:pt x="4" y="0"/>
                    <a:pt x="4" y="0"/>
                    <a:pt x="4" y="0"/>
                  </a:cubicBezTo>
                  <a:cubicBezTo>
                    <a:pt x="5" y="0"/>
                    <a:pt x="5" y="0"/>
                    <a:pt x="5" y="0"/>
                  </a:cubicBezTo>
                  <a:cubicBezTo>
                    <a:pt x="5" y="0"/>
                    <a:pt x="5" y="0"/>
                    <a:pt x="5" y="0"/>
                  </a:cubicBezTo>
                  <a:cubicBezTo>
                    <a:pt x="6" y="0"/>
                    <a:pt x="6" y="0"/>
                    <a:pt x="6" y="0"/>
                  </a:cubicBezTo>
                  <a:cubicBezTo>
                    <a:pt x="7" y="0"/>
                    <a:pt x="7" y="0"/>
                    <a:pt x="7" y="0"/>
                  </a:cubicBezTo>
                  <a:cubicBezTo>
                    <a:pt x="7" y="0"/>
                    <a:pt x="7" y="0"/>
                    <a:pt x="7" y="0"/>
                  </a:cubicBezTo>
                  <a:cubicBezTo>
                    <a:pt x="7" y="0"/>
                    <a:pt x="7" y="0"/>
                    <a:pt x="7" y="0"/>
                  </a:cubicBezTo>
                  <a:cubicBezTo>
                    <a:pt x="9" y="1"/>
                    <a:pt x="9" y="1"/>
                    <a:pt x="9" y="1"/>
                  </a:cubicBezTo>
                  <a:cubicBezTo>
                    <a:pt x="9" y="1"/>
                    <a:pt x="9" y="1"/>
                    <a:pt x="9" y="1"/>
                  </a:cubicBezTo>
                  <a:cubicBezTo>
                    <a:pt x="10" y="0"/>
                    <a:pt x="10" y="0"/>
                    <a:pt x="10" y="0"/>
                  </a:cubicBezTo>
                  <a:cubicBezTo>
                    <a:pt x="11" y="0"/>
                    <a:pt x="11" y="0"/>
                    <a:pt x="11" y="0"/>
                  </a:cubicBezTo>
                  <a:cubicBezTo>
                    <a:pt x="11" y="1"/>
                    <a:pt x="11" y="1"/>
                    <a:pt x="11" y="1"/>
                  </a:cubicBezTo>
                  <a:cubicBezTo>
                    <a:pt x="12" y="1"/>
                    <a:pt x="12" y="1"/>
                    <a:pt x="12" y="1"/>
                  </a:cubicBezTo>
                  <a:cubicBezTo>
                    <a:pt x="12" y="1"/>
                    <a:pt x="12" y="1"/>
                    <a:pt x="12" y="1"/>
                  </a:cubicBezTo>
                  <a:cubicBezTo>
                    <a:pt x="13" y="1"/>
                    <a:pt x="13" y="1"/>
                    <a:pt x="13" y="1"/>
                  </a:cubicBezTo>
                  <a:cubicBezTo>
                    <a:pt x="14" y="1"/>
                    <a:pt x="14" y="1"/>
                    <a:pt x="14" y="1"/>
                  </a:cubicBezTo>
                  <a:cubicBezTo>
                    <a:pt x="14" y="1"/>
                    <a:pt x="14" y="1"/>
                    <a:pt x="14" y="1"/>
                  </a:cubicBezTo>
                  <a:cubicBezTo>
                    <a:pt x="14" y="1"/>
                    <a:pt x="14" y="1"/>
                    <a:pt x="14" y="1"/>
                  </a:cubicBezTo>
                  <a:cubicBezTo>
                    <a:pt x="15" y="1"/>
                    <a:pt x="15" y="1"/>
                    <a:pt x="15" y="1"/>
                  </a:cubicBezTo>
                  <a:close/>
                  <a:moveTo>
                    <a:pt x="25" y="10"/>
                  </a:moveTo>
                  <a:cubicBezTo>
                    <a:pt x="25" y="10"/>
                    <a:pt x="25" y="10"/>
                    <a:pt x="25" y="10"/>
                  </a:cubicBezTo>
                  <a:cubicBezTo>
                    <a:pt x="26" y="10"/>
                    <a:pt x="26" y="10"/>
                    <a:pt x="26" y="10"/>
                  </a:cubicBezTo>
                  <a:cubicBezTo>
                    <a:pt x="26" y="10"/>
                    <a:pt x="26" y="10"/>
                    <a:pt x="26" y="10"/>
                  </a:cubicBezTo>
                  <a:cubicBezTo>
                    <a:pt x="25" y="10"/>
                    <a:pt x="25" y="10"/>
                    <a:pt x="25" y="10"/>
                  </a:cubicBezTo>
                  <a:cubicBezTo>
                    <a:pt x="25" y="10"/>
                    <a:pt x="25" y="10"/>
                    <a:pt x="25" y="10"/>
                  </a:cubicBezTo>
                  <a:cubicBezTo>
                    <a:pt x="25" y="10"/>
                    <a:pt x="25" y="10"/>
                    <a:pt x="25" y="10"/>
                  </a:cubicBezTo>
                  <a:close/>
                  <a:moveTo>
                    <a:pt x="24" y="11"/>
                  </a:moveTo>
                  <a:cubicBezTo>
                    <a:pt x="24" y="11"/>
                    <a:pt x="24" y="11"/>
                    <a:pt x="24" y="11"/>
                  </a:cubicBezTo>
                  <a:cubicBezTo>
                    <a:pt x="24" y="10"/>
                    <a:pt x="24" y="10"/>
                    <a:pt x="24" y="10"/>
                  </a:cubicBezTo>
                  <a:cubicBezTo>
                    <a:pt x="24" y="10"/>
                    <a:pt x="24" y="10"/>
                    <a:pt x="24" y="10"/>
                  </a:cubicBezTo>
                  <a:cubicBezTo>
                    <a:pt x="23" y="10"/>
                    <a:pt x="23" y="10"/>
                    <a:pt x="23" y="10"/>
                  </a:cubicBezTo>
                  <a:cubicBezTo>
                    <a:pt x="23" y="11"/>
                    <a:pt x="23" y="11"/>
                    <a:pt x="23" y="11"/>
                  </a:cubicBezTo>
                  <a:cubicBezTo>
                    <a:pt x="23" y="11"/>
                    <a:pt x="23" y="11"/>
                    <a:pt x="23" y="11"/>
                  </a:cubicBezTo>
                  <a:cubicBezTo>
                    <a:pt x="23" y="11"/>
                    <a:pt x="23" y="11"/>
                    <a:pt x="23" y="11"/>
                  </a:cubicBezTo>
                  <a:cubicBezTo>
                    <a:pt x="24" y="11"/>
                    <a:pt x="24" y="11"/>
                    <a:pt x="24" y="11"/>
                  </a:cubicBezTo>
                  <a:close/>
                  <a:moveTo>
                    <a:pt x="21" y="13"/>
                  </a:move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lnTo>
                    <a:pt x="21" y="1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3074" y="2119"/>
              <a:ext cx="59" cy="109"/>
            </a:xfrm>
            <a:custGeom>
              <a:avLst/>
              <a:gdLst>
                <a:gd name="T0" fmla="*/ 34 w 59"/>
                <a:gd name="T1" fmla="*/ 101 h 109"/>
                <a:gd name="T2" fmla="*/ 42 w 59"/>
                <a:gd name="T3" fmla="*/ 92 h 109"/>
                <a:gd name="T4" fmla="*/ 42 w 59"/>
                <a:gd name="T5" fmla="*/ 84 h 109"/>
                <a:gd name="T6" fmla="*/ 34 w 59"/>
                <a:gd name="T7" fmla="*/ 75 h 109"/>
                <a:gd name="T8" fmla="*/ 42 w 59"/>
                <a:gd name="T9" fmla="*/ 67 h 109"/>
                <a:gd name="T10" fmla="*/ 34 w 59"/>
                <a:gd name="T11" fmla="*/ 50 h 109"/>
                <a:gd name="T12" fmla="*/ 42 w 59"/>
                <a:gd name="T13" fmla="*/ 50 h 109"/>
                <a:gd name="T14" fmla="*/ 42 w 59"/>
                <a:gd name="T15" fmla="*/ 42 h 109"/>
                <a:gd name="T16" fmla="*/ 50 w 59"/>
                <a:gd name="T17" fmla="*/ 25 h 109"/>
                <a:gd name="T18" fmla="*/ 50 w 59"/>
                <a:gd name="T19" fmla="*/ 16 h 109"/>
                <a:gd name="T20" fmla="*/ 59 w 59"/>
                <a:gd name="T21" fmla="*/ 16 h 109"/>
                <a:gd name="T22" fmla="*/ 50 w 59"/>
                <a:gd name="T23" fmla="*/ 0 h 109"/>
                <a:gd name="T24" fmla="*/ 42 w 59"/>
                <a:gd name="T25" fmla="*/ 8 h 109"/>
                <a:gd name="T26" fmla="*/ 25 w 59"/>
                <a:gd name="T27" fmla="*/ 8 h 109"/>
                <a:gd name="T28" fmla="*/ 25 w 59"/>
                <a:gd name="T29" fmla="*/ 0 h 109"/>
                <a:gd name="T30" fmla="*/ 17 w 59"/>
                <a:gd name="T31" fmla="*/ 0 h 109"/>
                <a:gd name="T32" fmla="*/ 17 w 59"/>
                <a:gd name="T33" fmla="*/ 8 h 109"/>
                <a:gd name="T34" fmla="*/ 17 w 59"/>
                <a:gd name="T35" fmla="*/ 25 h 109"/>
                <a:gd name="T36" fmla="*/ 17 w 59"/>
                <a:gd name="T37" fmla="*/ 33 h 109"/>
                <a:gd name="T38" fmla="*/ 17 w 59"/>
                <a:gd name="T39" fmla="*/ 42 h 109"/>
                <a:gd name="T40" fmla="*/ 8 w 59"/>
                <a:gd name="T41" fmla="*/ 50 h 109"/>
                <a:gd name="T42" fmla="*/ 8 w 59"/>
                <a:gd name="T43" fmla="*/ 59 h 109"/>
                <a:gd name="T44" fmla="*/ 0 w 59"/>
                <a:gd name="T45" fmla="*/ 75 h 109"/>
                <a:gd name="T46" fmla="*/ 8 w 59"/>
                <a:gd name="T47" fmla="*/ 67 h 109"/>
                <a:gd name="T48" fmla="*/ 8 w 59"/>
                <a:gd name="T49" fmla="*/ 67 h 109"/>
                <a:gd name="T50" fmla="*/ 8 w 59"/>
                <a:gd name="T51" fmla="*/ 75 h 109"/>
                <a:gd name="T52" fmla="*/ 8 w 59"/>
                <a:gd name="T53" fmla="*/ 84 h 109"/>
                <a:gd name="T54" fmla="*/ 17 w 59"/>
                <a:gd name="T55" fmla="*/ 75 h 109"/>
                <a:gd name="T56" fmla="*/ 17 w 59"/>
                <a:gd name="T57" fmla="*/ 84 h 109"/>
                <a:gd name="T58" fmla="*/ 17 w 59"/>
                <a:gd name="T59" fmla="*/ 101 h 109"/>
                <a:gd name="T60" fmla="*/ 8 w 59"/>
                <a:gd name="T61" fmla="*/ 109 h 109"/>
                <a:gd name="T62" fmla="*/ 17 w 59"/>
                <a:gd name="T63" fmla="*/ 101 h 109"/>
                <a:gd name="T64" fmla="*/ 25 w 59"/>
                <a:gd name="T65" fmla="*/ 109 h 109"/>
                <a:gd name="T66" fmla="*/ 34 w 59"/>
                <a:gd name="T67" fmla="*/ 109 h 109"/>
                <a:gd name="T68" fmla="*/ 42 w 59"/>
                <a:gd name="T69"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109">
                  <a:moveTo>
                    <a:pt x="42" y="101"/>
                  </a:moveTo>
                  <a:lnTo>
                    <a:pt x="34" y="101"/>
                  </a:lnTo>
                  <a:lnTo>
                    <a:pt x="34" y="92"/>
                  </a:lnTo>
                  <a:lnTo>
                    <a:pt x="42" y="92"/>
                  </a:lnTo>
                  <a:lnTo>
                    <a:pt x="42" y="84"/>
                  </a:lnTo>
                  <a:lnTo>
                    <a:pt x="42" y="84"/>
                  </a:lnTo>
                  <a:lnTo>
                    <a:pt x="42" y="84"/>
                  </a:lnTo>
                  <a:lnTo>
                    <a:pt x="34" y="75"/>
                  </a:lnTo>
                  <a:lnTo>
                    <a:pt x="42" y="67"/>
                  </a:lnTo>
                  <a:lnTo>
                    <a:pt x="42" y="67"/>
                  </a:lnTo>
                  <a:lnTo>
                    <a:pt x="42" y="59"/>
                  </a:lnTo>
                  <a:lnTo>
                    <a:pt x="34" y="50"/>
                  </a:lnTo>
                  <a:lnTo>
                    <a:pt x="42" y="50"/>
                  </a:lnTo>
                  <a:lnTo>
                    <a:pt x="42" y="50"/>
                  </a:lnTo>
                  <a:lnTo>
                    <a:pt x="50" y="42"/>
                  </a:lnTo>
                  <a:lnTo>
                    <a:pt x="42" y="42"/>
                  </a:lnTo>
                  <a:lnTo>
                    <a:pt x="50" y="42"/>
                  </a:lnTo>
                  <a:lnTo>
                    <a:pt x="50" y="25"/>
                  </a:lnTo>
                  <a:lnTo>
                    <a:pt x="50" y="25"/>
                  </a:lnTo>
                  <a:lnTo>
                    <a:pt x="50" y="16"/>
                  </a:lnTo>
                  <a:lnTo>
                    <a:pt x="59" y="16"/>
                  </a:lnTo>
                  <a:lnTo>
                    <a:pt x="59" y="16"/>
                  </a:lnTo>
                  <a:lnTo>
                    <a:pt x="50" y="8"/>
                  </a:lnTo>
                  <a:lnTo>
                    <a:pt x="50" y="0"/>
                  </a:lnTo>
                  <a:lnTo>
                    <a:pt x="42" y="0"/>
                  </a:lnTo>
                  <a:lnTo>
                    <a:pt x="42" y="8"/>
                  </a:lnTo>
                  <a:lnTo>
                    <a:pt x="34" y="0"/>
                  </a:lnTo>
                  <a:lnTo>
                    <a:pt x="25" y="8"/>
                  </a:lnTo>
                  <a:lnTo>
                    <a:pt x="25" y="8"/>
                  </a:lnTo>
                  <a:lnTo>
                    <a:pt x="25" y="0"/>
                  </a:lnTo>
                  <a:lnTo>
                    <a:pt x="25" y="0"/>
                  </a:lnTo>
                  <a:lnTo>
                    <a:pt x="17" y="0"/>
                  </a:lnTo>
                  <a:lnTo>
                    <a:pt x="17" y="8"/>
                  </a:lnTo>
                  <a:lnTo>
                    <a:pt x="17" y="8"/>
                  </a:lnTo>
                  <a:lnTo>
                    <a:pt x="17" y="25"/>
                  </a:lnTo>
                  <a:lnTo>
                    <a:pt x="17" y="25"/>
                  </a:lnTo>
                  <a:lnTo>
                    <a:pt x="17" y="25"/>
                  </a:lnTo>
                  <a:lnTo>
                    <a:pt x="17" y="33"/>
                  </a:lnTo>
                  <a:lnTo>
                    <a:pt x="17" y="33"/>
                  </a:lnTo>
                  <a:lnTo>
                    <a:pt x="17" y="42"/>
                  </a:lnTo>
                  <a:lnTo>
                    <a:pt x="17" y="42"/>
                  </a:lnTo>
                  <a:lnTo>
                    <a:pt x="8" y="50"/>
                  </a:lnTo>
                  <a:lnTo>
                    <a:pt x="8" y="50"/>
                  </a:lnTo>
                  <a:lnTo>
                    <a:pt x="8" y="59"/>
                  </a:lnTo>
                  <a:lnTo>
                    <a:pt x="0" y="67"/>
                  </a:lnTo>
                  <a:lnTo>
                    <a:pt x="0" y="75"/>
                  </a:lnTo>
                  <a:lnTo>
                    <a:pt x="8" y="75"/>
                  </a:lnTo>
                  <a:lnTo>
                    <a:pt x="8" y="67"/>
                  </a:lnTo>
                  <a:lnTo>
                    <a:pt x="8" y="67"/>
                  </a:lnTo>
                  <a:lnTo>
                    <a:pt x="8" y="67"/>
                  </a:lnTo>
                  <a:lnTo>
                    <a:pt x="8" y="75"/>
                  </a:lnTo>
                  <a:lnTo>
                    <a:pt x="8" y="75"/>
                  </a:lnTo>
                  <a:lnTo>
                    <a:pt x="8" y="75"/>
                  </a:lnTo>
                  <a:lnTo>
                    <a:pt x="8" y="84"/>
                  </a:lnTo>
                  <a:lnTo>
                    <a:pt x="8" y="75"/>
                  </a:lnTo>
                  <a:lnTo>
                    <a:pt x="17" y="75"/>
                  </a:lnTo>
                  <a:lnTo>
                    <a:pt x="17" y="84"/>
                  </a:lnTo>
                  <a:lnTo>
                    <a:pt x="17" y="84"/>
                  </a:lnTo>
                  <a:lnTo>
                    <a:pt x="17" y="92"/>
                  </a:lnTo>
                  <a:lnTo>
                    <a:pt x="17" y="101"/>
                  </a:lnTo>
                  <a:lnTo>
                    <a:pt x="8" y="101"/>
                  </a:lnTo>
                  <a:lnTo>
                    <a:pt x="8" y="109"/>
                  </a:lnTo>
                  <a:lnTo>
                    <a:pt x="8" y="109"/>
                  </a:lnTo>
                  <a:lnTo>
                    <a:pt x="17" y="101"/>
                  </a:lnTo>
                  <a:lnTo>
                    <a:pt x="25" y="109"/>
                  </a:lnTo>
                  <a:lnTo>
                    <a:pt x="25" y="109"/>
                  </a:lnTo>
                  <a:lnTo>
                    <a:pt x="34" y="109"/>
                  </a:lnTo>
                  <a:lnTo>
                    <a:pt x="34" y="109"/>
                  </a:lnTo>
                  <a:lnTo>
                    <a:pt x="34" y="101"/>
                  </a:lnTo>
                  <a:lnTo>
                    <a:pt x="42" y="10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noEditPoints="1"/>
            </p:cNvSpPr>
            <p:nvPr/>
          </p:nvSpPr>
          <p:spPr bwMode="auto">
            <a:xfrm>
              <a:off x="3553" y="2119"/>
              <a:ext cx="151" cy="151"/>
            </a:xfrm>
            <a:custGeom>
              <a:avLst/>
              <a:gdLst>
                <a:gd name="T0" fmla="*/ 11 w 18"/>
                <a:gd name="T1" fmla="*/ 2 h 18"/>
                <a:gd name="T2" fmla="*/ 8 w 18"/>
                <a:gd name="T3" fmla="*/ 2 h 18"/>
                <a:gd name="T4" fmla="*/ 3 w 18"/>
                <a:gd name="T5" fmla="*/ 4 h 18"/>
                <a:gd name="T6" fmla="*/ 2 w 18"/>
                <a:gd name="T7" fmla="*/ 8 h 18"/>
                <a:gd name="T8" fmla="*/ 5 w 18"/>
                <a:gd name="T9" fmla="*/ 10 h 18"/>
                <a:gd name="T10" fmla="*/ 7 w 18"/>
                <a:gd name="T11" fmla="*/ 11 h 18"/>
                <a:gd name="T12" fmla="*/ 4 w 18"/>
                <a:gd name="T13" fmla="*/ 11 h 18"/>
                <a:gd name="T14" fmla="*/ 6 w 18"/>
                <a:gd name="T15" fmla="*/ 14 h 18"/>
                <a:gd name="T16" fmla="*/ 7 w 18"/>
                <a:gd name="T17" fmla="*/ 14 h 18"/>
                <a:gd name="T18" fmla="*/ 7 w 18"/>
                <a:gd name="T19" fmla="*/ 12 h 18"/>
                <a:gd name="T20" fmla="*/ 8 w 18"/>
                <a:gd name="T21" fmla="*/ 12 h 18"/>
                <a:gd name="T22" fmla="*/ 9 w 18"/>
                <a:gd name="T23" fmla="*/ 11 h 18"/>
                <a:gd name="T24" fmla="*/ 8 w 18"/>
                <a:gd name="T25" fmla="*/ 9 h 18"/>
                <a:gd name="T26" fmla="*/ 7 w 18"/>
                <a:gd name="T27" fmla="*/ 7 h 18"/>
                <a:gd name="T28" fmla="*/ 7 w 18"/>
                <a:gd name="T29" fmla="*/ 6 h 18"/>
                <a:gd name="T30" fmla="*/ 7 w 18"/>
                <a:gd name="T31" fmla="*/ 4 h 18"/>
                <a:gd name="T32" fmla="*/ 8 w 18"/>
                <a:gd name="T33" fmla="*/ 5 h 18"/>
                <a:gd name="T34" fmla="*/ 10 w 18"/>
                <a:gd name="T35" fmla="*/ 5 h 18"/>
                <a:gd name="T36" fmla="*/ 10 w 18"/>
                <a:gd name="T37" fmla="*/ 3 h 18"/>
                <a:gd name="T38" fmla="*/ 14 w 18"/>
                <a:gd name="T39" fmla="*/ 3 h 18"/>
                <a:gd name="T40" fmla="*/ 9 w 18"/>
                <a:gd name="T41" fmla="*/ 17 h 18"/>
                <a:gd name="T42" fmla="*/ 12 w 18"/>
                <a:gd name="T43" fmla="*/ 18 h 18"/>
                <a:gd name="T44" fmla="*/ 14 w 18"/>
                <a:gd name="T45" fmla="*/ 17 h 18"/>
                <a:gd name="T46" fmla="*/ 13 w 18"/>
                <a:gd name="T47" fmla="*/ 17 h 18"/>
                <a:gd name="T48" fmla="*/ 10 w 18"/>
                <a:gd name="T49" fmla="*/ 16 h 18"/>
                <a:gd name="T50" fmla="*/ 9 w 18"/>
                <a:gd name="T51" fmla="*/ 17 h 18"/>
                <a:gd name="T52" fmla="*/ 1 w 18"/>
                <a:gd name="T53" fmla="*/ 7 h 18"/>
                <a:gd name="T54" fmla="*/ 3 w 18"/>
                <a:gd name="T55" fmla="*/ 9 h 18"/>
                <a:gd name="T56" fmla="*/ 3 w 18"/>
                <a:gd name="T57" fmla="*/ 10 h 18"/>
                <a:gd name="T58" fmla="*/ 2 w 18"/>
                <a:gd name="T59" fmla="*/ 10 h 18"/>
                <a:gd name="T60" fmla="*/ 3 w 18"/>
                <a:gd name="T61" fmla="*/ 12 h 18"/>
                <a:gd name="T62" fmla="*/ 16 w 18"/>
                <a:gd name="T63" fmla="*/ 16 h 18"/>
                <a:gd name="T64" fmla="*/ 16 w 18"/>
                <a:gd name="T65" fmla="*/ 17 h 18"/>
                <a:gd name="T66" fmla="*/ 18 w 18"/>
                <a:gd name="T67" fmla="*/ 14 h 18"/>
                <a:gd name="T68" fmla="*/ 17 w 18"/>
                <a:gd name="T69" fmla="*/ 16 h 18"/>
                <a:gd name="T70" fmla="*/ 15 w 18"/>
                <a:gd name="T71" fmla="*/ 11 h 18"/>
                <a:gd name="T72" fmla="*/ 15 w 18"/>
                <a:gd name="T73" fmla="*/ 11 h 18"/>
                <a:gd name="T74" fmla="*/ 13 w 18"/>
                <a:gd name="T75" fmla="*/ 10 h 18"/>
                <a:gd name="T76" fmla="*/ 13 w 18"/>
                <a:gd name="T77" fmla="*/ 8 h 18"/>
                <a:gd name="T78" fmla="*/ 14 w 18"/>
                <a:gd name="T79" fmla="*/ 8 h 18"/>
                <a:gd name="T80" fmla="*/ 13 w 18"/>
                <a:gd name="T81" fmla="*/ 8 h 18"/>
                <a:gd name="T82" fmla="*/ 11 w 18"/>
                <a:gd name="T83" fmla="*/ 5 h 18"/>
                <a:gd name="T84" fmla="*/ 11 w 18"/>
                <a:gd name="T85" fmla="*/ 6 h 18"/>
                <a:gd name="T86" fmla="*/ 10 w 18"/>
                <a:gd name="T87" fmla="*/ 4 h 18"/>
                <a:gd name="T88" fmla="*/ 8 w 18"/>
                <a:gd name="T89" fmla="*/ 8 h 18"/>
                <a:gd name="T90" fmla="*/ 11 w 18"/>
                <a:gd name="T91" fmla="*/ 9 h 18"/>
                <a:gd name="T92" fmla="*/ 14 w 18"/>
                <a:gd name="T93" fmla="*/ 12 h 18"/>
                <a:gd name="T94" fmla="*/ 11 w 18"/>
                <a:gd name="T95" fmla="*/ 13 h 18"/>
                <a:gd name="T96" fmla="*/ 10 w 18"/>
                <a:gd name="T97" fmla="*/ 12 h 18"/>
                <a:gd name="T98" fmla="*/ 13 w 18"/>
                <a:gd name="T99" fmla="*/ 13 h 18"/>
                <a:gd name="T100" fmla="*/ 13 w 18"/>
                <a:gd name="T101" fmla="*/ 12 h 18"/>
                <a:gd name="T102" fmla="*/ 11 w 18"/>
                <a:gd name="T103" fmla="*/ 11 h 18"/>
                <a:gd name="T104" fmla="*/ 7 w 18"/>
                <a:gd name="T105" fmla="*/ 8 h 18"/>
                <a:gd name="T106" fmla="*/ 10 w 18"/>
                <a:gd name="T107" fmla="*/ 10 h 18"/>
                <a:gd name="T108" fmla="*/ 10 w 18"/>
                <a:gd name="T109" fmla="*/ 11 h 18"/>
                <a:gd name="T110" fmla="*/ 8 w 18"/>
                <a:gd name="T111" fmla="*/ 9 h 18"/>
                <a:gd name="T112" fmla="*/ 8 w 18"/>
                <a:gd name="T113" fmla="*/ 14 h 18"/>
                <a:gd name="T114" fmla="*/ 8 w 18"/>
                <a:gd name="T115"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 h="18">
                  <a:moveTo>
                    <a:pt x="14" y="0"/>
                  </a:moveTo>
                  <a:cubicBezTo>
                    <a:pt x="14" y="0"/>
                    <a:pt x="14" y="0"/>
                    <a:pt x="14" y="0"/>
                  </a:cubicBezTo>
                  <a:cubicBezTo>
                    <a:pt x="13" y="1"/>
                    <a:pt x="13" y="1"/>
                    <a:pt x="13" y="1"/>
                  </a:cubicBezTo>
                  <a:cubicBezTo>
                    <a:pt x="13" y="1"/>
                    <a:pt x="13" y="1"/>
                    <a:pt x="13" y="1"/>
                  </a:cubicBezTo>
                  <a:cubicBezTo>
                    <a:pt x="13" y="2"/>
                    <a:pt x="13" y="2"/>
                    <a:pt x="13" y="2"/>
                  </a:cubicBezTo>
                  <a:cubicBezTo>
                    <a:pt x="13" y="2"/>
                    <a:pt x="13" y="2"/>
                    <a:pt x="13" y="2"/>
                  </a:cubicBezTo>
                  <a:cubicBezTo>
                    <a:pt x="12" y="2"/>
                    <a:pt x="12" y="2"/>
                    <a:pt x="12" y="2"/>
                  </a:cubicBezTo>
                  <a:cubicBezTo>
                    <a:pt x="12" y="2"/>
                    <a:pt x="12" y="2"/>
                    <a:pt x="12" y="2"/>
                  </a:cubicBezTo>
                  <a:cubicBezTo>
                    <a:pt x="11" y="2"/>
                    <a:pt x="11" y="2"/>
                    <a:pt x="11" y="2"/>
                  </a:cubicBezTo>
                  <a:cubicBezTo>
                    <a:pt x="11" y="2"/>
                    <a:pt x="11" y="2"/>
                    <a:pt x="11" y="2"/>
                  </a:cubicBezTo>
                  <a:cubicBezTo>
                    <a:pt x="11" y="2"/>
                    <a:pt x="11" y="2"/>
                    <a:pt x="11" y="2"/>
                  </a:cubicBezTo>
                  <a:cubicBezTo>
                    <a:pt x="10" y="2"/>
                    <a:pt x="10" y="2"/>
                    <a:pt x="10" y="2"/>
                  </a:cubicBezTo>
                  <a:cubicBezTo>
                    <a:pt x="10" y="2"/>
                    <a:pt x="10" y="2"/>
                    <a:pt x="10" y="2"/>
                  </a:cubicBezTo>
                  <a:cubicBezTo>
                    <a:pt x="10" y="2"/>
                    <a:pt x="10" y="2"/>
                    <a:pt x="10" y="2"/>
                  </a:cubicBezTo>
                  <a:cubicBezTo>
                    <a:pt x="9" y="2"/>
                    <a:pt x="9" y="2"/>
                    <a:pt x="9" y="2"/>
                  </a:cubicBezTo>
                  <a:cubicBezTo>
                    <a:pt x="9" y="2"/>
                    <a:pt x="9" y="2"/>
                    <a:pt x="9" y="2"/>
                  </a:cubicBezTo>
                  <a:cubicBezTo>
                    <a:pt x="8" y="2"/>
                    <a:pt x="8" y="2"/>
                    <a:pt x="8" y="2"/>
                  </a:cubicBezTo>
                  <a:cubicBezTo>
                    <a:pt x="8" y="2"/>
                    <a:pt x="8" y="2"/>
                    <a:pt x="8" y="2"/>
                  </a:cubicBezTo>
                  <a:cubicBezTo>
                    <a:pt x="7" y="2"/>
                    <a:pt x="7" y="2"/>
                    <a:pt x="7" y="2"/>
                  </a:cubicBezTo>
                  <a:cubicBezTo>
                    <a:pt x="7" y="2"/>
                    <a:pt x="7" y="2"/>
                    <a:pt x="7" y="2"/>
                  </a:cubicBezTo>
                  <a:cubicBezTo>
                    <a:pt x="7" y="2"/>
                    <a:pt x="7" y="2"/>
                    <a:pt x="7" y="2"/>
                  </a:cubicBezTo>
                  <a:cubicBezTo>
                    <a:pt x="6" y="3"/>
                    <a:pt x="6" y="3"/>
                    <a:pt x="6" y="3"/>
                  </a:cubicBezTo>
                  <a:cubicBezTo>
                    <a:pt x="5" y="3"/>
                    <a:pt x="5" y="3"/>
                    <a:pt x="5" y="3"/>
                  </a:cubicBezTo>
                  <a:cubicBezTo>
                    <a:pt x="5" y="3"/>
                    <a:pt x="5" y="3"/>
                    <a:pt x="5" y="3"/>
                  </a:cubicBezTo>
                  <a:cubicBezTo>
                    <a:pt x="5" y="3"/>
                    <a:pt x="5" y="3"/>
                    <a:pt x="5" y="3"/>
                  </a:cubicBezTo>
                  <a:cubicBezTo>
                    <a:pt x="4" y="3"/>
                    <a:pt x="4" y="3"/>
                    <a:pt x="4" y="3"/>
                  </a:cubicBezTo>
                  <a:cubicBezTo>
                    <a:pt x="3" y="4"/>
                    <a:pt x="3" y="4"/>
                    <a:pt x="3" y="4"/>
                  </a:cubicBezTo>
                  <a:cubicBezTo>
                    <a:pt x="3" y="4"/>
                    <a:pt x="3" y="4"/>
                    <a:pt x="3" y="4"/>
                  </a:cubicBezTo>
                  <a:cubicBezTo>
                    <a:pt x="3" y="5"/>
                    <a:pt x="3" y="5"/>
                    <a:pt x="3" y="5"/>
                  </a:cubicBezTo>
                  <a:cubicBezTo>
                    <a:pt x="2" y="5"/>
                    <a:pt x="2" y="5"/>
                    <a:pt x="2" y="5"/>
                  </a:cubicBezTo>
                  <a:cubicBezTo>
                    <a:pt x="2" y="6"/>
                    <a:pt x="2" y="6"/>
                    <a:pt x="2" y="6"/>
                  </a:cubicBezTo>
                  <a:cubicBezTo>
                    <a:pt x="2" y="6"/>
                    <a:pt x="2" y="6"/>
                    <a:pt x="2" y="6"/>
                  </a:cubicBezTo>
                  <a:cubicBezTo>
                    <a:pt x="1" y="6"/>
                    <a:pt x="1" y="6"/>
                    <a:pt x="1" y="6"/>
                  </a:cubicBezTo>
                  <a:cubicBezTo>
                    <a:pt x="2" y="6"/>
                    <a:pt x="2" y="6"/>
                    <a:pt x="2" y="6"/>
                  </a:cubicBezTo>
                  <a:cubicBezTo>
                    <a:pt x="2" y="7"/>
                    <a:pt x="2" y="7"/>
                    <a:pt x="2" y="7"/>
                  </a:cubicBezTo>
                  <a:cubicBezTo>
                    <a:pt x="2" y="8"/>
                    <a:pt x="2" y="8"/>
                    <a:pt x="2" y="8"/>
                  </a:cubicBezTo>
                  <a:cubicBezTo>
                    <a:pt x="3" y="8"/>
                    <a:pt x="3" y="8"/>
                    <a:pt x="3" y="8"/>
                  </a:cubicBezTo>
                  <a:cubicBezTo>
                    <a:pt x="3" y="8"/>
                    <a:pt x="3" y="8"/>
                    <a:pt x="3" y="8"/>
                  </a:cubicBezTo>
                  <a:cubicBezTo>
                    <a:pt x="3" y="8"/>
                    <a:pt x="3" y="8"/>
                    <a:pt x="3" y="8"/>
                  </a:cubicBezTo>
                  <a:cubicBezTo>
                    <a:pt x="3" y="9"/>
                    <a:pt x="3" y="9"/>
                    <a:pt x="3" y="9"/>
                  </a:cubicBezTo>
                  <a:cubicBezTo>
                    <a:pt x="4" y="10"/>
                    <a:pt x="4" y="10"/>
                    <a:pt x="4" y="10"/>
                  </a:cubicBezTo>
                  <a:cubicBezTo>
                    <a:pt x="4" y="10"/>
                    <a:pt x="4" y="10"/>
                    <a:pt x="4" y="10"/>
                  </a:cubicBezTo>
                  <a:cubicBezTo>
                    <a:pt x="4" y="9"/>
                    <a:pt x="4" y="9"/>
                    <a:pt x="4" y="9"/>
                  </a:cubicBezTo>
                  <a:cubicBezTo>
                    <a:pt x="5" y="10"/>
                    <a:pt x="5" y="10"/>
                    <a:pt x="5" y="10"/>
                  </a:cubicBezTo>
                  <a:cubicBezTo>
                    <a:pt x="5" y="10"/>
                    <a:pt x="5" y="10"/>
                    <a:pt x="5" y="10"/>
                  </a:cubicBezTo>
                  <a:cubicBezTo>
                    <a:pt x="5" y="10"/>
                    <a:pt x="5" y="10"/>
                    <a:pt x="5" y="10"/>
                  </a:cubicBezTo>
                  <a:cubicBezTo>
                    <a:pt x="6" y="10"/>
                    <a:pt x="6" y="10"/>
                    <a:pt x="6" y="10"/>
                  </a:cubicBezTo>
                  <a:cubicBezTo>
                    <a:pt x="6" y="10"/>
                    <a:pt x="6" y="10"/>
                    <a:pt x="6" y="10"/>
                  </a:cubicBezTo>
                  <a:cubicBezTo>
                    <a:pt x="6" y="10"/>
                    <a:pt x="6" y="10"/>
                    <a:pt x="6" y="10"/>
                  </a:cubicBezTo>
                  <a:cubicBezTo>
                    <a:pt x="7" y="10"/>
                    <a:pt x="7" y="10"/>
                    <a:pt x="7" y="10"/>
                  </a:cubicBezTo>
                  <a:cubicBezTo>
                    <a:pt x="7" y="10"/>
                    <a:pt x="7" y="10"/>
                    <a:pt x="7" y="10"/>
                  </a:cubicBezTo>
                  <a:cubicBezTo>
                    <a:pt x="7" y="10"/>
                    <a:pt x="7" y="10"/>
                    <a:pt x="7" y="10"/>
                  </a:cubicBezTo>
                  <a:cubicBezTo>
                    <a:pt x="7" y="10"/>
                    <a:pt x="7" y="10"/>
                    <a:pt x="7" y="10"/>
                  </a:cubicBezTo>
                  <a:cubicBezTo>
                    <a:pt x="7" y="11"/>
                    <a:pt x="7" y="11"/>
                    <a:pt x="7" y="11"/>
                  </a:cubicBezTo>
                  <a:cubicBezTo>
                    <a:pt x="7" y="11"/>
                    <a:pt x="7" y="11"/>
                    <a:pt x="7" y="11"/>
                  </a:cubicBezTo>
                  <a:cubicBezTo>
                    <a:pt x="7" y="11"/>
                    <a:pt x="7" y="11"/>
                    <a:pt x="7" y="11"/>
                  </a:cubicBezTo>
                  <a:cubicBezTo>
                    <a:pt x="6" y="11"/>
                    <a:pt x="6" y="11"/>
                    <a:pt x="6" y="11"/>
                  </a:cubicBezTo>
                  <a:cubicBezTo>
                    <a:pt x="5" y="10"/>
                    <a:pt x="5" y="10"/>
                    <a:pt x="5" y="10"/>
                  </a:cubicBezTo>
                  <a:cubicBezTo>
                    <a:pt x="5" y="10"/>
                    <a:pt x="5" y="10"/>
                    <a:pt x="5" y="10"/>
                  </a:cubicBezTo>
                  <a:cubicBezTo>
                    <a:pt x="5" y="10"/>
                    <a:pt x="5" y="10"/>
                    <a:pt x="5" y="10"/>
                  </a:cubicBezTo>
                  <a:cubicBezTo>
                    <a:pt x="4" y="10"/>
                    <a:pt x="4" y="10"/>
                    <a:pt x="4" y="10"/>
                  </a:cubicBezTo>
                  <a:cubicBezTo>
                    <a:pt x="4" y="11"/>
                    <a:pt x="4" y="11"/>
                    <a:pt x="4" y="11"/>
                  </a:cubicBezTo>
                  <a:cubicBezTo>
                    <a:pt x="4" y="11"/>
                    <a:pt x="4" y="11"/>
                    <a:pt x="4" y="11"/>
                  </a:cubicBezTo>
                  <a:cubicBezTo>
                    <a:pt x="4" y="11"/>
                    <a:pt x="4" y="11"/>
                    <a:pt x="4" y="11"/>
                  </a:cubicBezTo>
                  <a:cubicBezTo>
                    <a:pt x="4" y="11"/>
                    <a:pt x="4" y="11"/>
                    <a:pt x="4" y="11"/>
                  </a:cubicBezTo>
                  <a:cubicBezTo>
                    <a:pt x="5" y="12"/>
                    <a:pt x="5" y="12"/>
                    <a:pt x="5" y="12"/>
                  </a:cubicBezTo>
                  <a:cubicBezTo>
                    <a:pt x="5" y="12"/>
                    <a:pt x="5" y="12"/>
                    <a:pt x="5" y="12"/>
                  </a:cubicBezTo>
                  <a:cubicBezTo>
                    <a:pt x="5" y="12"/>
                    <a:pt x="5" y="12"/>
                    <a:pt x="5" y="12"/>
                  </a:cubicBezTo>
                  <a:cubicBezTo>
                    <a:pt x="5" y="13"/>
                    <a:pt x="5" y="13"/>
                    <a:pt x="5" y="13"/>
                  </a:cubicBezTo>
                  <a:cubicBezTo>
                    <a:pt x="5" y="13"/>
                    <a:pt x="5" y="13"/>
                    <a:pt x="5" y="13"/>
                  </a:cubicBezTo>
                  <a:cubicBezTo>
                    <a:pt x="5" y="13"/>
                    <a:pt x="5" y="13"/>
                    <a:pt x="5" y="13"/>
                  </a:cubicBezTo>
                  <a:cubicBezTo>
                    <a:pt x="6" y="14"/>
                    <a:pt x="6" y="14"/>
                    <a:pt x="6" y="14"/>
                  </a:cubicBezTo>
                  <a:cubicBezTo>
                    <a:pt x="6" y="13"/>
                    <a:pt x="6" y="13"/>
                    <a:pt x="6" y="13"/>
                  </a:cubicBezTo>
                  <a:cubicBezTo>
                    <a:pt x="6" y="13"/>
                    <a:pt x="6" y="13"/>
                    <a:pt x="6" y="13"/>
                  </a:cubicBezTo>
                  <a:cubicBezTo>
                    <a:pt x="6" y="13"/>
                    <a:pt x="6" y="13"/>
                    <a:pt x="6" y="13"/>
                  </a:cubicBezTo>
                  <a:cubicBezTo>
                    <a:pt x="6" y="13"/>
                    <a:pt x="6" y="13"/>
                    <a:pt x="6" y="13"/>
                  </a:cubicBezTo>
                  <a:cubicBezTo>
                    <a:pt x="6" y="14"/>
                    <a:pt x="6" y="14"/>
                    <a:pt x="6" y="14"/>
                  </a:cubicBezTo>
                  <a:cubicBezTo>
                    <a:pt x="7" y="14"/>
                    <a:pt x="7" y="14"/>
                    <a:pt x="7" y="14"/>
                  </a:cubicBezTo>
                  <a:cubicBezTo>
                    <a:pt x="6" y="14"/>
                    <a:pt x="6" y="14"/>
                    <a:pt x="6" y="14"/>
                  </a:cubicBezTo>
                  <a:cubicBezTo>
                    <a:pt x="7" y="15"/>
                    <a:pt x="7" y="15"/>
                    <a:pt x="7" y="15"/>
                  </a:cubicBezTo>
                  <a:cubicBezTo>
                    <a:pt x="7" y="14"/>
                    <a:pt x="7" y="14"/>
                    <a:pt x="7" y="14"/>
                  </a:cubicBezTo>
                  <a:cubicBezTo>
                    <a:pt x="7" y="13"/>
                    <a:pt x="7" y="13"/>
                    <a:pt x="7" y="13"/>
                  </a:cubicBezTo>
                  <a:cubicBezTo>
                    <a:pt x="7" y="13"/>
                    <a:pt x="7" y="13"/>
                    <a:pt x="7" y="13"/>
                  </a:cubicBezTo>
                  <a:cubicBezTo>
                    <a:pt x="7" y="14"/>
                    <a:pt x="7" y="14"/>
                    <a:pt x="7" y="14"/>
                  </a:cubicBezTo>
                  <a:cubicBezTo>
                    <a:pt x="8" y="14"/>
                    <a:pt x="8" y="14"/>
                    <a:pt x="8" y="14"/>
                  </a:cubicBezTo>
                  <a:cubicBezTo>
                    <a:pt x="8" y="14"/>
                    <a:pt x="8" y="14"/>
                    <a:pt x="8" y="14"/>
                  </a:cubicBezTo>
                  <a:cubicBezTo>
                    <a:pt x="8" y="14"/>
                    <a:pt x="8" y="14"/>
                    <a:pt x="8" y="14"/>
                  </a:cubicBezTo>
                  <a:cubicBezTo>
                    <a:pt x="8" y="13"/>
                    <a:pt x="8" y="13"/>
                    <a:pt x="8" y="13"/>
                  </a:cubicBezTo>
                  <a:cubicBezTo>
                    <a:pt x="7" y="12"/>
                    <a:pt x="7" y="12"/>
                    <a:pt x="7" y="12"/>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9" y="12"/>
                    <a:pt x="9" y="12"/>
                    <a:pt x="9" y="12"/>
                  </a:cubicBezTo>
                  <a:cubicBezTo>
                    <a:pt x="9" y="12"/>
                    <a:pt x="9" y="12"/>
                    <a:pt x="9" y="12"/>
                  </a:cubicBezTo>
                  <a:cubicBezTo>
                    <a:pt x="8" y="12"/>
                    <a:pt x="8" y="12"/>
                    <a:pt x="8" y="12"/>
                  </a:cubicBezTo>
                  <a:cubicBezTo>
                    <a:pt x="8" y="12"/>
                    <a:pt x="8" y="12"/>
                    <a:pt x="8" y="12"/>
                  </a:cubicBezTo>
                  <a:cubicBezTo>
                    <a:pt x="8" y="12"/>
                    <a:pt x="8" y="12"/>
                    <a:pt x="8" y="12"/>
                  </a:cubicBezTo>
                  <a:cubicBezTo>
                    <a:pt x="8" y="12"/>
                    <a:pt x="8" y="12"/>
                    <a:pt x="8" y="12"/>
                  </a:cubicBezTo>
                  <a:cubicBezTo>
                    <a:pt x="8" y="11"/>
                    <a:pt x="8" y="11"/>
                    <a:pt x="8" y="11"/>
                  </a:cubicBezTo>
                  <a:cubicBezTo>
                    <a:pt x="7" y="11"/>
                    <a:pt x="7" y="11"/>
                    <a:pt x="7" y="11"/>
                  </a:cubicBezTo>
                  <a:cubicBezTo>
                    <a:pt x="8" y="11"/>
                    <a:pt x="8" y="11"/>
                    <a:pt x="8" y="11"/>
                  </a:cubicBezTo>
                  <a:cubicBezTo>
                    <a:pt x="8" y="11"/>
                    <a:pt x="8" y="11"/>
                    <a:pt x="8" y="11"/>
                  </a:cubicBezTo>
                  <a:cubicBezTo>
                    <a:pt x="8" y="11"/>
                    <a:pt x="8" y="11"/>
                    <a:pt x="8" y="11"/>
                  </a:cubicBezTo>
                  <a:cubicBezTo>
                    <a:pt x="9" y="11"/>
                    <a:pt x="9" y="11"/>
                    <a:pt x="9" y="11"/>
                  </a:cubicBezTo>
                  <a:cubicBezTo>
                    <a:pt x="9" y="11"/>
                    <a:pt x="9" y="11"/>
                    <a:pt x="9" y="11"/>
                  </a:cubicBezTo>
                  <a:cubicBezTo>
                    <a:pt x="9" y="11"/>
                    <a:pt x="9" y="11"/>
                    <a:pt x="9" y="11"/>
                  </a:cubicBezTo>
                  <a:cubicBezTo>
                    <a:pt x="10" y="11"/>
                    <a:pt x="10" y="11"/>
                    <a:pt x="10" y="11"/>
                  </a:cubicBezTo>
                  <a:cubicBezTo>
                    <a:pt x="9" y="11"/>
                    <a:pt x="9" y="11"/>
                    <a:pt x="9" y="11"/>
                  </a:cubicBezTo>
                  <a:cubicBezTo>
                    <a:pt x="9" y="10"/>
                    <a:pt x="9" y="10"/>
                    <a:pt x="9" y="10"/>
                  </a:cubicBezTo>
                  <a:cubicBezTo>
                    <a:pt x="9" y="10"/>
                    <a:pt x="9" y="10"/>
                    <a:pt x="9" y="10"/>
                  </a:cubicBezTo>
                  <a:cubicBezTo>
                    <a:pt x="8" y="9"/>
                    <a:pt x="8" y="9"/>
                    <a:pt x="8" y="9"/>
                  </a:cubicBezTo>
                  <a:cubicBezTo>
                    <a:pt x="8" y="9"/>
                    <a:pt x="8" y="9"/>
                    <a:pt x="8" y="9"/>
                  </a:cubicBezTo>
                  <a:cubicBezTo>
                    <a:pt x="8" y="9"/>
                    <a:pt x="8" y="9"/>
                    <a:pt x="8" y="9"/>
                  </a:cubicBezTo>
                  <a:cubicBezTo>
                    <a:pt x="7" y="9"/>
                    <a:pt x="7" y="9"/>
                    <a:pt x="7" y="9"/>
                  </a:cubicBezTo>
                  <a:cubicBezTo>
                    <a:pt x="7" y="9"/>
                    <a:pt x="7" y="9"/>
                    <a:pt x="7" y="9"/>
                  </a:cubicBezTo>
                  <a:cubicBezTo>
                    <a:pt x="7" y="9"/>
                    <a:pt x="7" y="9"/>
                    <a:pt x="7" y="9"/>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7" y="7"/>
                    <a:pt x="7" y="7"/>
                    <a:pt x="7" y="7"/>
                  </a:cubicBezTo>
                  <a:cubicBezTo>
                    <a:pt x="7" y="7"/>
                    <a:pt x="7" y="7"/>
                    <a:pt x="7" y="7"/>
                  </a:cubicBezTo>
                  <a:cubicBezTo>
                    <a:pt x="7" y="7"/>
                    <a:pt x="7" y="7"/>
                    <a:pt x="7" y="7"/>
                  </a:cubicBezTo>
                  <a:cubicBezTo>
                    <a:pt x="8" y="7"/>
                    <a:pt x="8" y="7"/>
                    <a:pt x="8" y="7"/>
                  </a:cubicBezTo>
                  <a:cubicBezTo>
                    <a:pt x="7" y="8"/>
                    <a:pt x="7" y="8"/>
                    <a:pt x="7" y="8"/>
                  </a:cubicBezTo>
                  <a:cubicBezTo>
                    <a:pt x="7" y="8"/>
                    <a:pt x="7" y="8"/>
                    <a:pt x="7" y="8"/>
                  </a:cubicBezTo>
                  <a:cubicBezTo>
                    <a:pt x="8" y="8"/>
                    <a:pt x="8" y="8"/>
                    <a:pt x="8" y="8"/>
                  </a:cubicBezTo>
                  <a:cubicBezTo>
                    <a:pt x="8" y="7"/>
                    <a:pt x="8" y="7"/>
                    <a:pt x="8" y="7"/>
                  </a:cubicBezTo>
                  <a:cubicBezTo>
                    <a:pt x="8" y="7"/>
                    <a:pt x="8" y="7"/>
                    <a:pt x="8" y="7"/>
                  </a:cubicBezTo>
                  <a:cubicBezTo>
                    <a:pt x="7" y="6"/>
                    <a:pt x="7" y="6"/>
                    <a:pt x="7" y="6"/>
                  </a:cubicBezTo>
                  <a:cubicBezTo>
                    <a:pt x="7" y="6"/>
                    <a:pt x="7" y="6"/>
                    <a:pt x="7" y="6"/>
                  </a:cubicBezTo>
                  <a:cubicBezTo>
                    <a:pt x="7" y="6"/>
                    <a:pt x="7" y="6"/>
                    <a:pt x="7" y="6"/>
                  </a:cubicBezTo>
                  <a:cubicBezTo>
                    <a:pt x="6" y="5"/>
                    <a:pt x="6" y="5"/>
                    <a:pt x="6" y="5"/>
                  </a:cubicBezTo>
                  <a:cubicBezTo>
                    <a:pt x="6" y="5"/>
                    <a:pt x="6" y="5"/>
                    <a:pt x="6" y="5"/>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5"/>
                    <a:pt x="7" y="5"/>
                    <a:pt x="7" y="5"/>
                  </a:cubicBezTo>
                  <a:cubicBezTo>
                    <a:pt x="8" y="5"/>
                    <a:pt x="8" y="5"/>
                    <a:pt x="8" y="5"/>
                  </a:cubicBezTo>
                  <a:cubicBezTo>
                    <a:pt x="8" y="6"/>
                    <a:pt x="8" y="6"/>
                    <a:pt x="8" y="6"/>
                  </a:cubicBezTo>
                  <a:cubicBezTo>
                    <a:pt x="8" y="6"/>
                    <a:pt x="8" y="6"/>
                    <a:pt x="8" y="6"/>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5"/>
                    <a:pt x="10" y="5"/>
                    <a:pt x="10" y="5"/>
                  </a:cubicBezTo>
                  <a:cubicBezTo>
                    <a:pt x="10" y="5"/>
                    <a:pt x="10" y="5"/>
                    <a:pt x="10" y="5"/>
                  </a:cubicBezTo>
                  <a:cubicBezTo>
                    <a:pt x="9" y="4"/>
                    <a:pt x="9" y="4"/>
                    <a:pt x="9" y="4"/>
                  </a:cubicBezTo>
                  <a:cubicBezTo>
                    <a:pt x="9" y="4"/>
                    <a:pt x="9" y="4"/>
                    <a:pt x="9" y="4"/>
                  </a:cubicBezTo>
                  <a:cubicBezTo>
                    <a:pt x="8" y="4"/>
                    <a:pt x="8" y="4"/>
                    <a:pt x="8" y="4"/>
                  </a:cubicBezTo>
                  <a:cubicBezTo>
                    <a:pt x="9" y="4"/>
                    <a:pt x="9" y="4"/>
                    <a:pt x="9" y="4"/>
                  </a:cubicBezTo>
                  <a:cubicBezTo>
                    <a:pt x="9" y="4"/>
                    <a:pt x="9" y="4"/>
                    <a:pt x="9" y="4"/>
                  </a:cubicBezTo>
                  <a:cubicBezTo>
                    <a:pt x="9" y="3"/>
                    <a:pt x="9" y="3"/>
                    <a:pt x="9" y="3"/>
                  </a:cubicBezTo>
                  <a:cubicBezTo>
                    <a:pt x="10" y="3"/>
                    <a:pt x="10" y="3"/>
                    <a:pt x="10" y="3"/>
                  </a:cubicBezTo>
                  <a:cubicBezTo>
                    <a:pt x="10" y="3"/>
                    <a:pt x="10" y="3"/>
                    <a:pt x="10" y="3"/>
                  </a:cubicBezTo>
                  <a:cubicBezTo>
                    <a:pt x="10" y="3"/>
                    <a:pt x="10" y="3"/>
                    <a:pt x="10" y="3"/>
                  </a:cubicBezTo>
                  <a:cubicBezTo>
                    <a:pt x="11" y="3"/>
                    <a:pt x="11" y="3"/>
                    <a:pt x="11" y="3"/>
                  </a:cubicBezTo>
                  <a:cubicBezTo>
                    <a:pt x="11" y="3"/>
                    <a:pt x="11" y="3"/>
                    <a:pt x="11" y="3"/>
                  </a:cubicBezTo>
                  <a:cubicBezTo>
                    <a:pt x="11" y="3"/>
                    <a:pt x="11" y="3"/>
                    <a:pt x="11" y="3"/>
                  </a:cubicBezTo>
                  <a:cubicBezTo>
                    <a:pt x="11" y="3"/>
                    <a:pt x="11" y="3"/>
                    <a:pt x="11" y="3"/>
                  </a:cubicBezTo>
                  <a:cubicBezTo>
                    <a:pt x="12" y="3"/>
                    <a:pt x="12" y="3"/>
                    <a:pt x="12" y="3"/>
                  </a:cubicBezTo>
                  <a:cubicBezTo>
                    <a:pt x="12" y="3"/>
                    <a:pt x="12" y="3"/>
                    <a:pt x="12" y="3"/>
                  </a:cubicBezTo>
                  <a:cubicBezTo>
                    <a:pt x="13" y="3"/>
                    <a:pt x="13" y="3"/>
                    <a:pt x="13" y="3"/>
                  </a:cubicBezTo>
                  <a:cubicBezTo>
                    <a:pt x="14" y="3"/>
                    <a:pt x="14" y="3"/>
                    <a:pt x="14" y="3"/>
                  </a:cubicBezTo>
                  <a:cubicBezTo>
                    <a:pt x="14" y="3"/>
                    <a:pt x="14" y="3"/>
                    <a:pt x="14" y="3"/>
                  </a:cubicBezTo>
                  <a:cubicBezTo>
                    <a:pt x="14" y="2"/>
                    <a:pt x="14" y="2"/>
                    <a:pt x="14" y="2"/>
                  </a:cubicBezTo>
                  <a:cubicBezTo>
                    <a:pt x="14" y="2"/>
                    <a:pt x="14" y="2"/>
                    <a:pt x="14" y="2"/>
                  </a:cubicBezTo>
                  <a:cubicBezTo>
                    <a:pt x="14" y="1"/>
                    <a:pt x="14" y="1"/>
                    <a:pt x="14" y="1"/>
                  </a:cubicBezTo>
                  <a:cubicBezTo>
                    <a:pt x="14" y="1"/>
                    <a:pt x="14" y="1"/>
                    <a:pt x="14" y="1"/>
                  </a:cubicBezTo>
                  <a:cubicBezTo>
                    <a:pt x="14" y="0"/>
                    <a:pt x="14" y="0"/>
                    <a:pt x="14" y="0"/>
                  </a:cubicBezTo>
                  <a:close/>
                  <a:moveTo>
                    <a:pt x="9" y="17"/>
                  </a:moveTo>
                  <a:cubicBezTo>
                    <a:pt x="9" y="16"/>
                    <a:pt x="9" y="16"/>
                    <a:pt x="9" y="16"/>
                  </a:cubicBezTo>
                  <a:cubicBezTo>
                    <a:pt x="9" y="17"/>
                    <a:pt x="9" y="17"/>
                    <a:pt x="9" y="17"/>
                  </a:cubicBezTo>
                  <a:cubicBezTo>
                    <a:pt x="9" y="17"/>
                    <a:pt x="9" y="17"/>
                    <a:pt x="9" y="17"/>
                  </a:cubicBezTo>
                  <a:cubicBezTo>
                    <a:pt x="9" y="17"/>
                    <a:pt x="9" y="17"/>
                    <a:pt x="9" y="17"/>
                  </a:cubicBezTo>
                  <a:cubicBezTo>
                    <a:pt x="9" y="17"/>
                    <a:pt x="9" y="17"/>
                    <a:pt x="9" y="17"/>
                  </a:cubicBezTo>
                  <a:cubicBezTo>
                    <a:pt x="10" y="17"/>
                    <a:pt x="10" y="17"/>
                    <a:pt x="10" y="17"/>
                  </a:cubicBezTo>
                  <a:cubicBezTo>
                    <a:pt x="10" y="17"/>
                    <a:pt x="10" y="17"/>
                    <a:pt x="10" y="17"/>
                  </a:cubicBezTo>
                  <a:cubicBezTo>
                    <a:pt x="11" y="17"/>
                    <a:pt x="11" y="17"/>
                    <a:pt x="11" y="17"/>
                  </a:cubicBezTo>
                  <a:cubicBezTo>
                    <a:pt x="11" y="17"/>
                    <a:pt x="11" y="17"/>
                    <a:pt x="11" y="17"/>
                  </a:cubicBezTo>
                  <a:cubicBezTo>
                    <a:pt x="11" y="18"/>
                    <a:pt x="11" y="18"/>
                    <a:pt x="11" y="18"/>
                  </a:cubicBezTo>
                  <a:cubicBezTo>
                    <a:pt x="11" y="18"/>
                    <a:pt x="11" y="18"/>
                    <a:pt x="11" y="18"/>
                  </a:cubicBezTo>
                  <a:cubicBezTo>
                    <a:pt x="12" y="18"/>
                    <a:pt x="12" y="18"/>
                    <a:pt x="12" y="18"/>
                  </a:cubicBezTo>
                  <a:cubicBezTo>
                    <a:pt x="12" y="18"/>
                    <a:pt x="12" y="18"/>
                    <a:pt x="12" y="18"/>
                  </a:cubicBezTo>
                  <a:cubicBezTo>
                    <a:pt x="13" y="18"/>
                    <a:pt x="13" y="18"/>
                    <a:pt x="13" y="18"/>
                  </a:cubicBezTo>
                  <a:cubicBezTo>
                    <a:pt x="14" y="18"/>
                    <a:pt x="14" y="18"/>
                    <a:pt x="14" y="18"/>
                  </a:cubicBezTo>
                  <a:cubicBezTo>
                    <a:pt x="14" y="18"/>
                    <a:pt x="14" y="18"/>
                    <a:pt x="14" y="18"/>
                  </a:cubicBezTo>
                  <a:cubicBezTo>
                    <a:pt x="15" y="18"/>
                    <a:pt x="15" y="18"/>
                    <a:pt x="15" y="18"/>
                  </a:cubicBezTo>
                  <a:cubicBezTo>
                    <a:pt x="15" y="17"/>
                    <a:pt x="15" y="17"/>
                    <a:pt x="15" y="17"/>
                  </a:cubicBezTo>
                  <a:cubicBezTo>
                    <a:pt x="15" y="17"/>
                    <a:pt x="15" y="17"/>
                    <a:pt x="15" y="17"/>
                  </a:cubicBezTo>
                  <a:cubicBezTo>
                    <a:pt x="15" y="17"/>
                    <a:pt x="15" y="17"/>
                    <a:pt x="15"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3" y="17"/>
                    <a:pt x="13" y="17"/>
                    <a:pt x="13" y="17"/>
                  </a:cubicBezTo>
                  <a:cubicBezTo>
                    <a:pt x="13" y="17"/>
                    <a:pt x="13" y="17"/>
                    <a:pt x="13" y="17"/>
                  </a:cubicBezTo>
                  <a:cubicBezTo>
                    <a:pt x="13" y="17"/>
                    <a:pt x="13" y="17"/>
                    <a:pt x="13" y="17"/>
                  </a:cubicBezTo>
                  <a:cubicBezTo>
                    <a:pt x="12" y="17"/>
                    <a:pt x="12" y="17"/>
                    <a:pt x="12" y="17"/>
                  </a:cubicBezTo>
                  <a:cubicBezTo>
                    <a:pt x="12" y="17"/>
                    <a:pt x="12" y="17"/>
                    <a:pt x="12" y="17"/>
                  </a:cubicBezTo>
                  <a:cubicBezTo>
                    <a:pt x="11" y="17"/>
                    <a:pt x="11" y="17"/>
                    <a:pt x="11" y="17"/>
                  </a:cubicBezTo>
                  <a:cubicBezTo>
                    <a:pt x="11" y="17"/>
                    <a:pt x="11" y="17"/>
                    <a:pt x="11" y="17"/>
                  </a:cubicBezTo>
                  <a:cubicBezTo>
                    <a:pt x="11" y="17"/>
                    <a:pt x="11" y="17"/>
                    <a:pt x="11" y="17"/>
                  </a:cubicBezTo>
                  <a:cubicBezTo>
                    <a:pt x="10" y="17"/>
                    <a:pt x="10" y="17"/>
                    <a:pt x="10" y="17"/>
                  </a:cubicBezTo>
                  <a:cubicBezTo>
                    <a:pt x="10" y="17"/>
                    <a:pt x="10" y="17"/>
                    <a:pt x="10" y="17"/>
                  </a:cubicBezTo>
                  <a:cubicBezTo>
                    <a:pt x="10" y="17"/>
                    <a:pt x="10" y="17"/>
                    <a:pt x="10" y="17"/>
                  </a:cubicBezTo>
                  <a:cubicBezTo>
                    <a:pt x="10" y="16"/>
                    <a:pt x="10" y="16"/>
                    <a:pt x="10" y="16"/>
                  </a:cubicBezTo>
                  <a:cubicBezTo>
                    <a:pt x="10" y="16"/>
                    <a:pt x="10" y="16"/>
                    <a:pt x="10" y="16"/>
                  </a:cubicBezTo>
                  <a:cubicBezTo>
                    <a:pt x="10" y="16"/>
                    <a:pt x="10" y="16"/>
                    <a:pt x="10" y="16"/>
                  </a:cubicBezTo>
                  <a:cubicBezTo>
                    <a:pt x="10" y="16"/>
                    <a:pt x="10" y="16"/>
                    <a:pt x="10" y="16"/>
                  </a:cubicBezTo>
                  <a:cubicBezTo>
                    <a:pt x="10" y="17"/>
                    <a:pt x="10" y="17"/>
                    <a:pt x="10" y="17"/>
                  </a:cubicBezTo>
                  <a:cubicBezTo>
                    <a:pt x="10" y="17"/>
                    <a:pt x="10" y="17"/>
                    <a:pt x="10" y="17"/>
                  </a:cubicBezTo>
                  <a:cubicBezTo>
                    <a:pt x="9" y="16"/>
                    <a:pt x="9" y="16"/>
                    <a:pt x="9" y="16"/>
                  </a:cubicBezTo>
                  <a:cubicBezTo>
                    <a:pt x="9" y="16"/>
                    <a:pt x="9" y="16"/>
                    <a:pt x="9" y="16"/>
                  </a:cubicBezTo>
                  <a:cubicBezTo>
                    <a:pt x="9" y="16"/>
                    <a:pt x="9" y="16"/>
                    <a:pt x="9" y="16"/>
                  </a:cubicBezTo>
                  <a:cubicBezTo>
                    <a:pt x="9" y="17"/>
                    <a:pt x="9" y="17"/>
                    <a:pt x="9" y="17"/>
                  </a:cubicBezTo>
                  <a:cubicBezTo>
                    <a:pt x="9" y="17"/>
                    <a:pt x="9" y="17"/>
                    <a:pt x="9" y="17"/>
                  </a:cubicBezTo>
                  <a:close/>
                  <a:moveTo>
                    <a:pt x="1" y="6"/>
                  </a:move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6"/>
                    <a:pt x="1" y="6"/>
                    <a:pt x="1" y="6"/>
                  </a:cubicBezTo>
                  <a:cubicBezTo>
                    <a:pt x="0" y="6"/>
                    <a:pt x="0" y="6"/>
                    <a:pt x="0" y="6"/>
                  </a:cubicBezTo>
                  <a:cubicBezTo>
                    <a:pt x="0" y="6"/>
                    <a:pt x="0" y="6"/>
                    <a:pt x="0" y="6"/>
                  </a:cubicBezTo>
                  <a:cubicBezTo>
                    <a:pt x="1" y="6"/>
                    <a:pt x="1" y="6"/>
                    <a:pt x="1" y="6"/>
                  </a:cubicBezTo>
                  <a:cubicBezTo>
                    <a:pt x="1" y="6"/>
                    <a:pt x="1" y="6"/>
                    <a:pt x="1" y="6"/>
                  </a:cubicBezTo>
                  <a:close/>
                  <a:moveTo>
                    <a:pt x="2" y="9"/>
                  </a:moveTo>
                  <a:cubicBezTo>
                    <a:pt x="2" y="9"/>
                    <a:pt x="2" y="9"/>
                    <a:pt x="2"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2" y="9"/>
                    <a:pt x="2" y="9"/>
                    <a:pt x="2" y="9"/>
                  </a:cubicBezTo>
                  <a:close/>
                  <a:moveTo>
                    <a:pt x="3" y="10"/>
                  </a:moveTo>
                  <a:cubicBezTo>
                    <a:pt x="3" y="9"/>
                    <a:pt x="3" y="9"/>
                    <a:pt x="3" y="9"/>
                  </a:cubicBezTo>
                  <a:cubicBezTo>
                    <a:pt x="3" y="9"/>
                    <a:pt x="3" y="9"/>
                    <a:pt x="3" y="9"/>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1"/>
                    <a:pt x="3" y="11"/>
                    <a:pt x="3" y="11"/>
                  </a:cubicBezTo>
                  <a:cubicBezTo>
                    <a:pt x="3" y="11"/>
                    <a:pt x="3" y="11"/>
                    <a:pt x="3" y="11"/>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3" y="10"/>
                    <a:pt x="3" y="10"/>
                    <a:pt x="3" y="10"/>
                  </a:cubicBezTo>
                  <a:close/>
                  <a:moveTo>
                    <a:pt x="3" y="11"/>
                  </a:moveTo>
                  <a:cubicBezTo>
                    <a:pt x="3" y="11"/>
                    <a:pt x="3" y="11"/>
                    <a:pt x="3" y="11"/>
                  </a:cubicBezTo>
                  <a:cubicBezTo>
                    <a:pt x="3" y="11"/>
                    <a:pt x="3" y="11"/>
                    <a:pt x="3" y="11"/>
                  </a:cubicBezTo>
                  <a:cubicBezTo>
                    <a:pt x="3" y="12"/>
                    <a:pt x="3" y="12"/>
                    <a:pt x="3" y="12"/>
                  </a:cubicBezTo>
                  <a:cubicBezTo>
                    <a:pt x="3" y="12"/>
                    <a:pt x="3" y="12"/>
                    <a:pt x="3" y="12"/>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lose/>
                  <a:moveTo>
                    <a:pt x="16" y="16"/>
                  </a:moveTo>
                  <a:cubicBezTo>
                    <a:pt x="16" y="16"/>
                    <a:pt x="16" y="16"/>
                    <a:pt x="16" y="16"/>
                  </a:cubicBezTo>
                  <a:cubicBezTo>
                    <a:pt x="16" y="16"/>
                    <a:pt x="16" y="16"/>
                    <a:pt x="16" y="16"/>
                  </a:cubicBezTo>
                  <a:cubicBezTo>
                    <a:pt x="16" y="16"/>
                    <a:pt x="16" y="16"/>
                    <a:pt x="16" y="16"/>
                  </a:cubicBezTo>
                  <a:cubicBezTo>
                    <a:pt x="16" y="16"/>
                    <a:pt x="16" y="16"/>
                    <a:pt x="16" y="16"/>
                  </a:cubicBezTo>
                  <a:close/>
                  <a:moveTo>
                    <a:pt x="16" y="17"/>
                  </a:moveTo>
                  <a:cubicBezTo>
                    <a:pt x="16" y="17"/>
                    <a:pt x="16" y="17"/>
                    <a:pt x="16" y="17"/>
                  </a:cubicBezTo>
                  <a:cubicBezTo>
                    <a:pt x="16" y="16"/>
                    <a:pt x="16" y="16"/>
                    <a:pt x="16" y="16"/>
                  </a:cubicBezTo>
                  <a:cubicBezTo>
                    <a:pt x="16" y="16"/>
                    <a:pt x="16" y="16"/>
                    <a:pt x="16" y="16"/>
                  </a:cubicBezTo>
                  <a:cubicBezTo>
                    <a:pt x="16" y="16"/>
                    <a:pt x="16" y="16"/>
                    <a:pt x="16" y="16"/>
                  </a:cubicBezTo>
                  <a:cubicBezTo>
                    <a:pt x="16" y="16"/>
                    <a:pt x="16" y="16"/>
                    <a:pt x="16" y="16"/>
                  </a:cubicBezTo>
                  <a:cubicBezTo>
                    <a:pt x="16" y="17"/>
                    <a:pt x="16" y="17"/>
                    <a:pt x="16" y="17"/>
                  </a:cubicBezTo>
                  <a:cubicBezTo>
                    <a:pt x="16" y="17"/>
                    <a:pt x="16" y="17"/>
                    <a:pt x="16" y="17"/>
                  </a:cubicBezTo>
                  <a:close/>
                  <a:moveTo>
                    <a:pt x="17" y="16"/>
                  </a:moveTo>
                  <a:cubicBezTo>
                    <a:pt x="17" y="16"/>
                    <a:pt x="17" y="16"/>
                    <a:pt x="17" y="16"/>
                  </a:cubicBezTo>
                  <a:cubicBezTo>
                    <a:pt x="17" y="15"/>
                    <a:pt x="17" y="15"/>
                    <a:pt x="17" y="15"/>
                  </a:cubicBezTo>
                  <a:cubicBezTo>
                    <a:pt x="17" y="15"/>
                    <a:pt x="17" y="15"/>
                    <a:pt x="17" y="15"/>
                  </a:cubicBezTo>
                  <a:cubicBezTo>
                    <a:pt x="17" y="15"/>
                    <a:pt x="17" y="15"/>
                    <a:pt x="17" y="15"/>
                  </a:cubicBezTo>
                  <a:cubicBezTo>
                    <a:pt x="18" y="15"/>
                    <a:pt x="18" y="15"/>
                    <a:pt x="18" y="15"/>
                  </a:cubicBezTo>
                  <a:cubicBezTo>
                    <a:pt x="18" y="14"/>
                    <a:pt x="18" y="14"/>
                    <a:pt x="18" y="14"/>
                  </a:cubicBezTo>
                  <a:cubicBezTo>
                    <a:pt x="18" y="14"/>
                    <a:pt x="18" y="14"/>
                    <a:pt x="18" y="14"/>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7" y="16"/>
                    <a:pt x="17" y="16"/>
                    <a:pt x="17" y="16"/>
                  </a:cubicBezTo>
                  <a:cubicBezTo>
                    <a:pt x="17" y="16"/>
                    <a:pt x="17" y="16"/>
                    <a:pt x="17" y="16"/>
                  </a:cubicBezTo>
                  <a:close/>
                  <a:moveTo>
                    <a:pt x="14" y="14"/>
                  </a:moveTo>
                  <a:cubicBezTo>
                    <a:pt x="14" y="14"/>
                    <a:pt x="14" y="14"/>
                    <a:pt x="14" y="14"/>
                  </a:cubicBezTo>
                  <a:cubicBezTo>
                    <a:pt x="14" y="14"/>
                    <a:pt x="14" y="14"/>
                    <a:pt x="14" y="14"/>
                  </a:cubicBezTo>
                  <a:cubicBezTo>
                    <a:pt x="15" y="14"/>
                    <a:pt x="15" y="14"/>
                    <a:pt x="15" y="14"/>
                  </a:cubicBezTo>
                  <a:cubicBezTo>
                    <a:pt x="15" y="14"/>
                    <a:pt x="15" y="14"/>
                    <a:pt x="15" y="14"/>
                  </a:cubicBezTo>
                  <a:cubicBezTo>
                    <a:pt x="15" y="14"/>
                    <a:pt x="15" y="14"/>
                    <a:pt x="15" y="14"/>
                  </a:cubicBezTo>
                  <a:cubicBezTo>
                    <a:pt x="15" y="14"/>
                    <a:pt x="14" y="14"/>
                    <a:pt x="14" y="14"/>
                  </a:cubicBezTo>
                  <a:close/>
                  <a:moveTo>
                    <a:pt x="14" y="11"/>
                  </a:move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6" y="11"/>
                    <a:pt x="16" y="11"/>
                    <a:pt x="16" y="11"/>
                  </a:cubicBezTo>
                  <a:cubicBezTo>
                    <a:pt x="15" y="12"/>
                    <a:pt x="15" y="12"/>
                    <a:pt x="15" y="12"/>
                  </a:cubicBezTo>
                  <a:cubicBezTo>
                    <a:pt x="15" y="12"/>
                    <a:pt x="15" y="12"/>
                    <a:pt x="15" y="12"/>
                  </a:cubicBezTo>
                  <a:cubicBezTo>
                    <a:pt x="15" y="12"/>
                    <a:pt x="15" y="12"/>
                    <a:pt x="15" y="12"/>
                  </a:cubicBezTo>
                  <a:cubicBezTo>
                    <a:pt x="15" y="11"/>
                    <a:pt x="15" y="11"/>
                    <a:pt x="15" y="11"/>
                  </a:cubicBezTo>
                  <a:cubicBezTo>
                    <a:pt x="15" y="11"/>
                    <a:pt x="15" y="11"/>
                    <a:pt x="15" y="11"/>
                  </a:cubicBezTo>
                  <a:cubicBezTo>
                    <a:pt x="14" y="12"/>
                    <a:pt x="14" y="12"/>
                    <a:pt x="14" y="12"/>
                  </a:cubicBezTo>
                  <a:cubicBezTo>
                    <a:pt x="14" y="11"/>
                    <a:pt x="14" y="11"/>
                    <a:pt x="14" y="11"/>
                  </a:cubicBezTo>
                  <a:close/>
                  <a:moveTo>
                    <a:pt x="14" y="9"/>
                  </a:move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3" y="9"/>
                    <a:pt x="13" y="9"/>
                    <a:pt x="13" y="9"/>
                  </a:cubicBezTo>
                  <a:cubicBezTo>
                    <a:pt x="13" y="9"/>
                    <a:pt x="13" y="9"/>
                    <a:pt x="13" y="9"/>
                  </a:cubicBezTo>
                  <a:cubicBezTo>
                    <a:pt x="13" y="9"/>
                    <a:pt x="13" y="9"/>
                    <a:pt x="13" y="9"/>
                  </a:cubicBezTo>
                  <a:cubicBezTo>
                    <a:pt x="13" y="9"/>
                    <a:pt x="13" y="9"/>
                    <a:pt x="13" y="9"/>
                  </a:cubicBezTo>
                  <a:cubicBezTo>
                    <a:pt x="14" y="9"/>
                    <a:pt x="14" y="9"/>
                    <a:pt x="14" y="9"/>
                  </a:cubicBezTo>
                  <a:cubicBezTo>
                    <a:pt x="14" y="9"/>
                    <a:pt x="14" y="9"/>
                    <a:pt x="14" y="9"/>
                  </a:cubicBezTo>
                  <a:close/>
                  <a:moveTo>
                    <a:pt x="13" y="8"/>
                  </a:moveTo>
                  <a:cubicBezTo>
                    <a:pt x="13" y="8"/>
                    <a:pt x="13" y="8"/>
                    <a:pt x="13" y="8"/>
                  </a:cubicBezTo>
                  <a:cubicBezTo>
                    <a:pt x="13" y="7"/>
                    <a:pt x="13" y="7"/>
                    <a:pt x="13"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7"/>
                    <a:pt x="14" y="7"/>
                    <a:pt x="14" y="7"/>
                  </a:cubicBezTo>
                  <a:cubicBezTo>
                    <a:pt x="14" y="7"/>
                    <a:pt x="14" y="7"/>
                    <a:pt x="14" y="7"/>
                  </a:cubicBezTo>
                  <a:cubicBezTo>
                    <a:pt x="14" y="8"/>
                    <a:pt x="14" y="8"/>
                    <a:pt x="14" y="8"/>
                  </a:cubicBezTo>
                  <a:cubicBezTo>
                    <a:pt x="13" y="8"/>
                    <a:pt x="13" y="8"/>
                    <a:pt x="13" y="8"/>
                  </a:cubicBezTo>
                  <a:cubicBezTo>
                    <a:pt x="13" y="8"/>
                    <a:pt x="13" y="8"/>
                    <a:pt x="13" y="8"/>
                  </a:cubicBezTo>
                  <a:cubicBezTo>
                    <a:pt x="13" y="8"/>
                    <a:pt x="13" y="8"/>
                    <a:pt x="13" y="8"/>
                  </a:cubicBezTo>
                  <a:close/>
                  <a:moveTo>
                    <a:pt x="12" y="4"/>
                  </a:moveTo>
                  <a:cubicBezTo>
                    <a:pt x="12" y="4"/>
                    <a:pt x="12" y="4"/>
                    <a:pt x="12" y="4"/>
                  </a:cubicBezTo>
                  <a:cubicBezTo>
                    <a:pt x="12" y="4"/>
                    <a:pt x="12" y="4"/>
                    <a:pt x="12" y="4"/>
                  </a:cubicBezTo>
                  <a:cubicBezTo>
                    <a:pt x="13" y="4"/>
                    <a:pt x="13" y="4"/>
                    <a:pt x="13" y="4"/>
                  </a:cubicBezTo>
                  <a:cubicBezTo>
                    <a:pt x="13" y="4"/>
                    <a:pt x="13" y="4"/>
                    <a:pt x="13" y="4"/>
                  </a:cubicBezTo>
                  <a:cubicBezTo>
                    <a:pt x="13" y="4"/>
                    <a:pt x="13" y="4"/>
                    <a:pt x="13" y="4"/>
                  </a:cubicBezTo>
                  <a:cubicBezTo>
                    <a:pt x="12" y="4"/>
                    <a:pt x="12" y="4"/>
                    <a:pt x="12" y="4"/>
                  </a:cubicBezTo>
                  <a:close/>
                  <a:moveTo>
                    <a:pt x="11" y="5"/>
                  </a:moveTo>
                  <a:cubicBezTo>
                    <a:pt x="12" y="5"/>
                    <a:pt x="12" y="5"/>
                    <a:pt x="12" y="5"/>
                  </a:cubicBezTo>
                  <a:cubicBezTo>
                    <a:pt x="12" y="5"/>
                    <a:pt x="12" y="5"/>
                    <a:pt x="12" y="5"/>
                  </a:cubicBezTo>
                  <a:cubicBezTo>
                    <a:pt x="12" y="5"/>
                    <a:pt x="12" y="5"/>
                    <a:pt x="12" y="5"/>
                  </a:cubicBezTo>
                  <a:cubicBezTo>
                    <a:pt x="12" y="5"/>
                    <a:pt x="12" y="5"/>
                    <a:pt x="12" y="5"/>
                  </a:cubicBezTo>
                  <a:cubicBezTo>
                    <a:pt x="12" y="6"/>
                    <a:pt x="12" y="6"/>
                    <a:pt x="12" y="6"/>
                  </a:cubicBezTo>
                  <a:cubicBezTo>
                    <a:pt x="12" y="6"/>
                    <a:pt x="12" y="6"/>
                    <a:pt x="12" y="6"/>
                  </a:cubicBezTo>
                  <a:cubicBezTo>
                    <a:pt x="12" y="6"/>
                    <a:pt x="12" y="6"/>
                    <a:pt x="12" y="6"/>
                  </a:cubicBezTo>
                  <a:cubicBezTo>
                    <a:pt x="11" y="6"/>
                    <a:pt x="11" y="6"/>
                    <a:pt x="11" y="6"/>
                  </a:cubicBezTo>
                  <a:cubicBezTo>
                    <a:pt x="11" y="6"/>
                    <a:pt x="11" y="6"/>
                    <a:pt x="11" y="6"/>
                  </a:cubicBezTo>
                  <a:cubicBezTo>
                    <a:pt x="11" y="5"/>
                    <a:pt x="11" y="5"/>
                    <a:pt x="11" y="5"/>
                  </a:cubicBezTo>
                  <a:cubicBezTo>
                    <a:pt x="11" y="5"/>
                    <a:pt x="11" y="5"/>
                    <a:pt x="11" y="5"/>
                  </a:cubicBezTo>
                  <a:close/>
                  <a:moveTo>
                    <a:pt x="10" y="3"/>
                  </a:moveTo>
                  <a:cubicBezTo>
                    <a:pt x="10" y="3"/>
                    <a:pt x="10" y="3"/>
                    <a:pt x="10" y="3"/>
                  </a:cubicBezTo>
                  <a:cubicBezTo>
                    <a:pt x="11" y="3"/>
                    <a:pt x="11" y="3"/>
                    <a:pt x="11" y="3"/>
                  </a:cubicBezTo>
                  <a:cubicBezTo>
                    <a:pt x="11" y="4"/>
                    <a:pt x="11" y="4"/>
                    <a:pt x="11" y="4"/>
                  </a:cubicBezTo>
                  <a:cubicBezTo>
                    <a:pt x="10" y="4"/>
                    <a:pt x="10" y="4"/>
                    <a:pt x="10" y="4"/>
                  </a:cubicBezTo>
                  <a:cubicBezTo>
                    <a:pt x="10" y="4"/>
                    <a:pt x="10" y="4"/>
                    <a:pt x="10" y="4"/>
                  </a:cubicBezTo>
                  <a:cubicBezTo>
                    <a:pt x="10" y="4"/>
                    <a:pt x="10" y="4"/>
                    <a:pt x="10" y="4"/>
                  </a:cubicBezTo>
                  <a:cubicBezTo>
                    <a:pt x="10" y="3"/>
                    <a:pt x="10" y="3"/>
                    <a:pt x="10" y="3"/>
                  </a:cubicBezTo>
                  <a:close/>
                  <a:moveTo>
                    <a:pt x="8" y="8"/>
                  </a:moveTo>
                  <a:cubicBezTo>
                    <a:pt x="8" y="8"/>
                    <a:pt x="8" y="8"/>
                    <a:pt x="8" y="8"/>
                  </a:cubicBezTo>
                  <a:cubicBezTo>
                    <a:pt x="9" y="8"/>
                    <a:pt x="9" y="8"/>
                    <a:pt x="9" y="8"/>
                  </a:cubicBezTo>
                  <a:cubicBezTo>
                    <a:pt x="9" y="8"/>
                    <a:pt x="9" y="8"/>
                    <a:pt x="9" y="8"/>
                  </a:cubicBezTo>
                  <a:cubicBezTo>
                    <a:pt x="9" y="8"/>
                    <a:pt x="9" y="8"/>
                    <a:pt x="9" y="8"/>
                  </a:cubicBezTo>
                  <a:cubicBezTo>
                    <a:pt x="8" y="8"/>
                    <a:pt x="8" y="8"/>
                    <a:pt x="8" y="8"/>
                  </a:cubicBezTo>
                  <a:close/>
                  <a:moveTo>
                    <a:pt x="8" y="8"/>
                  </a:moveTo>
                  <a:cubicBezTo>
                    <a:pt x="8" y="8"/>
                    <a:pt x="8" y="8"/>
                    <a:pt x="8" y="8"/>
                  </a:cubicBezTo>
                  <a:cubicBezTo>
                    <a:pt x="8" y="8"/>
                    <a:pt x="8" y="8"/>
                    <a:pt x="8" y="8"/>
                  </a:cubicBezTo>
                  <a:cubicBezTo>
                    <a:pt x="8" y="8"/>
                    <a:pt x="8" y="8"/>
                    <a:pt x="8" y="8"/>
                  </a:cubicBezTo>
                  <a:cubicBezTo>
                    <a:pt x="8" y="8"/>
                    <a:pt x="8" y="8"/>
                    <a:pt x="8" y="8"/>
                  </a:cubicBezTo>
                  <a:close/>
                  <a:moveTo>
                    <a:pt x="10" y="8"/>
                  </a:moveTo>
                  <a:cubicBezTo>
                    <a:pt x="10" y="8"/>
                    <a:pt x="10" y="8"/>
                    <a:pt x="10" y="8"/>
                  </a:cubicBezTo>
                  <a:cubicBezTo>
                    <a:pt x="11" y="8"/>
                    <a:pt x="11" y="8"/>
                    <a:pt x="11" y="8"/>
                  </a:cubicBezTo>
                  <a:cubicBezTo>
                    <a:pt x="11" y="8"/>
                    <a:pt x="11" y="8"/>
                    <a:pt x="11" y="8"/>
                  </a:cubicBezTo>
                  <a:cubicBezTo>
                    <a:pt x="11" y="9"/>
                    <a:pt x="11" y="9"/>
                    <a:pt x="11" y="9"/>
                  </a:cubicBezTo>
                  <a:cubicBezTo>
                    <a:pt x="11" y="9"/>
                    <a:pt x="11" y="9"/>
                    <a:pt x="11" y="9"/>
                  </a:cubicBezTo>
                  <a:cubicBezTo>
                    <a:pt x="11" y="8"/>
                    <a:pt x="11" y="8"/>
                    <a:pt x="11" y="8"/>
                  </a:cubicBezTo>
                  <a:cubicBezTo>
                    <a:pt x="11" y="8"/>
                    <a:pt x="11" y="8"/>
                    <a:pt x="11" y="8"/>
                  </a:cubicBezTo>
                  <a:cubicBezTo>
                    <a:pt x="10" y="8"/>
                    <a:pt x="10" y="8"/>
                    <a:pt x="10" y="8"/>
                  </a:cubicBezTo>
                  <a:close/>
                  <a:moveTo>
                    <a:pt x="14" y="12"/>
                  </a:move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lose/>
                  <a:moveTo>
                    <a:pt x="10" y="14"/>
                  </a:moveTo>
                  <a:cubicBezTo>
                    <a:pt x="10" y="14"/>
                    <a:pt x="10" y="14"/>
                    <a:pt x="10" y="14"/>
                  </a:cubicBezTo>
                  <a:cubicBezTo>
                    <a:pt x="11" y="14"/>
                    <a:pt x="11" y="14"/>
                    <a:pt x="11" y="14"/>
                  </a:cubicBezTo>
                  <a:cubicBezTo>
                    <a:pt x="11" y="14"/>
                    <a:pt x="11" y="14"/>
                    <a:pt x="11" y="14"/>
                  </a:cubicBezTo>
                  <a:cubicBezTo>
                    <a:pt x="10" y="14"/>
                    <a:pt x="10" y="14"/>
                    <a:pt x="10" y="14"/>
                  </a:cubicBezTo>
                  <a:cubicBezTo>
                    <a:pt x="10" y="14"/>
                    <a:pt x="10" y="14"/>
                    <a:pt x="10" y="14"/>
                  </a:cubicBezTo>
                  <a:close/>
                  <a:moveTo>
                    <a:pt x="10" y="13"/>
                  </a:moveTo>
                  <a:cubicBezTo>
                    <a:pt x="11" y="13"/>
                    <a:pt x="11" y="13"/>
                    <a:pt x="11" y="13"/>
                  </a:cubicBezTo>
                  <a:cubicBezTo>
                    <a:pt x="11" y="13"/>
                    <a:pt x="11" y="13"/>
                    <a:pt x="11" y="13"/>
                  </a:cubicBezTo>
                  <a:cubicBezTo>
                    <a:pt x="10" y="13"/>
                    <a:pt x="10" y="13"/>
                    <a:pt x="10" y="13"/>
                  </a:cubicBezTo>
                  <a:close/>
                  <a:moveTo>
                    <a:pt x="10" y="13"/>
                  </a:moveTo>
                  <a:cubicBezTo>
                    <a:pt x="10" y="12"/>
                    <a:pt x="10" y="12"/>
                    <a:pt x="10" y="12"/>
                  </a:cubicBezTo>
                  <a:cubicBezTo>
                    <a:pt x="11" y="12"/>
                    <a:pt x="11" y="12"/>
                    <a:pt x="11" y="12"/>
                  </a:cubicBezTo>
                  <a:cubicBezTo>
                    <a:pt x="11" y="12"/>
                    <a:pt x="11" y="12"/>
                    <a:pt x="11" y="12"/>
                  </a:cubicBezTo>
                  <a:cubicBezTo>
                    <a:pt x="11" y="12"/>
                    <a:pt x="10" y="13"/>
                    <a:pt x="10" y="13"/>
                  </a:cubicBezTo>
                  <a:close/>
                  <a:moveTo>
                    <a:pt x="10" y="12"/>
                  </a:moveTo>
                  <a:cubicBezTo>
                    <a:pt x="10" y="12"/>
                    <a:pt x="10" y="12"/>
                    <a:pt x="10" y="12"/>
                  </a:cubicBezTo>
                  <a:cubicBezTo>
                    <a:pt x="10" y="12"/>
                    <a:pt x="10" y="12"/>
                    <a:pt x="10" y="12"/>
                  </a:cubicBezTo>
                  <a:cubicBezTo>
                    <a:pt x="10" y="12"/>
                    <a:pt x="10" y="12"/>
                    <a:pt x="10" y="12"/>
                  </a:cubicBezTo>
                  <a:cubicBezTo>
                    <a:pt x="10" y="12"/>
                    <a:pt x="10" y="12"/>
                    <a:pt x="10" y="12"/>
                  </a:cubicBezTo>
                  <a:close/>
                  <a:moveTo>
                    <a:pt x="12" y="13"/>
                  </a:move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lose/>
                  <a:moveTo>
                    <a:pt x="13" y="13"/>
                  </a:moveTo>
                  <a:cubicBezTo>
                    <a:pt x="12" y="13"/>
                    <a:pt x="12" y="13"/>
                    <a:pt x="12"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lose/>
                  <a:moveTo>
                    <a:pt x="12" y="12"/>
                  </a:moveTo>
                  <a:cubicBezTo>
                    <a:pt x="12" y="12"/>
                    <a:pt x="12" y="12"/>
                    <a:pt x="12" y="12"/>
                  </a:cubicBezTo>
                  <a:cubicBezTo>
                    <a:pt x="13" y="12"/>
                    <a:pt x="13" y="12"/>
                    <a:pt x="13" y="12"/>
                  </a:cubicBezTo>
                  <a:cubicBezTo>
                    <a:pt x="12" y="12"/>
                    <a:pt x="12" y="12"/>
                    <a:pt x="12" y="12"/>
                  </a:cubicBezTo>
                  <a:close/>
                  <a:moveTo>
                    <a:pt x="12" y="12"/>
                  </a:move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lose/>
                  <a:moveTo>
                    <a:pt x="11" y="11"/>
                  </a:moveTo>
                  <a:cubicBezTo>
                    <a:pt x="11" y="11"/>
                    <a:pt x="11" y="11"/>
                    <a:pt x="11" y="11"/>
                  </a:cubicBezTo>
                  <a:cubicBezTo>
                    <a:pt x="11" y="11"/>
                    <a:pt x="11" y="11"/>
                    <a:pt x="11" y="11"/>
                  </a:cubicBezTo>
                  <a:cubicBezTo>
                    <a:pt x="12" y="11"/>
                    <a:pt x="12" y="11"/>
                    <a:pt x="12" y="11"/>
                  </a:cubicBezTo>
                  <a:cubicBezTo>
                    <a:pt x="12" y="12"/>
                    <a:pt x="12" y="12"/>
                    <a:pt x="12" y="12"/>
                  </a:cubicBezTo>
                  <a:cubicBezTo>
                    <a:pt x="11" y="12"/>
                    <a:pt x="11" y="12"/>
                    <a:pt x="11" y="12"/>
                  </a:cubicBezTo>
                  <a:cubicBezTo>
                    <a:pt x="11" y="11"/>
                    <a:pt x="11" y="11"/>
                    <a:pt x="11" y="11"/>
                  </a:cubicBezTo>
                  <a:cubicBezTo>
                    <a:pt x="11" y="11"/>
                    <a:pt x="11" y="11"/>
                    <a:pt x="11" y="11"/>
                  </a:cubicBezTo>
                  <a:cubicBezTo>
                    <a:pt x="11" y="11"/>
                    <a:pt x="11" y="11"/>
                    <a:pt x="11" y="11"/>
                  </a:cubicBezTo>
                  <a:close/>
                  <a:moveTo>
                    <a:pt x="7" y="8"/>
                  </a:moveTo>
                  <a:cubicBezTo>
                    <a:pt x="7" y="8"/>
                    <a:pt x="7" y="8"/>
                    <a:pt x="7" y="8"/>
                  </a:cubicBezTo>
                  <a:cubicBezTo>
                    <a:pt x="8" y="8"/>
                    <a:pt x="8" y="8"/>
                    <a:pt x="8" y="8"/>
                  </a:cubicBezTo>
                  <a:cubicBezTo>
                    <a:pt x="8" y="8"/>
                    <a:pt x="8" y="8"/>
                    <a:pt x="8" y="8"/>
                  </a:cubicBezTo>
                  <a:cubicBezTo>
                    <a:pt x="9" y="9"/>
                    <a:pt x="9" y="9"/>
                    <a:pt x="9" y="9"/>
                  </a:cubicBezTo>
                  <a:cubicBezTo>
                    <a:pt x="9" y="9"/>
                    <a:pt x="9" y="9"/>
                    <a:pt x="9" y="9"/>
                  </a:cubicBezTo>
                  <a:cubicBezTo>
                    <a:pt x="9" y="9"/>
                    <a:pt x="9" y="9"/>
                    <a:pt x="9" y="9"/>
                  </a:cubicBezTo>
                  <a:cubicBezTo>
                    <a:pt x="9" y="9"/>
                    <a:pt x="9" y="9"/>
                    <a:pt x="9" y="9"/>
                  </a:cubicBezTo>
                  <a:cubicBezTo>
                    <a:pt x="9" y="9"/>
                    <a:pt x="9" y="9"/>
                    <a:pt x="9" y="9"/>
                  </a:cubicBezTo>
                  <a:cubicBezTo>
                    <a:pt x="10" y="9"/>
                    <a:pt x="10" y="9"/>
                    <a:pt x="10" y="9"/>
                  </a:cubicBezTo>
                  <a:cubicBezTo>
                    <a:pt x="10" y="10"/>
                    <a:pt x="10" y="10"/>
                    <a:pt x="10" y="10"/>
                  </a:cubicBezTo>
                  <a:cubicBezTo>
                    <a:pt x="10" y="10"/>
                    <a:pt x="10" y="10"/>
                    <a:pt x="10" y="10"/>
                  </a:cubicBezTo>
                  <a:cubicBezTo>
                    <a:pt x="10" y="10"/>
                    <a:pt x="10" y="10"/>
                    <a:pt x="10" y="10"/>
                  </a:cubicBezTo>
                  <a:cubicBezTo>
                    <a:pt x="10" y="10"/>
                    <a:pt x="10" y="10"/>
                    <a:pt x="10" y="10"/>
                  </a:cubicBezTo>
                  <a:cubicBezTo>
                    <a:pt x="10" y="11"/>
                    <a:pt x="10" y="11"/>
                    <a:pt x="10" y="11"/>
                  </a:cubicBezTo>
                  <a:cubicBezTo>
                    <a:pt x="10" y="10"/>
                    <a:pt x="10" y="10"/>
                    <a:pt x="10" y="10"/>
                  </a:cubicBezTo>
                  <a:cubicBezTo>
                    <a:pt x="11" y="10"/>
                    <a:pt x="11" y="10"/>
                    <a:pt x="11" y="10"/>
                  </a:cubicBezTo>
                  <a:cubicBezTo>
                    <a:pt x="11" y="11"/>
                    <a:pt x="11" y="11"/>
                    <a:pt x="11" y="11"/>
                  </a:cubicBezTo>
                  <a:cubicBezTo>
                    <a:pt x="10" y="11"/>
                    <a:pt x="10" y="11"/>
                    <a:pt x="10" y="11"/>
                  </a:cubicBezTo>
                  <a:cubicBezTo>
                    <a:pt x="10" y="11"/>
                    <a:pt x="10" y="11"/>
                    <a:pt x="10" y="11"/>
                  </a:cubicBezTo>
                  <a:cubicBezTo>
                    <a:pt x="10" y="11"/>
                    <a:pt x="10" y="11"/>
                    <a:pt x="10" y="11"/>
                  </a:cubicBezTo>
                  <a:cubicBezTo>
                    <a:pt x="10" y="10"/>
                    <a:pt x="10" y="10"/>
                    <a:pt x="10" y="10"/>
                  </a:cubicBezTo>
                  <a:cubicBezTo>
                    <a:pt x="10" y="10"/>
                    <a:pt x="10" y="10"/>
                    <a:pt x="10" y="10"/>
                  </a:cubicBezTo>
                  <a:cubicBezTo>
                    <a:pt x="10" y="10"/>
                    <a:pt x="10" y="10"/>
                    <a:pt x="10" y="10"/>
                  </a:cubicBezTo>
                  <a:cubicBezTo>
                    <a:pt x="9" y="10"/>
                    <a:pt x="9" y="10"/>
                    <a:pt x="9" y="10"/>
                  </a:cubicBezTo>
                  <a:cubicBezTo>
                    <a:pt x="9" y="10"/>
                    <a:pt x="9" y="10"/>
                    <a:pt x="9" y="10"/>
                  </a:cubicBezTo>
                  <a:cubicBezTo>
                    <a:pt x="9" y="10"/>
                    <a:pt x="9" y="10"/>
                    <a:pt x="9" y="10"/>
                  </a:cubicBezTo>
                  <a:cubicBezTo>
                    <a:pt x="9" y="9"/>
                    <a:pt x="9" y="9"/>
                    <a:pt x="9"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8"/>
                    <a:pt x="8" y="8"/>
                    <a:pt x="8" y="8"/>
                  </a:cubicBezTo>
                  <a:cubicBezTo>
                    <a:pt x="7" y="8"/>
                    <a:pt x="7" y="8"/>
                    <a:pt x="7" y="8"/>
                  </a:cubicBezTo>
                  <a:cubicBezTo>
                    <a:pt x="7" y="8"/>
                    <a:pt x="7" y="8"/>
                    <a:pt x="7" y="8"/>
                  </a:cubicBezTo>
                  <a:close/>
                  <a:moveTo>
                    <a:pt x="8" y="15"/>
                  </a:moveTo>
                  <a:cubicBezTo>
                    <a:pt x="8" y="14"/>
                    <a:pt x="8" y="14"/>
                    <a:pt x="8" y="14"/>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7" y="15"/>
                    <a:pt x="7" y="15"/>
                    <a:pt x="7" y="15"/>
                  </a:cubicBezTo>
                  <a:cubicBezTo>
                    <a:pt x="8" y="15"/>
                    <a:pt x="8" y="15"/>
                    <a:pt x="8" y="15"/>
                  </a:cubicBezTo>
                  <a:close/>
                  <a:moveTo>
                    <a:pt x="8" y="14"/>
                  </a:moveTo>
                  <a:cubicBezTo>
                    <a:pt x="8" y="14"/>
                    <a:pt x="8" y="14"/>
                    <a:pt x="8" y="14"/>
                  </a:cubicBezTo>
                  <a:cubicBezTo>
                    <a:pt x="8" y="14"/>
                    <a:pt x="8" y="14"/>
                    <a:pt x="8" y="14"/>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noEditPoints="1"/>
            </p:cNvSpPr>
            <p:nvPr/>
          </p:nvSpPr>
          <p:spPr bwMode="auto">
            <a:xfrm>
              <a:off x="3973" y="2110"/>
              <a:ext cx="101" cy="84"/>
            </a:xfrm>
            <a:custGeom>
              <a:avLst/>
              <a:gdLst>
                <a:gd name="T0" fmla="*/ 0 w 101"/>
                <a:gd name="T1" fmla="*/ 17 h 84"/>
                <a:gd name="T2" fmla="*/ 17 w 101"/>
                <a:gd name="T3" fmla="*/ 17 h 84"/>
                <a:gd name="T4" fmla="*/ 34 w 101"/>
                <a:gd name="T5" fmla="*/ 25 h 84"/>
                <a:gd name="T6" fmla="*/ 34 w 101"/>
                <a:gd name="T7" fmla="*/ 17 h 84"/>
                <a:gd name="T8" fmla="*/ 25 w 101"/>
                <a:gd name="T9" fmla="*/ 9 h 84"/>
                <a:gd name="T10" fmla="*/ 42 w 101"/>
                <a:gd name="T11" fmla="*/ 9 h 84"/>
                <a:gd name="T12" fmla="*/ 50 w 101"/>
                <a:gd name="T13" fmla="*/ 17 h 84"/>
                <a:gd name="T14" fmla="*/ 59 w 101"/>
                <a:gd name="T15" fmla="*/ 9 h 84"/>
                <a:gd name="T16" fmla="*/ 67 w 101"/>
                <a:gd name="T17" fmla="*/ 9 h 84"/>
                <a:gd name="T18" fmla="*/ 76 w 101"/>
                <a:gd name="T19" fmla="*/ 17 h 84"/>
                <a:gd name="T20" fmla="*/ 84 w 101"/>
                <a:gd name="T21" fmla="*/ 25 h 84"/>
                <a:gd name="T22" fmla="*/ 84 w 101"/>
                <a:gd name="T23" fmla="*/ 34 h 84"/>
                <a:gd name="T24" fmla="*/ 92 w 101"/>
                <a:gd name="T25" fmla="*/ 34 h 84"/>
                <a:gd name="T26" fmla="*/ 92 w 101"/>
                <a:gd name="T27" fmla="*/ 34 h 84"/>
                <a:gd name="T28" fmla="*/ 92 w 101"/>
                <a:gd name="T29" fmla="*/ 42 h 84"/>
                <a:gd name="T30" fmla="*/ 84 w 101"/>
                <a:gd name="T31" fmla="*/ 51 h 84"/>
                <a:gd name="T32" fmla="*/ 84 w 101"/>
                <a:gd name="T33" fmla="*/ 51 h 84"/>
                <a:gd name="T34" fmla="*/ 84 w 101"/>
                <a:gd name="T35" fmla="*/ 59 h 84"/>
                <a:gd name="T36" fmla="*/ 84 w 101"/>
                <a:gd name="T37" fmla="*/ 59 h 84"/>
                <a:gd name="T38" fmla="*/ 84 w 101"/>
                <a:gd name="T39" fmla="*/ 68 h 84"/>
                <a:gd name="T40" fmla="*/ 84 w 101"/>
                <a:gd name="T41" fmla="*/ 68 h 84"/>
                <a:gd name="T42" fmla="*/ 76 w 101"/>
                <a:gd name="T43" fmla="*/ 68 h 84"/>
                <a:gd name="T44" fmla="*/ 76 w 101"/>
                <a:gd name="T45" fmla="*/ 68 h 84"/>
                <a:gd name="T46" fmla="*/ 76 w 101"/>
                <a:gd name="T47" fmla="*/ 76 h 84"/>
                <a:gd name="T48" fmla="*/ 76 w 101"/>
                <a:gd name="T49" fmla="*/ 84 h 84"/>
                <a:gd name="T50" fmla="*/ 76 w 101"/>
                <a:gd name="T51" fmla="*/ 84 h 84"/>
                <a:gd name="T52" fmla="*/ 67 w 101"/>
                <a:gd name="T53" fmla="*/ 76 h 84"/>
                <a:gd name="T54" fmla="*/ 67 w 101"/>
                <a:gd name="T55" fmla="*/ 68 h 84"/>
                <a:gd name="T56" fmla="*/ 67 w 101"/>
                <a:gd name="T57" fmla="*/ 59 h 84"/>
                <a:gd name="T58" fmla="*/ 59 w 101"/>
                <a:gd name="T59" fmla="*/ 59 h 84"/>
                <a:gd name="T60" fmla="*/ 59 w 101"/>
                <a:gd name="T61" fmla="*/ 59 h 84"/>
                <a:gd name="T62" fmla="*/ 59 w 101"/>
                <a:gd name="T63" fmla="*/ 59 h 84"/>
                <a:gd name="T64" fmla="*/ 50 w 101"/>
                <a:gd name="T65" fmla="*/ 59 h 84"/>
                <a:gd name="T66" fmla="*/ 42 w 101"/>
                <a:gd name="T67" fmla="*/ 68 h 84"/>
                <a:gd name="T68" fmla="*/ 42 w 101"/>
                <a:gd name="T69" fmla="*/ 68 h 84"/>
                <a:gd name="T70" fmla="*/ 42 w 101"/>
                <a:gd name="T71" fmla="*/ 76 h 84"/>
                <a:gd name="T72" fmla="*/ 34 w 101"/>
                <a:gd name="T73" fmla="*/ 68 h 84"/>
                <a:gd name="T74" fmla="*/ 42 w 101"/>
                <a:gd name="T75" fmla="*/ 68 h 84"/>
                <a:gd name="T76" fmla="*/ 42 w 101"/>
                <a:gd name="T77" fmla="*/ 59 h 84"/>
                <a:gd name="T78" fmla="*/ 34 w 101"/>
                <a:gd name="T79" fmla="*/ 59 h 84"/>
                <a:gd name="T80" fmla="*/ 17 w 101"/>
                <a:gd name="T81" fmla="*/ 51 h 84"/>
                <a:gd name="T82" fmla="*/ 25 w 101"/>
                <a:gd name="T83" fmla="*/ 42 h 84"/>
                <a:gd name="T84" fmla="*/ 17 w 101"/>
                <a:gd name="T85" fmla="*/ 34 h 84"/>
                <a:gd name="T86" fmla="*/ 17 w 101"/>
                <a:gd name="T87" fmla="*/ 25 h 84"/>
                <a:gd name="T88" fmla="*/ 0 w 101"/>
                <a:gd name="T89" fmla="*/ 17 h 84"/>
                <a:gd name="T90" fmla="*/ 34 w 101"/>
                <a:gd name="T91" fmla="*/ 76 h 84"/>
                <a:gd name="T92" fmla="*/ 17 w 101"/>
                <a:gd name="T93" fmla="*/ 59 h 84"/>
                <a:gd name="T94" fmla="*/ 17 w 101"/>
                <a:gd name="T95" fmla="*/ 51 h 84"/>
                <a:gd name="T96" fmla="*/ 8 w 101"/>
                <a:gd name="T97" fmla="*/ 51 h 84"/>
                <a:gd name="T98" fmla="*/ 0 w 101"/>
                <a:gd name="T99" fmla="*/ 51 h 84"/>
                <a:gd name="T100" fmla="*/ 0 w 101"/>
                <a:gd name="T101" fmla="*/ 51 h 84"/>
                <a:gd name="T102" fmla="*/ 8 w 101"/>
                <a:gd name="T103" fmla="*/ 59 h 84"/>
                <a:gd name="T104" fmla="*/ 8 w 101"/>
                <a:gd name="T105" fmla="*/ 59 h 84"/>
                <a:gd name="T106" fmla="*/ 17 w 101"/>
                <a:gd name="T107" fmla="*/ 68 h 84"/>
                <a:gd name="T108" fmla="*/ 25 w 101"/>
                <a:gd name="T109" fmla="*/ 76 h 84"/>
                <a:gd name="T110" fmla="*/ 34 w 101"/>
                <a:gd name="T111"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84">
                  <a:moveTo>
                    <a:pt x="0" y="17"/>
                  </a:moveTo>
                  <a:lnTo>
                    <a:pt x="0" y="17"/>
                  </a:lnTo>
                  <a:lnTo>
                    <a:pt x="8" y="17"/>
                  </a:lnTo>
                  <a:lnTo>
                    <a:pt x="17" y="17"/>
                  </a:lnTo>
                  <a:lnTo>
                    <a:pt x="25" y="17"/>
                  </a:lnTo>
                  <a:lnTo>
                    <a:pt x="34" y="25"/>
                  </a:lnTo>
                  <a:lnTo>
                    <a:pt x="34" y="17"/>
                  </a:lnTo>
                  <a:lnTo>
                    <a:pt x="34" y="17"/>
                  </a:lnTo>
                  <a:lnTo>
                    <a:pt x="25" y="9"/>
                  </a:lnTo>
                  <a:lnTo>
                    <a:pt x="25" y="9"/>
                  </a:lnTo>
                  <a:lnTo>
                    <a:pt x="34" y="9"/>
                  </a:lnTo>
                  <a:lnTo>
                    <a:pt x="42" y="9"/>
                  </a:lnTo>
                  <a:lnTo>
                    <a:pt x="42" y="17"/>
                  </a:lnTo>
                  <a:lnTo>
                    <a:pt x="50" y="17"/>
                  </a:lnTo>
                  <a:lnTo>
                    <a:pt x="50" y="17"/>
                  </a:lnTo>
                  <a:lnTo>
                    <a:pt x="59" y="9"/>
                  </a:lnTo>
                  <a:lnTo>
                    <a:pt x="67" y="0"/>
                  </a:lnTo>
                  <a:lnTo>
                    <a:pt x="67" y="9"/>
                  </a:lnTo>
                  <a:lnTo>
                    <a:pt x="76" y="17"/>
                  </a:lnTo>
                  <a:lnTo>
                    <a:pt x="76" y="17"/>
                  </a:lnTo>
                  <a:lnTo>
                    <a:pt x="76" y="25"/>
                  </a:lnTo>
                  <a:lnTo>
                    <a:pt x="84" y="25"/>
                  </a:lnTo>
                  <a:lnTo>
                    <a:pt x="84" y="25"/>
                  </a:lnTo>
                  <a:lnTo>
                    <a:pt x="84" y="34"/>
                  </a:lnTo>
                  <a:lnTo>
                    <a:pt x="92" y="34"/>
                  </a:lnTo>
                  <a:lnTo>
                    <a:pt x="92" y="34"/>
                  </a:lnTo>
                  <a:lnTo>
                    <a:pt x="101" y="34"/>
                  </a:lnTo>
                  <a:lnTo>
                    <a:pt x="92" y="34"/>
                  </a:lnTo>
                  <a:lnTo>
                    <a:pt x="92" y="42"/>
                  </a:lnTo>
                  <a:lnTo>
                    <a:pt x="92" y="42"/>
                  </a:lnTo>
                  <a:lnTo>
                    <a:pt x="84" y="42"/>
                  </a:lnTo>
                  <a:lnTo>
                    <a:pt x="84" y="51"/>
                  </a:lnTo>
                  <a:lnTo>
                    <a:pt x="84" y="51"/>
                  </a:lnTo>
                  <a:lnTo>
                    <a:pt x="84" y="51"/>
                  </a:lnTo>
                  <a:lnTo>
                    <a:pt x="84" y="59"/>
                  </a:lnTo>
                  <a:lnTo>
                    <a:pt x="84" y="59"/>
                  </a:lnTo>
                  <a:lnTo>
                    <a:pt x="84" y="59"/>
                  </a:lnTo>
                  <a:lnTo>
                    <a:pt x="84" y="59"/>
                  </a:lnTo>
                  <a:lnTo>
                    <a:pt x="84" y="68"/>
                  </a:lnTo>
                  <a:lnTo>
                    <a:pt x="84" y="68"/>
                  </a:lnTo>
                  <a:lnTo>
                    <a:pt x="84" y="68"/>
                  </a:lnTo>
                  <a:lnTo>
                    <a:pt x="84" y="68"/>
                  </a:lnTo>
                  <a:lnTo>
                    <a:pt x="76" y="59"/>
                  </a:lnTo>
                  <a:lnTo>
                    <a:pt x="76" y="68"/>
                  </a:lnTo>
                  <a:lnTo>
                    <a:pt x="76" y="68"/>
                  </a:lnTo>
                  <a:lnTo>
                    <a:pt x="76" y="68"/>
                  </a:lnTo>
                  <a:lnTo>
                    <a:pt x="76" y="76"/>
                  </a:lnTo>
                  <a:lnTo>
                    <a:pt x="76" y="76"/>
                  </a:lnTo>
                  <a:lnTo>
                    <a:pt x="76" y="84"/>
                  </a:lnTo>
                  <a:lnTo>
                    <a:pt x="76" y="84"/>
                  </a:lnTo>
                  <a:lnTo>
                    <a:pt x="76" y="84"/>
                  </a:lnTo>
                  <a:lnTo>
                    <a:pt x="76" y="84"/>
                  </a:lnTo>
                  <a:lnTo>
                    <a:pt x="67" y="76"/>
                  </a:lnTo>
                  <a:lnTo>
                    <a:pt x="67" y="76"/>
                  </a:lnTo>
                  <a:lnTo>
                    <a:pt x="67" y="68"/>
                  </a:lnTo>
                  <a:lnTo>
                    <a:pt x="67" y="68"/>
                  </a:lnTo>
                  <a:lnTo>
                    <a:pt x="67" y="68"/>
                  </a:lnTo>
                  <a:lnTo>
                    <a:pt x="67" y="59"/>
                  </a:lnTo>
                  <a:lnTo>
                    <a:pt x="67" y="59"/>
                  </a:lnTo>
                  <a:lnTo>
                    <a:pt x="59" y="59"/>
                  </a:lnTo>
                  <a:lnTo>
                    <a:pt x="59" y="59"/>
                  </a:lnTo>
                  <a:lnTo>
                    <a:pt x="59" y="59"/>
                  </a:lnTo>
                  <a:lnTo>
                    <a:pt x="59" y="59"/>
                  </a:lnTo>
                  <a:lnTo>
                    <a:pt x="59" y="59"/>
                  </a:lnTo>
                  <a:lnTo>
                    <a:pt x="50" y="59"/>
                  </a:lnTo>
                  <a:lnTo>
                    <a:pt x="50" y="59"/>
                  </a:lnTo>
                  <a:lnTo>
                    <a:pt x="50" y="59"/>
                  </a:lnTo>
                  <a:lnTo>
                    <a:pt x="42" y="68"/>
                  </a:lnTo>
                  <a:lnTo>
                    <a:pt x="42" y="68"/>
                  </a:lnTo>
                  <a:lnTo>
                    <a:pt x="42" y="68"/>
                  </a:lnTo>
                  <a:lnTo>
                    <a:pt x="42" y="68"/>
                  </a:lnTo>
                  <a:lnTo>
                    <a:pt x="42" y="76"/>
                  </a:lnTo>
                  <a:lnTo>
                    <a:pt x="34" y="68"/>
                  </a:lnTo>
                  <a:lnTo>
                    <a:pt x="34" y="68"/>
                  </a:lnTo>
                  <a:lnTo>
                    <a:pt x="34" y="68"/>
                  </a:lnTo>
                  <a:lnTo>
                    <a:pt x="42" y="68"/>
                  </a:lnTo>
                  <a:lnTo>
                    <a:pt x="34" y="59"/>
                  </a:lnTo>
                  <a:lnTo>
                    <a:pt x="42" y="59"/>
                  </a:lnTo>
                  <a:lnTo>
                    <a:pt x="34" y="59"/>
                  </a:lnTo>
                  <a:lnTo>
                    <a:pt x="34" y="59"/>
                  </a:lnTo>
                  <a:lnTo>
                    <a:pt x="25" y="51"/>
                  </a:lnTo>
                  <a:lnTo>
                    <a:pt x="17" y="51"/>
                  </a:lnTo>
                  <a:lnTo>
                    <a:pt x="25" y="42"/>
                  </a:lnTo>
                  <a:lnTo>
                    <a:pt x="25" y="42"/>
                  </a:lnTo>
                  <a:lnTo>
                    <a:pt x="17" y="34"/>
                  </a:lnTo>
                  <a:lnTo>
                    <a:pt x="17" y="34"/>
                  </a:lnTo>
                  <a:lnTo>
                    <a:pt x="17" y="25"/>
                  </a:lnTo>
                  <a:lnTo>
                    <a:pt x="17" y="25"/>
                  </a:lnTo>
                  <a:lnTo>
                    <a:pt x="8" y="25"/>
                  </a:lnTo>
                  <a:lnTo>
                    <a:pt x="0" y="17"/>
                  </a:lnTo>
                  <a:lnTo>
                    <a:pt x="0" y="17"/>
                  </a:lnTo>
                  <a:close/>
                  <a:moveTo>
                    <a:pt x="34" y="76"/>
                  </a:moveTo>
                  <a:lnTo>
                    <a:pt x="25" y="59"/>
                  </a:lnTo>
                  <a:lnTo>
                    <a:pt x="17" y="59"/>
                  </a:lnTo>
                  <a:lnTo>
                    <a:pt x="17" y="51"/>
                  </a:lnTo>
                  <a:lnTo>
                    <a:pt x="17" y="51"/>
                  </a:lnTo>
                  <a:lnTo>
                    <a:pt x="17" y="59"/>
                  </a:lnTo>
                  <a:lnTo>
                    <a:pt x="8" y="51"/>
                  </a:lnTo>
                  <a:lnTo>
                    <a:pt x="8" y="51"/>
                  </a:lnTo>
                  <a:lnTo>
                    <a:pt x="0" y="51"/>
                  </a:lnTo>
                  <a:lnTo>
                    <a:pt x="0" y="51"/>
                  </a:lnTo>
                  <a:lnTo>
                    <a:pt x="0" y="51"/>
                  </a:lnTo>
                  <a:lnTo>
                    <a:pt x="8" y="59"/>
                  </a:lnTo>
                  <a:lnTo>
                    <a:pt x="8" y="59"/>
                  </a:lnTo>
                  <a:lnTo>
                    <a:pt x="8" y="59"/>
                  </a:lnTo>
                  <a:lnTo>
                    <a:pt x="8" y="59"/>
                  </a:lnTo>
                  <a:lnTo>
                    <a:pt x="17" y="68"/>
                  </a:lnTo>
                  <a:lnTo>
                    <a:pt x="17" y="68"/>
                  </a:lnTo>
                  <a:lnTo>
                    <a:pt x="25" y="76"/>
                  </a:lnTo>
                  <a:lnTo>
                    <a:pt x="25" y="76"/>
                  </a:lnTo>
                  <a:lnTo>
                    <a:pt x="34" y="76"/>
                  </a:lnTo>
                  <a:lnTo>
                    <a:pt x="34" y="7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3965" y="2161"/>
              <a:ext cx="361" cy="294"/>
            </a:xfrm>
            <a:custGeom>
              <a:avLst/>
              <a:gdLst>
                <a:gd name="T0" fmla="*/ 16 w 361"/>
                <a:gd name="T1" fmla="*/ 8 h 294"/>
                <a:gd name="T2" fmla="*/ 33 w 361"/>
                <a:gd name="T3" fmla="*/ 25 h 294"/>
                <a:gd name="T4" fmla="*/ 50 w 361"/>
                <a:gd name="T5" fmla="*/ 25 h 294"/>
                <a:gd name="T6" fmla="*/ 58 w 361"/>
                <a:gd name="T7" fmla="*/ 8 h 294"/>
                <a:gd name="T8" fmla="*/ 67 w 361"/>
                <a:gd name="T9" fmla="*/ 8 h 294"/>
                <a:gd name="T10" fmla="*/ 75 w 361"/>
                <a:gd name="T11" fmla="*/ 17 h 294"/>
                <a:gd name="T12" fmla="*/ 84 w 361"/>
                <a:gd name="T13" fmla="*/ 33 h 294"/>
                <a:gd name="T14" fmla="*/ 92 w 361"/>
                <a:gd name="T15" fmla="*/ 33 h 294"/>
                <a:gd name="T16" fmla="*/ 92 w 361"/>
                <a:gd name="T17" fmla="*/ 50 h 294"/>
                <a:gd name="T18" fmla="*/ 117 w 361"/>
                <a:gd name="T19" fmla="*/ 50 h 294"/>
                <a:gd name="T20" fmla="*/ 142 w 361"/>
                <a:gd name="T21" fmla="*/ 67 h 294"/>
                <a:gd name="T22" fmla="*/ 184 w 361"/>
                <a:gd name="T23" fmla="*/ 67 h 294"/>
                <a:gd name="T24" fmla="*/ 193 w 361"/>
                <a:gd name="T25" fmla="*/ 50 h 294"/>
                <a:gd name="T26" fmla="*/ 210 w 361"/>
                <a:gd name="T27" fmla="*/ 33 h 294"/>
                <a:gd name="T28" fmla="*/ 226 w 361"/>
                <a:gd name="T29" fmla="*/ 33 h 294"/>
                <a:gd name="T30" fmla="*/ 260 w 361"/>
                <a:gd name="T31" fmla="*/ 42 h 294"/>
                <a:gd name="T32" fmla="*/ 277 w 361"/>
                <a:gd name="T33" fmla="*/ 50 h 294"/>
                <a:gd name="T34" fmla="*/ 302 w 361"/>
                <a:gd name="T35" fmla="*/ 67 h 294"/>
                <a:gd name="T36" fmla="*/ 302 w 361"/>
                <a:gd name="T37" fmla="*/ 84 h 294"/>
                <a:gd name="T38" fmla="*/ 302 w 361"/>
                <a:gd name="T39" fmla="*/ 101 h 294"/>
                <a:gd name="T40" fmla="*/ 302 w 361"/>
                <a:gd name="T41" fmla="*/ 109 h 294"/>
                <a:gd name="T42" fmla="*/ 310 w 361"/>
                <a:gd name="T43" fmla="*/ 126 h 294"/>
                <a:gd name="T44" fmla="*/ 310 w 361"/>
                <a:gd name="T45" fmla="*/ 151 h 294"/>
                <a:gd name="T46" fmla="*/ 327 w 361"/>
                <a:gd name="T47" fmla="*/ 176 h 294"/>
                <a:gd name="T48" fmla="*/ 327 w 361"/>
                <a:gd name="T49" fmla="*/ 218 h 294"/>
                <a:gd name="T50" fmla="*/ 344 w 361"/>
                <a:gd name="T51" fmla="*/ 227 h 294"/>
                <a:gd name="T52" fmla="*/ 352 w 361"/>
                <a:gd name="T53" fmla="*/ 244 h 294"/>
                <a:gd name="T54" fmla="*/ 361 w 361"/>
                <a:gd name="T55" fmla="*/ 260 h 294"/>
                <a:gd name="T56" fmla="*/ 336 w 361"/>
                <a:gd name="T57" fmla="*/ 269 h 294"/>
                <a:gd name="T58" fmla="*/ 336 w 361"/>
                <a:gd name="T59" fmla="*/ 294 h 294"/>
                <a:gd name="T60" fmla="*/ 319 w 361"/>
                <a:gd name="T61" fmla="*/ 286 h 294"/>
                <a:gd name="T62" fmla="*/ 310 w 361"/>
                <a:gd name="T63" fmla="*/ 286 h 294"/>
                <a:gd name="T64" fmla="*/ 285 w 361"/>
                <a:gd name="T65" fmla="*/ 286 h 294"/>
                <a:gd name="T66" fmla="*/ 268 w 361"/>
                <a:gd name="T67" fmla="*/ 286 h 294"/>
                <a:gd name="T68" fmla="*/ 252 w 361"/>
                <a:gd name="T69" fmla="*/ 269 h 294"/>
                <a:gd name="T70" fmla="*/ 243 w 361"/>
                <a:gd name="T71" fmla="*/ 252 h 294"/>
                <a:gd name="T72" fmla="*/ 226 w 361"/>
                <a:gd name="T73" fmla="*/ 252 h 294"/>
                <a:gd name="T74" fmla="*/ 201 w 361"/>
                <a:gd name="T75" fmla="*/ 260 h 294"/>
                <a:gd name="T76" fmla="*/ 184 w 361"/>
                <a:gd name="T77" fmla="*/ 252 h 294"/>
                <a:gd name="T78" fmla="*/ 176 w 361"/>
                <a:gd name="T79" fmla="*/ 244 h 294"/>
                <a:gd name="T80" fmla="*/ 151 w 361"/>
                <a:gd name="T81" fmla="*/ 244 h 294"/>
                <a:gd name="T82" fmla="*/ 142 w 361"/>
                <a:gd name="T83" fmla="*/ 218 h 294"/>
                <a:gd name="T84" fmla="*/ 142 w 361"/>
                <a:gd name="T85" fmla="*/ 218 h 294"/>
                <a:gd name="T86" fmla="*/ 126 w 361"/>
                <a:gd name="T87" fmla="*/ 193 h 294"/>
                <a:gd name="T88" fmla="*/ 117 w 361"/>
                <a:gd name="T89" fmla="*/ 193 h 294"/>
                <a:gd name="T90" fmla="*/ 109 w 361"/>
                <a:gd name="T91" fmla="*/ 193 h 294"/>
                <a:gd name="T92" fmla="*/ 100 w 361"/>
                <a:gd name="T93" fmla="*/ 202 h 294"/>
                <a:gd name="T94" fmla="*/ 92 w 361"/>
                <a:gd name="T95" fmla="*/ 193 h 294"/>
                <a:gd name="T96" fmla="*/ 84 w 361"/>
                <a:gd name="T97" fmla="*/ 168 h 294"/>
                <a:gd name="T98" fmla="*/ 75 w 361"/>
                <a:gd name="T99" fmla="*/ 151 h 294"/>
                <a:gd name="T100" fmla="*/ 50 w 361"/>
                <a:gd name="T101" fmla="*/ 143 h 294"/>
                <a:gd name="T102" fmla="*/ 50 w 361"/>
                <a:gd name="T103" fmla="*/ 126 h 294"/>
                <a:gd name="T104" fmla="*/ 42 w 361"/>
                <a:gd name="T105" fmla="*/ 117 h 294"/>
                <a:gd name="T106" fmla="*/ 42 w 361"/>
                <a:gd name="T107" fmla="*/ 101 h 294"/>
                <a:gd name="T108" fmla="*/ 50 w 361"/>
                <a:gd name="T109" fmla="*/ 92 h 294"/>
                <a:gd name="T110" fmla="*/ 50 w 361"/>
                <a:gd name="T111" fmla="*/ 84 h 294"/>
                <a:gd name="T112" fmla="*/ 33 w 361"/>
                <a:gd name="T113" fmla="*/ 75 h 294"/>
                <a:gd name="T114" fmla="*/ 25 w 361"/>
                <a:gd name="T115" fmla="*/ 67 h 294"/>
                <a:gd name="T116" fmla="*/ 16 w 361"/>
                <a:gd name="T117" fmla="*/ 50 h 294"/>
                <a:gd name="T118" fmla="*/ 8 w 361"/>
                <a:gd name="T119" fmla="*/ 33 h 294"/>
                <a:gd name="T120" fmla="*/ 8 w 361"/>
                <a:gd name="T121" fmla="*/ 17 h 294"/>
                <a:gd name="T122" fmla="*/ 8 w 361"/>
                <a:gd name="T12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294">
                  <a:moveTo>
                    <a:pt x="8" y="0"/>
                  </a:moveTo>
                  <a:lnTo>
                    <a:pt x="8" y="0"/>
                  </a:lnTo>
                  <a:lnTo>
                    <a:pt x="16" y="8"/>
                  </a:lnTo>
                  <a:lnTo>
                    <a:pt x="16" y="8"/>
                  </a:lnTo>
                  <a:lnTo>
                    <a:pt x="16" y="8"/>
                  </a:lnTo>
                  <a:lnTo>
                    <a:pt x="16" y="8"/>
                  </a:lnTo>
                  <a:lnTo>
                    <a:pt x="25" y="17"/>
                  </a:lnTo>
                  <a:lnTo>
                    <a:pt x="25" y="17"/>
                  </a:lnTo>
                  <a:lnTo>
                    <a:pt x="33" y="25"/>
                  </a:lnTo>
                  <a:lnTo>
                    <a:pt x="33" y="25"/>
                  </a:lnTo>
                  <a:lnTo>
                    <a:pt x="42" y="25"/>
                  </a:lnTo>
                  <a:lnTo>
                    <a:pt x="42" y="25"/>
                  </a:lnTo>
                  <a:lnTo>
                    <a:pt x="42" y="25"/>
                  </a:lnTo>
                  <a:lnTo>
                    <a:pt x="42" y="17"/>
                  </a:lnTo>
                  <a:lnTo>
                    <a:pt x="50" y="25"/>
                  </a:lnTo>
                  <a:lnTo>
                    <a:pt x="50" y="17"/>
                  </a:lnTo>
                  <a:lnTo>
                    <a:pt x="50" y="17"/>
                  </a:lnTo>
                  <a:lnTo>
                    <a:pt x="50" y="17"/>
                  </a:lnTo>
                  <a:lnTo>
                    <a:pt x="50" y="17"/>
                  </a:lnTo>
                  <a:lnTo>
                    <a:pt x="58" y="8"/>
                  </a:lnTo>
                  <a:lnTo>
                    <a:pt x="58" y="8"/>
                  </a:lnTo>
                  <a:lnTo>
                    <a:pt x="58" y="8"/>
                  </a:lnTo>
                  <a:lnTo>
                    <a:pt x="67" y="8"/>
                  </a:lnTo>
                  <a:lnTo>
                    <a:pt x="67" y="8"/>
                  </a:lnTo>
                  <a:lnTo>
                    <a:pt x="67" y="8"/>
                  </a:lnTo>
                  <a:lnTo>
                    <a:pt x="67" y="8"/>
                  </a:lnTo>
                  <a:lnTo>
                    <a:pt x="67" y="8"/>
                  </a:lnTo>
                  <a:lnTo>
                    <a:pt x="75" y="8"/>
                  </a:lnTo>
                  <a:lnTo>
                    <a:pt x="75" y="8"/>
                  </a:lnTo>
                  <a:lnTo>
                    <a:pt x="75" y="17"/>
                  </a:lnTo>
                  <a:lnTo>
                    <a:pt x="75" y="17"/>
                  </a:lnTo>
                  <a:lnTo>
                    <a:pt x="75" y="17"/>
                  </a:lnTo>
                  <a:lnTo>
                    <a:pt x="75" y="25"/>
                  </a:lnTo>
                  <a:lnTo>
                    <a:pt x="75" y="25"/>
                  </a:lnTo>
                  <a:lnTo>
                    <a:pt x="84" y="33"/>
                  </a:lnTo>
                  <a:lnTo>
                    <a:pt x="84" y="33"/>
                  </a:lnTo>
                  <a:lnTo>
                    <a:pt x="84" y="33"/>
                  </a:lnTo>
                  <a:lnTo>
                    <a:pt x="84" y="33"/>
                  </a:lnTo>
                  <a:lnTo>
                    <a:pt x="84" y="33"/>
                  </a:lnTo>
                  <a:lnTo>
                    <a:pt x="92" y="33"/>
                  </a:lnTo>
                  <a:lnTo>
                    <a:pt x="92" y="42"/>
                  </a:lnTo>
                  <a:lnTo>
                    <a:pt x="92" y="42"/>
                  </a:lnTo>
                  <a:lnTo>
                    <a:pt x="92" y="42"/>
                  </a:lnTo>
                  <a:lnTo>
                    <a:pt x="92" y="50"/>
                  </a:lnTo>
                  <a:lnTo>
                    <a:pt x="92" y="50"/>
                  </a:lnTo>
                  <a:lnTo>
                    <a:pt x="100" y="50"/>
                  </a:lnTo>
                  <a:lnTo>
                    <a:pt x="100" y="50"/>
                  </a:lnTo>
                  <a:lnTo>
                    <a:pt x="109" y="50"/>
                  </a:lnTo>
                  <a:lnTo>
                    <a:pt x="109" y="50"/>
                  </a:lnTo>
                  <a:lnTo>
                    <a:pt x="117" y="50"/>
                  </a:lnTo>
                  <a:lnTo>
                    <a:pt x="117" y="59"/>
                  </a:lnTo>
                  <a:lnTo>
                    <a:pt x="117" y="59"/>
                  </a:lnTo>
                  <a:lnTo>
                    <a:pt x="126" y="67"/>
                  </a:lnTo>
                  <a:lnTo>
                    <a:pt x="134" y="67"/>
                  </a:lnTo>
                  <a:lnTo>
                    <a:pt x="142" y="67"/>
                  </a:lnTo>
                  <a:lnTo>
                    <a:pt x="142" y="67"/>
                  </a:lnTo>
                  <a:lnTo>
                    <a:pt x="159" y="67"/>
                  </a:lnTo>
                  <a:lnTo>
                    <a:pt x="168" y="59"/>
                  </a:lnTo>
                  <a:lnTo>
                    <a:pt x="176" y="59"/>
                  </a:lnTo>
                  <a:lnTo>
                    <a:pt x="184" y="67"/>
                  </a:lnTo>
                  <a:lnTo>
                    <a:pt x="184" y="59"/>
                  </a:lnTo>
                  <a:lnTo>
                    <a:pt x="176" y="59"/>
                  </a:lnTo>
                  <a:lnTo>
                    <a:pt x="176" y="50"/>
                  </a:lnTo>
                  <a:lnTo>
                    <a:pt x="184" y="50"/>
                  </a:lnTo>
                  <a:lnTo>
                    <a:pt x="193" y="50"/>
                  </a:lnTo>
                  <a:lnTo>
                    <a:pt x="193" y="42"/>
                  </a:lnTo>
                  <a:lnTo>
                    <a:pt x="193" y="42"/>
                  </a:lnTo>
                  <a:lnTo>
                    <a:pt x="193" y="42"/>
                  </a:lnTo>
                  <a:lnTo>
                    <a:pt x="201" y="33"/>
                  </a:lnTo>
                  <a:lnTo>
                    <a:pt x="210" y="33"/>
                  </a:lnTo>
                  <a:lnTo>
                    <a:pt x="218" y="33"/>
                  </a:lnTo>
                  <a:lnTo>
                    <a:pt x="218" y="33"/>
                  </a:lnTo>
                  <a:lnTo>
                    <a:pt x="226" y="25"/>
                  </a:lnTo>
                  <a:lnTo>
                    <a:pt x="226" y="33"/>
                  </a:lnTo>
                  <a:lnTo>
                    <a:pt x="226" y="33"/>
                  </a:lnTo>
                  <a:lnTo>
                    <a:pt x="235" y="33"/>
                  </a:lnTo>
                  <a:lnTo>
                    <a:pt x="243" y="33"/>
                  </a:lnTo>
                  <a:lnTo>
                    <a:pt x="252" y="42"/>
                  </a:lnTo>
                  <a:lnTo>
                    <a:pt x="252" y="42"/>
                  </a:lnTo>
                  <a:lnTo>
                    <a:pt x="260" y="42"/>
                  </a:lnTo>
                  <a:lnTo>
                    <a:pt x="268" y="42"/>
                  </a:lnTo>
                  <a:lnTo>
                    <a:pt x="268" y="42"/>
                  </a:lnTo>
                  <a:lnTo>
                    <a:pt x="268" y="50"/>
                  </a:lnTo>
                  <a:lnTo>
                    <a:pt x="268" y="50"/>
                  </a:lnTo>
                  <a:lnTo>
                    <a:pt x="277" y="50"/>
                  </a:lnTo>
                  <a:lnTo>
                    <a:pt x="285" y="50"/>
                  </a:lnTo>
                  <a:lnTo>
                    <a:pt x="285" y="59"/>
                  </a:lnTo>
                  <a:lnTo>
                    <a:pt x="294" y="59"/>
                  </a:lnTo>
                  <a:lnTo>
                    <a:pt x="302" y="67"/>
                  </a:lnTo>
                  <a:lnTo>
                    <a:pt x="302" y="67"/>
                  </a:lnTo>
                  <a:lnTo>
                    <a:pt x="302" y="75"/>
                  </a:lnTo>
                  <a:lnTo>
                    <a:pt x="302" y="75"/>
                  </a:lnTo>
                  <a:lnTo>
                    <a:pt x="302" y="75"/>
                  </a:lnTo>
                  <a:lnTo>
                    <a:pt x="302" y="84"/>
                  </a:lnTo>
                  <a:lnTo>
                    <a:pt x="302" y="84"/>
                  </a:lnTo>
                  <a:lnTo>
                    <a:pt x="302" y="92"/>
                  </a:lnTo>
                  <a:lnTo>
                    <a:pt x="302" y="92"/>
                  </a:lnTo>
                  <a:lnTo>
                    <a:pt x="310" y="92"/>
                  </a:lnTo>
                  <a:lnTo>
                    <a:pt x="302" y="92"/>
                  </a:lnTo>
                  <a:lnTo>
                    <a:pt x="302" y="101"/>
                  </a:lnTo>
                  <a:lnTo>
                    <a:pt x="302" y="101"/>
                  </a:lnTo>
                  <a:lnTo>
                    <a:pt x="294" y="101"/>
                  </a:lnTo>
                  <a:lnTo>
                    <a:pt x="302" y="101"/>
                  </a:lnTo>
                  <a:lnTo>
                    <a:pt x="302" y="109"/>
                  </a:lnTo>
                  <a:lnTo>
                    <a:pt x="302" y="109"/>
                  </a:lnTo>
                  <a:lnTo>
                    <a:pt x="302" y="109"/>
                  </a:lnTo>
                  <a:lnTo>
                    <a:pt x="302" y="117"/>
                  </a:lnTo>
                  <a:lnTo>
                    <a:pt x="302" y="126"/>
                  </a:lnTo>
                  <a:lnTo>
                    <a:pt x="310" y="126"/>
                  </a:lnTo>
                  <a:lnTo>
                    <a:pt x="310" y="126"/>
                  </a:lnTo>
                  <a:lnTo>
                    <a:pt x="302" y="134"/>
                  </a:lnTo>
                  <a:lnTo>
                    <a:pt x="302" y="134"/>
                  </a:lnTo>
                  <a:lnTo>
                    <a:pt x="310" y="143"/>
                  </a:lnTo>
                  <a:lnTo>
                    <a:pt x="310" y="151"/>
                  </a:lnTo>
                  <a:lnTo>
                    <a:pt x="310" y="151"/>
                  </a:lnTo>
                  <a:lnTo>
                    <a:pt x="310" y="160"/>
                  </a:lnTo>
                  <a:lnTo>
                    <a:pt x="310" y="168"/>
                  </a:lnTo>
                  <a:lnTo>
                    <a:pt x="327" y="168"/>
                  </a:lnTo>
                  <a:lnTo>
                    <a:pt x="327" y="168"/>
                  </a:lnTo>
                  <a:lnTo>
                    <a:pt x="327" y="176"/>
                  </a:lnTo>
                  <a:lnTo>
                    <a:pt x="327" y="185"/>
                  </a:lnTo>
                  <a:lnTo>
                    <a:pt x="327" y="185"/>
                  </a:lnTo>
                  <a:lnTo>
                    <a:pt x="319" y="202"/>
                  </a:lnTo>
                  <a:lnTo>
                    <a:pt x="327" y="218"/>
                  </a:lnTo>
                  <a:lnTo>
                    <a:pt x="327" y="218"/>
                  </a:lnTo>
                  <a:lnTo>
                    <a:pt x="327" y="227"/>
                  </a:lnTo>
                  <a:lnTo>
                    <a:pt x="336" y="227"/>
                  </a:lnTo>
                  <a:lnTo>
                    <a:pt x="336" y="227"/>
                  </a:lnTo>
                  <a:lnTo>
                    <a:pt x="344" y="227"/>
                  </a:lnTo>
                  <a:lnTo>
                    <a:pt x="344" y="227"/>
                  </a:lnTo>
                  <a:lnTo>
                    <a:pt x="344" y="235"/>
                  </a:lnTo>
                  <a:lnTo>
                    <a:pt x="352" y="235"/>
                  </a:lnTo>
                  <a:lnTo>
                    <a:pt x="352" y="235"/>
                  </a:lnTo>
                  <a:lnTo>
                    <a:pt x="352" y="244"/>
                  </a:lnTo>
                  <a:lnTo>
                    <a:pt x="352" y="244"/>
                  </a:lnTo>
                  <a:lnTo>
                    <a:pt x="352" y="252"/>
                  </a:lnTo>
                  <a:lnTo>
                    <a:pt x="361" y="252"/>
                  </a:lnTo>
                  <a:lnTo>
                    <a:pt x="361" y="252"/>
                  </a:lnTo>
                  <a:lnTo>
                    <a:pt x="361" y="260"/>
                  </a:lnTo>
                  <a:lnTo>
                    <a:pt x="361" y="260"/>
                  </a:lnTo>
                  <a:lnTo>
                    <a:pt x="352" y="260"/>
                  </a:lnTo>
                  <a:lnTo>
                    <a:pt x="344" y="260"/>
                  </a:lnTo>
                  <a:lnTo>
                    <a:pt x="344" y="260"/>
                  </a:lnTo>
                  <a:lnTo>
                    <a:pt x="344" y="269"/>
                  </a:lnTo>
                  <a:lnTo>
                    <a:pt x="336" y="269"/>
                  </a:lnTo>
                  <a:lnTo>
                    <a:pt x="336" y="277"/>
                  </a:lnTo>
                  <a:lnTo>
                    <a:pt x="336" y="277"/>
                  </a:lnTo>
                  <a:lnTo>
                    <a:pt x="336" y="277"/>
                  </a:lnTo>
                  <a:lnTo>
                    <a:pt x="336" y="286"/>
                  </a:lnTo>
                  <a:lnTo>
                    <a:pt x="336" y="294"/>
                  </a:lnTo>
                  <a:lnTo>
                    <a:pt x="336" y="294"/>
                  </a:lnTo>
                  <a:lnTo>
                    <a:pt x="336" y="294"/>
                  </a:lnTo>
                  <a:lnTo>
                    <a:pt x="336" y="294"/>
                  </a:lnTo>
                  <a:lnTo>
                    <a:pt x="327" y="294"/>
                  </a:lnTo>
                  <a:lnTo>
                    <a:pt x="319" y="286"/>
                  </a:lnTo>
                  <a:lnTo>
                    <a:pt x="319" y="286"/>
                  </a:lnTo>
                  <a:lnTo>
                    <a:pt x="319" y="286"/>
                  </a:lnTo>
                  <a:lnTo>
                    <a:pt x="319" y="286"/>
                  </a:lnTo>
                  <a:lnTo>
                    <a:pt x="319" y="294"/>
                  </a:lnTo>
                  <a:lnTo>
                    <a:pt x="310" y="286"/>
                  </a:lnTo>
                  <a:lnTo>
                    <a:pt x="310" y="286"/>
                  </a:lnTo>
                  <a:lnTo>
                    <a:pt x="310" y="286"/>
                  </a:lnTo>
                  <a:lnTo>
                    <a:pt x="302" y="286"/>
                  </a:lnTo>
                  <a:lnTo>
                    <a:pt x="294" y="286"/>
                  </a:lnTo>
                  <a:lnTo>
                    <a:pt x="285" y="286"/>
                  </a:lnTo>
                  <a:lnTo>
                    <a:pt x="285" y="277"/>
                  </a:lnTo>
                  <a:lnTo>
                    <a:pt x="277" y="277"/>
                  </a:lnTo>
                  <a:lnTo>
                    <a:pt x="277" y="286"/>
                  </a:lnTo>
                  <a:lnTo>
                    <a:pt x="277" y="286"/>
                  </a:lnTo>
                  <a:lnTo>
                    <a:pt x="268" y="286"/>
                  </a:lnTo>
                  <a:lnTo>
                    <a:pt x="260" y="286"/>
                  </a:lnTo>
                  <a:lnTo>
                    <a:pt x="260" y="277"/>
                  </a:lnTo>
                  <a:lnTo>
                    <a:pt x="260" y="277"/>
                  </a:lnTo>
                  <a:lnTo>
                    <a:pt x="260" y="277"/>
                  </a:lnTo>
                  <a:lnTo>
                    <a:pt x="252" y="269"/>
                  </a:lnTo>
                  <a:lnTo>
                    <a:pt x="252" y="260"/>
                  </a:lnTo>
                  <a:lnTo>
                    <a:pt x="252" y="260"/>
                  </a:lnTo>
                  <a:lnTo>
                    <a:pt x="252" y="252"/>
                  </a:lnTo>
                  <a:lnTo>
                    <a:pt x="243" y="252"/>
                  </a:lnTo>
                  <a:lnTo>
                    <a:pt x="243" y="252"/>
                  </a:lnTo>
                  <a:lnTo>
                    <a:pt x="243" y="252"/>
                  </a:lnTo>
                  <a:lnTo>
                    <a:pt x="235" y="252"/>
                  </a:lnTo>
                  <a:lnTo>
                    <a:pt x="235" y="260"/>
                  </a:lnTo>
                  <a:lnTo>
                    <a:pt x="226" y="260"/>
                  </a:lnTo>
                  <a:lnTo>
                    <a:pt x="226" y="252"/>
                  </a:lnTo>
                  <a:lnTo>
                    <a:pt x="226" y="260"/>
                  </a:lnTo>
                  <a:lnTo>
                    <a:pt x="218" y="260"/>
                  </a:lnTo>
                  <a:lnTo>
                    <a:pt x="218" y="269"/>
                  </a:lnTo>
                  <a:lnTo>
                    <a:pt x="210" y="260"/>
                  </a:lnTo>
                  <a:lnTo>
                    <a:pt x="201" y="260"/>
                  </a:lnTo>
                  <a:lnTo>
                    <a:pt x="201" y="260"/>
                  </a:lnTo>
                  <a:lnTo>
                    <a:pt x="193" y="260"/>
                  </a:lnTo>
                  <a:lnTo>
                    <a:pt x="193" y="260"/>
                  </a:lnTo>
                  <a:lnTo>
                    <a:pt x="184" y="260"/>
                  </a:lnTo>
                  <a:lnTo>
                    <a:pt x="184" y="252"/>
                  </a:lnTo>
                  <a:lnTo>
                    <a:pt x="184" y="252"/>
                  </a:lnTo>
                  <a:lnTo>
                    <a:pt x="176" y="252"/>
                  </a:lnTo>
                  <a:lnTo>
                    <a:pt x="176" y="244"/>
                  </a:lnTo>
                  <a:lnTo>
                    <a:pt x="176" y="244"/>
                  </a:lnTo>
                  <a:lnTo>
                    <a:pt x="176" y="244"/>
                  </a:lnTo>
                  <a:lnTo>
                    <a:pt x="176" y="244"/>
                  </a:lnTo>
                  <a:lnTo>
                    <a:pt x="168" y="244"/>
                  </a:lnTo>
                  <a:lnTo>
                    <a:pt x="168" y="244"/>
                  </a:lnTo>
                  <a:lnTo>
                    <a:pt x="159" y="244"/>
                  </a:lnTo>
                  <a:lnTo>
                    <a:pt x="151" y="244"/>
                  </a:lnTo>
                  <a:lnTo>
                    <a:pt x="151" y="235"/>
                  </a:lnTo>
                  <a:lnTo>
                    <a:pt x="142" y="227"/>
                  </a:lnTo>
                  <a:lnTo>
                    <a:pt x="142" y="227"/>
                  </a:lnTo>
                  <a:lnTo>
                    <a:pt x="142" y="227"/>
                  </a:lnTo>
                  <a:lnTo>
                    <a:pt x="142" y="218"/>
                  </a:lnTo>
                  <a:lnTo>
                    <a:pt x="142" y="218"/>
                  </a:lnTo>
                  <a:lnTo>
                    <a:pt x="142" y="218"/>
                  </a:lnTo>
                  <a:lnTo>
                    <a:pt x="142" y="218"/>
                  </a:lnTo>
                  <a:lnTo>
                    <a:pt x="142" y="218"/>
                  </a:lnTo>
                  <a:lnTo>
                    <a:pt x="142" y="218"/>
                  </a:lnTo>
                  <a:lnTo>
                    <a:pt x="134" y="218"/>
                  </a:lnTo>
                  <a:lnTo>
                    <a:pt x="134" y="210"/>
                  </a:lnTo>
                  <a:lnTo>
                    <a:pt x="134" y="202"/>
                  </a:lnTo>
                  <a:lnTo>
                    <a:pt x="126" y="202"/>
                  </a:lnTo>
                  <a:lnTo>
                    <a:pt x="126" y="193"/>
                  </a:lnTo>
                  <a:lnTo>
                    <a:pt x="126" y="193"/>
                  </a:lnTo>
                  <a:lnTo>
                    <a:pt x="117" y="202"/>
                  </a:lnTo>
                  <a:lnTo>
                    <a:pt x="117" y="202"/>
                  </a:lnTo>
                  <a:lnTo>
                    <a:pt x="117" y="193"/>
                  </a:lnTo>
                  <a:lnTo>
                    <a:pt x="117" y="193"/>
                  </a:lnTo>
                  <a:lnTo>
                    <a:pt x="109" y="193"/>
                  </a:lnTo>
                  <a:lnTo>
                    <a:pt x="109" y="193"/>
                  </a:lnTo>
                  <a:lnTo>
                    <a:pt x="109" y="193"/>
                  </a:lnTo>
                  <a:lnTo>
                    <a:pt x="109" y="193"/>
                  </a:lnTo>
                  <a:lnTo>
                    <a:pt x="109" y="193"/>
                  </a:lnTo>
                  <a:lnTo>
                    <a:pt x="109" y="193"/>
                  </a:lnTo>
                  <a:lnTo>
                    <a:pt x="109" y="193"/>
                  </a:lnTo>
                  <a:lnTo>
                    <a:pt x="109" y="202"/>
                  </a:lnTo>
                  <a:lnTo>
                    <a:pt x="109" y="202"/>
                  </a:lnTo>
                  <a:lnTo>
                    <a:pt x="100" y="202"/>
                  </a:lnTo>
                  <a:lnTo>
                    <a:pt x="100" y="193"/>
                  </a:lnTo>
                  <a:lnTo>
                    <a:pt x="100" y="193"/>
                  </a:lnTo>
                  <a:lnTo>
                    <a:pt x="100" y="193"/>
                  </a:lnTo>
                  <a:lnTo>
                    <a:pt x="100" y="193"/>
                  </a:lnTo>
                  <a:lnTo>
                    <a:pt x="92" y="193"/>
                  </a:lnTo>
                  <a:lnTo>
                    <a:pt x="92" y="193"/>
                  </a:lnTo>
                  <a:lnTo>
                    <a:pt x="92" y="176"/>
                  </a:lnTo>
                  <a:lnTo>
                    <a:pt x="84" y="176"/>
                  </a:lnTo>
                  <a:lnTo>
                    <a:pt x="84" y="176"/>
                  </a:lnTo>
                  <a:lnTo>
                    <a:pt x="84" y="168"/>
                  </a:lnTo>
                  <a:lnTo>
                    <a:pt x="84" y="168"/>
                  </a:lnTo>
                  <a:lnTo>
                    <a:pt x="84" y="160"/>
                  </a:lnTo>
                  <a:lnTo>
                    <a:pt x="84" y="160"/>
                  </a:lnTo>
                  <a:lnTo>
                    <a:pt x="75" y="151"/>
                  </a:lnTo>
                  <a:lnTo>
                    <a:pt x="75" y="151"/>
                  </a:lnTo>
                  <a:lnTo>
                    <a:pt x="75" y="151"/>
                  </a:lnTo>
                  <a:lnTo>
                    <a:pt x="58" y="143"/>
                  </a:lnTo>
                  <a:lnTo>
                    <a:pt x="58" y="143"/>
                  </a:lnTo>
                  <a:lnTo>
                    <a:pt x="58" y="143"/>
                  </a:lnTo>
                  <a:lnTo>
                    <a:pt x="50" y="143"/>
                  </a:lnTo>
                  <a:lnTo>
                    <a:pt x="50" y="134"/>
                  </a:lnTo>
                  <a:lnTo>
                    <a:pt x="50" y="134"/>
                  </a:lnTo>
                  <a:lnTo>
                    <a:pt x="50" y="134"/>
                  </a:lnTo>
                  <a:lnTo>
                    <a:pt x="50" y="134"/>
                  </a:lnTo>
                  <a:lnTo>
                    <a:pt x="50" y="126"/>
                  </a:lnTo>
                  <a:lnTo>
                    <a:pt x="42" y="126"/>
                  </a:lnTo>
                  <a:lnTo>
                    <a:pt x="42" y="126"/>
                  </a:lnTo>
                  <a:lnTo>
                    <a:pt x="42" y="126"/>
                  </a:lnTo>
                  <a:lnTo>
                    <a:pt x="42" y="126"/>
                  </a:lnTo>
                  <a:lnTo>
                    <a:pt x="42" y="117"/>
                  </a:lnTo>
                  <a:lnTo>
                    <a:pt x="42" y="117"/>
                  </a:lnTo>
                  <a:lnTo>
                    <a:pt x="42" y="117"/>
                  </a:lnTo>
                  <a:lnTo>
                    <a:pt x="42" y="109"/>
                  </a:lnTo>
                  <a:lnTo>
                    <a:pt x="42" y="109"/>
                  </a:lnTo>
                  <a:lnTo>
                    <a:pt x="42" y="101"/>
                  </a:lnTo>
                  <a:lnTo>
                    <a:pt x="50" y="101"/>
                  </a:lnTo>
                  <a:lnTo>
                    <a:pt x="50" y="101"/>
                  </a:lnTo>
                  <a:lnTo>
                    <a:pt x="50" y="92"/>
                  </a:lnTo>
                  <a:lnTo>
                    <a:pt x="50" y="92"/>
                  </a:lnTo>
                  <a:lnTo>
                    <a:pt x="50" y="92"/>
                  </a:lnTo>
                  <a:lnTo>
                    <a:pt x="50" y="92"/>
                  </a:lnTo>
                  <a:lnTo>
                    <a:pt x="50" y="84"/>
                  </a:lnTo>
                  <a:lnTo>
                    <a:pt x="50" y="84"/>
                  </a:lnTo>
                  <a:lnTo>
                    <a:pt x="50" y="84"/>
                  </a:lnTo>
                  <a:lnTo>
                    <a:pt x="50" y="84"/>
                  </a:lnTo>
                  <a:lnTo>
                    <a:pt x="42" y="84"/>
                  </a:lnTo>
                  <a:lnTo>
                    <a:pt x="42" y="84"/>
                  </a:lnTo>
                  <a:lnTo>
                    <a:pt x="33" y="84"/>
                  </a:lnTo>
                  <a:lnTo>
                    <a:pt x="33" y="84"/>
                  </a:lnTo>
                  <a:lnTo>
                    <a:pt x="33" y="75"/>
                  </a:lnTo>
                  <a:lnTo>
                    <a:pt x="33" y="75"/>
                  </a:lnTo>
                  <a:lnTo>
                    <a:pt x="25" y="75"/>
                  </a:lnTo>
                  <a:lnTo>
                    <a:pt x="25" y="75"/>
                  </a:lnTo>
                  <a:lnTo>
                    <a:pt x="25" y="67"/>
                  </a:lnTo>
                  <a:lnTo>
                    <a:pt x="25" y="67"/>
                  </a:lnTo>
                  <a:lnTo>
                    <a:pt x="25" y="59"/>
                  </a:lnTo>
                  <a:lnTo>
                    <a:pt x="16" y="59"/>
                  </a:lnTo>
                  <a:lnTo>
                    <a:pt x="16" y="59"/>
                  </a:lnTo>
                  <a:lnTo>
                    <a:pt x="16" y="59"/>
                  </a:lnTo>
                  <a:lnTo>
                    <a:pt x="16" y="50"/>
                  </a:lnTo>
                  <a:lnTo>
                    <a:pt x="16" y="50"/>
                  </a:lnTo>
                  <a:lnTo>
                    <a:pt x="8" y="42"/>
                  </a:lnTo>
                  <a:lnTo>
                    <a:pt x="8" y="42"/>
                  </a:lnTo>
                  <a:lnTo>
                    <a:pt x="8" y="33"/>
                  </a:lnTo>
                  <a:lnTo>
                    <a:pt x="8" y="33"/>
                  </a:lnTo>
                  <a:lnTo>
                    <a:pt x="8" y="33"/>
                  </a:lnTo>
                  <a:lnTo>
                    <a:pt x="8" y="33"/>
                  </a:lnTo>
                  <a:lnTo>
                    <a:pt x="8" y="25"/>
                  </a:lnTo>
                  <a:lnTo>
                    <a:pt x="8" y="25"/>
                  </a:lnTo>
                  <a:lnTo>
                    <a:pt x="8" y="17"/>
                  </a:lnTo>
                  <a:lnTo>
                    <a:pt x="0" y="8"/>
                  </a:lnTo>
                  <a:lnTo>
                    <a:pt x="0" y="8"/>
                  </a:lnTo>
                  <a:lnTo>
                    <a:pt x="8" y="8"/>
                  </a:lnTo>
                  <a:lnTo>
                    <a:pt x="8" y="8"/>
                  </a:lnTo>
                  <a:lnTo>
                    <a:pt x="8" y="0"/>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3948" y="2127"/>
              <a:ext cx="67" cy="59"/>
            </a:xfrm>
            <a:custGeom>
              <a:avLst/>
              <a:gdLst>
                <a:gd name="T0" fmla="*/ 0 w 67"/>
                <a:gd name="T1" fmla="*/ 8 h 59"/>
                <a:gd name="T2" fmla="*/ 8 w 67"/>
                <a:gd name="T3" fmla="*/ 0 h 59"/>
                <a:gd name="T4" fmla="*/ 17 w 67"/>
                <a:gd name="T5" fmla="*/ 0 h 59"/>
                <a:gd name="T6" fmla="*/ 17 w 67"/>
                <a:gd name="T7" fmla="*/ 0 h 59"/>
                <a:gd name="T8" fmla="*/ 25 w 67"/>
                <a:gd name="T9" fmla="*/ 0 h 59"/>
                <a:gd name="T10" fmla="*/ 33 w 67"/>
                <a:gd name="T11" fmla="*/ 8 h 59"/>
                <a:gd name="T12" fmla="*/ 42 w 67"/>
                <a:gd name="T13" fmla="*/ 8 h 59"/>
                <a:gd name="T14" fmla="*/ 42 w 67"/>
                <a:gd name="T15" fmla="*/ 8 h 59"/>
                <a:gd name="T16" fmla="*/ 42 w 67"/>
                <a:gd name="T17" fmla="*/ 17 h 59"/>
                <a:gd name="T18" fmla="*/ 42 w 67"/>
                <a:gd name="T19" fmla="*/ 17 h 59"/>
                <a:gd name="T20" fmla="*/ 50 w 67"/>
                <a:gd name="T21" fmla="*/ 25 h 59"/>
                <a:gd name="T22" fmla="*/ 50 w 67"/>
                <a:gd name="T23" fmla="*/ 25 h 59"/>
                <a:gd name="T24" fmla="*/ 42 w 67"/>
                <a:gd name="T25" fmla="*/ 34 h 59"/>
                <a:gd name="T26" fmla="*/ 50 w 67"/>
                <a:gd name="T27" fmla="*/ 34 h 59"/>
                <a:gd name="T28" fmla="*/ 59 w 67"/>
                <a:gd name="T29" fmla="*/ 42 h 59"/>
                <a:gd name="T30" fmla="*/ 59 w 67"/>
                <a:gd name="T31" fmla="*/ 42 h 59"/>
                <a:gd name="T32" fmla="*/ 67 w 67"/>
                <a:gd name="T33" fmla="*/ 42 h 59"/>
                <a:gd name="T34" fmla="*/ 59 w 67"/>
                <a:gd name="T35" fmla="*/ 42 h 59"/>
                <a:gd name="T36" fmla="*/ 67 w 67"/>
                <a:gd name="T37" fmla="*/ 51 h 59"/>
                <a:gd name="T38" fmla="*/ 59 w 67"/>
                <a:gd name="T39" fmla="*/ 51 h 59"/>
                <a:gd name="T40" fmla="*/ 59 w 67"/>
                <a:gd name="T41" fmla="*/ 51 h 59"/>
                <a:gd name="T42" fmla="*/ 59 w 67"/>
                <a:gd name="T43" fmla="*/ 59 h 59"/>
                <a:gd name="T44" fmla="*/ 50 w 67"/>
                <a:gd name="T45" fmla="*/ 42 h 59"/>
                <a:gd name="T46" fmla="*/ 42 w 67"/>
                <a:gd name="T47" fmla="*/ 42 h 59"/>
                <a:gd name="T48" fmla="*/ 42 w 67"/>
                <a:gd name="T49" fmla="*/ 34 h 59"/>
                <a:gd name="T50" fmla="*/ 42 w 67"/>
                <a:gd name="T51" fmla="*/ 34 h 59"/>
                <a:gd name="T52" fmla="*/ 42 w 67"/>
                <a:gd name="T53" fmla="*/ 42 h 59"/>
                <a:gd name="T54" fmla="*/ 33 w 67"/>
                <a:gd name="T55" fmla="*/ 34 h 59"/>
                <a:gd name="T56" fmla="*/ 33 w 67"/>
                <a:gd name="T57" fmla="*/ 34 h 59"/>
                <a:gd name="T58" fmla="*/ 25 w 67"/>
                <a:gd name="T59" fmla="*/ 34 h 59"/>
                <a:gd name="T60" fmla="*/ 25 w 67"/>
                <a:gd name="T61" fmla="*/ 34 h 59"/>
                <a:gd name="T62" fmla="*/ 25 w 67"/>
                <a:gd name="T63" fmla="*/ 34 h 59"/>
                <a:gd name="T64" fmla="*/ 17 w 67"/>
                <a:gd name="T65" fmla="*/ 34 h 59"/>
                <a:gd name="T66" fmla="*/ 17 w 67"/>
                <a:gd name="T67" fmla="*/ 34 h 59"/>
                <a:gd name="T68" fmla="*/ 8 w 67"/>
                <a:gd name="T69" fmla="*/ 25 h 59"/>
                <a:gd name="T70" fmla="*/ 8 w 67"/>
                <a:gd name="T71" fmla="*/ 17 h 59"/>
                <a:gd name="T72" fmla="*/ 8 w 67"/>
                <a:gd name="T73" fmla="*/ 17 h 59"/>
                <a:gd name="T74" fmla="*/ 8 w 67"/>
                <a:gd name="T75" fmla="*/ 8 h 59"/>
                <a:gd name="T76" fmla="*/ 8 w 67"/>
                <a:gd name="T77" fmla="*/ 8 h 59"/>
                <a:gd name="T78" fmla="*/ 8 w 67"/>
                <a:gd name="T79" fmla="*/ 8 h 59"/>
                <a:gd name="T80" fmla="*/ 0 w 67"/>
                <a:gd name="T81"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59">
                  <a:moveTo>
                    <a:pt x="0" y="8"/>
                  </a:moveTo>
                  <a:lnTo>
                    <a:pt x="8" y="0"/>
                  </a:lnTo>
                  <a:lnTo>
                    <a:pt x="17" y="0"/>
                  </a:lnTo>
                  <a:lnTo>
                    <a:pt x="17" y="0"/>
                  </a:lnTo>
                  <a:lnTo>
                    <a:pt x="25" y="0"/>
                  </a:lnTo>
                  <a:lnTo>
                    <a:pt x="33" y="8"/>
                  </a:lnTo>
                  <a:lnTo>
                    <a:pt x="42" y="8"/>
                  </a:lnTo>
                  <a:lnTo>
                    <a:pt x="42" y="8"/>
                  </a:lnTo>
                  <a:lnTo>
                    <a:pt x="42" y="17"/>
                  </a:lnTo>
                  <a:lnTo>
                    <a:pt x="42" y="17"/>
                  </a:lnTo>
                  <a:lnTo>
                    <a:pt x="50" y="25"/>
                  </a:lnTo>
                  <a:lnTo>
                    <a:pt x="50" y="25"/>
                  </a:lnTo>
                  <a:lnTo>
                    <a:pt x="42" y="34"/>
                  </a:lnTo>
                  <a:lnTo>
                    <a:pt x="50" y="34"/>
                  </a:lnTo>
                  <a:lnTo>
                    <a:pt x="59" y="42"/>
                  </a:lnTo>
                  <a:lnTo>
                    <a:pt x="59" y="42"/>
                  </a:lnTo>
                  <a:lnTo>
                    <a:pt x="67" y="42"/>
                  </a:lnTo>
                  <a:lnTo>
                    <a:pt x="59" y="42"/>
                  </a:lnTo>
                  <a:lnTo>
                    <a:pt x="67" y="51"/>
                  </a:lnTo>
                  <a:lnTo>
                    <a:pt x="59" y="51"/>
                  </a:lnTo>
                  <a:lnTo>
                    <a:pt x="59" y="51"/>
                  </a:lnTo>
                  <a:lnTo>
                    <a:pt x="59" y="59"/>
                  </a:lnTo>
                  <a:lnTo>
                    <a:pt x="50" y="42"/>
                  </a:lnTo>
                  <a:lnTo>
                    <a:pt x="42" y="42"/>
                  </a:lnTo>
                  <a:lnTo>
                    <a:pt x="42" y="34"/>
                  </a:lnTo>
                  <a:lnTo>
                    <a:pt x="42" y="34"/>
                  </a:lnTo>
                  <a:lnTo>
                    <a:pt x="42" y="42"/>
                  </a:lnTo>
                  <a:lnTo>
                    <a:pt x="33" y="34"/>
                  </a:lnTo>
                  <a:lnTo>
                    <a:pt x="33" y="34"/>
                  </a:lnTo>
                  <a:lnTo>
                    <a:pt x="25" y="34"/>
                  </a:lnTo>
                  <a:lnTo>
                    <a:pt x="25" y="34"/>
                  </a:lnTo>
                  <a:lnTo>
                    <a:pt x="25" y="34"/>
                  </a:lnTo>
                  <a:lnTo>
                    <a:pt x="17" y="34"/>
                  </a:lnTo>
                  <a:lnTo>
                    <a:pt x="17" y="34"/>
                  </a:lnTo>
                  <a:lnTo>
                    <a:pt x="8" y="25"/>
                  </a:lnTo>
                  <a:lnTo>
                    <a:pt x="8" y="17"/>
                  </a:lnTo>
                  <a:lnTo>
                    <a:pt x="8" y="17"/>
                  </a:lnTo>
                  <a:lnTo>
                    <a:pt x="8" y="8"/>
                  </a:lnTo>
                  <a:lnTo>
                    <a:pt x="8" y="8"/>
                  </a:lnTo>
                  <a:lnTo>
                    <a:pt x="8" y="8"/>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noEditPoints="1"/>
            </p:cNvSpPr>
            <p:nvPr/>
          </p:nvSpPr>
          <p:spPr bwMode="auto">
            <a:xfrm>
              <a:off x="3654" y="2119"/>
              <a:ext cx="327" cy="126"/>
            </a:xfrm>
            <a:custGeom>
              <a:avLst/>
              <a:gdLst>
                <a:gd name="T0" fmla="*/ 17 w 327"/>
                <a:gd name="T1" fmla="*/ 8 h 126"/>
                <a:gd name="T2" fmla="*/ 25 w 327"/>
                <a:gd name="T3" fmla="*/ 0 h 126"/>
                <a:gd name="T4" fmla="*/ 50 w 327"/>
                <a:gd name="T5" fmla="*/ 8 h 126"/>
                <a:gd name="T6" fmla="*/ 50 w 327"/>
                <a:gd name="T7" fmla="*/ 25 h 126"/>
                <a:gd name="T8" fmla="*/ 25 w 327"/>
                <a:gd name="T9" fmla="*/ 33 h 126"/>
                <a:gd name="T10" fmla="*/ 17 w 327"/>
                <a:gd name="T11" fmla="*/ 33 h 126"/>
                <a:gd name="T12" fmla="*/ 8 w 327"/>
                <a:gd name="T13" fmla="*/ 25 h 126"/>
                <a:gd name="T14" fmla="*/ 252 w 327"/>
                <a:gd name="T15" fmla="*/ 16 h 126"/>
                <a:gd name="T16" fmla="*/ 235 w 327"/>
                <a:gd name="T17" fmla="*/ 16 h 126"/>
                <a:gd name="T18" fmla="*/ 201 w 327"/>
                <a:gd name="T19" fmla="*/ 16 h 126"/>
                <a:gd name="T20" fmla="*/ 176 w 327"/>
                <a:gd name="T21" fmla="*/ 16 h 126"/>
                <a:gd name="T22" fmla="*/ 168 w 327"/>
                <a:gd name="T23" fmla="*/ 8 h 126"/>
                <a:gd name="T24" fmla="*/ 143 w 327"/>
                <a:gd name="T25" fmla="*/ 0 h 126"/>
                <a:gd name="T26" fmla="*/ 117 w 327"/>
                <a:gd name="T27" fmla="*/ 0 h 126"/>
                <a:gd name="T28" fmla="*/ 101 w 327"/>
                <a:gd name="T29" fmla="*/ 16 h 126"/>
                <a:gd name="T30" fmla="*/ 75 w 327"/>
                <a:gd name="T31" fmla="*/ 16 h 126"/>
                <a:gd name="T32" fmla="*/ 59 w 327"/>
                <a:gd name="T33" fmla="*/ 25 h 126"/>
                <a:gd name="T34" fmla="*/ 50 w 327"/>
                <a:gd name="T35" fmla="*/ 33 h 126"/>
                <a:gd name="T36" fmla="*/ 42 w 327"/>
                <a:gd name="T37" fmla="*/ 33 h 126"/>
                <a:gd name="T38" fmla="*/ 25 w 327"/>
                <a:gd name="T39" fmla="*/ 33 h 126"/>
                <a:gd name="T40" fmla="*/ 17 w 327"/>
                <a:gd name="T41" fmla="*/ 50 h 126"/>
                <a:gd name="T42" fmla="*/ 25 w 327"/>
                <a:gd name="T43" fmla="*/ 59 h 126"/>
                <a:gd name="T44" fmla="*/ 25 w 327"/>
                <a:gd name="T45" fmla="*/ 67 h 126"/>
                <a:gd name="T46" fmla="*/ 25 w 327"/>
                <a:gd name="T47" fmla="*/ 75 h 126"/>
                <a:gd name="T48" fmla="*/ 17 w 327"/>
                <a:gd name="T49" fmla="*/ 75 h 126"/>
                <a:gd name="T50" fmla="*/ 25 w 327"/>
                <a:gd name="T51" fmla="*/ 84 h 126"/>
                <a:gd name="T52" fmla="*/ 33 w 327"/>
                <a:gd name="T53" fmla="*/ 101 h 126"/>
                <a:gd name="T54" fmla="*/ 33 w 327"/>
                <a:gd name="T55" fmla="*/ 109 h 126"/>
                <a:gd name="T56" fmla="*/ 33 w 327"/>
                <a:gd name="T57" fmla="*/ 117 h 126"/>
                <a:gd name="T58" fmla="*/ 50 w 327"/>
                <a:gd name="T59" fmla="*/ 117 h 126"/>
                <a:gd name="T60" fmla="*/ 59 w 327"/>
                <a:gd name="T61" fmla="*/ 117 h 126"/>
                <a:gd name="T62" fmla="*/ 67 w 327"/>
                <a:gd name="T63" fmla="*/ 117 h 126"/>
                <a:gd name="T64" fmla="*/ 84 w 327"/>
                <a:gd name="T65" fmla="*/ 126 h 126"/>
                <a:gd name="T66" fmla="*/ 92 w 327"/>
                <a:gd name="T67" fmla="*/ 117 h 126"/>
                <a:gd name="T68" fmla="*/ 126 w 327"/>
                <a:gd name="T69" fmla="*/ 126 h 126"/>
                <a:gd name="T70" fmla="*/ 151 w 327"/>
                <a:gd name="T71" fmla="*/ 126 h 126"/>
                <a:gd name="T72" fmla="*/ 176 w 327"/>
                <a:gd name="T73" fmla="*/ 117 h 126"/>
                <a:gd name="T74" fmla="*/ 185 w 327"/>
                <a:gd name="T75" fmla="*/ 117 h 126"/>
                <a:gd name="T76" fmla="*/ 193 w 327"/>
                <a:gd name="T77" fmla="*/ 126 h 126"/>
                <a:gd name="T78" fmla="*/ 210 w 327"/>
                <a:gd name="T79" fmla="*/ 117 h 126"/>
                <a:gd name="T80" fmla="*/ 235 w 327"/>
                <a:gd name="T81" fmla="*/ 109 h 126"/>
                <a:gd name="T82" fmla="*/ 260 w 327"/>
                <a:gd name="T83" fmla="*/ 101 h 126"/>
                <a:gd name="T84" fmla="*/ 294 w 327"/>
                <a:gd name="T85" fmla="*/ 101 h 126"/>
                <a:gd name="T86" fmla="*/ 319 w 327"/>
                <a:gd name="T87" fmla="*/ 101 h 126"/>
                <a:gd name="T88" fmla="*/ 327 w 327"/>
                <a:gd name="T89" fmla="*/ 92 h 126"/>
                <a:gd name="T90" fmla="*/ 319 w 327"/>
                <a:gd name="T91" fmla="*/ 75 h 126"/>
                <a:gd name="T92" fmla="*/ 311 w 327"/>
                <a:gd name="T93" fmla="*/ 50 h 126"/>
                <a:gd name="T94" fmla="*/ 311 w 327"/>
                <a:gd name="T95" fmla="*/ 42 h 126"/>
                <a:gd name="T96" fmla="*/ 302 w 327"/>
                <a:gd name="T97" fmla="*/ 16 h 126"/>
                <a:gd name="T98" fmla="*/ 277 w 327"/>
                <a:gd name="T99" fmla="*/ 8 h 126"/>
                <a:gd name="T100" fmla="*/ 269 w 327"/>
                <a:gd name="T101" fmla="*/ 8 h 126"/>
                <a:gd name="T102" fmla="*/ 42 w 327"/>
                <a:gd name="T103" fmla="*/ 117 h 126"/>
                <a:gd name="T104" fmla="*/ 8 w 327"/>
                <a:gd name="T105"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 h="126">
                  <a:moveTo>
                    <a:pt x="8" y="25"/>
                  </a:moveTo>
                  <a:lnTo>
                    <a:pt x="17" y="25"/>
                  </a:lnTo>
                  <a:lnTo>
                    <a:pt x="17" y="25"/>
                  </a:lnTo>
                  <a:lnTo>
                    <a:pt x="17" y="16"/>
                  </a:lnTo>
                  <a:lnTo>
                    <a:pt x="17" y="16"/>
                  </a:lnTo>
                  <a:lnTo>
                    <a:pt x="17" y="8"/>
                  </a:lnTo>
                  <a:lnTo>
                    <a:pt x="17" y="8"/>
                  </a:lnTo>
                  <a:lnTo>
                    <a:pt x="17" y="0"/>
                  </a:lnTo>
                  <a:lnTo>
                    <a:pt x="17" y="0"/>
                  </a:lnTo>
                  <a:lnTo>
                    <a:pt x="25" y="0"/>
                  </a:lnTo>
                  <a:lnTo>
                    <a:pt x="25" y="0"/>
                  </a:lnTo>
                  <a:lnTo>
                    <a:pt x="25" y="0"/>
                  </a:lnTo>
                  <a:lnTo>
                    <a:pt x="33" y="0"/>
                  </a:lnTo>
                  <a:lnTo>
                    <a:pt x="33" y="0"/>
                  </a:lnTo>
                  <a:lnTo>
                    <a:pt x="42" y="0"/>
                  </a:lnTo>
                  <a:lnTo>
                    <a:pt x="42" y="8"/>
                  </a:lnTo>
                  <a:lnTo>
                    <a:pt x="42" y="8"/>
                  </a:lnTo>
                  <a:lnTo>
                    <a:pt x="50" y="8"/>
                  </a:lnTo>
                  <a:lnTo>
                    <a:pt x="50" y="16"/>
                  </a:lnTo>
                  <a:lnTo>
                    <a:pt x="59" y="16"/>
                  </a:lnTo>
                  <a:lnTo>
                    <a:pt x="59" y="16"/>
                  </a:lnTo>
                  <a:lnTo>
                    <a:pt x="50" y="25"/>
                  </a:lnTo>
                  <a:lnTo>
                    <a:pt x="50" y="25"/>
                  </a:lnTo>
                  <a:lnTo>
                    <a:pt x="50" y="25"/>
                  </a:lnTo>
                  <a:lnTo>
                    <a:pt x="42" y="25"/>
                  </a:lnTo>
                  <a:lnTo>
                    <a:pt x="42" y="25"/>
                  </a:lnTo>
                  <a:lnTo>
                    <a:pt x="33" y="25"/>
                  </a:lnTo>
                  <a:lnTo>
                    <a:pt x="33" y="25"/>
                  </a:lnTo>
                  <a:lnTo>
                    <a:pt x="33" y="33"/>
                  </a:lnTo>
                  <a:lnTo>
                    <a:pt x="25" y="33"/>
                  </a:lnTo>
                  <a:lnTo>
                    <a:pt x="17" y="42"/>
                  </a:lnTo>
                  <a:lnTo>
                    <a:pt x="17" y="42"/>
                  </a:lnTo>
                  <a:lnTo>
                    <a:pt x="17" y="33"/>
                  </a:lnTo>
                  <a:lnTo>
                    <a:pt x="17" y="33"/>
                  </a:lnTo>
                  <a:lnTo>
                    <a:pt x="17" y="33"/>
                  </a:lnTo>
                  <a:lnTo>
                    <a:pt x="17" y="33"/>
                  </a:lnTo>
                  <a:lnTo>
                    <a:pt x="17" y="33"/>
                  </a:lnTo>
                  <a:lnTo>
                    <a:pt x="17" y="33"/>
                  </a:lnTo>
                  <a:lnTo>
                    <a:pt x="8" y="25"/>
                  </a:lnTo>
                  <a:lnTo>
                    <a:pt x="8" y="25"/>
                  </a:lnTo>
                  <a:lnTo>
                    <a:pt x="8" y="25"/>
                  </a:lnTo>
                  <a:lnTo>
                    <a:pt x="8" y="25"/>
                  </a:lnTo>
                  <a:close/>
                  <a:moveTo>
                    <a:pt x="269" y="8"/>
                  </a:moveTo>
                  <a:lnTo>
                    <a:pt x="269" y="8"/>
                  </a:lnTo>
                  <a:lnTo>
                    <a:pt x="260" y="8"/>
                  </a:lnTo>
                  <a:lnTo>
                    <a:pt x="260" y="16"/>
                  </a:lnTo>
                  <a:lnTo>
                    <a:pt x="252" y="16"/>
                  </a:lnTo>
                  <a:lnTo>
                    <a:pt x="252" y="16"/>
                  </a:lnTo>
                  <a:lnTo>
                    <a:pt x="243" y="16"/>
                  </a:lnTo>
                  <a:lnTo>
                    <a:pt x="243" y="16"/>
                  </a:lnTo>
                  <a:lnTo>
                    <a:pt x="235" y="16"/>
                  </a:lnTo>
                  <a:lnTo>
                    <a:pt x="235" y="16"/>
                  </a:lnTo>
                  <a:lnTo>
                    <a:pt x="235" y="16"/>
                  </a:lnTo>
                  <a:lnTo>
                    <a:pt x="235" y="16"/>
                  </a:lnTo>
                  <a:lnTo>
                    <a:pt x="227" y="16"/>
                  </a:lnTo>
                  <a:lnTo>
                    <a:pt x="218" y="16"/>
                  </a:lnTo>
                  <a:lnTo>
                    <a:pt x="218" y="25"/>
                  </a:lnTo>
                  <a:lnTo>
                    <a:pt x="210" y="16"/>
                  </a:lnTo>
                  <a:lnTo>
                    <a:pt x="201" y="16"/>
                  </a:lnTo>
                  <a:lnTo>
                    <a:pt x="201" y="16"/>
                  </a:lnTo>
                  <a:lnTo>
                    <a:pt x="193" y="16"/>
                  </a:lnTo>
                  <a:lnTo>
                    <a:pt x="193" y="16"/>
                  </a:lnTo>
                  <a:lnTo>
                    <a:pt x="185" y="8"/>
                  </a:lnTo>
                  <a:lnTo>
                    <a:pt x="185" y="8"/>
                  </a:lnTo>
                  <a:lnTo>
                    <a:pt x="185" y="16"/>
                  </a:lnTo>
                  <a:lnTo>
                    <a:pt x="176" y="16"/>
                  </a:lnTo>
                  <a:lnTo>
                    <a:pt x="176" y="8"/>
                  </a:lnTo>
                  <a:lnTo>
                    <a:pt x="176" y="8"/>
                  </a:lnTo>
                  <a:lnTo>
                    <a:pt x="176" y="0"/>
                  </a:lnTo>
                  <a:lnTo>
                    <a:pt x="168" y="0"/>
                  </a:lnTo>
                  <a:lnTo>
                    <a:pt x="168" y="8"/>
                  </a:lnTo>
                  <a:lnTo>
                    <a:pt x="168" y="8"/>
                  </a:lnTo>
                  <a:lnTo>
                    <a:pt x="168" y="8"/>
                  </a:lnTo>
                  <a:lnTo>
                    <a:pt x="159" y="0"/>
                  </a:lnTo>
                  <a:lnTo>
                    <a:pt x="159" y="0"/>
                  </a:lnTo>
                  <a:lnTo>
                    <a:pt x="159" y="0"/>
                  </a:lnTo>
                  <a:lnTo>
                    <a:pt x="151" y="0"/>
                  </a:lnTo>
                  <a:lnTo>
                    <a:pt x="143" y="0"/>
                  </a:lnTo>
                  <a:lnTo>
                    <a:pt x="143" y="0"/>
                  </a:lnTo>
                  <a:lnTo>
                    <a:pt x="143" y="0"/>
                  </a:lnTo>
                  <a:lnTo>
                    <a:pt x="134" y="0"/>
                  </a:lnTo>
                  <a:lnTo>
                    <a:pt x="126" y="0"/>
                  </a:lnTo>
                  <a:lnTo>
                    <a:pt x="117" y="0"/>
                  </a:lnTo>
                  <a:lnTo>
                    <a:pt x="117" y="0"/>
                  </a:lnTo>
                  <a:lnTo>
                    <a:pt x="109" y="8"/>
                  </a:lnTo>
                  <a:lnTo>
                    <a:pt x="109" y="8"/>
                  </a:lnTo>
                  <a:lnTo>
                    <a:pt x="101" y="8"/>
                  </a:lnTo>
                  <a:lnTo>
                    <a:pt x="101" y="8"/>
                  </a:lnTo>
                  <a:lnTo>
                    <a:pt x="101" y="8"/>
                  </a:lnTo>
                  <a:lnTo>
                    <a:pt x="101" y="16"/>
                  </a:lnTo>
                  <a:lnTo>
                    <a:pt x="92" y="16"/>
                  </a:lnTo>
                  <a:lnTo>
                    <a:pt x="92" y="16"/>
                  </a:lnTo>
                  <a:lnTo>
                    <a:pt x="92" y="16"/>
                  </a:lnTo>
                  <a:lnTo>
                    <a:pt x="84" y="16"/>
                  </a:lnTo>
                  <a:lnTo>
                    <a:pt x="75" y="16"/>
                  </a:lnTo>
                  <a:lnTo>
                    <a:pt x="75" y="16"/>
                  </a:lnTo>
                  <a:lnTo>
                    <a:pt x="75" y="16"/>
                  </a:lnTo>
                  <a:lnTo>
                    <a:pt x="67" y="16"/>
                  </a:lnTo>
                  <a:lnTo>
                    <a:pt x="67" y="16"/>
                  </a:lnTo>
                  <a:lnTo>
                    <a:pt x="59" y="16"/>
                  </a:lnTo>
                  <a:lnTo>
                    <a:pt x="59" y="25"/>
                  </a:lnTo>
                  <a:lnTo>
                    <a:pt x="59" y="25"/>
                  </a:lnTo>
                  <a:lnTo>
                    <a:pt x="67" y="25"/>
                  </a:lnTo>
                  <a:lnTo>
                    <a:pt x="67" y="25"/>
                  </a:lnTo>
                  <a:lnTo>
                    <a:pt x="67" y="25"/>
                  </a:lnTo>
                  <a:lnTo>
                    <a:pt x="59" y="33"/>
                  </a:lnTo>
                  <a:lnTo>
                    <a:pt x="59" y="33"/>
                  </a:lnTo>
                  <a:lnTo>
                    <a:pt x="50" y="33"/>
                  </a:lnTo>
                  <a:lnTo>
                    <a:pt x="59" y="33"/>
                  </a:lnTo>
                  <a:lnTo>
                    <a:pt x="59" y="33"/>
                  </a:lnTo>
                  <a:lnTo>
                    <a:pt x="59" y="33"/>
                  </a:lnTo>
                  <a:lnTo>
                    <a:pt x="59" y="42"/>
                  </a:lnTo>
                  <a:lnTo>
                    <a:pt x="50" y="42"/>
                  </a:lnTo>
                  <a:lnTo>
                    <a:pt x="42" y="33"/>
                  </a:lnTo>
                  <a:lnTo>
                    <a:pt x="42" y="42"/>
                  </a:lnTo>
                  <a:lnTo>
                    <a:pt x="42" y="33"/>
                  </a:lnTo>
                  <a:lnTo>
                    <a:pt x="33" y="33"/>
                  </a:lnTo>
                  <a:lnTo>
                    <a:pt x="33" y="42"/>
                  </a:lnTo>
                  <a:lnTo>
                    <a:pt x="33" y="42"/>
                  </a:lnTo>
                  <a:lnTo>
                    <a:pt x="25" y="33"/>
                  </a:lnTo>
                  <a:lnTo>
                    <a:pt x="25" y="33"/>
                  </a:lnTo>
                  <a:lnTo>
                    <a:pt x="17" y="42"/>
                  </a:lnTo>
                  <a:lnTo>
                    <a:pt x="17" y="42"/>
                  </a:lnTo>
                  <a:lnTo>
                    <a:pt x="17" y="50"/>
                  </a:lnTo>
                  <a:lnTo>
                    <a:pt x="17" y="50"/>
                  </a:lnTo>
                  <a:lnTo>
                    <a:pt x="17" y="50"/>
                  </a:lnTo>
                  <a:lnTo>
                    <a:pt x="17" y="59"/>
                  </a:lnTo>
                  <a:lnTo>
                    <a:pt x="17" y="59"/>
                  </a:lnTo>
                  <a:lnTo>
                    <a:pt x="17" y="59"/>
                  </a:lnTo>
                  <a:lnTo>
                    <a:pt x="17" y="59"/>
                  </a:lnTo>
                  <a:lnTo>
                    <a:pt x="25" y="59"/>
                  </a:lnTo>
                  <a:lnTo>
                    <a:pt x="25" y="59"/>
                  </a:lnTo>
                  <a:lnTo>
                    <a:pt x="25" y="59"/>
                  </a:lnTo>
                  <a:lnTo>
                    <a:pt x="25" y="59"/>
                  </a:lnTo>
                  <a:lnTo>
                    <a:pt x="25" y="67"/>
                  </a:lnTo>
                  <a:lnTo>
                    <a:pt x="25" y="67"/>
                  </a:lnTo>
                  <a:lnTo>
                    <a:pt x="25" y="67"/>
                  </a:lnTo>
                  <a:lnTo>
                    <a:pt x="25" y="67"/>
                  </a:lnTo>
                  <a:lnTo>
                    <a:pt x="33" y="67"/>
                  </a:lnTo>
                  <a:lnTo>
                    <a:pt x="33" y="67"/>
                  </a:lnTo>
                  <a:lnTo>
                    <a:pt x="25" y="67"/>
                  </a:lnTo>
                  <a:lnTo>
                    <a:pt x="25" y="75"/>
                  </a:lnTo>
                  <a:lnTo>
                    <a:pt x="25" y="75"/>
                  </a:lnTo>
                  <a:lnTo>
                    <a:pt x="25" y="75"/>
                  </a:lnTo>
                  <a:lnTo>
                    <a:pt x="25" y="75"/>
                  </a:lnTo>
                  <a:lnTo>
                    <a:pt x="25" y="75"/>
                  </a:lnTo>
                  <a:lnTo>
                    <a:pt x="25" y="75"/>
                  </a:lnTo>
                  <a:lnTo>
                    <a:pt x="17" y="75"/>
                  </a:lnTo>
                  <a:lnTo>
                    <a:pt x="17" y="75"/>
                  </a:lnTo>
                  <a:lnTo>
                    <a:pt x="17" y="75"/>
                  </a:lnTo>
                  <a:lnTo>
                    <a:pt x="17" y="84"/>
                  </a:lnTo>
                  <a:lnTo>
                    <a:pt x="17" y="84"/>
                  </a:lnTo>
                  <a:lnTo>
                    <a:pt x="17" y="84"/>
                  </a:lnTo>
                  <a:lnTo>
                    <a:pt x="17" y="84"/>
                  </a:lnTo>
                  <a:lnTo>
                    <a:pt x="25" y="84"/>
                  </a:lnTo>
                  <a:lnTo>
                    <a:pt x="25" y="84"/>
                  </a:lnTo>
                  <a:lnTo>
                    <a:pt x="25" y="84"/>
                  </a:lnTo>
                  <a:lnTo>
                    <a:pt x="33" y="92"/>
                  </a:lnTo>
                  <a:lnTo>
                    <a:pt x="33" y="92"/>
                  </a:lnTo>
                  <a:lnTo>
                    <a:pt x="33" y="101"/>
                  </a:lnTo>
                  <a:lnTo>
                    <a:pt x="33" y="101"/>
                  </a:lnTo>
                  <a:lnTo>
                    <a:pt x="33" y="101"/>
                  </a:lnTo>
                  <a:lnTo>
                    <a:pt x="33" y="101"/>
                  </a:lnTo>
                  <a:lnTo>
                    <a:pt x="42" y="109"/>
                  </a:lnTo>
                  <a:lnTo>
                    <a:pt x="33" y="109"/>
                  </a:lnTo>
                  <a:lnTo>
                    <a:pt x="33" y="109"/>
                  </a:lnTo>
                  <a:lnTo>
                    <a:pt x="33" y="109"/>
                  </a:lnTo>
                  <a:lnTo>
                    <a:pt x="33" y="109"/>
                  </a:lnTo>
                  <a:lnTo>
                    <a:pt x="42" y="109"/>
                  </a:lnTo>
                  <a:lnTo>
                    <a:pt x="50" y="109"/>
                  </a:lnTo>
                  <a:lnTo>
                    <a:pt x="50" y="109"/>
                  </a:lnTo>
                  <a:lnTo>
                    <a:pt x="50" y="109"/>
                  </a:lnTo>
                  <a:lnTo>
                    <a:pt x="42" y="117"/>
                  </a:lnTo>
                  <a:lnTo>
                    <a:pt x="33" y="117"/>
                  </a:lnTo>
                  <a:lnTo>
                    <a:pt x="33" y="117"/>
                  </a:lnTo>
                  <a:lnTo>
                    <a:pt x="42" y="117"/>
                  </a:lnTo>
                  <a:lnTo>
                    <a:pt x="42" y="117"/>
                  </a:lnTo>
                  <a:lnTo>
                    <a:pt x="42" y="117"/>
                  </a:lnTo>
                  <a:lnTo>
                    <a:pt x="50" y="117"/>
                  </a:lnTo>
                  <a:lnTo>
                    <a:pt x="50" y="117"/>
                  </a:lnTo>
                  <a:lnTo>
                    <a:pt x="50" y="117"/>
                  </a:lnTo>
                  <a:lnTo>
                    <a:pt x="50" y="117"/>
                  </a:lnTo>
                  <a:lnTo>
                    <a:pt x="50" y="109"/>
                  </a:lnTo>
                  <a:lnTo>
                    <a:pt x="59" y="109"/>
                  </a:lnTo>
                  <a:lnTo>
                    <a:pt x="59" y="117"/>
                  </a:lnTo>
                  <a:lnTo>
                    <a:pt x="59" y="117"/>
                  </a:lnTo>
                  <a:lnTo>
                    <a:pt x="59" y="117"/>
                  </a:lnTo>
                  <a:lnTo>
                    <a:pt x="67" y="117"/>
                  </a:lnTo>
                  <a:lnTo>
                    <a:pt x="67" y="117"/>
                  </a:lnTo>
                  <a:lnTo>
                    <a:pt x="67" y="117"/>
                  </a:lnTo>
                  <a:lnTo>
                    <a:pt x="67" y="117"/>
                  </a:lnTo>
                  <a:lnTo>
                    <a:pt x="67" y="117"/>
                  </a:lnTo>
                  <a:lnTo>
                    <a:pt x="67" y="126"/>
                  </a:lnTo>
                  <a:lnTo>
                    <a:pt x="67" y="126"/>
                  </a:lnTo>
                  <a:lnTo>
                    <a:pt x="75" y="126"/>
                  </a:lnTo>
                  <a:lnTo>
                    <a:pt x="75" y="126"/>
                  </a:lnTo>
                  <a:lnTo>
                    <a:pt x="84" y="126"/>
                  </a:lnTo>
                  <a:lnTo>
                    <a:pt x="84" y="126"/>
                  </a:lnTo>
                  <a:lnTo>
                    <a:pt x="84" y="126"/>
                  </a:lnTo>
                  <a:lnTo>
                    <a:pt x="84" y="126"/>
                  </a:lnTo>
                  <a:lnTo>
                    <a:pt x="92" y="126"/>
                  </a:lnTo>
                  <a:lnTo>
                    <a:pt x="92" y="126"/>
                  </a:lnTo>
                  <a:lnTo>
                    <a:pt x="92" y="117"/>
                  </a:lnTo>
                  <a:lnTo>
                    <a:pt x="92" y="117"/>
                  </a:lnTo>
                  <a:lnTo>
                    <a:pt x="92" y="109"/>
                  </a:lnTo>
                  <a:lnTo>
                    <a:pt x="101" y="109"/>
                  </a:lnTo>
                  <a:lnTo>
                    <a:pt x="109" y="109"/>
                  </a:lnTo>
                  <a:lnTo>
                    <a:pt x="117" y="117"/>
                  </a:lnTo>
                  <a:lnTo>
                    <a:pt x="117" y="117"/>
                  </a:lnTo>
                  <a:lnTo>
                    <a:pt x="126" y="126"/>
                  </a:lnTo>
                  <a:lnTo>
                    <a:pt x="126" y="126"/>
                  </a:lnTo>
                  <a:lnTo>
                    <a:pt x="143" y="126"/>
                  </a:lnTo>
                  <a:lnTo>
                    <a:pt x="151" y="126"/>
                  </a:lnTo>
                  <a:lnTo>
                    <a:pt x="151" y="126"/>
                  </a:lnTo>
                  <a:lnTo>
                    <a:pt x="151" y="126"/>
                  </a:lnTo>
                  <a:lnTo>
                    <a:pt x="151" y="126"/>
                  </a:lnTo>
                  <a:lnTo>
                    <a:pt x="151" y="117"/>
                  </a:lnTo>
                  <a:lnTo>
                    <a:pt x="159" y="109"/>
                  </a:lnTo>
                  <a:lnTo>
                    <a:pt x="159" y="109"/>
                  </a:lnTo>
                  <a:lnTo>
                    <a:pt x="168" y="109"/>
                  </a:lnTo>
                  <a:lnTo>
                    <a:pt x="176" y="117"/>
                  </a:lnTo>
                  <a:lnTo>
                    <a:pt x="176" y="117"/>
                  </a:lnTo>
                  <a:lnTo>
                    <a:pt x="185" y="109"/>
                  </a:lnTo>
                  <a:lnTo>
                    <a:pt x="185" y="109"/>
                  </a:lnTo>
                  <a:lnTo>
                    <a:pt x="185" y="109"/>
                  </a:lnTo>
                  <a:lnTo>
                    <a:pt x="185" y="109"/>
                  </a:lnTo>
                  <a:lnTo>
                    <a:pt x="185" y="117"/>
                  </a:lnTo>
                  <a:lnTo>
                    <a:pt x="185" y="117"/>
                  </a:lnTo>
                  <a:lnTo>
                    <a:pt x="185" y="117"/>
                  </a:lnTo>
                  <a:lnTo>
                    <a:pt x="185" y="126"/>
                  </a:lnTo>
                  <a:lnTo>
                    <a:pt x="185" y="126"/>
                  </a:lnTo>
                  <a:lnTo>
                    <a:pt x="185" y="126"/>
                  </a:lnTo>
                  <a:lnTo>
                    <a:pt x="193" y="126"/>
                  </a:lnTo>
                  <a:lnTo>
                    <a:pt x="193" y="126"/>
                  </a:lnTo>
                  <a:lnTo>
                    <a:pt x="193" y="126"/>
                  </a:lnTo>
                  <a:lnTo>
                    <a:pt x="193" y="117"/>
                  </a:lnTo>
                  <a:lnTo>
                    <a:pt x="193" y="117"/>
                  </a:lnTo>
                  <a:lnTo>
                    <a:pt x="201" y="109"/>
                  </a:lnTo>
                  <a:lnTo>
                    <a:pt x="201" y="109"/>
                  </a:lnTo>
                  <a:lnTo>
                    <a:pt x="210" y="117"/>
                  </a:lnTo>
                  <a:lnTo>
                    <a:pt x="218" y="109"/>
                  </a:lnTo>
                  <a:lnTo>
                    <a:pt x="218" y="109"/>
                  </a:lnTo>
                  <a:lnTo>
                    <a:pt x="218" y="109"/>
                  </a:lnTo>
                  <a:lnTo>
                    <a:pt x="227" y="109"/>
                  </a:lnTo>
                  <a:lnTo>
                    <a:pt x="235" y="109"/>
                  </a:lnTo>
                  <a:lnTo>
                    <a:pt x="235" y="109"/>
                  </a:lnTo>
                  <a:lnTo>
                    <a:pt x="235" y="109"/>
                  </a:lnTo>
                  <a:lnTo>
                    <a:pt x="243" y="109"/>
                  </a:lnTo>
                  <a:lnTo>
                    <a:pt x="252" y="109"/>
                  </a:lnTo>
                  <a:lnTo>
                    <a:pt x="252" y="109"/>
                  </a:lnTo>
                  <a:lnTo>
                    <a:pt x="252" y="109"/>
                  </a:lnTo>
                  <a:lnTo>
                    <a:pt x="260" y="101"/>
                  </a:lnTo>
                  <a:lnTo>
                    <a:pt x="269" y="101"/>
                  </a:lnTo>
                  <a:lnTo>
                    <a:pt x="269" y="101"/>
                  </a:lnTo>
                  <a:lnTo>
                    <a:pt x="277" y="101"/>
                  </a:lnTo>
                  <a:lnTo>
                    <a:pt x="285" y="101"/>
                  </a:lnTo>
                  <a:lnTo>
                    <a:pt x="294" y="101"/>
                  </a:lnTo>
                  <a:lnTo>
                    <a:pt x="294" y="101"/>
                  </a:lnTo>
                  <a:lnTo>
                    <a:pt x="294" y="101"/>
                  </a:lnTo>
                  <a:lnTo>
                    <a:pt x="302" y="101"/>
                  </a:lnTo>
                  <a:lnTo>
                    <a:pt x="302" y="101"/>
                  </a:lnTo>
                  <a:lnTo>
                    <a:pt x="311" y="101"/>
                  </a:lnTo>
                  <a:lnTo>
                    <a:pt x="319" y="101"/>
                  </a:lnTo>
                  <a:lnTo>
                    <a:pt x="319" y="101"/>
                  </a:lnTo>
                  <a:lnTo>
                    <a:pt x="319" y="101"/>
                  </a:lnTo>
                  <a:lnTo>
                    <a:pt x="319" y="101"/>
                  </a:lnTo>
                  <a:lnTo>
                    <a:pt x="327" y="101"/>
                  </a:lnTo>
                  <a:lnTo>
                    <a:pt x="327" y="101"/>
                  </a:lnTo>
                  <a:lnTo>
                    <a:pt x="327" y="101"/>
                  </a:lnTo>
                  <a:lnTo>
                    <a:pt x="327" y="92"/>
                  </a:lnTo>
                  <a:lnTo>
                    <a:pt x="327" y="92"/>
                  </a:lnTo>
                  <a:lnTo>
                    <a:pt x="319" y="84"/>
                  </a:lnTo>
                  <a:lnTo>
                    <a:pt x="319" y="84"/>
                  </a:lnTo>
                  <a:lnTo>
                    <a:pt x="319" y="75"/>
                  </a:lnTo>
                  <a:lnTo>
                    <a:pt x="319" y="75"/>
                  </a:lnTo>
                  <a:lnTo>
                    <a:pt x="319" y="75"/>
                  </a:lnTo>
                  <a:lnTo>
                    <a:pt x="319" y="75"/>
                  </a:lnTo>
                  <a:lnTo>
                    <a:pt x="319" y="67"/>
                  </a:lnTo>
                  <a:lnTo>
                    <a:pt x="319" y="67"/>
                  </a:lnTo>
                  <a:lnTo>
                    <a:pt x="319" y="59"/>
                  </a:lnTo>
                  <a:lnTo>
                    <a:pt x="311" y="50"/>
                  </a:lnTo>
                  <a:lnTo>
                    <a:pt x="311" y="50"/>
                  </a:lnTo>
                  <a:lnTo>
                    <a:pt x="319" y="50"/>
                  </a:lnTo>
                  <a:lnTo>
                    <a:pt x="319" y="50"/>
                  </a:lnTo>
                  <a:lnTo>
                    <a:pt x="319" y="42"/>
                  </a:lnTo>
                  <a:lnTo>
                    <a:pt x="319" y="42"/>
                  </a:lnTo>
                  <a:lnTo>
                    <a:pt x="319" y="42"/>
                  </a:lnTo>
                  <a:lnTo>
                    <a:pt x="311" y="42"/>
                  </a:lnTo>
                  <a:lnTo>
                    <a:pt x="311" y="42"/>
                  </a:lnTo>
                  <a:lnTo>
                    <a:pt x="302" y="33"/>
                  </a:lnTo>
                  <a:lnTo>
                    <a:pt x="302" y="25"/>
                  </a:lnTo>
                  <a:lnTo>
                    <a:pt x="302" y="25"/>
                  </a:lnTo>
                  <a:lnTo>
                    <a:pt x="302" y="16"/>
                  </a:lnTo>
                  <a:lnTo>
                    <a:pt x="302" y="16"/>
                  </a:lnTo>
                  <a:lnTo>
                    <a:pt x="302" y="16"/>
                  </a:lnTo>
                  <a:lnTo>
                    <a:pt x="294" y="16"/>
                  </a:lnTo>
                  <a:lnTo>
                    <a:pt x="294" y="16"/>
                  </a:lnTo>
                  <a:lnTo>
                    <a:pt x="285" y="8"/>
                  </a:lnTo>
                  <a:lnTo>
                    <a:pt x="285" y="8"/>
                  </a:lnTo>
                  <a:lnTo>
                    <a:pt x="277" y="8"/>
                  </a:lnTo>
                  <a:lnTo>
                    <a:pt x="277" y="8"/>
                  </a:lnTo>
                  <a:lnTo>
                    <a:pt x="277" y="8"/>
                  </a:lnTo>
                  <a:lnTo>
                    <a:pt x="269" y="8"/>
                  </a:lnTo>
                  <a:lnTo>
                    <a:pt x="269" y="8"/>
                  </a:lnTo>
                  <a:lnTo>
                    <a:pt x="269" y="8"/>
                  </a:lnTo>
                  <a:lnTo>
                    <a:pt x="269" y="8"/>
                  </a:lnTo>
                  <a:lnTo>
                    <a:pt x="269" y="8"/>
                  </a:lnTo>
                  <a:close/>
                  <a:moveTo>
                    <a:pt x="42" y="117"/>
                  </a:moveTo>
                  <a:lnTo>
                    <a:pt x="42" y="117"/>
                  </a:lnTo>
                  <a:lnTo>
                    <a:pt x="42" y="117"/>
                  </a:lnTo>
                  <a:lnTo>
                    <a:pt x="42" y="117"/>
                  </a:lnTo>
                  <a:lnTo>
                    <a:pt x="42" y="117"/>
                  </a:lnTo>
                  <a:lnTo>
                    <a:pt x="42" y="117"/>
                  </a:lnTo>
                  <a:lnTo>
                    <a:pt x="42" y="117"/>
                  </a:lnTo>
                  <a:close/>
                  <a:moveTo>
                    <a:pt x="0" y="42"/>
                  </a:moveTo>
                  <a:lnTo>
                    <a:pt x="8" y="42"/>
                  </a:lnTo>
                  <a:lnTo>
                    <a:pt x="8" y="42"/>
                  </a:lnTo>
                  <a:lnTo>
                    <a:pt x="8" y="42"/>
                  </a:lnTo>
                  <a:lnTo>
                    <a:pt x="8" y="33"/>
                  </a:lnTo>
                  <a:lnTo>
                    <a:pt x="8" y="42"/>
                  </a:lnTo>
                  <a:lnTo>
                    <a:pt x="8" y="42"/>
                  </a:lnTo>
                  <a:lnTo>
                    <a:pt x="0"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p:cNvSpPr>
            <p:nvPr/>
          </p:nvSpPr>
          <p:spPr bwMode="auto">
            <a:xfrm>
              <a:off x="3897" y="2220"/>
              <a:ext cx="168" cy="159"/>
            </a:xfrm>
            <a:custGeom>
              <a:avLst/>
              <a:gdLst>
                <a:gd name="T0" fmla="*/ 168 w 168"/>
                <a:gd name="T1" fmla="*/ 134 h 159"/>
                <a:gd name="T2" fmla="*/ 160 w 168"/>
                <a:gd name="T3" fmla="*/ 134 h 159"/>
                <a:gd name="T4" fmla="*/ 152 w 168"/>
                <a:gd name="T5" fmla="*/ 117 h 159"/>
                <a:gd name="T6" fmla="*/ 152 w 168"/>
                <a:gd name="T7" fmla="*/ 109 h 159"/>
                <a:gd name="T8" fmla="*/ 152 w 168"/>
                <a:gd name="T9" fmla="*/ 101 h 159"/>
                <a:gd name="T10" fmla="*/ 143 w 168"/>
                <a:gd name="T11" fmla="*/ 92 h 159"/>
                <a:gd name="T12" fmla="*/ 143 w 168"/>
                <a:gd name="T13" fmla="*/ 92 h 159"/>
                <a:gd name="T14" fmla="*/ 126 w 168"/>
                <a:gd name="T15" fmla="*/ 84 h 159"/>
                <a:gd name="T16" fmla="*/ 118 w 168"/>
                <a:gd name="T17" fmla="*/ 84 h 159"/>
                <a:gd name="T18" fmla="*/ 118 w 168"/>
                <a:gd name="T19" fmla="*/ 75 h 159"/>
                <a:gd name="T20" fmla="*/ 118 w 168"/>
                <a:gd name="T21" fmla="*/ 75 h 159"/>
                <a:gd name="T22" fmla="*/ 110 w 168"/>
                <a:gd name="T23" fmla="*/ 67 h 159"/>
                <a:gd name="T24" fmla="*/ 110 w 168"/>
                <a:gd name="T25" fmla="*/ 67 h 159"/>
                <a:gd name="T26" fmla="*/ 110 w 168"/>
                <a:gd name="T27" fmla="*/ 58 h 159"/>
                <a:gd name="T28" fmla="*/ 110 w 168"/>
                <a:gd name="T29" fmla="*/ 58 h 159"/>
                <a:gd name="T30" fmla="*/ 110 w 168"/>
                <a:gd name="T31" fmla="*/ 50 h 159"/>
                <a:gd name="T32" fmla="*/ 118 w 168"/>
                <a:gd name="T33" fmla="*/ 42 h 159"/>
                <a:gd name="T34" fmla="*/ 118 w 168"/>
                <a:gd name="T35" fmla="*/ 33 h 159"/>
                <a:gd name="T36" fmla="*/ 118 w 168"/>
                <a:gd name="T37" fmla="*/ 33 h 159"/>
                <a:gd name="T38" fmla="*/ 118 w 168"/>
                <a:gd name="T39" fmla="*/ 25 h 159"/>
                <a:gd name="T40" fmla="*/ 118 w 168"/>
                <a:gd name="T41" fmla="*/ 25 h 159"/>
                <a:gd name="T42" fmla="*/ 110 w 168"/>
                <a:gd name="T43" fmla="*/ 25 h 159"/>
                <a:gd name="T44" fmla="*/ 101 w 168"/>
                <a:gd name="T45" fmla="*/ 25 h 159"/>
                <a:gd name="T46" fmla="*/ 101 w 168"/>
                <a:gd name="T47" fmla="*/ 16 h 159"/>
                <a:gd name="T48" fmla="*/ 93 w 168"/>
                <a:gd name="T49" fmla="*/ 16 h 159"/>
                <a:gd name="T50" fmla="*/ 93 w 168"/>
                <a:gd name="T51" fmla="*/ 8 h 159"/>
                <a:gd name="T52" fmla="*/ 93 w 168"/>
                <a:gd name="T53" fmla="*/ 0 h 159"/>
                <a:gd name="T54" fmla="*/ 84 w 168"/>
                <a:gd name="T55" fmla="*/ 0 h 159"/>
                <a:gd name="T56" fmla="*/ 76 w 168"/>
                <a:gd name="T57" fmla="*/ 0 h 159"/>
                <a:gd name="T58" fmla="*/ 76 w 168"/>
                <a:gd name="T59" fmla="*/ 0 h 159"/>
                <a:gd name="T60" fmla="*/ 59 w 168"/>
                <a:gd name="T61" fmla="*/ 0 h 159"/>
                <a:gd name="T62" fmla="*/ 51 w 168"/>
                <a:gd name="T63" fmla="*/ 0 h 159"/>
                <a:gd name="T64" fmla="*/ 51 w 168"/>
                <a:gd name="T65" fmla="*/ 0 h 159"/>
                <a:gd name="T66" fmla="*/ 42 w 168"/>
                <a:gd name="T67" fmla="*/ 8 h 159"/>
                <a:gd name="T68" fmla="*/ 34 w 168"/>
                <a:gd name="T69" fmla="*/ 8 h 159"/>
                <a:gd name="T70" fmla="*/ 34 w 168"/>
                <a:gd name="T71" fmla="*/ 25 h 159"/>
                <a:gd name="T72" fmla="*/ 34 w 168"/>
                <a:gd name="T73" fmla="*/ 33 h 159"/>
                <a:gd name="T74" fmla="*/ 34 w 168"/>
                <a:gd name="T75" fmla="*/ 42 h 159"/>
                <a:gd name="T76" fmla="*/ 26 w 168"/>
                <a:gd name="T77" fmla="*/ 50 h 159"/>
                <a:gd name="T78" fmla="*/ 0 w 168"/>
                <a:gd name="T79" fmla="*/ 75 h 159"/>
                <a:gd name="T80" fmla="*/ 0 w 168"/>
                <a:gd name="T81" fmla="*/ 75 h 159"/>
                <a:gd name="T82" fmla="*/ 17 w 168"/>
                <a:gd name="T83" fmla="*/ 101 h 159"/>
                <a:gd name="T84" fmla="*/ 135 w 168"/>
                <a:gd name="T85" fmla="*/ 159 h 159"/>
                <a:gd name="T86" fmla="*/ 143 w 168"/>
                <a:gd name="T87" fmla="*/ 143 h 159"/>
                <a:gd name="T88" fmla="*/ 160 w 168"/>
                <a:gd name="T89" fmla="*/ 143 h 159"/>
                <a:gd name="T90" fmla="*/ 160 w 168"/>
                <a:gd name="T91" fmla="*/ 143 h 159"/>
                <a:gd name="T92" fmla="*/ 168 w 168"/>
                <a:gd name="T93"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9">
                  <a:moveTo>
                    <a:pt x="168" y="134"/>
                  </a:moveTo>
                  <a:lnTo>
                    <a:pt x="168" y="134"/>
                  </a:lnTo>
                  <a:lnTo>
                    <a:pt x="160" y="134"/>
                  </a:lnTo>
                  <a:lnTo>
                    <a:pt x="160" y="134"/>
                  </a:lnTo>
                  <a:lnTo>
                    <a:pt x="160" y="117"/>
                  </a:lnTo>
                  <a:lnTo>
                    <a:pt x="152" y="117"/>
                  </a:lnTo>
                  <a:lnTo>
                    <a:pt x="152" y="117"/>
                  </a:lnTo>
                  <a:lnTo>
                    <a:pt x="152" y="109"/>
                  </a:lnTo>
                  <a:lnTo>
                    <a:pt x="152" y="109"/>
                  </a:lnTo>
                  <a:lnTo>
                    <a:pt x="152" y="101"/>
                  </a:lnTo>
                  <a:lnTo>
                    <a:pt x="152" y="101"/>
                  </a:lnTo>
                  <a:lnTo>
                    <a:pt x="143" y="92"/>
                  </a:lnTo>
                  <a:lnTo>
                    <a:pt x="143" y="92"/>
                  </a:lnTo>
                  <a:lnTo>
                    <a:pt x="143" y="92"/>
                  </a:lnTo>
                  <a:lnTo>
                    <a:pt x="126" y="84"/>
                  </a:lnTo>
                  <a:lnTo>
                    <a:pt x="126" y="84"/>
                  </a:lnTo>
                  <a:lnTo>
                    <a:pt x="126" y="84"/>
                  </a:lnTo>
                  <a:lnTo>
                    <a:pt x="118" y="84"/>
                  </a:lnTo>
                  <a:lnTo>
                    <a:pt x="118" y="75"/>
                  </a:lnTo>
                  <a:lnTo>
                    <a:pt x="118" y="75"/>
                  </a:lnTo>
                  <a:lnTo>
                    <a:pt x="118" y="75"/>
                  </a:lnTo>
                  <a:lnTo>
                    <a:pt x="118" y="75"/>
                  </a:lnTo>
                  <a:lnTo>
                    <a:pt x="118" y="67"/>
                  </a:lnTo>
                  <a:lnTo>
                    <a:pt x="110" y="67"/>
                  </a:lnTo>
                  <a:lnTo>
                    <a:pt x="110" y="67"/>
                  </a:lnTo>
                  <a:lnTo>
                    <a:pt x="110" y="67"/>
                  </a:lnTo>
                  <a:lnTo>
                    <a:pt x="110" y="67"/>
                  </a:lnTo>
                  <a:lnTo>
                    <a:pt x="110" y="58"/>
                  </a:lnTo>
                  <a:lnTo>
                    <a:pt x="110" y="58"/>
                  </a:lnTo>
                  <a:lnTo>
                    <a:pt x="110" y="58"/>
                  </a:lnTo>
                  <a:lnTo>
                    <a:pt x="110" y="50"/>
                  </a:lnTo>
                  <a:lnTo>
                    <a:pt x="110" y="50"/>
                  </a:lnTo>
                  <a:lnTo>
                    <a:pt x="110" y="42"/>
                  </a:lnTo>
                  <a:lnTo>
                    <a:pt x="118" y="42"/>
                  </a:lnTo>
                  <a:lnTo>
                    <a:pt x="118" y="42"/>
                  </a:lnTo>
                  <a:lnTo>
                    <a:pt x="118" y="33"/>
                  </a:lnTo>
                  <a:lnTo>
                    <a:pt x="118" y="33"/>
                  </a:lnTo>
                  <a:lnTo>
                    <a:pt x="118" y="33"/>
                  </a:lnTo>
                  <a:lnTo>
                    <a:pt x="118" y="33"/>
                  </a:lnTo>
                  <a:lnTo>
                    <a:pt x="118" y="25"/>
                  </a:lnTo>
                  <a:lnTo>
                    <a:pt x="118" y="25"/>
                  </a:lnTo>
                  <a:lnTo>
                    <a:pt x="118" y="25"/>
                  </a:lnTo>
                  <a:lnTo>
                    <a:pt x="118" y="25"/>
                  </a:lnTo>
                  <a:lnTo>
                    <a:pt x="110" y="25"/>
                  </a:lnTo>
                  <a:lnTo>
                    <a:pt x="110" y="25"/>
                  </a:lnTo>
                  <a:lnTo>
                    <a:pt x="101" y="25"/>
                  </a:lnTo>
                  <a:lnTo>
                    <a:pt x="101" y="25"/>
                  </a:lnTo>
                  <a:lnTo>
                    <a:pt x="101" y="16"/>
                  </a:lnTo>
                  <a:lnTo>
                    <a:pt x="101" y="16"/>
                  </a:lnTo>
                  <a:lnTo>
                    <a:pt x="93" y="16"/>
                  </a:lnTo>
                  <a:lnTo>
                    <a:pt x="93" y="16"/>
                  </a:lnTo>
                  <a:lnTo>
                    <a:pt x="93" y="8"/>
                  </a:lnTo>
                  <a:lnTo>
                    <a:pt x="93" y="8"/>
                  </a:lnTo>
                  <a:lnTo>
                    <a:pt x="93" y="0"/>
                  </a:lnTo>
                  <a:lnTo>
                    <a:pt x="84" y="0"/>
                  </a:lnTo>
                  <a:lnTo>
                    <a:pt x="84" y="0"/>
                  </a:lnTo>
                  <a:lnTo>
                    <a:pt x="76" y="0"/>
                  </a:lnTo>
                  <a:lnTo>
                    <a:pt x="76" y="0"/>
                  </a:lnTo>
                  <a:lnTo>
                    <a:pt x="76" y="0"/>
                  </a:lnTo>
                  <a:lnTo>
                    <a:pt x="76" y="0"/>
                  </a:lnTo>
                  <a:lnTo>
                    <a:pt x="68" y="0"/>
                  </a:lnTo>
                  <a:lnTo>
                    <a:pt x="59" y="0"/>
                  </a:lnTo>
                  <a:lnTo>
                    <a:pt x="59" y="0"/>
                  </a:lnTo>
                  <a:lnTo>
                    <a:pt x="51" y="0"/>
                  </a:lnTo>
                  <a:lnTo>
                    <a:pt x="51" y="0"/>
                  </a:lnTo>
                  <a:lnTo>
                    <a:pt x="51" y="0"/>
                  </a:lnTo>
                  <a:lnTo>
                    <a:pt x="51" y="8"/>
                  </a:lnTo>
                  <a:lnTo>
                    <a:pt x="42" y="8"/>
                  </a:lnTo>
                  <a:lnTo>
                    <a:pt x="42" y="8"/>
                  </a:lnTo>
                  <a:lnTo>
                    <a:pt x="34" y="8"/>
                  </a:lnTo>
                  <a:lnTo>
                    <a:pt x="34" y="16"/>
                  </a:lnTo>
                  <a:lnTo>
                    <a:pt x="34" y="25"/>
                  </a:lnTo>
                  <a:lnTo>
                    <a:pt x="34" y="25"/>
                  </a:lnTo>
                  <a:lnTo>
                    <a:pt x="34" y="33"/>
                  </a:lnTo>
                  <a:lnTo>
                    <a:pt x="34" y="42"/>
                  </a:lnTo>
                  <a:lnTo>
                    <a:pt x="34" y="42"/>
                  </a:lnTo>
                  <a:lnTo>
                    <a:pt x="34" y="50"/>
                  </a:lnTo>
                  <a:lnTo>
                    <a:pt x="26" y="50"/>
                  </a:lnTo>
                  <a:lnTo>
                    <a:pt x="26" y="58"/>
                  </a:lnTo>
                  <a:lnTo>
                    <a:pt x="0" y="75"/>
                  </a:lnTo>
                  <a:lnTo>
                    <a:pt x="0" y="75"/>
                  </a:lnTo>
                  <a:lnTo>
                    <a:pt x="0" y="75"/>
                  </a:lnTo>
                  <a:lnTo>
                    <a:pt x="9" y="101"/>
                  </a:lnTo>
                  <a:lnTo>
                    <a:pt x="17" y="101"/>
                  </a:lnTo>
                  <a:lnTo>
                    <a:pt x="101" y="159"/>
                  </a:lnTo>
                  <a:lnTo>
                    <a:pt x="135" y="159"/>
                  </a:lnTo>
                  <a:lnTo>
                    <a:pt x="143" y="151"/>
                  </a:lnTo>
                  <a:lnTo>
                    <a:pt x="143" y="143"/>
                  </a:lnTo>
                  <a:lnTo>
                    <a:pt x="152" y="143"/>
                  </a:lnTo>
                  <a:lnTo>
                    <a:pt x="160" y="143"/>
                  </a:lnTo>
                  <a:lnTo>
                    <a:pt x="160" y="143"/>
                  </a:lnTo>
                  <a:lnTo>
                    <a:pt x="160" y="143"/>
                  </a:lnTo>
                  <a:lnTo>
                    <a:pt x="168" y="134"/>
                  </a:lnTo>
                  <a:lnTo>
                    <a:pt x="168" y="1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4032" y="2363"/>
              <a:ext cx="33" cy="25"/>
            </a:xfrm>
            <a:custGeom>
              <a:avLst/>
              <a:gdLst>
                <a:gd name="T0" fmla="*/ 0 w 33"/>
                <a:gd name="T1" fmla="*/ 16 h 25"/>
                <a:gd name="T2" fmla="*/ 8 w 33"/>
                <a:gd name="T3" fmla="*/ 8 h 25"/>
                <a:gd name="T4" fmla="*/ 8 w 33"/>
                <a:gd name="T5" fmla="*/ 0 h 25"/>
                <a:gd name="T6" fmla="*/ 17 w 33"/>
                <a:gd name="T7" fmla="*/ 0 h 25"/>
                <a:gd name="T8" fmla="*/ 25 w 33"/>
                <a:gd name="T9" fmla="*/ 0 h 25"/>
                <a:gd name="T10" fmla="*/ 25 w 33"/>
                <a:gd name="T11" fmla="*/ 0 h 25"/>
                <a:gd name="T12" fmla="*/ 25 w 33"/>
                <a:gd name="T13" fmla="*/ 0 h 25"/>
                <a:gd name="T14" fmla="*/ 25 w 33"/>
                <a:gd name="T15" fmla="*/ 0 h 25"/>
                <a:gd name="T16" fmla="*/ 33 w 33"/>
                <a:gd name="T17" fmla="*/ 8 h 25"/>
                <a:gd name="T18" fmla="*/ 17 w 33"/>
                <a:gd name="T19" fmla="*/ 8 h 25"/>
                <a:gd name="T20" fmla="*/ 25 w 33"/>
                <a:gd name="T21" fmla="*/ 16 h 25"/>
                <a:gd name="T22" fmla="*/ 25 w 33"/>
                <a:gd name="T23" fmla="*/ 16 h 25"/>
                <a:gd name="T24" fmla="*/ 25 w 33"/>
                <a:gd name="T25" fmla="*/ 16 h 25"/>
                <a:gd name="T26" fmla="*/ 25 w 33"/>
                <a:gd name="T27" fmla="*/ 16 h 25"/>
                <a:gd name="T28" fmla="*/ 33 w 33"/>
                <a:gd name="T29" fmla="*/ 16 h 25"/>
                <a:gd name="T30" fmla="*/ 33 w 33"/>
                <a:gd name="T31" fmla="*/ 16 h 25"/>
                <a:gd name="T32" fmla="*/ 33 w 33"/>
                <a:gd name="T33" fmla="*/ 25 h 25"/>
                <a:gd name="T34" fmla="*/ 33 w 33"/>
                <a:gd name="T35" fmla="*/ 25 h 25"/>
                <a:gd name="T36" fmla="*/ 17 w 33"/>
                <a:gd name="T37" fmla="*/ 25 h 25"/>
                <a:gd name="T38" fmla="*/ 17 w 33"/>
                <a:gd name="T39" fmla="*/ 25 h 25"/>
                <a:gd name="T40" fmla="*/ 0 w 33"/>
                <a:gd name="T41" fmla="*/ 16 h 25"/>
                <a:gd name="T42" fmla="*/ 0 w 33"/>
                <a:gd name="T4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5">
                  <a:moveTo>
                    <a:pt x="0" y="16"/>
                  </a:moveTo>
                  <a:lnTo>
                    <a:pt x="8" y="8"/>
                  </a:lnTo>
                  <a:lnTo>
                    <a:pt x="8" y="0"/>
                  </a:lnTo>
                  <a:lnTo>
                    <a:pt x="17" y="0"/>
                  </a:lnTo>
                  <a:lnTo>
                    <a:pt x="25" y="0"/>
                  </a:lnTo>
                  <a:lnTo>
                    <a:pt x="25" y="0"/>
                  </a:lnTo>
                  <a:lnTo>
                    <a:pt x="25" y="0"/>
                  </a:lnTo>
                  <a:lnTo>
                    <a:pt x="25" y="0"/>
                  </a:lnTo>
                  <a:lnTo>
                    <a:pt x="33" y="8"/>
                  </a:lnTo>
                  <a:lnTo>
                    <a:pt x="17" y="8"/>
                  </a:lnTo>
                  <a:lnTo>
                    <a:pt x="25" y="16"/>
                  </a:lnTo>
                  <a:lnTo>
                    <a:pt x="25" y="16"/>
                  </a:lnTo>
                  <a:lnTo>
                    <a:pt x="25" y="16"/>
                  </a:lnTo>
                  <a:lnTo>
                    <a:pt x="25" y="16"/>
                  </a:lnTo>
                  <a:lnTo>
                    <a:pt x="33" y="16"/>
                  </a:lnTo>
                  <a:lnTo>
                    <a:pt x="33" y="16"/>
                  </a:lnTo>
                  <a:lnTo>
                    <a:pt x="33" y="25"/>
                  </a:lnTo>
                  <a:lnTo>
                    <a:pt x="33" y="25"/>
                  </a:lnTo>
                  <a:lnTo>
                    <a:pt x="17" y="25"/>
                  </a:lnTo>
                  <a:lnTo>
                    <a:pt x="17" y="25"/>
                  </a:lnTo>
                  <a:lnTo>
                    <a:pt x="0" y="16"/>
                  </a:lnTo>
                  <a:lnTo>
                    <a:pt x="0" y="1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3780" y="2253"/>
              <a:ext cx="33" cy="25"/>
            </a:xfrm>
            <a:custGeom>
              <a:avLst/>
              <a:gdLst>
                <a:gd name="T0" fmla="*/ 8 w 33"/>
                <a:gd name="T1" fmla="*/ 25 h 25"/>
                <a:gd name="T2" fmla="*/ 0 w 33"/>
                <a:gd name="T3" fmla="*/ 17 h 25"/>
                <a:gd name="T4" fmla="*/ 0 w 33"/>
                <a:gd name="T5" fmla="*/ 17 h 25"/>
                <a:gd name="T6" fmla="*/ 0 w 33"/>
                <a:gd name="T7" fmla="*/ 9 h 25"/>
                <a:gd name="T8" fmla="*/ 0 w 33"/>
                <a:gd name="T9" fmla="*/ 9 h 25"/>
                <a:gd name="T10" fmla="*/ 0 w 33"/>
                <a:gd name="T11" fmla="*/ 9 h 25"/>
                <a:gd name="T12" fmla="*/ 8 w 33"/>
                <a:gd name="T13" fmla="*/ 9 h 25"/>
                <a:gd name="T14" fmla="*/ 8 w 33"/>
                <a:gd name="T15" fmla="*/ 9 h 25"/>
                <a:gd name="T16" fmla="*/ 8 w 33"/>
                <a:gd name="T17" fmla="*/ 9 h 25"/>
                <a:gd name="T18" fmla="*/ 8 w 33"/>
                <a:gd name="T19" fmla="*/ 9 h 25"/>
                <a:gd name="T20" fmla="*/ 17 w 33"/>
                <a:gd name="T21" fmla="*/ 9 h 25"/>
                <a:gd name="T22" fmla="*/ 17 w 33"/>
                <a:gd name="T23" fmla="*/ 9 h 25"/>
                <a:gd name="T24" fmla="*/ 17 w 33"/>
                <a:gd name="T25" fmla="*/ 9 h 25"/>
                <a:gd name="T26" fmla="*/ 25 w 33"/>
                <a:gd name="T27" fmla="*/ 0 h 25"/>
                <a:gd name="T28" fmla="*/ 33 w 33"/>
                <a:gd name="T29" fmla="*/ 0 h 25"/>
                <a:gd name="T30" fmla="*/ 33 w 33"/>
                <a:gd name="T31" fmla="*/ 0 h 25"/>
                <a:gd name="T32" fmla="*/ 33 w 33"/>
                <a:gd name="T33" fmla="*/ 0 h 25"/>
                <a:gd name="T34" fmla="*/ 33 w 33"/>
                <a:gd name="T35" fmla="*/ 0 h 25"/>
                <a:gd name="T36" fmla="*/ 33 w 33"/>
                <a:gd name="T37" fmla="*/ 9 h 25"/>
                <a:gd name="T38" fmla="*/ 25 w 33"/>
                <a:gd name="T39" fmla="*/ 9 h 25"/>
                <a:gd name="T40" fmla="*/ 25 w 33"/>
                <a:gd name="T41" fmla="*/ 17 h 25"/>
                <a:gd name="T42" fmla="*/ 25 w 33"/>
                <a:gd name="T43" fmla="*/ 17 h 25"/>
                <a:gd name="T44" fmla="*/ 25 w 33"/>
                <a:gd name="T45" fmla="*/ 17 h 25"/>
                <a:gd name="T46" fmla="*/ 25 w 33"/>
                <a:gd name="T47" fmla="*/ 17 h 25"/>
                <a:gd name="T48" fmla="*/ 17 w 33"/>
                <a:gd name="T49" fmla="*/ 17 h 25"/>
                <a:gd name="T50" fmla="*/ 17 w 33"/>
                <a:gd name="T51" fmla="*/ 25 h 25"/>
                <a:gd name="T52" fmla="*/ 8 w 33"/>
                <a:gd name="T53" fmla="*/ 25 h 25"/>
                <a:gd name="T54" fmla="*/ 8 w 33"/>
                <a:gd name="T55" fmla="*/ 25 h 25"/>
                <a:gd name="T56" fmla="*/ 8 w 33"/>
                <a:gd name="T5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5">
                  <a:moveTo>
                    <a:pt x="8" y="25"/>
                  </a:moveTo>
                  <a:lnTo>
                    <a:pt x="0" y="17"/>
                  </a:lnTo>
                  <a:lnTo>
                    <a:pt x="0" y="17"/>
                  </a:lnTo>
                  <a:lnTo>
                    <a:pt x="0" y="9"/>
                  </a:lnTo>
                  <a:lnTo>
                    <a:pt x="0" y="9"/>
                  </a:lnTo>
                  <a:lnTo>
                    <a:pt x="0" y="9"/>
                  </a:lnTo>
                  <a:lnTo>
                    <a:pt x="8" y="9"/>
                  </a:lnTo>
                  <a:lnTo>
                    <a:pt x="8" y="9"/>
                  </a:lnTo>
                  <a:lnTo>
                    <a:pt x="8" y="9"/>
                  </a:lnTo>
                  <a:lnTo>
                    <a:pt x="8" y="9"/>
                  </a:lnTo>
                  <a:lnTo>
                    <a:pt x="17" y="9"/>
                  </a:lnTo>
                  <a:lnTo>
                    <a:pt x="17" y="9"/>
                  </a:lnTo>
                  <a:lnTo>
                    <a:pt x="17" y="9"/>
                  </a:lnTo>
                  <a:lnTo>
                    <a:pt x="25" y="0"/>
                  </a:lnTo>
                  <a:lnTo>
                    <a:pt x="33" y="0"/>
                  </a:lnTo>
                  <a:lnTo>
                    <a:pt x="33" y="0"/>
                  </a:lnTo>
                  <a:lnTo>
                    <a:pt x="33" y="0"/>
                  </a:lnTo>
                  <a:lnTo>
                    <a:pt x="33" y="0"/>
                  </a:lnTo>
                  <a:lnTo>
                    <a:pt x="33" y="9"/>
                  </a:lnTo>
                  <a:lnTo>
                    <a:pt x="25" y="9"/>
                  </a:lnTo>
                  <a:lnTo>
                    <a:pt x="25" y="17"/>
                  </a:lnTo>
                  <a:lnTo>
                    <a:pt x="25" y="17"/>
                  </a:lnTo>
                  <a:lnTo>
                    <a:pt x="25" y="17"/>
                  </a:lnTo>
                  <a:lnTo>
                    <a:pt x="25" y="17"/>
                  </a:lnTo>
                  <a:lnTo>
                    <a:pt x="17" y="17"/>
                  </a:lnTo>
                  <a:lnTo>
                    <a:pt x="17" y="25"/>
                  </a:lnTo>
                  <a:lnTo>
                    <a:pt x="8" y="25"/>
                  </a:lnTo>
                  <a:lnTo>
                    <a:pt x="8" y="25"/>
                  </a:lnTo>
                  <a:lnTo>
                    <a:pt x="8"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p:cNvSpPr>
            <p:nvPr/>
          </p:nvSpPr>
          <p:spPr bwMode="auto">
            <a:xfrm>
              <a:off x="3839" y="2220"/>
              <a:ext cx="109" cy="101"/>
            </a:xfrm>
            <a:custGeom>
              <a:avLst/>
              <a:gdLst>
                <a:gd name="T0" fmla="*/ 84 w 109"/>
                <a:gd name="T1" fmla="*/ 58 h 101"/>
                <a:gd name="T2" fmla="*/ 92 w 109"/>
                <a:gd name="T3" fmla="*/ 50 h 101"/>
                <a:gd name="T4" fmla="*/ 92 w 109"/>
                <a:gd name="T5" fmla="*/ 42 h 101"/>
                <a:gd name="T6" fmla="*/ 92 w 109"/>
                <a:gd name="T7" fmla="*/ 25 h 101"/>
                <a:gd name="T8" fmla="*/ 92 w 109"/>
                <a:gd name="T9" fmla="*/ 16 h 101"/>
                <a:gd name="T10" fmla="*/ 100 w 109"/>
                <a:gd name="T11" fmla="*/ 8 h 101"/>
                <a:gd name="T12" fmla="*/ 109 w 109"/>
                <a:gd name="T13" fmla="*/ 8 h 101"/>
                <a:gd name="T14" fmla="*/ 109 w 109"/>
                <a:gd name="T15" fmla="*/ 0 h 101"/>
                <a:gd name="T16" fmla="*/ 92 w 109"/>
                <a:gd name="T17" fmla="*/ 0 h 101"/>
                <a:gd name="T18" fmla="*/ 84 w 109"/>
                <a:gd name="T19" fmla="*/ 0 h 101"/>
                <a:gd name="T20" fmla="*/ 67 w 109"/>
                <a:gd name="T21" fmla="*/ 8 h 101"/>
                <a:gd name="T22" fmla="*/ 67 w 109"/>
                <a:gd name="T23" fmla="*/ 8 h 101"/>
                <a:gd name="T24" fmla="*/ 50 w 109"/>
                <a:gd name="T25" fmla="*/ 8 h 101"/>
                <a:gd name="T26" fmla="*/ 50 w 109"/>
                <a:gd name="T27" fmla="*/ 8 h 101"/>
                <a:gd name="T28" fmla="*/ 33 w 109"/>
                <a:gd name="T29" fmla="*/ 8 h 101"/>
                <a:gd name="T30" fmla="*/ 33 w 109"/>
                <a:gd name="T31" fmla="*/ 8 h 101"/>
                <a:gd name="T32" fmla="*/ 16 w 109"/>
                <a:gd name="T33" fmla="*/ 8 h 101"/>
                <a:gd name="T34" fmla="*/ 8 w 109"/>
                <a:gd name="T35" fmla="*/ 16 h 101"/>
                <a:gd name="T36" fmla="*/ 8 w 109"/>
                <a:gd name="T37" fmla="*/ 25 h 101"/>
                <a:gd name="T38" fmla="*/ 8 w 109"/>
                <a:gd name="T39" fmla="*/ 25 h 101"/>
                <a:gd name="T40" fmla="*/ 0 w 109"/>
                <a:gd name="T41" fmla="*/ 25 h 101"/>
                <a:gd name="T42" fmla="*/ 0 w 109"/>
                <a:gd name="T43" fmla="*/ 25 h 101"/>
                <a:gd name="T44" fmla="*/ 0 w 109"/>
                <a:gd name="T45" fmla="*/ 42 h 101"/>
                <a:gd name="T46" fmla="*/ 0 w 109"/>
                <a:gd name="T47" fmla="*/ 50 h 101"/>
                <a:gd name="T48" fmla="*/ 8 w 109"/>
                <a:gd name="T49" fmla="*/ 58 h 101"/>
                <a:gd name="T50" fmla="*/ 16 w 109"/>
                <a:gd name="T51" fmla="*/ 58 h 101"/>
                <a:gd name="T52" fmla="*/ 16 w 109"/>
                <a:gd name="T53" fmla="*/ 67 h 101"/>
                <a:gd name="T54" fmla="*/ 8 w 109"/>
                <a:gd name="T55" fmla="*/ 67 h 101"/>
                <a:gd name="T56" fmla="*/ 8 w 109"/>
                <a:gd name="T57" fmla="*/ 75 h 101"/>
                <a:gd name="T58" fmla="*/ 0 w 109"/>
                <a:gd name="T59" fmla="*/ 75 h 101"/>
                <a:gd name="T60" fmla="*/ 8 w 109"/>
                <a:gd name="T61" fmla="*/ 84 h 101"/>
                <a:gd name="T62" fmla="*/ 8 w 109"/>
                <a:gd name="T63" fmla="*/ 92 h 101"/>
                <a:gd name="T64" fmla="*/ 16 w 109"/>
                <a:gd name="T65" fmla="*/ 92 h 101"/>
                <a:gd name="T66" fmla="*/ 16 w 109"/>
                <a:gd name="T67" fmla="*/ 101 h 101"/>
                <a:gd name="T68" fmla="*/ 58 w 109"/>
                <a:gd name="T69" fmla="*/ 7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01">
                  <a:moveTo>
                    <a:pt x="58" y="75"/>
                  </a:moveTo>
                  <a:lnTo>
                    <a:pt x="84" y="58"/>
                  </a:lnTo>
                  <a:lnTo>
                    <a:pt x="84" y="50"/>
                  </a:lnTo>
                  <a:lnTo>
                    <a:pt x="92" y="50"/>
                  </a:lnTo>
                  <a:lnTo>
                    <a:pt x="92" y="42"/>
                  </a:lnTo>
                  <a:lnTo>
                    <a:pt x="92" y="42"/>
                  </a:lnTo>
                  <a:lnTo>
                    <a:pt x="92" y="33"/>
                  </a:lnTo>
                  <a:lnTo>
                    <a:pt x="92" y="25"/>
                  </a:lnTo>
                  <a:lnTo>
                    <a:pt x="92" y="25"/>
                  </a:lnTo>
                  <a:lnTo>
                    <a:pt x="92" y="16"/>
                  </a:lnTo>
                  <a:lnTo>
                    <a:pt x="92" y="8"/>
                  </a:lnTo>
                  <a:lnTo>
                    <a:pt x="100" y="8"/>
                  </a:lnTo>
                  <a:lnTo>
                    <a:pt x="100" y="8"/>
                  </a:lnTo>
                  <a:lnTo>
                    <a:pt x="109" y="8"/>
                  </a:lnTo>
                  <a:lnTo>
                    <a:pt x="109" y="0"/>
                  </a:lnTo>
                  <a:lnTo>
                    <a:pt x="109" y="0"/>
                  </a:lnTo>
                  <a:lnTo>
                    <a:pt x="100" y="0"/>
                  </a:lnTo>
                  <a:lnTo>
                    <a:pt x="92" y="0"/>
                  </a:lnTo>
                  <a:lnTo>
                    <a:pt x="84" y="0"/>
                  </a:lnTo>
                  <a:lnTo>
                    <a:pt x="84" y="0"/>
                  </a:lnTo>
                  <a:lnTo>
                    <a:pt x="75" y="0"/>
                  </a:lnTo>
                  <a:lnTo>
                    <a:pt x="67" y="8"/>
                  </a:lnTo>
                  <a:lnTo>
                    <a:pt x="67" y="8"/>
                  </a:lnTo>
                  <a:lnTo>
                    <a:pt x="67" y="8"/>
                  </a:lnTo>
                  <a:lnTo>
                    <a:pt x="58" y="8"/>
                  </a:lnTo>
                  <a:lnTo>
                    <a:pt x="50" y="8"/>
                  </a:lnTo>
                  <a:lnTo>
                    <a:pt x="50" y="8"/>
                  </a:lnTo>
                  <a:lnTo>
                    <a:pt x="50" y="8"/>
                  </a:lnTo>
                  <a:lnTo>
                    <a:pt x="42" y="8"/>
                  </a:lnTo>
                  <a:lnTo>
                    <a:pt x="33" y="8"/>
                  </a:lnTo>
                  <a:lnTo>
                    <a:pt x="33" y="8"/>
                  </a:lnTo>
                  <a:lnTo>
                    <a:pt x="33" y="8"/>
                  </a:lnTo>
                  <a:lnTo>
                    <a:pt x="25" y="16"/>
                  </a:lnTo>
                  <a:lnTo>
                    <a:pt x="16" y="8"/>
                  </a:lnTo>
                  <a:lnTo>
                    <a:pt x="16" y="8"/>
                  </a:lnTo>
                  <a:lnTo>
                    <a:pt x="8" y="16"/>
                  </a:lnTo>
                  <a:lnTo>
                    <a:pt x="8" y="16"/>
                  </a:lnTo>
                  <a:lnTo>
                    <a:pt x="8" y="25"/>
                  </a:lnTo>
                  <a:lnTo>
                    <a:pt x="8" y="25"/>
                  </a:lnTo>
                  <a:lnTo>
                    <a:pt x="8" y="25"/>
                  </a:lnTo>
                  <a:lnTo>
                    <a:pt x="0" y="25"/>
                  </a:lnTo>
                  <a:lnTo>
                    <a:pt x="0" y="25"/>
                  </a:lnTo>
                  <a:lnTo>
                    <a:pt x="0" y="25"/>
                  </a:lnTo>
                  <a:lnTo>
                    <a:pt x="0" y="25"/>
                  </a:lnTo>
                  <a:lnTo>
                    <a:pt x="0" y="33"/>
                  </a:lnTo>
                  <a:lnTo>
                    <a:pt x="0" y="42"/>
                  </a:lnTo>
                  <a:lnTo>
                    <a:pt x="0" y="42"/>
                  </a:lnTo>
                  <a:lnTo>
                    <a:pt x="0" y="50"/>
                  </a:lnTo>
                  <a:lnTo>
                    <a:pt x="0" y="50"/>
                  </a:lnTo>
                  <a:lnTo>
                    <a:pt x="8" y="58"/>
                  </a:lnTo>
                  <a:lnTo>
                    <a:pt x="8" y="58"/>
                  </a:lnTo>
                  <a:lnTo>
                    <a:pt x="16" y="58"/>
                  </a:lnTo>
                  <a:lnTo>
                    <a:pt x="16" y="67"/>
                  </a:lnTo>
                  <a:lnTo>
                    <a:pt x="16" y="67"/>
                  </a:lnTo>
                  <a:lnTo>
                    <a:pt x="8" y="67"/>
                  </a:lnTo>
                  <a:lnTo>
                    <a:pt x="8" y="67"/>
                  </a:lnTo>
                  <a:lnTo>
                    <a:pt x="8" y="67"/>
                  </a:lnTo>
                  <a:lnTo>
                    <a:pt x="8" y="75"/>
                  </a:lnTo>
                  <a:lnTo>
                    <a:pt x="0" y="75"/>
                  </a:lnTo>
                  <a:lnTo>
                    <a:pt x="0" y="75"/>
                  </a:lnTo>
                  <a:lnTo>
                    <a:pt x="0" y="84"/>
                  </a:lnTo>
                  <a:lnTo>
                    <a:pt x="8" y="84"/>
                  </a:lnTo>
                  <a:lnTo>
                    <a:pt x="8" y="92"/>
                  </a:lnTo>
                  <a:lnTo>
                    <a:pt x="8" y="92"/>
                  </a:lnTo>
                  <a:lnTo>
                    <a:pt x="8" y="92"/>
                  </a:lnTo>
                  <a:lnTo>
                    <a:pt x="16" y="92"/>
                  </a:lnTo>
                  <a:lnTo>
                    <a:pt x="16" y="101"/>
                  </a:lnTo>
                  <a:lnTo>
                    <a:pt x="16" y="101"/>
                  </a:lnTo>
                  <a:lnTo>
                    <a:pt x="16" y="101"/>
                  </a:lnTo>
                  <a:lnTo>
                    <a:pt x="58" y="75"/>
                  </a:lnTo>
                  <a:lnTo>
                    <a:pt x="58"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3813" y="2295"/>
              <a:ext cx="26" cy="84"/>
            </a:xfrm>
            <a:custGeom>
              <a:avLst/>
              <a:gdLst>
                <a:gd name="T0" fmla="*/ 17 w 26"/>
                <a:gd name="T1" fmla="*/ 84 h 84"/>
                <a:gd name="T2" fmla="*/ 17 w 26"/>
                <a:gd name="T3" fmla="*/ 76 h 84"/>
                <a:gd name="T4" fmla="*/ 17 w 26"/>
                <a:gd name="T5" fmla="*/ 76 h 84"/>
                <a:gd name="T6" fmla="*/ 17 w 26"/>
                <a:gd name="T7" fmla="*/ 76 h 84"/>
                <a:gd name="T8" fmla="*/ 26 w 26"/>
                <a:gd name="T9" fmla="*/ 76 h 84"/>
                <a:gd name="T10" fmla="*/ 26 w 26"/>
                <a:gd name="T11" fmla="*/ 68 h 84"/>
                <a:gd name="T12" fmla="*/ 26 w 26"/>
                <a:gd name="T13" fmla="*/ 68 h 84"/>
                <a:gd name="T14" fmla="*/ 26 w 26"/>
                <a:gd name="T15" fmla="*/ 59 h 84"/>
                <a:gd name="T16" fmla="*/ 26 w 26"/>
                <a:gd name="T17" fmla="*/ 59 h 84"/>
                <a:gd name="T18" fmla="*/ 26 w 26"/>
                <a:gd name="T19" fmla="*/ 59 h 84"/>
                <a:gd name="T20" fmla="*/ 26 w 26"/>
                <a:gd name="T21" fmla="*/ 51 h 84"/>
                <a:gd name="T22" fmla="*/ 26 w 26"/>
                <a:gd name="T23" fmla="*/ 51 h 84"/>
                <a:gd name="T24" fmla="*/ 26 w 26"/>
                <a:gd name="T25" fmla="*/ 42 h 84"/>
                <a:gd name="T26" fmla="*/ 26 w 26"/>
                <a:gd name="T27" fmla="*/ 42 h 84"/>
                <a:gd name="T28" fmla="*/ 26 w 26"/>
                <a:gd name="T29" fmla="*/ 42 h 84"/>
                <a:gd name="T30" fmla="*/ 17 w 26"/>
                <a:gd name="T31" fmla="*/ 42 h 84"/>
                <a:gd name="T32" fmla="*/ 17 w 26"/>
                <a:gd name="T33" fmla="*/ 42 h 84"/>
                <a:gd name="T34" fmla="*/ 17 w 26"/>
                <a:gd name="T35" fmla="*/ 34 h 84"/>
                <a:gd name="T36" fmla="*/ 17 w 26"/>
                <a:gd name="T37" fmla="*/ 26 h 84"/>
                <a:gd name="T38" fmla="*/ 17 w 26"/>
                <a:gd name="T39" fmla="*/ 26 h 84"/>
                <a:gd name="T40" fmla="*/ 17 w 26"/>
                <a:gd name="T41" fmla="*/ 17 h 84"/>
                <a:gd name="T42" fmla="*/ 26 w 26"/>
                <a:gd name="T43" fmla="*/ 17 h 84"/>
                <a:gd name="T44" fmla="*/ 26 w 26"/>
                <a:gd name="T45" fmla="*/ 26 h 84"/>
                <a:gd name="T46" fmla="*/ 26 w 26"/>
                <a:gd name="T47" fmla="*/ 26 h 84"/>
                <a:gd name="T48" fmla="*/ 26 w 26"/>
                <a:gd name="T49" fmla="*/ 26 h 84"/>
                <a:gd name="T50" fmla="*/ 26 w 26"/>
                <a:gd name="T51" fmla="*/ 17 h 84"/>
                <a:gd name="T52" fmla="*/ 26 w 26"/>
                <a:gd name="T53" fmla="*/ 17 h 84"/>
                <a:gd name="T54" fmla="*/ 26 w 26"/>
                <a:gd name="T55" fmla="*/ 17 h 84"/>
                <a:gd name="T56" fmla="*/ 26 w 26"/>
                <a:gd name="T57" fmla="*/ 17 h 84"/>
                <a:gd name="T58" fmla="*/ 26 w 26"/>
                <a:gd name="T59" fmla="*/ 9 h 84"/>
                <a:gd name="T60" fmla="*/ 26 w 26"/>
                <a:gd name="T61" fmla="*/ 9 h 84"/>
                <a:gd name="T62" fmla="*/ 26 w 26"/>
                <a:gd name="T63" fmla="*/ 0 h 84"/>
                <a:gd name="T64" fmla="*/ 26 w 26"/>
                <a:gd name="T65" fmla="*/ 0 h 84"/>
                <a:gd name="T66" fmla="*/ 26 w 26"/>
                <a:gd name="T67" fmla="*/ 9 h 84"/>
                <a:gd name="T68" fmla="*/ 17 w 26"/>
                <a:gd name="T69" fmla="*/ 9 h 84"/>
                <a:gd name="T70" fmla="*/ 17 w 26"/>
                <a:gd name="T71" fmla="*/ 9 h 84"/>
                <a:gd name="T72" fmla="*/ 9 w 26"/>
                <a:gd name="T73" fmla="*/ 9 h 84"/>
                <a:gd name="T74" fmla="*/ 9 w 26"/>
                <a:gd name="T75" fmla="*/ 26 h 84"/>
                <a:gd name="T76" fmla="*/ 9 w 26"/>
                <a:gd name="T77" fmla="*/ 34 h 84"/>
                <a:gd name="T78" fmla="*/ 0 w 26"/>
                <a:gd name="T79" fmla="*/ 42 h 84"/>
                <a:gd name="T80" fmla="*/ 0 w 26"/>
                <a:gd name="T81" fmla="*/ 42 h 84"/>
                <a:gd name="T82" fmla="*/ 9 w 26"/>
                <a:gd name="T83" fmla="*/ 51 h 84"/>
                <a:gd name="T84" fmla="*/ 9 w 26"/>
                <a:gd name="T85" fmla="*/ 51 h 84"/>
                <a:gd name="T86" fmla="*/ 17 w 26"/>
                <a:gd name="T87" fmla="*/ 59 h 84"/>
                <a:gd name="T88" fmla="*/ 17 w 26"/>
                <a:gd name="T89" fmla="*/ 68 h 84"/>
                <a:gd name="T90" fmla="*/ 17 w 26"/>
                <a:gd name="T91" fmla="*/ 76 h 84"/>
                <a:gd name="T92" fmla="*/ 17 w 26"/>
                <a:gd name="T9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84">
                  <a:moveTo>
                    <a:pt x="17" y="84"/>
                  </a:moveTo>
                  <a:lnTo>
                    <a:pt x="17" y="76"/>
                  </a:lnTo>
                  <a:lnTo>
                    <a:pt x="17" y="76"/>
                  </a:lnTo>
                  <a:lnTo>
                    <a:pt x="17" y="76"/>
                  </a:lnTo>
                  <a:lnTo>
                    <a:pt x="26" y="76"/>
                  </a:lnTo>
                  <a:lnTo>
                    <a:pt x="26" y="68"/>
                  </a:lnTo>
                  <a:lnTo>
                    <a:pt x="26" y="68"/>
                  </a:lnTo>
                  <a:lnTo>
                    <a:pt x="26" y="59"/>
                  </a:lnTo>
                  <a:lnTo>
                    <a:pt x="26" y="59"/>
                  </a:lnTo>
                  <a:lnTo>
                    <a:pt x="26" y="59"/>
                  </a:lnTo>
                  <a:lnTo>
                    <a:pt x="26" y="51"/>
                  </a:lnTo>
                  <a:lnTo>
                    <a:pt x="26" y="51"/>
                  </a:lnTo>
                  <a:lnTo>
                    <a:pt x="26" y="42"/>
                  </a:lnTo>
                  <a:lnTo>
                    <a:pt x="26" y="42"/>
                  </a:lnTo>
                  <a:lnTo>
                    <a:pt x="26" y="42"/>
                  </a:lnTo>
                  <a:lnTo>
                    <a:pt x="17" y="42"/>
                  </a:lnTo>
                  <a:lnTo>
                    <a:pt x="17" y="42"/>
                  </a:lnTo>
                  <a:lnTo>
                    <a:pt x="17" y="34"/>
                  </a:lnTo>
                  <a:lnTo>
                    <a:pt x="17" y="26"/>
                  </a:lnTo>
                  <a:lnTo>
                    <a:pt x="17" y="26"/>
                  </a:lnTo>
                  <a:lnTo>
                    <a:pt x="17" y="17"/>
                  </a:lnTo>
                  <a:lnTo>
                    <a:pt x="26" y="17"/>
                  </a:lnTo>
                  <a:lnTo>
                    <a:pt x="26" y="26"/>
                  </a:lnTo>
                  <a:lnTo>
                    <a:pt x="26" y="26"/>
                  </a:lnTo>
                  <a:lnTo>
                    <a:pt x="26" y="26"/>
                  </a:lnTo>
                  <a:lnTo>
                    <a:pt x="26" y="17"/>
                  </a:lnTo>
                  <a:lnTo>
                    <a:pt x="26" y="17"/>
                  </a:lnTo>
                  <a:lnTo>
                    <a:pt x="26" y="17"/>
                  </a:lnTo>
                  <a:lnTo>
                    <a:pt x="26" y="17"/>
                  </a:lnTo>
                  <a:lnTo>
                    <a:pt x="26" y="9"/>
                  </a:lnTo>
                  <a:lnTo>
                    <a:pt x="26" y="9"/>
                  </a:lnTo>
                  <a:lnTo>
                    <a:pt x="26" y="0"/>
                  </a:lnTo>
                  <a:lnTo>
                    <a:pt x="26" y="0"/>
                  </a:lnTo>
                  <a:lnTo>
                    <a:pt x="26" y="9"/>
                  </a:lnTo>
                  <a:lnTo>
                    <a:pt x="17" y="9"/>
                  </a:lnTo>
                  <a:lnTo>
                    <a:pt x="17" y="9"/>
                  </a:lnTo>
                  <a:lnTo>
                    <a:pt x="9" y="9"/>
                  </a:lnTo>
                  <a:lnTo>
                    <a:pt x="9" y="26"/>
                  </a:lnTo>
                  <a:lnTo>
                    <a:pt x="9" y="34"/>
                  </a:lnTo>
                  <a:lnTo>
                    <a:pt x="0" y="42"/>
                  </a:lnTo>
                  <a:lnTo>
                    <a:pt x="0" y="42"/>
                  </a:lnTo>
                  <a:lnTo>
                    <a:pt x="9" y="51"/>
                  </a:lnTo>
                  <a:lnTo>
                    <a:pt x="9" y="51"/>
                  </a:lnTo>
                  <a:lnTo>
                    <a:pt x="17" y="59"/>
                  </a:lnTo>
                  <a:lnTo>
                    <a:pt x="17" y="68"/>
                  </a:lnTo>
                  <a:lnTo>
                    <a:pt x="17" y="76"/>
                  </a:lnTo>
                  <a:lnTo>
                    <a:pt x="17" y="8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3839" y="2295"/>
              <a:ext cx="8" cy="17"/>
            </a:xfrm>
            <a:custGeom>
              <a:avLst/>
              <a:gdLst>
                <a:gd name="T0" fmla="*/ 0 w 8"/>
                <a:gd name="T1" fmla="*/ 17 h 17"/>
                <a:gd name="T2" fmla="*/ 0 w 8"/>
                <a:gd name="T3" fmla="*/ 17 h 17"/>
                <a:gd name="T4" fmla="*/ 0 w 8"/>
                <a:gd name="T5" fmla="*/ 17 h 17"/>
                <a:gd name="T6" fmla="*/ 0 w 8"/>
                <a:gd name="T7" fmla="*/ 9 h 17"/>
                <a:gd name="T8" fmla="*/ 0 w 8"/>
                <a:gd name="T9" fmla="*/ 9 h 17"/>
                <a:gd name="T10" fmla="*/ 0 w 8"/>
                <a:gd name="T11" fmla="*/ 0 h 17"/>
                <a:gd name="T12" fmla="*/ 0 w 8"/>
                <a:gd name="T13" fmla="*/ 0 h 17"/>
                <a:gd name="T14" fmla="*/ 0 w 8"/>
                <a:gd name="T15" fmla="*/ 9 h 17"/>
                <a:gd name="T16" fmla="*/ 8 w 8"/>
                <a:gd name="T17" fmla="*/ 9 h 17"/>
                <a:gd name="T18" fmla="*/ 8 w 8"/>
                <a:gd name="T19" fmla="*/ 17 h 17"/>
                <a:gd name="T20" fmla="*/ 8 w 8"/>
                <a:gd name="T21" fmla="*/ 17 h 17"/>
                <a:gd name="T22" fmla="*/ 8 w 8"/>
                <a:gd name="T23" fmla="*/ 17 h 17"/>
                <a:gd name="T24" fmla="*/ 0 w 8"/>
                <a:gd name="T25" fmla="*/ 17 h 17"/>
                <a:gd name="T26" fmla="*/ 0 w 8"/>
                <a:gd name="T27" fmla="*/ 17 h 17"/>
                <a:gd name="T28" fmla="*/ 0 w 8"/>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7">
                  <a:moveTo>
                    <a:pt x="0" y="17"/>
                  </a:moveTo>
                  <a:lnTo>
                    <a:pt x="0" y="17"/>
                  </a:lnTo>
                  <a:lnTo>
                    <a:pt x="0" y="17"/>
                  </a:lnTo>
                  <a:lnTo>
                    <a:pt x="0" y="9"/>
                  </a:lnTo>
                  <a:lnTo>
                    <a:pt x="0" y="9"/>
                  </a:lnTo>
                  <a:lnTo>
                    <a:pt x="0" y="0"/>
                  </a:lnTo>
                  <a:lnTo>
                    <a:pt x="0" y="0"/>
                  </a:lnTo>
                  <a:lnTo>
                    <a:pt x="0" y="9"/>
                  </a:lnTo>
                  <a:lnTo>
                    <a:pt x="8" y="9"/>
                  </a:lnTo>
                  <a:lnTo>
                    <a:pt x="8" y="17"/>
                  </a:lnTo>
                  <a:lnTo>
                    <a:pt x="8" y="17"/>
                  </a:lnTo>
                  <a:lnTo>
                    <a:pt x="8" y="17"/>
                  </a:lnTo>
                  <a:lnTo>
                    <a:pt x="0" y="17"/>
                  </a:lnTo>
                  <a:lnTo>
                    <a:pt x="0"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p:cNvSpPr>
            <p:nvPr/>
          </p:nvSpPr>
          <p:spPr bwMode="auto">
            <a:xfrm>
              <a:off x="3830" y="2312"/>
              <a:ext cx="9" cy="25"/>
            </a:xfrm>
            <a:custGeom>
              <a:avLst/>
              <a:gdLst>
                <a:gd name="T0" fmla="*/ 9 w 9"/>
                <a:gd name="T1" fmla="*/ 25 h 25"/>
                <a:gd name="T2" fmla="*/ 9 w 9"/>
                <a:gd name="T3" fmla="*/ 25 h 25"/>
                <a:gd name="T4" fmla="*/ 0 w 9"/>
                <a:gd name="T5" fmla="*/ 25 h 25"/>
                <a:gd name="T6" fmla="*/ 0 w 9"/>
                <a:gd name="T7" fmla="*/ 25 h 25"/>
                <a:gd name="T8" fmla="*/ 0 w 9"/>
                <a:gd name="T9" fmla="*/ 17 h 25"/>
                <a:gd name="T10" fmla="*/ 0 w 9"/>
                <a:gd name="T11" fmla="*/ 9 h 25"/>
                <a:gd name="T12" fmla="*/ 0 w 9"/>
                <a:gd name="T13" fmla="*/ 9 h 25"/>
                <a:gd name="T14" fmla="*/ 0 w 9"/>
                <a:gd name="T15" fmla="*/ 0 h 25"/>
                <a:gd name="T16" fmla="*/ 9 w 9"/>
                <a:gd name="T17" fmla="*/ 0 h 25"/>
                <a:gd name="T18" fmla="*/ 9 w 9"/>
                <a:gd name="T19" fmla="*/ 9 h 25"/>
                <a:gd name="T20" fmla="*/ 9 w 9"/>
                <a:gd name="T21" fmla="*/ 9 h 25"/>
                <a:gd name="T22" fmla="*/ 9 w 9"/>
                <a:gd name="T23" fmla="*/ 9 h 25"/>
                <a:gd name="T24" fmla="*/ 9 w 9"/>
                <a:gd name="T25" fmla="*/ 9 h 25"/>
                <a:gd name="T26" fmla="*/ 9 w 9"/>
                <a:gd name="T27" fmla="*/ 9 h 25"/>
                <a:gd name="T28" fmla="*/ 9 w 9"/>
                <a:gd name="T29" fmla="*/ 9 h 25"/>
                <a:gd name="T30" fmla="*/ 9 w 9"/>
                <a:gd name="T31" fmla="*/ 17 h 25"/>
                <a:gd name="T32" fmla="*/ 9 w 9"/>
                <a:gd name="T33" fmla="*/ 17 h 25"/>
                <a:gd name="T34" fmla="*/ 9 w 9"/>
                <a:gd name="T35" fmla="*/ 25 h 25"/>
                <a:gd name="T36" fmla="*/ 9 w 9"/>
                <a:gd name="T3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9" y="25"/>
                  </a:moveTo>
                  <a:lnTo>
                    <a:pt x="9" y="25"/>
                  </a:lnTo>
                  <a:lnTo>
                    <a:pt x="0" y="25"/>
                  </a:lnTo>
                  <a:lnTo>
                    <a:pt x="0" y="25"/>
                  </a:lnTo>
                  <a:lnTo>
                    <a:pt x="0" y="17"/>
                  </a:lnTo>
                  <a:lnTo>
                    <a:pt x="0" y="9"/>
                  </a:lnTo>
                  <a:lnTo>
                    <a:pt x="0" y="9"/>
                  </a:lnTo>
                  <a:lnTo>
                    <a:pt x="0" y="0"/>
                  </a:lnTo>
                  <a:lnTo>
                    <a:pt x="9" y="0"/>
                  </a:lnTo>
                  <a:lnTo>
                    <a:pt x="9" y="9"/>
                  </a:lnTo>
                  <a:lnTo>
                    <a:pt x="9" y="9"/>
                  </a:lnTo>
                  <a:lnTo>
                    <a:pt x="9" y="9"/>
                  </a:lnTo>
                  <a:lnTo>
                    <a:pt x="9" y="9"/>
                  </a:lnTo>
                  <a:lnTo>
                    <a:pt x="9" y="9"/>
                  </a:lnTo>
                  <a:lnTo>
                    <a:pt x="9" y="9"/>
                  </a:lnTo>
                  <a:lnTo>
                    <a:pt x="9" y="17"/>
                  </a:lnTo>
                  <a:lnTo>
                    <a:pt x="9" y="17"/>
                  </a:lnTo>
                  <a:lnTo>
                    <a:pt x="9" y="25"/>
                  </a:lnTo>
                  <a:lnTo>
                    <a:pt x="9"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3830" y="2270"/>
              <a:ext cx="25" cy="34"/>
            </a:xfrm>
            <a:custGeom>
              <a:avLst/>
              <a:gdLst>
                <a:gd name="T0" fmla="*/ 0 w 25"/>
                <a:gd name="T1" fmla="*/ 34 h 34"/>
                <a:gd name="T2" fmla="*/ 0 w 25"/>
                <a:gd name="T3" fmla="*/ 34 h 34"/>
                <a:gd name="T4" fmla="*/ 9 w 25"/>
                <a:gd name="T5" fmla="*/ 34 h 34"/>
                <a:gd name="T6" fmla="*/ 9 w 25"/>
                <a:gd name="T7" fmla="*/ 25 h 34"/>
                <a:gd name="T8" fmla="*/ 9 w 25"/>
                <a:gd name="T9" fmla="*/ 25 h 34"/>
                <a:gd name="T10" fmla="*/ 17 w 25"/>
                <a:gd name="T11" fmla="*/ 25 h 34"/>
                <a:gd name="T12" fmla="*/ 17 w 25"/>
                <a:gd name="T13" fmla="*/ 17 h 34"/>
                <a:gd name="T14" fmla="*/ 17 w 25"/>
                <a:gd name="T15" fmla="*/ 17 h 34"/>
                <a:gd name="T16" fmla="*/ 17 w 25"/>
                <a:gd name="T17" fmla="*/ 17 h 34"/>
                <a:gd name="T18" fmla="*/ 25 w 25"/>
                <a:gd name="T19" fmla="*/ 17 h 34"/>
                <a:gd name="T20" fmla="*/ 25 w 25"/>
                <a:gd name="T21" fmla="*/ 17 h 34"/>
                <a:gd name="T22" fmla="*/ 25 w 25"/>
                <a:gd name="T23" fmla="*/ 8 h 34"/>
                <a:gd name="T24" fmla="*/ 17 w 25"/>
                <a:gd name="T25" fmla="*/ 8 h 34"/>
                <a:gd name="T26" fmla="*/ 17 w 25"/>
                <a:gd name="T27" fmla="*/ 8 h 34"/>
                <a:gd name="T28" fmla="*/ 9 w 25"/>
                <a:gd name="T29" fmla="*/ 0 h 34"/>
                <a:gd name="T30" fmla="*/ 9 w 25"/>
                <a:gd name="T31" fmla="*/ 8 h 34"/>
                <a:gd name="T32" fmla="*/ 9 w 25"/>
                <a:gd name="T33" fmla="*/ 8 h 34"/>
                <a:gd name="T34" fmla="*/ 9 w 25"/>
                <a:gd name="T35" fmla="*/ 17 h 34"/>
                <a:gd name="T36" fmla="*/ 0 w 25"/>
                <a:gd name="T37" fmla="*/ 25 h 34"/>
                <a:gd name="T38" fmla="*/ 0 w 25"/>
                <a:gd name="T39" fmla="*/ 25 h 34"/>
                <a:gd name="T40" fmla="*/ 0 w 25"/>
                <a:gd name="T41" fmla="*/ 34 h 34"/>
                <a:gd name="T42" fmla="*/ 0 w 25"/>
                <a:gd name="T4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4">
                  <a:moveTo>
                    <a:pt x="0" y="34"/>
                  </a:moveTo>
                  <a:lnTo>
                    <a:pt x="0" y="34"/>
                  </a:lnTo>
                  <a:lnTo>
                    <a:pt x="9" y="34"/>
                  </a:lnTo>
                  <a:lnTo>
                    <a:pt x="9" y="25"/>
                  </a:lnTo>
                  <a:lnTo>
                    <a:pt x="9" y="25"/>
                  </a:lnTo>
                  <a:lnTo>
                    <a:pt x="17" y="25"/>
                  </a:lnTo>
                  <a:lnTo>
                    <a:pt x="17" y="17"/>
                  </a:lnTo>
                  <a:lnTo>
                    <a:pt x="17" y="17"/>
                  </a:lnTo>
                  <a:lnTo>
                    <a:pt x="17" y="17"/>
                  </a:lnTo>
                  <a:lnTo>
                    <a:pt x="25" y="17"/>
                  </a:lnTo>
                  <a:lnTo>
                    <a:pt x="25" y="17"/>
                  </a:lnTo>
                  <a:lnTo>
                    <a:pt x="25" y="8"/>
                  </a:lnTo>
                  <a:lnTo>
                    <a:pt x="17" y="8"/>
                  </a:lnTo>
                  <a:lnTo>
                    <a:pt x="17" y="8"/>
                  </a:lnTo>
                  <a:lnTo>
                    <a:pt x="9" y="0"/>
                  </a:lnTo>
                  <a:lnTo>
                    <a:pt x="9" y="8"/>
                  </a:lnTo>
                  <a:lnTo>
                    <a:pt x="9" y="8"/>
                  </a:lnTo>
                  <a:lnTo>
                    <a:pt x="9" y="17"/>
                  </a:lnTo>
                  <a:lnTo>
                    <a:pt x="0" y="25"/>
                  </a:lnTo>
                  <a:lnTo>
                    <a:pt x="0" y="25"/>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3830" y="2295"/>
              <a:ext cx="76" cy="93"/>
            </a:xfrm>
            <a:custGeom>
              <a:avLst/>
              <a:gdLst>
                <a:gd name="T0" fmla="*/ 0 w 76"/>
                <a:gd name="T1" fmla="*/ 76 h 93"/>
                <a:gd name="T2" fmla="*/ 0 w 76"/>
                <a:gd name="T3" fmla="*/ 76 h 93"/>
                <a:gd name="T4" fmla="*/ 0 w 76"/>
                <a:gd name="T5" fmla="*/ 76 h 93"/>
                <a:gd name="T6" fmla="*/ 9 w 76"/>
                <a:gd name="T7" fmla="*/ 76 h 93"/>
                <a:gd name="T8" fmla="*/ 9 w 76"/>
                <a:gd name="T9" fmla="*/ 68 h 93"/>
                <a:gd name="T10" fmla="*/ 9 w 76"/>
                <a:gd name="T11" fmla="*/ 68 h 93"/>
                <a:gd name="T12" fmla="*/ 9 w 76"/>
                <a:gd name="T13" fmla="*/ 59 h 93"/>
                <a:gd name="T14" fmla="*/ 9 w 76"/>
                <a:gd name="T15" fmla="*/ 59 h 93"/>
                <a:gd name="T16" fmla="*/ 9 w 76"/>
                <a:gd name="T17" fmla="*/ 59 h 93"/>
                <a:gd name="T18" fmla="*/ 9 w 76"/>
                <a:gd name="T19" fmla="*/ 51 h 93"/>
                <a:gd name="T20" fmla="*/ 9 w 76"/>
                <a:gd name="T21" fmla="*/ 51 h 93"/>
                <a:gd name="T22" fmla="*/ 9 w 76"/>
                <a:gd name="T23" fmla="*/ 34 h 93"/>
                <a:gd name="T24" fmla="*/ 9 w 76"/>
                <a:gd name="T25" fmla="*/ 34 h 93"/>
                <a:gd name="T26" fmla="*/ 9 w 76"/>
                <a:gd name="T27" fmla="*/ 26 h 93"/>
                <a:gd name="T28" fmla="*/ 9 w 76"/>
                <a:gd name="T29" fmla="*/ 26 h 93"/>
                <a:gd name="T30" fmla="*/ 9 w 76"/>
                <a:gd name="T31" fmla="*/ 26 h 93"/>
                <a:gd name="T32" fmla="*/ 9 w 76"/>
                <a:gd name="T33" fmla="*/ 17 h 93"/>
                <a:gd name="T34" fmla="*/ 9 w 76"/>
                <a:gd name="T35" fmla="*/ 17 h 93"/>
                <a:gd name="T36" fmla="*/ 9 w 76"/>
                <a:gd name="T37" fmla="*/ 17 h 93"/>
                <a:gd name="T38" fmla="*/ 17 w 76"/>
                <a:gd name="T39" fmla="*/ 17 h 93"/>
                <a:gd name="T40" fmla="*/ 17 w 76"/>
                <a:gd name="T41" fmla="*/ 17 h 93"/>
                <a:gd name="T42" fmla="*/ 25 w 76"/>
                <a:gd name="T43" fmla="*/ 17 h 93"/>
                <a:gd name="T44" fmla="*/ 25 w 76"/>
                <a:gd name="T45" fmla="*/ 26 h 93"/>
                <a:gd name="T46" fmla="*/ 25 w 76"/>
                <a:gd name="T47" fmla="*/ 26 h 93"/>
                <a:gd name="T48" fmla="*/ 25 w 76"/>
                <a:gd name="T49" fmla="*/ 26 h 93"/>
                <a:gd name="T50" fmla="*/ 67 w 76"/>
                <a:gd name="T51" fmla="*/ 0 h 93"/>
                <a:gd name="T52" fmla="*/ 76 w 76"/>
                <a:gd name="T53" fmla="*/ 26 h 93"/>
                <a:gd name="T54" fmla="*/ 67 w 76"/>
                <a:gd name="T55" fmla="*/ 26 h 93"/>
                <a:gd name="T56" fmla="*/ 67 w 76"/>
                <a:gd name="T57" fmla="*/ 34 h 93"/>
                <a:gd name="T58" fmla="*/ 42 w 76"/>
                <a:gd name="T59" fmla="*/ 42 h 93"/>
                <a:gd name="T60" fmla="*/ 59 w 76"/>
                <a:gd name="T61" fmla="*/ 59 h 93"/>
                <a:gd name="T62" fmla="*/ 51 w 76"/>
                <a:gd name="T63" fmla="*/ 68 h 93"/>
                <a:gd name="T64" fmla="*/ 51 w 76"/>
                <a:gd name="T65" fmla="*/ 76 h 93"/>
                <a:gd name="T66" fmla="*/ 34 w 76"/>
                <a:gd name="T67" fmla="*/ 76 h 93"/>
                <a:gd name="T68" fmla="*/ 25 w 76"/>
                <a:gd name="T69" fmla="*/ 93 h 93"/>
                <a:gd name="T70" fmla="*/ 9 w 76"/>
                <a:gd name="T71" fmla="*/ 84 h 93"/>
                <a:gd name="T72" fmla="*/ 0 w 76"/>
                <a:gd name="T73" fmla="*/ 84 h 93"/>
                <a:gd name="T74" fmla="*/ 0 w 76"/>
                <a:gd name="T75" fmla="*/ 84 h 93"/>
                <a:gd name="T76" fmla="*/ 0 w 76"/>
                <a:gd name="T77" fmla="*/ 76 h 93"/>
                <a:gd name="T78" fmla="*/ 0 w 76"/>
                <a:gd name="T79" fmla="*/ 76 h 93"/>
                <a:gd name="T80" fmla="*/ 0 w 76"/>
                <a:gd name="T81" fmla="*/ 7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 h="93">
                  <a:moveTo>
                    <a:pt x="0" y="76"/>
                  </a:moveTo>
                  <a:lnTo>
                    <a:pt x="0" y="76"/>
                  </a:lnTo>
                  <a:lnTo>
                    <a:pt x="0" y="76"/>
                  </a:lnTo>
                  <a:lnTo>
                    <a:pt x="9" y="76"/>
                  </a:lnTo>
                  <a:lnTo>
                    <a:pt x="9" y="68"/>
                  </a:lnTo>
                  <a:lnTo>
                    <a:pt x="9" y="68"/>
                  </a:lnTo>
                  <a:lnTo>
                    <a:pt x="9" y="59"/>
                  </a:lnTo>
                  <a:lnTo>
                    <a:pt x="9" y="59"/>
                  </a:lnTo>
                  <a:lnTo>
                    <a:pt x="9" y="59"/>
                  </a:lnTo>
                  <a:lnTo>
                    <a:pt x="9" y="51"/>
                  </a:lnTo>
                  <a:lnTo>
                    <a:pt x="9" y="51"/>
                  </a:lnTo>
                  <a:lnTo>
                    <a:pt x="9" y="34"/>
                  </a:lnTo>
                  <a:lnTo>
                    <a:pt x="9" y="34"/>
                  </a:lnTo>
                  <a:lnTo>
                    <a:pt x="9" y="26"/>
                  </a:lnTo>
                  <a:lnTo>
                    <a:pt x="9" y="26"/>
                  </a:lnTo>
                  <a:lnTo>
                    <a:pt x="9" y="26"/>
                  </a:lnTo>
                  <a:lnTo>
                    <a:pt x="9" y="17"/>
                  </a:lnTo>
                  <a:lnTo>
                    <a:pt x="9" y="17"/>
                  </a:lnTo>
                  <a:lnTo>
                    <a:pt x="9" y="17"/>
                  </a:lnTo>
                  <a:lnTo>
                    <a:pt x="17" y="17"/>
                  </a:lnTo>
                  <a:lnTo>
                    <a:pt x="17" y="17"/>
                  </a:lnTo>
                  <a:lnTo>
                    <a:pt x="25" y="17"/>
                  </a:lnTo>
                  <a:lnTo>
                    <a:pt x="25" y="26"/>
                  </a:lnTo>
                  <a:lnTo>
                    <a:pt x="25" y="26"/>
                  </a:lnTo>
                  <a:lnTo>
                    <a:pt x="25" y="26"/>
                  </a:lnTo>
                  <a:lnTo>
                    <a:pt x="67" y="0"/>
                  </a:lnTo>
                  <a:lnTo>
                    <a:pt x="76" y="26"/>
                  </a:lnTo>
                  <a:lnTo>
                    <a:pt x="67" y="26"/>
                  </a:lnTo>
                  <a:lnTo>
                    <a:pt x="67" y="34"/>
                  </a:lnTo>
                  <a:lnTo>
                    <a:pt x="42" y="42"/>
                  </a:lnTo>
                  <a:lnTo>
                    <a:pt x="59" y="59"/>
                  </a:lnTo>
                  <a:lnTo>
                    <a:pt x="51" y="68"/>
                  </a:lnTo>
                  <a:lnTo>
                    <a:pt x="51" y="76"/>
                  </a:lnTo>
                  <a:lnTo>
                    <a:pt x="34" y="76"/>
                  </a:lnTo>
                  <a:lnTo>
                    <a:pt x="25" y="93"/>
                  </a:lnTo>
                  <a:lnTo>
                    <a:pt x="9" y="84"/>
                  </a:lnTo>
                  <a:lnTo>
                    <a:pt x="0" y="84"/>
                  </a:lnTo>
                  <a:lnTo>
                    <a:pt x="0" y="84"/>
                  </a:lnTo>
                  <a:lnTo>
                    <a:pt x="0" y="76"/>
                  </a:lnTo>
                  <a:lnTo>
                    <a:pt x="0" y="76"/>
                  </a:lnTo>
                  <a:lnTo>
                    <a:pt x="0" y="7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3830" y="2321"/>
              <a:ext cx="361" cy="311"/>
            </a:xfrm>
            <a:custGeom>
              <a:avLst/>
              <a:gdLst>
                <a:gd name="T0" fmla="*/ 219 w 361"/>
                <a:gd name="T1" fmla="*/ 67 h 311"/>
                <a:gd name="T2" fmla="*/ 84 w 361"/>
                <a:gd name="T3" fmla="*/ 0 h 311"/>
                <a:gd name="T4" fmla="*/ 42 w 361"/>
                <a:gd name="T5" fmla="*/ 16 h 311"/>
                <a:gd name="T6" fmla="*/ 51 w 361"/>
                <a:gd name="T7" fmla="*/ 50 h 311"/>
                <a:gd name="T8" fmla="*/ 9 w 361"/>
                <a:gd name="T9" fmla="*/ 58 h 311"/>
                <a:gd name="T10" fmla="*/ 0 w 361"/>
                <a:gd name="T11" fmla="*/ 75 h 311"/>
                <a:gd name="T12" fmla="*/ 0 w 361"/>
                <a:gd name="T13" fmla="*/ 75 h 311"/>
                <a:gd name="T14" fmla="*/ 9 w 361"/>
                <a:gd name="T15" fmla="*/ 84 h 311"/>
                <a:gd name="T16" fmla="*/ 17 w 361"/>
                <a:gd name="T17" fmla="*/ 92 h 311"/>
                <a:gd name="T18" fmla="*/ 25 w 361"/>
                <a:gd name="T19" fmla="*/ 100 h 311"/>
                <a:gd name="T20" fmla="*/ 34 w 361"/>
                <a:gd name="T21" fmla="*/ 117 h 311"/>
                <a:gd name="T22" fmla="*/ 34 w 361"/>
                <a:gd name="T23" fmla="*/ 117 h 311"/>
                <a:gd name="T24" fmla="*/ 42 w 361"/>
                <a:gd name="T25" fmla="*/ 134 h 311"/>
                <a:gd name="T26" fmla="*/ 51 w 361"/>
                <a:gd name="T27" fmla="*/ 143 h 311"/>
                <a:gd name="T28" fmla="*/ 51 w 361"/>
                <a:gd name="T29" fmla="*/ 151 h 311"/>
                <a:gd name="T30" fmla="*/ 59 w 361"/>
                <a:gd name="T31" fmla="*/ 151 h 311"/>
                <a:gd name="T32" fmla="*/ 67 w 361"/>
                <a:gd name="T33" fmla="*/ 168 h 311"/>
                <a:gd name="T34" fmla="*/ 76 w 361"/>
                <a:gd name="T35" fmla="*/ 168 h 311"/>
                <a:gd name="T36" fmla="*/ 84 w 361"/>
                <a:gd name="T37" fmla="*/ 185 h 311"/>
                <a:gd name="T38" fmla="*/ 76 w 361"/>
                <a:gd name="T39" fmla="*/ 193 h 311"/>
                <a:gd name="T40" fmla="*/ 84 w 361"/>
                <a:gd name="T41" fmla="*/ 210 h 311"/>
                <a:gd name="T42" fmla="*/ 93 w 361"/>
                <a:gd name="T43" fmla="*/ 227 h 311"/>
                <a:gd name="T44" fmla="*/ 101 w 361"/>
                <a:gd name="T45" fmla="*/ 227 h 311"/>
                <a:gd name="T46" fmla="*/ 109 w 361"/>
                <a:gd name="T47" fmla="*/ 235 h 311"/>
                <a:gd name="T48" fmla="*/ 118 w 361"/>
                <a:gd name="T49" fmla="*/ 243 h 311"/>
                <a:gd name="T50" fmla="*/ 126 w 361"/>
                <a:gd name="T51" fmla="*/ 260 h 311"/>
                <a:gd name="T52" fmla="*/ 143 w 361"/>
                <a:gd name="T53" fmla="*/ 285 h 311"/>
                <a:gd name="T54" fmla="*/ 151 w 361"/>
                <a:gd name="T55" fmla="*/ 294 h 311"/>
                <a:gd name="T56" fmla="*/ 160 w 361"/>
                <a:gd name="T57" fmla="*/ 285 h 311"/>
                <a:gd name="T58" fmla="*/ 168 w 361"/>
                <a:gd name="T59" fmla="*/ 277 h 311"/>
                <a:gd name="T60" fmla="*/ 202 w 361"/>
                <a:gd name="T61" fmla="*/ 285 h 311"/>
                <a:gd name="T62" fmla="*/ 244 w 361"/>
                <a:gd name="T63" fmla="*/ 260 h 311"/>
                <a:gd name="T64" fmla="*/ 361 w 361"/>
                <a:gd name="T65" fmla="*/ 176 h 311"/>
                <a:gd name="T66" fmla="*/ 303 w 361"/>
                <a:gd name="T67" fmla="*/ 176 h 311"/>
                <a:gd name="T68" fmla="*/ 294 w 361"/>
                <a:gd name="T69" fmla="*/ 151 h 311"/>
                <a:gd name="T70" fmla="*/ 294 w 361"/>
                <a:gd name="T71" fmla="*/ 151 h 311"/>
                <a:gd name="T72" fmla="*/ 294 w 361"/>
                <a:gd name="T73" fmla="*/ 143 h 311"/>
                <a:gd name="T74" fmla="*/ 286 w 361"/>
                <a:gd name="T75" fmla="*/ 143 h 311"/>
                <a:gd name="T76" fmla="*/ 277 w 361"/>
                <a:gd name="T77" fmla="*/ 134 h 311"/>
                <a:gd name="T78" fmla="*/ 269 w 361"/>
                <a:gd name="T79" fmla="*/ 117 h 311"/>
                <a:gd name="T80" fmla="*/ 269 w 361"/>
                <a:gd name="T81" fmla="*/ 109 h 311"/>
                <a:gd name="T82" fmla="*/ 261 w 361"/>
                <a:gd name="T83" fmla="*/ 100 h 311"/>
                <a:gd name="T84" fmla="*/ 252 w 361"/>
                <a:gd name="T85" fmla="*/ 92 h 311"/>
                <a:gd name="T86" fmla="*/ 252 w 361"/>
                <a:gd name="T87" fmla="*/ 84 h 311"/>
                <a:gd name="T88" fmla="*/ 244 w 361"/>
                <a:gd name="T89" fmla="*/ 84 h 311"/>
                <a:gd name="T90" fmla="*/ 235 w 361"/>
                <a:gd name="T91" fmla="*/ 67 h 311"/>
                <a:gd name="T92" fmla="*/ 235 w 361"/>
                <a:gd name="T93" fmla="*/ 6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1" h="311">
                  <a:moveTo>
                    <a:pt x="235" y="67"/>
                  </a:moveTo>
                  <a:lnTo>
                    <a:pt x="219" y="67"/>
                  </a:lnTo>
                  <a:lnTo>
                    <a:pt x="219" y="67"/>
                  </a:lnTo>
                  <a:lnTo>
                    <a:pt x="202" y="58"/>
                  </a:lnTo>
                  <a:lnTo>
                    <a:pt x="168" y="58"/>
                  </a:lnTo>
                  <a:lnTo>
                    <a:pt x="84" y="0"/>
                  </a:lnTo>
                  <a:lnTo>
                    <a:pt x="67" y="0"/>
                  </a:lnTo>
                  <a:lnTo>
                    <a:pt x="67" y="8"/>
                  </a:lnTo>
                  <a:lnTo>
                    <a:pt x="42" y="16"/>
                  </a:lnTo>
                  <a:lnTo>
                    <a:pt x="59" y="33"/>
                  </a:lnTo>
                  <a:lnTo>
                    <a:pt x="51" y="42"/>
                  </a:lnTo>
                  <a:lnTo>
                    <a:pt x="51" y="50"/>
                  </a:lnTo>
                  <a:lnTo>
                    <a:pt x="34" y="50"/>
                  </a:lnTo>
                  <a:lnTo>
                    <a:pt x="25" y="67"/>
                  </a:lnTo>
                  <a:lnTo>
                    <a:pt x="9" y="58"/>
                  </a:lnTo>
                  <a:lnTo>
                    <a:pt x="0" y="58"/>
                  </a:lnTo>
                  <a:lnTo>
                    <a:pt x="0" y="67"/>
                  </a:lnTo>
                  <a:lnTo>
                    <a:pt x="0" y="75"/>
                  </a:lnTo>
                  <a:lnTo>
                    <a:pt x="0" y="75"/>
                  </a:lnTo>
                  <a:lnTo>
                    <a:pt x="0" y="84"/>
                  </a:lnTo>
                  <a:lnTo>
                    <a:pt x="0" y="75"/>
                  </a:lnTo>
                  <a:lnTo>
                    <a:pt x="0" y="84"/>
                  </a:lnTo>
                  <a:lnTo>
                    <a:pt x="9" y="75"/>
                  </a:lnTo>
                  <a:lnTo>
                    <a:pt x="9" y="84"/>
                  </a:lnTo>
                  <a:lnTo>
                    <a:pt x="9" y="84"/>
                  </a:lnTo>
                  <a:lnTo>
                    <a:pt x="17" y="92"/>
                  </a:lnTo>
                  <a:lnTo>
                    <a:pt x="17" y="92"/>
                  </a:lnTo>
                  <a:lnTo>
                    <a:pt x="17" y="92"/>
                  </a:lnTo>
                  <a:lnTo>
                    <a:pt x="17" y="100"/>
                  </a:lnTo>
                  <a:lnTo>
                    <a:pt x="25" y="100"/>
                  </a:lnTo>
                  <a:lnTo>
                    <a:pt x="25" y="100"/>
                  </a:lnTo>
                  <a:lnTo>
                    <a:pt x="34" y="109"/>
                  </a:lnTo>
                  <a:lnTo>
                    <a:pt x="34" y="117"/>
                  </a:lnTo>
                  <a:lnTo>
                    <a:pt x="34" y="117"/>
                  </a:lnTo>
                  <a:lnTo>
                    <a:pt x="34" y="117"/>
                  </a:lnTo>
                  <a:lnTo>
                    <a:pt x="34" y="117"/>
                  </a:lnTo>
                  <a:lnTo>
                    <a:pt x="34" y="126"/>
                  </a:lnTo>
                  <a:lnTo>
                    <a:pt x="42" y="126"/>
                  </a:lnTo>
                  <a:lnTo>
                    <a:pt x="42" y="134"/>
                  </a:lnTo>
                  <a:lnTo>
                    <a:pt x="51" y="134"/>
                  </a:lnTo>
                  <a:lnTo>
                    <a:pt x="51" y="143"/>
                  </a:lnTo>
                  <a:lnTo>
                    <a:pt x="51" y="143"/>
                  </a:lnTo>
                  <a:lnTo>
                    <a:pt x="51" y="143"/>
                  </a:lnTo>
                  <a:lnTo>
                    <a:pt x="51" y="151"/>
                  </a:lnTo>
                  <a:lnTo>
                    <a:pt x="51" y="151"/>
                  </a:lnTo>
                  <a:lnTo>
                    <a:pt x="51" y="151"/>
                  </a:lnTo>
                  <a:lnTo>
                    <a:pt x="59" y="151"/>
                  </a:lnTo>
                  <a:lnTo>
                    <a:pt x="59" y="151"/>
                  </a:lnTo>
                  <a:lnTo>
                    <a:pt x="67" y="159"/>
                  </a:lnTo>
                  <a:lnTo>
                    <a:pt x="67" y="159"/>
                  </a:lnTo>
                  <a:lnTo>
                    <a:pt x="67" y="168"/>
                  </a:lnTo>
                  <a:lnTo>
                    <a:pt x="76" y="168"/>
                  </a:lnTo>
                  <a:lnTo>
                    <a:pt x="76" y="168"/>
                  </a:lnTo>
                  <a:lnTo>
                    <a:pt x="76" y="168"/>
                  </a:lnTo>
                  <a:lnTo>
                    <a:pt x="76" y="176"/>
                  </a:lnTo>
                  <a:lnTo>
                    <a:pt x="76" y="176"/>
                  </a:lnTo>
                  <a:lnTo>
                    <a:pt x="84" y="185"/>
                  </a:lnTo>
                  <a:lnTo>
                    <a:pt x="84" y="185"/>
                  </a:lnTo>
                  <a:lnTo>
                    <a:pt x="76" y="193"/>
                  </a:lnTo>
                  <a:lnTo>
                    <a:pt x="76" y="193"/>
                  </a:lnTo>
                  <a:lnTo>
                    <a:pt x="76" y="193"/>
                  </a:lnTo>
                  <a:lnTo>
                    <a:pt x="84" y="201"/>
                  </a:lnTo>
                  <a:lnTo>
                    <a:pt x="84" y="210"/>
                  </a:lnTo>
                  <a:lnTo>
                    <a:pt x="84" y="210"/>
                  </a:lnTo>
                  <a:lnTo>
                    <a:pt x="84" y="218"/>
                  </a:lnTo>
                  <a:lnTo>
                    <a:pt x="93" y="227"/>
                  </a:lnTo>
                  <a:lnTo>
                    <a:pt x="101" y="227"/>
                  </a:lnTo>
                  <a:lnTo>
                    <a:pt x="101" y="227"/>
                  </a:lnTo>
                  <a:lnTo>
                    <a:pt x="101" y="227"/>
                  </a:lnTo>
                  <a:lnTo>
                    <a:pt x="109" y="227"/>
                  </a:lnTo>
                  <a:lnTo>
                    <a:pt x="109" y="235"/>
                  </a:lnTo>
                  <a:lnTo>
                    <a:pt x="109" y="235"/>
                  </a:lnTo>
                  <a:lnTo>
                    <a:pt x="118" y="235"/>
                  </a:lnTo>
                  <a:lnTo>
                    <a:pt x="118" y="243"/>
                  </a:lnTo>
                  <a:lnTo>
                    <a:pt x="118" y="243"/>
                  </a:lnTo>
                  <a:lnTo>
                    <a:pt x="118" y="260"/>
                  </a:lnTo>
                  <a:lnTo>
                    <a:pt x="126" y="260"/>
                  </a:lnTo>
                  <a:lnTo>
                    <a:pt x="126" y="260"/>
                  </a:lnTo>
                  <a:lnTo>
                    <a:pt x="135" y="277"/>
                  </a:lnTo>
                  <a:lnTo>
                    <a:pt x="143" y="277"/>
                  </a:lnTo>
                  <a:lnTo>
                    <a:pt x="143" y="285"/>
                  </a:lnTo>
                  <a:lnTo>
                    <a:pt x="143" y="285"/>
                  </a:lnTo>
                  <a:lnTo>
                    <a:pt x="151" y="294"/>
                  </a:lnTo>
                  <a:lnTo>
                    <a:pt x="151" y="294"/>
                  </a:lnTo>
                  <a:lnTo>
                    <a:pt x="160" y="294"/>
                  </a:lnTo>
                  <a:lnTo>
                    <a:pt x="160" y="294"/>
                  </a:lnTo>
                  <a:lnTo>
                    <a:pt x="160" y="285"/>
                  </a:lnTo>
                  <a:lnTo>
                    <a:pt x="160" y="285"/>
                  </a:lnTo>
                  <a:lnTo>
                    <a:pt x="160" y="277"/>
                  </a:lnTo>
                  <a:lnTo>
                    <a:pt x="168" y="277"/>
                  </a:lnTo>
                  <a:lnTo>
                    <a:pt x="168" y="277"/>
                  </a:lnTo>
                  <a:lnTo>
                    <a:pt x="185" y="277"/>
                  </a:lnTo>
                  <a:lnTo>
                    <a:pt x="202" y="285"/>
                  </a:lnTo>
                  <a:lnTo>
                    <a:pt x="210" y="294"/>
                  </a:lnTo>
                  <a:lnTo>
                    <a:pt x="210" y="311"/>
                  </a:lnTo>
                  <a:lnTo>
                    <a:pt x="244" y="260"/>
                  </a:lnTo>
                  <a:lnTo>
                    <a:pt x="361" y="227"/>
                  </a:lnTo>
                  <a:lnTo>
                    <a:pt x="361" y="193"/>
                  </a:lnTo>
                  <a:lnTo>
                    <a:pt x="361" y="176"/>
                  </a:lnTo>
                  <a:lnTo>
                    <a:pt x="361" y="176"/>
                  </a:lnTo>
                  <a:lnTo>
                    <a:pt x="353" y="185"/>
                  </a:lnTo>
                  <a:lnTo>
                    <a:pt x="303" y="176"/>
                  </a:lnTo>
                  <a:lnTo>
                    <a:pt x="303" y="159"/>
                  </a:lnTo>
                  <a:lnTo>
                    <a:pt x="294" y="159"/>
                  </a:lnTo>
                  <a:lnTo>
                    <a:pt x="294" y="151"/>
                  </a:lnTo>
                  <a:lnTo>
                    <a:pt x="294" y="151"/>
                  </a:lnTo>
                  <a:lnTo>
                    <a:pt x="294" y="151"/>
                  </a:lnTo>
                  <a:lnTo>
                    <a:pt x="294" y="151"/>
                  </a:lnTo>
                  <a:lnTo>
                    <a:pt x="294" y="143"/>
                  </a:lnTo>
                  <a:lnTo>
                    <a:pt x="294" y="143"/>
                  </a:lnTo>
                  <a:lnTo>
                    <a:pt x="294" y="143"/>
                  </a:lnTo>
                  <a:lnTo>
                    <a:pt x="294" y="143"/>
                  </a:lnTo>
                  <a:lnTo>
                    <a:pt x="286" y="143"/>
                  </a:lnTo>
                  <a:lnTo>
                    <a:pt x="286" y="143"/>
                  </a:lnTo>
                  <a:lnTo>
                    <a:pt x="286" y="134"/>
                  </a:lnTo>
                  <a:lnTo>
                    <a:pt x="277" y="143"/>
                  </a:lnTo>
                  <a:lnTo>
                    <a:pt x="277" y="134"/>
                  </a:lnTo>
                  <a:lnTo>
                    <a:pt x="277" y="134"/>
                  </a:lnTo>
                  <a:lnTo>
                    <a:pt x="269" y="117"/>
                  </a:lnTo>
                  <a:lnTo>
                    <a:pt x="269" y="117"/>
                  </a:lnTo>
                  <a:lnTo>
                    <a:pt x="269" y="117"/>
                  </a:lnTo>
                  <a:lnTo>
                    <a:pt x="269" y="117"/>
                  </a:lnTo>
                  <a:lnTo>
                    <a:pt x="269" y="109"/>
                  </a:lnTo>
                  <a:lnTo>
                    <a:pt x="269" y="100"/>
                  </a:lnTo>
                  <a:lnTo>
                    <a:pt x="261" y="100"/>
                  </a:lnTo>
                  <a:lnTo>
                    <a:pt x="261" y="100"/>
                  </a:lnTo>
                  <a:lnTo>
                    <a:pt x="252" y="92"/>
                  </a:lnTo>
                  <a:lnTo>
                    <a:pt x="252" y="92"/>
                  </a:lnTo>
                  <a:lnTo>
                    <a:pt x="252" y="92"/>
                  </a:lnTo>
                  <a:lnTo>
                    <a:pt x="252" y="84"/>
                  </a:lnTo>
                  <a:lnTo>
                    <a:pt x="252" y="84"/>
                  </a:lnTo>
                  <a:lnTo>
                    <a:pt x="252" y="84"/>
                  </a:lnTo>
                  <a:lnTo>
                    <a:pt x="252" y="84"/>
                  </a:lnTo>
                  <a:lnTo>
                    <a:pt x="252" y="84"/>
                  </a:lnTo>
                  <a:lnTo>
                    <a:pt x="244" y="84"/>
                  </a:lnTo>
                  <a:lnTo>
                    <a:pt x="244" y="75"/>
                  </a:lnTo>
                  <a:lnTo>
                    <a:pt x="235" y="67"/>
                  </a:lnTo>
                  <a:lnTo>
                    <a:pt x="235" y="67"/>
                  </a:lnTo>
                  <a:lnTo>
                    <a:pt x="235" y="67"/>
                  </a:lnTo>
                  <a:lnTo>
                    <a:pt x="235" y="67"/>
                  </a:lnTo>
                  <a:lnTo>
                    <a:pt x="235" y="6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4107" y="2438"/>
              <a:ext cx="17" cy="26"/>
            </a:xfrm>
            <a:custGeom>
              <a:avLst/>
              <a:gdLst>
                <a:gd name="T0" fmla="*/ 17 w 17"/>
                <a:gd name="T1" fmla="*/ 26 h 26"/>
                <a:gd name="T2" fmla="*/ 9 w 17"/>
                <a:gd name="T3" fmla="*/ 26 h 26"/>
                <a:gd name="T4" fmla="*/ 9 w 17"/>
                <a:gd name="T5" fmla="*/ 26 h 26"/>
                <a:gd name="T6" fmla="*/ 9 w 17"/>
                <a:gd name="T7" fmla="*/ 17 h 26"/>
                <a:gd name="T8" fmla="*/ 9 w 17"/>
                <a:gd name="T9" fmla="*/ 17 h 26"/>
                <a:gd name="T10" fmla="*/ 9 w 17"/>
                <a:gd name="T11" fmla="*/ 17 h 26"/>
                <a:gd name="T12" fmla="*/ 9 w 17"/>
                <a:gd name="T13" fmla="*/ 17 h 26"/>
                <a:gd name="T14" fmla="*/ 0 w 17"/>
                <a:gd name="T15" fmla="*/ 17 h 26"/>
                <a:gd name="T16" fmla="*/ 9 w 17"/>
                <a:gd name="T17" fmla="*/ 9 h 26"/>
                <a:gd name="T18" fmla="*/ 9 w 17"/>
                <a:gd name="T19" fmla="*/ 9 h 26"/>
                <a:gd name="T20" fmla="*/ 9 w 17"/>
                <a:gd name="T21" fmla="*/ 9 h 26"/>
                <a:gd name="T22" fmla="*/ 9 w 17"/>
                <a:gd name="T23" fmla="*/ 0 h 26"/>
                <a:gd name="T24" fmla="*/ 9 w 17"/>
                <a:gd name="T25" fmla="*/ 0 h 26"/>
                <a:gd name="T26" fmla="*/ 9 w 17"/>
                <a:gd name="T27" fmla="*/ 0 h 26"/>
                <a:gd name="T28" fmla="*/ 9 w 17"/>
                <a:gd name="T29" fmla="*/ 0 h 26"/>
                <a:gd name="T30" fmla="*/ 9 w 17"/>
                <a:gd name="T31" fmla="*/ 0 h 26"/>
                <a:gd name="T32" fmla="*/ 9 w 17"/>
                <a:gd name="T33" fmla="*/ 0 h 26"/>
                <a:gd name="T34" fmla="*/ 9 w 17"/>
                <a:gd name="T35" fmla="*/ 0 h 26"/>
                <a:gd name="T36" fmla="*/ 9 w 17"/>
                <a:gd name="T37" fmla="*/ 0 h 26"/>
                <a:gd name="T38" fmla="*/ 17 w 17"/>
                <a:gd name="T39" fmla="*/ 0 h 26"/>
                <a:gd name="T40" fmla="*/ 17 w 17"/>
                <a:gd name="T41" fmla="*/ 0 h 26"/>
                <a:gd name="T42" fmla="*/ 17 w 17"/>
                <a:gd name="T43" fmla="*/ 0 h 26"/>
                <a:gd name="T44" fmla="*/ 17 w 17"/>
                <a:gd name="T45" fmla="*/ 0 h 26"/>
                <a:gd name="T46" fmla="*/ 17 w 17"/>
                <a:gd name="T47" fmla="*/ 9 h 26"/>
                <a:gd name="T48" fmla="*/ 17 w 17"/>
                <a:gd name="T49" fmla="*/ 9 h 26"/>
                <a:gd name="T50" fmla="*/ 17 w 17"/>
                <a:gd name="T51" fmla="*/ 17 h 26"/>
                <a:gd name="T52" fmla="*/ 17 w 17"/>
                <a:gd name="T53" fmla="*/ 17 h 26"/>
                <a:gd name="T54" fmla="*/ 17 w 17"/>
                <a:gd name="T55" fmla="*/ 17 h 26"/>
                <a:gd name="T56" fmla="*/ 17 w 17"/>
                <a:gd name="T57" fmla="*/ 26 h 26"/>
                <a:gd name="T58" fmla="*/ 17 w 17"/>
                <a:gd name="T59" fmla="*/ 26 h 26"/>
                <a:gd name="T60" fmla="*/ 17 w 17"/>
                <a:gd name="T6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26">
                  <a:moveTo>
                    <a:pt x="17" y="26"/>
                  </a:moveTo>
                  <a:lnTo>
                    <a:pt x="9" y="26"/>
                  </a:lnTo>
                  <a:lnTo>
                    <a:pt x="9" y="26"/>
                  </a:lnTo>
                  <a:lnTo>
                    <a:pt x="9" y="17"/>
                  </a:lnTo>
                  <a:lnTo>
                    <a:pt x="9" y="17"/>
                  </a:lnTo>
                  <a:lnTo>
                    <a:pt x="9" y="17"/>
                  </a:lnTo>
                  <a:lnTo>
                    <a:pt x="9" y="17"/>
                  </a:lnTo>
                  <a:lnTo>
                    <a:pt x="0" y="17"/>
                  </a:lnTo>
                  <a:lnTo>
                    <a:pt x="9" y="9"/>
                  </a:lnTo>
                  <a:lnTo>
                    <a:pt x="9" y="9"/>
                  </a:lnTo>
                  <a:lnTo>
                    <a:pt x="9" y="9"/>
                  </a:lnTo>
                  <a:lnTo>
                    <a:pt x="9" y="0"/>
                  </a:lnTo>
                  <a:lnTo>
                    <a:pt x="9" y="0"/>
                  </a:lnTo>
                  <a:lnTo>
                    <a:pt x="9" y="0"/>
                  </a:lnTo>
                  <a:lnTo>
                    <a:pt x="9" y="0"/>
                  </a:lnTo>
                  <a:lnTo>
                    <a:pt x="9" y="0"/>
                  </a:lnTo>
                  <a:lnTo>
                    <a:pt x="9" y="0"/>
                  </a:lnTo>
                  <a:lnTo>
                    <a:pt x="9" y="0"/>
                  </a:lnTo>
                  <a:lnTo>
                    <a:pt x="9" y="0"/>
                  </a:lnTo>
                  <a:lnTo>
                    <a:pt x="17" y="0"/>
                  </a:lnTo>
                  <a:lnTo>
                    <a:pt x="17" y="0"/>
                  </a:lnTo>
                  <a:lnTo>
                    <a:pt x="17" y="0"/>
                  </a:lnTo>
                  <a:lnTo>
                    <a:pt x="17" y="0"/>
                  </a:lnTo>
                  <a:lnTo>
                    <a:pt x="17" y="9"/>
                  </a:lnTo>
                  <a:lnTo>
                    <a:pt x="17" y="9"/>
                  </a:lnTo>
                  <a:lnTo>
                    <a:pt x="17" y="17"/>
                  </a:lnTo>
                  <a:lnTo>
                    <a:pt x="17" y="17"/>
                  </a:lnTo>
                  <a:lnTo>
                    <a:pt x="17" y="17"/>
                  </a:lnTo>
                  <a:lnTo>
                    <a:pt x="17" y="26"/>
                  </a:lnTo>
                  <a:lnTo>
                    <a:pt x="17" y="26"/>
                  </a:lnTo>
                  <a:lnTo>
                    <a:pt x="17" y="2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4124" y="2438"/>
              <a:ext cx="84" cy="68"/>
            </a:xfrm>
            <a:custGeom>
              <a:avLst/>
              <a:gdLst>
                <a:gd name="T0" fmla="*/ 0 w 84"/>
                <a:gd name="T1" fmla="*/ 34 h 68"/>
                <a:gd name="T2" fmla="*/ 0 w 84"/>
                <a:gd name="T3" fmla="*/ 42 h 68"/>
                <a:gd name="T4" fmla="*/ 9 w 84"/>
                <a:gd name="T5" fmla="*/ 42 h 68"/>
                <a:gd name="T6" fmla="*/ 9 w 84"/>
                <a:gd name="T7" fmla="*/ 59 h 68"/>
                <a:gd name="T8" fmla="*/ 59 w 84"/>
                <a:gd name="T9" fmla="*/ 68 h 68"/>
                <a:gd name="T10" fmla="*/ 67 w 84"/>
                <a:gd name="T11" fmla="*/ 59 h 68"/>
                <a:gd name="T12" fmla="*/ 84 w 84"/>
                <a:gd name="T13" fmla="*/ 17 h 68"/>
                <a:gd name="T14" fmla="*/ 84 w 84"/>
                <a:gd name="T15" fmla="*/ 17 h 68"/>
                <a:gd name="T16" fmla="*/ 84 w 84"/>
                <a:gd name="T17" fmla="*/ 9 h 68"/>
                <a:gd name="T18" fmla="*/ 84 w 84"/>
                <a:gd name="T19" fmla="*/ 9 h 68"/>
                <a:gd name="T20" fmla="*/ 84 w 84"/>
                <a:gd name="T21" fmla="*/ 9 h 68"/>
                <a:gd name="T22" fmla="*/ 84 w 84"/>
                <a:gd name="T23" fmla="*/ 9 h 68"/>
                <a:gd name="T24" fmla="*/ 84 w 84"/>
                <a:gd name="T25" fmla="*/ 9 h 68"/>
                <a:gd name="T26" fmla="*/ 84 w 84"/>
                <a:gd name="T27" fmla="*/ 9 h 68"/>
                <a:gd name="T28" fmla="*/ 84 w 84"/>
                <a:gd name="T29" fmla="*/ 0 h 68"/>
                <a:gd name="T30" fmla="*/ 76 w 84"/>
                <a:gd name="T31" fmla="*/ 0 h 68"/>
                <a:gd name="T32" fmla="*/ 76 w 84"/>
                <a:gd name="T33" fmla="*/ 0 h 68"/>
                <a:gd name="T34" fmla="*/ 76 w 84"/>
                <a:gd name="T35" fmla="*/ 0 h 68"/>
                <a:gd name="T36" fmla="*/ 67 w 84"/>
                <a:gd name="T37" fmla="*/ 9 h 68"/>
                <a:gd name="T38" fmla="*/ 67 w 84"/>
                <a:gd name="T39" fmla="*/ 17 h 68"/>
                <a:gd name="T40" fmla="*/ 59 w 84"/>
                <a:gd name="T41" fmla="*/ 26 h 68"/>
                <a:gd name="T42" fmla="*/ 51 w 84"/>
                <a:gd name="T43" fmla="*/ 26 h 68"/>
                <a:gd name="T44" fmla="*/ 59 w 84"/>
                <a:gd name="T45" fmla="*/ 26 h 68"/>
                <a:gd name="T46" fmla="*/ 59 w 84"/>
                <a:gd name="T47" fmla="*/ 26 h 68"/>
                <a:gd name="T48" fmla="*/ 51 w 84"/>
                <a:gd name="T49" fmla="*/ 34 h 68"/>
                <a:gd name="T50" fmla="*/ 51 w 84"/>
                <a:gd name="T51" fmla="*/ 34 h 68"/>
                <a:gd name="T52" fmla="*/ 51 w 84"/>
                <a:gd name="T53" fmla="*/ 34 h 68"/>
                <a:gd name="T54" fmla="*/ 51 w 84"/>
                <a:gd name="T55" fmla="*/ 34 h 68"/>
                <a:gd name="T56" fmla="*/ 51 w 84"/>
                <a:gd name="T57" fmla="*/ 34 h 68"/>
                <a:gd name="T58" fmla="*/ 42 w 84"/>
                <a:gd name="T59" fmla="*/ 34 h 68"/>
                <a:gd name="T60" fmla="*/ 42 w 84"/>
                <a:gd name="T61" fmla="*/ 34 h 68"/>
                <a:gd name="T62" fmla="*/ 42 w 84"/>
                <a:gd name="T63" fmla="*/ 34 h 68"/>
                <a:gd name="T64" fmla="*/ 34 w 84"/>
                <a:gd name="T65" fmla="*/ 34 h 68"/>
                <a:gd name="T66" fmla="*/ 34 w 84"/>
                <a:gd name="T67" fmla="*/ 34 h 68"/>
                <a:gd name="T68" fmla="*/ 34 w 84"/>
                <a:gd name="T69" fmla="*/ 34 h 68"/>
                <a:gd name="T70" fmla="*/ 34 w 84"/>
                <a:gd name="T71" fmla="*/ 34 h 68"/>
                <a:gd name="T72" fmla="*/ 25 w 84"/>
                <a:gd name="T73" fmla="*/ 34 h 68"/>
                <a:gd name="T74" fmla="*/ 25 w 84"/>
                <a:gd name="T75" fmla="*/ 34 h 68"/>
                <a:gd name="T76" fmla="*/ 17 w 84"/>
                <a:gd name="T77" fmla="*/ 42 h 68"/>
                <a:gd name="T78" fmla="*/ 9 w 84"/>
                <a:gd name="T79" fmla="*/ 42 h 68"/>
                <a:gd name="T80" fmla="*/ 9 w 84"/>
                <a:gd name="T81" fmla="*/ 42 h 68"/>
                <a:gd name="T82" fmla="*/ 9 w 84"/>
                <a:gd name="T83" fmla="*/ 42 h 68"/>
                <a:gd name="T84" fmla="*/ 9 w 84"/>
                <a:gd name="T85" fmla="*/ 34 h 68"/>
                <a:gd name="T86" fmla="*/ 0 w 84"/>
                <a:gd name="T87" fmla="*/ 34 h 68"/>
                <a:gd name="T88" fmla="*/ 0 w 84"/>
                <a:gd name="T89"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68">
                  <a:moveTo>
                    <a:pt x="0" y="34"/>
                  </a:moveTo>
                  <a:lnTo>
                    <a:pt x="0" y="42"/>
                  </a:lnTo>
                  <a:lnTo>
                    <a:pt x="9" y="42"/>
                  </a:lnTo>
                  <a:lnTo>
                    <a:pt x="9" y="59"/>
                  </a:lnTo>
                  <a:lnTo>
                    <a:pt x="59" y="68"/>
                  </a:lnTo>
                  <a:lnTo>
                    <a:pt x="67" y="59"/>
                  </a:lnTo>
                  <a:lnTo>
                    <a:pt x="84" y="17"/>
                  </a:lnTo>
                  <a:lnTo>
                    <a:pt x="84" y="17"/>
                  </a:lnTo>
                  <a:lnTo>
                    <a:pt x="84" y="9"/>
                  </a:lnTo>
                  <a:lnTo>
                    <a:pt x="84" y="9"/>
                  </a:lnTo>
                  <a:lnTo>
                    <a:pt x="84" y="9"/>
                  </a:lnTo>
                  <a:lnTo>
                    <a:pt x="84" y="9"/>
                  </a:lnTo>
                  <a:lnTo>
                    <a:pt x="84" y="9"/>
                  </a:lnTo>
                  <a:lnTo>
                    <a:pt x="84" y="9"/>
                  </a:lnTo>
                  <a:lnTo>
                    <a:pt x="84" y="0"/>
                  </a:lnTo>
                  <a:lnTo>
                    <a:pt x="76" y="0"/>
                  </a:lnTo>
                  <a:lnTo>
                    <a:pt x="76" y="0"/>
                  </a:lnTo>
                  <a:lnTo>
                    <a:pt x="76" y="0"/>
                  </a:lnTo>
                  <a:lnTo>
                    <a:pt x="67" y="9"/>
                  </a:lnTo>
                  <a:lnTo>
                    <a:pt x="67" y="17"/>
                  </a:lnTo>
                  <a:lnTo>
                    <a:pt x="59" y="26"/>
                  </a:lnTo>
                  <a:lnTo>
                    <a:pt x="51" y="26"/>
                  </a:lnTo>
                  <a:lnTo>
                    <a:pt x="59" y="26"/>
                  </a:lnTo>
                  <a:lnTo>
                    <a:pt x="59" y="26"/>
                  </a:lnTo>
                  <a:lnTo>
                    <a:pt x="51" y="34"/>
                  </a:lnTo>
                  <a:lnTo>
                    <a:pt x="51" y="34"/>
                  </a:lnTo>
                  <a:lnTo>
                    <a:pt x="51" y="34"/>
                  </a:lnTo>
                  <a:lnTo>
                    <a:pt x="51" y="34"/>
                  </a:lnTo>
                  <a:lnTo>
                    <a:pt x="51" y="34"/>
                  </a:lnTo>
                  <a:lnTo>
                    <a:pt x="42" y="34"/>
                  </a:lnTo>
                  <a:lnTo>
                    <a:pt x="42" y="34"/>
                  </a:lnTo>
                  <a:lnTo>
                    <a:pt x="42" y="34"/>
                  </a:lnTo>
                  <a:lnTo>
                    <a:pt x="34" y="34"/>
                  </a:lnTo>
                  <a:lnTo>
                    <a:pt x="34" y="34"/>
                  </a:lnTo>
                  <a:lnTo>
                    <a:pt x="34" y="34"/>
                  </a:lnTo>
                  <a:lnTo>
                    <a:pt x="34" y="34"/>
                  </a:lnTo>
                  <a:lnTo>
                    <a:pt x="25" y="34"/>
                  </a:lnTo>
                  <a:lnTo>
                    <a:pt x="25" y="34"/>
                  </a:lnTo>
                  <a:lnTo>
                    <a:pt x="17" y="42"/>
                  </a:lnTo>
                  <a:lnTo>
                    <a:pt x="9" y="42"/>
                  </a:lnTo>
                  <a:lnTo>
                    <a:pt x="9" y="42"/>
                  </a:lnTo>
                  <a:lnTo>
                    <a:pt x="9" y="42"/>
                  </a:lnTo>
                  <a:lnTo>
                    <a:pt x="9" y="34"/>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noEditPoints="1"/>
            </p:cNvSpPr>
            <p:nvPr/>
          </p:nvSpPr>
          <p:spPr bwMode="auto">
            <a:xfrm>
              <a:off x="2755" y="2186"/>
              <a:ext cx="50" cy="25"/>
            </a:xfrm>
            <a:custGeom>
              <a:avLst/>
              <a:gdLst>
                <a:gd name="T0" fmla="*/ 25 w 50"/>
                <a:gd name="T1" fmla="*/ 0 h 25"/>
                <a:gd name="T2" fmla="*/ 25 w 50"/>
                <a:gd name="T3" fmla="*/ 0 h 25"/>
                <a:gd name="T4" fmla="*/ 25 w 50"/>
                <a:gd name="T5" fmla="*/ 0 h 25"/>
                <a:gd name="T6" fmla="*/ 25 w 50"/>
                <a:gd name="T7" fmla="*/ 0 h 25"/>
                <a:gd name="T8" fmla="*/ 25 w 50"/>
                <a:gd name="T9" fmla="*/ 0 h 25"/>
                <a:gd name="T10" fmla="*/ 25 w 50"/>
                <a:gd name="T11" fmla="*/ 0 h 25"/>
                <a:gd name="T12" fmla="*/ 8 w 50"/>
                <a:gd name="T13" fmla="*/ 0 h 25"/>
                <a:gd name="T14" fmla="*/ 8 w 50"/>
                <a:gd name="T15" fmla="*/ 8 h 25"/>
                <a:gd name="T16" fmla="*/ 8 w 50"/>
                <a:gd name="T17" fmla="*/ 0 h 25"/>
                <a:gd name="T18" fmla="*/ 8 w 50"/>
                <a:gd name="T19" fmla="*/ 0 h 25"/>
                <a:gd name="T20" fmla="*/ 8 w 50"/>
                <a:gd name="T21" fmla="*/ 0 h 25"/>
                <a:gd name="T22" fmla="*/ 0 w 50"/>
                <a:gd name="T23" fmla="*/ 8 h 25"/>
                <a:gd name="T24" fmla="*/ 0 w 50"/>
                <a:gd name="T25" fmla="*/ 8 h 25"/>
                <a:gd name="T26" fmla="*/ 8 w 50"/>
                <a:gd name="T27" fmla="*/ 8 h 25"/>
                <a:gd name="T28" fmla="*/ 8 w 50"/>
                <a:gd name="T29" fmla="*/ 8 h 25"/>
                <a:gd name="T30" fmla="*/ 0 w 50"/>
                <a:gd name="T31" fmla="*/ 8 h 25"/>
                <a:gd name="T32" fmla="*/ 0 w 50"/>
                <a:gd name="T33" fmla="*/ 8 h 25"/>
                <a:gd name="T34" fmla="*/ 0 w 50"/>
                <a:gd name="T35" fmla="*/ 8 h 25"/>
                <a:gd name="T36" fmla="*/ 50 w 50"/>
                <a:gd name="T37" fmla="*/ 25 h 25"/>
                <a:gd name="T38" fmla="*/ 42 w 50"/>
                <a:gd name="T39" fmla="*/ 25 h 25"/>
                <a:gd name="T40" fmla="*/ 50 w 50"/>
                <a:gd name="T41" fmla="*/ 25 h 25"/>
                <a:gd name="T42" fmla="*/ 50 w 50"/>
                <a:gd name="T43" fmla="*/ 25 h 25"/>
                <a:gd name="T44" fmla="*/ 50 w 50"/>
                <a:gd name="T45" fmla="*/ 25 h 25"/>
                <a:gd name="T46" fmla="*/ 50 w 50"/>
                <a:gd name="T47" fmla="*/ 25 h 25"/>
                <a:gd name="T48" fmla="*/ 50 w 50"/>
                <a:gd name="T4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5">
                  <a:moveTo>
                    <a:pt x="25" y="0"/>
                  </a:moveTo>
                  <a:lnTo>
                    <a:pt x="25" y="0"/>
                  </a:lnTo>
                  <a:lnTo>
                    <a:pt x="25" y="0"/>
                  </a:lnTo>
                  <a:lnTo>
                    <a:pt x="25" y="0"/>
                  </a:lnTo>
                  <a:lnTo>
                    <a:pt x="25" y="0"/>
                  </a:lnTo>
                  <a:lnTo>
                    <a:pt x="25" y="0"/>
                  </a:lnTo>
                  <a:close/>
                  <a:moveTo>
                    <a:pt x="8" y="0"/>
                  </a:moveTo>
                  <a:lnTo>
                    <a:pt x="8" y="8"/>
                  </a:lnTo>
                  <a:lnTo>
                    <a:pt x="8" y="0"/>
                  </a:lnTo>
                  <a:lnTo>
                    <a:pt x="8" y="0"/>
                  </a:lnTo>
                  <a:lnTo>
                    <a:pt x="8" y="0"/>
                  </a:lnTo>
                  <a:close/>
                  <a:moveTo>
                    <a:pt x="0" y="8"/>
                  </a:moveTo>
                  <a:lnTo>
                    <a:pt x="0" y="8"/>
                  </a:lnTo>
                  <a:lnTo>
                    <a:pt x="8" y="8"/>
                  </a:lnTo>
                  <a:lnTo>
                    <a:pt x="8" y="8"/>
                  </a:lnTo>
                  <a:lnTo>
                    <a:pt x="0" y="8"/>
                  </a:lnTo>
                  <a:lnTo>
                    <a:pt x="0" y="8"/>
                  </a:lnTo>
                  <a:lnTo>
                    <a:pt x="0" y="8"/>
                  </a:lnTo>
                  <a:close/>
                  <a:moveTo>
                    <a:pt x="50" y="25"/>
                  </a:moveTo>
                  <a:lnTo>
                    <a:pt x="42" y="25"/>
                  </a:lnTo>
                  <a:lnTo>
                    <a:pt x="50" y="25"/>
                  </a:lnTo>
                  <a:lnTo>
                    <a:pt x="50" y="25"/>
                  </a:lnTo>
                  <a:lnTo>
                    <a:pt x="50" y="25"/>
                  </a:lnTo>
                  <a:lnTo>
                    <a:pt x="50" y="25"/>
                  </a:lnTo>
                  <a:lnTo>
                    <a:pt x="50"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2940" y="2312"/>
              <a:ext cx="8" cy="0"/>
            </a:xfrm>
            <a:custGeom>
              <a:avLst/>
              <a:gdLst>
                <a:gd name="T0" fmla="*/ 1 w 1"/>
                <a:gd name="T1" fmla="*/ 1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0" y="0"/>
                    <a:pt x="0" y="0"/>
                    <a:pt x="0" y="0"/>
                  </a:cubicBezTo>
                  <a:cubicBezTo>
                    <a:pt x="1" y="0"/>
                    <a:pt x="1" y="0"/>
                    <a:pt x="1" y="0"/>
                  </a:cubicBezTo>
                  <a:cubicBezTo>
                    <a:pt x="1" y="0"/>
                    <a:pt x="1" y="0"/>
                    <a:pt x="1" y="0"/>
                  </a:cubicBezTo>
                  <a:cubicBezTo>
                    <a:pt x="1" y="0"/>
                    <a:pt x="1" y="0"/>
                    <a:pt x="1" y="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noEditPoints="1"/>
            </p:cNvSpPr>
            <p:nvPr/>
          </p:nvSpPr>
          <p:spPr bwMode="auto">
            <a:xfrm>
              <a:off x="2923" y="2388"/>
              <a:ext cx="84" cy="25"/>
            </a:xfrm>
            <a:custGeom>
              <a:avLst/>
              <a:gdLst>
                <a:gd name="T0" fmla="*/ 2 w 10"/>
                <a:gd name="T1" fmla="*/ 2 h 3"/>
                <a:gd name="T2" fmla="*/ 2 w 10"/>
                <a:gd name="T3" fmla="*/ 2 h 3"/>
                <a:gd name="T4" fmla="*/ 2 w 10"/>
                <a:gd name="T5" fmla="*/ 2 h 3"/>
                <a:gd name="T6" fmla="*/ 2 w 10"/>
                <a:gd name="T7" fmla="*/ 2 h 3"/>
                <a:gd name="T8" fmla="*/ 2 w 10"/>
                <a:gd name="T9" fmla="*/ 2 h 3"/>
                <a:gd name="T10" fmla="*/ 2 w 10"/>
                <a:gd name="T11" fmla="*/ 2 h 3"/>
                <a:gd name="T12" fmla="*/ 1 w 10"/>
                <a:gd name="T13" fmla="*/ 3 h 3"/>
                <a:gd name="T14" fmla="*/ 0 w 10"/>
                <a:gd name="T15" fmla="*/ 3 h 3"/>
                <a:gd name="T16" fmla="*/ 1 w 10"/>
                <a:gd name="T17" fmla="*/ 3 h 3"/>
                <a:gd name="T18" fmla="*/ 1 w 10"/>
                <a:gd name="T19" fmla="*/ 3 h 3"/>
                <a:gd name="T20" fmla="*/ 1 w 10"/>
                <a:gd name="T21" fmla="*/ 3 h 3"/>
                <a:gd name="T22" fmla="*/ 1 w 10"/>
                <a:gd name="T23" fmla="*/ 3 h 3"/>
                <a:gd name="T24" fmla="*/ 1 w 10"/>
                <a:gd name="T25" fmla="*/ 3 h 3"/>
                <a:gd name="T26" fmla="*/ 1 w 10"/>
                <a:gd name="T27" fmla="*/ 1 h 3"/>
                <a:gd name="T28" fmla="*/ 1 w 10"/>
                <a:gd name="T29" fmla="*/ 1 h 3"/>
                <a:gd name="T30" fmla="*/ 1 w 10"/>
                <a:gd name="T31" fmla="*/ 0 h 3"/>
                <a:gd name="T32" fmla="*/ 1 w 10"/>
                <a:gd name="T33" fmla="*/ 0 h 3"/>
                <a:gd name="T34" fmla="*/ 1 w 10"/>
                <a:gd name="T35" fmla="*/ 0 h 3"/>
                <a:gd name="T36" fmla="*/ 1 w 10"/>
                <a:gd name="T37" fmla="*/ 1 h 3"/>
                <a:gd name="T38" fmla="*/ 1 w 10"/>
                <a:gd name="T39" fmla="*/ 1 h 3"/>
                <a:gd name="T40" fmla="*/ 4 w 10"/>
                <a:gd name="T41" fmla="*/ 2 h 3"/>
                <a:gd name="T42" fmla="*/ 4 w 10"/>
                <a:gd name="T43" fmla="*/ 2 h 3"/>
                <a:gd name="T44" fmla="*/ 3 w 10"/>
                <a:gd name="T45" fmla="*/ 2 h 3"/>
                <a:gd name="T46" fmla="*/ 3 w 10"/>
                <a:gd name="T47" fmla="*/ 2 h 3"/>
                <a:gd name="T48" fmla="*/ 3 w 10"/>
                <a:gd name="T49" fmla="*/ 2 h 3"/>
                <a:gd name="T50" fmla="*/ 3 w 10"/>
                <a:gd name="T51" fmla="*/ 1 h 3"/>
                <a:gd name="T52" fmla="*/ 3 w 10"/>
                <a:gd name="T53" fmla="*/ 1 h 3"/>
                <a:gd name="T54" fmla="*/ 4 w 10"/>
                <a:gd name="T55" fmla="*/ 1 h 3"/>
                <a:gd name="T56" fmla="*/ 4 w 10"/>
                <a:gd name="T57" fmla="*/ 1 h 3"/>
                <a:gd name="T58" fmla="*/ 4 w 10"/>
                <a:gd name="T59" fmla="*/ 1 h 3"/>
                <a:gd name="T60" fmla="*/ 4 w 10"/>
                <a:gd name="T61" fmla="*/ 2 h 3"/>
                <a:gd name="T62" fmla="*/ 5 w 10"/>
                <a:gd name="T63" fmla="*/ 2 h 3"/>
                <a:gd name="T64" fmla="*/ 5 w 10"/>
                <a:gd name="T65" fmla="*/ 2 h 3"/>
                <a:gd name="T66" fmla="*/ 5 w 10"/>
                <a:gd name="T67" fmla="*/ 3 h 3"/>
                <a:gd name="T68" fmla="*/ 6 w 10"/>
                <a:gd name="T69" fmla="*/ 2 h 3"/>
                <a:gd name="T70" fmla="*/ 6 w 10"/>
                <a:gd name="T71" fmla="*/ 2 h 3"/>
                <a:gd name="T72" fmla="*/ 6 w 10"/>
                <a:gd name="T73" fmla="*/ 2 h 3"/>
                <a:gd name="T74" fmla="*/ 5 w 10"/>
                <a:gd name="T75" fmla="*/ 2 h 3"/>
                <a:gd name="T76" fmla="*/ 5 w 10"/>
                <a:gd name="T77" fmla="*/ 2 h 3"/>
                <a:gd name="T78" fmla="*/ 9 w 10"/>
                <a:gd name="T79" fmla="*/ 0 h 3"/>
                <a:gd name="T80" fmla="*/ 9 w 10"/>
                <a:gd name="T81" fmla="*/ 0 h 3"/>
                <a:gd name="T82" fmla="*/ 10 w 10"/>
                <a:gd name="T83" fmla="*/ 0 h 3"/>
                <a:gd name="T84" fmla="*/ 10 w 10"/>
                <a:gd name="T85" fmla="*/ 0 h 3"/>
                <a:gd name="T86" fmla="*/ 9 w 10"/>
                <a:gd name="T87" fmla="*/ 0 h 3"/>
                <a:gd name="T88" fmla="*/ 9 w 10"/>
                <a:gd name="T89" fmla="*/ 0 h 3"/>
                <a:gd name="T90" fmla="*/ 8 w 10"/>
                <a:gd name="T91" fmla="*/ 2 h 3"/>
                <a:gd name="T92" fmla="*/ 8 w 10"/>
                <a:gd name="T93" fmla="*/ 1 h 3"/>
                <a:gd name="T94" fmla="*/ 8 w 10"/>
                <a:gd name="T95" fmla="*/ 1 h 3"/>
                <a:gd name="T96" fmla="*/ 9 w 10"/>
                <a:gd name="T97" fmla="*/ 1 h 3"/>
                <a:gd name="T98" fmla="*/ 9 w 10"/>
                <a:gd name="T99" fmla="*/ 1 h 3"/>
                <a:gd name="T100" fmla="*/ 8 w 10"/>
                <a:gd name="T101" fmla="*/ 2 h 3"/>
                <a:gd name="T102" fmla="*/ 8 w 10"/>
                <a:gd name="T10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3">
                  <a:moveTo>
                    <a:pt x="2" y="2"/>
                  </a:moveTo>
                  <a:cubicBezTo>
                    <a:pt x="2" y="2"/>
                    <a:pt x="2" y="2"/>
                    <a:pt x="2" y="2"/>
                  </a:cubicBezTo>
                  <a:cubicBezTo>
                    <a:pt x="2" y="2"/>
                    <a:pt x="2" y="2"/>
                    <a:pt x="2" y="2"/>
                  </a:cubicBezTo>
                  <a:cubicBezTo>
                    <a:pt x="2" y="2"/>
                    <a:pt x="2" y="2"/>
                    <a:pt x="2" y="2"/>
                  </a:cubicBezTo>
                  <a:cubicBezTo>
                    <a:pt x="2" y="2"/>
                    <a:pt x="2" y="2"/>
                    <a:pt x="2" y="2"/>
                  </a:cubicBezTo>
                  <a:cubicBezTo>
                    <a:pt x="2" y="2"/>
                    <a:pt x="2" y="2"/>
                    <a:pt x="2" y="2"/>
                  </a:cubicBezTo>
                  <a:close/>
                  <a:moveTo>
                    <a:pt x="1" y="3"/>
                  </a:move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lose/>
                  <a:moveTo>
                    <a:pt x="1" y="1"/>
                  </a:moveTo>
                  <a:cubicBezTo>
                    <a:pt x="1" y="1"/>
                    <a:pt x="1" y="1"/>
                    <a:pt x="1" y="1"/>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lose/>
                  <a:moveTo>
                    <a:pt x="4" y="2"/>
                  </a:moveTo>
                  <a:cubicBezTo>
                    <a:pt x="4" y="2"/>
                    <a:pt x="4" y="2"/>
                    <a:pt x="4" y="2"/>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4" y="1"/>
                    <a:pt x="4" y="1"/>
                    <a:pt x="4" y="1"/>
                  </a:cubicBezTo>
                  <a:cubicBezTo>
                    <a:pt x="4" y="1"/>
                    <a:pt x="4" y="1"/>
                    <a:pt x="4" y="1"/>
                  </a:cubicBezTo>
                  <a:cubicBezTo>
                    <a:pt x="4" y="1"/>
                    <a:pt x="4" y="1"/>
                    <a:pt x="4" y="1"/>
                  </a:cubicBezTo>
                  <a:cubicBezTo>
                    <a:pt x="4" y="2"/>
                    <a:pt x="4" y="2"/>
                    <a:pt x="4" y="2"/>
                  </a:cubicBezTo>
                  <a:close/>
                  <a:moveTo>
                    <a:pt x="5" y="2"/>
                  </a:moveTo>
                  <a:cubicBezTo>
                    <a:pt x="5" y="2"/>
                    <a:pt x="5" y="2"/>
                    <a:pt x="5" y="2"/>
                  </a:cubicBezTo>
                  <a:cubicBezTo>
                    <a:pt x="5" y="3"/>
                    <a:pt x="5" y="3"/>
                    <a:pt x="5" y="3"/>
                  </a:cubicBezTo>
                  <a:cubicBezTo>
                    <a:pt x="6" y="2"/>
                    <a:pt x="6" y="2"/>
                    <a:pt x="6" y="2"/>
                  </a:cubicBezTo>
                  <a:cubicBezTo>
                    <a:pt x="6" y="2"/>
                    <a:pt x="6" y="2"/>
                    <a:pt x="6" y="2"/>
                  </a:cubicBezTo>
                  <a:cubicBezTo>
                    <a:pt x="6" y="2"/>
                    <a:pt x="6" y="2"/>
                    <a:pt x="6" y="2"/>
                  </a:cubicBezTo>
                  <a:cubicBezTo>
                    <a:pt x="5" y="2"/>
                    <a:pt x="5" y="2"/>
                    <a:pt x="5" y="2"/>
                  </a:cubicBezTo>
                  <a:cubicBezTo>
                    <a:pt x="5" y="2"/>
                    <a:pt x="5" y="2"/>
                    <a:pt x="5" y="2"/>
                  </a:cubicBezTo>
                  <a:close/>
                  <a:moveTo>
                    <a:pt x="9" y="0"/>
                  </a:moveTo>
                  <a:cubicBezTo>
                    <a:pt x="9" y="0"/>
                    <a:pt x="9" y="0"/>
                    <a:pt x="9" y="0"/>
                  </a:cubicBezTo>
                  <a:cubicBezTo>
                    <a:pt x="10" y="0"/>
                    <a:pt x="10" y="0"/>
                    <a:pt x="10" y="0"/>
                  </a:cubicBezTo>
                  <a:cubicBezTo>
                    <a:pt x="10" y="0"/>
                    <a:pt x="10" y="0"/>
                    <a:pt x="10" y="0"/>
                  </a:cubicBezTo>
                  <a:cubicBezTo>
                    <a:pt x="9" y="0"/>
                    <a:pt x="9" y="0"/>
                    <a:pt x="9" y="0"/>
                  </a:cubicBezTo>
                  <a:cubicBezTo>
                    <a:pt x="9" y="0"/>
                    <a:pt x="9" y="0"/>
                    <a:pt x="9" y="0"/>
                  </a:cubicBezTo>
                  <a:close/>
                  <a:moveTo>
                    <a:pt x="8" y="2"/>
                  </a:moveTo>
                  <a:cubicBezTo>
                    <a:pt x="8" y="1"/>
                    <a:pt x="8" y="1"/>
                    <a:pt x="8" y="1"/>
                  </a:cubicBezTo>
                  <a:cubicBezTo>
                    <a:pt x="8" y="1"/>
                    <a:pt x="8" y="1"/>
                    <a:pt x="8" y="1"/>
                  </a:cubicBezTo>
                  <a:cubicBezTo>
                    <a:pt x="9" y="1"/>
                    <a:pt x="9" y="1"/>
                    <a:pt x="9" y="1"/>
                  </a:cubicBezTo>
                  <a:cubicBezTo>
                    <a:pt x="9" y="1"/>
                    <a:pt x="9" y="1"/>
                    <a:pt x="9" y="1"/>
                  </a:cubicBezTo>
                  <a:cubicBezTo>
                    <a:pt x="8" y="2"/>
                    <a:pt x="8" y="2"/>
                    <a:pt x="8" y="2"/>
                  </a:cubicBezTo>
                  <a:cubicBezTo>
                    <a:pt x="8" y="2"/>
                    <a:pt x="8" y="2"/>
                    <a:pt x="8" y="2"/>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noEditPoints="1"/>
            </p:cNvSpPr>
            <p:nvPr/>
          </p:nvSpPr>
          <p:spPr bwMode="auto">
            <a:xfrm>
              <a:off x="2797" y="2606"/>
              <a:ext cx="42" cy="43"/>
            </a:xfrm>
            <a:custGeom>
              <a:avLst/>
              <a:gdLst>
                <a:gd name="T0" fmla="*/ 0 w 5"/>
                <a:gd name="T1" fmla="*/ 0 h 5"/>
                <a:gd name="T2" fmla="*/ 1 w 5"/>
                <a:gd name="T3" fmla="*/ 0 h 5"/>
                <a:gd name="T4" fmla="*/ 1 w 5"/>
                <a:gd name="T5" fmla="*/ 0 h 5"/>
                <a:gd name="T6" fmla="*/ 0 w 5"/>
                <a:gd name="T7" fmla="*/ 0 h 5"/>
                <a:gd name="T8" fmla="*/ 0 w 5"/>
                <a:gd name="T9" fmla="*/ 0 h 5"/>
                <a:gd name="T10" fmla="*/ 0 w 5"/>
                <a:gd name="T11" fmla="*/ 0 h 5"/>
                <a:gd name="T12" fmla="*/ 0 w 5"/>
                <a:gd name="T13" fmla="*/ 0 h 5"/>
                <a:gd name="T14" fmla="*/ 0 w 5"/>
                <a:gd name="T15" fmla="*/ 0 h 5"/>
                <a:gd name="T16" fmla="*/ 1 w 5"/>
                <a:gd name="T17" fmla="*/ 0 h 5"/>
                <a:gd name="T18" fmla="*/ 1 w 5"/>
                <a:gd name="T19" fmla="*/ 0 h 5"/>
                <a:gd name="T20" fmla="*/ 1 w 5"/>
                <a:gd name="T21" fmla="*/ 0 h 5"/>
                <a:gd name="T22" fmla="*/ 1 w 5"/>
                <a:gd name="T23" fmla="*/ 0 h 5"/>
                <a:gd name="T24" fmla="*/ 1 w 5"/>
                <a:gd name="T25" fmla="*/ 0 h 5"/>
                <a:gd name="T26" fmla="*/ 1 w 5"/>
                <a:gd name="T27" fmla="*/ 0 h 5"/>
                <a:gd name="T28" fmla="*/ 2 w 5"/>
                <a:gd name="T29" fmla="*/ 1 h 5"/>
                <a:gd name="T30" fmla="*/ 2 w 5"/>
                <a:gd name="T31" fmla="*/ 1 h 5"/>
                <a:gd name="T32" fmla="*/ 2 w 5"/>
                <a:gd name="T33" fmla="*/ 1 h 5"/>
                <a:gd name="T34" fmla="*/ 2 w 5"/>
                <a:gd name="T35" fmla="*/ 1 h 5"/>
                <a:gd name="T36" fmla="*/ 2 w 5"/>
                <a:gd name="T37" fmla="*/ 1 h 5"/>
                <a:gd name="T38" fmla="*/ 2 w 5"/>
                <a:gd name="T39" fmla="*/ 1 h 5"/>
                <a:gd name="T40" fmla="*/ 2 w 5"/>
                <a:gd name="T41" fmla="*/ 1 h 5"/>
                <a:gd name="T42" fmla="*/ 2 w 5"/>
                <a:gd name="T43" fmla="*/ 1 h 5"/>
                <a:gd name="T44" fmla="*/ 2 w 5"/>
                <a:gd name="T45" fmla="*/ 1 h 5"/>
                <a:gd name="T46" fmla="*/ 3 w 5"/>
                <a:gd name="T47" fmla="*/ 1 h 5"/>
                <a:gd name="T48" fmla="*/ 3 w 5"/>
                <a:gd name="T49" fmla="*/ 1 h 5"/>
                <a:gd name="T50" fmla="*/ 3 w 5"/>
                <a:gd name="T51" fmla="*/ 1 h 5"/>
                <a:gd name="T52" fmla="*/ 3 w 5"/>
                <a:gd name="T53" fmla="*/ 1 h 5"/>
                <a:gd name="T54" fmla="*/ 3 w 5"/>
                <a:gd name="T55" fmla="*/ 1 h 5"/>
                <a:gd name="T56" fmla="*/ 5 w 5"/>
                <a:gd name="T57" fmla="*/ 1 h 5"/>
                <a:gd name="T58" fmla="*/ 5 w 5"/>
                <a:gd name="T59" fmla="*/ 0 h 5"/>
                <a:gd name="T60" fmla="*/ 5 w 5"/>
                <a:gd name="T61" fmla="*/ 0 h 5"/>
                <a:gd name="T62" fmla="*/ 5 w 5"/>
                <a:gd name="T63" fmla="*/ 1 h 5"/>
                <a:gd name="T64" fmla="*/ 5 w 5"/>
                <a:gd name="T65" fmla="*/ 1 h 5"/>
                <a:gd name="T66" fmla="*/ 5 w 5"/>
                <a:gd name="T67" fmla="*/ 2 h 5"/>
                <a:gd name="T68" fmla="*/ 4 w 5"/>
                <a:gd name="T69" fmla="*/ 2 h 5"/>
                <a:gd name="T70" fmla="*/ 5 w 5"/>
                <a:gd name="T71" fmla="*/ 2 h 5"/>
                <a:gd name="T72" fmla="*/ 5 w 5"/>
                <a:gd name="T73" fmla="*/ 2 h 5"/>
                <a:gd name="T74" fmla="*/ 5 w 5"/>
                <a:gd name="T75" fmla="*/ 2 h 5"/>
                <a:gd name="T76" fmla="*/ 5 w 5"/>
                <a:gd name="T77" fmla="*/ 2 h 5"/>
                <a:gd name="T78" fmla="*/ 5 w 5"/>
                <a:gd name="T79" fmla="*/ 2 h 5"/>
                <a:gd name="T80" fmla="*/ 4 w 5"/>
                <a:gd name="T81" fmla="*/ 4 h 5"/>
                <a:gd name="T82" fmla="*/ 4 w 5"/>
                <a:gd name="T83" fmla="*/ 4 h 5"/>
                <a:gd name="T84" fmla="*/ 4 w 5"/>
                <a:gd name="T85" fmla="*/ 4 h 5"/>
                <a:gd name="T86" fmla="*/ 4 w 5"/>
                <a:gd name="T87" fmla="*/ 4 h 5"/>
                <a:gd name="T88" fmla="*/ 4 w 5"/>
                <a:gd name="T89" fmla="*/ 4 h 5"/>
                <a:gd name="T90" fmla="*/ 3 w 5"/>
                <a:gd name="T91" fmla="*/ 4 h 5"/>
                <a:gd name="T92" fmla="*/ 3 w 5"/>
                <a:gd name="T93" fmla="*/ 4 h 5"/>
                <a:gd name="T94" fmla="*/ 3 w 5"/>
                <a:gd name="T95" fmla="*/ 4 h 5"/>
                <a:gd name="T96" fmla="*/ 3 w 5"/>
                <a:gd name="T97" fmla="*/ 4 h 5"/>
                <a:gd name="T98" fmla="*/ 4 w 5"/>
                <a:gd name="T99" fmla="*/ 4 h 5"/>
                <a:gd name="T100" fmla="*/ 4 w 5"/>
                <a:gd name="T101" fmla="*/ 5 h 5"/>
                <a:gd name="T102" fmla="*/ 3 w 5"/>
                <a:gd name="T10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 h="5">
                  <a:moveTo>
                    <a:pt x="0" y="0"/>
                  </a:move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1" y="0"/>
                  </a:moveTo>
                  <a:cubicBezTo>
                    <a:pt x="1" y="0"/>
                    <a:pt x="1" y="0"/>
                    <a:pt x="1" y="0"/>
                  </a:cubicBezTo>
                  <a:cubicBezTo>
                    <a:pt x="1" y="0"/>
                    <a:pt x="1" y="0"/>
                    <a:pt x="1" y="0"/>
                  </a:cubicBezTo>
                  <a:cubicBezTo>
                    <a:pt x="1" y="0"/>
                    <a:pt x="1" y="0"/>
                    <a:pt x="1" y="0"/>
                  </a:cubicBezTo>
                  <a:cubicBezTo>
                    <a:pt x="1" y="0"/>
                    <a:pt x="1" y="0"/>
                    <a:pt x="1" y="0"/>
                  </a:cubicBezTo>
                  <a:cubicBezTo>
                    <a:pt x="1" y="0"/>
                    <a:pt x="1" y="0"/>
                    <a:pt x="1" y="0"/>
                  </a:cubicBezTo>
                  <a:close/>
                  <a:moveTo>
                    <a:pt x="2" y="1"/>
                  </a:move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lose/>
                  <a:moveTo>
                    <a:pt x="3" y="1"/>
                  </a:moveTo>
                  <a:cubicBezTo>
                    <a:pt x="3" y="1"/>
                    <a:pt x="3" y="1"/>
                    <a:pt x="3" y="1"/>
                  </a:cubicBezTo>
                  <a:cubicBezTo>
                    <a:pt x="3" y="1"/>
                    <a:pt x="3" y="1"/>
                    <a:pt x="3" y="1"/>
                  </a:cubicBezTo>
                  <a:cubicBezTo>
                    <a:pt x="3" y="1"/>
                    <a:pt x="3" y="1"/>
                    <a:pt x="3" y="1"/>
                  </a:cubicBezTo>
                  <a:cubicBezTo>
                    <a:pt x="3" y="1"/>
                    <a:pt x="3" y="1"/>
                    <a:pt x="3" y="1"/>
                  </a:cubicBezTo>
                  <a:close/>
                  <a:moveTo>
                    <a:pt x="5" y="1"/>
                  </a:moveTo>
                  <a:cubicBezTo>
                    <a:pt x="5" y="0"/>
                    <a:pt x="5" y="0"/>
                    <a:pt x="5" y="0"/>
                  </a:cubicBezTo>
                  <a:cubicBezTo>
                    <a:pt x="5" y="0"/>
                    <a:pt x="5" y="0"/>
                    <a:pt x="5" y="0"/>
                  </a:cubicBezTo>
                  <a:cubicBezTo>
                    <a:pt x="5" y="1"/>
                    <a:pt x="5" y="1"/>
                    <a:pt x="5" y="1"/>
                  </a:cubicBezTo>
                  <a:cubicBezTo>
                    <a:pt x="5" y="1"/>
                    <a:pt x="5" y="1"/>
                    <a:pt x="5" y="1"/>
                  </a:cubicBezTo>
                  <a:close/>
                  <a:moveTo>
                    <a:pt x="5" y="2"/>
                  </a:moveTo>
                  <a:cubicBezTo>
                    <a:pt x="4" y="2"/>
                    <a:pt x="4" y="2"/>
                    <a:pt x="4"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lose/>
                  <a:moveTo>
                    <a:pt x="4" y="4"/>
                  </a:moveTo>
                  <a:cubicBezTo>
                    <a:pt x="4" y="4"/>
                    <a:pt x="4" y="4"/>
                    <a:pt x="4" y="4"/>
                  </a:cubicBezTo>
                  <a:cubicBezTo>
                    <a:pt x="4" y="4"/>
                    <a:pt x="4" y="4"/>
                    <a:pt x="4" y="4"/>
                  </a:cubicBezTo>
                  <a:cubicBezTo>
                    <a:pt x="4" y="4"/>
                    <a:pt x="4" y="4"/>
                    <a:pt x="4" y="4"/>
                  </a:cubicBezTo>
                  <a:cubicBezTo>
                    <a:pt x="4" y="4"/>
                    <a:pt x="4" y="4"/>
                    <a:pt x="4" y="4"/>
                  </a:cubicBezTo>
                  <a:close/>
                  <a:moveTo>
                    <a:pt x="3" y="4"/>
                  </a:moveTo>
                  <a:cubicBezTo>
                    <a:pt x="3" y="4"/>
                    <a:pt x="3" y="4"/>
                    <a:pt x="3" y="4"/>
                  </a:cubicBezTo>
                  <a:cubicBezTo>
                    <a:pt x="3" y="4"/>
                    <a:pt x="3" y="4"/>
                    <a:pt x="3" y="4"/>
                  </a:cubicBezTo>
                  <a:cubicBezTo>
                    <a:pt x="3" y="4"/>
                    <a:pt x="3" y="4"/>
                    <a:pt x="3" y="4"/>
                  </a:cubicBezTo>
                  <a:cubicBezTo>
                    <a:pt x="4" y="4"/>
                    <a:pt x="4" y="4"/>
                    <a:pt x="4" y="4"/>
                  </a:cubicBezTo>
                  <a:cubicBezTo>
                    <a:pt x="4" y="5"/>
                    <a:pt x="4" y="5"/>
                    <a:pt x="4" y="5"/>
                  </a:cubicBezTo>
                  <a:lnTo>
                    <a:pt x="3" y="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noEditPoints="1"/>
            </p:cNvSpPr>
            <p:nvPr/>
          </p:nvSpPr>
          <p:spPr bwMode="auto">
            <a:xfrm>
              <a:off x="4141" y="2430"/>
              <a:ext cx="134" cy="185"/>
            </a:xfrm>
            <a:custGeom>
              <a:avLst/>
              <a:gdLst>
                <a:gd name="T0" fmla="*/ 50 w 134"/>
                <a:gd name="T1" fmla="*/ 118 h 185"/>
                <a:gd name="T2" fmla="*/ 50 w 134"/>
                <a:gd name="T3" fmla="*/ 67 h 185"/>
                <a:gd name="T4" fmla="*/ 67 w 134"/>
                <a:gd name="T5" fmla="*/ 25 h 185"/>
                <a:gd name="T6" fmla="*/ 76 w 134"/>
                <a:gd name="T7" fmla="*/ 42 h 185"/>
                <a:gd name="T8" fmla="*/ 84 w 134"/>
                <a:gd name="T9" fmla="*/ 50 h 185"/>
                <a:gd name="T10" fmla="*/ 92 w 134"/>
                <a:gd name="T11" fmla="*/ 50 h 185"/>
                <a:gd name="T12" fmla="*/ 101 w 134"/>
                <a:gd name="T13" fmla="*/ 50 h 185"/>
                <a:gd name="T14" fmla="*/ 109 w 134"/>
                <a:gd name="T15" fmla="*/ 50 h 185"/>
                <a:gd name="T16" fmla="*/ 118 w 134"/>
                <a:gd name="T17" fmla="*/ 59 h 185"/>
                <a:gd name="T18" fmla="*/ 118 w 134"/>
                <a:gd name="T19" fmla="*/ 67 h 185"/>
                <a:gd name="T20" fmla="*/ 134 w 134"/>
                <a:gd name="T21" fmla="*/ 76 h 185"/>
                <a:gd name="T22" fmla="*/ 134 w 134"/>
                <a:gd name="T23" fmla="*/ 76 h 185"/>
                <a:gd name="T24" fmla="*/ 126 w 134"/>
                <a:gd name="T25" fmla="*/ 84 h 185"/>
                <a:gd name="T26" fmla="*/ 126 w 134"/>
                <a:gd name="T27" fmla="*/ 101 h 185"/>
                <a:gd name="T28" fmla="*/ 118 w 134"/>
                <a:gd name="T29" fmla="*/ 101 h 185"/>
                <a:gd name="T30" fmla="*/ 109 w 134"/>
                <a:gd name="T31" fmla="*/ 109 h 185"/>
                <a:gd name="T32" fmla="*/ 109 w 134"/>
                <a:gd name="T33" fmla="*/ 109 h 185"/>
                <a:gd name="T34" fmla="*/ 109 w 134"/>
                <a:gd name="T35" fmla="*/ 109 h 185"/>
                <a:gd name="T36" fmla="*/ 109 w 134"/>
                <a:gd name="T37" fmla="*/ 109 h 185"/>
                <a:gd name="T38" fmla="*/ 101 w 134"/>
                <a:gd name="T39" fmla="*/ 109 h 185"/>
                <a:gd name="T40" fmla="*/ 101 w 134"/>
                <a:gd name="T41" fmla="*/ 118 h 185"/>
                <a:gd name="T42" fmla="*/ 101 w 134"/>
                <a:gd name="T43" fmla="*/ 126 h 185"/>
                <a:gd name="T44" fmla="*/ 101 w 134"/>
                <a:gd name="T45" fmla="*/ 126 h 185"/>
                <a:gd name="T46" fmla="*/ 101 w 134"/>
                <a:gd name="T47" fmla="*/ 134 h 185"/>
                <a:gd name="T48" fmla="*/ 101 w 134"/>
                <a:gd name="T49" fmla="*/ 143 h 185"/>
                <a:gd name="T50" fmla="*/ 92 w 134"/>
                <a:gd name="T51" fmla="*/ 143 h 185"/>
                <a:gd name="T52" fmla="*/ 92 w 134"/>
                <a:gd name="T53" fmla="*/ 143 h 185"/>
                <a:gd name="T54" fmla="*/ 84 w 134"/>
                <a:gd name="T55" fmla="*/ 151 h 185"/>
                <a:gd name="T56" fmla="*/ 76 w 134"/>
                <a:gd name="T57" fmla="*/ 160 h 185"/>
                <a:gd name="T58" fmla="*/ 76 w 134"/>
                <a:gd name="T59" fmla="*/ 160 h 185"/>
                <a:gd name="T60" fmla="*/ 59 w 134"/>
                <a:gd name="T61" fmla="*/ 160 h 185"/>
                <a:gd name="T62" fmla="*/ 59 w 134"/>
                <a:gd name="T63" fmla="*/ 168 h 185"/>
                <a:gd name="T64" fmla="*/ 59 w 134"/>
                <a:gd name="T65" fmla="*/ 168 h 185"/>
                <a:gd name="T66" fmla="*/ 59 w 134"/>
                <a:gd name="T67" fmla="*/ 168 h 185"/>
                <a:gd name="T68" fmla="*/ 59 w 134"/>
                <a:gd name="T69" fmla="*/ 168 h 185"/>
                <a:gd name="T70" fmla="*/ 50 w 134"/>
                <a:gd name="T71" fmla="*/ 176 h 185"/>
                <a:gd name="T72" fmla="*/ 50 w 134"/>
                <a:gd name="T73" fmla="*/ 176 h 185"/>
                <a:gd name="T74" fmla="*/ 34 w 134"/>
                <a:gd name="T75" fmla="*/ 176 h 185"/>
                <a:gd name="T76" fmla="*/ 34 w 134"/>
                <a:gd name="T77" fmla="*/ 185 h 185"/>
                <a:gd name="T78" fmla="*/ 25 w 134"/>
                <a:gd name="T79" fmla="*/ 185 h 185"/>
                <a:gd name="T80" fmla="*/ 17 w 134"/>
                <a:gd name="T81" fmla="*/ 168 h 185"/>
                <a:gd name="T82" fmla="*/ 0 w 134"/>
                <a:gd name="T83" fmla="*/ 143 h 185"/>
                <a:gd name="T84" fmla="*/ 0 w 134"/>
                <a:gd name="T85" fmla="*/ 134 h 185"/>
                <a:gd name="T86" fmla="*/ 67 w 134"/>
                <a:gd name="T87" fmla="*/ 8 h 185"/>
                <a:gd name="T88" fmla="*/ 67 w 134"/>
                <a:gd name="T89" fmla="*/ 0 h 185"/>
                <a:gd name="T90" fmla="*/ 67 w 134"/>
                <a:gd name="T91" fmla="*/ 0 h 185"/>
                <a:gd name="T92" fmla="*/ 67 w 134"/>
                <a:gd name="T93" fmla="*/ 0 h 185"/>
                <a:gd name="T94" fmla="*/ 67 w 134"/>
                <a:gd name="T95" fmla="*/ 0 h 185"/>
                <a:gd name="T96" fmla="*/ 67 w 134"/>
                <a:gd name="T97" fmla="*/ 0 h 185"/>
                <a:gd name="T98" fmla="*/ 59 w 134"/>
                <a:gd name="T99" fmla="*/ 8 h 185"/>
                <a:gd name="T100" fmla="*/ 59 w 134"/>
                <a:gd name="T101" fmla="*/ 8 h 185"/>
                <a:gd name="T102" fmla="*/ 67 w 134"/>
                <a:gd name="T103" fmla="*/ 8 h 185"/>
                <a:gd name="T104" fmla="*/ 67 w 134"/>
                <a:gd name="T105"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 h="185">
                  <a:moveTo>
                    <a:pt x="0" y="134"/>
                  </a:moveTo>
                  <a:lnTo>
                    <a:pt x="50" y="118"/>
                  </a:lnTo>
                  <a:lnTo>
                    <a:pt x="50" y="84"/>
                  </a:lnTo>
                  <a:lnTo>
                    <a:pt x="50" y="67"/>
                  </a:lnTo>
                  <a:lnTo>
                    <a:pt x="67" y="25"/>
                  </a:lnTo>
                  <a:lnTo>
                    <a:pt x="67" y="25"/>
                  </a:lnTo>
                  <a:lnTo>
                    <a:pt x="67" y="34"/>
                  </a:lnTo>
                  <a:lnTo>
                    <a:pt x="76" y="42"/>
                  </a:lnTo>
                  <a:lnTo>
                    <a:pt x="76" y="42"/>
                  </a:lnTo>
                  <a:lnTo>
                    <a:pt x="84" y="50"/>
                  </a:lnTo>
                  <a:lnTo>
                    <a:pt x="92" y="50"/>
                  </a:lnTo>
                  <a:lnTo>
                    <a:pt x="92" y="50"/>
                  </a:lnTo>
                  <a:lnTo>
                    <a:pt x="92" y="50"/>
                  </a:lnTo>
                  <a:lnTo>
                    <a:pt x="101" y="50"/>
                  </a:lnTo>
                  <a:lnTo>
                    <a:pt x="109" y="50"/>
                  </a:lnTo>
                  <a:lnTo>
                    <a:pt x="109" y="50"/>
                  </a:lnTo>
                  <a:lnTo>
                    <a:pt x="118" y="59"/>
                  </a:lnTo>
                  <a:lnTo>
                    <a:pt x="118" y="59"/>
                  </a:lnTo>
                  <a:lnTo>
                    <a:pt x="118" y="67"/>
                  </a:lnTo>
                  <a:lnTo>
                    <a:pt x="118" y="67"/>
                  </a:lnTo>
                  <a:lnTo>
                    <a:pt x="126" y="76"/>
                  </a:lnTo>
                  <a:lnTo>
                    <a:pt x="134" y="76"/>
                  </a:lnTo>
                  <a:lnTo>
                    <a:pt x="134" y="76"/>
                  </a:lnTo>
                  <a:lnTo>
                    <a:pt x="134" y="76"/>
                  </a:lnTo>
                  <a:lnTo>
                    <a:pt x="126" y="84"/>
                  </a:lnTo>
                  <a:lnTo>
                    <a:pt x="126" y="84"/>
                  </a:lnTo>
                  <a:lnTo>
                    <a:pt x="126" y="84"/>
                  </a:lnTo>
                  <a:lnTo>
                    <a:pt x="126" y="101"/>
                  </a:lnTo>
                  <a:lnTo>
                    <a:pt x="118" y="101"/>
                  </a:lnTo>
                  <a:lnTo>
                    <a:pt x="118" y="101"/>
                  </a:lnTo>
                  <a:lnTo>
                    <a:pt x="118" y="109"/>
                  </a:lnTo>
                  <a:lnTo>
                    <a:pt x="109" y="109"/>
                  </a:lnTo>
                  <a:lnTo>
                    <a:pt x="109" y="109"/>
                  </a:lnTo>
                  <a:lnTo>
                    <a:pt x="109" y="109"/>
                  </a:lnTo>
                  <a:lnTo>
                    <a:pt x="109" y="109"/>
                  </a:lnTo>
                  <a:lnTo>
                    <a:pt x="109" y="109"/>
                  </a:lnTo>
                  <a:lnTo>
                    <a:pt x="109" y="109"/>
                  </a:lnTo>
                  <a:lnTo>
                    <a:pt x="109" y="109"/>
                  </a:lnTo>
                  <a:lnTo>
                    <a:pt x="101" y="109"/>
                  </a:lnTo>
                  <a:lnTo>
                    <a:pt x="101" y="109"/>
                  </a:lnTo>
                  <a:lnTo>
                    <a:pt x="109" y="118"/>
                  </a:lnTo>
                  <a:lnTo>
                    <a:pt x="101" y="118"/>
                  </a:lnTo>
                  <a:lnTo>
                    <a:pt x="101" y="118"/>
                  </a:lnTo>
                  <a:lnTo>
                    <a:pt x="101" y="126"/>
                  </a:lnTo>
                  <a:lnTo>
                    <a:pt x="101" y="126"/>
                  </a:lnTo>
                  <a:lnTo>
                    <a:pt x="101" y="126"/>
                  </a:lnTo>
                  <a:lnTo>
                    <a:pt x="101" y="134"/>
                  </a:lnTo>
                  <a:lnTo>
                    <a:pt x="101" y="134"/>
                  </a:lnTo>
                  <a:lnTo>
                    <a:pt x="101" y="134"/>
                  </a:lnTo>
                  <a:lnTo>
                    <a:pt x="101" y="143"/>
                  </a:lnTo>
                  <a:lnTo>
                    <a:pt x="101" y="143"/>
                  </a:lnTo>
                  <a:lnTo>
                    <a:pt x="92" y="143"/>
                  </a:lnTo>
                  <a:lnTo>
                    <a:pt x="92" y="143"/>
                  </a:lnTo>
                  <a:lnTo>
                    <a:pt x="92" y="143"/>
                  </a:lnTo>
                  <a:lnTo>
                    <a:pt x="84" y="143"/>
                  </a:lnTo>
                  <a:lnTo>
                    <a:pt x="84" y="151"/>
                  </a:lnTo>
                  <a:lnTo>
                    <a:pt x="84" y="160"/>
                  </a:lnTo>
                  <a:lnTo>
                    <a:pt x="76" y="160"/>
                  </a:lnTo>
                  <a:lnTo>
                    <a:pt x="76" y="160"/>
                  </a:lnTo>
                  <a:lnTo>
                    <a:pt x="76" y="160"/>
                  </a:lnTo>
                  <a:lnTo>
                    <a:pt x="67" y="160"/>
                  </a:lnTo>
                  <a:lnTo>
                    <a:pt x="59" y="160"/>
                  </a:lnTo>
                  <a:lnTo>
                    <a:pt x="59" y="160"/>
                  </a:lnTo>
                  <a:lnTo>
                    <a:pt x="59" y="168"/>
                  </a:lnTo>
                  <a:lnTo>
                    <a:pt x="59" y="168"/>
                  </a:lnTo>
                  <a:lnTo>
                    <a:pt x="59" y="168"/>
                  </a:lnTo>
                  <a:lnTo>
                    <a:pt x="59" y="168"/>
                  </a:lnTo>
                  <a:lnTo>
                    <a:pt x="59" y="168"/>
                  </a:lnTo>
                  <a:lnTo>
                    <a:pt x="59" y="168"/>
                  </a:lnTo>
                  <a:lnTo>
                    <a:pt x="59" y="168"/>
                  </a:lnTo>
                  <a:lnTo>
                    <a:pt x="59" y="176"/>
                  </a:lnTo>
                  <a:lnTo>
                    <a:pt x="50" y="176"/>
                  </a:lnTo>
                  <a:lnTo>
                    <a:pt x="50" y="176"/>
                  </a:lnTo>
                  <a:lnTo>
                    <a:pt x="50" y="176"/>
                  </a:lnTo>
                  <a:lnTo>
                    <a:pt x="42" y="176"/>
                  </a:lnTo>
                  <a:lnTo>
                    <a:pt x="34" y="176"/>
                  </a:lnTo>
                  <a:lnTo>
                    <a:pt x="34" y="176"/>
                  </a:lnTo>
                  <a:lnTo>
                    <a:pt x="34" y="185"/>
                  </a:lnTo>
                  <a:lnTo>
                    <a:pt x="25" y="185"/>
                  </a:lnTo>
                  <a:lnTo>
                    <a:pt x="25" y="185"/>
                  </a:lnTo>
                  <a:lnTo>
                    <a:pt x="25" y="185"/>
                  </a:lnTo>
                  <a:lnTo>
                    <a:pt x="17" y="168"/>
                  </a:lnTo>
                  <a:lnTo>
                    <a:pt x="17" y="168"/>
                  </a:lnTo>
                  <a:lnTo>
                    <a:pt x="0" y="143"/>
                  </a:lnTo>
                  <a:lnTo>
                    <a:pt x="0" y="134"/>
                  </a:lnTo>
                  <a:lnTo>
                    <a:pt x="0" y="134"/>
                  </a:lnTo>
                  <a:close/>
                  <a:moveTo>
                    <a:pt x="67" y="17"/>
                  </a:moveTo>
                  <a:lnTo>
                    <a:pt x="67" y="8"/>
                  </a:lnTo>
                  <a:lnTo>
                    <a:pt x="67" y="8"/>
                  </a:lnTo>
                  <a:lnTo>
                    <a:pt x="67" y="0"/>
                  </a:lnTo>
                  <a:lnTo>
                    <a:pt x="67" y="0"/>
                  </a:lnTo>
                  <a:lnTo>
                    <a:pt x="67" y="0"/>
                  </a:lnTo>
                  <a:lnTo>
                    <a:pt x="67" y="0"/>
                  </a:lnTo>
                  <a:lnTo>
                    <a:pt x="67" y="0"/>
                  </a:lnTo>
                  <a:lnTo>
                    <a:pt x="67" y="0"/>
                  </a:lnTo>
                  <a:lnTo>
                    <a:pt x="67" y="0"/>
                  </a:lnTo>
                  <a:lnTo>
                    <a:pt x="67" y="0"/>
                  </a:lnTo>
                  <a:lnTo>
                    <a:pt x="67" y="0"/>
                  </a:lnTo>
                  <a:lnTo>
                    <a:pt x="67" y="0"/>
                  </a:lnTo>
                  <a:lnTo>
                    <a:pt x="59" y="8"/>
                  </a:lnTo>
                  <a:lnTo>
                    <a:pt x="59" y="0"/>
                  </a:lnTo>
                  <a:lnTo>
                    <a:pt x="59" y="8"/>
                  </a:lnTo>
                  <a:lnTo>
                    <a:pt x="59" y="8"/>
                  </a:lnTo>
                  <a:lnTo>
                    <a:pt x="67" y="8"/>
                  </a:lnTo>
                  <a:lnTo>
                    <a:pt x="67" y="17"/>
                  </a:lnTo>
                  <a:lnTo>
                    <a:pt x="67"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noEditPoints="1"/>
            </p:cNvSpPr>
            <p:nvPr/>
          </p:nvSpPr>
          <p:spPr bwMode="auto">
            <a:xfrm>
              <a:off x="3981" y="2564"/>
              <a:ext cx="210" cy="135"/>
            </a:xfrm>
            <a:custGeom>
              <a:avLst/>
              <a:gdLst>
                <a:gd name="T0" fmla="*/ 0 w 210"/>
                <a:gd name="T1" fmla="*/ 51 h 135"/>
                <a:gd name="T2" fmla="*/ 9 w 210"/>
                <a:gd name="T3" fmla="*/ 51 h 135"/>
                <a:gd name="T4" fmla="*/ 9 w 210"/>
                <a:gd name="T5" fmla="*/ 42 h 135"/>
                <a:gd name="T6" fmla="*/ 17 w 210"/>
                <a:gd name="T7" fmla="*/ 34 h 135"/>
                <a:gd name="T8" fmla="*/ 34 w 210"/>
                <a:gd name="T9" fmla="*/ 34 h 135"/>
                <a:gd name="T10" fmla="*/ 59 w 210"/>
                <a:gd name="T11" fmla="*/ 51 h 135"/>
                <a:gd name="T12" fmla="*/ 93 w 210"/>
                <a:gd name="T13" fmla="*/ 17 h 135"/>
                <a:gd name="T14" fmla="*/ 160 w 210"/>
                <a:gd name="T15" fmla="*/ 9 h 135"/>
                <a:gd name="T16" fmla="*/ 177 w 210"/>
                <a:gd name="T17" fmla="*/ 34 h 135"/>
                <a:gd name="T18" fmla="*/ 177 w 210"/>
                <a:gd name="T19" fmla="*/ 51 h 135"/>
                <a:gd name="T20" fmla="*/ 168 w 210"/>
                <a:gd name="T21" fmla="*/ 59 h 135"/>
                <a:gd name="T22" fmla="*/ 168 w 210"/>
                <a:gd name="T23" fmla="*/ 68 h 135"/>
                <a:gd name="T24" fmla="*/ 168 w 210"/>
                <a:gd name="T25" fmla="*/ 68 h 135"/>
                <a:gd name="T26" fmla="*/ 160 w 210"/>
                <a:gd name="T27" fmla="*/ 76 h 135"/>
                <a:gd name="T28" fmla="*/ 143 w 210"/>
                <a:gd name="T29" fmla="*/ 76 h 135"/>
                <a:gd name="T30" fmla="*/ 118 w 210"/>
                <a:gd name="T31" fmla="*/ 85 h 135"/>
                <a:gd name="T32" fmla="*/ 118 w 210"/>
                <a:gd name="T33" fmla="*/ 85 h 135"/>
                <a:gd name="T34" fmla="*/ 101 w 210"/>
                <a:gd name="T35" fmla="*/ 101 h 135"/>
                <a:gd name="T36" fmla="*/ 101 w 210"/>
                <a:gd name="T37" fmla="*/ 101 h 135"/>
                <a:gd name="T38" fmla="*/ 101 w 210"/>
                <a:gd name="T39" fmla="*/ 101 h 135"/>
                <a:gd name="T40" fmla="*/ 93 w 210"/>
                <a:gd name="T41" fmla="*/ 101 h 135"/>
                <a:gd name="T42" fmla="*/ 84 w 210"/>
                <a:gd name="T43" fmla="*/ 101 h 135"/>
                <a:gd name="T44" fmla="*/ 76 w 210"/>
                <a:gd name="T45" fmla="*/ 110 h 135"/>
                <a:gd name="T46" fmla="*/ 68 w 210"/>
                <a:gd name="T47" fmla="*/ 110 h 135"/>
                <a:gd name="T48" fmla="*/ 59 w 210"/>
                <a:gd name="T49" fmla="*/ 110 h 135"/>
                <a:gd name="T50" fmla="*/ 59 w 210"/>
                <a:gd name="T51" fmla="*/ 110 h 135"/>
                <a:gd name="T52" fmla="*/ 51 w 210"/>
                <a:gd name="T53" fmla="*/ 110 h 135"/>
                <a:gd name="T54" fmla="*/ 42 w 210"/>
                <a:gd name="T55" fmla="*/ 118 h 135"/>
                <a:gd name="T56" fmla="*/ 42 w 210"/>
                <a:gd name="T57" fmla="*/ 118 h 135"/>
                <a:gd name="T58" fmla="*/ 34 w 210"/>
                <a:gd name="T59" fmla="*/ 118 h 135"/>
                <a:gd name="T60" fmla="*/ 26 w 210"/>
                <a:gd name="T61" fmla="*/ 127 h 135"/>
                <a:gd name="T62" fmla="*/ 17 w 210"/>
                <a:gd name="T63" fmla="*/ 127 h 135"/>
                <a:gd name="T64" fmla="*/ 17 w 210"/>
                <a:gd name="T65" fmla="*/ 118 h 135"/>
                <a:gd name="T66" fmla="*/ 9 w 210"/>
                <a:gd name="T67" fmla="*/ 110 h 135"/>
                <a:gd name="T68" fmla="*/ 9 w 210"/>
                <a:gd name="T69" fmla="*/ 110 h 135"/>
                <a:gd name="T70" fmla="*/ 9 w 210"/>
                <a:gd name="T71" fmla="*/ 101 h 135"/>
                <a:gd name="T72" fmla="*/ 0 w 210"/>
                <a:gd name="T73" fmla="*/ 76 h 135"/>
                <a:gd name="T74" fmla="*/ 0 w 210"/>
                <a:gd name="T75" fmla="*/ 76 h 135"/>
                <a:gd name="T76" fmla="*/ 0 w 210"/>
                <a:gd name="T77" fmla="*/ 68 h 135"/>
                <a:gd name="T78" fmla="*/ 0 w 210"/>
                <a:gd name="T79" fmla="*/ 68 h 135"/>
                <a:gd name="T80" fmla="*/ 0 w 210"/>
                <a:gd name="T81" fmla="*/ 51 h 135"/>
                <a:gd name="T82" fmla="*/ 0 w 210"/>
                <a:gd name="T83" fmla="*/ 51 h 135"/>
                <a:gd name="T84" fmla="*/ 168 w 210"/>
                <a:gd name="T85" fmla="*/ 135 h 135"/>
                <a:gd name="T86" fmla="*/ 168 w 210"/>
                <a:gd name="T87" fmla="*/ 135 h 135"/>
                <a:gd name="T88" fmla="*/ 168 w 210"/>
                <a:gd name="T89" fmla="*/ 135 h 135"/>
                <a:gd name="T90" fmla="*/ 194 w 210"/>
                <a:gd name="T91" fmla="*/ 127 h 135"/>
                <a:gd name="T92" fmla="*/ 194 w 210"/>
                <a:gd name="T93" fmla="*/ 118 h 135"/>
                <a:gd name="T94" fmla="*/ 194 w 210"/>
                <a:gd name="T95" fmla="*/ 127 h 135"/>
                <a:gd name="T96" fmla="*/ 202 w 210"/>
                <a:gd name="T97" fmla="*/ 127 h 135"/>
                <a:gd name="T98" fmla="*/ 210 w 210"/>
                <a:gd name="T99" fmla="*/ 127 h 135"/>
                <a:gd name="T100" fmla="*/ 210 w 210"/>
                <a:gd name="T101" fmla="*/ 127 h 135"/>
                <a:gd name="T102" fmla="*/ 210 w 210"/>
                <a:gd name="T103" fmla="*/ 127 h 135"/>
                <a:gd name="T104" fmla="*/ 202 w 210"/>
                <a:gd name="T105" fmla="*/ 127 h 135"/>
                <a:gd name="T106" fmla="*/ 194 w 210"/>
                <a:gd name="T107"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 h="135">
                  <a:moveTo>
                    <a:pt x="0" y="51"/>
                  </a:moveTo>
                  <a:lnTo>
                    <a:pt x="0" y="51"/>
                  </a:lnTo>
                  <a:lnTo>
                    <a:pt x="9" y="51"/>
                  </a:lnTo>
                  <a:lnTo>
                    <a:pt x="9" y="51"/>
                  </a:lnTo>
                  <a:lnTo>
                    <a:pt x="9" y="42"/>
                  </a:lnTo>
                  <a:lnTo>
                    <a:pt x="9" y="42"/>
                  </a:lnTo>
                  <a:lnTo>
                    <a:pt x="9" y="34"/>
                  </a:lnTo>
                  <a:lnTo>
                    <a:pt x="17" y="34"/>
                  </a:lnTo>
                  <a:lnTo>
                    <a:pt x="17" y="34"/>
                  </a:lnTo>
                  <a:lnTo>
                    <a:pt x="34" y="34"/>
                  </a:lnTo>
                  <a:lnTo>
                    <a:pt x="51" y="42"/>
                  </a:lnTo>
                  <a:lnTo>
                    <a:pt x="59" y="51"/>
                  </a:lnTo>
                  <a:lnTo>
                    <a:pt x="59" y="68"/>
                  </a:lnTo>
                  <a:lnTo>
                    <a:pt x="93" y="17"/>
                  </a:lnTo>
                  <a:lnTo>
                    <a:pt x="160" y="0"/>
                  </a:lnTo>
                  <a:lnTo>
                    <a:pt x="160" y="9"/>
                  </a:lnTo>
                  <a:lnTo>
                    <a:pt x="177" y="34"/>
                  </a:lnTo>
                  <a:lnTo>
                    <a:pt x="177" y="34"/>
                  </a:lnTo>
                  <a:lnTo>
                    <a:pt x="185" y="51"/>
                  </a:lnTo>
                  <a:lnTo>
                    <a:pt x="177" y="51"/>
                  </a:lnTo>
                  <a:lnTo>
                    <a:pt x="177" y="51"/>
                  </a:lnTo>
                  <a:lnTo>
                    <a:pt x="168" y="59"/>
                  </a:lnTo>
                  <a:lnTo>
                    <a:pt x="168" y="68"/>
                  </a:lnTo>
                  <a:lnTo>
                    <a:pt x="168" y="68"/>
                  </a:lnTo>
                  <a:lnTo>
                    <a:pt x="168" y="68"/>
                  </a:lnTo>
                  <a:lnTo>
                    <a:pt x="168" y="68"/>
                  </a:lnTo>
                  <a:lnTo>
                    <a:pt x="160" y="68"/>
                  </a:lnTo>
                  <a:lnTo>
                    <a:pt x="160" y="76"/>
                  </a:lnTo>
                  <a:lnTo>
                    <a:pt x="152" y="76"/>
                  </a:lnTo>
                  <a:lnTo>
                    <a:pt x="143" y="76"/>
                  </a:lnTo>
                  <a:lnTo>
                    <a:pt x="135" y="85"/>
                  </a:lnTo>
                  <a:lnTo>
                    <a:pt x="118" y="85"/>
                  </a:lnTo>
                  <a:lnTo>
                    <a:pt x="118" y="85"/>
                  </a:lnTo>
                  <a:lnTo>
                    <a:pt x="118" y="85"/>
                  </a:lnTo>
                  <a:lnTo>
                    <a:pt x="110" y="93"/>
                  </a:lnTo>
                  <a:lnTo>
                    <a:pt x="101" y="101"/>
                  </a:lnTo>
                  <a:lnTo>
                    <a:pt x="101" y="101"/>
                  </a:lnTo>
                  <a:lnTo>
                    <a:pt x="101" y="101"/>
                  </a:lnTo>
                  <a:lnTo>
                    <a:pt x="101" y="101"/>
                  </a:lnTo>
                  <a:lnTo>
                    <a:pt x="101" y="101"/>
                  </a:lnTo>
                  <a:lnTo>
                    <a:pt x="93" y="101"/>
                  </a:lnTo>
                  <a:lnTo>
                    <a:pt x="93" y="101"/>
                  </a:lnTo>
                  <a:lnTo>
                    <a:pt x="84" y="101"/>
                  </a:lnTo>
                  <a:lnTo>
                    <a:pt x="84" y="101"/>
                  </a:lnTo>
                  <a:lnTo>
                    <a:pt x="84" y="110"/>
                  </a:lnTo>
                  <a:lnTo>
                    <a:pt x="76" y="110"/>
                  </a:lnTo>
                  <a:lnTo>
                    <a:pt x="68" y="110"/>
                  </a:lnTo>
                  <a:lnTo>
                    <a:pt x="68" y="110"/>
                  </a:lnTo>
                  <a:lnTo>
                    <a:pt x="68" y="110"/>
                  </a:lnTo>
                  <a:lnTo>
                    <a:pt x="59" y="110"/>
                  </a:lnTo>
                  <a:lnTo>
                    <a:pt x="59" y="110"/>
                  </a:lnTo>
                  <a:lnTo>
                    <a:pt x="59" y="110"/>
                  </a:lnTo>
                  <a:lnTo>
                    <a:pt x="51" y="110"/>
                  </a:lnTo>
                  <a:lnTo>
                    <a:pt x="51" y="110"/>
                  </a:lnTo>
                  <a:lnTo>
                    <a:pt x="51" y="118"/>
                  </a:lnTo>
                  <a:lnTo>
                    <a:pt x="42" y="118"/>
                  </a:lnTo>
                  <a:lnTo>
                    <a:pt x="42" y="118"/>
                  </a:lnTo>
                  <a:lnTo>
                    <a:pt x="42" y="118"/>
                  </a:lnTo>
                  <a:lnTo>
                    <a:pt x="34" y="118"/>
                  </a:lnTo>
                  <a:lnTo>
                    <a:pt x="34" y="118"/>
                  </a:lnTo>
                  <a:lnTo>
                    <a:pt x="26" y="127"/>
                  </a:lnTo>
                  <a:lnTo>
                    <a:pt x="26" y="127"/>
                  </a:lnTo>
                  <a:lnTo>
                    <a:pt x="26" y="118"/>
                  </a:lnTo>
                  <a:lnTo>
                    <a:pt x="17" y="127"/>
                  </a:lnTo>
                  <a:lnTo>
                    <a:pt x="17" y="127"/>
                  </a:lnTo>
                  <a:lnTo>
                    <a:pt x="17" y="118"/>
                  </a:lnTo>
                  <a:lnTo>
                    <a:pt x="17" y="118"/>
                  </a:lnTo>
                  <a:lnTo>
                    <a:pt x="9" y="110"/>
                  </a:lnTo>
                  <a:lnTo>
                    <a:pt x="9" y="110"/>
                  </a:lnTo>
                  <a:lnTo>
                    <a:pt x="9" y="110"/>
                  </a:lnTo>
                  <a:lnTo>
                    <a:pt x="9" y="101"/>
                  </a:lnTo>
                  <a:lnTo>
                    <a:pt x="9" y="101"/>
                  </a:lnTo>
                  <a:lnTo>
                    <a:pt x="0" y="85"/>
                  </a:lnTo>
                  <a:lnTo>
                    <a:pt x="0" y="76"/>
                  </a:lnTo>
                  <a:lnTo>
                    <a:pt x="0" y="76"/>
                  </a:lnTo>
                  <a:lnTo>
                    <a:pt x="0" y="76"/>
                  </a:lnTo>
                  <a:lnTo>
                    <a:pt x="0" y="68"/>
                  </a:lnTo>
                  <a:lnTo>
                    <a:pt x="0" y="68"/>
                  </a:lnTo>
                  <a:lnTo>
                    <a:pt x="0" y="68"/>
                  </a:lnTo>
                  <a:lnTo>
                    <a:pt x="0" y="68"/>
                  </a:lnTo>
                  <a:lnTo>
                    <a:pt x="0" y="68"/>
                  </a:lnTo>
                  <a:lnTo>
                    <a:pt x="0" y="51"/>
                  </a:lnTo>
                  <a:lnTo>
                    <a:pt x="0" y="51"/>
                  </a:lnTo>
                  <a:lnTo>
                    <a:pt x="0" y="51"/>
                  </a:lnTo>
                  <a:close/>
                  <a:moveTo>
                    <a:pt x="168" y="135"/>
                  </a:moveTo>
                  <a:lnTo>
                    <a:pt x="168" y="135"/>
                  </a:lnTo>
                  <a:lnTo>
                    <a:pt x="177" y="135"/>
                  </a:lnTo>
                  <a:lnTo>
                    <a:pt x="168" y="135"/>
                  </a:lnTo>
                  <a:lnTo>
                    <a:pt x="168" y="135"/>
                  </a:lnTo>
                  <a:lnTo>
                    <a:pt x="168" y="135"/>
                  </a:lnTo>
                  <a:close/>
                  <a:moveTo>
                    <a:pt x="194" y="127"/>
                  </a:moveTo>
                  <a:lnTo>
                    <a:pt x="194" y="127"/>
                  </a:lnTo>
                  <a:lnTo>
                    <a:pt x="194" y="127"/>
                  </a:lnTo>
                  <a:lnTo>
                    <a:pt x="194" y="118"/>
                  </a:lnTo>
                  <a:lnTo>
                    <a:pt x="194" y="118"/>
                  </a:lnTo>
                  <a:lnTo>
                    <a:pt x="194" y="127"/>
                  </a:lnTo>
                  <a:lnTo>
                    <a:pt x="202" y="127"/>
                  </a:lnTo>
                  <a:lnTo>
                    <a:pt x="202" y="127"/>
                  </a:lnTo>
                  <a:lnTo>
                    <a:pt x="202" y="127"/>
                  </a:lnTo>
                  <a:lnTo>
                    <a:pt x="210" y="127"/>
                  </a:lnTo>
                  <a:lnTo>
                    <a:pt x="210" y="127"/>
                  </a:lnTo>
                  <a:lnTo>
                    <a:pt x="210" y="127"/>
                  </a:lnTo>
                  <a:lnTo>
                    <a:pt x="210" y="127"/>
                  </a:lnTo>
                  <a:lnTo>
                    <a:pt x="210" y="127"/>
                  </a:lnTo>
                  <a:lnTo>
                    <a:pt x="202" y="127"/>
                  </a:lnTo>
                  <a:lnTo>
                    <a:pt x="202" y="127"/>
                  </a:lnTo>
                  <a:lnTo>
                    <a:pt x="194" y="127"/>
                  </a:lnTo>
                  <a:lnTo>
                    <a:pt x="194" y="127"/>
                  </a:lnTo>
                  <a:lnTo>
                    <a:pt x="194" y="12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3654" y="2329"/>
              <a:ext cx="218" cy="185"/>
            </a:xfrm>
            <a:custGeom>
              <a:avLst/>
              <a:gdLst>
                <a:gd name="T0" fmla="*/ 176 w 218"/>
                <a:gd name="T1" fmla="*/ 34 h 185"/>
                <a:gd name="T2" fmla="*/ 168 w 218"/>
                <a:gd name="T3" fmla="*/ 17 h 185"/>
                <a:gd name="T4" fmla="*/ 159 w 218"/>
                <a:gd name="T5" fmla="*/ 8 h 185"/>
                <a:gd name="T6" fmla="*/ 134 w 218"/>
                <a:gd name="T7" fmla="*/ 17 h 185"/>
                <a:gd name="T8" fmla="*/ 126 w 218"/>
                <a:gd name="T9" fmla="*/ 17 h 185"/>
                <a:gd name="T10" fmla="*/ 126 w 218"/>
                <a:gd name="T11" fmla="*/ 8 h 185"/>
                <a:gd name="T12" fmla="*/ 117 w 218"/>
                <a:gd name="T13" fmla="*/ 8 h 185"/>
                <a:gd name="T14" fmla="*/ 109 w 218"/>
                <a:gd name="T15" fmla="*/ 8 h 185"/>
                <a:gd name="T16" fmla="*/ 109 w 218"/>
                <a:gd name="T17" fmla="*/ 8 h 185"/>
                <a:gd name="T18" fmla="*/ 101 w 218"/>
                <a:gd name="T19" fmla="*/ 8 h 185"/>
                <a:gd name="T20" fmla="*/ 101 w 218"/>
                <a:gd name="T21" fmla="*/ 8 h 185"/>
                <a:gd name="T22" fmla="*/ 101 w 218"/>
                <a:gd name="T23" fmla="*/ 8 h 185"/>
                <a:gd name="T24" fmla="*/ 92 w 218"/>
                <a:gd name="T25" fmla="*/ 8 h 185"/>
                <a:gd name="T26" fmla="*/ 75 w 218"/>
                <a:gd name="T27" fmla="*/ 17 h 185"/>
                <a:gd name="T28" fmla="*/ 67 w 218"/>
                <a:gd name="T29" fmla="*/ 17 h 185"/>
                <a:gd name="T30" fmla="*/ 50 w 218"/>
                <a:gd name="T31" fmla="*/ 8 h 185"/>
                <a:gd name="T32" fmla="*/ 33 w 218"/>
                <a:gd name="T33" fmla="*/ 8 h 185"/>
                <a:gd name="T34" fmla="*/ 8 w 218"/>
                <a:gd name="T35" fmla="*/ 8 h 185"/>
                <a:gd name="T36" fmla="*/ 8 w 218"/>
                <a:gd name="T37" fmla="*/ 8 h 185"/>
                <a:gd name="T38" fmla="*/ 8 w 218"/>
                <a:gd name="T39" fmla="*/ 25 h 185"/>
                <a:gd name="T40" fmla="*/ 0 w 218"/>
                <a:gd name="T41" fmla="*/ 42 h 185"/>
                <a:gd name="T42" fmla="*/ 218 w 218"/>
                <a:gd name="T43" fmla="*/ 185 h 185"/>
                <a:gd name="T44" fmla="*/ 218 w 218"/>
                <a:gd name="T45" fmla="*/ 185 h 185"/>
                <a:gd name="T46" fmla="*/ 210 w 218"/>
                <a:gd name="T47" fmla="*/ 177 h 185"/>
                <a:gd name="T48" fmla="*/ 193 w 218"/>
                <a:gd name="T49" fmla="*/ 168 h 185"/>
                <a:gd name="T50" fmla="*/ 193 w 218"/>
                <a:gd name="T51" fmla="*/ 151 h 185"/>
                <a:gd name="T52" fmla="*/ 193 w 218"/>
                <a:gd name="T53" fmla="*/ 151 h 185"/>
                <a:gd name="T54" fmla="*/ 193 w 218"/>
                <a:gd name="T55" fmla="*/ 151 h 185"/>
                <a:gd name="T56" fmla="*/ 193 w 218"/>
                <a:gd name="T57" fmla="*/ 143 h 185"/>
                <a:gd name="T58" fmla="*/ 185 w 218"/>
                <a:gd name="T59" fmla="*/ 126 h 185"/>
                <a:gd name="T60" fmla="*/ 168 w 218"/>
                <a:gd name="T61" fmla="*/ 109 h 185"/>
                <a:gd name="T62" fmla="*/ 168 w 218"/>
                <a:gd name="T63" fmla="*/ 92 h 185"/>
                <a:gd name="T64" fmla="*/ 159 w 218"/>
                <a:gd name="T65" fmla="*/ 84 h 185"/>
                <a:gd name="T66" fmla="*/ 151 w 218"/>
                <a:gd name="T67" fmla="*/ 76 h 185"/>
                <a:gd name="T68" fmla="*/ 134 w 218"/>
                <a:gd name="T69" fmla="*/ 50 h 185"/>
                <a:gd name="T70" fmla="*/ 134 w 218"/>
                <a:gd name="T71" fmla="*/ 42 h 185"/>
                <a:gd name="T72" fmla="*/ 134 w 218"/>
                <a:gd name="T73" fmla="*/ 42 h 185"/>
                <a:gd name="T74" fmla="*/ 143 w 218"/>
                <a:gd name="T75" fmla="*/ 50 h 185"/>
                <a:gd name="T76" fmla="*/ 151 w 218"/>
                <a:gd name="T77" fmla="*/ 59 h 185"/>
                <a:gd name="T78" fmla="*/ 151 w 218"/>
                <a:gd name="T79" fmla="*/ 67 h 185"/>
                <a:gd name="T80" fmla="*/ 168 w 218"/>
                <a:gd name="T81" fmla="*/ 76 h 185"/>
                <a:gd name="T82" fmla="*/ 176 w 218"/>
                <a:gd name="T83" fmla="*/ 67 h 185"/>
                <a:gd name="T84" fmla="*/ 176 w 218"/>
                <a:gd name="T85" fmla="*/ 5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8" h="185">
                  <a:moveTo>
                    <a:pt x="176" y="50"/>
                  </a:moveTo>
                  <a:lnTo>
                    <a:pt x="176" y="42"/>
                  </a:lnTo>
                  <a:lnTo>
                    <a:pt x="176" y="34"/>
                  </a:lnTo>
                  <a:lnTo>
                    <a:pt x="176" y="25"/>
                  </a:lnTo>
                  <a:lnTo>
                    <a:pt x="168" y="17"/>
                  </a:lnTo>
                  <a:lnTo>
                    <a:pt x="168" y="17"/>
                  </a:lnTo>
                  <a:lnTo>
                    <a:pt x="159" y="8"/>
                  </a:lnTo>
                  <a:lnTo>
                    <a:pt x="159" y="8"/>
                  </a:lnTo>
                  <a:lnTo>
                    <a:pt x="159" y="8"/>
                  </a:lnTo>
                  <a:lnTo>
                    <a:pt x="151" y="17"/>
                  </a:lnTo>
                  <a:lnTo>
                    <a:pt x="143" y="8"/>
                  </a:lnTo>
                  <a:lnTo>
                    <a:pt x="134" y="17"/>
                  </a:lnTo>
                  <a:lnTo>
                    <a:pt x="126" y="8"/>
                  </a:lnTo>
                  <a:lnTo>
                    <a:pt x="126" y="8"/>
                  </a:lnTo>
                  <a:lnTo>
                    <a:pt x="126" y="17"/>
                  </a:lnTo>
                  <a:lnTo>
                    <a:pt x="126" y="17"/>
                  </a:lnTo>
                  <a:lnTo>
                    <a:pt x="126" y="17"/>
                  </a:lnTo>
                  <a:lnTo>
                    <a:pt x="126" y="8"/>
                  </a:lnTo>
                  <a:lnTo>
                    <a:pt x="117" y="8"/>
                  </a:lnTo>
                  <a:lnTo>
                    <a:pt x="126" y="8"/>
                  </a:lnTo>
                  <a:lnTo>
                    <a:pt x="117" y="8"/>
                  </a:lnTo>
                  <a:lnTo>
                    <a:pt x="117" y="8"/>
                  </a:lnTo>
                  <a:lnTo>
                    <a:pt x="117" y="8"/>
                  </a:lnTo>
                  <a:lnTo>
                    <a:pt x="109" y="8"/>
                  </a:lnTo>
                  <a:lnTo>
                    <a:pt x="109" y="8"/>
                  </a:lnTo>
                  <a:lnTo>
                    <a:pt x="109" y="8"/>
                  </a:lnTo>
                  <a:lnTo>
                    <a:pt x="109" y="8"/>
                  </a:lnTo>
                  <a:lnTo>
                    <a:pt x="109" y="8"/>
                  </a:lnTo>
                  <a:lnTo>
                    <a:pt x="101" y="8"/>
                  </a:lnTo>
                  <a:lnTo>
                    <a:pt x="101" y="8"/>
                  </a:lnTo>
                  <a:lnTo>
                    <a:pt x="101" y="8"/>
                  </a:lnTo>
                  <a:lnTo>
                    <a:pt x="101" y="8"/>
                  </a:lnTo>
                  <a:lnTo>
                    <a:pt x="101" y="8"/>
                  </a:lnTo>
                  <a:lnTo>
                    <a:pt x="109" y="8"/>
                  </a:lnTo>
                  <a:lnTo>
                    <a:pt x="101" y="8"/>
                  </a:lnTo>
                  <a:lnTo>
                    <a:pt x="101" y="8"/>
                  </a:lnTo>
                  <a:lnTo>
                    <a:pt x="92" y="8"/>
                  </a:lnTo>
                  <a:lnTo>
                    <a:pt x="92" y="8"/>
                  </a:lnTo>
                  <a:lnTo>
                    <a:pt x="92" y="8"/>
                  </a:lnTo>
                  <a:lnTo>
                    <a:pt x="84" y="17"/>
                  </a:lnTo>
                  <a:lnTo>
                    <a:pt x="84" y="17"/>
                  </a:lnTo>
                  <a:lnTo>
                    <a:pt x="75" y="17"/>
                  </a:lnTo>
                  <a:lnTo>
                    <a:pt x="75" y="17"/>
                  </a:lnTo>
                  <a:lnTo>
                    <a:pt x="67" y="17"/>
                  </a:lnTo>
                  <a:lnTo>
                    <a:pt x="67" y="17"/>
                  </a:lnTo>
                  <a:lnTo>
                    <a:pt x="59" y="17"/>
                  </a:lnTo>
                  <a:lnTo>
                    <a:pt x="50" y="8"/>
                  </a:lnTo>
                  <a:lnTo>
                    <a:pt x="50" y="8"/>
                  </a:lnTo>
                  <a:lnTo>
                    <a:pt x="50" y="8"/>
                  </a:lnTo>
                  <a:lnTo>
                    <a:pt x="42" y="8"/>
                  </a:lnTo>
                  <a:lnTo>
                    <a:pt x="33" y="8"/>
                  </a:lnTo>
                  <a:lnTo>
                    <a:pt x="25" y="8"/>
                  </a:lnTo>
                  <a:lnTo>
                    <a:pt x="17" y="0"/>
                  </a:lnTo>
                  <a:lnTo>
                    <a:pt x="8" y="8"/>
                  </a:lnTo>
                  <a:lnTo>
                    <a:pt x="8" y="8"/>
                  </a:lnTo>
                  <a:lnTo>
                    <a:pt x="8" y="8"/>
                  </a:lnTo>
                  <a:lnTo>
                    <a:pt x="8" y="8"/>
                  </a:lnTo>
                  <a:lnTo>
                    <a:pt x="0" y="17"/>
                  </a:lnTo>
                  <a:lnTo>
                    <a:pt x="8" y="17"/>
                  </a:lnTo>
                  <a:lnTo>
                    <a:pt x="8" y="25"/>
                  </a:lnTo>
                  <a:lnTo>
                    <a:pt x="0" y="34"/>
                  </a:lnTo>
                  <a:lnTo>
                    <a:pt x="0" y="34"/>
                  </a:lnTo>
                  <a:lnTo>
                    <a:pt x="0" y="42"/>
                  </a:lnTo>
                  <a:lnTo>
                    <a:pt x="8" y="50"/>
                  </a:lnTo>
                  <a:lnTo>
                    <a:pt x="8" y="185"/>
                  </a:lnTo>
                  <a:lnTo>
                    <a:pt x="218" y="185"/>
                  </a:lnTo>
                  <a:lnTo>
                    <a:pt x="218" y="185"/>
                  </a:lnTo>
                  <a:lnTo>
                    <a:pt x="218" y="185"/>
                  </a:lnTo>
                  <a:lnTo>
                    <a:pt x="218" y="185"/>
                  </a:lnTo>
                  <a:lnTo>
                    <a:pt x="210" y="177"/>
                  </a:lnTo>
                  <a:lnTo>
                    <a:pt x="210" y="177"/>
                  </a:lnTo>
                  <a:lnTo>
                    <a:pt x="210" y="177"/>
                  </a:lnTo>
                  <a:lnTo>
                    <a:pt x="201" y="177"/>
                  </a:lnTo>
                  <a:lnTo>
                    <a:pt x="201" y="177"/>
                  </a:lnTo>
                  <a:lnTo>
                    <a:pt x="193" y="168"/>
                  </a:lnTo>
                  <a:lnTo>
                    <a:pt x="193" y="160"/>
                  </a:lnTo>
                  <a:lnTo>
                    <a:pt x="193" y="160"/>
                  </a:lnTo>
                  <a:lnTo>
                    <a:pt x="193" y="151"/>
                  </a:lnTo>
                  <a:lnTo>
                    <a:pt x="193" y="151"/>
                  </a:lnTo>
                  <a:lnTo>
                    <a:pt x="193" y="151"/>
                  </a:lnTo>
                  <a:lnTo>
                    <a:pt x="193" y="151"/>
                  </a:lnTo>
                  <a:lnTo>
                    <a:pt x="201" y="151"/>
                  </a:lnTo>
                  <a:lnTo>
                    <a:pt x="201" y="151"/>
                  </a:lnTo>
                  <a:lnTo>
                    <a:pt x="193" y="151"/>
                  </a:lnTo>
                  <a:lnTo>
                    <a:pt x="193" y="143"/>
                  </a:lnTo>
                  <a:lnTo>
                    <a:pt x="193" y="143"/>
                  </a:lnTo>
                  <a:lnTo>
                    <a:pt x="193" y="143"/>
                  </a:lnTo>
                  <a:lnTo>
                    <a:pt x="193" y="143"/>
                  </a:lnTo>
                  <a:lnTo>
                    <a:pt x="185" y="143"/>
                  </a:lnTo>
                  <a:lnTo>
                    <a:pt x="185" y="126"/>
                  </a:lnTo>
                  <a:lnTo>
                    <a:pt x="176" y="126"/>
                  </a:lnTo>
                  <a:lnTo>
                    <a:pt x="176" y="118"/>
                  </a:lnTo>
                  <a:lnTo>
                    <a:pt x="168" y="109"/>
                  </a:lnTo>
                  <a:lnTo>
                    <a:pt x="168" y="101"/>
                  </a:lnTo>
                  <a:lnTo>
                    <a:pt x="168" y="101"/>
                  </a:lnTo>
                  <a:lnTo>
                    <a:pt x="168" y="92"/>
                  </a:lnTo>
                  <a:lnTo>
                    <a:pt x="159" y="92"/>
                  </a:lnTo>
                  <a:lnTo>
                    <a:pt x="159" y="84"/>
                  </a:lnTo>
                  <a:lnTo>
                    <a:pt x="159" y="84"/>
                  </a:lnTo>
                  <a:lnTo>
                    <a:pt x="159" y="76"/>
                  </a:lnTo>
                  <a:lnTo>
                    <a:pt x="159" y="76"/>
                  </a:lnTo>
                  <a:lnTo>
                    <a:pt x="151" y="76"/>
                  </a:lnTo>
                  <a:lnTo>
                    <a:pt x="143" y="67"/>
                  </a:lnTo>
                  <a:lnTo>
                    <a:pt x="143" y="59"/>
                  </a:lnTo>
                  <a:lnTo>
                    <a:pt x="134" y="50"/>
                  </a:lnTo>
                  <a:lnTo>
                    <a:pt x="134" y="50"/>
                  </a:lnTo>
                  <a:lnTo>
                    <a:pt x="134" y="42"/>
                  </a:lnTo>
                  <a:lnTo>
                    <a:pt x="134" y="42"/>
                  </a:lnTo>
                  <a:lnTo>
                    <a:pt x="134" y="42"/>
                  </a:lnTo>
                  <a:lnTo>
                    <a:pt x="134" y="42"/>
                  </a:lnTo>
                  <a:lnTo>
                    <a:pt x="134" y="42"/>
                  </a:lnTo>
                  <a:lnTo>
                    <a:pt x="134" y="42"/>
                  </a:lnTo>
                  <a:lnTo>
                    <a:pt x="134" y="42"/>
                  </a:lnTo>
                  <a:lnTo>
                    <a:pt x="143" y="50"/>
                  </a:lnTo>
                  <a:lnTo>
                    <a:pt x="143" y="50"/>
                  </a:lnTo>
                  <a:lnTo>
                    <a:pt x="151" y="59"/>
                  </a:lnTo>
                  <a:lnTo>
                    <a:pt x="151" y="59"/>
                  </a:lnTo>
                  <a:lnTo>
                    <a:pt x="151" y="59"/>
                  </a:lnTo>
                  <a:lnTo>
                    <a:pt x="151" y="67"/>
                  </a:lnTo>
                  <a:lnTo>
                    <a:pt x="151" y="67"/>
                  </a:lnTo>
                  <a:lnTo>
                    <a:pt x="159" y="76"/>
                  </a:lnTo>
                  <a:lnTo>
                    <a:pt x="168" y="76"/>
                  </a:lnTo>
                  <a:lnTo>
                    <a:pt x="168" y="76"/>
                  </a:lnTo>
                  <a:lnTo>
                    <a:pt x="168" y="76"/>
                  </a:lnTo>
                  <a:lnTo>
                    <a:pt x="168" y="76"/>
                  </a:lnTo>
                  <a:lnTo>
                    <a:pt x="176" y="67"/>
                  </a:lnTo>
                  <a:lnTo>
                    <a:pt x="168" y="67"/>
                  </a:lnTo>
                  <a:lnTo>
                    <a:pt x="176" y="59"/>
                  </a:lnTo>
                  <a:lnTo>
                    <a:pt x="176" y="59"/>
                  </a:lnTo>
                  <a:lnTo>
                    <a:pt x="176" y="50"/>
                  </a:lnTo>
                  <a:lnTo>
                    <a:pt x="176" y="5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3612" y="2514"/>
              <a:ext cx="294" cy="336"/>
            </a:xfrm>
            <a:custGeom>
              <a:avLst/>
              <a:gdLst>
                <a:gd name="T0" fmla="*/ 260 w 294"/>
                <a:gd name="T1" fmla="*/ 8 h 336"/>
                <a:gd name="T2" fmla="*/ 269 w 294"/>
                <a:gd name="T3" fmla="*/ 17 h 336"/>
                <a:gd name="T4" fmla="*/ 269 w 294"/>
                <a:gd name="T5" fmla="*/ 17 h 336"/>
                <a:gd name="T6" fmla="*/ 269 w 294"/>
                <a:gd name="T7" fmla="*/ 50 h 336"/>
                <a:gd name="T8" fmla="*/ 285 w 294"/>
                <a:gd name="T9" fmla="*/ 67 h 336"/>
                <a:gd name="T10" fmla="*/ 294 w 294"/>
                <a:gd name="T11" fmla="*/ 76 h 336"/>
                <a:gd name="T12" fmla="*/ 277 w 294"/>
                <a:gd name="T13" fmla="*/ 84 h 336"/>
                <a:gd name="T14" fmla="*/ 269 w 294"/>
                <a:gd name="T15" fmla="*/ 92 h 336"/>
                <a:gd name="T16" fmla="*/ 269 w 294"/>
                <a:gd name="T17" fmla="*/ 101 h 336"/>
                <a:gd name="T18" fmla="*/ 260 w 294"/>
                <a:gd name="T19" fmla="*/ 126 h 336"/>
                <a:gd name="T20" fmla="*/ 260 w 294"/>
                <a:gd name="T21" fmla="*/ 143 h 336"/>
                <a:gd name="T22" fmla="*/ 252 w 294"/>
                <a:gd name="T23" fmla="*/ 168 h 336"/>
                <a:gd name="T24" fmla="*/ 243 w 294"/>
                <a:gd name="T25" fmla="*/ 185 h 336"/>
                <a:gd name="T26" fmla="*/ 227 w 294"/>
                <a:gd name="T27" fmla="*/ 202 h 336"/>
                <a:gd name="T28" fmla="*/ 227 w 294"/>
                <a:gd name="T29" fmla="*/ 219 h 336"/>
                <a:gd name="T30" fmla="*/ 218 w 294"/>
                <a:gd name="T31" fmla="*/ 244 h 336"/>
                <a:gd name="T32" fmla="*/ 210 w 294"/>
                <a:gd name="T33" fmla="*/ 244 h 336"/>
                <a:gd name="T34" fmla="*/ 210 w 294"/>
                <a:gd name="T35" fmla="*/ 261 h 336"/>
                <a:gd name="T36" fmla="*/ 218 w 294"/>
                <a:gd name="T37" fmla="*/ 269 h 336"/>
                <a:gd name="T38" fmla="*/ 235 w 294"/>
                <a:gd name="T39" fmla="*/ 278 h 336"/>
                <a:gd name="T40" fmla="*/ 243 w 294"/>
                <a:gd name="T41" fmla="*/ 294 h 336"/>
                <a:gd name="T42" fmla="*/ 227 w 294"/>
                <a:gd name="T43" fmla="*/ 320 h 336"/>
                <a:gd name="T44" fmla="*/ 218 w 294"/>
                <a:gd name="T45" fmla="*/ 328 h 336"/>
                <a:gd name="T46" fmla="*/ 201 w 294"/>
                <a:gd name="T47" fmla="*/ 328 h 336"/>
                <a:gd name="T48" fmla="*/ 193 w 294"/>
                <a:gd name="T49" fmla="*/ 336 h 336"/>
                <a:gd name="T50" fmla="*/ 176 w 294"/>
                <a:gd name="T51" fmla="*/ 336 h 336"/>
                <a:gd name="T52" fmla="*/ 168 w 294"/>
                <a:gd name="T53" fmla="*/ 336 h 336"/>
                <a:gd name="T54" fmla="*/ 159 w 294"/>
                <a:gd name="T55" fmla="*/ 336 h 336"/>
                <a:gd name="T56" fmla="*/ 151 w 294"/>
                <a:gd name="T57" fmla="*/ 320 h 336"/>
                <a:gd name="T58" fmla="*/ 143 w 294"/>
                <a:gd name="T59" fmla="*/ 311 h 336"/>
                <a:gd name="T60" fmla="*/ 134 w 294"/>
                <a:gd name="T61" fmla="*/ 320 h 336"/>
                <a:gd name="T62" fmla="*/ 117 w 294"/>
                <a:gd name="T63" fmla="*/ 320 h 336"/>
                <a:gd name="T64" fmla="*/ 109 w 294"/>
                <a:gd name="T65" fmla="*/ 311 h 336"/>
                <a:gd name="T66" fmla="*/ 101 w 294"/>
                <a:gd name="T67" fmla="*/ 303 h 336"/>
                <a:gd name="T68" fmla="*/ 92 w 294"/>
                <a:gd name="T69" fmla="*/ 294 h 336"/>
                <a:gd name="T70" fmla="*/ 84 w 294"/>
                <a:gd name="T71" fmla="*/ 286 h 336"/>
                <a:gd name="T72" fmla="*/ 67 w 294"/>
                <a:gd name="T73" fmla="*/ 269 h 336"/>
                <a:gd name="T74" fmla="*/ 67 w 294"/>
                <a:gd name="T75" fmla="*/ 269 h 336"/>
                <a:gd name="T76" fmla="*/ 59 w 294"/>
                <a:gd name="T77" fmla="*/ 261 h 336"/>
                <a:gd name="T78" fmla="*/ 42 w 294"/>
                <a:gd name="T79" fmla="*/ 252 h 336"/>
                <a:gd name="T80" fmla="*/ 42 w 294"/>
                <a:gd name="T81" fmla="*/ 244 h 336"/>
                <a:gd name="T82" fmla="*/ 33 w 294"/>
                <a:gd name="T83" fmla="*/ 227 h 336"/>
                <a:gd name="T84" fmla="*/ 25 w 294"/>
                <a:gd name="T85" fmla="*/ 210 h 336"/>
                <a:gd name="T86" fmla="*/ 16 w 294"/>
                <a:gd name="T87" fmla="*/ 202 h 336"/>
                <a:gd name="T88" fmla="*/ 16 w 294"/>
                <a:gd name="T89" fmla="*/ 185 h 336"/>
                <a:gd name="T90" fmla="*/ 8 w 294"/>
                <a:gd name="T91" fmla="*/ 177 h 336"/>
                <a:gd name="T92" fmla="*/ 0 w 294"/>
                <a:gd name="T93" fmla="*/ 168 h 336"/>
                <a:gd name="T94" fmla="*/ 8 w 294"/>
                <a:gd name="T95" fmla="*/ 151 h 336"/>
                <a:gd name="T96" fmla="*/ 16 w 294"/>
                <a:gd name="T97" fmla="*/ 135 h 336"/>
                <a:gd name="T98" fmla="*/ 25 w 294"/>
                <a:gd name="T99" fmla="*/ 118 h 336"/>
                <a:gd name="T100" fmla="*/ 42 w 294"/>
                <a:gd name="T101" fmla="*/ 118 h 336"/>
                <a:gd name="T102" fmla="*/ 50 w 294"/>
                <a:gd name="T10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4" h="336">
                  <a:moveTo>
                    <a:pt x="50" y="0"/>
                  </a:moveTo>
                  <a:lnTo>
                    <a:pt x="260" y="0"/>
                  </a:lnTo>
                  <a:lnTo>
                    <a:pt x="260" y="0"/>
                  </a:lnTo>
                  <a:lnTo>
                    <a:pt x="260" y="8"/>
                  </a:lnTo>
                  <a:lnTo>
                    <a:pt x="260" y="8"/>
                  </a:lnTo>
                  <a:lnTo>
                    <a:pt x="260" y="8"/>
                  </a:lnTo>
                  <a:lnTo>
                    <a:pt x="260" y="8"/>
                  </a:lnTo>
                  <a:lnTo>
                    <a:pt x="260" y="8"/>
                  </a:lnTo>
                  <a:lnTo>
                    <a:pt x="260" y="8"/>
                  </a:lnTo>
                  <a:lnTo>
                    <a:pt x="269" y="17"/>
                  </a:lnTo>
                  <a:lnTo>
                    <a:pt x="269" y="17"/>
                  </a:lnTo>
                  <a:lnTo>
                    <a:pt x="269" y="17"/>
                  </a:lnTo>
                  <a:lnTo>
                    <a:pt x="269" y="17"/>
                  </a:lnTo>
                  <a:lnTo>
                    <a:pt x="269" y="17"/>
                  </a:lnTo>
                  <a:lnTo>
                    <a:pt x="269" y="17"/>
                  </a:lnTo>
                  <a:lnTo>
                    <a:pt x="269" y="17"/>
                  </a:lnTo>
                  <a:lnTo>
                    <a:pt x="269" y="25"/>
                  </a:lnTo>
                  <a:lnTo>
                    <a:pt x="269" y="34"/>
                  </a:lnTo>
                  <a:lnTo>
                    <a:pt x="269" y="42"/>
                  </a:lnTo>
                  <a:lnTo>
                    <a:pt x="269" y="50"/>
                  </a:lnTo>
                  <a:lnTo>
                    <a:pt x="269" y="59"/>
                  </a:lnTo>
                  <a:lnTo>
                    <a:pt x="277" y="59"/>
                  </a:lnTo>
                  <a:lnTo>
                    <a:pt x="277" y="59"/>
                  </a:lnTo>
                  <a:lnTo>
                    <a:pt x="285" y="67"/>
                  </a:lnTo>
                  <a:lnTo>
                    <a:pt x="285" y="67"/>
                  </a:lnTo>
                  <a:lnTo>
                    <a:pt x="294" y="67"/>
                  </a:lnTo>
                  <a:lnTo>
                    <a:pt x="294" y="76"/>
                  </a:lnTo>
                  <a:lnTo>
                    <a:pt x="294" y="76"/>
                  </a:lnTo>
                  <a:lnTo>
                    <a:pt x="294" y="76"/>
                  </a:lnTo>
                  <a:lnTo>
                    <a:pt x="294" y="76"/>
                  </a:lnTo>
                  <a:lnTo>
                    <a:pt x="294" y="84"/>
                  </a:lnTo>
                  <a:lnTo>
                    <a:pt x="285" y="84"/>
                  </a:lnTo>
                  <a:lnTo>
                    <a:pt x="285" y="84"/>
                  </a:lnTo>
                  <a:lnTo>
                    <a:pt x="285" y="84"/>
                  </a:lnTo>
                  <a:lnTo>
                    <a:pt x="277" y="84"/>
                  </a:lnTo>
                  <a:lnTo>
                    <a:pt x="277" y="84"/>
                  </a:lnTo>
                  <a:lnTo>
                    <a:pt x="277" y="84"/>
                  </a:lnTo>
                  <a:lnTo>
                    <a:pt x="277" y="92"/>
                  </a:lnTo>
                  <a:lnTo>
                    <a:pt x="277" y="92"/>
                  </a:lnTo>
                  <a:lnTo>
                    <a:pt x="269" y="92"/>
                  </a:lnTo>
                  <a:lnTo>
                    <a:pt x="269" y="92"/>
                  </a:lnTo>
                  <a:lnTo>
                    <a:pt x="269" y="92"/>
                  </a:lnTo>
                  <a:lnTo>
                    <a:pt x="269" y="101"/>
                  </a:lnTo>
                  <a:lnTo>
                    <a:pt x="269" y="101"/>
                  </a:lnTo>
                  <a:lnTo>
                    <a:pt x="269" y="101"/>
                  </a:lnTo>
                  <a:lnTo>
                    <a:pt x="269" y="101"/>
                  </a:lnTo>
                  <a:lnTo>
                    <a:pt x="269" y="109"/>
                  </a:lnTo>
                  <a:lnTo>
                    <a:pt x="269" y="118"/>
                  </a:lnTo>
                  <a:lnTo>
                    <a:pt x="260" y="126"/>
                  </a:lnTo>
                  <a:lnTo>
                    <a:pt x="260" y="126"/>
                  </a:lnTo>
                  <a:lnTo>
                    <a:pt x="260" y="126"/>
                  </a:lnTo>
                  <a:lnTo>
                    <a:pt x="260" y="135"/>
                  </a:lnTo>
                  <a:lnTo>
                    <a:pt x="260" y="143"/>
                  </a:lnTo>
                  <a:lnTo>
                    <a:pt x="260" y="143"/>
                  </a:lnTo>
                  <a:lnTo>
                    <a:pt x="260" y="143"/>
                  </a:lnTo>
                  <a:lnTo>
                    <a:pt x="260" y="143"/>
                  </a:lnTo>
                  <a:lnTo>
                    <a:pt x="260" y="151"/>
                  </a:lnTo>
                  <a:lnTo>
                    <a:pt x="260" y="160"/>
                  </a:lnTo>
                  <a:lnTo>
                    <a:pt x="260" y="168"/>
                  </a:lnTo>
                  <a:lnTo>
                    <a:pt x="252" y="168"/>
                  </a:lnTo>
                  <a:lnTo>
                    <a:pt x="252" y="168"/>
                  </a:lnTo>
                  <a:lnTo>
                    <a:pt x="252" y="168"/>
                  </a:lnTo>
                  <a:lnTo>
                    <a:pt x="252" y="177"/>
                  </a:lnTo>
                  <a:lnTo>
                    <a:pt x="243" y="177"/>
                  </a:lnTo>
                  <a:lnTo>
                    <a:pt x="243" y="185"/>
                  </a:lnTo>
                  <a:lnTo>
                    <a:pt x="243" y="185"/>
                  </a:lnTo>
                  <a:lnTo>
                    <a:pt x="235" y="193"/>
                  </a:lnTo>
                  <a:lnTo>
                    <a:pt x="235" y="202"/>
                  </a:lnTo>
                  <a:lnTo>
                    <a:pt x="235" y="202"/>
                  </a:lnTo>
                  <a:lnTo>
                    <a:pt x="227" y="202"/>
                  </a:lnTo>
                  <a:lnTo>
                    <a:pt x="227" y="210"/>
                  </a:lnTo>
                  <a:lnTo>
                    <a:pt x="227" y="210"/>
                  </a:lnTo>
                  <a:lnTo>
                    <a:pt x="227" y="219"/>
                  </a:lnTo>
                  <a:lnTo>
                    <a:pt x="227" y="219"/>
                  </a:lnTo>
                  <a:lnTo>
                    <a:pt x="227" y="219"/>
                  </a:lnTo>
                  <a:lnTo>
                    <a:pt x="227" y="227"/>
                  </a:lnTo>
                  <a:lnTo>
                    <a:pt x="218" y="227"/>
                  </a:lnTo>
                  <a:lnTo>
                    <a:pt x="227" y="235"/>
                  </a:lnTo>
                  <a:lnTo>
                    <a:pt x="218" y="244"/>
                  </a:lnTo>
                  <a:lnTo>
                    <a:pt x="218" y="244"/>
                  </a:lnTo>
                  <a:lnTo>
                    <a:pt x="218" y="252"/>
                  </a:lnTo>
                  <a:lnTo>
                    <a:pt x="218" y="252"/>
                  </a:lnTo>
                  <a:lnTo>
                    <a:pt x="218" y="244"/>
                  </a:lnTo>
                  <a:lnTo>
                    <a:pt x="210" y="252"/>
                  </a:lnTo>
                  <a:lnTo>
                    <a:pt x="210" y="244"/>
                  </a:lnTo>
                  <a:lnTo>
                    <a:pt x="210" y="252"/>
                  </a:lnTo>
                  <a:lnTo>
                    <a:pt x="201" y="252"/>
                  </a:lnTo>
                  <a:lnTo>
                    <a:pt x="201" y="252"/>
                  </a:lnTo>
                  <a:lnTo>
                    <a:pt x="201" y="261"/>
                  </a:lnTo>
                  <a:lnTo>
                    <a:pt x="210" y="261"/>
                  </a:lnTo>
                  <a:lnTo>
                    <a:pt x="218" y="261"/>
                  </a:lnTo>
                  <a:lnTo>
                    <a:pt x="218" y="261"/>
                  </a:lnTo>
                  <a:lnTo>
                    <a:pt x="218" y="269"/>
                  </a:lnTo>
                  <a:lnTo>
                    <a:pt x="218" y="269"/>
                  </a:lnTo>
                  <a:lnTo>
                    <a:pt x="218" y="269"/>
                  </a:lnTo>
                  <a:lnTo>
                    <a:pt x="227" y="278"/>
                  </a:lnTo>
                  <a:lnTo>
                    <a:pt x="227" y="278"/>
                  </a:lnTo>
                  <a:lnTo>
                    <a:pt x="227" y="278"/>
                  </a:lnTo>
                  <a:lnTo>
                    <a:pt x="227" y="278"/>
                  </a:lnTo>
                  <a:lnTo>
                    <a:pt x="235" y="278"/>
                  </a:lnTo>
                  <a:lnTo>
                    <a:pt x="235" y="278"/>
                  </a:lnTo>
                  <a:lnTo>
                    <a:pt x="235" y="286"/>
                  </a:lnTo>
                  <a:lnTo>
                    <a:pt x="235" y="286"/>
                  </a:lnTo>
                  <a:lnTo>
                    <a:pt x="243" y="294"/>
                  </a:lnTo>
                  <a:lnTo>
                    <a:pt x="243" y="294"/>
                  </a:lnTo>
                  <a:lnTo>
                    <a:pt x="243" y="303"/>
                  </a:lnTo>
                  <a:lnTo>
                    <a:pt x="235" y="311"/>
                  </a:lnTo>
                  <a:lnTo>
                    <a:pt x="235" y="311"/>
                  </a:lnTo>
                  <a:lnTo>
                    <a:pt x="227" y="311"/>
                  </a:lnTo>
                  <a:lnTo>
                    <a:pt x="227" y="320"/>
                  </a:lnTo>
                  <a:lnTo>
                    <a:pt x="227" y="320"/>
                  </a:lnTo>
                  <a:lnTo>
                    <a:pt x="227" y="320"/>
                  </a:lnTo>
                  <a:lnTo>
                    <a:pt x="218" y="320"/>
                  </a:lnTo>
                  <a:lnTo>
                    <a:pt x="218" y="320"/>
                  </a:lnTo>
                  <a:lnTo>
                    <a:pt x="218" y="328"/>
                  </a:lnTo>
                  <a:lnTo>
                    <a:pt x="218" y="328"/>
                  </a:lnTo>
                  <a:lnTo>
                    <a:pt x="210" y="328"/>
                  </a:lnTo>
                  <a:lnTo>
                    <a:pt x="210" y="328"/>
                  </a:lnTo>
                  <a:lnTo>
                    <a:pt x="201" y="328"/>
                  </a:lnTo>
                  <a:lnTo>
                    <a:pt x="201" y="328"/>
                  </a:lnTo>
                  <a:lnTo>
                    <a:pt x="193" y="328"/>
                  </a:lnTo>
                  <a:lnTo>
                    <a:pt x="193" y="336"/>
                  </a:lnTo>
                  <a:lnTo>
                    <a:pt x="193" y="328"/>
                  </a:lnTo>
                  <a:lnTo>
                    <a:pt x="193" y="336"/>
                  </a:lnTo>
                  <a:lnTo>
                    <a:pt x="193" y="336"/>
                  </a:lnTo>
                  <a:lnTo>
                    <a:pt x="185" y="336"/>
                  </a:lnTo>
                  <a:lnTo>
                    <a:pt x="185" y="336"/>
                  </a:lnTo>
                  <a:lnTo>
                    <a:pt x="185" y="336"/>
                  </a:lnTo>
                  <a:lnTo>
                    <a:pt x="176" y="328"/>
                  </a:lnTo>
                  <a:lnTo>
                    <a:pt x="176" y="336"/>
                  </a:lnTo>
                  <a:lnTo>
                    <a:pt x="176" y="328"/>
                  </a:lnTo>
                  <a:lnTo>
                    <a:pt x="168" y="328"/>
                  </a:lnTo>
                  <a:lnTo>
                    <a:pt x="168" y="328"/>
                  </a:lnTo>
                  <a:lnTo>
                    <a:pt x="168" y="336"/>
                  </a:lnTo>
                  <a:lnTo>
                    <a:pt x="168" y="336"/>
                  </a:lnTo>
                  <a:lnTo>
                    <a:pt x="168" y="336"/>
                  </a:lnTo>
                  <a:lnTo>
                    <a:pt x="168" y="336"/>
                  </a:lnTo>
                  <a:lnTo>
                    <a:pt x="159" y="336"/>
                  </a:lnTo>
                  <a:lnTo>
                    <a:pt x="159" y="336"/>
                  </a:lnTo>
                  <a:lnTo>
                    <a:pt x="159" y="336"/>
                  </a:lnTo>
                  <a:lnTo>
                    <a:pt x="159" y="328"/>
                  </a:lnTo>
                  <a:lnTo>
                    <a:pt x="159" y="328"/>
                  </a:lnTo>
                  <a:lnTo>
                    <a:pt x="159" y="328"/>
                  </a:lnTo>
                  <a:lnTo>
                    <a:pt x="151" y="328"/>
                  </a:lnTo>
                  <a:lnTo>
                    <a:pt x="151" y="320"/>
                  </a:lnTo>
                  <a:lnTo>
                    <a:pt x="151" y="320"/>
                  </a:lnTo>
                  <a:lnTo>
                    <a:pt x="151" y="320"/>
                  </a:lnTo>
                  <a:lnTo>
                    <a:pt x="143" y="311"/>
                  </a:lnTo>
                  <a:lnTo>
                    <a:pt x="143" y="311"/>
                  </a:lnTo>
                  <a:lnTo>
                    <a:pt x="143" y="311"/>
                  </a:lnTo>
                  <a:lnTo>
                    <a:pt x="134" y="320"/>
                  </a:lnTo>
                  <a:lnTo>
                    <a:pt x="134" y="320"/>
                  </a:lnTo>
                  <a:lnTo>
                    <a:pt x="134" y="320"/>
                  </a:lnTo>
                  <a:lnTo>
                    <a:pt x="134" y="320"/>
                  </a:lnTo>
                  <a:lnTo>
                    <a:pt x="134" y="320"/>
                  </a:lnTo>
                  <a:lnTo>
                    <a:pt x="126" y="320"/>
                  </a:lnTo>
                  <a:lnTo>
                    <a:pt x="126" y="320"/>
                  </a:lnTo>
                  <a:lnTo>
                    <a:pt x="126" y="320"/>
                  </a:lnTo>
                  <a:lnTo>
                    <a:pt x="117" y="320"/>
                  </a:lnTo>
                  <a:lnTo>
                    <a:pt x="117" y="320"/>
                  </a:lnTo>
                  <a:lnTo>
                    <a:pt x="117" y="320"/>
                  </a:lnTo>
                  <a:lnTo>
                    <a:pt x="109" y="320"/>
                  </a:lnTo>
                  <a:lnTo>
                    <a:pt x="109" y="320"/>
                  </a:lnTo>
                  <a:lnTo>
                    <a:pt x="109" y="311"/>
                  </a:lnTo>
                  <a:lnTo>
                    <a:pt x="109" y="311"/>
                  </a:lnTo>
                  <a:lnTo>
                    <a:pt x="109" y="311"/>
                  </a:lnTo>
                  <a:lnTo>
                    <a:pt x="109" y="311"/>
                  </a:lnTo>
                  <a:lnTo>
                    <a:pt x="109" y="311"/>
                  </a:lnTo>
                  <a:lnTo>
                    <a:pt x="101" y="311"/>
                  </a:lnTo>
                  <a:lnTo>
                    <a:pt x="101" y="303"/>
                  </a:lnTo>
                  <a:lnTo>
                    <a:pt x="101" y="303"/>
                  </a:lnTo>
                  <a:lnTo>
                    <a:pt x="101" y="294"/>
                  </a:lnTo>
                  <a:lnTo>
                    <a:pt x="101" y="294"/>
                  </a:lnTo>
                  <a:lnTo>
                    <a:pt x="92" y="294"/>
                  </a:lnTo>
                  <a:lnTo>
                    <a:pt x="92" y="294"/>
                  </a:lnTo>
                  <a:lnTo>
                    <a:pt x="92" y="294"/>
                  </a:lnTo>
                  <a:lnTo>
                    <a:pt x="92" y="286"/>
                  </a:lnTo>
                  <a:lnTo>
                    <a:pt x="84" y="286"/>
                  </a:lnTo>
                  <a:lnTo>
                    <a:pt x="84" y="286"/>
                  </a:lnTo>
                  <a:lnTo>
                    <a:pt x="84" y="286"/>
                  </a:lnTo>
                  <a:lnTo>
                    <a:pt x="84" y="278"/>
                  </a:lnTo>
                  <a:lnTo>
                    <a:pt x="84" y="278"/>
                  </a:lnTo>
                  <a:lnTo>
                    <a:pt x="75" y="269"/>
                  </a:lnTo>
                  <a:lnTo>
                    <a:pt x="75" y="269"/>
                  </a:lnTo>
                  <a:lnTo>
                    <a:pt x="67" y="269"/>
                  </a:lnTo>
                  <a:lnTo>
                    <a:pt x="67" y="269"/>
                  </a:lnTo>
                  <a:lnTo>
                    <a:pt x="67" y="269"/>
                  </a:lnTo>
                  <a:lnTo>
                    <a:pt x="59" y="269"/>
                  </a:lnTo>
                  <a:lnTo>
                    <a:pt x="67" y="269"/>
                  </a:lnTo>
                  <a:lnTo>
                    <a:pt x="67" y="269"/>
                  </a:lnTo>
                  <a:lnTo>
                    <a:pt x="67" y="261"/>
                  </a:lnTo>
                  <a:lnTo>
                    <a:pt x="67" y="261"/>
                  </a:lnTo>
                  <a:lnTo>
                    <a:pt x="67" y="261"/>
                  </a:lnTo>
                  <a:lnTo>
                    <a:pt x="67" y="261"/>
                  </a:lnTo>
                  <a:lnTo>
                    <a:pt x="59" y="261"/>
                  </a:lnTo>
                  <a:lnTo>
                    <a:pt x="59" y="252"/>
                  </a:lnTo>
                  <a:lnTo>
                    <a:pt x="59" y="252"/>
                  </a:lnTo>
                  <a:lnTo>
                    <a:pt x="50" y="252"/>
                  </a:lnTo>
                  <a:lnTo>
                    <a:pt x="50" y="252"/>
                  </a:lnTo>
                  <a:lnTo>
                    <a:pt x="42" y="252"/>
                  </a:lnTo>
                  <a:lnTo>
                    <a:pt x="42" y="244"/>
                  </a:lnTo>
                  <a:lnTo>
                    <a:pt x="50" y="244"/>
                  </a:lnTo>
                  <a:lnTo>
                    <a:pt x="42" y="244"/>
                  </a:lnTo>
                  <a:lnTo>
                    <a:pt x="42" y="244"/>
                  </a:lnTo>
                  <a:lnTo>
                    <a:pt x="42" y="244"/>
                  </a:lnTo>
                  <a:lnTo>
                    <a:pt x="33" y="244"/>
                  </a:lnTo>
                  <a:lnTo>
                    <a:pt x="33" y="244"/>
                  </a:lnTo>
                  <a:lnTo>
                    <a:pt x="33" y="235"/>
                  </a:lnTo>
                  <a:lnTo>
                    <a:pt x="33" y="235"/>
                  </a:lnTo>
                  <a:lnTo>
                    <a:pt x="33" y="227"/>
                  </a:lnTo>
                  <a:lnTo>
                    <a:pt x="33" y="227"/>
                  </a:lnTo>
                  <a:lnTo>
                    <a:pt x="33" y="227"/>
                  </a:lnTo>
                  <a:lnTo>
                    <a:pt x="33" y="219"/>
                  </a:lnTo>
                  <a:lnTo>
                    <a:pt x="25" y="210"/>
                  </a:lnTo>
                  <a:lnTo>
                    <a:pt x="25" y="210"/>
                  </a:lnTo>
                  <a:lnTo>
                    <a:pt x="25" y="210"/>
                  </a:lnTo>
                  <a:lnTo>
                    <a:pt x="25" y="202"/>
                  </a:lnTo>
                  <a:lnTo>
                    <a:pt x="25" y="202"/>
                  </a:lnTo>
                  <a:lnTo>
                    <a:pt x="16" y="202"/>
                  </a:lnTo>
                  <a:lnTo>
                    <a:pt x="16" y="202"/>
                  </a:lnTo>
                  <a:lnTo>
                    <a:pt x="16" y="193"/>
                  </a:lnTo>
                  <a:lnTo>
                    <a:pt x="25" y="193"/>
                  </a:lnTo>
                  <a:lnTo>
                    <a:pt x="16" y="193"/>
                  </a:lnTo>
                  <a:lnTo>
                    <a:pt x="16" y="193"/>
                  </a:lnTo>
                  <a:lnTo>
                    <a:pt x="16" y="185"/>
                  </a:lnTo>
                  <a:lnTo>
                    <a:pt x="16" y="185"/>
                  </a:lnTo>
                  <a:lnTo>
                    <a:pt x="8" y="177"/>
                  </a:lnTo>
                  <a:lnTo>
                    <a:pt x="16" y="177"/>
                  </a:lnTo>
                  <a:lnTo>
                    <a:pt x="8" y="177"/>
                  </a:lnTo>
                  <a:lnTo>
                    <a:pt x="8" y="177"/>
                  </a:lnTo>
                  <a:lnTo>
                    <a:pt x="8" y="168"/>
                  </a:lnTo>
                  <a:lnTo>
                    <a:pt x="8" y="168"/>
                  </a:lnTo>
                  <a:lnTo>
                    <a:pt x="8" y="177"/>
                  </a:lnTo>
                  <a:lnTo>
                    <a:pt x="0" y="168"/>
                  </a:lnTo>
                  <a:lnTo>
                    <a:pt x="0" y="168"/>
                  </a:lnTo>
                  <a:lnTo>
                    <a:pt x="8" y="160"/>
                  </a:lnTo>
                  <a:lnTo>
                    <a:pt x="8" y="160"/>
                  </a:lnTo>
                  <a:lnTo>
                    <a:pt x="8" y="160"/>
                  </a:lnTo>
                  <a:lnTo>
                    <a:pt x="8" y="151"/>
                  </a:lnTo>
                  <a:lnTo>
                    <a:pt x="8" y="151"/>
                  </a:lnTo>
                  <a:lnTo>
                    <a:pt x="8" y="151"/>
                  </a:lnTo>
                  <a:lnTo>
                    <a:pt x="16" y="143"/>
                  </a:lnTo>
                  <a:lnTo>
                    <a:pt x="8" y="143"/>
                  </a:lnTo>
                  <a:lnTo>
                    <a:pt x="8" y="143"/>
                  </a:lnTo>
                  <a:lnTo>
                    <a:pt x="16" y="135"/>
                  </a:lnTo>
                  <a:lnTo>
                    <a:pt x="16" y="135"/>
                  </a:lnTo>
                  <a:lnTo>
                    <a:pt x="25" y="135"/>
                  </a:lnTo>
                  <a:lnTo>
                    <a:pt x="25" y="126"/>
                  </a:lnTo>
                  <a:lnTo>
                    <a:pt x="25" y="126"/>
                  </a:lnTo>
                  <a:lnTo>
                    <a:pt x="25" y="118"/>
                  </a:lnTo>
                  <a:lnTo>
                    <a:pt x="25" y="118"/>
                  </a:lnTo>
                  <a:lnTo>
                    <a:pt x="33" y="118"/>
                  </a:lnTo>
                  <a:lnTo>
                    <a:pt x="33" y="118"/>
                  </a:lnTo>
                  <a:lnTo>
                    <a:pt x="33" y="118"/>
                  </a:lnTo>
                  <a:lnTo>
                    <a:pt x="42" y="118"/>
                  </a:lnTo>
                  <a:lnTo>
                    <a:pt x="42" y="50"/>
                  </a:lnTo>
                  <a:lnTo>
                    <a:pt x="42" y="50"/>
                  </a:lnTo>
                  <a:lnTo>
                    <a:pt x="42" y="42"/>
                  </a:lnTo>
                  <a:lnTo>
                    <a:pt x="59" y="42"/>
                  </a:lnTo>
                  <a:lnTo>
                    <a:pt x="5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p:cNvSpPr>
            <p:nvPr/>
          </p:nvSpPr>
          <p:spPr bwMode="auto">
            <a:xfrm>
              <a:off x="3813" y="2649"/>
              <a:ext cx="269" cy="201"/>
            </a:xfrm>
            <a:custGeom>
              <a:avLst/>
              <a:gdLst>
                <a:gd name="T0" fmla="*/ 42 w 269"/>
                <a:gd name="T1" fmla="*/ 159 h 201"/>
                <a:gd name="T2" fmla="*/ 34 w 269"/>
                <a:gd name="T3" fmla="*/ 143 h 201"/>
                <a:gd name="T4" fmla="*/ 26 w 269"/>
                <a:gd name="T5" fmla="*/ 143 h 201"/>
                <a:gd name="T6" fmla="*/ 17 w 269"/>
                <a:gd name="T7" fmla="*/ 134 h 201"/>
                <a:gd name="T8" fmla="*/ 17 w 269"/>
                <a:gd name="T9" fmla="*/ 126 h 201"/>
                <a:gd name="T10" fmla="*/ 0 w 269"/>
                <a:gd name="T11" fmla="*/ 126 h 201"/>
                <a:gd name="T12" fmla="*/ 9 w 269"/>
                <a:gd name="T13" fmla="*/ 117 h 201"/>
                <a:gd name="T14" fmla="*/ 17 w 269"/>
                <a:gd name="T15" fmla="*/ 109 h 201"/>
                <a:gd name="T16" fmla="*/ 17 w 269"/>
                <a:gd name="T17" fmla="*/ 109 h 201"/>
                <a:gd name="T18" fmla="*/ 17 w 269"/>
                <a:gd name="T19" fmla="*/ 92 h 201"/>
                <a:gd name="T20" fmla="*/ 26 w 269"/>
                <a:gd name="T21" fmla="*/ 84 h 201"/>
                <a:gd name="T22" fmla="*/ 26 w 269"/>
                <a:gd name="T23" fmla="*/ 75 h 201"/>
                <a:gd name="T24" fmla="*/ 34 w 269"/>
                <a:gd name="T25" fmla="*/ 67 h 201"/>
                <a:gd name="T26" fmla="*/ 42 w 269"/>
                <a:gd name="T27" fmla="*/ 50 h 201"/>
                <a:gd name="T28" fmla="*/ 51 w 269"/>
                <a:gd name="T29" fmla="*/ 33 h 201"/>
                <a:gd name="T30" fmla="*/ 59 w 269"/>
                <a:gd name="T31" fmla="*/ 33 h 201"/>
                <a:gd name="T32" fmla="*/ 59 w 269"/>
                <a:gd name="T33" fmla="*/ 8 h 201"/>
                <a:gd name="T34" fmla="*/ 68 w 269"/>
                <a:gd name="T35" fmla="*/ 8 h 201"/>
                <a:gd name="T36" fmla="*/ 76 w 269"/>
                <a:gd name="T37" fmla="*/ 0 h 201"/>
                <a:gd name="T38" fmla="*/ 84 w 269"/>
                <a:gd name="T39" fmla="*/ 0 h 201"/>
                <a:gd name="T40" fmla="*/ 101 w 269"/>
                <a:gd name="T41" fmla="*/ 0 h 201"/>
                <a:gd name="T42" fmla="*/ 101 w 269"/>
                <a:gd name="T43" fmla="*/ 0 h 201"/>
                <a:gd name="T44" fmla="*/ 110 w 269"/>
                <a:gd name="T45" fmla="*/ 0 h 201"/>
                <a:gd name="T46" fmla="*/ 126 w 269"/>
                <a:gd name="T47" fmla="*/ 8 h 201"/>
                <a:gd name="T48" fmla="*/ 135 w 269"/>
                <a:gd name="T49" fmla="*/ 16 h 201"/>
                <a:gd name="T50" fmla="*/ 143 w 269"/>
                <a:gd name="T51" fmla="*/ 16 h 201"/>
                <a:gd name="T52" fmla="*/ 152 w 269"/>
                <a:gd name="T53" fmla="*/ 25 h 201"/>
                <a:gd name="T54" fmla="*/ 160 w 269"/>
                <a:gd name="T55" fmla="*/ 42 h 201"/>
                <a:gd name="T56" fmla="*/ 160 w 269"/>
                <a:gd name="T57" fmla="*/ 42 h 201"/>
                <a:gd name="T58" fmla="*/ 160 w 269"/>
                <a:gd name="T59" fmla="*/ 58 h 201"/>
                <a:gd name="T60" fmla="*/ 152 w 269"/>
                <a:gd name="T61" fmla="*/ 67 h 201"/>
                <a:gd name="T62" fmla="*/ 168 w 269"/>
                <a:gd name="T63" fmla="*/ 67 h 201"/>
                <a:gd name="T64" fmla="*/ 177 w 269"/>
                <a:gd name="T65" fmla="*/ 67 h 201"/>
                <a:gd name="T66" fmla="*/ 185 w 269"/>
                <a:gd name="T67" fmla="*/ 92 h 201"/>
                <a:gd name="T68" fmla="*/ 194 w 269"/>
                <a:gd name="T69" fmla="*/ 100 h 201"/>
                <a:gd name="T70" fmla="*/ 269 w 269"/>
                <a:gd name="T71" fmla="*/ 117 h 201"/>
                <a:gd name="T72" fmla="*/ 194 w 269"/>
                <a:gd name="T73" fmla="*/ 176 h 201"/>
                <a:gd name="T74" fmla="*/ 185 w 269"/>
                <a:gd name="T75" fmla="*/ 176 h 201"/>
                <a:gd name="T76" fmla="*/ 177 w 269"/>
                <a:gd name="T77" fmla="*/ 185 h 201"/>
                <a:gd name="T78" fmla="*/ 160 w 269"/>
                <a:gd name="T79" fmla="*/ 193 h 201"/>
                <a:gd name="T80" fmla="*/ 152 w 269"/>
                <a:gd name="T81" fmla="*/ 193 h 201"/>
                <a:gd name="T82" fmla="*/ 143 w 269"/>
                <a:gd name="T83" fmla="*/ 185 h 201"/>
                <a:gd name="T84" fmla="*/ 126 w 269"/>
                <a:gd name="T85" fmla="*/ 193 h 201"/>
                <a:gd name="T86" fmla="*/ 118 w 269"/>
                <a:gd name="T87" fmla="*/ 201 h 201"/>
                <a:gd name="T88" fmla="*/ 110 w 269"/>
                <a:gd name="T89" fmla="*/ 201 h 201"/>
                <a:gd name="T90" fmla="*/ 93 w 269"/>
                <a:gd name="T91" fmla="*/ 201 h 201"/>
                <a:gd name="T92" fmla="*/ 84 w 269"/>
                <a:gd name="T93" fmla="*/ 193 h 201"/>
                <a:gd name="T94" fmla="*/ 68 w 269"/>
                <a:gd name="T95" fmla="*/ 185 h 201"/>
                <a:gd name="T96" fmla="*/ 51 w 269"/>
                <a:gd name="T97" fmla="*/ 185 h 201"/>
                <a:gd name="T98" fmla="*/ 51 w 269"/>
                <a:gd name="T99" fmla="*/ 168 h 201"/>
                <a:gd name="T100" fmla="*/ 42 w 269"/>
                <a:gd name="T101" fmla="*/ 1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201">
                  <a:moveTo>
                    <a:pt x="42" y="168"/>
                  </a:moveTo>
                  <a:lnTo>
                    <a:pt x="42" y="159"/>
                  </a:lnTo>
                  <a:lnTo>
                    <a:pt x="42" y="159"/>
                  </a:lnTo>
                  <a:lnTo>
                    <a:pt x="34" y="151"/>
                  </a:lnTo>
                  <a:lnTo>
                    <a:pt x="34" y="151"/>
                  </a:lnTo>
                  <a:lnTo>
                    <a:pt x="34" y="143"/>
                  </a:lnTo>
                  <a:lnTo>
                    <a:pt x="34" y="143"/>
                  </a:lnTo>
                  <a:lnTo>
                    <a:pt x="26" y="143"/>
                  </a:lnTo>
                  <a:lnTo>
                    <a:pt x="26" y="143"/>
                  </a:lnTo>
                  <a:lnTo>
                    <a:pt x="26" y="143"/>
                  </a:lnTo>
                  <a:lnTo>
                    <a:pt x="26" y="143"/>
                  </a:lnTo>
                  <a:lnTo>
                    <a:pt x="17" y="134"/>
                  </a:lnTo>
                  <a:lnTo>
                    <a:pt x="17" y="134"/>
                  </a:lnTo>
                  <a:lnTo>
                    <a:pt x="17" y="134"/>
                  </a:lnTo>
                  <a:lnTo>
                    <a:pt x="17" y="126"/>
                  </a:lnTo>
                  <a:lnTo>
                    <a:pt x="17" y="126"/>
                  </a:lnTo>
                  <a:lnTo>
                    <a:pt x="9" y="126"/>
                  </a:lnTo>
                  <a:lnTo>
                    <a:pt x="0" y="126"/>
                  </a:lnTo>
                  <a:lnTo>
                    <a:pt x="0" y="117"/>
                  </a:lnTo>
                  <a:lnTo>
                    <a:pt x="0" y="117"/>
                  </a:lnTo>
                  <a:lnTo>
                    <a:pt x="9" y="117"/>
                  </a:lnTo>
                  <a:lnTo>
                    <a:pt x="9" y="109"/>
                  </a:lnTo>
                  <a:lnTo>
                    <a:pt x="9" y="117"/>
                  </a:lnTo>
                  <a:lnTo>
                    <a:pt x="17" y="109"/>
                  </a:lnTo>
                  <a:lnTo>
                    <a:pt x="17" y="117"/>
                  </a:lnTo>
                  <a:lnTo>
                    <a:pt x="17" y="117"/>
                  </a:lnTo>
                  <a:lnTo>
                    <a:pt x="17" y="109"/>
                  </a:lnTo>
                  <a:lnTo>
                    <a:pt x="17" y="109"/>
                  </a:lnTo>
                  <a:lnTo>
                    <a:pt x="26" y="100"/>
                  </a:lnTo>
                  <a:lnTo>
                    <a:pt x="17" y="92"/>
                  </a:lnTo>
                  <a:lnTo>
                    <a:pt x="26" y="92"/>
                  </a:lnTo>
                  <a:lnTo>
                    <a:pt x="26" y="84"/>
                  </a:lnTo>
                  <a:lnTo>
                    <a:pt x="26" y="84"/>
                  </a:lnTo>
                  <a:lnTo>
                    <a:pt x="26" y="84"/>
                  </a:lnTo>
                  <a:lnTo>
                    <a:pt x="26" y="75"/>
                  </a:lnTo>
                  <a:lnTo>
                    <a:pt x="26" y="75"/>
                  </a:lnTo>
                  <a:lnTo>
                    <a:pt x="26" y="67"/>
                  </a:lnTo>
                  <a:lnTo>
                    <a:pt x="34" y="67"/>
                  </a:lnTo>
                  <a:lnTo>
                    <a:pt x="34" y="67"/>
                  </a:lnTo>
                  <a:lnTo>
                    <a:pt x="34" y="58"/>
                  </a:lnTo>
                  <a:lnTo>
                    <a:pt x="42" y="50"/>
                  </a:lnTo>
                  <a:lnTo>
                    <a:pt x="42" y="50"/>
                  </a:lnTo>
                  <a:lnTo>
                    <a:pt x="42" y="42"/>
                  </a:lnTo>
                  <a:lnTo>
                    <a:pt x="51" y="42"/>
                  </a:lnTo>
                  <a:lnTo>
                    <a:pt x="51" y="33"/>
                  </a:lnTo>
                  <a:lnTo>
                    <a:pt x="51" y="33"/>
                  </a:lnTo>
                  <a:lnTo>
                    <a:pt x="51" y="33"/>
                  </a:lnTo>
                  <a:lnTo>
                    <a:pt x="59" y="33"/>
                  </a:lnTo>
                  <a:lnTo>
                    <a:pt x="59" y="25"/>
                  </a:lnTo>
                  <a:lnTo>
                    <a:pt x="59" y="16"/>
                  </a:lnTo>
                  <a:lnTo>
                    <a:pt x="59" y="8"/>
                  </a:lnTo>
                  <a:lnTo>
                    <a:pt x="59" y="8"/>
                  </a:lnTo>
                  <a:lnTo>
                    <a:pt x="68" y="8"/>
                  </a:lnTo>
                  <a:lnTo>
                    <a:pt x="68" y="8"/>
                  </a:lnTo>
                  <a:lnTo>
                    <a:pt x="68" y="8"/>
                  </a:lnTo>
                  <a:lnTo>
                    <a:pt x="76" y="8"/>
                  </a:lnTo>
                  <a:lnTo>
                    <a:pt x="76" y="0"/>
                  </a:lnTo>
                  <a:lnTo>
                    <a:pt x="76" y="0"/>
                  </a:lnTo>
                  <a:lnTo>
                    <a:pt x="84" y="0"/>
                  </a:lnTo>
                  <a:lnTo>
                    <a:pt x="84" y="0"/>
                  </a:lnTo>
                  <a:lnTo>
                    <a:pt x="93" y="0"/>
                  </a:lnTo>
                  <a:lnTo>
                    <a:pt x="93" y="0"/>
                  </a:lnTo>
                  <a:lnTo>
                    <a:pt x="101" y="0"/>
                  </a:lnTo>
                  <a:lnTo>
                    <a:pt x="101" y="0"/>
                  </a:lnTo>
                  <a:lnTo>
                    <a:pt x="101" y="0"/>
                  </a:lnTo>
                  <a:lnTo>
                    <a:pt x="101" y="0"/>
                  </a:lnTo>
                  <a:lnTo>
                    <a:pt x="110" y="8"/>
                  </a:lnTo>
                  <a:lnTo>
                    <a:pt x="110" y="8"/>
                  </a:lnTo>
                  <a:lnTo>
                    <a:pt x="110" y="0"/>
                  </a:lnTo>
                  <a:lnTo>
                    <a:pt x="118" y="8"/>
                  </a:lnTo>
                  <a:lnTo>
                    <a:pt x="118" y="8"/>
                  </a:lnTo>
                  <a:lnTo>
                    <a:pt x="126" y="8"/>
                  </a:lnTo>
                  <a:lnTo>
                    <a:pt x="126" y="16"/>
                  </a:lnTo>
                  <a:lnTo>
                    <a:pt x="126" y="16"/>
                  </a:lnTo>
                  <a:lnTo>
                    <a:pt x="135" y="16"/>
                  </a:lnTo>
                  <a:lnTo>
                    <a:pt x="135" y="16"/>
                  </a:lnTo>
                  <a:lnTo>
                    <a:pt x="143" y="16"/>
                  </a:lnTo>
                  <a:lnTo>
                    <a:pt x="143" y="16"/>
                  </a:lnTo>
                  <a:lnTo>
                    <a:pt x="143" y="25"/>
                  </a:lnTo>
                  <a:lnTo>
                    <a:pt x="152" y="25"/>
                  </a:lnTo>
                  <a:lnTo>
                    <a:pt x="152" y="25"/>
                  </a:lnTo>
                  <a:lnTo>
                    <a:pt x="160" y="33"/>
                  </a:lnTo>
                  <a:lnTo>
                    <a:pt x="160" y="33"/>
                  </a:lnTo>
                  <a:lnTo>
                    <a:pt x="160" y="42"/>
                  </a:lnTo>
                  <a:lnTo>
                    <a:pt x="160" y="42"/>
                  </a:lnTo>
                  <a:lnTo>
                    <a:pt x="168" y="42"/>
                  </a:lnTo>
                  <a:lnTo>
                    <a:pt x="160" y="42"/>
                  </a:lnTo>
                  <a:lnTo>
                    <a:pt x="160" y="50"/>
                  </a:lnTo>
                  <a:lnTo>
                    <a:pt x="160" y="50"/>
                  </a:lnTo>
                  <a:lnTo>
                    <a:pt x="160" y="58"/>
                  </a:lnTo>
                  <a:lnTo>
                    <a:pt x="160" y="58"/>
                  </a:lnTo>
                  <a:lnTo>
                    <a:pt x="160" y="67"/>
                  </a:lnTo>
                  <a:lnTo>
                    <a:pt x="152" y="67"/>
                  </a:lnTo>
                  <a:lnTo>
                    <a:pt x="160" y="67"/>
                  </a:lnTo>
                  <a:lnTo>
                    <a:pt x="160" y="67"/>
                  </a:lnTo>
                  <a:lnTo>
                    <a:pt x="168" y="67"/>
                  </a:lnTo>
                  <a:lnTo>
                    <a:pt x="168" y="67"/>
                  </a:lnTo>
                  <a:lnTo>
                    <a:pt x="177" y="67"/>
                  </a:lnTo>
                  <a:lnTo>
                    <a:pt x="177" y="67"/>
                  </a:lnTo>
                  <a:lnTo>
                    <a:pt x="177" y="75"/>
                  </a:lnTo>
                  <a:lnTo>
                    <a:pt x="177" y="84"/>
                  </a:lnTo>
                  <a:lnTo>
                    <a:pt x="185" y="92"/>
                  </a:lnTo>
                  <a:lnTo>
                    <a:pt x="185" y="92"/>
                  </a:lnTo>
                  <a:lnTo>
                    <a:pt x="185" y="100"/>
                  </a:lnTo>
                  <a:lnTo>
                    <a:pt x="194" y="100"/>
                  </a:lnTo>
                  <a:lnTo>
                    <a:pt x="194" y="100"/>
                  </a:lnTo>
                  <a:lnTo>
                    <a:pt x="244" y="117"/>
                  </a:lnTo>
                  <a:lnTo>
                    <a:pt x="269" y="117"/>
                  </a:lnTo>
                  <a:lnTo>
                    <a:pt x="219" y="176"/>
                  </a:lnTo>
                  <a:lnTo>
                    <a:pt x="202" y="176"/>
                  </a:lnTo>
                  <a:lnTo>
                    <a:pt x="194" y="176"/>
                  </a:lnTo>
                  <a:lnTo>
                    <a:pt x="194" y="176"/>
                  </a:lnTo>
                  <a:lnTo>
                    <a:pt x="185" y="176"/>
                  </a:lnTo>
                  <a:lnTo>
                    <a:pt x="185" y="176"/>
                  </a:lnTo>
                  <a:lnTo>
                    <a:pt x="185" y="185"/>
                  </a:lnTo>
                  <a:lnTo>
                    <a:pt x="177" y="185"/>
                  </a:lnTo>
                  <a:lnTo>
                    <a:pt x="177" y="185"/>
                  </a:lnTo>
                  <a:lnTo>
                    <a:pt x="168" y="185"/>
                  </a:lnTo>
                  <a:lnTo>
                    <a:pt x="160" y="193"/>
                  </a:lnTo>
                  <a:lnTo>
                    <a:pt x="160" y="193"/>
                  </a:lnTo>
                  <a:lnTo>
                    <a:pt x="160" y="193"/>
                  </a:lnTo>
                  <a:lnTo>
                    <a:pt x="152" y="193"/>
                  </a:lnTo>
                  <a:lnTo>
                    <a:pt x="152" y="193"/>
                  </a:lnTo>
                  <a:lnTo>
                    <a:pt x="143" y="193"/>
                  </a:lnTo>
                  <a:lnTo>
                    <a:pt x="143" y="193"/>
                  </a:lnTo>
                  <a:lnTo>
                    <a:pt x="143" y="185"/>
                  </a:lnTo>
                  <a:lnTo>
                    <a:pt x="135" y="185"/>
                  </a:lnTo>
                  <a:lnTo>
                    <a:pt x="135" y="193"/>
                  </a:lnTo>
                  <a:lnTo>
                    <a:pt x="126" y="193"/>
                  </a:lnTo>
                  <a:lnTo>
                    <a:pt x="126" y="193"/>
                  </a:lnTo>
                  <a:lnTo>
                    <a:pt x="126" y="193"/>
                  </a:lnTo>
                  <a:lnTo>
                    <a:pt x="118" y="201"/>
                  </a:lnTo>
                  <a:lnTo>
                    <a:pt x="118" y="201"/>
                  </a:lnTo>
                  <a:lnTo>
                    <a:pt x="110" y="201"/>
                  </a:lnTo>
                  <a:lnTo>
                    <a:pt x="110" y="201"/>
                  </a:lnTo>
                  <a:lnTo>
                    <a:pt x="101" y="201"/>
                  </a:lnTo>
                  <a:lnTo>
                    <a:pt x="101" y="201"/>
                  </a:lnTo>
                  <a:lnTo>
                    <a:pt x="93" y="201"/>
                  </a:lnTo>
                  <a:lnTo>
                    <a:pt x="93" y="201"/>
                  </a:lnTo>
                  <a:lnTo>
                    <a:pt x="93" y="193"/>
                  </a:lnTo>
                  <a:lnTo>
                    <a:pt x="84" y="193"/>
                  </a:lnTo>
                  <a:lnTo>
                    <a:pt x="76" y="185"/>
                  </a:lnTo>
                  <a:lnTo>
                    <a:pt x="76" y="185"/>
                  </a:lnTo>
                  <a:lnTo>
                    <a:pt x="68" y="185"/>
                  </a:lnTo>
                  <a:lnTo>
                    <a:pt x="59" y="185"/>
                  </a:lnTo>
                  <a:lnTo>
                    <a:pt x="59" y="185"/>
                  </a:lnTo>
                  <a:lnTo>
                    <a:pt x="51" y="185"/>
                  </a:lnTo>
                  <a:lnTo>
                    <a:pt x="51" y="176"/>
                  </a:lnTo>
                  <a:lnTo>
                    <a:pt x="51" y="168"/>
                  </a:lnTo>
                  <a:lnTo>
                    <a:pt x="51" y="168"/>
                  </a:lnTo>
                  <a:lnTo>
                    <a:pt x="42" y="168"/>
                  </a:lnTo>
                  <a:lnTo>
                    <a:pt x="42" y="168"/>
                  </a:lnTo>
                  <a:lnTo>
                    <a:pt x="42" y="16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p:cNvSpPr>
            <p:nvPr/>
          </p:nvSpPr>
          <p:spPr bwMode="auto">
            <a:xfrm>
              <a:off x="3872" y="2590"/>
              <a:ext cx="118" cy="101"/>
            </a:xfrm>
            <a:custGeom>
              <a:avLst/>
              <a:gdLst>
                <a:gd name="T0" fmla="*/ 101 w 118"/>
                <a:gd name="T1" fmla="*/ 101 h 101"/>
                <a:gd name="T2" fmla="*/ 101 w 118"/>
                <a:gd name="T3" fmla="*/ 92 h 101"/>
                <a:gd name="T4" fmla="*/ 93 w 118"/>
                <a:gd name="T5" fmla="*/ 84 h 101"/>
                <a:gd name="T6" fmla="*/ 84 w 118"/>
                <a:gd name="T7" fmla="*/ 84 h 101"/>
                <a:gd name="T8" fmla="*/ 84 w 118"/>
                <a:gd name="T9" fmla="*/ 75 h 101"/>
                <a:gd name="T10" fmla="*/ 76 w 118"/>
                <a:gd name="T11" fmla="*/ 75 h 101"/>
                <a:gd name="T12" fmla="*/ 67 w 118"/>
                <a:gd name="T13" fmla="*/ 75 h 101"/>
                <a:gd name="T14" fmla="*/ 59 w 118"/>
                <a:gd name="T15" fmla="*/ 67 h 101"/>
                <a:gd name="T16" fmla="*/ 51 w 118"/>
                <a:gd name="T17" fmla="*/ 59 h 101"/>
                <a:gd name="T18" fmla="*/ 51 w 118"/>
                <a:gd name="T19" fmla="*/ 67 h 101"/>
                <a:gd name="T20" fmla="*/ 42 w 118"/>
                <a:gd name="T21" fmla="*/ 59 h 101"/>
                <a:gd name="T22" fmla="*/ 42 w 118"/>
                <a:gd name="T23" fmla="*/ 59 h 101"/>
                <a:gd name="T24" fmla="*/ 34 w 118"/>
                <a:gd name="T25" fmla="*/ 59 h 101"/>
                <a:gd name="T26" fmla="*/ 25 w 118"/>
                <a:gd name="T27" fmla="*/ 59 h 101"/>
                <a:gd name="T28" fmla="*/ 17 w 118"/>
                <a:gd name="T29" fmla="*/ 59 h 101"/>
                <a:gd name="T30" fmla="*/ 9 w 118"/>
                <a:gd name="T31" fmla="*/ 67 h 101"/>
                <a:gd name="T32" fmla="*/ 9 w 118"/>
                <a:gd name="T33" fmla="*/ 67 h 101"/>
                <a:gd name="T34" fmla="*/ 0 w 118"/>
                <a:gd name="T35" fmla="*/ 67 h 101"/>
                <a:gd name="T36" fmla="*/ 0 w 118"/>
                <a:gd name="T37" fmla="*/ 50 h 101"/>
                <a:gd name="T38" fmla="*/ 0 w 118"/>
                <a:gd name="T39" fmla="*/ 50 h 101"/>
                <a:gd name="T40" fmla="*/ 9 w 118"/>
                <a:gd name="T41" fmla="*/ 33 h 101"/>
                <a:gd name="T42" fmla="*/ 9 w 118"/>
                <a:gd name="T43" fmla="*/ 25 h 101"/>
                <a:gd name="T44" fmla="*/ 9 w 118"/>
                <a:gd name="T45" fmla="*/ 25 h 101"/>
                <a:gd name="T46" fmla="*/ 9 w 118"/>
                <a:gd name="T47" fmla="*/ 16 h 101"/>
                <a:gd name="T48" fmla="*/ 17 w 118"/>
                <a:gd name="T49" fmla="*/ 16 h 101"/>
                <a:gd name="T50" fmla="*/ 17 w 118"/>
                <a:gd name="T51" fmla="*/ 8 h 101"/>
                <a:gd name="T52" fmla="*/ 17 w 118"/>
                <a:gd name="T53" fmla="*/ 8 h 101"/>
                <a:gd name="T54" fmla="*/ 25 w 118"/>
                <a:gd name="T55" fmla="*/ 8 h 101"/>
                <a:gd name="T56" fmla="*/ 34 w 118"/>
                <a:gd name="T57" fmla="*/ 8 h 101"/>
                <a:gd name="T58" fmla="*/ 34 w 118"/>
                <a:gd name="T59" fmla="*/ 0 h 101"/>
                <a:gd name="T60" fmla="*/ 42 w 118"/>
                <a:gd name="T61" fmla="*/ 0 h 101"/>
                <a:gd name="T62" fmla="*/ 51 w 118"/>
                <a:gd name="T63" fmla="*/ 33 h 101"/>
                <a:gd name="T64" fmla="*/ 51 w 118"/>
                <a:gd name="T65" fmla="*/ 42 h 101"/>
                <a:gd name="T66" fmla="*/ 51 w 118"/>
                <a:gd name="T67" fmla="*/ 42 h 101"/>
                <a:gd name="T68" fmla="*/ 59 w 118"/>
                <a:gd name="T69" fmla="*/ 50 h 101"/>
                <a:gd name="T70" fmla="*/ 59 w 118"/>
                <a:gd name="T71" fmla="*/ 50 h 101"/>
                <a:gd name="T72" fmla="*/ 59 w 118"/>
                <a:gd name="T73" fmla="*/ 42 h 101"/>
                <a:gd name="T74" fmla="*/ 59 w 118"/>
                <a:gd name="T75" fmla="*/ 50 h 101"/>
                <a:gd name="T76" fmla="*/ 67 w 118"/>
                <a:gd name="T77" fmla="*/ 50 h 101"/>
                <a:gd name="T78" fmla="*/ 67 w 118"/>
                <a:gd name="T79" fmla="*/ 59 h 101"/>
                <a:gd name="T80" fmla="*/ 76 w 118"/>
                <a:gd name="T81" fmla="*/ 59 h 101"/>
                <a:gd name="T82" fmla="*/ 76 w 118"/>
                <a:gd name="T83" fmla="*/ 59 h 101"/>
                <a:gd name="T84" fmla="*/ 84 w 118"/>
                <a:gd name="T85" fmla="*/ 59 h 101"/>
                <a:gd name="T86" fmla="*/ 93 w 118"/>
                <a:gd name="T87" fmla="*/ 67 h 101"/>
                <a:gd name="T88" fmla="*/ 101 w 118"/>
                <a:gd name="T89" fmla="*/ 75 h 101"/>
                <a:gd name="T90" fmla="*/ 101 w 118"/>
                <a:gd name="T91" fmla="*/ 75 h 101"/>
                <a:gd name="T92" fmla="*/ 101 w 118"/>
                <a:gd name="T93" fmla="*/ 84 h 101"/>
                <a:gd name="T94" fmla="*/ 109 w 118"/>
                <a:gd name="T95" fmla="*/ 84 h 101"/>
                <a:gd name="T96" fmla="*/ 109 w 118"/>
                <a:gd name="T97" fmla="*/ 92 h 101"/>
                <a:gd name="T98" fmla="*/ 109 w 118"/>
                <a:gd name="T99" fmla="*/ 92 h 101"/>
                <a:gd name="T100" fmla="*/ 118 w 118"/>
                <a:gd name="T101" fmla="*/ 92 h 101"/>
                <a:gd name="T102" fmla="*/ 118 w 118"/>
                <a:gd name="T103" fmla="*/ 101 h 101"/>
                <a:gd name="T104" fmla="*/ 109 w 118"/>
                <a:gd name="T105" fmla="*/ 101 h 101"/>
                <a:gd name="T106" fmla="*/ 109 w 118"/>
                <a:gd name="T10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01">
                  <a:moveTo>
                    <a:pt x="109" y="101"/>
                  </a:moveTo>
                  <a:lnTo>
                    <a:pt x="101" y="101"/>
                  </a:lnTo>
                  <a:lnTo>
                    <a:pt x="101" y="101"/>
                  </a:lnTo>
                  <a:lnTo>
                    <a:pt x="101" y="92"/>
                  </a:lnTo>
                  <a:lnTo>
                    <a:pt x="101" y="92"/>
                  </a:lnTo>
                  <a:lnTo>
                    <a:pt x="93" y="84"/>
                  </a:lnTo>
                  <a:lnTo>
                    <a:pt x="93" y="84"/>
                  </a:lnTo>
                  <a:lnTo>
                    <a:pt x="84" y="84"/>
                  </a:lnTo>
                  <a:lnTo>
                    <a:pt x="84" y="75"/>
                  </a:lnTo>
                  <a:lnTo>
                    <a:pt x="84" y="75"/>
                  </a:lnTo>
                  <a:lnTo>
                    <a:pt x="76" y="75"/>
                  </a:lnTo>
                  <a:lnTo>
                    <a:pt x="76" y="75"/>
                  </a:lnTo>
                  <a:lnTo>
                    <a:pt x="67" y="75"/>
                  </a:lnTo>
                  <a:lnTo>
                    <a:pt x="67" y="75"/>
                  </a:lnTo>
                  <a:lnTo>
                    <a:pt x="67" y="67"/>
                  </a:lnTo>
                  <a:lnTo>
                    <a:pt x="59" y="67"/>
                  </a:lnTo>
                  <a:lnTo>
                    <a:pt x="59" y="67"/>
                  </a:lnTo>
                  <a:lnTo>
                    <a:pt x="51" y="59"/>
                  </a:lnTo>
                  <a:lnTo>
                    <a:pt x="51" y="67"/>
                  </a:lnTo>
                  <a:lnTo>
                    <a:pt x="51" y="67"/>
                  </a:lnTo>
                  <a:lnTo>
                    <a:pt x="42" y="59"/>
                  </a:lnTo>
                  <a:lnTo>
                    <a:pt x="42" y="59"/>
                  </a:lnTo>
                  <a:lnTo>
                    <a:pt x="42" y="59"/>
                  </a:lnTo>
                  <a:lnTo>
                    <a:pt x="42" y="59"/>
                  </a:lnTo>
                  <a:lnTo>
                    <a:pt x="34" y="59"/>
                  </a:lnTo>
                  <a:lnTo>
                    <a:pt x="34" y="59"/>
                  </a:lnTo>
                  <a:lnTo>
                    <a:pt x="25" y="59"/>
                  </a:lnTo>
                  <a:lnTo>
                    <a:pt x="25" y="59"/>
                  </a:lnTo>
                  <a:lnTo>
                    <a:pt x="17" y="59"/>
                  </a:lnTo>
                  <a:lnTo>
                    <a:pt x="17" y="59"/>
                  </a:lnTo>
                  <a:lnTo>
                    <a:pt x="17" y="67"/>
                  </a:lnTo>
                  <a:lnTo>
                    <a:pt x="9" y="67"/>
                  </a:lnTo>
                  <a:lnTo>
                    <a:pt x="9" y="67"/>
                  </a:lnTo>
                  <a:lnTo>
                    <a:pt x="9" y="67"/>
                  </a:lnTo>
                  <a:lnTo>
                    <a:pt x="0" y="67"/>
                  </a:lnTo>
                  <a:lnTo>
                    <a:pt x="0" y="67"/>
                  </a:lnTo>
                  <a:lnTo>
                    <a:pt x="0" y="59"/>
                  </a:lnTo>
                  <a:lnTo>
                    <a:pt x="0" y="50"/>
                  </a:lnTo>
                  <a:lnTo>
                    <a:pt x="0" y="50"/>
                  </a:lnTo>
                  <a:lnTo>
                    <a:pt x="0" y="50"/>
                  </a:lnTo>
                  <a:lnTo>
                    <a:pt x="9" y="42"/>
                  </a:lnTo>
                  <a:lnTo>
                    <a:pt x="9" y="33"/>
                  </a:lnTo>
                  <a:lnTo>
                    <a:pt x="9" y="25"/>
                  </a:lnTo>
                  <a:lnTo>
                    <a:pt x="9" y="25"/>
                  </a:lnTo>
                  <a:lnTo>
                    <a:pt x="9" y="25"/>
                  </a:lnTo>
                  <a:lnTo>
                    <a:pt x="9" y="25"/>
                  </a:lnTo>
                  <a:lnTo>
                    <a:pt x="9" y="16"/>
                  </a:lnTo>
                  <a:lnTo>
                    <a:pt x="9" y="16"/>
                  </a:lnTo>
                  <a:lnTo>
                    <a:pt x="9" y="16"/>
                  </a:lnTo>
                  <a:lnTo>
                    <a:pt x="17" y="16"/>
                  </a:lnTo>
                  <a:lnTo>
                    <a:pt x="17" y="16"/>
                  </a:lnTo>
                  <a:lnTo>
                    <a:pt x="17" y="8"/>
                  </a:lnTo>
                  <a:lnTo>
                    <a:pt x="17" y="8"/>
                  </a:lnTo>
                  <a:lnTo>
                    <a:pt x="17" y="8"/>
                  </a:lnTo>
                  <a:lnTo>
                    <a:pt x="25" y="8"/>
                  </a:lnTo>
                  <a:lnTo>
                    <a:pt x="25" y="8"/>
                  </a:lnTo>
                  <a:lnTo>
                    <a:pt x="25" y="8"/>
                  </a:lnTo>
                  <a:lnTo>
                    <a:pt x="34" y="8"/>
                  </a:lnTo>
                  <a:lnTo>
                    <a:pt x="34" y="0"/>
                  </a:lnTo>
                  <a:lnTo>
                    <a:pt x="34" y="0"/>
                  </a:lnTo>
                  <a:lnTo>
                    <a:pt x="34" y="0"/>
                  </a:lnTo>
                  <a:lnTo>
                    <a:pt x="42" y="0"/>
                  </a:lnTo>
                  <a:lnTo>
                    <a:pt x="51" y="25"/>
                  </a:lnTo>
                  <a:lnTo>
                    <a:pt x="51" y="33"/>
                  </a:lnTo>
                  <a:lnTo>
                    <a:pt x="51" y="33"/>
                  </a:lnTo>
                  <a:lnTo>
                    <a:pt x="51" y="42"/>
                  </a:lnTo>
                  <a:lnTo>
                    <a:pt x="51" y="42"/>
                  </a:lnTo>
                  <a:lnTo>
                    <a:pt x="51" y="42"/>
                  </a:lnTo>
                  <a:lnTo>
                    <a:pt x="59" y="50"/>
                  </a:lnTo>
                  <a:lnTo>
                    <a:pt x="59" y="50"/>
                  </a:lnTo>
                  <a:lnTo>
                    <a:pt x="59" y="50"/>
                  </a:lnTo>
                  <a:lnTo>
                    <a:pt x="59" y="50"/>
                  </a:lnTo>
                  <a:lnTo>
                    <a:pt x="59" y="50"/>
                  </a:lnTo>
                  <a:lnTo>
                    <a:pt x="59" y="42"/>
                  </a:lnTo>
                  <a:lnTo>
                    <a:pt x="59" y="42"/>
                  </a:lnTo>
                  <a:lnTo>
                    <a:pt x="59" y="50"/>
                  </a:lnTo>
                  <a:lnTo>
                    <a:pt x="59" y="50"/>
                  </a:lnTo>
                  <a:lnTo>
                    <a:pt x="67" y="50"/>
                  </a:lnTo>
                  <a:lnTo>
                    <a:pt x="67" y="59"/>
                  </a:lnTo>
                  <a:lnTo>
                    <a:pt x="67" y="59"/>
                  </a:lnTo>
                  <a:lnTo>
                    <a:pt x="67" y="59"/>
                  </a:lnTo>
                  <a:lnTo>
                    <a:pt x="76" y="59"/>
                  </a:lnTo>
                  <a:lnTo>
                    <a:pt x="76" y="59"/>
                  </a:lnTo>
                  <a:lnTo>
                    <a:pt x="76" y="59"/>
                  </a:lnTo>
                  <a:lnTo>
                    <a:pt x="76" y="59"/>
                  </a:lnTo>
                  <a:lnTo>
                    <a:pt x="84" y="59"/>
                  </a:lnTo>
                  <a:lnTo>
                    <a:pt x="84" y="67"/>
                  </a:lnTo>
                  <a:lnTo>
                    <a:pt x="93" y="67"/>
                  </a:lnTo>
                  <a:lnTo>
                    <a:pt x="93" y="75"/>
                  </a:lnTo>
                  <a:lnTo>
                    <a:pt x="101" y="75"/>
                  </a:lnTo>
                  <a:lnTo>
                    <a:pt x="101" y="75"/>
                  </a:lnTo>
                  <a:lnTo>
                    <a:pt x="101" y="75"/>
                  </a:lnTo>
                  <a:lnTo>
                    <a:pt x="101" y="75"/>
                  </a:lnTo>
                  <a:lnTo>
                    <a:pt x="101" y="84"/>
                  </a:lnTo>
                  <a:lnTo>
                    <a:pt x="109" y="84"/>
                  </a:lnTo>
                  <a:lnTo>
                    <a:pt x="109" y="84"/>
                  </a:lnTo>
                  <a:lnTo>
                    <a:pt x="109" y="92"/>
                  </a:lnTo>
                  <a:lnTo>
                    <a:pt x="109" y="92"/>
                  </a:lnTo>
                  <a:lnTo>
                    <a:pt x="109" y="92"/>
                  </a:lnTo>
                  <a:lnTo>
                    <a:pt x="109" y="92"/>
                  </a:lnTo>
                  <a:lnTo>
                    <a:pt x="118" y="92"/>
                  </a:lnTo>
                  <a:lnTo>
                    <a:pt x="118" y="92"/>
                  </a:lnTo>
                  <a:lnTo>
                    <a:pt x="118" y="92"/>
                  </a:lnTo>
                  <a:lnTo>
                    <a:pt x="118" y="101"/>
                  </a:lnTo>
                  <a:lnTo>
                    <a:pt x="118" y="101"/>
                  </a:lnTo>
                  <a:lnTo>
                    <a:pt x="109" y="101"/>
                  </a:lnTo>
                  <a:lnTo>
                    <a:pt x="109" y="101"/>
                  </a:lnTo>
                  <a:lnTo>
                    <a:pt x="109" y="10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p:cNvSpPr>
            <p:nvPr/>
          </p:nvSpPr>
          <p:spPr bwMode="auto">
            <a:xfrm>
              <a:off x="3965" y="2691"/>
              <a:ext cx="33" cy="25"/>
            </a:xfrm>
            <a:custGeom>
              <a:avLst/>
              <a:gdLst>
                <a:gd name="T0" fmla="*/ 25 w 33"/>
                <a:gd name="T1" fmla="*/ 25 h 25"/>
                <a:gd name="T2" fmla="*/ 16 w 33"/>
                <a:gd name="T3" fmla="*/ 25 h 25"/>
                <a:gd name="T4" fmla="*/ 16 w 33"/>
                <a:gd name="T5" fmla="*/ 25 h 25"/>
                <a:gd name="T6" fmla="*/ 8 w 33"/>
                <a:gd name="T7" fmla="*/ 25 h 25"/>
                <a:gd name="T8" fmla="*/ 8 w 33"/>
                <a:gd name="T9" fmla="*/ 25 h 25"/>
                <a:gd name="T10" fmla="*/ 0 w 33"/>
                <a:gd name="T11" fmla="*/ 25 h 25"/>
                <a:gd name="T12" fmla="*/ 8 w 33"/>
                <a:gd name="T13" fmla="*/ 25 h 25"/>
                <a:gd name="T14" fmla="*/ 8 w 33"/>
                <a:gd name="T15" fmla="*/ 16 h 25"/>
                <a:gd name="T16" fmla="*/ 8 w 33"/>
                <a:gd name="T17" fmla="*/ 16 h 25"/>
                <a:gd name="T18" fmla="*/ 8 w 33"/>
                <a:gd name="T19" fmla="*/ 8 h 25"/>
                <a:gd name="T20" fmla="*/ 8 w 33"/>
                <a:gd name="T21" fmla="*/ 8 h 25"/>
                <a:gd name="T22" fmla="*/ 8 w 33"/>
                <a:gd name="T23" fmla="*/ 0 h 25"/>
                <a:gd name="T24" fmla="*/ 16 w 33"/>
                <a:gd name="T25" fmla="*/ 0 h 25"/>
                <a:gd name="T26" fmla="*/ 16 w 33"/>
                <a:gd name="T27" fmla="*/ 0 h 25"/>
                <a:gd name="T28" fmla="*/ 25 w 33"/>
                <a:gd name="T29" fmla="*/ 0 h 25"/>
                <a:gd name="T30" fmla="*/ 25 w 33"/>
                <a:gd name="T31" fmla="*/ 0 h 25"/>
                <a:gd name="T32" fmla="*/ 25 w 33"/>
                <a:gd name="T33" fmla="*/ 0 h 25"/>
                <a:gd name="T34" fmla="*/ 25 w 33"/>
                <a:gd name="T35" fmla="*/ 0 h 25"/>
                <a:gd name="T36" fmla="*/ 25 w 33"/>
                <a:gd name="T37" fmla="*/ 0 h 25"/>
                <a:gd name="T38" fmla="*/ 33 w 33"/>
                <a:gd name="T39" fmla="*/ 0 h 25"/>
                <a:gd name="T40" fmla="*/ 33 w 33"/>
                <a:gd name="T41" fmla="*/ 0 h 25"/>
                <a:gd name="T42" fmla="*/ 33 w 33"/>
                <a:gd name="T43" fmla="*/ 8 h 25"/>
                <a:gd name="T44" fmla="*/ 25 w 33"/>
                <a:gd name="T45" fmla="*/ 8 h 25"/>
                <a:gd name="T46" fmla="*/ 25 w 33"/>
                <a:gd name="T47" fmla="*/ 16 h 25"/>
                <a:gd name="T48" fmla="*/ 25 w 33"/>
                <a:gd name="T49" fmla="*/ 16 h 25"/>
                <a:gd name="T50" fmla="*/ 25 w 33"/>
                <a:gd name="T51" fmla="*/ 16 h 25"/>
                <a:gd name="T52" fmla="*/ 16 w 33"/>
                <a:gd name="T53" fmla="*/ 16 h 25"/>
                <a:gd name="T54" fmla="*/ 16 w 33"/>
                <a:gd name="T55" fmla="*/ 16 h 25"/>
                <a:gd name="T56" fmla="*/ 16 w 33"/>
                <a:gd name="T57" fmla="*/ 16 h 25"/>
                <a:gd name="T58" fmla="*/ 25 w 33"/>
                <a:gd name="T59" fmla="*/ 16 h 25"/>
                <a:gd name="T60" fmla="*/ 25 w 33"/>
                <a:gd name="T61" fmla="*/ 16 h 25"/>
                <a:gd name="T62" fmla="*/ 25 w 33"/>
                <a:gd name="T63" fmla="*/ 16 h 25"/>
                <a:gd name="T64" fmla="*/ 25 w 33"/>
                <a:gd name="T65" fmla="*/ 25 h 25"/>
                <a:gd name="T66" fmla="*/ 25 w 33"/>
                <a:gd name="T6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25">
                  <a:moveTo>
                    <a:pt x="25" y="25"/>
                  </a:moveTo>
                  <a:lnTo>
                    <a:pt x="16" y="25"/>
                  </a:lnTo>
                  <a:lnTo>
                    <a:pt x="16" y="25"/>
                  </a:lnTo>
                  <a:lnTo>
                    <a:pt x="8" y="25"/>
                  </a:lnTo>
                  <a:lnTo>
                    <a:pt x="8" y="25"/>
                  </a:lnTo>
                  <a:lnTo>
                    <a:pt x="0" y="25"/>
                  </a:lnTo>
                  <a:lnTo>
                    <a:pt x="8" y="25"/>
                  </a:lnTo>
                  <a:lnTo>
                    <a:pt x="8" y="16"/>
                  </a:lnTo>
                  <a:lnTo>
                    <a:pt x="8" y="16"/>
                  </a:lnTo>
                  <a:lnTo>
                    <a:pt x="8" y="8"/>
                  </a:lnTo>
                  <a:lnTo>
                    <a:pt x="8" y="8"/>
                  </a:lnTo>
                  <a:lnTo>
                    <a:pt x="8" y="0"/>
                  </a:lnTo>
                  <a:lnTo>
                    <a:pt x="16" y="0"/>
                  </a:lnTo>
                  <a:lnTo>
                    <a:pt x="16" y="0"/>
                  </a:lnTo>
                  <a:lnTo>
                    <a:pt x="25" y="0"/>
                  </a:lnTo>
                  <a:lnTo>
                    <a:pt x="25" y="0"/>
                  </a:lnTo>
                  <a:lnTo>
                    <a:pt x="25" y="0"/>
                  </a:lnTo>
                  <a:lnTo>
                    <a:pt x="25" y="0"/>
                  </a:lnTo>
                  <a:lnTo>
                    <a:pt x="25" y="0"/>
                  </a:lnTo>
                  <a:lnTo>
                    <a:pt x="33" y="0"/>
                  </a:lnTo>
                  <a:lnTo>
                    <a:pt x="33" y="0"/>
                  </a:lnTo>
                  <a:lnTo>
                    <a:pt x="33" y="8"/>
                  </a:lnTo>
                  <a:lnTo>
                    <a:pt x="25" y="8"/>
                  </a:lnTo>
                  <a:lnTo>
                    <a:pt x="25" y="16"/>
                  </a:lnTo>
                  <a:lnTo>
                    <a:pt x="25" y="16"/>
                  </a:lnTo>
                  <a:lnTo>
                    <a:pt x="25" y="16"/>
                  </a:lnTo>
                  <a:lnTo>
                    <a:pt x="16" y="16"/>
                  </a:lnTo>
                  <a:lnTo>
                    <a:pt x="16" y="16"/>
                  </a:lnTo>
                  <a:lnTo>
                    <a:pt x="16" y="16"/>
                  </a:lnTo>
                  <a:lnTo>
                    <a:pt x="25" y="16"/>
                  </a:lnTo>
                  <a:lnTo>
                    <a:pt x="25" y="16"/>
                  </a:lnTo>
                  <a:lnTo>
                    <a:pt x="25" y="16"/>
                  </a:lnTo>
                  <a:lnTo>
                    <a:pt x="25" y="25"/>
                  </a:lnTo>
                  <a:lnTo>
                    <a:pt x="25"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3956" y="2699"/>
              <a:ext cx="185" cy="244"/>
            </a:xfrm>
            <a:custGeom>
              <a:avLst/>
              <a:gdLst>
                <a:gd name="T0" fmla="*/ 17 w 185"/>
                <a:gd name="T1" fmla="*/ 143 h 244"/>
                <a:gd name="T2" fmla="*/ 34 w 185"/>
                <a:gd name="T3" fmla="*/ 135 h 244"/>
                <a:gd name="T4" fmla="*/ 42 w 185"/>
                <a:gd name="T5" fmla="*/ 126 h 244"/>
                <a:gd name="T6" fmla="*/ 59 w 185"/>
                <a:gd name="T7" fmla="*/ 126 h 244"/>
                <a:gd name="T8" fmla="*/ 101 w 185"/>
                <a:gd name="T9" fmla="*/ 67 h 244"/>
                <a:gd name="T10" fmla="*/ 42 w 185"/>
                <a:gd name="T11" fmla="*/ 50 h 244"/>
                <a:gd name="T12" fmla="*/ 34 w 185"/>
                <a:gd name="T13" fmla="*/ 34 h 244"/>
                <a:gd name="T14" fmla="*/ 34 w 185"/>
                <a:gd name="T15" fmla="*/ 17 h 244"/>
                <a:gd name="T16" fmla="*/ 42 w 185"/>
                <a:gd name="T17" fmla="*/ 8 h 244"/>
                <a:gd name="T18" fmla="*/ 51 w 185"/>
                <a:gd name="T19" fmla="*/ 25 h 244"/>
                <a:gd name="T20" fmla="*/ 67 w 185"/>
                <a:gd name="T21" fmla="*/ 34 h 244"/>
                <a:gd name="T22" fmla="*/ 76 w 185"/>
                <a:gd name="T23" fmla="*/ 25 h 244"/>
                <a:gd name="T24" fmla="*/ 84 w 185"/>
                <a:gd name="T25" fmla="*/ 25 h 244"/>
                <a:gd name="T26" fmla="*/ 93 w 185"/>
                <a:gd name="T27" fmla="*/ 25 h 244"/>
                <a:gd name="T28" fmla="*/ 109 w 185"/>
                <a:gd name="T29" fmla="*/ 17 h 244"/>
                <a:gd name="T30" fmla="*/ 126 w 185"/>
                <a:gd name="T31" fmla="*/ 17 h 244"/>
                <a:gd name="T32" fmla="*/ 135 w 185"/>
                <a:gd name="T33" fmla="*/ 17 h 244"/>
                <a:gd name="T34" fmla="*/ 151 w 185"/>
                <a:gd name="T35" fmla="*/ 8 h 244"/>
                <a:gd name="T36" fmla="*/ 160 w 185"/>
                <a:gd name="T37" fmla="*/ 8 h 244"/>
                <a:gd name="T38" fmla="*/ 168 w 185"/>
                <a:gd name="T39" fmla="*/ 8 h 244"/>
                <a:gd name="T40" fmla="*/ 168 w 185"/>
                <a:gd name="T41" fmla="*/ 0 h 244"/>
                <a:gd name="T42" fmla="*/ 177 w 185"/>
                <a:gd name="T43" fmla="*/ 0 h 244"/>
                <a:gd name="T44" fmla="*/ 177 w 185"/>
                <a:gd name="T45" fmla="*/ 0 h 244"/>
                <a:gd name="T46" fmla="*/ 177 w 185"/>
                <a:gd name="T47" fmla="*/ 8 h 244"/>
                <a:gd name="T48" fmla="*/ 177 w 185"/>
                <a:gd name="T49" fmla="*/ 17 h 244"/>
                <a:gd name="T50" fmla="*/ 177 w 185"/>
                <a:gd name="T51" fmla="*/ 25 h 244"/>
                <a:gd name="T52" fmla="*/ 177 w 185"/>
                <a:gd name="T53" fmla="*/ 34 h 244"/>
                <a:gd name="T54" fmla="*/ 177 w 185"/>
                <a:gd name="T55" fmla="*/ 25 h 244"/>
                <a:gd name="T56" fmla="*/ 177 w 185"/>
                <a:gd name="T57" fmla="*/ 34 h 244"/>
                <a:gd name="T58" fmla="*/ 177 w 185"/>
                <a:gd name="T59" fmla="*/ 34 h 244"/>
                <a:gd name="T60" fmla="*/ 177 w 185"/>
                <a:gd name="T61" fmla="*/ 42 h 244"/>
                <a:gd name="T62" fmla="*/ 160 w 185"/>
                <a:gd name="T63" fmla="*/ 67 h 244"/>
                <a:gd name="T64" fmla="*/ 151 w 185"/>
                <a:gd name="T65" fmla="*/ 76 h 244"/>
                <a:gd name="T66" fmla="*/ 151 w 185"/>
                <a:gd name="T67" fmla="*/ 76 h 244"/>
                <a:gd name="T68" fmla="*/ 135 w 185"/>
                <a:gd name="T69" fmla="*/ 109 h 244"/>
                <a:gd name="T70" fmla="*/ 126 w 185"/>
                <a:gd name="T71" fmla="*/ 135 h 244"/>
                <a:gd name="T72" fmla="*/ 93 w 185"/>
                <a:gd name="T73" fmla="*/ 168 h 244"/>
                <a:gd name="T74" fmla="*/ 67 w 185"/>
                <a:gd name="T75" fmla="*/ 185 h 244"/>
                <a:gd name="T76" fmla="*/ 51 w 185"/>
                <a:gd name="T77" fmla="*/ 202 h 244"/>
                <a:gd name="T78" fmla="*/ 34 w 185"/>
                <a:gd name="T79" fmla="*/ 219 h 244"/>
                <a:gd name="T80" fmla="*/ 25 w 185"/>
                <a:gd name="T81" fmla="*/ 227 h 244"/>
                <a:gd name="T82" fmla="*/ 0 w 185"/>
                <a:gd name="T83" fmla="*/ 227 h 244"/>
                <a:gd name="T84" fmla="*/ 17 w 185"/>
                <a:gd name="T85" fmla="*/ 1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5" h="244">
                  <a:moveTo>
                    <a:pt x="17" y="143"/>
                  </a:moveTo>
                  <a:lnTo>
                    <a:pt x="17" y="143"/>
                  </a:lnTo>
                  <a:lnTo>
                    <a:pt x="17" y="143"/>
                  </a:lnTo>
                  <a:lnTo>
                    <a:pt x="25" y="135"/>
                  </a:lnTo>
                  <a:lnTo>
                    <a:pt x="34" y="135"/>
                  </a:lnTo>
                  <a:lnTo>
                    <a:pt x="34" y="135"/>
                  </a:lnTo>
                  <a:lnTo>
                    <a:pt x="42" y="135"/>
                  </a:lnTo>
                  <a:lnTo>
                    <a:pt x="42" y="126"/>
                  </a:lnTo>
                  <a:lnTo>
                    <a:pt x="42" y="126"/>
                  </a:lnTo>
                  <a:lnTo>
                    <a:pt x="51" y="126"/>
                  </a:lnTo>
                  <a:lnTo>
                    <a:pt x="51" y="126"/>
                  </a:lnTo>
                  <a:lnTo>
                    <a:pt x="59" y="126"/>
                  </a:lnTo>
                  <a:lnTo>
                    <a:pt x="76" y="126"/>
                  </a:lnTo>
                  <a:lnTo>
                    <a:pt x="126" y="67"/>
                  </a:lnTo>
                  <a:lnTo>
                    <a:pt x="101" y="67"/>
                  </a:lnTo>
                  <a:lnTo>
                    <a:pt x="51" y="50"/>
                  </a:lnTo>
                  <a:lnTo>
                    <a:pt x="51" y="50"/>
                  </a:lnTo>
                  <a:lnTo>
                    <a:pt x="42" y="50"/>
                  </a:lnTo>
                  <a:lnTo>
                    <a:pt x="42" y="42"/>
                  </a:lnTo>
                  <a:lnTo>
                    <a:pt x="42" y="42"/>
                  </a:lnTo>
                  <a:lnTo>
                    <a:pt x="34" y="34"/>
                  </a:lnTo>
                  <a:lnTo>
                    <a:pt x="34" y="25"/>
                  </a:lnTo>
                  <a:lnTo>
                    <a:pt x="34" y="17"/>
                  </a:lnTo>
                  <a:lnTo>
                    <a:pt x="34" y="17"/>
                  </a:lnTo>
                  <a:lnTo>
                    <a:pt x="34" y="8"/>
                  </a:lnTo>
                  <a:lnTo>
                    <a:pt x="42" y="8"/>
                  </a:lnTo>
                  <a:lnTo>
                    <a:pt x="42" y="8"/>
                  </a:lnTo>
                  <a:lnTo>
                    <a:pt x="51" y="25"/>
                  </a:lnTo>
                  <a:lnTo>
                    <a:pt x="51" y="25"/>
                  </a:lnTo>
                  <a:lnTo>
                    <a:pt x="51" y="25"/>
                  </a:lnTo>
                  <a:lnTo>
                    <a:pt x="59" y="34"/>
                  </a:lnTo>
                  <a:lnTo>
                    <a:pt x="59" y="34"/>
                  </a:lnTo>
                  <a:lnTo>
                    <a:pt x="67" y="34"/>
                  </a:lnTo>
                  <a:lnTo>
                    <a:pt x="67" y="34"/>
                  </a:lnTo>
                  <a:lnTo>
                    <a:pt x="76" y="25"/>
                  </a:lnTo>
                  <a:lnTo>
                    <a:pt x="76" y="25"/>
                  </a:lnTo>
                  <a:lnTo>
                    <a:pt x="84" y="25"/>
                  </a:lnTo>
                  <a:lnTo>
                    <a:pt x="84" y="25"/>
                  </a:lnTo>
                  <a:lnTo>
                    <a:pt x="84" y="25"/>
                  </a:lnTo>
                  <a:lnTo>
                    <a:pt x="93" y="25"/>
                  </a:lnTo>
                  <a:lnTo>
                    <a:pt x="93" y="25"/>
                  </a:lnTo>
                  <a:lnTo>
                    <a:pt x="93" y="25"/>
                  </a:lnTo>
                  <a:lnTo>
                    <a:pt x="101" y="25"/>
                  </a:lnTo>
                  <a:lnTo>
                    <a:pt x="109" y="17"/>
                  </a:lnTo>
                  <a:lnTo>
                    <a:pt x="109" y="17"/>
                  </a:lnTo>
                  <a:lnTo>
                    <a:pt x="118" y="17"/>
                  </a:lnTo>
                  <a:lnTo>
                    <a:pt x="118" y="17"/>
                  </a:lnTo>
                  <a:lnTo>
                    <a:pt x="126" y="17"/>
                  </a:lnTo>
                  <a:lnTo>
                    <a:pt x="126" y="17"/>
                  </a:lnTo>
                  <a:lnTo>
                    <a:pt x="135" y="17"/>
                  </a:lnTo>
                  <a:lnTo>
                    <a:pt x="135" y="17"/>
                  </a:lnTo>
                  <a:lnTo>
                    <a:pt x="135" y="17"/>
                  </a:lnTo>
                  <a:lnTo>
                    <a:pt x="143" y="17"/>
                  </a:lnTo>
                  <a:lnTo>
                    <a:pt x="151" y="8"/>
                  </a:lnTo>
                  <a:lnTo>
                    <a:pt x="151" y="8"/>
                  </a:lnTo>
                  <a:lnTo>
                    <a:pt x="160" y="8"/>
                  </a:lnTo>
                  <a:lnTo>
                    <a:pt x="160" y="8"/>
                  </a:lnTo>
                  <a:lnTo>
                    <a:pt x="160" y="8"/>
                  </a:lnTo>
                  <a:lnTo>
                    <a:pt x="168" y="8"/>
                  </a:lnTo>
                  <a:lnTo>
                    <a:pt x="168" y="8"/>
                  </a:lnTo>
                  <a:lnTo>
                    <a:pt x="168" y="0"/>
                  </a:lnTo>
                  <a:lnTo>
                    <a:pt x="168" y="0"/>
                  </a:lnTo>
                  <a:lnTo>
                    <a:pt x="168" y="0"/>
                  </a:lnTo>
                  <a:lnTo>
                    <a:pt x="168" y="0"/>
                  </a:lnTo>
                  <a:lnTo>
                    <a:pt x="168" y="0"/>
                  </a:lnTo>
                  <a:lnTo>
                    <a:pt x="177" y="0"/>
                  </a:lnTo>
                  <a:lnTo>
                    <a:pt x="177" y="0"/>
                  </a:lnTo>
                  <a:lnTo>
                    <a:pt x="177" y="0"/>
                  </a:lnTo>
                  <a:lnTo>
                    <a:pt x="177" y="0"/>
                  </a:lnTo>
                  <a:lnTo>
                    <a:pt x="177" y="8"/>
                  </a:lnTo>
                  <a:lnTo>
                    <a:pt x="177" y="8"/>
                  </a:lnTo>
                  <a:lnTo>
                    <a:pt x="177" y="8"/>
                  </a:lnTo>
                  <a:lnTo>
                    <a:pt x="177" y="17"/>
                  </a:lnTo>
                  <a:lnTo>
                    <a:pt x="177" y="17"/>
                  </a:lnTo>
                  <a:lnTo>
                    <a:pt x="177" y="17"/>
                  </a:lnTo>
                  <a:lnTo>
                    <a:pt x="177" y="17"/>
                  </a:lnTo>
                  <a:lnTo>
                    <a:pt x="177" y="17"/>
                  </a:lnTo>
                  <a:lnTo>
                    <a:pt x="177" y="25"/>
                  </a:lnTo>
                  <a:lnTo>
                    <a:pt x="177" y="25"/>
                  </a:lnTo>
                  <a:lnTo>
                    <a:pt x="177" y="25"/>
                  </a:lnTo>
                  <a:lnTo>
                    <a:pt x="177" y="34"/>
                  </a:lnTo>
                  <a:lnTo>
                    <a:pt x="177" y="34"/>
                  </a:lnTo>
                  <a:lnTo>
                    <a:pt x="177" y="25"/>
                  </a:lnTo>
                  <a:lnTo>
                    <a:pt x="177" y="25"/>
                  </a:lnTo>
                  <a:lnTo>
                    <a:pt x="185" y="34"/>
                  </a:lnTo>
                  <a:lnTo>
                    <a:pt x="177" y="34"/>
                  </a:lnTo>
                  <a:lnTo>
                    <a:pt x="177" y="34"/>
                  </a:lnTo>
                  <a:lnTo>
                    <a:pt x="177" y="34"/>
                  </a:lnTo>
                  <a:lnTo>
                    <a:pt x="177" y="34"/>
                  </a:lnTo>
                  <a:lnTo>
                    <a:pt x="177" y="34"/>
                  </a:lnTo>
                  <a:lnTo>
                    <a:pt x="177" y="42"/>
                  </a:lnTo>
                  <a:lnTo>
                    <a:pt x="177" y="42"/>
                  </a:lnTo>
                  <a:lnTo>
                    <a:pt x="177" y="42"/>
                  </a:lnTo>
                  <a:lnTo>
                    <a:pt x="177" y="50"/>
                  </a:lnTo>
                  <a:lnTo>
                    <a:pt x="168" y="59"/>
                  </a:lnTo>
                  <a:lnTo>
                    <a:pt x="160" y="67"/>
                  </a:lnTo>
                  <a:lnTo>
                    <a:pt x="160" y="67"/>
                  </a:lnTo>
                  <a:lnTo>
                    <a:pt x="160" y="67"/>
                  </a:lnTo>
                  <a:lnTo>
                    <a:pt x="151" y="76"/>
                  </a:lnTo>
                  <a:lnTo>
                    <a:pt x="151" y="76"/>
                  </a:lnTo>
                  <a:lnTo>
                    <a:pt x="160" y="76"/>
                  </a:lnTo>
                  <a:lnTo>
                    <a:pt x="151" y="76"/>
                  </a:lnTo>
                  <a:lnTo>
                    <a:pt x="143" y="101"/>
                  </a:lnTo>
                  <a:lnTo>
                    <a:pt x="143" y="101"/>
                  </a:lnTo>
                  <a:lnTo>
                    <a:pt x="135" y="109"/>
                  </a:lnTo>
                  <a:lnTo>
                    <a:pt x="135" y="118"/>
                  </a:lnTo>
                  <a:lnTo>
                    <a:pt x="126" y="135"/>
                  </a:lnTo>
                  <a:lnTo>
                    <a:pt x="126" y="135"/>
                  </a:lnTo>
                  <a:lnTo>
                    <a:pt x="118" y="143"/>
                  </a:lnTo>
                  <a:lnTo>
                    <a:pt x="109" y="151"/>
                  </a:lnTo>
                  <a:lnTo>
                    <a:pt x="93" y="168"/>
                  </a:lnTo>
                  <a:lnTo>
                    <a:pt x="84" y="177"/>
                  </a:lnTo>
                  <a:lnTo>
                    <a:pt x="76" y="177"/>
                  </a:lnTo>
                  <a:lnTo>
                    <a:pt x="67" y="185"/>
                  </a:lnTo>
                  <a:lnTo>
                    <a:pt x="67" y="185"/>
                  </a:lnTo>
                  <a:lnTo>
                    <a:pt x="51" y="202"/>
                  </a:lnTo>
                  <a:lnTo>
                    <a:pt x="51" y="202"/>
                  </a:lnTo>
                  <a:lnTo>
                    <a:pt x="42" y="210"/>
                  </a:lnTo>
                  <a:lnTo>
                    <a:pt x="42" y="210"/>
                  </a:lnTo>
                  <a:lnTo>
                    <a:pt x="34" y="219"/>
                  </a:lnTo>
                  <a:lnTo>
                    <a:pt x="34" y="219"/>
                  </a:lnTo>
                  <a:lnTo>
                    <a:pt x="25" y="219"/>
                  </a:lnTo>
                  <a:lnTo>
                    <a:pt x="25" y="227"/>
                  </a:lnTo>
                  <a:lnTo>
                    <a:pt x="17" y="236"/>
                  </a:lnTo>
                  <a:lnTo>
                    <a:pt x="17" y="244"/>
                  </a:lnTo>
                  <a:lnTo>
                    <a:pt x="0" y="227"/>
                  </a:lnTo>
                  <a:lnTo>
                    <a:pt x="0" y="160"/>
                  </a:lnTo>
                  <a:lnTo>
                    <a:pt x="17" y="143"/>
                  </a:lnTo>
                  <a:lnTo>
                    <a:pt x="17" y="14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noEditPoints="1"/>
            </p:cNvSpPr>
            <p:nvPr/>
          </p:nvSpPr>
          <p:spPr bwMode="auto">
            <a:xfrm>
              <a:off x="3788" y="2817"/>
              <a:ext cx="185" cy="176"/>
            </a:xfrm>
            <a:custGeom>
              <a:avLst/>
              <a:gdLst>
                <a:gd name="T0" fmla="*/ 51 w 185"/>
                <a:gd name="T1" fmla="*/ 17 h 176"/>
                <a:gd name="T2" fmla="*/ 51 w 185"/>
                <a:gd name="T3" fmla="*/ 17 h 176"/>
                <a:gd name="T4" fmla="*/ 59 w 185"/>
                <a:gd name="T5" fmla="*/ 8 h 176"/>
                <a:gd name="T6" fmla="*/ 67 w 185"/>
                <a:gd name="T7" fmla="*/ 0 h 176"/>
                <a:gd name="T8" fmla="*/ 76 w 185"/>
                <a:gd name="T9" fmla="*/ 0 h 176"/>
                <a:gd name="T10" fmla="*/ 76 w 185"/>
                <a:gd name="T11" fmla="*/ 8 h 176"/>
                <a:gd name="T12" fmla="*/ 84 w 185"/>
                <a:gd name="T13" fmla="*/ 17 h 176"/>
                <a:gd name="T14" fmla="*/ 93 w 185"/>
                <a:gd name="T15" fmla="*/ 17 h 176"/>
                <a:gd name="T16" fmla="*/ 101 w 185"/>
                <a:gd name="T17" fmla="*/ 17 h 176"/>
                <a:gd name="T18" fmla="*/ 118 w 185"/>
                <a:gd name="T19" fmla="*/ 25 h 176"/>
                <a:gd name="T20" fmla="*/ 118 w 185"/>
                <a:gd name="T21" fmla="*/ 33 h 176"/>
                <a:gd name="T22" fmla="*/ 126 w 185"/>
                <a:gd name="T23" fmla="*/ 33 h 176"/>
                <a:gd name="T24" fmla="*/ 135 w 185"/>
                <a:gd name="T25" fmla="*/ 33 h 176"/>
                <a:gd name="T26" fmla="*/ 143 w 185"/>
                <a:gd name="T27" fmla="*/ 33 h 176"/>
                <a:gd name="T28" fmla="*/ 151 w 185"/>
                <a:gd name="T29" fmla="*/ 25 h 176"/>
                <a:gd name="T30" fmla="*/ 160 w 185"/>
                <a:gd name="T31" fmla="*/ 25 h 176"/>
                <a:gd name="T32" fmla="*/ 168 w 185"/>
                <a:gd name="T33" fmla="*/ 17 h 176"/>
                <a:gd name="T34" fmla="*/ 168 w 185"/>
                <a:gd name="T35" fmla="*/ 25 h 176"/>
                <a:gd name="T36" fmla="*/ 177 w 185"/>
                <a:gd name="T37" fmla="*/ 25 h 176"/>
                <a:gd name="T38" fmla="*/ 168 w 185"/>
                <a:gd name="T39" fmla="*/ 42 h 176"/>
                <a:gd name="T40" fmla="*/ 185 w 185"/>
                <a:gd name="T41" fmla="*/ 126 h 176"/>
                <a:gd name="T42" fmla="*/ 177 w 185"/>
                <a:gd name="T43" fmla="*/ 126 h 176"/>
                <a:gd name="T44" fmla="*/ 168 w 185"/>
                <a:gd name="T45" fmla="*/ 134 h 176"/>
                <a:gd name="T46" fmla="*/ 168 w 185"/>
                <a:gd name="T47" fmla="*/ 134 h 176"/>
                <a:gd name="T48" fmla="*/ 160 w 185"/>
                <a:gd name="T49" fmla="*/ 143 h 176"/>
                <a:gd name="T50" fmla="*/ 160 w 185"/>
                <a:gd name="T51" fmla="*/ 143 h 176"/>
                <a:gd name="T52" fmla="*/ 151 w 185"/>
                <a:gd name="T53" fmla="*/ 151 h 176"/>
                <a:gd name="T54" fmla="*/ 151 w 185"/>
                <a:gd name="T55" fmla="*/ 151 h 176"/>
                <a:gd name="T56" fmla="*/ 151 w 185"/>
                <a:gd name="T57" fmla="*/ 160 h 176"/>
                <a:gd name="T58" fmla="*/ 143 w 185"/>
                <a:gd name="T59" fmla="*/ 176 h 176"/>
                <a:gd name="T60" fmla="*/ 135 w 185"/>
                <a:gd name="T61" fmla="*/ 176 h 176"/>
                <a:gd name="T62" fmla="*/ 109 w 185"/>
                <a:gd name="T63" fmla="*/ 160 h 176"/>
                <a:gd name="T64" fmla="*/ 109 w 185"/>
                <a:gd name="T65" fmla="*/ 160 h 176"/>
                <a:gd name="T66" fmla="*/ 42 w 185"/>
                <a:gd name="T67" fmla="*/ 109 h 176"/>
                <a:gd name="T68" fmla="*/ 42 w 185"/>
                <a:gd name="T69" fmla="*/ 92 h 176"/>
                <a:gd name="T70" fmla="*/ 51 w 185"/>
                <a:gd name="T71" fmla="*/ 84 h 176"/>
                <a:gd name="T72" fmla="*/ 51 w 185"/>
                <a:gd name="T73" fmla="*/ 84 h 176"/>
                <a:gd name="T74" fmla="*/ 59 w 185"/>
                <a:gd name="T75" fmla="*/ 75 h 176"/>
                <a:gd name="T76" fmla="*/ 59 w 185"/>
                <a:gd name="T77" fmla="*/ 75 h 176"/>
                <a:gd name="T78" fmla="*/ 59 w 185"/>
                <a:gd name="T79" fmla="*/ 67 h 176"/>
                <a:gd name="T80" fmla="*/ 67 w 185"/>
                <a:gd name="T81" fmla="*/ 59 h 176"/>
                <a:gd name="T82" fmla="*/ 59 w 185"/>
                <a:gd name="T83" fmla="*/ 50 h 176"/>
                <a:gd name="T84" fmla="*/ 59 w 185"/>
                <a:gd name="T85" fmla="*/ 50 h 176"/>
                <a:gd name="T86" fmla="*/ 59 w 185"/>
                <a:gd name="T87" fmla="*/ 42 h 176"/>
                <a:gd name="T88" fmla="*/ 51 w 185"/>
                <a:gd name="T89" fmla="*/ 33 h 176"/>
                <a:gd name="T90" fmla="*/ 51 w 185"/>
                <a:gd name="T91" fmla="*/ 33 h 176"/>
                <a:gd name="T92" fmla="*/ 51 w 185"/>
                <a:gd name="T93" fmla="*/ 25 h 176"/>
                <a:gd name="T94" fmla="*/ 42 w 185"/>
                <a:gd name="T95" fmla="*/ 17 h 176"/>
                <a:gd name="T96" fmla="*/ 42 w 185"/>
                <a:gd name="T97" fmla="*/ 17 h 176"/>
                <a:gd name="T98" fmla="*/ 0 w 185"/>
                <a:gd name="T99" fmla="*/ 118 h 176"/>
                <a:gd name="T100" fmla="*/ 17 w 185"/>
                <a:gd name="T101" fmla="*/ 118 h 176"/>
                <a:gd name="T102" fmla="*/ 0 w 185"/>
                <a:gd name="T103" fmla="*/ 11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176">
                  <a:moveTo>
                    <a:pt x="42" y="17"/>
                  </a:moveTo>
                  <a:lnTo>
                    <a:pt x="51" y="17"/>
                  </a:lnTo>
                  <a:lnTo>
                    <a:pt x="51" y="17"/>
                  </a:lnTo>
                  <a:lnTo>
                    <a:pt x="51" y="17"/>
                  </a:lnTo>
                  <a:lnTo>
                    <a:pt x="51" y="8"/>
                  </a:lnTo>
                  <a:lnTo>
                    <a:pt x="59" y="8"/>
                  </a:lnTo>
                  <a:lnTo>
                    <a:pt x="59" y="8"/>
                  </a:lnTo>
                  <a:lnTo>
                    <a:pt x="67" y="0"/>
                  </a:lnTo>
                  <a:lnTo>
                    <a:pt x="67" y="0"/>
                  </a:lnTo>
                  <a:lnTo>
                    <a:pt x="76" y="0"/>
                  </a:lnTo>
                  <a:lnTo>
                    <a:pt x="76" y="0"/>
                  </a:lnTo>
                  <a:lnTo>
                    <a:pt x="76" y="8"/>
                  </a:lnTo>
                  <a:lnTo>
                    <a:pt x="76" y="17"/>
                  </a:lnTo>
                  <a:lnTo>
                    <a:pt x="84" y="17"/>
                  </a:lnTo>
                  <a:lnTo>
                    <a:pt x="84" y="17"/>
                  </a:lnTo>
                  <a:lnTo>
                    <a:pt x="93" y="17"/>
                  </a:lnTo>
                  <a:lnTo>
                    <a:pt x="101" y="17"/>
                  </a:lnTo>
                  <a:lnTo>
                    <a:pt x="101" y="17"/>
                  </a:lnTo>
                  <a:lnTo>
                    <a:pt x="109" y="25"/>
                  </a:lnTo>
                  <a:lnTo>
                    <a:pt x="118" y="25"/>
                  </a:lnTo>
                  <a:lnTo>
                    <a:pt x="118" y="33"/>
                  </a:lnTo>
                  <a:lnTo>
                    <a:pt x="118" y="33"/>
                  </a:lnTo>
                  <a:lnTo>
                    <a:pt x="126" y="33"/>
                  </a:lnTo>
                  <a:lnTo>
                    <a:pt x="126" y="33"/>
                  </a:lnTo>
                  <a:lnTo>
                    <a:pt x="135" y="33"/>
                  </a:lnTo>
                  <a:lnTo>
                    <a:pt x="135" y="33"/>
                  </a:lnTo>
                  <a:lnTo>
                    <a:pt x="143" y="33"/>
                  </a:lnTo>
                  <a:lnTo>
                    <a:pt x="143" y="33"/>
                  </a:lnTo>
                  <a:lnTo>
                    <a:pt x="151" y="25"/>
                  </a:lnTo>
                  <a:lnTo>
                    <a:pt x="151" y="25"/>
                  </a:lnTo>
                  <a:lnTo>
                    <a:pt x="151" y="25"/>
                  </a:lnTo>
                  <a:lnTo>
                    <a:pt x="160" y="25"/>
                  </a:lnTo>
                  <a:lnTo>
                    <a:pt x="160" y="17"/>
                  </a:lnTo>
                  <a:lnTo>
                    <a:pt x="168" y="17"/>
                  </a:lnTo>
                  <a:lnTo>
                    <a:pt x="168" y="25"/>
                  </a:lnTo>
                  <a:lnTo>
                    <a:pt x="168" y="25"/>
                  </a:lnTo>
                  <a:lnTo>
                    <a:pt x="177" y="25"/>
                  </a:lnTo>
                  <a:lnTo>
                    <a:pt x="177" y="25"/>
                  </a:lnTo>
                  <a:lnTo>
                    <a:pt x="185" y="25"/>
                  </a:lnTo>
                  <a:lnTo>
                    <a:pt x="168" y="42"/>
                  </a:lnTo>
                  <a:lnTo>
                    <a:pt x="168" y="109"/>
                  </a:lnTo>
                  <a:lnTo>
                    <a:pt x="185" y="126"/>
                  </a:lnTo>
                  <a:lnTo>
                    <a:pt x="185" y="126"/>
                  </a:lnTo>
                  <a:lnTo>
                    <a:pt x="177" y="126"/>
                  </a:lnTo>
                  <a:lnTo>
                    <a:pt x="177" y="134"/>
                  </a:lnTo>
                  <a:lnTo>
                    <a:pt x="168" y="134"/>
                  </a:lnTo>
                  <a:lnTo>
                    <a:pt x="177" y="134"/>
                  </a:lnTo>
                  <a:lnTo>
                    <a:pt x="168" y="134"/>
                  </a:lnTo>
                  <a:lnTo>
                    <a:pt x="160" y="143"/>
                  </a:lnTo>
                  <a:lnTo>
                    <a:pt x="160" y="143"/>
                  </a:lnTo>
                  <a:lnTo>
                    <a:pt x="160" y="143"/>
                  </a:lnTo>
                  <a:lnTo>
                    <a:pt x="160" y="143"/>
                  </a:lnTo>
                  <a:lnTo>
                    <a:pt x="151" y="143"/>
                  </a:lnTo>
                  <a:lnTo>
                    <a:pt x="151" y="151"/>
                  </a:lnTo>
                  <a:lnTo>
                    <a:pt x="151" y="151"/>
                  </a:lnTo>
                  <a:lnTo>
                    <a:pt x="151" y="151"/>
                  </a:lnTo>
                  <a:lnTo>
                    <a:pt x="151" y="160"/>
                  </a:lnTo>
                  <a:lnTo>
                    <a:pt x="151" y="160"/>
                  </a:lnTo>
                  <a:lnTo>
                    <a:pt x="143" y="168"/>
                  </a:lnTo>
                  <a:lnTo>
                    <a:pt x="143" y="176"/>
                  </a:lnTo>
                  <a:lnTo>
                    <a:pt x="135" y="176"/>
                  </a:lnTo>
                  <a:lnTo>
                    <a:pt x="135" y="176"/>
                  </a:lnTo>
                  <a:lnTo>
                    <a:pt x="109" y="160"/>
                  </a:lnTo>
                  <a:lnTo>
                    <a:pt x="109" y="160"/>
                  </a:lnTo>
                  <a:lnTo>
                    <a:pt x="109" y="160"/>
                  </a:lnTo>
                  <a:lnTo>
                    <a:pt x="109" y="160"/>
                  </a:lnTo>
                  <a:lnTo>
                    <a:pt x="109" y="151"/>
                  </a:lnTo>
                  <a:lnTo>
                    <a:pt x="42" y="109"/>
                  </a:lnTo>
                  <a:lnTo>
                    <a:pt x="42" y="109"/>
                  </a:lnTo>
                  <a:lnTo>
                    <a:pt x="42" y="92"/>
                  </a:lnTo>
                  <a:lnTo>
                    <a:pt x="42" y="92"/>
                  </a:lnTo>
                  <a:lnTo>
                    <a:pt x="51" y="84"/>
                  </a:lnTo>
                  <a:lnTo>
                    <a:pt x="51" y="84"/>
                  </a:lnTo>
                  <a:lnTo>
                    <a:pt x="51" y="84"/>
                  </a:lnTo>
                  <a:lnTo>
                    <a:pt x="51" y="75"/>
                  </a:lnTo>
                  <a:lnTo>
                    <a:pt x="59" y="75"/>
                  </a:lnTo>
                  <a:lnTo>
                    <a:pt x="51" y="75"/>
                  </a:lnTo>
                  <a:lnTo>
                    <a:pt x="59" y="75"/>
                  </a:lnTo>
                  <a:lnTo>
                    <a:pt x="59" y="67"/>
                  </a:lnTo>
                  <a:lnTo>
                    <a:pt x="59" y="67"/>
                  </a:lnTo>
                  <a:lnTo>
                    <a:pt x="67" y="59"/>
                  </a:lnTo>
                  <a:lnTo>
                    <a:pt x="67" y="59"/>
                  </a:lnTo>
                  <a:lnTo>
                    <a:pt x="67" y="59"/>
                  </a:lnTo>
                  <a:lnTo>
                    <a:pt x="59" y="50"/>
                  </a:lnTo>
                  <a:lnTo>
                    <a:pt x="67" y="50"/>
                  </a:lnTo>
                  <a:lnTo>
                    <a:pt x="59" y="50"/>
                  </a:lnTo>
                  <a:lnTo>
                    <a:pt x="59" y="50"/>
                  </a:lnTo>
                  <a:lnTo>
                    <a:pt x="59" y="42"/>
                  </a:lnTo>
                  <a:lnTo>
                    <a:pt x="51" y="42"/>
                  </a:lnTo>
                  <a:lnTo>
                    <a:pt x="51" y="33"/>
                  </a:lnTo>
                  <a:lnTo>
                    <a:pt x="51" y="33"/>
                  </a:lnTo>
                  <a:lnTo>
                    <a:pt x="51" y="33"/>
                  </a:lnTo>
                  <a:lnTo>
                    <a:pt x="51" y="25"/>
                  </a:lnTo>
                  <a:lnTo>
                    <a:pt x="51" y="25"/>
                  </a:lnTo>
                  <a:lnTo>
                    <a:pt x="51" y="25"/>
                  </a:lnTo>
                  <a:lnTo>
                    <a:pt x="42" y="17"/>
                  </a:lnTo>
                  <a:lnTo>
                    <a:pt x="42" y="17"/>
                  </a:lnTo>
                  <a:lnTo>
                    <a:pt x="42" y="17"/>
                  </a:lnTo>
                  <a:lnTo>
                    <a:pt x="42" y="17"/>
                  </a:lnTo>
                  <a:close/>
                  <a:moveTo>
                    <a:pt x="0" y="118"/>
                  </a:moveTo>
                  <a:lnTo>
                    <a:pt x="9" y="118"/>
                  </a:lnTo>
                  <a:lnTo>
                    <a:pt x="17" y="118"/>
                  </a:lnTo>
                  <a:lnTo>
                    <a:pt x="0" y="118"/>
                  </a:lnTo>
                  <a:lnTo>
                    <a:pt x="0" y="11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p:cNvSpPr>
            <p:nvPr/>
          </p:nvSpPr>
          <p:spPr bwMode="auto">
            <a:xfrm>
              <a:off x="3755" y="2834"/>
              <a:ext cx="100" cy="101"/>
            </a:xfrm>
            <a:custGeom>
              <a:avLst/>
              <a:gdLst>
                <a:gd name="T0" fmla="*/ 75 w 100"/>
                <a:gd name="T1" fmla="*/ 75 h 101"/>
                <a:gd name="T2" fmla="*/ 84 w 100"/>
                <a:gd name="T3" fmla="*/ 67 h 101"/>
                <a:gd name="T4" fmla="*/ 84 w 100"/>
                <a:gd name="T5" fmla="*/ 58 h 101"/>
                <a:gd name="T6" fmla="*/ 84 w 100"/>
                <a:gd name="T7" fmla="*/ 58 h 101"/>
                <a:gd name="T8" fmla="*/ 92 w 100"/>
                <a:gd name="T9" fmla="*/ 50 h 101"/>
                <a:gd name="T10" fmla="*/ 100 w 100"/>
                <a:gd name="T11" fmla="*/ 42 h 101"/>
                <a:gd name="T12" fmla="*/ 100 w 100"/>
                <a:gd name="T13" fmla="*/ 42 h 101"/>
                <a:gd name="T14" fmla="*/ 100 w 100"/>
                <a:gd name="T15" fmla="*/ 33 h 101"/>
                <a:gd name="T16" fmla="*/ 92 w 100"/>
                <a:gd name="T17" fmla="*/ 33 h 101"/>
                <a:gd name="T18" fmla="*/ 84 w 100"/>
                <a:gd name="T19" fmla="*/ 25 h 101"/>
                <a:gd name="T20" fmla="*/ 84 w 100"/>
                <a:gd name="T21" fmla="*/ 16 h 101"/>
                <a:gd name="T22" fmla="*/ 84 w 100"/>
                <a:gd name="T23" fmla="*/ 8 h 101"/>
                <a:gd name="T24" fmla="*/ 84 w 100"/>
                <a:gd name="T25" fmla="*/ 8 h 101"/>
                <a:gd name="T26" fmla="*/ 75 w 100"/>
                <a:gd name="T27" fmla="*/ 8 h 101"/>
                <a:gd name="T28" fmla="*/ 67 w 100"/>
                <a:gd name="T29" fmla="*/ 8 h 101"/>
                <a:gd name="T30" fmla="*/ 58 w 100"/>
                <a:gd name="T31" fmla="*/ 8 h 101"/>
                <a:gd name="T32" fmla="*/ 50 w 100"/>
                <a:gd name="T33" fmla="*/ 8 h 101"/>
                <a:gd name="T34" fmla="*/ 50 w 100"/>
                <a:gd name="T35" fmla="*/ 8 h 101"/>
                <a:gd name="T36" fmla="*/ 50 w 100"/>
                <a:gd name="T37" fmla="*/ 16 h 101"/>
                <a:gd name="T38" fmla="*/ 42 w 100"/>
                <a:gd name="T39" fmla="*/ 16 h 101"/>
                <a:gd name="T40" fmla="*/ 33 w 100"/>
                <a:gd name="T41" fmla="*/ 8 h 101"/>
                <a:gd name="T42" fmla="*/ 33 w 100"/>
                <a:gd name="T43" fmla="*/ 8 h 101"/>
                <a:gd name="T44" fmla="*/ 25 w 100"/>
                <a:gd name="T45" fmla="*/ 8 h 101"/>
                <a:gd name="T46" fmla="*/ 25 w 100"/>
                <a:gd name="T47" fmla="*/ 16 h 101"/>
                <a:gd name="T48" fmla="*/ 25 w 100"/>
                <a:gd name="T49" fmla="*/ 16 h 101"/>
                <a:gd name="T50" fmla="*/ 25 w 100"/>
                <a:gd name="T51" fmla="*/ 25 h 101"/>
                <a:gd name="T52" fmla="*/ 16 w 100"/>
                <a:gd name="T53" fmla="*/ 33 h 101"/>
                <a:gd name="T54" fmla="*/ 25 w 100"/>
                <a:gd name="T55" fmla="*/ 42 h 101"/>
                <a:gd name="T56" fmla="*/ 25 w 100"/>
                <a:gd name="T57" fmla="*/ 42 h 101"/>
                <a:gd name="T58" fmla="*/ 16 w 100"/>
                <a:gd name="T59" fmla="*/ 58 h 101"/>
                <a:gd name="T60" fmla="*/ 8 w 100"/>
                <a:gd name="T61" fmla="*/ 67 h 101"/>
                <a:gd name="T62" fmla="*/ 0 w 100"/>
                <a:gd name="T63" fmla="*/ 84 h 101"/>
                <a:gd name="T64" fmla="*/ 0 w 100"/>
                <a:gd name="T65" fmla="*/ 92 h 101"/>
                <a:gd name="T66" fmla="*/ 0 w 100"/>
                <a:gd name="T67" fmla="*/ 101 h 101"/>
                <a:gd name="T68" fmla="*/ 0 w 100"/>
                <a:gd name="T69" fmla="*/ 101 h 101"/>
                <a:gd name="T70" fmla="*/ 8 w 100"/>
                <a:gd name="T71" fmla="*/ 101 h 101"/>
                <a:gd name="T72" fmla="*/ 8 w 100"/>
                <a:gd name="T73" fmla="*/ 101 h 101"/>
                <a:gd name="T74" fmla="*/ 8 w 100"/>
                <a:gd name="T75" fmla="*/ 101 h 101"/>
                <a:gd name="T76" fmla="*/ 16 w 100"/>
                <a:gd name="T77" fmla="*/ 101 h 101"/>
                <a:gd name="T78" fmla="*/ 16 w 100"/>
                <a:gd name="T79" fmla="*/ 101 h 101"/>
                <a:gd name="T80" fmla="*/ 16 w 100"/>
                <a:gd name="T81" fmla="*/ 101 h 101"/>
                <a:gd name="T82" fmla="*/ 33 w 100"/>
                <a:gd name="T83" fmla="*/ 101 h 101"/>
                <a:gd name="T84" fmla="*/ 75 w 100"/>
                <a:gd name="T85"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01">
                  <a:moveTo>
                    <a:pt x="75" y="75"/>
                  </a:moveTo>
                  <a:lnTo>
                    <a:pt x="75" y="75"/>
                  </a:lnTo>
                  <a:lnTo>
                    <a:pt x="84" y="67"/>
                  </a:lnTo>
                  <a:lnTo>
                    <a:pt x="84" y="67"/>
                  </a:lnTo>
                  <a:lnTo>
                    <a:pt x="84" y="67"/>
                  </a:lnTo>
                  <a:lnTo>
                    <a:pt x="84" y="58"/>
                  </a:lnTo>
                  <a:lnTo>
                    <a:pt x="92" y="58"/>
                  </a:lnTo>
                  <a:lnTo>
                    <a:pt x="84" y="58"/>
                  </a:lnTo>
                  <a:lnTo>
                    <a:pt x="92" y="58"/>
                  </a:lnTo>
                  <a:lnTo>
                    <a:pt x="92" y="50"/>
                  </a:lnTo>
                  <a:lnTo>
                    <a:pt x="92" y="50"/>
                  </a:lnTo>
                  <a:lnTo>
                    <a:pt x="100" y="42"/>
                  </a:lnTo>
                  <a:lnTo>
                    <a:pt x="100" y="42"/>
                  </a:lnTo>
                  <a:lnTo>
                    <a:pt x="100" y="42"/>
                  </a:lnTo>
                  <a:lnTo>
                    <a:pt x="92" y="33"/>
                  </a:lnTo>
                  <a:lnTo>
                    <a:pt x="100" y="33"/>
                  </a:lnTo>
                  <a:lnTo>
                    <a:pt x="92" y="33"/>
                  </a:lnTo>
                  <a:lnTo>
                    <a:pt x="92" y="33"/>
                  </a:lnTo>
                  <a:lnTo>
                    <a:pt x="92" y="25"/>
                  </a:lnTo>
                  <a:lnTo>
                    <a:pt x="84" y="25"/>
                  </a:lnTo>
                  <a:lnTo>
                    <a:pt x="84" y="16"/>
                  </a:lnTo>
                  <a:lnTo>
                    <a:pt x="84" y="16"/>
                  </a:lnTo>
                  <a:lnTo>
                    <a:pt x="84" y="16"/>
                  </a:lnTo>
                  <a:lnTo>
                    <a:pt x="84" y="8"/>
                  </a:lnTo>
                  <a:lnTo>
                    <a:pt x="84" y="8"/>
                  </a:lnTo>
                  <a:lnTo>
                    <a:pt x="84" y="8"/>
                  </a:lnTo>
                  <a:lnTo>
                    <a:pt x="75" y="0"/>
                  </a:lnTo>
                  <a:lnTo>
                    <a:pt x="75" y="8"/>
                  </a:lnTo>
                  <a:lnTo>
                    <a:pt x="75" y="8"/>
                  </a:lnTo>
                  <a:lnTo>
                    <a:pt x="67" y="8"/>
                  </a:lnTo>
                  <a:lnTo>
                    <a:pt x="67" y="8"/>
                  </a:lnTo>
                  <a:lnTo>
                    <a:pt x="58" y="8"/>
                  </a:lnTo>
                  <a:lnTo>
                    <a:pt x="58" y="8"/>
                  </a:lnTo>
                  <a:lnTo>
                    <a:pt x="50" y="8"/>
                  </a:lnTo>
                  <a:lnTo>
                    <a:pt x="50" y="16"/>
                  </a:lnTo>
                  <a:lnTo>
                    <a:pt x="50" y="8"/>
                  </a:lnTo>
                  <a:lnTo>
                    <a:pt x="50" y="16"/>
                  </a:lnTo>
                  <a:lnTo>
                    <a:pt x="50" y="16"/>
                  </a:lnTo>
                  <a:lnTo>
                    <a:pt x="42" y="16"/>
                  </a:lnTo>
                  <a:lnTo>
                    <a:pt x="42" y="16"/>
                  </a:lnTo>
                  <a:lnTo>
                    <a:pt x="42" y="16"/>
                  </a:lnTo>
                  <a:lnTo>
                    <a:pt x="33" y="8"/>
                  </a:lnTo>
                  <a:lnTo>
                    <a:pt x="33" y="16"/>
                  </a:lnTo>
                  <a:lnTo>
                    <a:pt x="33" y="8"/>
                  </a:lnTo>
                  <a:lnTo>
                    <a:pt x="25" y="8"/>
                  </a:lnTo>
                  <a:lnTo>
                    <a:pt x="25" y="8"/>
                  </a:lnTo>
                  <a:lnTo>
                    <a:pt x="25" y="16"/>
                  </a:lnTo>
                  <a:lnTo>
                    <a:pt x="25" y="16"/>
                  </a:lnTo>
                  <a:lnTo>
                    <a:pt x="25" y="16"/>
                  </a:lnTo>
                  <a:lnTo>
                    <a:pt x="25" y="16"/>
                  </a:lnTo>
                  <a:lnTo>
                    <a:pt x="25" y="16"/>
                  </a:lnTo>
                  <a:lnTo>
                    <a:pt x="25" y="25"/>
                  </a:lnTo>
                  <a:lnTo>
                    <a:pt x="25" y="25"/>
                  </a:lnTo>
                  <a:lnTo>
                    <a:pt x="16" y="33"/>
                  </a:lnTo>
                  <a:lnTo>
                    <a:pt x="16" y="33"/>
                  </a:lnTo>
                  <a:lnTo>
                    <a:pt x="25" y="42"/>
                  </a:lnTo>
                  <a:lnTo>
                    <a:pt x="25" y="42"/>
                  </a:lnTo>
                  <a:lnTo>
                    <a:pt x="25" y="42"/>
                  </a:lnTo>
                  <a:lnTo>
                    <a:pt x="25" y="50"/>
                  </a:lnTo>
                  <a:lnTo>
                    <a:pt x="16" y="58"/>
                  </a:lnTo>
                  <a:lnTo>
                    <a:pt x="8" y="67"/>
                  </a:lnTo>
                  <a:lnTo>
                    <a:pt x="8" y="67"/>
                  </a:lnTo>
                  <a:lnTo>
                    <a:pt x="0" y="75"/>
                  </a:lnTo>
                  <a:lnTo>
                    <a:pt x="0" y="84"/>
                  </a:lnTo>
                  <a:lnTo>
                    <a:pt x="0" y="84"/>
                  </a:lnTo>
                  <a:lnTo>
                    <a:pt x="0" y="92"/>
                  </a:lnTo>
                  <a:lnTo>
                    <a:pt x="0" y="101"/>
                  </a:lnTo>
                  <a:lnTo>
                    <a:pt x="0" y="101"/>
                  </a:lnTo>
                  <a:lnTo>
                    <a:pt x="0" y="101"/>
                  </a:lnTo>
                  <a:lnTo>
                    <a:pt x="0" y="101"/>
                  </a:lnTo>
                  <a:lnTo>
                    <a:pt x="0" y="101"/>
                  </a:lnTo>
                  <a:lnTo>
                    <a:pt x="8" y="101"/>
                  </a:lnTo>
                  <a:lnTo>
                    <a:pt x="8" y="101"/>
                  </a:lnTo>
                  <a:lnTo>
                    <a:pt x="8" y="101"/>
                  </a:lnTo>
                  <a:lnTo>
                    <a:pt x="8" y="101"/>
                  </a:lnTo>
                  <a:lnTo>
                    <a:pt x="8" y="101"/>
                  </a:lnTo>
                  <a:lnTo>
                    <a:pt x="8" y="101"/>
                  </a:lnTo>
                  <a:lnTo>
                    <a:pt x="16" y="101"/>
                  </a:lnTo>
                  <a:lnTo>
                    <a:pt x="16" y="101"/>
                  </a:lnTo>
                  <a:lnTo>
                    <a:pt x="16" y="101"/>
                  </a:lnTo>
                  <a:lnTo>
                    <a:pt x="16" y="101"/>
                  </a:lnTo>
                  <a:lnTo>
                    <a:pt x="16" y="101"/>
                  </a:lnTo>
                  <a:lnTo>
                    <a:pt x="33" y="101"/>
                  </a:lnTo>
                  <a:lnTo>
                    <a:pt x="33" y="101"/>
                  </a:lnTo>
                  <a:lnTo>
                    <a:pt x="50" y="101"/>
                  </a:lnTo>
                  <a:lnTo>
                    <a:pt x="75" y="92"/>
                  </a:lnTo>
                  <a:lnTo>
                    <a:pt x="75"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p:cNvSpPr>
            <p:nvPr/>
          </p:nvSpPr>
          <p:spPr bwMode="auto">
            <a:xfrm>
              <a:off x="3486" y="2716"/>
              <a:ext cx="235" cy="151"/>
            </a:xfrm>
            <a:custGeom>
              <a:avLst/>
              <a:gdLst>
                <a:gd name="T0" fmla="*/ 151 w 235"/>
                <a:gd name="T1" fmla="*/ 8 h 151"/>
                <a:gd name="T2" fmla="*/ 159 w 235"/>
                <a:gd name="T3" fmla="*/ 25 h 151"/>
                <a:gd name="T4" fmla="*/ 159 w 235"/>
                <a:gd name="T5" fmla="*/ 33 h 151"/>
                <a:gd name="T6" fmla="*/ 168 w 235"/>
                <a:gd name="T7" fmla="*/ 42 h 151"/>
                <a:gd name="T8" fmla="*/ 168 w 235"/>
                <a:gd name="T9" fmla="*/ 50 h 151"/>
                <a:gd name="T10" fmla="*/ 185 w 235"/>
                <a:gd name="T11" fmla="*/ 50 h 151"/>
                <a:gd name="T12" fmla="*/ 193 w 235"/>
                <a:gd name="T13" fmla="*/ 59 h 151"/>
                <a:gd name="T14" fmla="*/ 185 w 235"/>
                <a:gd name="T15" fmla="*/ 67 h 151"/>
                <a:gd name="T16" fmla="*/ 201 w 235"/>
                <a:gd name="T17" fmla="*/ 67 h 151"/>
                <a:gd name="T18" fmla="*/ 210 w 235"/>
                <a:gd name="T19" fmla="*/ 84 h 151"/>
                <a:gd name="T20" fmla="*/ 218 w 235"/>
                <a:gd name="T21" fmla="*/ 92 h 151"/>
                <a:gd name="T22" fmla="*/ 227 w 235"/>
                <a:gd name="T23" fmla="*/ 92 h 151"/>
                <a:gd name="T24" fmla="*/ 235 w 235"/>
                <a:gd name="T25" fmla="*/ 109 h 151"/>
                <a:gd name="T26" fmla="*/ 227 w 235"/>
                <a:gd name="T27" fmla="*/ 109 h 151"/>
                <a:gd name="T28" fmla="*/ 210 w 235"/>
                <a:gd name="T29" fmla="*/ 109 h 151"/>
                <a:gd name="T30" fmla="*/ 201 w 235"/>
                <a:gd name="T31" fmla="*/ 101 h 151"/>
                <a:gd name="T32" fmla="*/ 193 w 235"/>
                <a:gd name="T33" fmla="*/ 101 h 151"/>
                <a:gd name="T34" fmla="*/ 185 w 235"/>
                <a:gd name="T35" fmla="*/ 109 h 151"/>
                <a:gd name="T36" fmla="*/ 176 w 235"/>
                <a:gd name="T37" fmla="*/ 109 h 151"/>
                <a:gd name="T38" fmla="*/ 168 w 235"/>
                <a:gd name="T39" fmla="*/ 109 h 151"/>
                <a:gd name="T40" fmla="*/ 151 w 235"/>
                <a:gd name="T41" fmla="*/ 109 h 151"/>
                <a:gd name="T42" fmla="*/ 142 w 235"/>
                <a:gd name="T43" fmla="*/ 118 h 151"/>
                <a:gd name="T44" fmla="*/ 134 w 235"/>
                <a:gd name="T45" fmla="*/ 126 h 151"/>
                <a:gd name="T46" fmla="*/ 126 w 235"/>
                <a:gd name="T47" fmla="*/ 118 h 151"/>
                <a:gd name="T48" fmla="*/ 109 w 235"/>
                <a:gd name="T49" fmla="*/ 118 h 151"/>
                <a:gd name="T50" fmla="*/ 100 w 235"/>
                <a:gd name="T51" fmla="*/ 109 h 151"/>
                <a:gd name="T52" fmla="*/ 92 w 235"/>
                <a:gd name="T53" fmla="*/ 109 h 151"/>
                <a:gd name="T54" fmla="*/ 84 w 235"/>
                <a:gd name="T55" fmla="*/ 109 h 151"/>
                <a:gd name="T56" fmla="*/ 75 w 235"/>
                <a:gd name="T57" fmla="*/ 118 h 151"/>
                <a:gd name="T58" fmla="*/ 75 w 235"/>
                <a:gd name="T59" fmla="*/ 126 h 151"/>
                <a:gd name="T60" fmla="*/ 75 w 235"/>
                <a:gd name="T61" fmla="*/ 134 h 151"/>
                <a:gd name="T62" fmla="*/ 67 w 235"/>
                <a:gd name="T63" fmla="*/ 126 h 151"/>
                <a:gd name="T64" fmla="*/ 50 w 235"/>
                <a:gd name="T65" fmla="*/ 134 h 151"/>
                <a:gd name="T66" fmla="*/ 33 w 235"/>
                <a:gd name="T67" fmla="*/ 151 h 151"/>
                <a:gd name="T68" fmla="*/ 33 w 235"/>
                <a:gd name="T69" fmla="*/ 143 h 151"/>
                <a:gd name="T70" fmla="*/ 16 w 235"/>
                <a:gd name="T71" fmla="*/ 126 h 151"/>
                <a:gd name="T72" fmla="*/ 8 w 235"/>
                <a:gd name="T73" fmla="*/ 118 h 151"/>
                <a:gd name="T74" fmla="*/ 0 w 235"/>
                <a:gd name="T75" fmla="*/ 101 h 151"/>
                <a:gd name="T76" fmla="*/ 8 w 235"/>
                <a:gd name="T77" fmla="*/ 84 h 151"/>
                <a:gd name="T78" fmla="*/ 16 w 235"/>
                <a:gd name="T79" fmla="*/ 67 h 151"/>
                <a:gd name="T80" fmla="*/ 25 w 235"/>
                <a:gd name="T81" fmla="*/ 59 h 151"/>
                <a:gd name="T82" fmla="*/ 33 w 235"/>
                <a:gd name="T83" fmla="*/ 67 h 151"/>
                <a:gd name="T84" fmla="*/ 42 w 235"/>
                <a:gd name="T85" fmla="*/ 59 h 151"/>
                <a:gd name="T86" fmla="*/ 50 w 235"/>
                <a:gd name="T87" fmla="*/ 59 h 151"/>
                <a:gd name="T88" fmla="*/ 75 w 235"/>
                <a:gd name="T89" fmla="*/ 50 h 151"/>
                <a:gd name="T90" fmla="*/ 84 w 235"/>
                <a:gd name="T91" fmla="*/ 42 h 151"/>
                <a:gd name="T92" fmla="*/ 84 w 235"/>
                <a:gd name="T93" fmla="*/ 33 h 151"/>
                <a:gd name="T94" fmla="*/ 100 w 235"/>
                <a:gd name="T95" fmla="*/ 33 h 151"/>
                <a:gd name="T96" fmla="*/ 109 w 235"/>
                <a:gd name="T97" fmla="*/ 25 h 151"/>
                <a:gd name="T98" fmla="*/ 117 w 235"/>
                <a:gd name="T99" fmla="*/ 17 h 151"/>
                <a:gd name="T100" fmla="*/ 126 w 235"/>
                <a:gd name="T101" fmla="*/ 8 h 151"/>
                <a:gd name="T102" fmla="*/ 134 w 235"/>
                <a:gd name="T103" fmla="*/ 0 h 151"/>
                <a:gd name="T104" fmla="*/ 142 w 235"/>
                <a:gd name="T10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 h="151">
                  <a:moveTo>
                    <a:pt x="142" y="0"/>
                  </a:moveTo>
                  <a:lnTo>
                    <a:pt x="151" y="0"/>
                  </a:lnTo>
                  <a:lnTo>
                    <a:pt x="151" y="0"/>
                  </a:lnTo>
                  <a:lnTo>
                    <a:pt x="151" y="8"/>
                  </a:lnTo>
                  <a:lnTo>
                    <a:pt x="151" y="8"/>
                  </a:lnTo>
                  <a:lnTo>
                    <a:pt x="151" y="8"/>
                  </a:lnTo>
                  <a:lnTo>
                    <a:pt x="159" y="17"/>
                  </a:lnTo>
                  <a:lnTo>
                    <a:pt x="159" y="25"/>
                  </a:lnTo>
                  <a:lnTo>
                    <a:pt x="159" y="25"/>
                  </a:lnTo>
                  <a:lnTo>
                    <a:pt x="159" y="25"/>
                  </a:lnTo>
                  <a:lnTo>
                    <a:pt x="159" y="33"/>
                  </a:lnTo>
                  <a:lnTo>
                    <a:pt x="159" y="33"/>
                  </a:lnTo>
                  <a:lnTo>
                    <a:pt x="159" y="42"/>
                  </a:lnTo>
                  <a:lnTo>
                    <a:pt x="159" y="42"/>
                  </a:lnTo>
                  <a:lnTo>
                    <a:pt x="168" y="42"/>
                  </a:lnTo>
                  <a:lnTo>
                    <a:pt x="168" y="42"/>
                  </a:lnTo>
                  <a:lnTo>
                    <a:pt x="168" y="42"/>
                  </a:lnTo>
                  <a:lnTo>
                    <a:pt x="176" y="42"/>
                  </a:lnTo>
                  <a:lnTo>
                    <a:pt x="168" y="42"/>
                  </a:lnTo>
                  <a:lnTo>
                    <a:pt x="168" y="50"/>
                  </a:lnTo>
                  <a:lnTo>
                    <a:pt x="176" y="50"/>
                  </a:lnTo>
                  <a:lnTo>
                    <a:pt x="176" y="50"/>
                  </a:lnTo>
                  <a:lnTo>
                    <a:pt x="185" y="50"/>
                  </a:lnTo>
                  <a:lnTo>
                    <a:pt x="185" y="50"/>
                  </a:lnTo>
                  <a:lnTo>
                    <a:pt x="185" y="59"/>
                  </a:lnTo>
                  <a:lnTo>
                    <a:pt x="193" y="59"/>
                  </a:lnTo>
                  <a:lnTo>
                    <a:pt x="193" y="59"/>
                  </a:lnTo>
                  <a:lnTo>
                    <a:pt x="193" y="59"/>
                  </a:lnTo>
                  <a:lnTo>
                    <a:pt x="193" y="59"/>
                  </a:lnTo>
                  <a:lnTo>
                    <a:pt x="193" y="67"/>
                  </a:lnTo>
                  <a:lnTo>
                    <a:pt x="193" y="67"/>
                  </a:lnTo>
                  <a:lnTo>
                    <a:pt x="185" y="67"/>
                  </a:lnTo>
                  <a:lnTo>
                    <a:pt x="193" y="67"/>
                  </a:lnTo>
                  <a:lnTo>
                    <a:pt x="193" y="67"/>
                  </a:lnTo>
                  <a:lnTo>
                    <a:pt x="193" y="67"/>
                  </a:lnTo>
                  <a:lnTo>
                    <a:pt x="201" y="67"/>
                  </a:lnTo>
                  <a:lnTo>
                    <a:pt x="201" y="67"/>
                  </a:lnTo>
                  <a:lnTo>
                    <a:pt x="210" y="76"/>
                  </a:lnTo>
                  <a:lnTo>
                    <a:pt x="210" y="76"/>
                  </a:lnTo>
                  <a:lnTo>
                    <a:pt x="210" y="84"/>
                  </a:lnTo>
                  <a:lnTo>
                    <a:pt x="210" y="84"/>
                  </a:lnTo>
                  <a:lnTo>
                    <a:pt x="210" y="84"/>
                  </a:lnTo>
                  <a:lnTo>
                    <a:pt x="218" y="84"/>
                  </a:lnTo>
                  <a:lnTo>
                    <a:pt x="218" y="92"/>
                  </a:lnTo>
                  <a:lnTo>
                    <a:pt x="218" y="92"/>
                  </a:lnTo>
                  <a:lnTo>
                    <a:pt x="218" y="92"/>
                  </a:lnTo>
                  <a:lnTo>
                    <a:pt x="227" y="92"/>
                  </a:lnTo>
                  <a:lnTo>
                    <a:pt x="227" y="92"/>
                  </a:lnTo>
                  <a:lnTo>
                    <a:pt x="227" y="101"/>
                  </a:lnTo>
                  <a:lnTo>
                    <a:pt x="227" y="101"/>
                  </a:lnTo>
                  <a:lnTo>
                    <a:pt x="227" y="109"/>
                  </a:lnTo>
                  <a:lnTo>
                    <a:pt x="235" y="109"/>
                  </a:lnTo>
                  <a:lnTo>
                    <a:pt x="235" y="109"/>
                  </a:lnTo>
                  <a:lnTo>
                    <a:pt x="227" y="109"/>
                  </a:lnTo>
                  <a:lnTo>
                    <a:pt x="227" y="109"/>
                  </a:lnTo>
                  <a:lnTo>
                    <a:pt x="227" y="109"/>
                  </a:lnTo>
                  <a:lnTo>
                    <a:pt x="218" y="109"/>
                  </a:lnTo>
                  <a:lnTo>
                    <a:pt x="218" y="109"/>
                  </a:lnTo>
                  <a:lnTo>
                    <a:pt x="210" y="109"/>
                  </a:lnTo>
                  <a:lnTo>
                    <a:pt x="210" y="109"/>
                  </a:lnTo>
                  <a:lnTo>
                    <a:pt x="201" y="109"/>
                  </a:lnTo>
                  <a:lnTo>
                    <a:pt x="201" y="101"/>
                  </a:lnTo>
                  <a:lnTo>
                    <a:pt x="201" y="101"/>
                  </a:lnTo>
                  <a:lnTo>
                    <a:pt x="201" y="101"/>
                  </a:lnTo>
                  <a:lnTo>
                    <a:pt x="193" y="101"/>
                  </a:lnTo>
                  <a:lnTo>
                    <a:pt x="193" y="101"/>
                  </a:lnTo>
                  <a:lnTo>
                    <a:pt x="193" y="101"/>
                  </a:lnTo>
                  <a:lnTo>
                    <a:pt x="193" y="101"/>
                  </a:lnTo>
                  <a:lnTo>
                    <a:pt x="193" y="109"/>
                  </a:lnTo>
                  <a:lnTo>
                    <a:pt x="193" y="109"/>
                  </a:lnTo>
                  <a:lnTo>
                    <a:pt x="185" y="109"/>
                  </a:lnTo>
                  <a:lnTo>
                    <a:pt x="185" y="109"/>
                  </a:lnTo>
                  <a:lnTo>
                    <a:pt x="185" y="109"/>
                  </a:lnTo>
                  <a:lnTo>
                    <a:pt x="176" y="109"/>
                  </a:lnTo>
                  <a:lnTo>
                    <a:pt x="176" y="109"/>
                  </a:lnTo>
                  <a:lnTo>
                    <a:pt x="176" y="109"/>
                  </a:lnTo>
                  <a:lnTo>
                    <a:pt x="176" y="109"/>
                  </a:lnTo>
                  <a:lnTo>
                    <a:pt x="176" y="109"/>
                  </a:lnTo>
                  <a:lnTo>
                    <a:pt x="168" y="109"/>
                  </a:lnTo>
                  <a:lnTo>
                    <a:pt x="168" y="109"/>
                  </a:lnTo>
                  <a:lnTo>
                    <a:pt x="159" y="109"/>
                  </a:lnTo>
                  <a:lnTo>
                    <a:pt x="159" y="118"/>
                  </a:lnTo>
                  <a:lnTo>
                    <a:pt x="151" y="118"/>
                  </a:lnTo>
                  <a:lnTo>
                    <a:pt x="151" y="109"/>
                  </a:lnTo>
                  <a:lnTo>
                    <a:pt x="151" y="109"/>
                  </a:lnTo>
                  <a:lnTo>
                    <a:pt x="142" y="109"/>
                  </a:lnTo>
                  <a:lnTo>
                    <a:pt x="142" y="118"/>
                  </a:lnTo>
                  <a:lnTo>
                    <a:pt x="142" y="118"/>
                  </a:lnTo>
                  <a:lnTo>
                    <a:pt x="142" y="118"/>
                  </a:lnTo>
                  <a:lnTo>
                    <a:pt x="142" y="118"/>
                  </a:lnTo>
                  <a:lnTo>
                    <a:pt x="142" y="126"/>
                  </a:lnTo>
                  <a:lnTo>
                    <a:pt x="134" y="126"/>
                  </a:lnTo>
                  <a:lnTo>
                    <a:pt x="134" y="126"/>
                  </a:lnTo>
                  <a:lnTo>
                    <a:pt x="134" y="118"/>
                  </a:lnTo>
                  <a:lnTo>
                    <a:pt x="126" y="118"/>
                  </a:lnTo>
                  <a:lnTo>
                    <a:pt x="126" y="118"/>
                  </a:lnTo>
                  <a:lnTo>
                    <a:pt x="126" y="118"/>
                  </a:lnTo>
                  <a:lnTo>
                    <a:pt x="117" y="118"/>
                  </a:lnTo>
                  <a:lnTo>
                    <a:pt x="117" y="118"/>
                  </a:lnTo>
                  <a:lnTo>
                    <a:pt x="109" y="118"/>
                  </a:lnTo>
                  <a:lnTo>
                    <a:pt x="109" y="118"/>
                  </a:lnTo>
                  <a:lnTo>
                    <a:pt x="109" y="118"/>
                  </a:lnTo>
                  <a:lnTo>
                    <a:pt x="100" y="118"/>
                  </a:lnTo>
                  <a:lnTo>
                    <a:pt x="100" y="109"/>
                  </a:lnTo>
                  <a:lnTo>
                    <a:pt x="92" y="109"/>
                  </a:lnTo>
                  <a:lnTo>
                    <a:pt x="92" y="109"/>
                  </a:lnTo>
                  <a:lnTo>
                    <a:pt x="92" y="109"/>
                  </a:lnTo>
                  <a:lnTo>
                    <a:pt x="92" y="109"/>
                  </a:lnTo>
                  <a:lnTo>
                    <a:pt x="92" y="109"/>
                  </a:lnTo>
                  <a:lnTo>
                    <a:pt x="84" y="109"/>
                  </a:lnTo>
                  <a:lnTo>
                    <a:pt x="84" y="109"/>
                  </a:lnTo>
                  <a:lnTo>
                    <a:pt x="84" y="109"/>
                  </a:lnTo>
                  <a:lnTo>
                    <a:pt x="75" y="109"/>
                  </a:lnTo>
                  <a:lnTo>
                    <a:pt x="75" y="118"/>
                  </a:lnTo>
                  <a:lnTo>
                    <a:pt x="75" y="118"/>
                  </a:lnTo>
                  <a:lnTo>
                    <a:pt x="75" y="118"/>
                  </a:lnTo>
                  <a:lnTo>
                    <a:pt x="75" y="118"/>
                  </a:lnTo>
                  <a:lnTo>
                    <a:pt x="75" y="118"/>
                  </a:lnTo>
                  <a:lnTo>
                    <a:pt x="75" y="118"/>
                  </a:lnTo>
                  <a:lnTo>
                    <a:pt x="75" y="126"/>
                  </a:lnTo>
                  <a:lnTo>
                    <a:pt x="75" y="126"/>
                  </a:lnTo>
                  <a:lnTo>
                    <a:pt x="75" y="126"/>
                  </a:lnTo>
                  <a:lnTo>
                    <a:pt x="75" y="134"/>
                  </a:lnTo>
                  <a:lnTo>
                    <a:pt x="75" y="134"/>
                  </a:lnTo>
                  <a:lnTo>
                    <a:pt x="67" y="134"/>
                  </a:lnTo>
                  <a:lnTo>
                    <a:pt x="67" y="134"/>
                  </a:lnTo>
                  <a:lnTo>
                    <a:pt x="67" y="126"/>
                  </a:lnTo>
                  <a:lnTo>
                    <a:pt x="67" y="126"/>
                  </a:lnTo>
                  <a:lnTo>
                    <a:pt x="58" y="126"/>
                  </a:lnTo>
                  <a:lnTo>
                    <a:pt x="58" y="134"/>
                  </a:lnTo>
                  <a:lnTo>
                    <a:pt x="58" y="134"/>
                  </a:lnTo>
                  <a:lnTo>
                    <a:pt x="50" y="134"/>
                  </a:lnTo>
                  <a:lnTo>
                    <a:pt x="50" y="134"/>
                  </a:lnTo>
                  <a:lnTo>
                    <a:pt x="42" y="134"/>
                  </a:lnTo>
                  <a:lnTo>
                    <a:pt x="42" y="143"/>
                  </a:lnTo>
                  <a:lnTo>
                    <a:pt x="33" y="151"/>
                  </a:lnTo>
                  <a:lnTo>
                    <a:pt x="33" y="151"/>
                  </a:lnTo>
                  <a:lnTo>
                    <a:pt x="33" y="151"/>
                  </a:lnTo>
                  <a:lnTo>
                    <a:pt x="33" y="151"/>
                  </a:lnTo>
                  <a:lnTo>
                    <a:pt x="33" y="143"/>
                  </a:lnTo>
                  <a:lnTo>
                    <a:pt x="25" y="143"/>
                  </a:lnTo>
                  <a:lnTo>
                    <a:pt x="25" y="143"/>
                  </a:lnTo>
                  <a:lnTo>
                    <a:pt x="16" y="134"/>
                  </a:lnTo>
                  <a:lnTo>
                    <a:pt x="16" y="126"/>
                  </a:lnTo>
                  <a:lnTo>
                    <a:pt x="16" y="126"/>
                  </a:lnTo>
                  <a:lnTo>
                    <a:pt x="8" y="118"/>
                  </a:lnTo>
                  <a:lnTo>
                    <a:pt x="8" y="118"/>
                  </a:lnTo>
                  <a:lnTo>
                    <a:pt x="8" y="118"/>
                  </a:lnTo>
                  <a:lnTo>
                    <a:pt x="8" y="109"/>
                  </a:lnTo>
                  <a:lnTo>
                    <a:pt x="8" y="109"/>
                  </a:lnTo>
                  <a:lnTo>
                    <a:pt x="0" y="101"/>
                  </a:lnTo>
                  <a:lnTo>
                    <a:pt x="0" y="101"/>
                  </a:lnTo>
                  <a:lnTo>
                    <a:pt x="0" y="92"/>
                  </a:lnTo>
                  <a:lnTo>
                    <a:pt x="0" y="92"/>
                  </a:lnTo>
                  <a:lnTo>
                    <a:pt x="0" y="84"/>
                  </a:lnTo>
                  <a:lnTo>
                    <a:pt x="8" y="84"/>
                  </a:lnTo>
                  <a:lnTo>
                    <a:pt x="8" y="84"/>
                  </a:lnTo>
                  <a:lnTo>
                    <a:pt x="8" y="76"/>
                  </a:lnTo>
                  <a:lnTo>
                    <a:pt x="16" y="67"/>
                  </a:lnTo>
                  <a:lnTo>
                    <a:pt x="16" y="67"/>
                  </a:lnTo>
                  <a:lnTo>
                    <a:pt x="16" y="67"/>
                  </a:lnTo>
                  <a:lnTo>
                    <a:pt x="25" y="59"/>
                  </a:lnTo>
                  <a:lnTo>
                    <a:pt x="25" y="59"/>
                  </a:lnTo>
                  <a:lnTo>
                    <a:pt x="25" y="59"/>
                  </a:lnTo>
                  <a:lnTo>
                    <a:pt x="25" y="67"/>
                  </a:lnTo>
                  <a:lnTo>
                    <a:pt x="25" y="67"/>
                  </a:lnTo>
                  <a:lnTo>
                    <a:pt x="33" y="67"/>
                  </a:lnTo>
                  <a:lnTo>
                    <a:pt x="33" y="67"/>
                  </a:lnTo>
                  <a:lnTo>
                    <a:pt x="33" y="59"/>
                  </a:lnTo>
                  <a:lnTo>
                    <a:pt x="33" y="59"/>
                  </a:lnTo>
                  <a:lnTo>
                    <a:pt x="42" y="59"/>
                  </a:lnTo>
                  <a:lnTo>
                    <a:pt x="42" y="59"/>
                  </a:lnTo>
                  <a:lnTo>
                    <a:pt x="42" y="59"/>
                  </a:lnTo>
                  <a:lnTo>
                    <a:pt x="42" y="59"/>
                  </a:lnTo>
                  <a:lnTo>
                    <a:pt x="50" y="59"/>
                  </a:lnTo>
                  <a:lnTo>
                    <a:pt x="50" y="59"/>
                  </a:lnTo>
                  <a:lnTo>
                    <a:pt x="58" y="59"/>
                  </a:lnTo>
                  <a:lnTo>
                    <a:pt x="58" y="50"/>
                  </a:lnTo>
                  <a:lnTo>
                    <a:pt x="67" y="50"/>
                  </a:lnTo>
                  <a:lnTo>
                    <a:pt x="75" y="50"/>
                  </a:lnTo>
                  <a:lnTo>
                    <a:pt x="75" y="50"/>
                  </a:lnTo>
                  <a:lnTo>
                    <a:pt x="84" y="42"/>
                  </a:lnTo>
                  <a:lnTo>
                    <a:pt x="84" y="42"/>
                  </a:lnTo>
                  <a:lnTo>
                    <a:pt x="84" y="42"/>
                  </a:lnTo>
                  <a:lnTo>
                    <a:pt x="75" y="42"/>
                  </a:lnTo>
                  <a:lnTo>
                    <a:pt x="75" y="33"/>
                  </a:lnTo>
                  <a:lnTo>
                    <a:pt x="84" y="33"/>
                  </a:lnTo>
                  <a:lnTo>
                    <a:pt x="84" y="33"/>
                  </a:lnTo>
                  <a:lnTo>
                    <a:pt x="84" y="33"/>
                  </a:lnTo>
                  <a:lnTo>
                    <a:pt x="92" y="33"/>
                  </a:lnTo>
                  <a:lnTo>
                    <a:pt x="92" y="33"/>
                  </a:lnTo>
                  <a:lnTo>
                    <a:pt x="100" y="33"/>
                  </a:lnTo>
                  <a:lnTo>
                    <a:pt x="109" y="33"/>
                  </a:lnTo>
                  <a:lnTo>
                    <a:pt x="109" y="33"/>
                  </a:lnTo>
                  <a:lnTo>
                    <a:pt x="109" y="33"/>
                  </a:lnTo>
                  <a:lnTo>
                    <a:pt x="109" y="25"/>
                  </a:lnTo>
                  <a:lnTo>
                    <a:pt x="109" y="25"/>
                  </a:lnTo>
                  <a:lnTo>
                    <a:pt x="109" y="25"/>
                  </a:lnTo>
                  <a:lnTo>
                    <a:pt x="117" y="25"/>
                  </a:lnTo>
                  <a:lnTo>
                    <a:pt x="117" y="17"/>
                  </a:lnTo>
                  <a:lnTo>
                    <a:pt x="117" y="17"/>
                  </a:lnTo>
                  <a:lnTo>
                    <a:pt x="117" y="17"/>
                  </a:lnTo>
                  <a:lnTo>
                    <a:pt x="117" y="17"/>
                  </a:lnTo>
                  <a:lnTo>
                    <a:pt x="126" y="8"/>
                  </a:lnTo>
                  <a:lnTo>
                    <a:pt x="126" y="8"/>
                  </a:lnTo>
                  <a:lnTo>
                    <a:pt x="126" y="8"/>
                  </a:lnTo>
                  <a:lnTo>
                    <a:pt x="126" y="8"/>
                  </a:lnTo>
                  <a:lnTo>
                    <a:pt x="134" y="0"/>
                  </a:lnTo>
                  <a:lnTo>
                    <a:pt x="134" y="0"/>
                  </a:lnTo>
                  <a:lnTo>
                    <a:pt x="142" y="0"/>
                  </a:lnTo>
                  <a:lnTo>
                    <a:pt x="142" y="0"/>
                  </a:lnTo>
                  <a:lnTo>
                    <a:pt x="142" y="0"/>
                  </a:lnTo>
                  <a:lnTo>
                    <a:pt x="14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3393" y="2304"/>
              <a:ext cx="278" cy="260"/>
            </a:xfrm>
            <a:custGeom>
              <a:avLst/>
              <a:gdLst>
                <a:gd name="T0" fmla="*/ 261 w 278"/>
                <a:gd name="T1" fmla="*/ 252 h 260"/>
                <a:gd name="T2" fmla="*/ 269 w 278"/>
                <a:gd name="T3" fmla="*/ 75 h 260"/>
                <a:gd name="T4" fmla="*/ 261 w 278"/>
                <a:gd name="T5" fmla="*/ 59 h 260"/>
                <a:gd name="T6" fmla="*/ 269 w 278"/>
                <a:gd name="T7" fmla="*/ 50 h 260"/>
                <a:gd name="T8" fmla="*/ 261 w 278"/>
                <a:gd name="T9" fmla="*/ 42 h 260"/>
                <a:gd name="T10" fmla="*/ 269 w 278"/>
                <a:gd name="T11" fmla="*/ 33 h 260"/>
                <a:gd name="T12" fmla="*/ 261 w 278"/>
                <a:gd name="T13" fmla="*/ 25 h 260"/>
                <a:gd name="T14" fmla="*/ 252 w 278"/>
                <a:gd name="T15" fmla="*/ 25 h 260"/>
                <a:gd name="T16" fmla="*/ 244 w 278"/>
                <a:gd name="T17" fmla="*/ 17 h 260"/>
                <a:gd name="T18" fmla="*/ 235 w 278"/>
                <a:gd name="T19" fmla="*/ 17 h 260"/>
                <a:gd name="T20" fmla="*/ 235 w 278"/>
                <a:gd name="T21" fmla="*/ 17 h 260"/>
                <a:gd name="T22" fmla="*/ 227 w 278"/>
                <a:gd name="T23" fmla="*/ 8 h 260"/>
                <a:gd name="T24" fmla="*/ 210 w 278"/>
                <a:gd name="T25" fmla="*/ 8 h 260"/>
                <a:gd name="T26" fmla="*/ 210 w 278"/>
                <a:gd name="T27" fmla="*/ 8 h 260"/>
                <a:gd name="T28" fmla="*/ 202 w 278"/>
                <a:gd name="T29" fmla="*/ 8 h 260"/>
                <a:gd name="T30" fmla="*/ 193 w 278"/>
                <a:gd name="T31" fmla="*/ 8 h 260"/>
                <a:gd name="T32" fmla="*/ 177 w 278"/>
                <a:gd name="T33" fmla="*/ 17 h 260"/>
                <a:gd name="T34" fmla="*/ 177 w 278"/>
                <a:gd name="T35" fmla="*/ 25 h 260"/>
                <a:gd name="T36" fmla="*/ 177 w 278"/>
                <a:gd name="T37" fmla="*/ 33 h 260"/>
                <a:gd name="T38" fmla="*/ 177 w 278"/>
                <a:gd name="T39" fmla="*/ 50 h 260"/>
                <a:gd name="T40" fmla="*/ 177 w 278"/>
                <a:gd name="T41" fmla="*/ 50 h 260"/>
                <a:gd name="T42" fmla="*/ 168 w 278"/>
                <a:gd name="T43" fmla="*/ 59 h 260"/>
                <a:gd name="T44" fmla="*/ 151 w 278"/>
                <a:gd name="T45" fmla="*/ 50 h 260"/>
                <a:gd name="T46" fmla="*/ 135 w 278"/>
                <a:gd name="T47" fmla="*/ 42 h 260"/>
                <a:gd name="T48" fmla="*/ 118 w 278"/>
                <a:gd name="T49" fmla="*/ 33 h 260"/>
                <a:gd name="T50" fmla="*/ 109 w 278"/>
                <a:gd name="T51" fmla="*/ 42 h 260"/>
                <a:gd name="T52" fmla="*/ 101 w 278"/>
                <a:gd name="T53" fmla="*/ 25 h 260"/>
                <a:gd name="T54" fmla="*/ 93 w 278"/>
                <a:gd name="T55" fmla="*/ 17 h 260"/>
                <a:gd name="T56" fmla="*/ 76 w 278"/>
                <a:gd name="T57" fmla="*/ 8 h 260"/>
                <a:gd name="T58" fmla="*/ 59 w 278"/>
                <a:gd name="T59" fmla="*/ 8 h 260"/>
                <a:gd name="T60" fmla="*/ 42 w 278"/>
                <a:gd name="T61" fmla="*/ 8 h 260"/>
                <a:gd name="T62" fmla="*/ 34 w 278"/>
                <a:gd name="T63" fmla="*/ 0 h 260"/>
                <a:gd name="T64" fmla="*/ 34 w 278"/>
                <a:gd name="T65" fmla="*/ 8 h 260"/>
                <a:gd name="T66" fmla="*/ 34 w 278"/>
                <a:gd name="T67" fmla="*/ 17 h 260"/>
                <a:gd name="T68" fmla="*/ 17 w 278"/>
                <a:gd name="T69" fmla="*/ 25 h 260"/>
                <a:gd name="T70" fmla="*/ 17 w 278"/>
                <a:gd name="T71" fmla="*/ 33 h 260"/>
                <a:gd name="T72" fmla="*/ 9 w 278"/>
                <a:gd name="T73" fmla="*/ 33 h 260"/>
                <a:gd name="T74" fmla="*/ 9 w 278"/>
                <a:gd name="T75" fmla="*/ 42 h 260"/>
                <a:gd name="T76" fmla="*/ 9 w 278"/>
                <a:gd name="T77" fmla="*/ 50 h 260"/>
                <a:gd name="T78" fmla="*/ 9 w 278"/>
                <a:gd name="T79" fmla="*/ 50 h 260"/>
                <a:gd name="T80" fmla="*/ 9 w 278"/>
                <a:gd name="T81" fmla="*/ 59 h 260"/>
                <a:gd name="T82" fmla="*/ 0 w 278"/>
                <a:gd name="T83" fmla="*/ 59 h 260"/>
                <a:gd name="T84" fmla="*/ 0 w 278"/>
                <a:gd name="T85" fmla="*/ 59 h 260"/>
                <a:gd name="T86" fmla="*/ 0 w 278"/>
                <a:gd name="T87" fmla="*/ 67 h 260"/>
                <a:gd name="T88" fmla="*/ 9 w 278"/>
                <a:gd name="T89" fmla="*/ 84 h 260"/>
                <a:gd name="T90" fmla="*/ 9 w 278"/>
                <a:gd name="T91" fmla="*/ 92 h 260"/>
                <a:gd name="T92" fmla="*/ 9 w 278"/>
                <a:gd name="T93" fmla="*/ 101 h 260"/>
                <a:gd name="T94" fmla="*/ 9 w 278"/>
                <a:gd name="T95" fmla="*/ 117 h 260"/>
                <a:gd name="T96" fmla="*/ 9 w 278"/>
                <a:gd name="T97" fmla="*/ 126 h 260"/>
                <a:gd name="T98" fmla="*/ 0 w 278"/>
                <a:gd name="T99" fmla="*/ 126 h 260"/>
                <a:gd name="T100" fmla="*/ 0 w 278"/>
                <a:gd name="T101" fmla="*/ 134 h 260"/>
                <a:gd name="T102" fmla="*/ 9 w 278"/>
                <a:gd name="T103" fmla="*/ 143 h 260"/>
                <a:gd name="T104" fmla="*/ 9 w 278"/>
                <a:gd name="T105" fmla="*/ 151 h 260"/>
                <a:gd name="T106" fmla="*/ 9 w 278"/>
                <a:gd name="T107" fmla="*/ 160 h 260"/>
                <a:gd name="T108" fmla="*/ 17 w 278"/>
                <a:gd name="T109" fmla="*/ 160 h 260"/>
                <a:gd name="T110" fmla="*/ 17 w 278"/>
                <a:gd name="T111" fmla="*/ 168 h 260"/>
                <a:gd name="T112" fmla="*/ 34 w 278"/>
                <a:gd name="T113" fmla="*/ 168 h 260"/>
                <a:gd name="T114" fmla="*/ 34 w 278"/>
                <a:gd name="T115" fmla="*/ 176 h 260"/>
                <a:gd name="T116" fmla="*/ 42 w 278"/>
                <a:gd name="T117" fmla="*/ 185 h 260"/>
                <a:gd name="T118" fmla="*/ 42 w 278"/>
                <a:gd name="T119" fmla="*/ 185 h 260"/>
                <a:gd name="T120" fmla="*/ 76 w 278"/>
                <a:gd name="T121" fmla="*/ 202 h 260"/>
                <a:gd name="T122" fmla="*/ 261 w 278"/>
                <a:gd name="T123" fmla="*/ 260 h 260"/>
                <a:gd name="T124" fmla="*/ 261 w 278"/>
                <a:gd name="T12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260">
                  <a:moveTo>
                    <a:pt x="261" y="260"/>
                  </a:moveTo>
                  <a:lnTo>
                    <a:pt x="261" y="252"/>
                  </a:lnTo>
                  <a:lnTo>
                    <a:pt x="278" y="252"/>
                  </a:lnTo>
                  <a:lnTo>
                    <a:pt x="269" y="75"/>
                  </a:lnTo>
                  <a:lnTo>
                    <a:pt x="261" y="67"/>
                  </a:lnTo>
                  <a:lnTo>
                    <a:pt x="261" y="59"/>
                  </a:lnTo>
                  <a:lnTo>
                    <a:pt x="261" y="59"/>
                  </a:lnTo>
                  <a:lnTo>
                    <a:pt x="269" y="50"/>
                  </a:lnTo>
                  <a:lnTo>
                    <a:pt x="269" y="42"/>
                  </a:lnTo>
                  <a:lnTo>
                    <a:pt x="261" y="42"/>
                  </a:lnTo>
                  <a:lnTo>
                    <a:pt x="269" y="33"/>
                  </a:lnTo>
                  <a:lnTo>
                    <a:pt x="269" y="33"/>
                  </a:lnTo>
                  <a:lnTo>
                    <a:pt x="269" y="25"/>
                  </a:lnTo>
                  <a:lnTo>
                    <a:pt x="261" y="25"/>
                  </a:lnTo>
                  <a:lnTo>
                    <a:pt x="261" y="25"/>
                  </a:lnTo>
                  <a:lnTo>
                    <a:pt x="252" y="25"/>
                  </a:lnTo>
                  <a:lnTo>
                    <a:pt x="244" y="17"/>
                  </a:lnTo>
                  <a:lnTo>
                    <a:pt x="244" y="17"/>
                  </a:lnTo>
                  <a:lnTo>
                    <a:pt x="235" y="17"/>
                  </a:lnTo>
                  <a:lnTo>
                    <a:pt x="235" y="17"/>
                  </a:lnTo>
                  <a:lnTo>
                    <a:pt x="227" y="17"/>
                  </a:lnTo>
                  <a:lnTo>
                    <a:pt x="235" y="17"/>
                  </a:lnTo>
                  <a:lnTo>
                    <a:pt x="227" y="8"/>
                  </a:lnTo>
                  <a:lnTo>
                    <a:pt x="227" y="8"/>
                  </a:lnTo>
                  <a:lnTo>
                    <a:pt x="219" y="8"/>
                  </a:lnTo>
                  <a:lnTo>
                    <a:pt x="210" y="8"/>
                  </a:lnTo>
                  <a:lnTo>
                    <a:pt x="210" y="8"/>
                  </a:lnTo>
                  <a:lnTo>
                    <a:pt x="210" y="8"/>
                  </a:lnTo>
                  <a:lnTo>
                    <a:pt x="210" y="8"/>
                  </a:lnTo>
                  <a:lnTo>
                    <a:pt x="202" y="8"/>
                  </a:lnTo>
                  <a:lnTo>
                    <a:pt x="202" y="8"/>
                  </a:lnTo>
                  <a:lnTo>
                    <a:pt x="193" y="8"/>
                  </a:lnTo>
                  <a:lnTo>
                    <a:pt x="185" y="8"/>
                  </a:lnTo>
                  <a:lnTo>
                    <a:pt x="177" y="17"/>
                  </a:lnTo>
                  <a:lnTo>
                    <a:pt x="177" y="25"/>
                  </a:lnTo>
                  <a:lnTo>
                    <a:pt x="177" y="25"/>
                  </a:lnTo>
                  <a:lnTo>
                    <a:pt x="177" y="33"/>
                  </a:lnTo>
                  <a:lnTo>
                    <a:pt x="177" y="33"/>
                  </a:lnTo>
                  <a:lnTo>
                    <a:pt x="185" y="42"/>
                  </a:lnTo>
                  <a:lnTo>
                    <a:pt x="177" y="50"/>
                  </a:lnTo>
                  <a:lnTo>
                    <a:pt x="177" y="50"/>
                  </a:lnTo>
                  <a:lnTo>
                    <a:pt x="177" y="50"/>
                  </a:lnTo>
                  <a:lnTo>
                    <a:pt x="168" y="59"/>
                  </a:lnTo>
                  <a:lnTo>
                    <a:pt x="168" y="59"/>
                  </a:lnTo>
                  <a:lnTo>
                    <a:pt x="160" y="59"/>
                  </a:lnTo>
                  <a:lnTo>
                    <a:pt x="151" y="50"/>
                  </a:lnTo>
                  <a:lnTo>
                    <a:pt x="143" y="50"/>
                  </a:lnTo>
                  <a:lnTo>
                    <a:pt x="135" y="42"/>
                  </a:lnTo>
                  <a:lnTo>
                    <a:pt x="126" y="42"/>
                  </a:lnTo>
                  <a:lnTo>
                    <a:pt x="118" y="33"/>
                  </a:lnTo>
                  <a:lnTo>
                    <a:pt x="118" y="42"/>
                  </a:lnTo>
                  <a:lnTo>
                    <a:pt x="109" y="42"/>
                  </a:lnTo>
                  <a:lnTo>
                    <a:pt x="101" y="33"/>
                  </a:lnTo>
                  <a:lnTo>
                    <a:pt x="101" y="25"/>
                  </a:lnTo>
                  <a:lnTo>
                    <a:pt x="101" y="17"/>
                  </a:lnTo>
                  <a:lnTo>
                    <a:pt x="93" y="17"/>
                  </a:lnTo>
                  <a:lnTo>
                    <a:pt x="84" y="8"/>
                  </a:lnTo>
                  <a:lnTo>
                    <a:pt x="76" y="8"/>
                  </a:lnTo>
                  <a:lnTo>
                    <a:pt x="67" y="8"/>
                  </a:lnTo>
                  <a:lnTo>
                    <a:pt x="59" y="8"/>
                  </a:lnTo>
                  <a:lnTo>
                    <a:pt x="51" y="8"/>
                  </a:lnTo>
                  <a:lnTo>
                    <a:pt x="42" y="8"/>
                  </a:lnTo>
                  <a:lnTo>
                    <a:pt x="34" y="0"/>
                  </a:lnTo>
                  <a:lnTo>
                    <a:pt x="34" y="0"/>
                  </a:lnTo>
                  <a:lnTo>
                    <a:pt x="34" y="0"/>
                  </a:lnTo>
                  <a:lnTo>
                    <a:pt x="34" y="8"/>
                  </a:lnTo>
                  <a:lnTo>
                    <a:pt x="34" y="8"/>
                  </a:lnTo>
                  <a:lnTo>
                    <a:pt x="34" y="17"/>
                  </a:lnTo>
                  <a:lnTo>
                    <a:pt x="17" y="25"/>
                  </a:lnTo>
                  <a:lnTo>
                    <a:pt x="17" y="25"/>
                  </a:lnTo>
                  <a:lnTo>
                    <a:pt x="17" y="33"/>
                  </a:lnTo>
                  <a:lnTo>
                    <a:pt x="17" y="33"/>
                  </a:lnTo>
                  <a:lnTo>
                    <a:pt x="9" y="33"/>
                  </a:lnTo>
                  <a:lnTo>
                    <a:pt x="9" y="33"/>
                  </a:lnTo>
                  <a:lnTo>
                    <a:pt x="9" y="33"/>
                  </a:lnTo>
                  <a:lnTo>
                    <a:pt x="9" y="42"/>
                  </a:lnTo>
                  <a:lnTo>
                    <a:pt x="9" y="50"/>
                  </a:lnTo>
                  <a:lnTo>
                    <a:pt x="9" y="50"/>
                  </a:lnTo>
                  <a:lnTo>
                    <a:pt x="9" y="50"/>
                  </a:lnTo>
                  <a:lnTo>
                    <a:pt x="9" y="50"/>
                  </a:lnTo>
                  <a:lnTo>
                    <a:pt x="9" y="50"/>
                  </a:lnTo>
                  <a:lnTo>
                    <a:pt x="9" y="59"/>
                  </a:lnTo>
                  <a:lnTo>
                    <a:pt x="9" y="59"/>
                  </a:lnTo>
                  <a:lnTo>
                    <a:pt x="0" y="59"/>
                  </a:lnTo>
                  <a:lnTo>
                    <a:pt x="0" y="59"/>
                  </a:lnTo>
                  <a:lnTo>
                    <a:pt x="0" y="59"/>
                  </a:lnTo>
                  <a:lnTo>
                    <a:pt x="0" y="67"/>
                  </a:lnTo>
                  <a:lnTo>
                    <a:pt x="0" y="67"/>
                  </a:lnTo>
                  <a:lnTo>
                    <a:pt x="9" y="67"/>
                  </a:lnTo>
                  <a:lnTo>
                    <a:pt x="9" y="84"/>
                  </a:lnTo>
                  <a:lnTo>
                    <a:pt x="9" y="84"/>
                  </a:lnTo>
                  <a:lnTo>
                    <a:pt x="9" y="92"/>
                  </a:lnTo>
                  <a:lnTo>
                    <a:pt x="9" y="101"/>
                  </a:lnTo>
                  <a:lnTo>
                    <a:pt x="9" y="101"/>
                  </a:lnTo>
                  <a:lnTo>
                    <a:pt x="9" y="109"/>
                  </a:lnTo>
                  <a:lnTo>
                    <a:pt x="9" y="117"/>
                  </a:lnTo>
                  <a:lnTo>
                    <a:pt x="9" y="117"/>
                  </a:lnTo>
                  <a:lnTo>
                    <a:pt x="9" y="126"/>
                  </a:lnTo>
                  <a:lnTo>
                    <a:pt x="9" y="126"/>
                  </a:lnTo>
                  <a:lnTo>
                    <a:pt x="0" y="126"/>
                  </a:lnTo>
                  <a:lnTo>
                    <a:pt x="0" y="134"/>
                  </a:lnTo>
                  <a:lnTo>
                    <a:pt x="0" y="134"/>
                  </a:lnTo>
                  <a:lnTo>
                    <a:pt x="0" y="134"/>
                  </a:lnTo>
                  <a:lnTo>
                    <a:pt x="9" y="143"/>
                  </a:lnTo>
                  <a:lnTo>
                    <a:pt x="9" y="151"/>
                  </a:lnTo>
                  <a:lnTo>
                    <a:pt x="9" y="151"/>
                  </a:lnTo>
                  <a:lnTo>
                    <a:pt x="9" y="151"/>
                  </a:lnTo>
                  <a:lnTo>
                    <a:pt x="9" y="160"/>
                  </a:lnTo>
                  <a:lnTo>
                    <a:pt x="9" y="160"/>
                  </a:lnTo>
                  <a:lnTo>
                    <a:pt x="17" y="160"/>
                  </a:lnTo>
                  <a:lnTo>
                    <a:pt x="17" y="168"/>
                  </a:lnTo>
                  <a:lnTo>
                    <a:pt x="17" y="168"/>
                  </a:lnTo>
                  <a:lnTo>
                    <a:pt x="25" y="168"/>
                  </a:lnTo>
                  <a:lnTo>
                    <a:pt x="34" y="168"/>
                  </a:lnTo>
                  <a:lnTo>
                    <a:pt x="34" y="168"/>
                  </a:lnTo>
                  <a:lnTo>
                    <a:pt x="34" y="176"/>
                  </a:lnTo>
                  <a:lnTo>
                    <a:pt x="42" y="185"/>
                  </a:lnTo>
                  <a:lnTo>
                    <a:pt x="42" y="185"/>
                  </a:lnTo>
                  <a:lnTo>
                    <a:pt x="42" y="185"/>
                  </a:lnTo>
                  <a:lnTo>
                    <a:pt x="42" y="185"/>
                  </a:lnTo>
                  <a:lnTo>
                    <a:pt x="76" y="193"/>
                  </a:lnTo>
                  <a:lnTo>
                    <a:pt x="76" y="202"/>
                  </a:lnTo>
                  <a:lnTo>
                    <a:pt x="118" y="185"/>
                  </a:lnTo>
                  <a:lnTo>
                    <a:pt x="261" y="260"/>
                  </a:lnTo>
                  <a:lnTo>
                    <a:pt x="261" y="260"/>
                  </a:lnTo>
                  <a:lnTo>
                    <a:pt x="261" y="26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noEditPoints="1"/>
            </p:cNvSpPr>
            <p:nvPr/>
          </p:nvSpPr>
          <p:spPr bwMode="auto">
            <a:xfrm>
              <a:off x="3360" y="2220"/>
              <a:ext cx="67" cy="143"/>
            </a:xfrm>
            <a:custGeom>
              <a:avLst/>
              <a:gdLst>
                <a:gd name="T0" fmla="*/ 42 w 67"/>
                <a:gd name="T1" fmla="*/ 143 h 143"/>
                <a:gd name="T2" fmla="*/ 42 w 67"/>
                <a:gd name="T3" fmla="*/ 134 h 143"/>
                <a:gd name="T4" fmla="*/ 42 w 67"/>
                <a:gd name="T5" fmla="*/ 134 h 143"/>
                <a:gd name="T6" fmla="*/ 42 w 67"/>
                <a:gd name="T7" fmla="*/ 134 h 143"/>
                <a:gd name="T8" fmla="*/ 42 w 67"/>
                <a:gd name="T9" fmla="*/ 117 h 143"/>
                <a:gd name="T10" fmla="*/ 42 w 67"/>
                <a:gd name="T11" fmla="*/ 117 h 143"/>
                <a:gd name="T12" fmla="*/ 50 w 67"/>
                <a:gd name="T13" fmla="*/ 117 h 143"/>
                <a:gd name="T14" fmla="*/ 50 w 67"/>
                <a:gd name="T15" fmla="*/ 109 h 143"/>
                <a:gd name="T16" fmla="*/ 67 w 67"/>
                <a:gd name="T17" fmla="*/ 92 h 143"/>
                <a:gd name="T18" fmla="*/ 67 w 67"/>
                <a:gd name="T19" fmla="*/ 84 h 143"/>
                <a:gd name="T20" fmla="*/ 67 w 67"/>
                <a:gd name="T21" fmla="*/ 84 h 143"/>
                <a:gd name="T22" fmla="*/ 58 w 67"/>
                <a:gd name="T23" fmla="*/ 84 h 143"/>
                <a:gd name="T24" fmla="*/ 58 w 67"/>
                <a:gd name="T25" fmla="*/ 75 h 143"/>
                <a:gd name="T26" fmla="*/ 58 w 67"/>
                <a:gd name="T27" fmla="*/ 75 h 143"/>
                <a:gd name="T28" fmla="*/ 50 w 67"/>
                <a:gd name="T29" fmla="*/ 75 h 143"/>
                <a:gd name="T30" fmla="*/ 50 w 67"/>
                <a:gd name="T31" fmla="*/ 75 h 143"/>
                <a:gd name="T32" fmla="*/ 42 w 67"/>
                <a:gd name="T33" fmla="*/ 67 h 143"/>
                <a:gd name="T34" fmla="*/ 50 w 67"/>
                <a:gd name="T35" fmla="*/ 58 h 143"/>
                <a:gd name="T36" fmla="*/ 58 w 67"/>
                <a:gd name="T37" fmla="*/ 50 h 143"/>
                <a:gd name="T38" fmla="*/ 58 w 67"/>
                <a:gd name="T39" fmla="*/ 50 h 143"/>
                <a:gd name="T40" fmla="*/ 58 w 67"/>
                <a:gd name="T41" fmla="*/ 42 h 143"/>
                <a:gd name="T42" fmla="*/ 50 w 67"/>
                <a:gd name="T43" fmla="*/ 33 h 143"/>
                <a:gd name="T44" fmla="*/ 50 w 67"/>
                <a:gd name="T45" fmla="*/ 25 h 143"/>
                <a:gd name="T46" fmla="*/ 50 w 67"/>
                <a:gd name="T47" fmla="*/ 16 h 143"/>
                <a:gd name="T48" fmla="*/ 50 w 67"/>
                <a:gd name="T49" fmla="*/ 8 h 143"/>
                <a:gd name="T50" fmla="*/ 50 w 67"/>
                <a:gd name="T51" fmla="*/ 16 h 143"/>
                <a:gd name="T52" fmla="*/ 42 w 67"/>
                <a:gd name="T53" fmla="*/ 16 h 143"/>
                <a:gd name="T54" fmla="*/ 42 w 67"/>
                <a:gd name="T55" fmla="*/ 8 h 143"/>
                <a:gd name="T56" fmla="*/ 33 w 67"/>
                <a:gd name="T57" fmla="*/ 0 h 143"/>
                <a:gd name="T58" fmla="*/ 33 w 67"/>
                <a:gd name="T59" fmla="*/ 8 h 143"/>
                <a:gd name="T60" fmla="*/ 25 w 67"/>
                <a:gd name="T61" fmla="*/ 8 h 143"/>
                <a:gd name="T62" fmla="*/ 16 w 67"/>
                <a:gd name="T63" fmla="*/ 8 h 143"/>
                <a:gd name="T64" fmla="*/ 16 w 67"/>
                <a:gd name="T65" fmla="*/ 16 h 143"/>
                <a:gd name="T66" fmla="*/ 16 w 67"/>
                <a:gd name="T67" fmla="*/ 25 h 143"/>
                <a:gd name="T68" fmla="*/ 8 w 67"/>
                <a:gd name="T69" fmla="*/ 33 h 143"/>
                <a:gd name="T70" fmla="*/ 16 w 67"/>
                <a:gd name="T71" fmla="*/ 42 h 143"/>
                <a:gd name="T72" fmla="*/ 16 w 67"/>
                <a:gd name="T73" fmla="*/ 42 h 143"/>
                <a:gd name="T74" fmla="*/ 16 w 67"/>
                <a:gd name="T75" fmla="*/ 50 h 143"/>
                <a:gd name="T76" fmla="*/ 8 w 67"/>
                <a:gd name="T77" fmla="*/ 58 h 143"/>
                <a:gd name="T78" fmla="*/ 8 w 67"/>
                <a:gd name="T79" fmla="*/ 58 h 143"/>
                <a:gd name="T80" fmla="*/ 0 w 67"/>
                <a:gd name="T81" fmla="*/ 67 h 143"/>
                <a:gd name="T82" fmla="*/ 0 w 67"/>
                <a:gd name="T83" fmla="*/ 75 h 143"/>
                <a:gd name="T84" fmla="*/ 0 w 67"/>
                <a:gd name="T85" fmla="*/ 84 h 143"/>
                <a:gd name="T86" fmla="*/ 8 w 67"/>
                <a:gd name="T87" fmla="*/ 84 h 143"/>
                <a:gd name="T88" fmla="*/ 8 w 67"/>
                <a:gd name="T89" fmla="*/ 92 h 143"/>
                <a:gd name="T90" fmla="*/ 16 w 67"/>
                <a:gd name="T91" fmla="*/ 101 h 143"/>
                <a:gd name="T92" fmla="*/ 25 w 67"/>
                <a:gd name="T93" fmla="*/ 109 h 143"/>
                <a:gd name="T94" fmla="*/ 33 w 67"/>
                <a:gd name="T95" fmla="*/ 143 h 143"/>
                <a:gd name="T96" fmla="*/ 50 w 67"/>
                <a:gd name="T97" fmla="*/ 75 h 143"/>
                <a:gd name="T98" fmla="*/ 58 w 67"/>
                <a:gd name="T99" fmla="*/ 75 h 143"/>
                <a:gd name="T100" fmla="*/ 50 w 67"/>
                <a:gd name="T101" fmla="*/ 7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143">
                  <a:moveTo>
                    <a:pt x="33" y="143"/>
                  </a:moveTo>
                  <a:lnTo>
                    <a:pt x="42" y="143"/>
                  </a:lnTo>
                  <a:lnTo>
                    <a:pt x="42" y="143"/>
                  </a:lnTo>
                  <a:lnTo>
                    <a:pt x="42" y="134"/>
                  </a:lnTo>
                  <a:lnTo>
                    <a:pt x="42" y="134"/>
                  </a:lnTo>
                  <a:lnTo>
                    <a:pt x="42" y="134"/>
                  </a:lnTo>
                  <a:lnTo>
                    <a:pt x="42" y="134"/>
                  </a:lnTo>
                  <a:lnTo>
                    <a:pt x="42" y="134"/>
                  </a:lnTo>
                  <a:lnTo>
                    <a:pt x="42" y="126"/>
                  </a:lnTo>
                  <a:lnTo>
                    <a:pt x="42" y="117"/>
                  </a:lnTo>
                  <a:lnTo>
                    <a:pt x="42" y="117"/>
                  </a:lnTo>
                  <a:lnTo>
                    <a:pt x="42" y="117"/>
                  </a:lnTo>
                  <a:lnTo>
                    <a:pt x="50" y="117"/>
                  </a:lnTo>
                  <a:lnTo>
                    <a:pt x="50" y="117"/>
                  </a:lnTo>
                  <a:lnTo>
                    <a:pt x="50" y="109"/>
                  </a:lnTo>
                  <a:lnTo>
                    <a:pt x="50" y="109"/>
                  </a:lnTo>
                  <a:lnTo>
                    <a:pt x="67" y="101"/>
                  </a:lnTo>
                  <a:lnTo>
                    <a:pt x="67" y="92"/>
                  </a:lnTo>
                  <a:lnTo>
                    <a:pt x="67" y="92"/>
                  </a:lnTo>
                  <a:lnTo>
                    <a:pt x="67" y="84"/>
                  </a:lnTo>
                  <a:lnTo>
                    <a:pt x="67" y="84"/>
                  </a:lnTo>
                  <a:lnTo>
                    <a:pt x="67" y="84"/>
                  </a:lnTo>
                  <a:lnTo>
                    <a:pt x="58" y="84"/>
                  </a:lnTo>
                  <a:lnTo>
                    <a:pt x="58" y="84"/>
                  </a:lnTo>
                  <a:lnTo>
                    <a:pt x="58" y="75"/>
                  </a:lnTo>
                  <a:lnTo>
                    <a:pt x="58" y="75"/>
                  </a:lnTo>
                  <a:lnTo>
                    <a:pt x="58" y="75"/>
                  </a:lnTo>
                  <a:lnTo>
                    <a:pt x="58" y="75"/>
                  </a:lnTo>
                  <a:lnTo>
                    <a:pt x="50" y="84"/>
                  </a:lnTo>
                  <a:lnTo>
                    <a:pt x="50" y="75"/>
                  </a:lnTo>
                  <a:lnTo>
                    <a:pt x="50" y="75"/>
                  </a:lnTo>
                  <a:lnTo>
                    <a:pt x="50" y="75"/>
                  </a:lnTo>
                  <a:lnTo>
                    <a:pt x="42" y="75"/>
                  </a:lnTo>
                  <a:lnTo>
                    <a:pt x="42" y="67"/>
                  </a:lnTo>
                  <a:lnTo>
                    <a:pt x="42" y="58"/>
                  </a:lnTo>
                  <a:lnTo>
                    <a:pt x="50" y="58"/>
                  </a:lnTo>
                  <a:lnTo>
                    <a:pt x="58" y="50"/>
                  </a:lnTo>
                  <a:lnTo>
                    <a:pt x="58" y="50"/>
                  </a:lnTo>
                  <a:lnTo>
                    <a:pt x="58" y="50"/>
                  </a:lnTo>
                  <a:lnTo>
                    <a:pt x="58" y="50"/>
                  </a:lnTo>
                  <a:lnTo>
                    <a:pt x="58" y="42"/>
                  </a:lnTo>
                  <a:lnTo>
                    <a:pt x="58" y="42"/>
                  </a:lnTo>
                  <a:lnTo>
                    <a:pt x="58" y="33"/>
                  </a:lnTo>
                  <a:lnTo>
                    <a:pt x="50" y="33"/>
                  </a:lnTo>
                  <a:lnTo>
                    <a:pt x="42" y="25"/>
                  </a:lnTo>
                  <a:lnTo>
                    <a:pt x="50" y="25"/>
                  </a:lnTo>
                  <a:lnTo>
                    <a:pt x="50" y="25"/>
                  </a:lnTo>
                  <a:lnTo>
                    <a:pt x="50" y="16"/>
                  </a:lnTo>
                  <a:lnTo>
                    <a:pt x="50" y="16"/>
                  </a:lnTo>
                  <a:lnTo>
                    <a:pt x="50" y="8"/>
                  </a:lnTo>
                  <a:lnTo>
                    <a:pt x="50" y="8"/>
                  </a:lnTo>
                  <a:lnTo>
                    <a:pt x="50" y="16"/>
                  </a:lnTo>
                  <a:lnTo>
                    <a:pt x="42" y="16"/>
                  </a:lnTo>
                  <a:lnTo>
                    <a:pt x="42" y="16"/>
                  </a:lnTo>
                  <a:lnTo>
                    <a:pt x="42" y="8"/>
                  </a:lnTo>
                  <a:lnTo>
                    <a:pt x="42" y="8"/>
                  </a:lnTo>
                  <a:lnTo>
                    <a:pt x="42" y="8"/>
                  </a:lnTo>
                  <a:lnTo>
                    <a:pt x="33" y="0"/>
                  </a:lnTo>
                  <a:lnTo>
                    <a:pt x="33" y="8"/>
                  </a:lnTo>
                  <a:lnTo>
                    <a:pt x="33" y="8"/>
                  </a:lnTo>
                  <a:lnTo>
                    <a:pt x="33" y="8"/>
                  </a:lnTo>
                  <a:lnTo>
                    <a:pt x="25" y="8"/>
                  </a:lnTo>
                  <a:lnTo>
                    <a:pt x="16" y="8"/>
                  </a:lnTo>
                  <a:lnTo>
                    <a:pt x="16" y="8"/>
                  </a:lnTo>
                  <a:lnTo>
                    <a:pt x="16" y="8"/>
                  </a:lnTo>
                  <a:lnTo>
                    <a:pt x="16" y="16"/>
                  </a:lnTo>
                  <a:lnTo>
                    <a:pt x="16" y="16"/>
                  </a:lnTo>
                  <a:lnTo>
                    <a:pt x="16" y="25"/>
                  </a:lnTo>
                  <a:lnTo>
                    <a:pt x="16" y="25"/>
                  </a:lnTo>
                  <a:lnTo>
                    <a:pt x="8" y="33"/>
                  </a:lnTo>
                  <a:lnTo>
                    <a:pt x="8" y="42"/>
                  </a:lnTo>
                  <a:lnTo>
                    <a:pt x="16" y="42"/>
                  </a:lnTo>
                  <a:lnTo>
                    <a:pt x="16" y="42"/>
                  </a:lnTo>
                  <a:lnTo>
                    <a:pt x="16" y="42"/>
                  </a:lnTo>
                  <a:lnTo>
                    <a:pt x="8" y="50"/>
                  </a:lnTo>
                  <a:lnTo>
                    <a:pt x="16" y="50"/>
                  </a:lnTo>
                  <a:lnTo>
                    <a:pt x="16" y="50"/>
                  </a:lnTo>
                  <a:lnTo>
                    <a:pt x="8" y="58"/>
                  </a:lnTo>
                  <a:lnTo>
                    <a:pt x="8" y="58"/>
                  </a:lnTo>
                  <a:lnTo>
                    <a:pt x="8" y="58"/>
                  </a:lnTo>
                  <a:lnTo>
                    <a:pt x="8" y="67"/>
                  </a:lnTo>
                  <a:lnTo>
                    <a:pt x="0" y="67"/>
                  </a:lnTo>
                  <a:lnTo>
                    <a:pt x="0" y="75"/>
                  </a:lnTo>
                  <a:lnTo>
                    <a:pt x="0" y="75"/>
                  </a:lnTo>
                  <a:lnTo>
                    <a:pt x="0" y="84"/>
                  </a:lnTo>
                  <a:lnTo>
                    <a:pt x="0" y="84"/>
                  </a:lnTo>
                  <a:lnTo>
                    <a:pt x="8" y="84"/>
                  </a:lnTo>
                  <a:lnTo>
                    <a:pt x="8" y="84"/>
                  </a:lnTo>
                  <a:lnTo>
                    <a:pt x="8" y="92"/>
                  </a:lnTo>
                  <a:lnTo>
                    <a:pt x="8" y="92"/>
                  </a:lnTo>
                  <a:lnTo>
                    <a:pt x="16" y="101"/>
                  </a:lnTo>
                  <a:lnTo>
                    <a:pt x="16" y="101"/>
                  </a:lnTo>
                  <a:lnTo>
                    <a:pt x="16" y="101"/>
                  </a:lnTo>
                  <a:lnTo>
                    <a:pt x="25" y="109"/>
                  </a:lnTo>
                  <a:lnTo>
                    <a:pt x="33" y="143"/>
                  </a:lnTo>
                  <a:lnTo>
                    <a:pt x="33" y="143"/>
                  </a:lnTo>
                  <a:close/>
                  <a:moveTo>
                    <a:pt x="50" y="75"/>
                  </a:moveTo>
                  <a:lnTo>
                    <a:pt x="50" y="75"/>
                  </a:lnTo>
                  <a:lnTo>
                    <a:pt x="58" y="75"/>
                  </a:lnTo>
                  <a:lnTo>
                    <a:pt x="58" y="75"/>
                  </a:lnTo>
                  <a:lnTo>
                    <a:pt x="50" y="75"/>
                  </a:lnTo>
                  <a:lnTo>
                    <a:pt x="50"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p:cNvSpPr>
            <p:nvPr/>
          </p:nvSpPr>
          <p:spPr bwMode="auto">
            <a:xfrm>
              <a:off x="3082" y="2228"/>
              <a:ext cx="353" cy="345"/>
            </a:xfrm>
            <a:custGeom>
              <a:avLst/>
              <a:gdLst>
                <a:gd name="T0" fmla="*/ 353 w 353"/>
                <a:gd name="T1" fmla="*/ 261 h 345"/>
                <a:gd name="T2" fmla="*/ 345 w 353"/>
                <a:gd name="T3" fmla="*/ 244 h 345"/>
                <a:gd name="T4" fmla="*/ 328 w 353"/>
                <a:gd name="T5" fmla="*/ 244 h 345"/>
                <a:gd name="T6" fmla="*/ 320 w 353"/>
                <a:gd name="T7" fmla="*/ 236 h 345"/>
                <a:gd name="T8" fmla="*/ 320 w 353"/>
                <a:gd name="T9" fmla="*/ 227 h 345"/>
                <a:gd name="T10" fmla="*/ 311 w 353"/>
                <a:gd name="T11" fmla="*/ 210 h 345"/>
                <a:gd name="T12" fmla="*/ 311 w 353"/>
                <a:gd name="T13" fmla="*/ 202 h 345"/>
                <a:gd name="T14" fmla="*/ 320 w 353"/>
                <a:gd name="T15" fmla="*/ 193 h 345"/>
                <a:gd name="T16" fmla="*/ 320 w 353"/>
                <a:gd name="T17" fmla="*/ 177 h 345"/>
                <a:gd name="T18" fmla="*/ 320 w 353"/>
                <a:gd name="T19" fmla="*/ 160 h 345"/>
                <a:gd name="T20" fmla="*/ 311 w 353"/>
                <a:gd name="T21" fmla="*/ 143 h 345"/>
                <a:gd name="T22" fmla="*/ 311 w 353"/>
                <a:gd name="T23" fmla="*/ 135 h 345"/>
                <a:gd name="T24" fmla="*/ 294 w 353"/>
                <a:gd name="T25" fmla="*/ 93 h 345"/>
                <a:gd name="T26" fmla="*/ 286 w 353"/>
                <a:gd name="T27" fmla="*/ 84 h 345"/>
                <a:gd name="T28" fmla="*/ 278 w 353"/>
                <a:gd name="T29" fmla="*/ 76 h 345"/>
                <a:gd name="T30" fmla="*/ 278 w 353"/>
                <a:gd name="T31" fmla="*/ 67 h 345"/>
                <a:gd name="T32" fmla="*/ 286 w 353"/>
                <a:gd name="T33" fmla="*/ 50 h 345"/>
                <a:gd name="T34" fmla="*/ 294 w 353"/>
                <a:gd name="T35" fmla="*/ 42 h 345"/>
                <a:gd name="T36" fmla="*/ 294 w 353"/>
                <a:gd name="T37" fmla="*/ 34 h 345"/>
                <a:gd name="T38" fmla="*/ 286 w 353"/>
                <a:gd name="T39" fmla="*/ 34 h 345"/>
                <a:gd name="T40" fmla="*/ 294 w 353"/>
                <a:gd name="T41" fmla="*/ 17 h 345"/>
                <a:gd name="T42" fmla="*/ 294 w 353"/>
                <a:gd name="T43" fmla="*/ 0 h 345"/>
                <a:gd name="T44" fmla="*/ 286 w 353"/>
                <a:gd name="T45" fmla="*/ 0 h 345"/>
                <a:gd name="T46" fmla="*/ 269 w 353"/>
                <a:gd name="T47" fmla="*/ 0 h 345"/>
                <a:gd name="T48" fmla="*/ 261 w 353"/>
                <a:gd name="T49" fmla="*/ 8 h 345"/>
                <a:gd name="T50" fmla="*/ 252 w 353"/>
                <a:gd name="T51" fmla="*/ 0 h 345"/>
                <a:gd name="T52" fmla="*/ 244 w 353"/>
                <a:gd name="T53" fmla="*/ 8 h 345"/>
                <a:gd name="T54" fmla="*/ 236 w 353"/>
                <a:gd name="T55" fmla="*/ 8 h 345"/>
                <a:gd name="T56" fmla="*/ 227 w 353"/>
                <a:gd name="T57" fmla="*/ 8 h 345"/>
                <a:gd name="T58" fmla="*/ 219 w 353"/>
                <a:gd name="T59" fmla="*/ 8 h 345"/>
                <a:gd name="T60" fmla="*/ 210 w 353"/>
                <a:gd name="T61" fmla="*/ 0 h 345"/>
                <a:gd name="T62" fmla="*/ 202 w 353"/>
                <a:gd name="T63" fmla="*/ 8 h 345"/>
                <a:gd name="T64" fmla="*/ 185 w 353"/>
                <a:gd name="T65" fmla="*/ 8 h 345"/>
                <a:gd name="T66" fmla="*/ 177 w 353"/>
                <a:gd name="T67" fmla="*/ 8 h 345"/>
                <a:gd name="T68" fmla="*/ 160 w 353"/>
                <a:gd name="T69" fmla="*/ 17 h 345"/>
                <a:gd name="T70" fmla="*/ 152 w 353"/>
                <a:gd name="T71" fmla="*/ 25 h 345"/>
                <a:gd name="T72" fmla="*/ 143 w 353"/>
                <a:gd name="T73" fmla="*/ 25 h 345"/>
                <a:gd name="T74" fmla="*/ 135 w 353"/>
                <a:gd name="T75" fmla="*/ 25 h 345"/>
                <a:gd name="T76" fmla="*/ 135 w 353"/>
                <a:gd name="T77" fmla="*/ 34 h 345"/>
                <a:gd name="T78" fmla="*/ 118 w 353"/>
                <a:gd name="T79" fmla="*/ 42 h 345"/>
                <a:gd name="T80" fmla="*/ 126 w 353"/>
                <a:gd name="T81" fmla="*/ 42 h 345"/>
                <a:gd name="T82" fmla="*/ 126 w 353"/>
                <a:gd name="T83" fmla="*/ 59 h 345"/>
                <a:gd name="T84" fmla="*/ 126 w 353"/>
                <a:gd name="T85" fmla="*/ 76 h 345"/>
                <a:gd name="T86" fmla="*/ 135 w 353"/>
                <a:gd name="T87" fmla="*/ 84 h 345"/>
                <a:gd name="T88" fmla="*/ 135 w 353"/>
                <a:gd name="T89" fmla="*/ 93 h 345"/>
                <a:gd name="T90" fmla="*/ 135 w 353"/>
                <a:gd name="T91" fmla="*/ 101 h 345"/>
                <a:gd name="T92" fmla="*/ 101 w 353"/>
                <a:gd name="T93" fmla="*/ 109 h 345"/>
                <a:gd name="T94" fmla="*/ 101 w 353"/>
                <a:gd name="T95" fmla="*/ 118 h 345"/>
                <a:gd name="T96" fmla="*/ 68 w 353"/>
                <a:gd name="T97" fmla="*/ 143 h 345"/>
                <a:gd name="T98" fmla="*/ 42 w 353"/>
                <a:gd name="T99" fmla="*/ 151 h 345"/>
                <a:gd name="T100" fmla="*/ 17 w 353"/>
                <a:gd name="T101" fmla="*/ 160 h 345"/>
                <a:gd name="T102" fmla="*/ 0 w 353"/>
                <a:gd name="T103" fmla="*/ 168 h 345"/>
                <a:gd name="T104" fmla="*/ 0 w 353"/>
                <a:gd name="T105" fmla="*/ 193 h 345"/>
                <a:gd name="T106" fmla="*/ 68 w 353"/>
                <a:gd name="T107" fmla="*/ 236 h 345"/>
                <a:gd name="T108" fmla="*/ 185 w 353"/>
                <a:gd name="T109" fmla="*/ 320 h 345"/>
                <a:gd name="T110" fmla="*/ 202 w 353"/>
                <a:gd name="T111" fmla="*/ 320 h 345"/>
                <a:gd name="T112" fmla="*/ 210 w 353"/>
                <a:gd name="T113" fmla="*/ 328 h 345"/>
                <a:gd name="T114" fmla="*/ 210 w 353"/>
                <a:gd name="T115" fmla="*/ 345 h 345"/>
                <a:gd name="T116" fmla="*/ 227 w 353"/>
                <a:gd name="T117" fmla="*/ 336 h 345"/>
                <a:gd name="T118" fmla="*/ 252 w 353"/>
                <a:gd name="T119" fmla="*/ 336 h 345"/>
                <a:gd name="T120" fmla="*/ 353 w 353"/>
                <a:gd name="T121" fmla="*/ 26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3" h="345">
                  <a:moveTo>
                    <a:pt x="353" y="261"/>
                  </a:moveTo>
                  <a:lnTo>
                    <a:pt x="353" y="261"/>
                  </a:lnTo>
                  <a:lnTo>
                    <a:pt x="353" y="261"/>
                  </a:lnTo>
                  <a:lnTo>
                    <a:pt x="353" y="261"/>
                  </a:lnTo>
                  <a:lnTo>
                    <a:pt x="345" y="252"/>
                  </a:lnTo>
                  <a:lnTo>
                    <a:pt x="345" y="244"/>
                  </a:lnTo>
                  <a:lnTo>
                    <a:pt x="345" y="244"/>
                  </a:lnTo>
                  <a:lnTo>
                    <a:pt x="336" y="244"/>
                  </a:lnTo>
                  <a:lnTo>
                    <a:pt x="328" y="244"/>
                  </a:lnTo>
                  <a:lnTo>
                    <a:pt x="328" y="244"/>
                  </a:lnTo>
                  <a:lnTo>
                    <a:pt x="328" y="236"/>
                  </a:lnTo>
                  <a:lnTo>
                    <a:pt x="320" y="236"/>
                  </a:lnTo>
                  <a:lnTo>
                    <a:pt x="320" y="236"/>
                  </a:lnTo>
                  <a:lnTo>
                    <a:pt x="320" y="227"/>
                  </a:lnTo>
                  <a:lnTo>
                    <a:pt x="320" y="227"/>
                  </a:lnTo>
                  <a:lnTo>
                    <a:pt x="320" y="227"/>
                  </a:lnTo>
                  <a:lnTo>
                    <a:pt x="320" y="219"/>
                  </a:lnTo>
                  <a:lnTo>
                    <a:pt x="311" y="210"/>
                  </a:lnTo>
                  <a:lnTo>
                    <a:pt x="311" y="210"/>
                  </a:lnTo>
                  <a:lnTo>
                    <a:pt x="311" y="210"/>
                  </a:lnTo>
                  <a:lnTo>
                    <a:pt x="311" y="202"/>
                  </a:lnTo>
                  <a:lnTo>
                    <a:pt x="320" y="202"/>
                  </a:lnTo>
                  <a:lnTo>
                    <a:pt x="320" y="202"/>
                  </a:lnTo>
                  <a:lnTo>
                    <a:pt x="320" y="193"/>
                  </a:lnTo>
                  <a:lnTo>
                    <a:pt x="320" y="193"/>
                  </a:lnTo>
                  <a:lnTo>
                    <a:pt x="320" y="185"/>
                  </a:lnTo>
                  <a:lnTo>
                    <a:pt x="320" y="177"/>
                  </a:lnTo>
                  <a:lnTo>
                    <a:pt x="320" y="177"/>
                  </a:lnTo>
                  <a:lnTo>
                    <a:pt x="320" y="168"/>
                  </a:lnTo>
                  <a:lnTo>
                    <a:pt x="320" y="160"/>
                  </a:lnTo>
                  <a:lnTo>
                    <a:pt x="320" y="160"/>
                  </a:lnTo>
                  <a:lnTo>
                    <a:pt x="320" y="143"/>
                  </a:lnTo>
                  <a:lnTo>
                    <a:pt x="311" y="143"/>
                  </a:lnTo>
                  <a:lnTo>
                    <a:pt x="311" y="143"/>
                  </a:lnTo>
                  <a:lnTo>
                    <a:pt x="311" y="135"/>
                  </a:lnTo>
                  <a:lnTo>
                    <a:pt x="311" y="135"/>
                  </a:lnTo>
                  <a:lnTo>
                    <a:pt x="303" y="101"/>
                  </a:lnTo>
                  <a:lnTo>
                    <a:pt x="294" y="93"/>
                  </a:lnTo>
                  <a:lnTo>
                    <a:pt x="294" y="93"/>
                  </a:lnTo>
                  <a:lnTo>
                    <a:pt x="294" y="93"/>
                  </a:lnTo>
                  <a:lnTo>
                    <a:pt x="286" y="84"/>
                  </a:lnTo>
                  <a:lnTo>
                    <a:pt x="286" y="84"/>
                  </a:lnTo>
                  <a:lnTo>
                    <a:pt x="286" y="76"/>
                  </a:lnTo>
                  <a:lnTo>
                    <a:pt x="286" y="76"/>
                  </a:lnTo>
                  <a:lnTo>
                    <a:pt x="278" y="76"/>
                  </a:lnTo>
                  <a:lnTo>
                    <a:pt x="278" y="76"/>
                  </a:lnTo>
                  <a:lnTo>
                    <a:pt x="278" y="67"/>
                  </a:lnTo>
                  <a:lnTo>
                    <a:pt x="278" y="67"/>
                  </a:lnTo>
                  <a:lnTo>
                    <a:pt x="278" y="59"/>
                  </a:lnTo>
                  <a:lnTo>
                    <a:pt x="286" y="59"/>
                  </a:lnTo>
                  <a:lnTo>
                    <a:pt x="286" y="50"/>
                  </a:lnTo>
                  <a:lnTo>
                    <a:pt x="286" y="50"/>
                  </a:lnTo>
                  <a:lnTo>
                    <a:pt x="286" y="50"/>
                  </a:lnTo>
                  <a:lnTo>
                    <a:pt x="294" y="42"/>
                  </a:lnTo>
                  <a:lnTo>
                    <a:pt x="294" y="42"/>
                  </a:lnTo>
                  <a:lnTo>
                    <a:pt x="286" y="42"/>
                  </a:lnTo>
                  <a:lnTo>
                    <a:pt x="294" y="34"/>
                  </a:lnTo>
                  <a:lnTo>
                    <a:pt x="294" y="34"/>
                  </a:lnTo>
                  <a:lnTo>
                    <a:pt x="294" y="34"/>
                  </a:lnTo>
                  <a:lnTo>
                    <a:pt x="286" y="34"/>
                  </a:lnTo>
                  <a:lnTo>
                    <a:pt x="286" y="25"/>
                  </a:lnTo>
                  <a:lnTo>
                    <a:pt x="294" y="17"/>
                  </a:lnTo>
                  <a:lnTo>
                    <a:pt x="294" y="17"/>
                  </a:lnTo>
                  <a:lnTo>
                    <a:pt x="294" y="8"/>
                  </a:lnTo>
                  <a:lnTo>
                    <a:pt x="294" y="8"/>
                  </a:lnTo>
                  <a:lnTo>
                    <a:pt x="294" y="0"/>
                  </a:lnTo>
                  <a:lnTo>
                    <a:pt x="294" y="0"/>
                  </a:lnTo>
                  <a:lnTo>
                    <a:pt x="286" y="0"/>
                  </a:lnTo>
                  <a:lnTo>
                    <a:pt x="286" y="0"/>
                  </a:lnTo>
                  <a:lnTo>
                    <a:pt x="278" y="8"/>
                  </a:lnTo>
                  <a:lnTo>
                    <a:pt x="269" y="0"/>
                  </a:lnTo>
                  <a:lnTo>
                    <a:pt x="269" y="0"/>
                  </a:lnTo>
                  <a:lnTo>
                    <a:pt x="269" y="0"/>
                  </a:lnTo>
                  <a:lnTo>
                    <a:pt x="261" y="8"/>
                  </a:lnTo>
                  <a:lnTo>
                    <a:pt x="261" y="8"/>
                  </a:lnTo>
                  <a:lnTo>
                    <a:pt x="261" y="0"/>
                  </a:lnTo>
                  <a:lnTo>
                    <a:pt x="252" y="0"/>
                  </a:lnTo>
                  <a:lnTo>
                    <a:pt x="252" y="0"/>
                  </a:lnTo>
                  <a:lnTo>
                    <a:pt x="252" y="0"/>
                  </a:lnTo>
                  <a:lnTo>
                    <a:pt x="244" y="0"/>
                  </a:lnTo>
                  <a:lnTo>
                    <a:pt x="244" y="8"/>
                  </a:lnTo>
                  <a:lnTo>
                    <a:pt x="244" y="8"/>
                  </a:lnTo>
                  <a:lnTo>
                    <a:pt x="244" y="8"/>
                  </a:lnTo>
                  <a:lnTo>
                    <a:pt x="236" y="8"/>
                  </a:lnTo>
                  <a:lnTo>
                    <a:pt x="236" y="8"/>
                  </a:lnTo>
                  <a:lnTo>
                    <a:pt x="236" y="8"/>
                  </a:lnTo>
                  <a:lnTo>
                    <a:pt x="227" y="8"/>
                  </a:lnTo>
                  <a:lnTo>
                    <a:pt x="227" y="0"/>
                  </a:lnTo>
                  <a:lnTo>
                    <a:pt x="219" y="8"/>
                  </a:lnTo>
                  <a:lnTo>
                    <a:pt x="219" y="8"/>
                  </a:lnTo>
                  <a:lnTo>
                    <a:pt x="210" y="8"/>
                  </a:lnTo>
                  <a:lnTo>
                    <a:pt x="210" y="0"/>
                  </a:lnTo>
                  <a:lnTo>
                    <a:pt x="210" y="0"/>
                  </a:lnTo>
                  <a:lnTo>
                    <a:pt x="210" y="8"/>
                  </a:lnTo>
                  <a:lnTo>
                    <a:pt x="202" y="8"/>
                  </a:lnTo>
                  <a:lnTo>
                    <a:pt x="202" y="8"/>
                  </a:lnTo>
                  <a:lnTo>
                    <a:pt x="194" y="8"/>
                  </a:lnTo>
                  <a:lnTo>
                    <a:pt x="194" y="8"/>
                  </a:lnTo>
                  <a:lnTo>
                    <a:pt x="185" y="8"/>
                  </a:lnTo>
                  <a:lnTo>
                    <a:pt x="185" y="8"/>
                  </a:lnTo>
                  <a:lnTo>
                    <a:pt x="177" y="8"/>
                  </a:lnTo>
                  <a:lnTo>
                    <a:pt x="177" y="8"/>
                  </a:lnTo>
                  <a:lnTo>
                    <a:pt x="168" y="17"/>
                  </a:lnTo>
                  <a:lnTo>
                    <a:pt x="160" y="17"/>
                  </a:lnTo>
                  <a:lnTo>
                    <a:pt x="160" y="17"/>
                  </a:lnTo>
                  <a:lnTo>
                    <a:pt x="152" y="17"/>
                  </a:lnTo>
                  <a:lnTo>
                    <a:pt x="152" y="25"/>
                  </a:lnTo>
                  <a:lnTo>
                    <a:pt x="152" y="25"/>
                  </a:lnTo>
                  <a:lnTo>
                    <a:pt x="152" y="25"/>
                  </a:lnTo>
                  <a:lnTo>
                    <a:pt x="152" y="25"/>
                  </a:lnTo>
                  <a:lnTo>
                    <a:pt x="143" y="25"/>
                  </a:lnTo>
                  <a:lnTo>
                    <a:pt x="143" y="25"/>
                  </a:lnTo>
                  <a:lnTo>
                    <a:pt x="143" y="25"/>
                  </a:lnTo>
                  <a:lnTo>
                    <a:pt x="135" y="25"/>
                  </a:lnTo>
                  <a:lnTo>
                    <a:pt x="135" y="25"/>
                  </a:lnTo>
                  <a:lnTo>
                    <a:pt x="135" y="34"/>
                  </a:lnTo>
                  <a:lnTo>
                    <a:pt x="135" y="34"/>
                  </a:lnTo>
                  <a:lnTo>
                    <a:pt x="126" y="34"/>
                  </a:lnTo>
                  <a:lnTo>
                    <a:pt x="126" y="42"/>
                  </a:lnTo>
                  <a:lnTo>
                    <a:pt x="118" y="42"/>
                  </a:lnTo>
                  <a:lnTo>
                    <a:pt x="118" y="42"/>
                  </a:lnTo>
                  <a:lnTo>
                    <a:pt x="118" y="42"/>
                  </a:lnTo>
                  <a:lnTo>
                    <a:pt x="126" y="42"/>
                  </a:lnTo>
                  <a:lnTo>
                    <a:pt x="126" y="50"/>
                  </a:lnTo>
                  <a:lnTo>
                    <a:pt x="126" y="50"/>
                  </a:lnTo>
                  <a:lnTo>
                    <a:pt x="126" y="59"/>
                  </a:lnTo>
                  <a:lnTo>
                    <a:pt x="126" y="59"/>
                  </a:lnTo>
                  <a:lnTo>
                    <a:pt x="126" y="67"/>
                  </a:lnTo>
                  <a:lnTo>
                    <a:pt x="126" y="76"/>
                  </a:lnTo>
                  <a:lnTo>
                    <a:pt x="126" y="84"/>
                  </a:lnTo>
                  <a:lnTo>
                    <a:pt x="126" y="84"/>
                  </a:lnTo>
                  <a:lnTo>
                    <a:pt x="135" y="84"/>
                  </a:lnTo>
                  <a:lnTo>
                    <a:pt x="135" y="93"/>
                  </a:lnTo>
                  <a:lnTo>
                    <a:pt x="135" y="93"/>
                  </a:lnTo>
                  <a:lnTo>
                    <a:pt x="135" y="93"/>
                  </a:lnTo>
                  <a:lnTo>
                    <a:pt x="135" y="93"/>
                  </a:lnTo>
                  <a:lnTo>
                    <a:pt x="135" y="93"/>
                  </a:lnTo>
                  <a:lnTo>
                    <a:pt x="135" y="101"/>
                  </a:lnTo>
                  <a:lnTo>
                    <a:pt x="110" y="101"/>
                  </a:lnTo>
                  <a:lnTo>
                    <a:pt x="110" y="101"/>
                  </a:lnTo>
                  <a:lnTo>
                    <a:pt x="101" y="109"/>
                  </a:lnTo>
                  <a:lnTo>
                    <a:pt x="101" y="109"/>
                  </a:lnTo>
                  <a:lnTo>
                    <a:pt x="101" y="118"/>
                  </a:lnTo>
                  <a:lnTo>
                    <a:pt x="101" y="118"/>
                  </a:lnTo>
                  <a:lnTo>
                    <a:pt x="101" y="126"/>
                  </a:lnTo>
                  <a:lnTo>
                    <a:pt x="84" y="135"/>
                  </a:lnTo>
                  <a:lnTo>
                    <a:pt x="68" y="143"/>
                  </a:lnTo>
                  <a:lnTo>
                    <a:pt x="51" y="151"/>
                  </a:lnTo>
                  <a:lnTo>
                    <a:pt x="42" y="151"/>
                  </a:lnTo>
                  <a:lnTo>
                    <a:pt x="42" y="151"/>
                  </a:lnTo>
                  <a:lnTo>
                    <a:pt x="34" y="151"/>
                  </a:lnTo>
                  <a:lnTo>
                    <a:pt x="34" y="151"/>
                  </a:lnTo>
                  <a:lnTo>
                    <a:pt x="17" y="160"/>
                  </a:lnTo>
                  <a:lnTo>
                    <a:pt x="17" y="160"/>
                  </a:lnTo>
                  <a:lnTo>
                    <a:pt x="9" y="160"/>
                  </a:lnTo>
                  <a:lnTo>
                    <a:pt x="0" y="168"/>
                  </a:lnTo>
                  <a:lnTo>
                    <a:pt x="0" y="185"/>
                  </a:lnTo>
                  <a:lnTo>
                    <a:pt x="0" y="185"/>
                  </a:lnTo>
                  <a:lnTo>
                    <a:pt x="0" y="193"/>
                  </a:lnTo>
                  <a:lnTo>
                    <a:pt x="0" y="193"/>
                  </a:lnTo>
                  <a:lnTo>
                    <a:pt x="0" y="193"/>
                  </a:lnTo>
                  <a:lnTo>
                    <a:pt x="68" y="236"/>
                  </a:lnTo>
                  <a:lnTo>
                    <a:pt x="68" y="236"/>
                  </a:lnTo>
                  <a:lnTo>
                    <a:pt x="185" y="311"/>
                  </a:lnTo>
                  <a:lnTo>
                    <a:pt x="185" y="320"/>
                  </a:lnTo>
                  <a:lnTo>
                    <a:pt x="185" y="320"/>
                  </a:lnTo>
                  <a:lnTo>
                    <a:pt x="194" y="320"/>
                  </a:lnTo>
                  <a:lnTo>
                    <a:pt x="202" y="320"/>
                  </a:lnTo>
                  <a:lnTo>
                    <a:pt x="202" y="328"/>
                  </a:lnTo>
                  <a:lnTo>
                    <a:pt x="210" y="328"/>
                  </a:lnTo>
                  <a:lnTo>
                    <a:pt x="210" y="328"/>
                  </a:lnTo>
                  <a:lnTo>
                    <a:pt x="210" y="336"/>
                  </a:lnTo>
                  <a:lnTo>
                    <a:pt x="210" y="336"/>
                  </a:lnTo>
                  <a:lnTo>
                    <a:pt x="210" y="345"/>
                  </a:lnTo>
                  <a:lnTo>
                    <a:pt x="210" y="345"/>
                  </a:lnTo>
                  <a:lnTo>
                    <a:pt x="219" y="345"/>
                  </a:lnTo>
                  <a:lnTo>
                    <a:pt x="227" y="336"/>
                  </a:lnTo>
                  <a:lnTo>
                    <a:pt x="227" y="336"/>
                  </a:lnTo>
                  <a:lnTo>
                    <a:pt x="227" y="336"/>
                  </a:lnTo>
                  <a:lnTo>
                    <a:pt x="252" y="336"/>
                  </a:lnTo>
                  <a:lnTo>
                    <a:pt x="278" y="311"/>
                  </a:lnTo>
                  <a:lnTo>
                    <a:pt x="353" y="261"/>
                  </a:lnTo>
                  <a:lnTo>
                    <a:pt x="353" y="26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3015" y="2253"/>
              <a:ext cx="202" cy="160"/>
            </a:xfrm>
            <a:custGeom>
              <a:avLst/>
              <a:gdLst>
                <a:gd name="T0" fmla="*/ 67 w 202"/>
                <a:gd name="T1" fmla="*/ 143 h 160"/>
                <a:gd name="T2" fmla="*/ 84 w 202"/>
                <a:gd name="T3" fmla="*/ 135 h 160"/>
                <a:gd name="T4" fmla="*/ 101 w 202"/>
                <a:gd name="T5" fmla="*/ 126 h 160"/>
                <a:gd name="T6" fmla="*/ 109 w 202"/>
                <a:gd name="T7" fmla="*/ 126 h 160"/>
                <a:gd name="T8" fmla="*/ 118 w 202"/>
                <a:gd name="T9" fmla="*/ 126 h 160"/>
                <a:gd name="T10" fmla="*/ 151 w 202"/>
                <a:gd name="T11" fmla="*/ 110 h 160"/>
                <a:gd name="T12" fmla="*/ 168 w 202"/>
                <a:gd name="T13" fmla="*/ 93 h 160"/>
                <a:gd name="T14" fmla="*/ 168 w 202"/>
                <a:gd name="T15" fmla="*/ 84 h 160"/>
                <a:gd name="T16" fmla="*/ 177 w 202"/>
                <a:gd name="T17" fmla="*/ 76 h 160"/>
                <a:gd name="T18" fmla="*/ 202 w 202"/>
                <a:gd name="T19" fmla="*/ 76 h 160"/>
                <a:gd name="T20" fmla="*/ 202 w 202"/>
                <a:gd name="T21" fmla="*/ 68 h 160"/>
                <a:gd name="T22" fmla="*/ 202 w 202"/>
                <a:gd name="T23" fmla="*/ 68 h 160"/>
                <a:gd name="T24" fmla="*/ 202 w 202"/>
                <a:gd name="T25" fmla="*/ 59 h 160"/>
                <a:gd name="T26" fmla="*/ 193 w 202"/>
                <a:gd name="T27" fmla="*/ 59 h 160"/>
                <a:gd name="T28" fmla="*/ 193 w 202"/>
                <a:gd name="T29" fmla="*/ 42 h 160"/>
                <a:gd name="T30" fmla="*/ 193 w 202"/>
                <a:gd name="T31" fmla="*/ 34 h 160"/>
                <a:gd name="T32" fmla="*/ 193 w 202"/>
                <a:gd name="T33" fmla="*/ 25 h 160"/>
                <a:gd name="T34" fmla="*/ 185 w 202"/>
                <a:gd name="T35" fmla="*/ 17 h 160"/>
                <a:gd name="T36" fmla="*/ 185 w 202"/>
                <a:gd name="T37" fmla="*/ 17 h 160"/>
                <a:gd name="T38" fmla="*/ 177 w 202"/>
                <a:gd name="T39" fmla="*/ 17 h 160"/>
                <a:gd name="T40" fmla="*/ 168 w 202"/>
                <a:gd name="T41" fmla="*/ 9 h 160"/>
                <a:gd name="T42" fmla="*/ 168 w 202"/>
                <a:gd name="T43" fmla="*/ 9 h 160"/>
                <a:gd name="T44" fmla="*/ 160 w 202"/>
                <a:gd name="T45" fmla="*/ 9 h 160"/>
                <a:gd name="T46" fmla="*/ 151 w 202"/>
                <a:gd name="T47" fmla="*/ 9 h 160"/>
                <a:gd name="T48" fmla="*/ 143 w 202"/>
                <a:gd name="T49" fmla="*/ 9 h 160"/>
                <a:gd name="T50" fmla="*/ 135 w 202"/>
                <a:gd name="T51" fmla="*/ 9 h 160"/>
                <a:gd name="T52" fmla="*/ 135 w 202"/>
                <a:gd name="T53" fmla="*/ 0 h 160"/>
                <a:gd name="T54" fmla="*/ 135 w 202"/>
                <a:gd name="T55" fmla="*/ 0 h 160"/>
                <a:gd name="T56" fmla="*/ 126 w 202"/>
                <a:gd name="T57" fmla="*/ 0 h 160"/>
                <a:gd name="T58" fmla="*/ 126 w 202"/>
                <a:gd name="T59" fmla="*/ 0 h 160"/>
                <a:gd name="T60" fmla="*/ 118 w 202"/>
                <a:gd name="T61" fmla="*/ 17 h 160"/>
                <a:gd name="T62" fmla="*/ 118 w 202"/>
                <a:gd name="T63" fmla="*/ 25 h 160"/>
                <a:gd name="T64" fmla="*/ 101 w 202"/>
                <a:gd name="T65" fmla="*/ 34 h 160"/>
                <a:gd name="T66" fmla="*/ 101 w 202"/>
                <a:gd name="T67" fmla="*/ 42 h 160"/>
                <a:gd name="T68" fmla="*/ 84 w 202"/>
                <a:gd name="T69" fmla="*/ 51 h 160"/>
                <a:gd name="T70" fmla="*/ 76 w 202"/>
                <a:gd name="T71" fmla="*/ 51 h 160"/>
                <a:gd name="T72" fmla="*/ 67 w 202"/>
                <a:gd name="T73" fmla="*/ 59 h 160"/>
                <a:gd name="T74" fmla="*/ 67 w 202"/>
                <a:gd name="T75" fmla="*/ 68 h 160"/>
                <a:gd name="T76" fmla="*/ 59 w 202"/>
                <a:gd name="T77" fmla="*/ 84 h 160"/>
                <a:gd name="T78" fmla="*/ 51 w 202"/>
                <a:gd name="T79" fmla="*/ 93 h 160"/>
                <a:gd name="T80" fmla="*/ 51 w 202"/>
                <a:gd name="T81" fmla="*/ 110 h 160"/>
                <a:gd name="T82" fmla="*/ 59 w 202"/>
                <a:gd name="T83" fmla="*/ 110 h 160"/>
                <a:gd name="T84" fmla="*/ 42 w 202"/>
                <a:gd name="T85" fmla="*/ 126 h 160"/>
                <a:gd name="T86" fmla="*/ 42 w 202"/>
                <a:gd name="T87" fmla="*/ 135 h 160"/>
                <a:gd name="T88" fmla="*/ 25 w 202"/>
                <a:gd name="T89" fmla="*/ 152 h 160"/>
                <a:gd name="T90" fmla="*/ 0 w 202"/>
                <a:gd name="T91" fmla="*/ 160 h 160"/>
                <a:gd name="T92" fmla="*/ 67 w 202"/>
                <a:gd name="T9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2" h="160">
                  <a:moveTo>
                    <a:pt x="67" y="160"/>
                  </a:moveTo>
                  <a:lnTo>
                    <a:pt x="67" y="143"/>
                  </a:lnTo>
                  <a:lnTo>
                    <a:pt x="76" y="135"/>
                  </a:lnTo>
                  <a:lnTo>
                    <a:pt x="84" y="135"/>
                  </a:lnTo>
                  <a:lnTo>
                    <a:pt x="84" y="135"/>
                  </a:lnTo>
                  <a:lnTo>
                    <a:pt x="101" y="126"/>
                  </a:lnTo>
                  <a:lnTo>
                    <a:pt x="101" y="126"/>
                  </a:lnTo>
                  <a:lnTo>
                    <a:pt x="109" y="126"/>
                  </a:lnTo>
                  <a:lnTo>
                    <a:pt x="109" y="126"/>
                  </a:lnTo>
                  <a:lnTo>
                    <a:pt x="118" y="126"/>
                  </a:lnTo>
                  <a:lnTo>
                    <a:pt x="135" y="118"/>
                  </a:lnTo>
                  <a:lnTo>
                    <a:pt x="151" y="110"/>
                  </a:lnTo>
                  <a:lnTo>
                    <a:pt x="168" y="101"/>
                  </a:lnTo>
                  <a:lnTo>
                    <a:pt x="168" y="93"/>
                  </a:lnTo>
                  <a:lnTo>
                    <a:pt x="168" y="93"/>
                  </a:lnTo>
                  <a:lnTo>
                    <a:pt x="168" y="84"/>
                  </a:lnTo>
                  <a:lnTo>
                    <a:pt x="168" y="84"/>
                  </a:lnTo>
                  <a:lnTo>
                    <a:pt x="177" y="76"/>
                  </a:lnTo>
                  <a:lnTo>
                    <a:pt x="177" y="76"/>
                  </a:lnTo>
                  <a:lnTo>
                    <a:pt x="202" y="76"/>
                  </a:lnTo>
                  <a:lnTo>
                    <a:pt x="202" y="68"/>
                  </a:lnTo>
                  <a:lnTo>
                    <a:pt x="202" y="68"/>
                  </a:lnTo>
                  <a:lnTo>
                    <a:pt x="202" y="68"/>
                  </a:lnTo>
                  <a:lnTo>
                    <a:pt x="202" y="68"/>
                  </a:lnTo>
                  <a:lnTo>
                    <a:pt x="202" y="68"/>
                  </a:lnTo>
                  <a:lnTo>
                    <a:pt x="202" y="59"/>
                  </a:lnTo>
                  <a:lnTo>
                    <a:pt x="193" y="59"/>
                  </a:lnTo>
                  <a:lnTo>
                    <a:pt x="193" y="59"/>
                  </a:lnTo>
                  <a:lnTo>
                    <a:pt x="193" y="51"/>
                  </a:lnTo>
                  <a:lnTo>
                    <a:pt x="193" y="42"/>
                  </a:lnTo>
                  <a:lnTo>
                    <a:pt x="193" y="34"/>
                  </a:lnTo>
                  <a:lnTo>
                    <a:pt x="193" y="34"/>
                  </a:lnTo>
                  <a:lnTo>
                    <a:pt x="193" y="25"/>
                  </a:lnTo>
                  <a:lnTo>
                    <a:pt x="193" y="25"/>
                  </a:lnTo>
                  <a:lnTo>
                    <a:pt x="193" y="17"/>
                  </a:lnTo>
                  <a:lnTo>
                    <a:pt x="185" y="17"/>
                  </a:lnTo>
                  <a:lnTo>
                    <a:pt x="185" y="17"/>
                  </a:lnTo>
                  <a:lnTo>
                    <a:pt x="185" y="17"/>
                  </a:lnTo>
                  <a:lnTo>
                    <a:pt x="185" y="17"/>
                  </a:lnTo>
                  <a:lnTo>
                    <a:pt x="177" y="17"/>
                  </a:lnTo>
                  <a:lnTo>
                    <a:pt x="168" y="9"/>
                  </a:lnTo>
                  <a:lnTo>
                    <a:pt x="168" y="9"/>
                  </a:lnTo>
                  <a:lnTo>
                    <a:pt x="168" y="9"/>
                  </a:lnTo>
                  <a:lnTo>
                    <a:pt x="168" y="9"/>
                  </a:lnTo>
                  <a:lnTo>
                    <a:pt x="168" y="9"/>
                  </a:lnTo>
                  <a:lnTo>
                    <a:pt x="160" y="9"/>
                  </a:lnTo>
                  <a:lnTo>
                    <a:pt x="151" y="9"/>
                  </a:lnTo>
                  <a:lnTo>
                    <a:pt x="151" y="9"/>
                  </a:lnTo>
                  <a:lnTo>
                    <a:pt x="151" y="9"/>
                  </a:lnTo>
                  <a:lnTo>
                    <a:pt x="143" y="9"/>
                  </a:lnTo>
                  <a:lnTo>
                    <a:pt x="135" y="9"/>
                  </a:lnTo>
                  <a:lnTo>
                    <a:pt x="135" y="9"/>
                  </a:lnTo>
                  <a:lnTo>
                    <a:pt x="135" y="9"/>
                  </a:lnTo>
                  <a:lnTo>
                    <a:pt x="135" y="0"/>
                  </a:lnTo>
                  <a:lnTo>
                    <a:pt x="135" y="0"/>
                  </a:lnTo>
                  <a:lnTo>
                    <a:pt x="135" y="0"/>
                  </a:lnTo>
                  <a:lnTo>
                    <a:pt x="126" y="0"/>
                  </a:lnTo>
                  <a:lnTo>
                    <a:pt x="126" y="0"/>
                  </a:lnTo>
                  <a:lnTo>
                    <a:pt x="126" y="0"/>
                  </a:lnTo>
                  <a:lnTo>
                    <a:pt x="126" y="0"/>
                  </a:lnTo>
                  <a:lnTo>
                    <a:pt x="118" y="0"/>
                  </a:lnTo>
                  <a:lnTo>
                    <a:pt x="118" y="17"/>
                  </a:lnTo>
                  <a:lnTo>
                    <a:pt x="118" y="17"/>
                  </a:lnTo>
                  <a:lnTo>
                    <a:pt x="118" y="25"/>
                  </a:lnTo>
                  <a:lnTo>
                    <a:pt x="109" y="34"/>
                  </a:lnTo>
                  <a:lnTo>
                    <a:pt x="101" y="34"/>
                  </a:lnTo>
                  <a:lnTo>
                    <a:pt x="101" y="34"/>
                  </a:lnTo>
                  <a:lnTo>
                    <a:pt x="101" y="42"/>
                  </a:lnTo>
                  <a:lnTo>
                    <a:pt x="93" y="42"/>
                  </a:lnTo>
                  <a:lnTo>
                    <a:pt x="84" y="51"/>
                  </a:lnTo>
                  <a:lnTo>
                    <a:pt x="84" y="51"/>
                  </a:lnTo>
                  <a:lnTo>
                    <a:pt x="76" y="51"/>
                  </a:lnTo>
                  <a:lnTo>
                    <a:pt x="76" y="51"/>
                  </a:lnTo>
                  <a:lnTo>
                    <a:pt x="67" y="59"/>
                  </a:lnTo>
                  <a:lnTo>
                    <a:pt x="59" y="68"/>
                  </a:lnTo>
                  <a:lnTo>
                    <a:pt x="67" y="68"/>
                  </a:lnTo>
                  <a:lnTo>
                    <a:pt x="67" y="76"/>
                  </a:lnTo>
                  <a:lnTo>
                    <a:pt x="59" y="84"/>
                  </a:lnTo>
                  <a:lnTo>
                    <a:pt x="51" y="93"/>
                  </a:lnTo>
                  <a:lnTo>
                    <a:pt x="51" y="93"/>
                  </a:lnTo>
                  <a:lnTo>
                    <a:pt x="59" y="101"/>
                  </a:lnTo>
                  <a:lnTo>
                    <a:pt x="51" y="110"/>
                  </a:lnTo>
                  <a:lnTo>
                    <a:pt x="59" y="110"/>
                  </a:lnTo>
                  <a:lnTo>
                    <a:pt x="59" y="110"/>
                  </a:lnTo>
                  <a:lnTo>
                    <a:pt x="59" y="118"/>
                  </a:lnTo>
                  <a:lnTo>
                    <a:pt x="42" y="126"/>
                  </a:lnTo>
                  <a:lnTo>
                    <a:pt x="42" y="135"/>
                  </a:lnTo>
                  <a:lnTo>
                    <a:pt x="42" y="135"/>
                  </a:lnTo>
                  <a:lnTo>
                    <a:pt x="34" y="135"/>
                  </a:lnTo>
                  <a:lnTo>
                    <a:pt x="25" y="152"/>
                  </a:lnTo>
                  <a:lnTo>
                    <a:pt x="0" y="152"/>
                  </a:lnTo>
                  <a:lnTo>
                    <a:pt x="0" y="160"/>
                  </a:lnTo>
                  <a:lnTo>
                    <a:pt x="67" y="160"/>
                  </a:lnTo>
                  <a:lnTo>
                    <a:pt x="67" y="160"/>
                  </a:lnTo>
                  <a:lnTo>
                    <a:pt x="67" y="16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p:cNvSpPr>
            <p:nvPr/>
          </p:nvSpPr>
          <p:spPr bwMode="auto">
            <a:xfrm>
              <a:off x="2940" y="2413"/>
              <a:ext cx="142" cy="118"/>
            </a:xfrm>
            <a:custGeom>
              <a:avLst/>
              <a:gdLst>
                <a:gd name="T0" fmla="*/ 142 w 142"/>
                <a:gd name="T1" fmla="*/ 8 h 118"/>
                <a:gd name="T2" fmla="*/ 142 w 142"/>
                <a:gd name="T3" fmla="*/ 0 h 118"/>
                <a:gd name="T4" fmla="*/ 75 w 142"/>
                <a:gd name="T5" fmla="*/ 0 h 118"/>
                <a:gd name="T6" fmla="*/ 67 w 142"/>
                <a:gd name="T7" fmla="*/ 8 h 118"/>
                <a:gd name="T8" fmla="*/ 67 w 142"/>
                <a:gd name="T9" fmla="*/ 17 h 118"/>
                <a:gd name="T10" fmla="*/ 67 w 142"/>
                <a:gd name="T11" fmla="*/ 17 h 118"/>
                <a:gd name="T12" fmla="*/ 50 w 142"/>
                <a:gd name="T13" fmla="*/ 25 h 118"/>
                <a:gd name="T14" fmla="*/ 50 w 142"/>
                <a:gd name="T15" fmla="*/ 25 h 118"/>
                <a:gd name="T16" fmla="*/ 50 w 142"/>
                <a:gd name="T17" fmla="*/ 25 h 118"/>
                <a:gd name="T18" fmla="*/ 50 w 142"/>
                <a:gd name="T19" fmla="*/ 34 h 118"/>
                <a:gd name="T20" fmla="*/ 33 w 142"/>
                <a:gd name="T21" fmla="*/ 51 h 118"/>
                <a:gd name="T22" fmla="*/ 33 w 142"/>
                <a:gd name="T23" fmla="*/ 51 h 118"/>
                <a:gd name="T24" fmla="*/ 25 w 142"/>
                <a:gd name="T25" fmla="*/ 59 h 118"/>
                <a:gd name="T26" fmla="*/ 25 w 142"/>
                <a:gd name="T27" fmla="*/ 59 h 118"/>
                <a:gd name="T28" fmla="*/ 25 w 142"/>
                <a:gd name="T29" fmla="*/ 76 h 118"/>
                <a:gd name="T30" fmla="*/ 25 w 142"/>
                <a:gd name="T31" fmla="*/ 76 h 118"/>
                <a:gd name="T32" fmla="*/ 16 w 142"/>
                <a:gd name="T33" fmla="*/ 84 h 118"/>
                <a:gd name="T34" fmla="*/ 16 w 142"/>
                <a:gd name="T35" fmla="*/ 84 h 118"/>
                <a:gd name="T36" fmla="*/ 16 w 142"/>
                <a:gd name="T37" fmla="*/ 84 h 118"/>
                <a:gd name="T38" fmla="*/ 16 w 142"/>
                <a:gd name="T39" fmla="*/ 93 h 118"/>
                <a:gd name="T40" fmla="*/ 8 w 142"/>
                <a:gd name="T41" fmla="*/ 101 h 118"/>
                <a:gd name="T42" fmla="*/ 8 w 142"/>
                <a:gd name="T43" fmla="*/ 101 h 118"/>
                <a:gd name="T44" fmla="*/ 0 w 142"/>
                <a:gd name="T45" fmla="*/ 101 h 118"/>
                <a:gd name="T46" fmla="*/ 0 w 142"/>
                <a:gd name="T47" fmla="*/ 109 h 118"/>
                <a:gd name="T48" fmla="*/ 0 w 142"/>
                <a:gd name="T49" fmla="*/ 109 h 118"/>
                <a:gd name="T50" fmla="*/ 0 w 142"/>
                <a:gd name="T51" fmla="*/ 118 h 118"/>
                <a:gd name="T52" fmla="*/ 75 w 142"/>
                <a:gd name="T53" fmla="*/ 118 h 118"/>
                <a:gd name="T54" fmla="*/ 75 w 142"/>
                <a:gd name="T55" fmla="*/ 84 h 118"/>
                <a:gd name="T56" fmla="*/ 75 w 142"/>
                <a:gd name="T57" fmla="*/ 76 h 118"/>
                <a:gd name="T58" fmla="*/ 75 w 142"/>
                <a:gd name="T59" fmla="*/ 76 h 118"/>
                <a:gd name="T60" fmla="*/ 84 w 142"/>
                <a:gd name="T61" fmla="*/ 76 h 118"/>
                <a:gd name="T62" fmla="*/ 92 w 142"/>
                <a:gd name="T63" fmla="*/ 76 h 118"/>
                <a:gd name="T64" fmla="*/ 92 w 142"/>
                <a:gd name="T65" fmla="*/ 25 h 118"/>
                <a:gd name="T66" fmla="*/ 142 w 142"/>
                <a:gd name="T67" fmla="*/ 34 h 118"/>
                <a:gd name="T68" fmla="*/ 142 w 142"/>
                <a:gd name="T69" fmla="*/ 8 h 118"/>
                <a:gd name="T70" fmla="*/ 142 w 142"/>
                <a:gd name="T71"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118">
                  <a:moveTo>
                    <a:pt x="142" y="8"/>
                  </a:moveTo>
                  <a:lnTo>
                    <a:pt x="142" y="0"/>
                  </a:lnTo>
                  <a:lnTo>
                    <a:pt x="75" y="0"/>
                  </a:lnTo>
                  <a:lnTo>
                    <a:pt x="67" y="8"/>
                  </a:lnTo>
                  <a:lnTo>
                    <a:pt x="67" y="17"/>
                  </a:lnTo>
                  <a:lnTo>
                    <a:pt x="67" y="17"/>
                  </a:lnTo>
                  <a:lnTo>
                    <a:pt x="50" y="25"/>
                  </a:lnTo>
                  <a:lnTo>
                    <a:pt x="50" y="25"/>
                  </a:lnTo>
                  <a:lnTo>
                    <a:pt x="50" y="25"/>
                  </a:lnTo>
                  <a:lnTo>
                    <a:pt x="50" y="34"/>
                  </a:lnTo>
                  <a:lnTo>
                    <a:pt x="33" y="51"/>
                  </a:lnTo>
                  <a:lnTo>
                    <a:pt x="33" y="51"/>
                  </a:lnTo>
                  <a:lnTo>
                    <a:pt x="25" y="59"/>
                  </a:lnTo>
                  <a:lnTo>
                    <a:pt x="25" y="59"/>
                  </a:lnTo>
                  <a:lnTo>
                    <a:pt x="25" y="76"/>
                  </a:lnTo>
                  <a:lnTo>
                    <a:pt x="25" y="76"/>
                  </a:lnTo>
                  <a:lnTo>
                    <a:pt x="16" y="84"/>
                  </a:lnTo>
                  <a:lnTo>
                    <a:pt x="16" y="84"/>
                  </a:lnTo>
                  <a:lnTo>
                    <a:pt x="16" y="84"/>
                  </a:lnTo>
                  <a:lnTo>
                    <a:pt x="16" y="93"/>
                  </a:lnTo>
                  <a:lnTo>
                    <a:pt x="8" y="101"/>
                  </a:lnTo>
                  <a:lnTo>
                    <a:pt x="8" y="101"/>
                  </a:lnTo>
                  <a:lnTo>
                    <a:pt x="0" y="101"/>
                  </a:lnTo>
                  <a:lnTo>
                    <a:pt x="0" y="109"/>
                  </a:lnTo>
                  <a:lnTo>
                    <a:pt x="0" y="109"/>
                  </a:lnTo>
                  <a:lnTo>
                    <a:pt x="0" y="118"/>
                  </a:lnTo>
                  <a:lnTo>
                    <a:pt x="75" y="118"/>
                  </a:lnTo>
                  <a:lnTo>
                    <a:pt x="75" y="84"/>
                  </a:lnTo>
                  <a:lnTo>
                    <a:pt x="75" y="76"/>
                  </a:lnTo>
                  <a:lnTo>
                    <a:pt x="75" y="76"/>
                  </a:lnTo>
                  <a:lnTo>
                    <a:pt x="84" y="76"/>
                  </a:lnTo>
                  <a:lnTo>
                    <a:pt x="92" y="76"/>
                  </a:lnTo>
                  <a:lnTo>
                    <a:pt x="92" y="25"/>
                  </a:lnTo>
                  <a:lnTo>
                    <a:pt x="142" y="34"/>
                  </a:lnTo>
                  <a:lnTo>
                    <a:pt x="142" y="8"/>
                  </a:lnTo>
                  <a:lnTo>
                    <a:pt x="142"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2940" y="2421"/>
              <a:ext cx="210" cy="228"/>
            </a:xfrm>
            <a:custGeom>
              <a:avLst/>
              <a:gdLst>
                <a:gd name="T0" fmla="*/ 75 w 210"/>
                <a:gd name="T1" fmla="*/ 110 h 228"/>
                <a:gd name="T2" fmla="*/ 75 w 210"/>
                <a:gd name="T3" fmla="*/ 68 h 228"/>
                <a:gd name="T4" fmla="*/ 84 w 210"/>
                <a:gd name="T5" fmla="*/ 68 h 228"/>
                <a:gd name="T6" fmla="*/ 92 w 210"/>
                <a:gd name="T7" fmla="*/ 17 h 228"/>
                <a:gd name="T8" fmla="*/ 142 w 210"/>
                <a:gd name="T9" fmla="*/ 0 h 228"/>
                <a:gd name="T10" fmla="*/ 210 w 210"/>
                <a:gd name="T11" fmla="*/ 43 h 228"/>
                <a:gd name="T12" fmla="*/ 184 w 210"/>
                <a:gd name="T13" fmla="*/ 43 h 228"/>
                <a:gd name="T14" fmla="*/ 210 w 210"/>
                <a:gd name="T15" fmla="*/ 202 h 228"/>
                <a:gd name="T16" fmla="*/ 142 w 210"/>
                <a:gd name="T17" fmla="*/ 211 h 228"/>
                <a:gd name="T18" fmla="*/ 134 w 210"/>
                <a:gd name="T19" fmla="*/ 211 h 228"/>
                <a:gd name="T20" fmla="*/ 126 w 210"/>
                <a:gd name="T21" fmla="*/ 211 h 228"/>
                <a:gd name="T22" fmla="*/ 126 w 210"/>
                <a:gd name="T23" fmla="*/ 211 h 228"/>
                <a:gd name="T24" fmla="*/ 117 w 210"/>
                <a:gd name="T25" fmla="*/ 211 h 228"/>
                <a:gd name="T26" fmla="*/ 109 w 210"/>
                <a:gd name="T27" fmla="*/ 219 h 228"/>
                <a:gd name="T28" fmla="*/ 109 w 210"/>
                <a:gd name="T29" fmla="*/ 211 h 228"/>
                <a:gd name="T30" fmla="*/ 92 w 210"/>
                <a:gd name="T31" fmla="*/ 211 h 228"/>
                <a:gd name="T32" fmla="*/ 92 w 210"/>
                <a:gd name="T33" fmla="*/ 219 h 228"/>
                <a:gd name="T34" fmla="*/ 92 w 210"/>
                <a:gd name="T35" fmla="*/ 219 h 228"/>
                <a:gd name="T36" fmla="*/ 84 w 210"/>
                <a:gd name="T37" fmla="*/ 228 h 228"/>
                <a:gd name="T38" fmla="*/ 75 w 210"/>
                <a:gd name="T39" fmla="*/ 219 h 228"/>
                <a:gd name="T40" fmla="*/ 75 w 210"/>
                <a:gd name="T41" fmla="*/ 219 h 228"/>
                <a:gd name="T42" fmla="*/ 67 w 210"/>
                <a:gd name="T43" fmla="*/ 211 h 228"/>
                <a:gd name="T44" fmla="*/ 67 w 210"/>
                <a:gd name="T45" fmla="*/ 202 h 228"/>
                <a:gd name="T46" fmla="*/ 58 w 210"/>
                <a:gd name="T47" fmla="*/ 202 h 228"/>
                <a:gd name="T48" fmla="*/ 58 w 210"/>
                <a:gd name="T49" fmla="*/ 202 h 228"/>
                <a:gd name="T50" fmla="*/ 58 w 210"/>
                <a:gd name="T51" fmla="*/ 202 h 228"/>
                <a:gd name="T52" fmla="*/ 50 w 210"/>
                <a:gd name="T53" fmla="*/ 194 h 228"/>
                <a:gd name="T54" fmla="*/ 33 w 210"/>
                <a:gd name="T55" fmla="*/ 194 h 228"/>
                <a:gd name="T56" fmla="*/ 16 w 210"/>
                <a:gd name="T57" fmla="*/ 194 h 228"/>
                <a:gd name="T58" fmla="*/ 8 w 210"/>
                <a:gd name="T59" fmla="*/ 202 h 228"/>
                <a:gd name="T60" fmla="*/ 8 w 210"/>
                <a:gd name="T61" fmla="*/ 194 h 228"/>
                <a:gd name="T62" fmla="*/ 16 w 210"/>
                <a:gd name="T63" fmla="*/ 177 h 228"/>
                <a:gd name="T64" fmla="*/ 16 w 210"/>
                <a:gd name="T65" fmla="*/ 143 h 228"/>
                <a:gd name="T66" fmla="*/ 8 w 210"/>
                <a:gd name="T67" fmla="*/ 135 h 228"/>
                <a:gd name="T68" fmla="*/ 16 w 210"/>
                <a:gd name="T69" fmla="*/ 135 h 228"/>
                <a:gd name="T70" fmla="*/ 16 w 210"/>
                <a:gd name="T71" fmla="*/ 127 h 228"/>
                <a:gd name="T72" fmla="*/ 8 w 210"/>
                <a:gd name="T73" fmla="*/ 118 h 228"/>
                <a:gd name="T74" fmla="*/ 8 w 210"/>
                <a:gd name="T75" fmla="*/ 118 h 228"/>
                <a:gd name="T76" fmla="*/ 0 w 210"/>
                <a:gd name="T77" fmla="*/ 110 h 228"/>
                <a:gd name="T78" fmla="*/ 0 w 210"/>
                <a:gd name="T79" fmla="*/ 1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28">
                  <a:moveTo>
                    <a:pt x="0" y="110"/>
                  </a:moveTo>
                  <a:lnTo>
                    <a:pt x="75" y="110"/>
                  </a:lnTo>
                  <a:lnTo>
                    <a:pt x="75" y="76"/>
                  </a:lnTo>
                  <a:lnTo>
                    <a:pt x="75" y="68"/>
                  </a:lnTo>
                  <a:lnTo>
                    <a:pt x="75" y="68"/>
                  </a:lnTo>
                  <a:lnTo>
                    <a:pt x="84" y="68"/>
                  </a:lnTo>
                  <a:lnTo>
                    <a:pt x="92" y="68"/>
                  </a:lnTo>
                  <a:lnTo>
                    <a:pt x="92" y="17"/>
                  </a:lnTo>
                  <a:lnTo>
                    <a:pt x="142" y="26"/>
                  </a:lnTo>
                  <a:lnTo>
                    <a:pt x="142" y="0"/>
                  </a:lnTo>
                  <a:lnTo>
                    <a:pt x="210" y="43"/>
                  </a:lnTo>
                  <a:lnTo>
                    <a:pt x="210" y="43"/>
                  </a:lnTo>
                  <a:lnTo>
                    <a:pt x="210" y="43"/>
                  </a:lnTo>
                  <a:lnTo>
                    <a:pt x="184" y="43"/>
                  </a:lnTo>
                  <a:lnTo>
                    <a:pt x="201" y="194"/>
                  </a:lnTo>
                  <a:lnTo>
                    <a:pt x="210" y="202"/>
                  </a:lnTo>
                  <a:lnTo>
                    <a:pt x="201" y="211"/>
                  </a:lnTo>
                  <a:lnTo>
                    <a:pt x="142" y="211"/>
                  </a:lnTo>
                  <a:lnTo>
                    <a:pt x="134" y="211"/>
                  </a:lnTo>
                  <a:lnTo>
                    <a:pt x="134" y="211"/>
                  </a:lnTo>
                  <a:lnTo>
                    <a:pt x="134" y="211"/>
                  </a:lnTo>
                  <a:lnTo>
                    <a:pt x="126" y="211"/>
                  </a:lnTo>
                  <a:lnTo>
                    <a:pt x="126" y="211"/>
                  </a:lnTo>
                  <a:lnTo>
                    <a:pt x="126" y="211"/>
                  </a:lnTo>
                  <a:lnTo>
                    <a:pt x="126" y="202"/>
                  </a:lnTo>
                  <a:lnTo>
                    <a:pt x="117" y="211"/>
                  </a:lnTo>
                  <a:lnTo>
                    <a:pt x="109" y="219"/>
                  </a:lnTo>
                  <a:lnTo>
                    <a:pt x="109" y="219"/>
                  </a:lnTo>
                  <a:lnTo>
                    <a:pt x="109" y="211"/>
                  </a:lnTo>
                  <a:lnTo>
                    <a:pt x="109" y="211"/>
                  </a:lnTo>
                  <a:lnTo>
                    <a:pt x="100" y="211"/>
                  </a:lnTo>
                  <a:lnTo>
                    <a:pt x="92" y="211"/>
                  </a:lnTo>
                  <a:lnTo>
                    <a:pt x="92" y="219"/>
                  </a:lnTo>
                  <a:lnTo>
                    <a:pt x="92" y="219"/>
                  </a:lnTo>
                  <a:lnTo>
                    <a:pt x="92" y="219"/>
                  </a:lnTo>
                  <a:lnTo>
                    <a:pt x="92" y="219"/>
                  </a:lnTo>
                  <a:lnTo>
                    <a:pt x="84" y="228"/>
                  </a:lnTo>
                  <a:lnTo>
                    <a:pt x="84" y="228"/>
                  </a:lnTo>
                  <a:lnTo>
                    <a:pt x="84" y="219"/>
                  </a:lnTo>
                  <a:lnTo>
                    <a:pt x="75" y="219"/>
                  </a:lnTo>
                  <a:lnTo>
                    <a:pt x="75" y="219"/>
                  </a:lnTo>
                  <a:lnTo>
                    <a:pt x="75" y="219"/>
                  </a:lnTo>
                  <a:lnTo>
                    <a:pt x="67" y="211"/>
                  </a:lnTo>
                  <a:lnTo>
                    <a:pt x="67" y="211"/>
                  </a:lnTo>
                  <a:lnTo>
                    <a:pt x="67" y="211"/>
                  </a:lnTo>
                  <a:lnTo>
                    <a:pt x="67" y="202"/>
                  </a:lnTo>
                  <a:lnTo>
                    <a:pt x="67" y="202"/>
                  </a:lnTo>
                  <a:lnTo>
                    <a:pt x="58" y="202"/>
                  </a:lnTo>
                  <a:lnTo>
                    <a:pt x="58" y="202"/>
                  </a:lnTo>
                  <a:lnTo>
                    <a:pt x="58" y="202"/>
                  </a:lnTo>
                  <a:lnTo>
                    <a:pt x="58" y="202"/>
                  </a:lnTo>
                  <a:lnTo>
                    <a:pt x="58" y="202"/>
                  </a:lnTo>
                  <a:lnTo>
                    <a:pt x="50" y="194"/>
                  </a:lnTo>
                  <a:lnTo>
                    <a:pt x="50" y="194"/>
                  </a:lnTo>
                  <a:lnTo>
                    <a:pt x="42" y="194"/>
                  </a:lnTo>
                  <a:lnTo>
                    <a:pt x="33" y="194"/>
                  </a:lnTo>
                  <a:lnTo>
                    <a:pt x="25" y="194"/>
                  </a:lnTo>
                  <a:lnTo>
                    <a:pt x="16" y="194"/>
                  </a:lnTo>
                  <a:lnTo>
                    <a:pt x="16" y="202"/>
                  </a:lnTo>
                  <a:lnTo>
                    <a:pt x="8" y="202"/>
                  </a:lnTo>
                  <a:lnTo>
                    <a:pt x="8" y="202"/>
                  </a:lnTo>
                  <a:lnTo>
                    <a:pt x="8" y="194"/>
                  </a:lnTo>
                  <a:lnTo>
                    <a:pt x="8" y="185"/>
                  </a:lnTo>
                  <a:lnTo>
                    <a:pt x="16" y="177"/>
                  </a:lnTo>
                  <a:lnTo>
                    <a:pt x="16" y="169"/>
                  </a:lnTo>
                  <a:lnTo>
                    <a:pt x="16" y="143"/>
                  </a:lnTo>
                  <a:lnTo>
                    <a:pt x="8" y="135"/>
                  </a:lnTo>
                  <a:lnTo>
                    <a:pt x="8" y="135"/>
                  </a:lnTo>
                  <a:lnTo>
                    <a:pt x="16" y="135"/>
                  </a:lnTo>
                  <a:lnTo>
                    <a:pt x="16" y="135"/>
                  </a:lnTo>
                  <a:lnTo>
                    <a:pt x="16" y="127"/>
                  </a:lnTo>
                  <a:lnTo>
                    <a:pt x="16" y="127"/>
                  </a:lnTo>
                  <a:lnTo>
                    <a:pt x="8" y="118"/>
                  </a:lnTo>
                  <a:lnTo>
                    <a:pt x="8" y="118"/>
                  </a:lnTo>
                  <a:lnTo>
                    <a:pt x="8" y="118"/>
                  </a:lnTo>
                  <a:lnTo>
                    <a:pt x="8" y="118"/>
                  </a:lnTo>
                  <a:lnTo>
                    <a:pt x="0" y="118"/>
                  </a:lnTo>
                  <a:lnTo>
                    <a:pt x="0" y="110"/>
                  </a:lnTo>
                  <a:lnTo>
                    <a:pt x="0" y="110"/>
                  </a:lnTo>
                  <a:lnTo>
                    <a:pt x="0" y="1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3024" y="2464"/>
              <a:ext cx="285" cy="260"/>
            </a:xfrm>
            <a:custGeom>
              <a:avLst/>
              <a:gdLst>
                <a:gd name="T0" fmla="*/ 8 w 285"/>
                <a:gd name="T1" fmla="*/ 176 h 260"/>
                <a:gd name="T2" fmla="*/ 8 w 285"/>
                <a:gd name="T3" fmla="*/ 168 h 260"/>
                <a:gd name="T4" fmla="*/ 25 w 285"/>
                <a:gd name="T5" fmla="*/ 168 h 260"/>
                <a:gd name="T6" fmla="*/ 33 w 285"/>
                <a:gd name="T7" fmla="*/ 168 h 260"/>
                <a:gd name="T8" fmla="*/ 42 w 285"/>
                <a:gd name="T9" fmla="*/ 168 h 260"/>
                <a:gd name="T10" fmla="*/ 50 w 285"/>
                <a:gd name="T11" fmla="*/ 168 h 260"/>
                <a:gd name="T12" fmla="*/ 117 w 285"/>
                <a:gd name="T13" fmla="*/ 168 h 260"/>
                <a:gd name="T14" fmla="*/ 100 w 285"/>
                <a:gd name="T15" fmla="*/ 0 h 260"/>
                <a:gd name="T16" fmla="*/ 243 w 285"/>
                <a:gd name="T17" fmla="*/ 84 h 260"/>
                <a:gd name="T18" fmla="*/ 260 w 285"/>
                <a:gd name="T19" fmla="*/ 84 h 260"/>
                <a:gd name="T20" fmla="*/ 268 w 285"/>
                <a:gd name="T21" fmla="*/ 92 h 260"/>
                <a:gd name="T22" fmla="*/ 268 w 285"/>
                <a:gd name="T23" fmla="*/ 109 h 260"/>
                <a:gd name="T24" fmla="*/ 285 w 285"/>
                <a:gd name="T25" fmla="*/ 100 h 260"/>
                <a:gd name="T26" fmla="*/ 285 w 285"/>
                <a:gd name="T27" fmla="*/ 151 h 260"/>
                <a:gd name="T28" fmla="*/ 277 w 285"/>
                <a:gd name="T29" fmla="*/ 168 h 260"/>
                <a:gd name="T30" fmla="*/ 260 w 285"/>
                <a:gd name="T31" fmla="*/ 176 h 260"/>
                <a:gd name="T32" fmla="*/ 243 w 285"/>
                <a:gd name="T33" fmla="*/ 176 h 260"/>
                <a:gd name="T34" fmla="*/ 226 w 285"/>
                <a:gd name="T35" fmla="*/ 176 h 260"/>
                <a:gd name="T36" fmla="*/ 218 w 285"/>
                <a:gd name="T37" fmla="*/ 176 h 260"/>
                <a:gd name="T38" fmla="*/ 210 w 285"/>
                <a:gd name="T39" fmla="*/ 176 h 260"/>
                <a:gd name="T40" fmla="*/ 184 w 285"/>
                <a:gd name="T41" fmla="*/ 185 h 260"/>
                <a:gd name="T42" fmla="*/ 159 w 285"/>
                <a:gd name="T43" fmla="*/ 201 h 260"/>
                <a:gd name="T44" fmla="*/ 142 w 285"/>
                <a:gd name="T45" fmla="*/ 201 h 260"/>
                <a:gd name="T46" fmla="*/ 142 w 285"/>
                <a:gd name="T47" fmla="*/ 218 h 260"/>
                <a:gd name="T48" fmla="*/ 134 w 285"/>
                <a:gd name="T49" fmla="*/ 235 h 260"/>
                <a:gd name="T50" fmla="*/ 126 w 285"/>
                <a:gd name="T51" fmla="*/ 243 h 260"/>
                <a:gd name="T52" fmla="*/ 117 w 285"/>
                <a:gd name="T53" fmla="*/ 252 h 260"/>
                <a:gd name="T54" fmla="*/ 117 w 285"/>
                <a:gd name="T55" fmla="*/ 260 h 260"/>
                <a:gd name="T56" fmla="*/ 109 w 285"/>
                <a:gd name="T57" fmla="*/ 260 h 260"/>
                <a:gd name="T58" fmla="*/ 100 w 285"/>
                <a:gd name="T59" fmla="*/ 260 h 260"/>
                <a:gd name="T60" fmla="*/ 92 w 285"/>
                <a:gd name="T61" fmla="*/ 260 h 260"/>
                <a:gd name="T62" fmla="*/ 75 w 285"/>
                <a:gd name="T63" fmla="*/ 260 h 260"/>
                <a:gd name="T64" fmla="*/ 75 w 285"/>
                <a:gd name="T65" fmla="*/ 260 h 260"/>
                <a:gd name="T66" fmla="*/ 75 w 285"/>
                <a:gd name="T67" fmla="*/ 252 h 260"/>
                <a:gd name="T68" fmla="*/ 67 w 285"/>
                <a:gd name="T69" fmla="*/ 252 h 260"/>
                <a:gd name="T70" fmla="*/ 67 w 285"/>
                <a:gd name="T71" fmla="*/ 243 h 260"/>
                <a:gd name="T72" fmla="*/ 67 w 285"/>
                <a:gd name="T73" fmla="*/ 235 h 260"/>
                <a:gd name="T74" fmla="*/ 58 w 285"/>
                <a:gd name="T75" fmla="*/ 227 h 260"/>
                <a:gd name="T76" fmla="*/ 50 w 285"/>
                <a:gd name="T77" fmla="*/ 227 h 260"/>
                <a:gd name="T78" fmla="*/ 42 w 285"/>
                <a:gd name="T79" fmla="*/ 235 h 260"/>
                <a:gd name="T80" fmla="*/ 25 w 285"/>
                <a:gd name="T81" fmla="*/ 235 h 260"/>
                <a:gd name="T82" fmla="*/ 16 w 285"/>
                <a:gd name="T83" fmla="*/ 235 h 260"/>
                <a:gd name="T84" fmla="*/ 25 w 285"/>
                <a:gd name="T85" fmla="*/ 227 h 260"/>
                <a:gd name="T86" fmla="*/ 16 w 285"/>
                <a:gd name="T87" fmla="*/ 218 h 260"/>
                <a:gd name="T88" fmla="*/ 16 w 285"/>
                <a:gd name="T89" fmla="*/ 210 h 260"/>
                <a:gd name="T90" fmla="*/ 8 w 285"/>
                <a:gd name="T91" fmla="*/ 210 h 260"/>
                <a:gd name="T92" fmla="*/ 0 w 285"/>
                <a:gd name="T93" fmla="*/ 201 h 260"/>
                <a:gd name="T94" fmla="*/ 0 w 285"/>
                <a:gd name="T95" fmla="*/ 18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260">
                  <a:moveTo>
                    <a:pt x="0" y="185"/>
                  </a:moveTo>
                  <a:lnTo>
                    <a:pt x="8" y="176"/>
                  </a:lnTo>
                  <a:lnTo>
                    <a:pt x="8" y="176"/>
                  </a:lnTo>
                  <a:lnTo>
                    <a:pt x="8" y="176"/>
                  </a:lnTo>
                  <a:lnTo>
                    <a:pt x="8" y="176"/>
                  </a:lnTo>
                  <a:lnTo>
                    <a:pt x="8" y="168"/>
                  </a:lnTo>
                  <a:lnTo>
                    <a:pt x="16" y="168"/>
                  </a:lnTo>
                  <a:lnTo>
                    <a:pt x="25" y="168"/>
                  </a:lnTo>
                  <a:lnTo>
                    <a:pt x="25" y="168"/>
                  </a:lnTo>
                  <a:lnTo>
                    <a:pt x="25" y="176"/>
                  </a:lnTo>
                  <a:lnTo>
                    <a:pt x="25" y="176"/>
                  </a:lnTo>
                  <a:lnTo>
                    <a:pt x="33" y="168"/>
                  </a:lnTo>
                  <a:lnTo>
                    <a:pt x="42" y="159"/>
                  </a:lnTo>
                  <a:lnTo>
                    <a:pt x="42" y="168"/>
                  </a:lnTo>
                  <a:lnTo>
                    <a:pt x="42" y="168"/>
                  </a:lnTo>
                  <a:lnTo>
                    <a:pt x="42" y="168"/>
                  </a:lnTo>
                  <a:lnTo>
                    <a:pt x="50" y="168"/>
                  </a:lnTo>
                  <a:lnTo>
                    <a:pt x="50" y="168"/>
                  </a:lnTo>
                  <a:lnTo>
                    <a:pt x="50" y="168"/>
                  </a:lnTo>
                  <a:lnTo>
                    <a:pt x="58" y="168"/>
                  </a:lnTo>
                  <a:lnTo>
                    <a:pt x="117" y="168"/>
                  </a:lnTo>
                  <a:lnTo>
                    <a:pt x="126" y="159"/>
                  </a:lnTo>
                  <a:lnTo>
                    <a:pt x="117" y="151"/>
                  </a:lnTo>
                  <a:lnTo>
                    <a:pt x="100" y="0"/>
                  </a:lnTo>
                  <a:lnTo>
                    <a:pt x="126" y="0"/>
                  </a:lnTo>
                  <a:lnTo>
                    <a:pt x="243" y="75"/>
                  </a:lnTo>
                  <a:lnTo>
                    <a:pt x="243" y="84"/>
                  </a:lnTo>
                  <a:lnTo>
                    <a:pt x="243" y="84"/>
                  </a:lnTo>
                  <a:lnTo>
                    <a:pt x="252" y="84"/>
                  </a:lnTo>
                  <a:lnTo>
                    <a:pt x="260" y="84"/>
                  </a:lnTo>
                  <a:lnTo>
                    <a:pt x="260" y="92"/>
                  </a:lnTo>
                  <a:lnTo>
                    <a:pt x="268" y="92"/>
                  </a:lnTo>
                  <a:lnTo>
                    <a:pt x="268" y="92"/>
                  </a:lnTo>
                  <a:lnTo>
                    <a:pt x="268" y="100"/>
                  </a:lnTo>
                  <a:lnTo>
                    <a:pt x="268" y="100"/>
                  </a:lnTo>
                  <a:lnTo>
                    <a:pt x="268" y="109"/>
                  </a:lnTo>
                  <a:lnTo>
                    <a:pt x="268" y="109"/>
                  </a:lnTo>
                  <a:lnTo>
                    <a:pt x="277" y="109"/>
                  </a:lnTo>
                  <a:lnTo>
                    <a:pt x="285" y="100"/>
                  </a:lnTo>
                  <a:lnTo>
                    <a:pt x="285" y="100"/>
                  </a:lnTo>
                  <a:lnTo>
                    <a:pt x="285" y="134"/>
                  </a:lnTo>
                  <a:lnTo>
                    <a:pt x="285" y="151"/>
                  </a:lnTo>
                  <a:lnTo>
                    <a:pt x="285" y="159"/>
                  </a:lnTo>
                  <a:lnTo>
                    <a:pt x="285" y="159"/>
                  </a:lnTo>
                  <a:lnTo>
                    <a:pt x="277" y="168"/>
                  </a:lnTo>
                  <a:lnTo>
                    <a:pt x="268" y="168"/>
                  </a:lnTo>
                  <a:lnTo>
                    <a:pt x="268" y="176"/>
                  </a:lnTo>
                  <a:lnTo>
                    <a:pt x="260" y="176"/>
                  </a:lnTo>
                  <a:lnTo>
                    <a:pt x="260" y="176"/>
                  </a:lnTo>
                  <a:lnTo>
                    <a:pt x="252" y="176"/>
                  </a:lnTo>
                  <a:lnTo>
                    <a:pt x="243" y="176"/>
                  </a:lnTo>
                  <a:lnTo>
                    <a:pt x="243" y="176"/>
                  </a:lnTo>
                  <a:lnTo>
                    <a:pt x="235" y="176"/>
                  </a:lnTo>
                  <a:lnTo>
                    <a:pt x="226" y="176"/>
                  </a:lnTo>
                  <a:lnTo>
                    <a:pt x="218" y="176"/>
                  </a:lnTo>
                  <a:lnTo>
                    <a:pt x="218" y="176"/>
                  </a:lnTo>
                  <a:lnTo>
                    <a:pt x="218" y="176"/>
                  </a:lnTo>
                  <a:lnTo>
                    <a:pt x="218" y="176"/>
                  </a:lnTo>
                  <a:lnTo>
                    <a:pt x="210" y="176"/>
                  </a:lnTo>
                  <a:lnTo>
                    <a:pt x="210" y="176"/>
                  </a:lnTo>
                  <a:lnTo>
                    <a:pt x="201" y="176"/>
                  </a:lnTo>
                  <a:lnTo>
                    <a:pt x="193" y="185"/>
                  </a:lnTo>
                  <a:lnTo>
                    <a:pt x="184" y="185"/>
                  </a:lnTo>
                  <a:lnTo>
                    <a:pt x="176" y="193"/>
                  </a:lnTo>
                  <a:lnTo>
                    <a:pt x="168" y="201"/>
                  </a:lnTo>
                  <a:lnTo>
                    <a:pt x="159" y="201"/>
                  </a:lnTo>
                  <a:lnTo>
                    <a:pt x="151" y="201"/>
                  </a:lnTo>
                  <a:lnTo>
                    <a:pt x="151" y="201"/>
                  </a:lnTo>
                  <a:lnTo>
                    <a:pt x="142" y="201"/>
                  </a:lnTo>
                  <a:lnTo>
                    <a:pt x="142" y="210"/>
                  </a:lnTo>
                  <a:lnTo>
                    <a:pt x="142" y="210"/>
                  </a:lnTo>
                  <a:lnTo>
                    <a:pt x="142" y="218"/>
                  </a:lnTo>
                  <a:lnTo>
                    <a:pt x="142" y="218"/>
                  </a:lnTo>
                  <a:lnTo>
                    <a:pt x="134" y="227"/>
                  </a:lnTo>
                  <a:lnTo>
                    <a:pt x="134" y="235"/>
                  </a:lnTo>
                  <a:lnTo>
                    <a:pt x="126" y="235"/>
                  </a:lnTo>
                  <a:lnTo>
                    <a:pt x="126" y="235"/>
                  </a:lnTo>
                  <a:lnTo>
                    <a:pt x="126" y="243"/>
                  </a:lnTo>
                  <a:lnTo>
                    <a:pt x="126" y="243"/>
                  </a:lnTo>
                  <a:lnTo>
                    <a:pt x="117" y="243"/>
                  </a:lnTo>
                  <a:lnTo>
                    <a:pt x="117" y="252"/>
                  </a:lnTo>
                  <a:lnTo>
                    <a:pt x="126" y="252"/>
                  </a:lnTo>
                  <a:lnTo>
                    <a:pt x="117" y="260"/>
                  </a:lnTo>
                  <a:lnTo>
                    <a:pt x="117" y="260"/>
                  </a:lnTo>
                  <a:lnTo>
                    <a:pt x="117" y="260"/>
                  </a:lnTo>
                  <a:lnTo>
                    <a:pt x="109" y="260"/>
                  </a:lnTo>
                  <a:lnTo>
                    <a:pt x="109" y="260"/>
                  </a:lnTo>
                  <a:lnTo>
                    <a:pt x="109" y="260"/>
                  </a:lnTo>
                  <a:lnTo>
                    <a:pt x="109" y="260"/>
                  </a:lnTo>
                  <a:lnTo>
                    <a:pt x="100" y="260"/>
                  </a:lnTo>
                  <a:lnTo>
                    <a:pt x="100" y="260"/>
                  </a:lnTo>
                  <a:lnTo>
                    <a:pt x="100" y="260"/>
                  </a:lnTo>
                  <a:lnTo>
                    <a:pt x="92" y="260"/>
                  </a:lnTo>
                  <a:lnTo>
                    <a:pt x="84" y="260"/>
                  </a:lnTo>
                  <a:lnTo>
                    <a:pt x="84" y="260"/>
                  </a:lnTo>
                  <a:lnTo>
                    <a:pt x="75" y="260"/>
                  </a:lnTo>
                  <a:lnTo>
                    <a:pt x="75" y="260"/>
                  </a:lnTo>
                  <a:lnTo>
                    <a:pt x="75" y="260"/>
                  </a:lnTo>
                  <a:lnTo>
                    <a:pt x="75" y="260"/>
                  </a:lnTo>
                  <a:lnTo>
                    <a:pt x="75" y="260"/>
                  </a:lnTo>
                  <a:lnTo>
                    <a:pt x="75" y="252"/>
                  </a:lnTo>
                  <a:lnTo>
                    <a:pt x="75" y="252"/>
                  </a:lnTo>
                  <a:lnTo>
                    <a:pt x="67" y="252"/>
                  </a:lnTo>
                  <a:lnTo>
                    <a:pt x="67" y="252"/>
                  </a:lnTo>
                  <a:lnTo>
                    <a:pt x="67" y="252"/>
                  </a:lnTo>
                  <a:lnTo>
                    <a:pt x="67" y="252"/>
                  </a:lnTo>
                  <a:lnTo>
                    <a:pt x="67" y="243"/>
                  </a:lnTo>
                  <a:lnTo>
                    <a:pt x="67" y="243"/>
                  </a:lnTo>
                  <a:lnTo>
                    <a:pt x="67" y="243"/>
                  </a:lnTo>
                  <a:lnTo>
                    <a:pt x="67" y="243"/>
                  </a:lnTo>
                  <a:lnTo>
                    <a:pt x="67" y="235"/>
                  </a:lnTo>
                  <a:lnTo>
                    <a:pt x="67" y="235"/>
                  </a:lnTo>
                  <a:lnTo>
                    <a:pt x="58" y="227"/>
                  </a:lnTo>
                  <a:lnTo>
                    <a:pt x="58" y="227"/>
                  </a:lnTo>
                  <a:lnTo>
                    <a:pt x="58" y="227"/>
                  </a:lnTo>
                  <a:lnTo>
                    <a:pt x="50" y="227"/>
                  </a:lnTo>
                  <a:lnTo>
                    <a:pt x="50" y="227"/>
                  </a:lnTo>
                  <a:lnTo>
                    <a:pt x="42" y="227"/>
                  </a:lnTo>
                  <a:lnTo>
                    <a:pt x="42" y="235"/>
                  </a:lnTo>
                  <a:lnTo>
                    <a:pt x="42" y="235"/>
                  </a:lnTo>
                  <a:lnTo>
                    <a:pt x="33" y="235"/>
                  </a:lnTo>
                  <a:lnTo>
                    <a:pt x="33" y="235"/>
                  </a:lnTo>
                  <a:lnTo>
                    <a:pt x="25" y="235"/>
                  </a:lnTo>
                  <a:lnTo>
                    <a:pt x="25" y="235"/>
                  </a:lnTo>
                  <a:lnTo>
                    <a:pt x="25" y="235"/>
                  </a:lnTo>
                  <a:lnTo>
                    <a:pt x="16" y="235"/>
                  </a:lnTo>
                  <a:lnTo>
                    <a:pt x="16" y="235"/>
                  </a:lnTo>
                  <a:lnTo>
                    <a:pt x="25" y="227"/>
                  </a:lnTo>
                  <a:lnTo>
                    <a:pt x="25" y="227"/>
                  </a:lnTo>
                  <a:lnTo>
                    <a:pt x="16" y="227"/>
                  </a:lnTo>
                  <a:lnTo>
                    <a:pt x="16" y="218"/>
                  </a:lnTo>
                  <a:lnTo>
                    <a:pt x="16" y="218"/>
                  </a:lnTo>
                  <a:lnTo>
                    <a:pt x="16" y="218"/>
                  </a:lnTo>
                  <a:lnTo>
                    <a:pt x="16" y="218"/>
                  </a:lnTo>
                  <a:lnTo>
                    <a:pt x="16" y="210"/>
                  </a:lnTo>
                  <a:lnTo>
                    <a:pt x="8" y="210"/>
                  </a:lnTo>
                  <a:lnTo>
                    <a:pt x="8" y="210"/>
                  </a:lnTo>
                  <a:lnTo>
                    <a:pt x="8" y="210"/>
                  </a:lnTo>
                  <a:lnTo>
                    <a:pt x="8" y="201"/>
                  </a:lnTo>
                  <a:lnTo>
                    <a:pt x="0" y="201"/>
                  </a:lnTo>
                  <a:lnTo>
                    <a:pt x="0" y="201"/>
                  </a:lnTo>
                  <a:lnTo>
                    <a:pt x="0" y="193"/>
                  </a:lnTo>
                  <a:lnTo>
                    <a:pt x="0" y="185"/>
                  </a:lnTo>
                  <a:lnTo>
                    <a:pt x="0" y="185"/>
                  </a:lnTo>
                  <a:lnTo>
                    <a:pt x="0" y="18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3141" y="2640"/>
              <a:ext cx="135" cy="101"/>
            </a:xfrm>
            <a:custGeom>
              <a:avLst/>
              <a:gdLst>
                <a:gd name="T0" fmla="*/ 9 w 135"/>
                <a:gd name="T1" fmla="*/ 76 h 101"/>
                <a:gd name="T2" fmla="*/ 0 w 135"/>
                <a:gd name="T3" fmla="*/ 67 h 101"/>
                <a:gd name="T4" fmla="*/ 9 w 135"/>
                <a:gd name="T5" fmla="*/ 67 h 101"/>
                <a:gd name="T6" fmla="*/ 9 w 135"/>
                <a:gd name="T7" fmla="*/ 59 h 101"/>
                <a:gd name="T8" fmla="*/ 17 w 135"/>
                <a:gd name="T9" fmla="*/ 51 h 101"/>
                <a:gd name="T10" fmla="*/ 25 w 135"/>
                <a:gd name="T11" fmla="*/ 42 h 101"/>
                <a:gd name="T12" fmla="*/ 25 w 135"/>
                <a:gd name="T13" fmla="*/ 34 h 101"/>
                <a:gd name="T14" fmla="*/ 34 w 135"/>
                <a:gd name="T15" fmla="*/ 25 h 101"/>
                <a:gd name="T16" fmla="*/ 42 w 135"/>
                <a:gd name="T17" fmla="*/ 25 h 101"/>
                <a:gd name="T18" fmla="*/ 59 w 135"/>
                <a:gd name="T19" fmla="*/ 17 h 101"/>
                <a:gd name="T20" fmla="*/ 76 w 135"/>
                <a:gd name="T21" fmla="*/ 9 h 101"/>
                <a:gd name="T22" fmla="*/ 93 w 135"/>
                <a:gd name="T23" fmla="*/ 0 h 101"/>
                <a:gd name="T24" fmla="*/ 101 w 135"/>
                <a:gd name="T25" fmla="*/ 0 h 101"/>
                <a:gd name="T26" fmla="*/ 101 w 135"/>
                <a:gd name="T27" fmla="*/ 0 h 101"/>
                <a:gd name="T28" fmla="*/ 101 w 135"/>
                <a:gd name="T29" fmla="*/ 9 h 101"/>
                <a:gd name="T30" fmla="*/ 101 w 135"/>
                <a:gd name="T31" fmla="*/ 17 h 101"/>
                <a:gd name="T32" fmla="*/ 118 w 135"/>
                <a:gd name="T33" fmla="*/ 34 h 101"/>
                <a:gd name="T34" fmla="*/ 126 w 135"/>
                <a:gd name="T35" fmla="*/ 34 h 101"/>
                <a:gd name="T36" fmla="*/ 135 w 135"/>
                <a:gd name="T37" fmla="*/ 42 h 101"/>
                <a:gd name="T38" fmla="*/ 135 w 135"/>
                <a:gd name="T39" fmla="*/ 42 h 101"/>
                <a:gd name="T40" fmla="*/ 135 w 135"/>
                <a:gd name="T41" fmla="*/ 51 h 101"/>
                <a:gd name="T42" fmla="*/ 135 w 135"/>
                <a:gd name="T43" fmla="*/ 59 h 101"/>
                <a:gd name="T44" fmla="*/ 126 w 135"/>
                <a:gd name="T45" fmla="*/ 59 h 101"/>
                <a:gd name="T46" fmla="*/ 126 w 135"/>
                <a:gd name="T47" fmla="*/ 59 h 101"/>
                <a:gd name="T48" fmla="*/ 118 w 135"/>
                <a:gd name="T49" fmla="*/ 67 h 101"/>
                <a:gd name="T50" fmla="*/ 118 w 135"/>
                <a:gd name="T51" fmla="*/ 76 h 101"/>
                <a:gd name="T52" fmla="*/ 109 w 135"/>
                <a:gd name="T53" fmla="*/ 76 h 101"/>
                <a:gd name="T54" fmla="*/ 93 w 135"/>
                <a:gd name="T55" fmla="*/ 67 h 101"/>
                <a:gd name="T56" fmla="*/ 93 w 135"/>
                <a:gd name="T57" fmla="*/ 67 h 101"/>
                <a:gd name="T58" fmla="*/ 84 w 135"/>
                <a:gd name="T59" fmla="*/ 76 h 101"/>
                <a:gd name="T60" fmla="*/ 67 w 135"/>
                <a:gd name="T61" fmla="*/ 76 h 101"/>
                <a:gd name="T62" fmla="*/ 51 w 135"/>
                <a:gd name="T63" fmla="*/ 76 h 101"/>
                <a:gd name="T64" fmla="*/ 42 w 135"/>
                <a:gd name="T65" fmla="*/ 76 h 101"/>
                <a:gd name="T66" fmla="*/ 51 w 135"/>
                <a:gd name="T67" fmla="*/ 84 h 101"/>
                <a:gd name="T68" fmla="*/ 51 w 135"/>
                <a:gd name="T69" fmla="*/ 93 h 101"/>
                <a:gd name="T70" fmla="*/ 42 w 135"/>
                <a:gd name="T71" fmla="*/ 93 h 101"/>
                <a:gd name="T72" fmla="*/ 42 w 135"/>
                <a:gd name="T73" fmla="*/ 93 h 101"/>
                <a:gd name="T74" fmla="*/ 25 w 135"/>
                <a:gd name="T75" fmla="*/ 93 h 101"/>
                <a:gd name="T76" fmla="*/ 25 w 135"/>
                <a:gd name="T77" fmla="*/ 93 h 101"/>
                <a:gd name="T78" fmla="*/ 17 w 135"/>
                <a:gd name="T79" fmla="*/ 93 h 101"/>
                <a:gd name="T80" fmla="*/ 9 w 135"/>
                <a:gd name="T81" fmla="*/ 84 h 101"/>
                <a:gd name="T82" fmla="*/ 0 w 135"/>
                <a:gd name="T83" fmla="*/ 8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101">
                  <a:moveTo>
                    <a:pt x="0" y="84"/>
                  </a:moveTo>
                  <a:lnTo>
                    <a:pt x="9" y="76"/>
                  </a:lnTo>
                  <a:lnTo>
                    <a:pt x="0" y="76"/>
                  </a:lnTo>
                  <a:lnTo>
                    <a:pt x="0" y="67"/>
                  </a:lnTo>
                  <a:lnTo>
                    <a:pt x="9" y="67"/>
                  </a:lnTo>
                  <a:lnTo>
                    <a:pt x="9" y="67"/>
                  </a:lnTo>
                  <a:lnTo>
                    <a:pt x="9" y="59"/>
                  </a:lnTo>
                  <a:lnTo>
                    <a:pt x="9" y="59"/>
                  </a:lnTo>
                  <a:lnTo>
                    <a:pt x="17" y="59"/>
                  </a:lnTo>
                  <a:lnTo>
                    <a:pt x="17" y="51"/>
                  </a:lnTo>
                  <a:lnTo>
                    <a:pt x="25" y="42"/>
                  </a:lnTo>
                  <a:lnTo>
                    <a:pt x="25" y="42"/>
                  </a:lnTo>
                  <a:lnTo>
                    <a:pt x="25" y="34"/>
                  </a:lnTo>
                  <a:lnTo>
                    <a:pt x="25" y="34"/>
                  </a:lnTo>
                  <a:lnTo>
                    <a:pt x="25" y="25"/>
                  </a:lnTo>
                  <a:lnTo>
                    <a:pt x="34" y="25"/>
                  </a:lnTo>
                  <a:lnTo>
                    <a:pt x="34" y="25"/>
                  </a:lnTo>
                  <a:lnTo>
                    <a:pt x="42" y="25"/>
                  </a:lnTo>
                  <a:lnTo>
                    <a:pt x="51" y="25"/>
                  </a:lnTo>
                  <a:lnTo>
                    <a:pt x="59" y="17"/>
                  </a:lnTo>
                  <a:lnTo>
                    <a:pt x="67" y="9"/>
                  </a:lnTo>
                  <a:lnTo>
                    <a:pt x="76" y="9"/>
                  </a:lnTo>
                  <a:lnTo>
                    <a:pt x="84" y="0"/>
                  </a:lnTo>
                  <a:lnTo>
                    <a:pt x="93" y="0"/>
                  </a:lnTo>
                  <a:lnTo>
                    <a:pt x="93" y="0"/>
                  </a:lnTo>
                  <a:lnTo>
                    <a:pt x="101" y="0"/>
                  </a:lnTo>
                  <a:lnTo>
                    <a:pt x="101" y="0"/>
                  </a:lnTo>
                  <a:lnTo>
                    <a:pt x="101" y="0"/>
                  </a:lnTo>
                  <a:lnTo>
                    <a:pt x="101" y="9"/>
                  </a:lnTo>
                  <a:lnTo>
                    <a:pt x="101" y="9"/>
                  </a:lnTo>
                  <a:lnTo>
                    <a:pt x="101" y="17"/>
                  </a:lnTo>
                  <a:lnTo>
                    <a:pt x="101" y="17"/>
                  </a:lnTo>
                  <a:lnTo>
                    <a:pt x="118" y="34"/>
                  </a:lnTo>
                  <a:lnTo>
                    <a:pt x="118" y="34"/>
                  </a:lnTo>
                  <a:lnTo>
                    <a:pt x="126" y="42"/>
                  </a:lnTo>
                  <a:lnTo>
                    <a:pt x="126" y="34"/>
                  </a:lnTo>
                  <a:lnTo>
                    <a:pt x="135" y="42"/>
                  </a:lnTo>
                  <a:lnTo>
                    <a:pt x="135" y="42"/>
                  </a:lnTo>
                  <a:lnTo>
                    <a:pt x="135" y="42"/>
                  </a:lnTo>
                  <a:lnTo>
                    <a:pt x="135" y="42"/>
                  </a:lnTo>
                  <a:lnTo>
                    <a:pt x="135" y="51"/>
                  </a:lnTo>
                  <a:lnTo>
                    <a:pt x="135" y="51"/>
                  </a:lnTo>
                  <a:lnTo>
                    <a:pt x="135" y="51"/>
                  </a:lnTo>
                  <a:lnTo>
                    <a:pt x="135" y="59"/>
                  </a:lnTo>
                  <a:lnTo>
                    <a:pt x="135" y="59"/>
                  </a:lnTo>
                  <a:lnTo>
                    <a:pt x="126" y="59"/>
                  </a:lnTo>
                  <a:lnTo>
                    <a:pt x="126" y="67"/>
                  </a:lnTo>
                  <a:lnTo>
                    <a:pt x="126" y="59"/>
                  </a:lnTo>
                  <a:lnTo>
                    <a:pt x="118" y="67"/>
                  </a:lnTo>
                  <a:lnTo>
                    <a:pt x="118" y="67"/>
                  </a:lnTo>
                  <a:lnTo>
                    <a:pt x="118" y="67"/>
                  </a:lnTo>
                  <a:lnTo>
                    <a:pt x="118" y="76"/>
                  </a:lnTo>
                  <a:lnTo>
                    <a:pt x="109" y="76"/>
                  </a:lnTo>
                  <a:lnTo>
                    <a:pt x="109" y="76"/>
                  </a:lnTo>
                  <a:lnTo>
                    <a:pt x="93" y="67"/>
                  </a:lnTo>
                  <a:lnTo>
                    <a:pt x="93" y="67"/>
                  </a:lnTo>
                  <a:lnTo>
                    <a:pt x="93" y="67"/>
                  </a:lnTo>
                  <a:lnTo>
                    <a:pt x="93" y="67"/>
                  </a:lnTo>
                  <a:lnTo>
                    <a:pt x="84" y="76"/>
                  </a:lnTo>
                  <a:lnTo>
                    <a:pt x="84" y="76"/>
                  </a:lnTo>
                  <a:lnTo>
                    <a:pt x="76" y="76"/>
                  </a:lnTo>
                  <a:lnTo>
                    <a:pt x="67" y="76"/>
                  </a:lnTo>
                  <a:lnTo>
                    <a:pt x="67" y="76"/>
                  </a:lnTo>
                  <a:lnTo>
                    <a:pt x="51" y="76"/>
                  </a:lnTo>
                  <a:lnTo>
                    <a:pt x="42" y="76"/>
                  </a:lnTo>
                  <a:lnTo>
                    <a:pt x="42" y="76"/>
                  </a:lnTo>
                  <a:lnTo>
                    <a:pt x="51" y="84"/>
                  </a:lnTo>
                  <a:lnTo>
                    <a:pt x="51" y="84"/>
                  </a:lnTo>
                  <a:lnTo>
                    <a:pt x="51" y="93"/>
                  </a:lnTo>
                  <a:lnTo>
                    <a:pt x="51" y="93"/>
                  </a:lnTo>
                  <a:lnTo>
                    <a:pt x="51" y="93"/>
                  </a:lnTo>
                  <a:lnTo>
                    <a:pt x="42" y="93"/>
                  </a:lnTo>
                  <a:lnTo>
                    <a:pt x="42" y="93"/>
                  </a:lnTo>
                  <a:lnTo>
                    <a:pt x="42" y="93"/>
                  </a:lnTo>
                  <a:lnTo>
                    <a:pt x="34" y="101"/>
                  </a:lnTo>
                  <a:lnTo>
                    <a:pt x="25" y="93"/>
                  </a:lnTo>
                  <a:lnTo>
                    <a:pt x="25" y="93"/>
                  </a:lnTo>
                  <a:lnTo>
                    <a:pt x="25" y="93"/>
                  </a:lnTo>
                  <a:lnTo>
                    <a:pt x="17" y="93"/>
                  </a:lnTo>
                  <a:lnTo>
                    <a:pt x="17" y="93"/>
                  </a:lnTo>
                  <a:lnTo>
                    <a:pt x="17" y="93"/>
                  </a:lnTo>
                  <a:lnTo>
                    <a:pt x="9" y="84"/>
                  </a:lnTo>
                  <a:lnTo>
                    <a:pt x="9" y="84"/>
                  </a:lnTo>
                  <a:lnTo>
                    <a:pt x="0" y="8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p:cNvSpPr>
            <p:nvPr/>
          </p:nvSpPr>
          <p:spPr bwMode="auto">
            <a:xfrm>
              <a:off x="2931" y="2615"/>
              <a:ext cx="118" cy="84"/>
            </a:xfrm>
            <a:custGeom>
              <a:avLst/>
              <a:gdLst>
                <a:gd name="T0" fmla="*/ 17 w 118"/>
                <a:gd name="T1" fmla="*/ 8 h 84"/>
                <a:gd name="T2" fmla="*/ 25 w 118"/>
                <a:gd name="T3" fmla="*/ 0 h 84"/>
                <a:gd name="T4" fmla="*/ 42 w 118"/>
                <a:gd name="T5" fmla="*/ 0 h 84"/>
                <a:gd name="T6" fmla="*/ 59 w 118"/>
                <a:gd name="T7" fmla="*/ 0 h 84"/>
                <a:gd name="T8" fmla="*/ 67 w 118"/>
                <a:gd name="T9" fmla="*/ 8 h 84"/>
                <a:gd name="T10" fmla="*/ 67 w 118"/>
                <a:gd name="T11" fmla="*/ 8 h 84"/>
                <a:gd name="T12" fmla="*/ 67 w 118"/>
                <a:gd name="T13" fmla="*/ 8 h 84"/>
                <a:gd name="T14" fmla="*/ 76 w 118"/>
                <a:gd name="T15" fmla="*/ 8 h 84"/>
                <a:gd name="T16" fmla="*/ 76 w 118"/>
                <a:gd name="T17" fmla="*/ 17 h 84"/>
                <a:gd name="T18" fmla="*/ 84 w 118"/>
                <a:gd name="T19" fmla="*/ 25 h 84"/>
                <a:gd name="T20" fmla="*/ 84 w 118"/>
                <a:gd name="T21" fmla="*/ 25 h 84"/>
                <a:gd name="T22" fmla="*/ 93 w 118"/>
                <a:gd name="T23" fmla="*/ 34 h 84"/>
                <a:gd name="T24" fmla="*/ 93 w 118"/>
                <a:gd name="T25" fmla="*/ 34 h 84"/>
                <a:gd name="T26" fmla="*/ 93 w 118"/>
                <a:gd name="T27" fmla="*/ 50 h 84"/>
                <a:gd name="T28" fmla="*/ 101 w 118"/>
                <a:gd name="T29" fmla="*/ 50 h 84"/>
                <a:gd name="T30" fmla="*/ 101 w 118"/>
                <a:gd name="T31" fmla="*/ 59 h 84"/>
                <a:gd name="T32" fmla="*/ 109 w 118"/>
                <a:gd name="T33" fmla="*/ 59 h 84"/>
                <a:gd name="T34" fmla="*/ 109 w 118"/>
                <a:gd name="T35" fmla="*/ 67 h 84"/>
                <a:gd name="T36" fmla="*/ 109 w 118"/>
                <a:gd name="T37" fmla="*/ 67 h 84"/>
                <a:gd name="T38" fmla="*/ 118 w 118"/>
                <a:gd name="T39" fmla="*/ 76 h 84"/>
                <a:gd name="T40" fmla="*/ 109 w 118"/>
                <a:gd name="T41" fmla="*/ 84 h 84"/>
                <a:gd name="T42" fmla="*/ 109 w 118"/>
                <a:gd name="T43" fmla="*/ 76 h 84"/>
                <a:gd name="T44" fmla="*/ 101 w 118"/>
                <a:gd name="T45" fmla="*/ 76 h 84"/>
                <a:gd name="T46" fmla="*/ 93 w 118"/>
                <a:gd name="T47" fmla="*/ 76 h 84"/>
                <a:gd name="T48" fmla="*/ 84 w 118"/>
                <a:gd name="T49" fmla="*/ 76 h 84"/>
                <a:gd name="T50" fmla="*/ 67 w 118"/>
                <a:gd name="T51" fmla="*/ 67 h 84"/>
                <a:gd name="T52" fmla="*/ 67 w 118"/>
                <a:gd name="T53" fmla="*/ 67 h 84"/>
                <a:gd name="T54" fmla="*/ 42 w 118"/>
                <a:gd name="T55" fmla="*/ 67 h 84"/>
                <a:gd name="T56" fmla="*/ 34 w 118"/>
                <a:gd name="T57" fmla="*/ 76 h 84"/>
                <a:gd name="T58" fmla="*/ 17 w 118"/>
                <a:gd name="T59" fmla="*/ 76 h 84"/>
                <a:gd name="T60" fmla="*/ 17 w 118"/>
                <a:gd name="T61" fmla="*/ 76 h 84"/>
                <a:gd name="T62" fmla="*/ 17 w 118"/>
                <a:gd name="T63" fmla="*/ 76 h 84"/>
                <a:gd name="T64" fmla="*/ 17 w 118"/>
                <a:gd name="T65" fmla="*/ 67 h 84"/>
                <a:gd name="T66" fmla="*/ 9 w 118"/>
                <a:gd name="T67" fmla="*/ 67 h 84"/>
                <a:gd name="T68" fmla="*/ 9 w 118"/>
                <a:gd name="T69" fmla="*/ 67 h 84"/>
                <a:gd name="T70" fmla="*/ 17 w 118"/>
                <a:gd name="T71" fmla="*/ 59 h 84"/>
                <a:gd name="T72" fmla="*/ 25 w 118"/>
                <a:gd name="T73" fmla="*/ 59 h 84"/>
                <a:gd name="T74" fmla="*/ 34 w 118"/>
                <a:gd name="T75" fmla="*/ 50 h 84"/>
                <a:gd name="T76" fmla="*/ 34 w 118"/>
                <a:gd name="T77" fmla="*/ 59 h 84"/>
                <a:gd name="T78" fmla="*/ 42 w 118"/>
                <a:gd name="T79" fmla="*/ 50 h 84"/>
                <a:gd name="T80" fmla="*/ 51 w 118"/>
                <a:gd name="T81" fmla="*/ 59 h 84"/>
                <a:gd name="T82" fmla="*/ 59 w 118"/>
                <a:gd name="T83" fmla="*/ 59 h 84"/>
                <a:gd name="T84" fmla="*/ 67 w 118"/>
                <a:gd name="T85" fmla="*/ 59 h 84"/>
                <a:gd name="T86" fmla="*/ 59 w 118"/>
                <a:gd name="T87" fmla="*/ 59 h 84"/>
                <a:gd name="T88" fmla="*/ 51 w 118"/>
                <a:gd name="T89" fmla="*/ 50 h 84"/>
                <a:gd name="T90" fmla="*/ 42 w 118"/>
                <a:gd name="T91" fmla="*/ 50 h 84"/>
                <a:gd name="T92" fmla="*/ 34 w 118"/>
                <a:gd name="T93" fmla="*/ 50 h 84"/>
                <a:gd name="T94" fmla="*/ 25 w 118"/>
                <a:gd name="T95" fmla="*/ 50 h 84"/>
                <a:gd name="T96" fmla="*/ 17 w 118"/>
                <a:gd name="T97" fmla="*/ 50 h 84"/>
                <a:gd name="T98" fmla="*/ 17 w 118"/>
                <a:gd name="T99" fmla="*/ 50 h 84"/>
                <a:gd name="T100" fmla="*/ 17 w 118"/>
                <a:gd name="T101" fmla="*/ 50 h 84"/>
                <a:gd name="T102" fmla="*/ 9 w 118"/>
                <a:gd name="T103" fmla="*/ 42 h 84"/>
                <a:gd name="T104" fmla="*/ 0 w 118"/>
                <a:gd name="T105" fmla="*/ 34 h 84"/>
                <a:gd name="T106" fmla="*/ 17 w 118"/>
                <a:gd name="T107"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84">
                  <a:moveTo>
                    <a:pt x="17" y="8"/>
                  </a:moveTo>
                  <a:lnTo>
                    <a:pt x="17" y="8"/>
                  </a:lnTo>
                  <a:lnTo>
                    <a:pt x="25" y="8"/>
                  </a:lnTo>
                  <a:lnTo>
                    <a:pt x="25" y="0"/>
                  </a:lnTo>
                  <a:lnTo>
                    <a:pt x="34" y="0"/>
                  </a:lnTo>
                  <a:lnTo>
                    <a:pt x="42" y="0"/>
                  </a:lnTo>
                  <a:lnTo>
                    <a:pt x="51" y="0"/>
                  </a:lnTo>
                  <a:lnTo>
                    <a:pt x="59" y="0"/>
                  </a:lnTo>
                  <a:lnTo>
                    <a:pt x="59" y="0"/>
                  </a:lnTo>
                  <a:lnTo>
                    <a:pt x="67" y="8"/>
                  </a:lnTo>
                  <a:lnTo>
                    <a:pt x="67" y="8"/>
                  </a:lnTo>
                  <a:lnTo>
                    <a:pt x="67" y="8"/>
                  </a:lnTo>
                  <a:lnTo>
                    <a:pt x="67" y="8"/>
                  </a:lnTo>
                  <a:lnTo>
                    <a:pt x="67" y="8"/>
                  </a:lnTo>
                  <a:lnTo>
                    <a:pt x="76" y="8"/>
                  </a:lnTo>
                  <a:lnTo>
                    <a:pt x="76" y="8"/>
                  </a:lnTo>
                  <a:lnTo>
                    <a:pt x="76" y="17"/>
                  </a:lnTo>
                  <a:lnTo>
                    <a:pt x="76" y="17"/>
                  </a:lnTo>
                  <a:lnTo>
                    <a:pt x="76" y="17"/>
                  </a:lnTo>
                  <a:lnTo>
                    <a:pt x="84" y="25"/>
                  </a:lnTo>
                  <a:lnTo>
                    <a:pt x="84" y="25"/>
                  </a:lnTo>
                  <a:lnTo>
                    <a:pt x="84" y="25"/>
                  </a:lnTo>
                  <a:lnTo>
                    <a:pt x="93" y="25"/>
                  </a:lnTo>
                  <a:lnTo>
                    <a:pt x="93" y="34"/>
                  </a:lnTo>
                  <a:lnTo>
                    <a:pt x="93" y="34"/>
                  </a:lnTo>
                  <a:lnTo>
                    <a:pt x="93" y="34"/>
                  </a:lnTo>
                  <a:lnTo>
                    <a:pt x="93" y="42"/>
                  </a:lnTo>
                  <a:lnTo>
                    <a:pt x="93" y="50"/>
                  </a:lnTo>
                  <a:lnTo>
                    <a:pt x="93" y="50"/>
                  </a:lnTo>
                  <a:lnTo>
                    <a:pt x="101" y="50"/>
                  </a:lnTo>
                  <a:lnTo>
                    <a:pt x="101" y="59"/>
                  </a:lnTo>
                  <a:lnTo>
                    <a:pt x="101" y="59"/>
                  </a:lnTo>
                  <a:lnTo>
                    <a:pt x="101" y="59"/>
                  </a:lnTo>
                  <a:lnTo>
                    <a:pt x="109" y="59"/>
                  </a:lnTo>
                  <a:lnTo>
                    <a:pt x="109" y="67"/>
                  </a:lnTo>
                  <a:lnTo>
                    <a:pt x="109" y="67"/>
                  </a:lnTo>
                  <a:lnTo>
                    <a:pt x="109" y="67"/>
                  </a:lnTo>
                  <a:lnTo>
                    <a:pt x="109" y="67"/>
                  </a:lnTo>
                  <a:lnTo>
                    <a:pt x="109" y="76"/>
                  </a:lnTo>
                  <a:lnTo>
                    <a:pt x="118" y="76"/>
                  </a:lnTo>
                  <a:lnTo>
                    <a:pt x="118" y="76"/>
                  </a:lnTo>
                  <a:lnTo>
                    <a:pt x="109" y="84"/>
                  </a:lnTo>
                  <a:lnTo>
                    <a:pt x="109" y="76"/>
                  </a:lnTo>
                  <a:lnTo>
                    <a:pt x="109" y="76"/>
                  </a:lnTo>
                  <a:lnTo>
                    <a:pt x="109" y="76"/>
                  </a:lnTo>
                  <a:lnTo>
                    <a:pt x="101" y="76"/>
                  </a:lnTo>
                  <a:lnTo>
                    <a:pt x="101" y="76"/>
                  </a:lnTo>
                  <a:lnTo>
                    <a:pt x="93" y="76"/>
                  </a:lnTo>
                  <a:lnTo>
                    <a:pt x="93" y="76"/>
                  </a:lnTo>
                  <a:lnTo>
                    <a:pt x="84" y="76"/>
                  </a:lnTo>
                  <a:lnTo>
                    <a:pt x="76" y="67"/>
                  </a:lnTo>
                  <a:lnTo>
                    <a:pt x="67" y="67"/>
                  </a:lnTo>
                  <a:lnTo>
                    <a:pt x="67" y="67"/>
                  </a:lnTo>
                  <a:lnTo>
                    <a:pt x="67" y="67"/>
                  </a:lnTo>
                  <a:lnTo>
                    <a:pt x="59" y="67"/>
                  </a:lnTo>
                  <a:lnTo>
                    <a:pt x="42" y="67"/>
                  </a:lnTo>
                  <a:lnTo>
                    <a:pt x="42" y="67"/>
                  </a:lnTo>
                  <a:lnTo>
                    <a:pt x="34" y="76"/>
                  </a:lnTo>
                  <a:lnTo>
                    <a:pt x="25" y="76"/>
                  </a:lnTo>
                  <a:lnTo>
                    <a:pt x="17" y="76"/>
                  </a:lnTo>
                  <a:lnTo>
                    <a:pt x="17" y="76"/>
                  </a:lnTo>
                  <a:lnTo>
                    <a:pt x="17" y="76"/>
                  </a:lnTo>
                  <a:lnTo>
                    <a:pt x="9" y="67"/>
                  </a:lnTo>
                  <a:lnTo>
                    <a:pt x="17" y="76"/>
                  </a:lnTo>
                  <a:lnTo>
                    <a:pt x="17" y="76"/>
                  </a:lnTo>
                  <a:lnTo>
                    <a:pt x="17" y="67"/>
                  </a:lnTo>
                  <a:lnTo>
                    <a:pt x="17" y="67"/>
                  </a:lnTo>
                  <a:lnTo>
                    <a:pt x="9" y="67"/>
                  </a:lnTo>
                  <a:lnTo>
                    <a:pt x="9" y="67"/>
                  </a:lnTo>
                  <a:lnTo>
                    <a:pt x="9" y="67"/>
                  </a:lnTo>
                  <a:lnTo>
                    <a:pt x="9" y="59"/>
                  </a:lnTo>
                  <a:lnTo>
                    <a:pt x="17" y="59"/>
                  </a:lnTo>
                  <a:lnTo>
                    <a:pt x="25" y="59"/>
                  </a:lnTo>
                  <a:lnTo>
                    <a:pt x="25" y="59"/>
                  </a:lnTo>
                  <a:lnTo>
                    <a:pt x="34" y="59"/>
                  </a:lnTo>
                  <a:lnTo>
                    <a:pt x="34" y="50"/>
                  </a:lnTo>
                  <a:lnTo>
                    <a:pt x="34" y="59"/>
                  </a:lnTo>
                  <a:lnTo>
                    <a:pt x="34" y="59"/>
                  </a:lnTo>
                  <a:lnTo>
                    <a:pt x="42" y="50"/>
                  </a:lnTo>
                  <a:lnTo>
                    <a:pt x="42" y="50"/>
                  </a:lnTo>
                  <a:lnTo>
                    <a:pt x="42" y="59"/>
                  </a:lnTo>
                  <a:lnTo>
                    <a:pt x="51" y="59"/>
                  </a:lnTo>
                  <a:lnTo>
                    <a:pt x="51" y="59"/>
                  </a:lnTo>
                  <a:lnTo>
                    <a:pt x="59" y="59"/>
                  </a:lnTo>
                  <a:lnTo>
                    <a:pt x="67" y="59"/>
                  </a:lnTo>
                  <a:lnTo>
                    <a:pt x="67" y="59"/>
                  </a:lnTo>
                  <a:lnTo>
                    <a:pt x="67" y="59"/>
                  </a:lnTo>
                  <a:lnTo>
                    <a:pt x="59" y="59"/>
                  </a:lnTo>
                  <a:lnTo>
                    <a:pt x="59" y="50"/>
                  </a:lnTo>
                  <a:lnTo>
                    <a:pt x="51" y="50"/>
                  </a:lnTo>
                  <a:lnTo>
                    <a:pt x="42" y="50"/>
                  </a:lnTo>
                  <a:lnTo>
                    <a:pt x="42" y="50"/>
                  </a:lnTo>
                  <a:lnTo>
                    <a:pt x="42" y="42"/>
                  </a:lnTo>
                  <a:lnTo>
                    <a:pt x="34" y="50"/>
                  </a:lnTo>
                  <a:lnTo>
                    <a:pt x="25" y="50"/>
                  </a:lnTo>
                  <a:lnTo>
                    <a:pt x="25" y="50"/>
                  </a:lnTo>
                  <a:lnTo>
                    <a:pt x="25" y="50"/>
                  </a:lnTo>
                  <a:lnTo>
                    <a:pt x="17" y="50"/>
                  </a:lnTo>
                  <a:lnTo>
                    <a:pt x="17" y="50"/>
                  </a:lnTo>
                  <a:lnTo>
                    <a:pt x="17" y="50"/>
                  </a:lnTo>
                  <a:lnTo>
                    <a:pt x="9" y="50"/>
                  </a:lnTo>
                  <a:lnTo>
                    <a:pt x="17" y="50"/>
                  </a:lnTo>
                  <a:lnTo>
                    <a:pt x="17" y="42"/>
                  </a:lnTo>
                  <a:lnTo>
                    <a:pt x="9" y="42"/>
                  </a:lnTo>
                  <a:lnTo>
                    <a:pt x="9" y="34"/>
                  </a:lnTo>
                  <a:lnTo>
                    <a:pt x="0" y="34"/>
                  </a:lnTo>
                  <a:lnTo>
                    <a:pt x="9" y="25"/>
                  </a:lnTo>
                  <a:lnTo>
                    <a:pt x="17" y="17"/>
                  </a:lnTo>
                  <a:lnTo>
                    <a:pt x="17"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2940" y="2657"/>
              <a:ext cx="58" cy="17"/>
            </a:xfrm>
            <a:custGeom>
              <a:avLst/>
              <a:gdLst>
                <a:gd name="T0" fmla="*/ 0 w 58"/>
                <a:gd name="T1" fmla="*/ 17 h 17"/>
                <a:gd name="T2" fmla="*/ 8 w 58"/>
                <a:gd name="T3" fmla="*/ 17 h 17"/>
                <a:gd name="T4" fmla="*/ 16 w 58"/>
                <a:gd name="T5" fmla="*/ 17 h 17"/>
                <a:gd name="T6" fmla="*/ 16 w 58"/>
                <a:gd name="T7" fmla="*/ 17 h 17"/>
                <a:gd name="T8" fmla="*/ 25 w 58"/>
                <a:gd name="T9" fmla="*/ 17 h 17"/>
                <a:gd name="T10" fmla="*/ 25 w 58"/>
                <a:gd name="T11" fmla="*/ 8 h 17"/>
                <a:gd name="T12" fmla="*/ 25 w 58"/>
                <a:gd name="T13" fmla="*/ 17 h 17"/>
                <a:gd name="T14" fmla="*/ 25 w 58"/>
                <a:gd name="T15" fmla="*/ 17 h 17"/>
                <a:gd name="T16" fmla="*/ 33 w 58"/>
                <a:gd name="T17" fmla="*/ 8 h 17"/>
                <a:gd name="T18" fmla="*/ 33 w 58"/>
                <a:gd name="T19" fmla="*/ 8 h 17"/>
                <a:gd name="T20" fmla="*/ 33 w 58"/>
                <a:gd name="T21" fmla="*/ 17 h 17"/>
                <a:gd name="T22" fmla="*/ 42 w 58"/>
                <a:gd name="T23" fmla="*/ 17 h 17"/>
                <a:gd name="T24" fmla="*/ 42 w 58"/>
                <a:gd name="T25" fmla="*/ 17 h 17"/>
                <a:gd name="T26" fmla="*/ 50 w 58"/>
                <a:gd name="T27" fmla="*/ 17 h 17"/>
                <a:gd name="T28" fmla="*/ 58 w 58"/>
                <a:gd name="T29" fmla="*/ 17 h 17"/>
                <a:gd name="T30" fmla="*/ 58 w 58"/>
                <a:gd name="T31" fmla="*/ 17 h 17"/>
                <a:gd name="T32" fmla="*/ 58 w 58"/>
                <a:gd name="T33" fmla="*/ 17 h 17"/>
                <a:gd name="T34" fmla="*/ 50 w 58"/>
                <a:gd name="T35" fmla="*/ 17 h 17"/>
                <a:gd name="T36" fmla="*/ 50 w 58"/>
                <a:gd name="T37" fmla="*/ 8 h 17"/>
                <a:gd name="T38" fmla="*/ 42 w 58"/>
                <a:gd name="T39" fmla="*/ 8 h 17"/>
                <a:gd name="T40" fmla="*/ 33 w 58"/>
                <a:gd name="T41" fmla="*/ 8 h 17"/>
                <a:gd name="T42" fmla="*/ 33 w 58"/>
                <a:gd name="T43" fmla="*/ 8 h 17"/>
                <a:gd name="T44" fmla="*/ 33 w 58"/>
                <a:gd name="T45" fmla="*/ 0 h 17"/>
                <a:gd name="T46" fmla="*/ 25 w 58"/>
                <a:gd name="T47" fmla="*/ 8 h 17"/>
                <a:gd name="T48" fmla="*/ 16 w 58"/>
                <a:gd name="T49" fmla="*/ 8 h 17"/>
                <a:gd name="T50" fmla="*/ 16 w 58"/>
                <a:gd name="T51" fmla="*/ 8 h 17"/>
                <a:gd name="T52" fmla="*/ 16 w 58"/>
                <a:gd name="T53" fmla="*/ 8 h 17"/>
                <a:gd name="T54" fmla="*/ 8 w 58"/>
                <a:gd name="T55" fmla="*/ 8 h 17"/>
                <a:gd name="T56" fmla="*/ 8 w 58"/>
                <a:gd name="T57" fmla="*/ 17 h 17"/>
                <a:gd name="T58" fmla="*/ 8 w 58"/>
                <a:gd name="T59" fmla="*/ 17 h 17"/>
                <a:gd name="T60" fmla="*/ 16 w 58"/>
                <a:gd name="T61" fmla="*/ 17 h 17"/>
                <a:gd name="T62" fmla="*/ 8 w 58"/>
                <a:gd name="T63" fmla="*/ 17 h 17"/>
                <a:gd name="T64" fmla="*/ 8 w 58"/>
                <a:gd name="T65" fmla="*/ 17 h 17"/>
                <a:gd name="T66" fmla="*/ 0 w 58"/>
                <a:gd name="T67" fmla="*/ 17 h 17"/>
                <a:gd name="T68" fmla="*/ 0 w 58"/>
                <a:gd name="T69" fmla="*/ 17 h 17"/>
                <a:gd name="T70" fmla="*/ 0 w 58"/>
                <a:gd name="T71" fmla="*/ 17 h 17"/>
                <a:gd name="T72" fmla="*/ 0 w 58"/>
                <a:gd name="T7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17">
                  <a:moveTo>
                    <a:pt x="0" y="17"/>
                  </a:moveTo>
                  <a:lnTo>
                    <a:pt x="8" y="17"/>
                  </a:lnTo>
                  <a:lnTo>
                    <a:pt x="16" y="17"/>
                  </a:lnTo>
                  <a:lnTo>
                    <a:pt x="16" y="17"/>
                  </a:lnTo>
                  <a:lnTo>
                    <a:pt x="25" y="17"/>
                  </a:lnTo>
                  <a:lnTo>
                    <a:pt x="25" y="8"/>
                  </a:lnTo>
                  <a:lnTo>
                    <a:pt x="25" y="17"/>
                  </a:lnTo>
                  <a:lnTo>
                    <a:pt x="25" y="17"/>
                  </a:lnTo>
                  <a:lnTo>
                    <a:pt x="33" y="8"/>
                  </a:lnTo>
                  <a:lnTo>
                    <a:pt x="33" y="8"/>
                  </a:lnTo>
                  <a:lnTo>
                    <a:pt x="33" y="17"/>
                  </a:lnTo>
                  <a:lnTo>
                    <a:pt x="42" y="17"/>
                  </a:lnTo>
                  <a:lnTo>
                    <a:pt x="42" y="17"/>
                  </a:lnTo>
                  <a:lnTo>
                    <a:pt x="50" y="17"/>
                  </a:lnTo>
                  <a:lnTo>
                    <a:pt x="58" y="17"/>
                  </a:lnTo>
                  <a:lnTo>
                    <a:pt x="58" y="17"/>
                  </a:lnTo>
                  <a:lnTo>
                    <a:pt x="58" y="17"/>
                  </a:lnTo>
                  <a:lnTo>
                    <a:pt x="50" y="17"/>
                  </a:lnTo>
                  <a:lnTo>
                    <a:pt x="50" y="8"/>
                  </a:lnTo>
                  <a:lnTo>
                    <a:pt x="42" y="8"/>
                  </a:lnTo>
                  <a:lnTo>
                    <a:pt x="33" y="8"/>
                  </a:lnTo>
                  <a:lnTo>
                    <a:pt x="33" y="8"/>
                  </a:lnTo>
                  <a:lnTo>
                    <a:pt x="33" y="0"/>
                  </a:lnTo>
                  <a:lnTo>
                    <a:pt x="25" y="8"/>
                  </a:lnTo>
                  <a:lnTo>
                    <a:pt x="16" y="8"/>
                  </a:lnTo>
                  <a:lnTo>
                    <a:pt x="16" y="8"/>
                  </a:lnTo>
                  <a:lnTo>
                    <a:pt x="16" y="8"/>
                  </a:lnTo>
                  <a:lnTo>
                    <a:pt x="8" y="8"/>
                  </a:lnTo>
                  <a:lnTo>
                    <a:pt x="8" y="17"/>
                  </a:lnTo>
                  <a:lnTo>
                    <a:pt x="8" y="17"/>
                  </a:lnTo>
                  <a:lnTo>
                    <a:pt x="16" y="17"/>
                  </a:lnTo>
                  <a:lnTo>
                    <a:pt x="8" y="17"/>
                  </a:lnTo>
                  <a:lnTo>
                    <a:pt x="8" y="17"/>
                  </a:lnTo>
                  <a:lnTo>
                    <a:pt x="0" y="17"/>
                  </a:lnTo>
                  <a:lnTo>
                    <a:pt x="0" y="17"/>
                  </a:lnTo>
                  <a:lnTo>
                    <a:pt x="0"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2948" y="2682"/>
              <a:ext cx="50" cy="34"/>
            </a:xfrm>
            <a:custGeom>
              <a:avLst/>
              <a:gdLst>
                <a:gd name="T0" fmla="*/ 0 w 50"/>
                <a:gd name="T1" fmla="*/ 9 h 34"/>
                <a:gd name="T2" fmla="*/ 0 w 50"/>
                <a:gd name="T3" fmla="*/ 9 h 34"/>
                <a:gd name="T4" fmla="*/ 8 w 50"/>
                <a:gd name="T5" fmla="*/ 9 h 34"/>
                <a:gd name="T6" fmla="*/ 17 w 50"/>
                <a:gd name="T7" fmla="*/ 9 h 34"/>
                <a:gd name="T8" fmla="*/ 25 w 50"/>
                <a:gd name="T9" fmla="*/ 0 h 34"/>
                <a:gd name="T10" fmla="*/ 25 w 50"/>
                <a:gd name="T11" fmla="*/ 0 h 34"/>
                <a:gd name="T12" fmla="*/ 42 w 50"/>
                <a:gd name="T13" fmla="*/ 0 h 34"/>
                <a:gd name="T14" fmla="*/ 50 w 50"/>
                <a:gd name="T15" fmla="*/ 0 h 34"/>
                <a:gd name="T16" fmla="*/ 50 w 50"/>
                <a:gd name="T17" fmla="*/ 9 h 34"/>
                <a:gd name="T18" fmla="*/ 50 w 50"/>
                <a:gd name="T19" fmla="*/ 9 h 34"/>
                <a:gd name="T20" fmla="*/ 50 w 50"/>
                <a:gd name="T21" fmla="*/ 17 h 34"/>
                <a:gd name="T22" fmla="*/ 50 w 50"/>
                <a:gd name="T23" fmla="*/ 17 h 34"/>
                <a:gd name="T24" fmla="*/ 50 w 50"/>
                <a:gd name="T25" fmla="*/ 25 h 34"/>
                <a:gd name="T26" fmla="*/ 50 w 50"/>
                <a:gd name="T27" fmla="*/ 25 h 34"/>
                <a:gd name="T28" fmla="*/ 42 w 50"/>
                <a:gd name="T29" fmla="*/ 25 h 34"/>
                <a:gd name="T30" fmla="*/ 34 w 50"/>
                <a:gd name="T31" fmla="*/ 25 h 34"/>
                <a:gd name="T32" fmla="*/ 34 w 50"/>
                <a:gd name="T33" fmla="*/ 25 h 34"/>
                <a:gd name="T34" fmla="*/ 34 w 50"/>
                <a:gd name="T35" fmla="*/ 34 h 34"/>
                <a:gd name="T36" fmla="*/ 25 w 50"/>
                <a:gd name="T37" fmla="*/ 34 h 34"/>
                <a:gd name="T38" fmla="*/ 25 w 50"/>
                <a:gd name="T39" fmla="*/ 34 h 34"/>
                <a:gd name="T40" fmla="*/ 25 w 50"/>
                <a:gd name="T41" fmla="*/ 34 h 34"/>
                <a:gd name="T42" fmla="*/ 17 w 50"/>
                <a:gd name="T43" fmla="*/ 34 h 34"/>
                <a:gd name="T44" fmla="*/ 25 w 50"/>
                <a:gd name="T45" fmla="*/ 25 h 34"/>
                <a:gd name="T46" fmla="*/ 17 w 50"/>
                <a:gd name="T47" fmla="*/ 25 h 34"/>
                <a:gd name="T48" fmla="*/ 25 w 50"/>
                <a:gd name="T49" fmla="*/ 25 h 34"/>
                <a:gd name="T50" fmla="*/ 17 w 50"/>
                <a:gd name="T51" fmla="*/ 25 h 34"/>
                <a:gd name="T52" fmla="*/ 17 w 50"/>
                <a:gd name="T53" fmla="*/ 25 h 34"/>
                <a:gd name="T54" fmla="*/ 17 w 50"/>
                <a:gd name="T55" fmla="*/ 25 h 34"/>
                <a:gd name="T56" fmla="*/ 25 w 50"/>
                <a:gd name="T57" fmla="*/ 17 h 34"/>
                <a:gd name="T58" fmla="*/ 25 w 50"/>
                <a:gd name="T59" fmla="*/ 17 h 34"/>
                <a:gd name="T60" fmla="*/ 25 w 50"/>
                <a:gd name="T61" fmla="*/ 17 h 34"/>
                <a:gd name="T62" fmla="*/ 17 w 50"/>
                <a:gd name="T63" fmla="*/ 17 h 34"/>
                <a:gd name="T64" fmla="*/ 17 w 50"/>
                <a:gd name="T65" fmla="*/ 17 h 34"/>
                <a:gd name="T66" fmla="*/ 8 w 50"/>
                <a:gd name="T67" fmla="*/ 17 h 34"/>
                <a:gd name="T68" fmla="*/ 8 w 50"/>
                <a:gd name="T69" fmla="*/ 17 h 34"/>
                <a:gd name="T70" fmla="*/ 8 w 50"/>
                <a:gd name="T71" fmla="*/ 17 h 34"/>
                <a:gd name="T72" fmla="*/ 0 w 50"/>
                <a:gd name="T73" fmla="*/ 17 h 34"/>
                <a:gd name="T74" fmla="*/ 8 w 50"/>
                <a:gd name="T75" fmla="*/ 9 h 34"/>
                <a:gd name="T76" fmla="*/ 0 w 50"/>
                <a:gd name="T77" fmla="*/ 9 h 34"/>
                <a:gd name="T78" fmla="*/ 0 w 50"/>
                <a:gd name="T79" fmla="*/ 9 h 34"/>
                <a:gd name="T80" fmla="*/ 0 w 50"/>
                <a:gd name="T81" fmla="*/ 9 h 34"/>
                <a:gd name="T82" fmla="*/ 0 w 50"/>
                <a:gd name="T83"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34">
                  <a:moveTo>
                    <a:pt x="0" y="9"/>
                  </a:moveTo>
                  <a:lnTo>
                    <a:pt x="0" y="9"/>
                  </a:lnTo>
                  <a:lnTo>
                    <a:pt x="8" y="9"/>
                  </a:lnTo>
                  <a:lnTo>
                    <a:pt x="17" y="9"/>
                  </a:lnTo>
                  <a:lnTo>
                    <a:pt x="25" y="0"/>
                  </a:lnTo>
                  <a:lnTo>
                    <a:pt x="25" y="0"/>
                  </a:lnTo>
                  <a:lnTo>
                    <a:pt x="42" y="0"/>
                  </a:lnTo>
                  <a:lnTo>
                    <a:pt x="50" y="0"/>
                  </a:lnTo>
                  <a:lnTo>
                    <a:pt x="50" y="9"/>
                  </a:lnTo>
                  <a:lnTo>
                    <a:pt x="50" y="9"/>
                  </a:lnTo>
                  <a:lnTo>
                    <a:pt x="50" y="17"/>
                  </a:lnTo>
                  <a:lnTo>
                    <a:pt x="50" y="17"/>
                  </a:lnTo>
                  <a:lnTo>
                    <a:pt x="50" y="25"/>
                  </a:lnTo>
                  <a:lnTo>
                    <a:pt x="50" y="25"/>
                  </a:lnTo>
                  <a:lnTo>
                    <a:pt x="42" y="25"/>
                  </a:lnTo>
                  <a:lnTo>
                    <a:pt x="34" y="25"/>
                  </a:lnTo>
                  <a:lnTo>
                    <a:pt x="34" y="25"/>
                  </a:lnTo>
                  <a:lnTo>
                    <a:pt x="34" y="34"/>
                  </a:lnTo>
                  <a:lnTo>
                    <a:pt x="25" y="34"/>
                  </a:lnTo>
                  <a:lnTo>
                    <a:pt x="25" y="34"/>
                  </a:lnTo>
                  <a:lnTo>
                    <a:pt x="25" y="34"/>
                  </a:lnTo>
                  <a:lnTo>
                    <a:pt x="17" y="34"/>
                  </a:lnTo>
                  <a:lnTo>
                    <a:pt x="25" y="25"/>
                  </a:lnTo>
                  <a:lnTo>
                    <a:pt x="17" y="25"/>
                  </a:lnTo>
                  <a:lnTo>
                    <a:pt x="25" y="25"/>
                  </a:lnTo>
                  <a:lnTo>
                    <a:pt x="17" y="25"/>
                  </a:lnTo>
                  <a:lnTo>
                    <a:pt x="17" y="25"/>
                  </a:lnTo>
                  <a:lnTo>
                    <a:pt x="17" y="25"/>
                  </a:lnTo>
                  <a:lnTo>
                    <a:pt x="25" y="17"/>
                  </a:lnTo>
                  <a:lnTo>
                    <a:pt x="25" y="17"/>
                  </a:lnTo>
                  <a:lnTo>
                    <a:pt x="25" y="17"/>
                  </a:lnTo>
                  <a:lnTo>
                    <a:pt x="17" y="17"/>
                  </a:lnTo>
                  <a:lnTo>
                    <a:pt x="17" y="17"/>
                  </a:lnTo>
                  <a:lnTo>
                    <a:pt x="8" y="17"/>
                  </a:lnTo>
                  <a:lnTo>
                    <a:pt x="8" y="17"/>
                  </a:lnTo>
                  <a:lnTo>
                    <a:pt x="8" y="17"/>
                  </a:lnTo>
                  <a:lnTo>
                    <a:pt x="0" y="17"/>
                  </a:lnTo>
                  <a:lnTo>
                    <a:pt x="8" y="9"/>
                  </a:lnTo>
                  <a:lnTo>
                    <a:pt x="0" y="9"/>
                  </a:lnTo>
                  <a:lnTo>
                    <a:pt x="0" y="9"/>
                  </a:lnTo>
                  <a:lnTo>
                    <a:pt x="0" y="9"/>
                  </a:lnTo>
                  <a:lnTo>
                    <a:pt x="0"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2982" y="2682"/>
              <a:ext cx="117" cy="126"/>
            </a:xfrm>
            <a:custGeom>
              <a:avLst/>
              <a:gdLst>
                <a:gd name="T0" fmla="*/ 0 w 117"/>
                <a:gd name="T1" fmla="*/ 25 h 126"/>
                <a:gd name="T2" fmla="*/ 8 w 117"/>
                <a:gd name="T3" fmla="*/ 25 h 126"/>
                <a:gd name="T4" fmla="*/ 16 w 117"/>
                <a:gd name="T5" fmla="*/ 25 h 126"/>
                <a:gd name="T6" fmla="*/ 16 w 117"/>
                <a:gd name="T7" fmla="*/ 17 h 126"/>
                <a:gd name="T8" fmla="*/ 16 w 117"/>
                <a:gd name="T9" fmla="*/ 9 h 126"/>
                <a:gd name="T10" fmla="*/ 16 w 117"/>
                <a:gd name="T11" fmla="*/ 0 h 126"/>
                <a:gd name="T12" fmla="*/ 33 w 117"/>
                <a:gd name="T13" fmla="*/ 9 h 126"/>
                <a:gd name="T14" fmla="*/ 42 w 117"/>
                <a:gd name="T15" fmla="*/ 9 h 126"/>
                <a:gd name="T16" fmla="*/ 50 w 117"/>
                <a:gd name="T17" fmla="*/ 9 h 126"/>
                <a:gd name="T18" fmla="*/ 58 w 117"/>
                <a:gd name="T19" fmla="*/ 9 h 126"/>
                <a:gd name="T20" fmla="*/ 58 w 117"/>
                <a:gd name="T21" fmla="*/ 17 h 126"/>
                <a:gd name="T22" fmla="*/ 67 w 117"/>
                <a:gd name="T23" fmla="*/ 17 h 126"/>
                <a:gd name="T24" fmla="*/ 75 w 117"/>
                <a:gd name="T25" fmla="*/ 17 h 126"/>
                <a:gd name="T26" fmla="*/ 84 w 117"/>
                <a:gd name="T27" fmla="*/ 17 h 126"/>
                <a:gd name="T28" fmla="*/ 84 w 117"/>
                <a:gd name="T29" fmla="*/ 9 h 126"/>
                <a:gd name="T30" fmla="*/ 92 w 117"/>
                <a:gd name="T31" fmla="*/ 9 h 126"/>
                <a:gd name="T32" fmla="*/ 100 w 117"/>
                <a:gd name="T33" fmla="*/ 9 h 126"/>
                <a:gd name="T34" fmla="*/ 109 w 117"/>
                <a:gd name="T35" fmla="*/ 17 h 126"/>
                <a:gd name="T36" fmla="*/ 109 w 117"/>
                <a:gd name="T37" fmla="*/ 25 h 126"/>
                <a:gd name="T38" fmla="*/ 109 w 117"/>
                <a:gd name="T39" fmla="*/ 25 h 126"/>
                <a:gd name="T40" fmla="*/ 109 w 117"/>
                <a:gd name="T41" fmla="*/ 34 h 126"/>
                <a:gd name="T42" fmla="*/ 109 w 117"/>
                <a:gd name="T43" fmla="*/ 34 h 126"/>
                <a:gd name="T44" fmla="*/ 117 w 117"/>
                <a:gd name="T45" fmla="*/ 34 h 126"/>
                <a:gd name="T46" fmla="*/ 117 w 117"/>
                <a:gd name="T47" fmla="*/ 42 h 126"/>
                <a:gd name="T48" fmla="*/ 117 w 117"/>
                <a:gd name="T49" fmla="*/ 42 h 126"/>
                <a:gd name="T50" fmla="*/ 117 w 117"/>
                <a:gd name="T51" fmla="*/ 42 h 126"/>
                <a:gd name="T52" fmla="*/ 117 w 117"/>
                <a:gd name="T53" fmla="*/ 51 h 126"/>
                <a:gd name="T54" fmla="*/ 117 w 117"/>
                <a:gd name="T55" fmla="*/ 51 h 126"/>
                <a:gd name="T56" fmla="*/ 117 w 117"/>
                <a:gd name="T57" fmla="*/ 59 h 126"/>
                <a:gd name="T58" fmla="*/ 117 w 117"/>
                <a:gd name="T59" fmla="*/ 67 h 126"/>
                <a:gd name="T60" fmla="*/ 117 w 117"/>
                <a:gd name="T61" fmla="*/ 76 h 126"/>
                <a:gd name="T62" fmla="*/ 117 w 117"/>
                <a:gd name="T63" fmla="*/ 76 h 126"/>
                <a:gd name="T64" fmla="*/ 117 w 117"/>
                <a:gd name="T65" fmla="*/ 84 h 126"/>
                <a:gd name="T66" fmla="*/ 117 w 117"/>
                <a:gd name="T67" fmla="*/ 93 h 126"/>
                <a:gd name="T68" fmla="*/ 109 w 117"/>
                <a:gd name="T69" fmla="*/ 101 h 126"/>
                <a:gd name="T70" fmla="*/ 109 w 117"/>
                <a:gd name="T71" fmla="*/ 110 h 126"/>
                <a:gd name="T72" fmla="*/ 109 w 117"/>
                <a:gd name="T73" fmla="*/ 118 h 126"/>
                <a:gd name="T74" fmla="*/ 75 w 117"/>
                <a:gd name="T75" fmla="*/ 126 h 126"/>
                <a:gd name="T76" fmla="*/ 67 w 117"/>
                <a:gd name="T77" fmla="*/ 118 h 126"/>
                <a:gd name="T78" fmla="*/ 58 w 117"/>
                <a:gd name="T79" fmla="*/ 110 h 126"/>
                <a:gd name="T80" fmla="*/ 58 w 117"/>
                <a:gd name="T81" fmla="*/ 110 h 126"/>
                <a:gd name="T82" fmla="*/ 75 w 117"/>
                <a:gd name="T83" fmla="*/ 84 h 126"/>
                <a:gd name="T84" fmla="*/ 67 w 117"/>
                <a:gd name="T85" fmla="*/ 76 h 126"/>
                <a:gd name="T86" fmla="*/ 75 w 117"/>
                <a:gd name="T87" fmla="*/ 76 h 126"/>
                <a:gd name="T88" fmla="*/ 67 w 117"/>
                <a:gd name="T89" fmla="*/ 67 h 126"/>
                <a:gd name="T90" fmla="*/ 67 w 117"/>
                <a:gd name="T91" fmla="*/ 59 h 126"/>
                <a:gd name="T92" fmla="*/ 58 w 117"/>
                <a:gd name="T93" fmla="*/ 51 h 126"/>
                <a:gd name="T94" fmla="*/ 42 w 117"/>
                <a:gd name="T95" fmla="*/ 51 h 126"/>
                <a:gd name="T96" fmla="*/ 33 w 117"/>
                <a:gd name="T97" fmla="*/ 59 h 126"/>
                <a:gd name="T98" fmla="*/ 25 w 117"/>
                <a:gd name="T99" fmla="*/ 67 h 126"/>
                <a:gd name="T100" fmla="*/ 25 w 117"/>
                <a:gd name="T101" fmla="*/ 59 h 126"/>
                <a:gd name="T102" fmla="*/ 16 w 117"/>
                <a:gd name="T103" fmla="*/ 51 h 126"/>
                <a:gd name="T104" fmla="*/ 8 w 117"/>
                <a:gd name="T105" fmla="*/ 51 h 126"/>
                <a:gd name="T106" fmla="*/ 16 w 117"/>
                <a:gd name="T107" fmla="*/ 51 h 126"/>
                <a:gd name="T108" fmla="*/ 8 w 117"/>
                <a:gd name="T109" fmla="*/ 51 h 126"/>
                <a:gd name="T110" fmla="*/ 0 w 117"/>
                <a:gd name="T111" fmla="*/ 51 h 126"/>
                <a:gd name="T112" fmla="*/ 0 w 117"/>
                <a:gd name="T113" fmla="*/ 34 h 126"/>
                <a:gd name="T114" fmla="*/ 0 w 117"/>
                <a:gd name="T115" fmla="*/ 3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 h="126">
                  <a:moveTo>
                    <a:pt x="0" y="34"/>
                  </a:moveTo>
                  <a:lnTo>
                    <a:pt x="0" y="25"/>
                  </a:lnTo>
                  <a:lnTo>
                    <a:pt x="0" y="25"/>
                  </a:lnTo>
                  <a:lnTo>
                    <a:pt x="8" y="25"/>
                  </a:lnTo>
                  <a:lnTo>
                    <a:pt x="16" y="25"/>
                  </a:lnTo>
                  <a:lnTo>
                    <a:pt x="16" y="25"/>
                  </a:lnTo>
                  <a:lnTo>
                    <a:pt x="16" y="17"/>
                  </a:lnTo>
                  <a:lnTo>
                    <a:pt x="16" y="17"/>
                  </a:lnTo>
                  <a:lnTo>
                    <a:pt x="16" y="9"/>
                  </a:lnTo>
                  <a:lnTo>
                    <a:pt x="16" y="9"/>
                  </a:lnTo>
                  <a:lnTo>
                    <a:pt x="16" y="0"/>
                  </a:lnTo>
                  <a:lnTo>
                    <a:pt x="16" y="0"/>
                  </a:lnTo>
                  <a:lnTo>
                    <a:pt x="25" y="0"/>
                  </a:lnTo>
                  <a:lnTo>
                    <a:pt x="33" y="9"/>
                  </a:lnTo>
                  <a:lnTo>
                    <a:pt x="42" y="9"/>
                  </a:lnTo>
                  <a:lnTo>
                    <a:pt x="42" y="9"/>
                  </a:lnTo>
                  <a:lnTo>
                    <a:pt x="50" y="9"/>
                  </a:lnTo>
                  <a:lnTo>
                    <a:pt x="50" y="9"/>
                  </a:lnTo>
                  <a:lnTo>
                    <a:pt x="58" y="9"/>
                  </a:lnTo>
                  <a:lnTo>
                    <a:pt x="58" y="9"/>
                  </a:lnTo>
                  <a:lnTo>
                    <a:pt x="58" y="9"/>
                  </a:lnTo>
                  <a:lnTo>
                    <a:pt x="58" y="17"/>
                  </a:lnTo>
                  <a:lnTo>
                    <a:pt x="67" y="17"/>
                  </a:lnTo>
                  <a:lnTo>
                    <a:pt x="67" y="17"/>
                  </a:lnTo>
                  <a:lnTo>
                    <a:pt x="67" y="17"/>
                  </a:lnTo>
                  <a:lnTo>
                    <a:pt x="75" y="17"/>
                  </a:lnTo>
                  <a:lnTo>
                    <a:pt x="75" y="17"/>
                  </a:lnTo>
                  <a:lnTo>
                    <a:pt x="84" y="17"/>
                  </a:lnTo>
                  <a:lnTo>
                    <a:pt x="84" y="17"/>
                  </a:lnTo>
                  <a:lnTo>
                    <a:pt x="84" y="9"/>
                  </a:lnTo>
                  <a:lnTo>
                    <a:pt x="92" y="9"/>
                  </a:lnTo>
                  <a:lnTo>
                    <a:pt x="92" y="9"/>
                  </a:lnTo>
                  <a:lnTo>
                    <a:pt x="100" y="9"/>
                  </a:lnTo>
                  <a:lnTo>
                    <a:pt x="100" y="9"/>
                  </a:lnTo>
                  <a:lnTo>
                    <a:pt x="100" y="9"/>
                  </a:lnTo>
                  <a:lnTo>
                    <a:pt x="109" y="17"/>
                  </a:lnTo>
                  <a:lnTo>
                    <a:pt x="109" y="17"/>
                  </a:lnTo>
                  <a:lnTo>
                    <a:pt x="109" y="25"/>
                  </a:lnTo>
                  <a:lnTo>
                    <a:pt x="109" y="25"/>
                  </a:lnTo>
                  <a:lnTo>
                    <a:pt x="109" y="25"/>
                  </a:lnTo>
                  <a:lnTo>
                    <a:pt x="109" y="25"/>
                  </a:lnTo>
                  <a:lnTo>
                    <a:pt x="109" y="34"/>
                  </a:lnTo>
                  <a:lnTo>
                    <a:pt x="109" y="34"/>
                  </a:lnTo>
                  <a:lnTo>
                    <a:pt x="109" y="34"/>
                  </a:lnTo>
                  <a:lnTo>
                    <a:pt x="109" y="34"/>
                  </a:lnTo>
                  <a:lnTo>
                    <a:pt x="117" y="34"/>
                  </a:lnTo>
                  <a:lnTo>
                    <a:pt x="117" y="34"/>
                  </a:lnTo>
                  <a:lnTo>
                    <a:pt x="117" y="42"/>
                  </a:lnTo>
                  <a:lnTo>
                    <a:pt x="117" y="42"/>
                  </a:lnTo>
                  <a:lnTo>
                    <a:pt x="117" y="42"/>
                  </a:lnTo>
                  <a:lnTo>
                    <a:pt x="117" y="42"/>
                  </a:lnTo>
                  <a:lnTo>
                    <a:pt x="117" y="42"/>
                  </a:lnTo>
                  <a:lnTo>
                    <a:pt x="117" y="42"/>
                  </a:lnTo>
                  <a:lnTo>
                    <a:pt x="117" y="51"/>
                  </a:lnTo>
                  <a:lnTo>
                    <a:pt x="117" y="51"/>
                  </a:lnTo>
                  <a:lnTo>
                    <a:pt x="117" y="51"/>
                  </a:lnTo>
                  <a:lnTo>
                    <a:pt x="117" y="59"/>
                  </a:lnTo>
                  <a:lnTo>
                    <a:pt x="117" y="59"/>
                  </a:lnTo>
                  <a:lnTo>
                    <a:pt x="117" y="67"/>
                  </a:lnTo>
                  <a:lnTo>
                    <a:pt x="117" y="67"/>
                  </a:lnTo>
                  <a:lnTo>
                    <a:pt x="117" y="76"/>
                  </a:lnTo>
                  <a:lnTo>
                    <a:pt x="117" y="76"/>
                  </a:lnTo>
                  <a:lnTo>
                    <a:pt x="117" y="76"/>
                  </a:lnTo>
                  <a:lnTo>
                    <a:pt x="117" y="76"/>
                  </a:lnTo>
                  <a:lnTo>
                    <a:pt x="117" y="76"/>
                  </a:lnTo>
                  <a:lnTo>
                    <a:pt x="117" y="84"/>
                  </a:lnTo>
                  <a:lnTo>
                    <a:pt x="117" y="84"/>
                  </a:lnTo>
                  <a:lnTo>
                    <a:pt x="117" y="93"/>
                  </a:lnTo>
                  <a:lnTo>
                    <a:pt x="109" y="101"/>
                  </a:lnTo>
                  <a:lnTo>
                    <a:pt x="109" y="101"/>
                  </a:lnTo>
                  <a:lnTo>
                    <a:pt x="109" y="101"/>
                  </a:lnTo>
                  <a:lnTo>
                    <a:pt x="109" y="110"/>
                  </a:lnTo>
                  <a:lnTo>
                    <a:pt x="109" y="110"/>
                  </a:lnTo>
                  <a:lnTo>
                    <a:pt x="109" y="118"/>
                  </a:lnTo>
                  <a:lnTo>
                    <a:pt x="109" y="118"/>
                  </a:lnTo>
                  <a:lnTo>
                    <a:pt x="75" y="126"/>
                  </a:lnTo>
                  <a:lnTo>
                    <a:pt x="75" y="118"/>
                  </a:lnTo>
                  <a:lnTo>
                    <a:pt x="67" y="118"/>
                  </a:lnTo>
                  <a:lnTo>
                    <a:pt x="67" y="118"/>
                  </a:lnTo>
                  <a:lnTo>
                    <a:pt x="58" y="110"/>
                  </a:lnTo>
                  <a:lnTo>
                    <a:pt x="67" y="110"/>
                  </a:lnTo>
                  <a:lnTo>
                    <a:pt x="58" y="110"/>
                  </a:lnTo>
                  <a:lnTo>
                    <a:pt x="67" y="101"/>
                  </a:lnTo>
                  <a:lnTo>
                    <a:pt x="75" y="84"/>
                  </a:lnTo>
                  <a:lnTo>
                    <a:pt x="75" y="76"/>
                  </a:lnTo>
                  <a:lnTo>
                    <a:pt x="67" y="76"/>
                  </a:lnTo>
                  <a:lnTo>
                    <a:pt x="67" y="76"/>
                  </a:lnTo>
                  <a:lnTo>
                    <a:pt x="75" y="76"/>
                  </a:lnTo>
                  <a:lnTo>
                    <a:pt x="75" y="67"/>
                  </a:lnTo>
                  <a:lnTo>
                    <a:pt x="67" y="67"/>
                  </a:lnTo>
                  <a:lnTo>
                    <a:pt x="67" y="67"/>
                  </a:lnTo>
                  <a:lnTo>
                    <a:pt x="67" y="59"/>
                  </a:lnTo>
                  <a:lnTo>
                    <a:pt x="67" y="51"/>
                  </a:lnTo>
                  <a:lnTo>
                    <a:pt x="58" y="51"/>
                  </a:lnTo>
                  <a:lnTo>
                    <a:pt x="50" y="51"/>
                  </a:lnTo>
                  <a:lnTo>
                    <a:pt x="42" y="51"/>
                  </a:lnTo>
                  <a:lnTo>
                    <a:pt x="42" y="51"/>
                  </a:lnTo>
                  <a:lnTo>
                    <a:pt x="33" y="59"/>
                  </a:lnTo>
                  <a:lnTo>
                    <a:pt x="33" y="59"/>
                  </a:lnTo>
                  <a:lnTo>
                    <a:pt x="25" y="67"/>
                  </a:lnTo>
                  <a:lnTo>
                    <a:pt x="25" y="67"/>
                  </a:lnTo>
                  <a:lnTo>
                    <a:pt x="25" y="59"/>
                  </a:lnTo>
                  <a:lnTo>
                    <a:pt x="16" y="59"/>
                  </a:lnTo>
                  <a:lnTo>
                    <a:pt x="16" y="51"/>
                  </a:lnTo>
                  <a:lnTo>
                    <a:pt x="16" y="51"/>
                  </a:lnTo>
                  <a:lnTo>
                    <a:pt x="8" y="51"/>
                  </a:lnTo>
                  <a:lnTo>
                    <a:pt x="8" y="51"/>
                  </a:lnTo>
                  <a:lnTo>
                    <a:pt x="16" y="51"/>
                  </a:lnTo>
                  <a:lnTo>
                    <a:pt x="8" y="51"/>
                  </a:lnTo>
                  <a:lnTo>
                    <a:pt x="8" y="51"/>
                  </a:lnTo>
                  <a:lnTo>
                    <a:pt x="8" y="51"/>
                  </a:lnTo>
                  <a:lnTo>
                    <a:pt x="0" y="51"/>
                  </a:lnTo>
                  <a:lnTo>
                    <a:pt x="0" y="42"/>
                  </a:lnTo>
                  <a:lnTo>
                    <a:pt x="0" y="34"/>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noEditPoints="1"/>
            </p:cNvSpPr>
            <p:nvPr/>
          </p:nvSpPr>
          <p:spPr bwMode="auto">
            <a:xfrm>
              <a:off x="3007" y="2733"/>
              <a:ext cx="50" cy="59"/>
            </a:xfrm>
            <a:custGeom>
              <a:avLst/>
              <a:gdLst>
                <a:gd name="T0" fmla="*/ 8 w 50"/>
                <a:gd name="T1" fmla="*/ 50 h 59"/>
                <a:gd name="T2" fmla="*/ 8 w 50"/>
                <a:gd name="T3" fmla="*/ 50 h 59"/>
                <a:gd name="T4" fmla="*/ 8 w 50"/>
                <a:gd name="T5" fmla="*/ 50 h 59"/>
                <a:gd name="T6" fmla="*/ 8 w 50"/>
                <a:gd name="T7" fmla="*/ 42 h 59"/>
                <a:gd name="T8" fmla="*/ 8 w 50"/>
                <a:gd name="T9" fmla="*/ 50 h 59"/>
                <a:gd name="T10" fmla="*/ 8 w 50"/>
                <a:gd name="T11" fmla="*/ 50 h 59"/>
                <a:gd name="T12" fmla="*/ 8 w 50"/>
                <a:gd name="T13" fmla="*/ 50 h 59"/>
                <a:gd name="T14" fmla="*/ 8 w 50"/>
                <a:gd name="T15" fmla="*/ 50 h 59"/>
                <a:gd name="T16" fmla="*/ 8 w 50"/>
                <a:gd name="T17" fmla="*/ 50 h 59"/>
                <a:gd name="T18" fmla="*/ 0 w 50"/>
                <a:gd name="T19" fmla="*/ 16 h 59"/>
                <a:gd name="T20" fmla="*/ 0 w 50"/>
                <a:gd name="T21" fmla="*/ 16 h 59"/>
                <a:gd name="T22" fmla="*/ 8 w 50"/>
                <a:gd name="T23" fmla="*/ 8 h 59"/>
                <a:gd name="T24" fmla="*/ 8 w 50"/>
                <a:gd name="T25" fmla="*/ 8 h 59"/>
                <a:gd name="T26" fmla="*/ 17 w 50"/>
                <a:gd name="T27" fmla="*/ 0 h 59"/>
                <a:gd name="T28" fmla="*/ 17 w 50"/>
                <a:gd name="T29" fmla="*/ 0 h 59"/>
                <a:gd name="T30" fmla="*/ 25 w 50"/>
                <a:gd name="T31" fmla="*/ 0 h 59"/>
                <a:gd name="T32" fmla="*/ 33 w 50"/>
                <a:gd name="T33" fmla="*/ 0 h 59"/>
                <a:gd name="T34" fmla="*/ 42 w 50"/>
                <a:gd name="T35" fmla="*/ 0 h 59"/>
                <a:gd name="T36" fmla="*/ 42 w 50"/>
                <a:gd name="T37" fmla="*/ 8 h 59"/>
                <a:gd name="T38" fmla="*/ 42 w 50"/>
                <a:gd name="T39" fmla="*/ 16 h 59"/>
                <a:gd name="T40" fmla="*/ 42 w 50"/>
                <a:gd name="T41" fmla="*/ 16 h 59"/>
                <a:gd name="T42" fmla="*/ 50 w 50"/>
                <a:gd name="T43" fmla="*/ 16 h 59"/>
                <a:gd name="T44" fmla="*/ 50 w 50"/>
                <a:gd name="T45" fmla="*/ 25 h 59"/>
                <a:gd name="T46" fmla="*/ 42 w 50"/>
                <a:gd name="T47" fmla="*/ 25 h 59"/>
                <a:gd name="T48" fmla="*/ 42 w 50"/>
                <a:gd name="T49" fmla="*/ 25 h 59"/>
                <a:gd name="T50" fmla="*/ 50 w 50"/>
                <a:gd name="T51" fmla="*/ 25 h 59"/>
                <a:gd name="T52" fmla="*/ 50 w 50"/>
                <a:gd name="T53" fmla="*/ 33 h 59"/>
                <a:gd name="T54" fmla="*/ 42 w 50"/>
                <a:gd name="T55" fmla="*/ 50 h 59"/>
                <a:gd name="T56" fmla="*/ 33 w 50"/>
                <a:gd name="T57" fmla="*/ 59 h 59"/>
                <a:gd name="T58" fmla="*/ 33 w 50"/>
                <a:gd name="T59" fmla="*/ 59 h 59"/>
                <a:gd name="T60" fmla="*/ 25 w 50"/>
                <a:gd name="T61" fmla="*/ 59 h 59"/>
                <a:gd name="T62" fmla="*/ 17 w 50"/>
                <a:gd name="T63" fmla="*/ 50 h 59"/>
                <a:gd name="T64" fmla="*/ 17 w 50"/>
                <a:gd name="T65" fmla="*/ 50 h 59"/>
                <a:gd name="T66" fmla="*/ 17 w 50"/>
                <a:gd name="T67" fmla="*/ 50 h 59"/>
                <a:gd name="T68" fmla="*/ 17 w 50"/>
                <a:gd name="T69" fmla="*/ 50 h 59"/>
                <a:gd name="T70" fmla="*/ 8 w 50"/>
                <a:gd name="T71" fmla="*/ 42 h 59"/>
                <a:gd name="T72" fmla="*/ 17 w 50"/>
                <a:gd name="T73" fmla="*/ 42 h 59"/>
                <a:gd name="T74" fmla="*/ 17 w 50"/>
                <a:gd name="T75" fmla="*/ 42 h 59"/>
                <a:gd name="T76" fmla="*/ 8 w 50"/>
                <a:gd name="T77" fmla="*/ 42 h 59"/>
                <a:gd name="T78" fmla="*/ 8 w 50"/>
                <a:gd name="T79" fmla="*/ 42 h 59"/>
                <a:gd name="T80" fmla="*/ 8 w 50"/>
                <a:gd name="T81" fmla="*/ 33 h 59"/>
                <a:gd name="T82" fmla="*/ 0 w 50"/>
                <a:gd name="T83" fmla="*/ 25 h 59"/>
                <a:gd name="T84" fmla="*/ 0 w 50"/>
                <a:gd name="T85" fmla="*/ 25 h 59"/>
                <a:gd name="T86" fmla="*/ 0 w 50"/>
                <a:gd name="T87" fmla="*/ 25 h 59"/>
                <a:gd name="T88" fmla="*/ 0 w 50"/>
                <a:gd name="T89" fmla="*/ 25 h 59"/>
                <a:gd name="T90" fmla="*/ 0 w 50"/>
                <a:gd name="T91" fmla="*/ 16 h 59"/>
                <a:gd name="T92" fmla="*/ 0 w 50"/>
                <a:gd name="T93" fmla="*/ 16 h 59"/>
                <a:gd name="T94" fmla="*/ 0 w 50"/>
                <a:gd name="T95" fmla="*/ 16 h 59"/>
                <a:gd name="T96" fmla="*/ 0 w 50"/>
                <a:gd name="T97"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9">
                  <a:moveTo>
                    <a:pt x="8" y="50"/>
                  </a:moveTo>
                  <a:lnTo>
                    <a:pt x="8" y="50"/>
                  </a:lnTo>
                  <a:lnTo>
                    <a:pt x="8" y="50"/>
                  </a:lnTo>
                  <a:lnTo>
                    <a:pt x="8" y="42"/>
                  </a:lnTo>
                  <a:lnTo>
                    <a:pt x="8" y="50"/>
                  </a:lnTo>
                  <a:lnTo>
                    <a:pt x="8" y="50"/>
                  </a:lnTo>
                  <a:lnTo>
                    <a:pt x="8" y="50"/>
                  </a:lnTo>
                  <a:lnTo>
                    <a:pt x="8" y="50"/>
                  </a:lnTo>
                  <a:lnTo>
                    <a:pt x="8" y="50"/>
                  </a:lnTo>
                  <a:close/>
                  <a:moveTo>
                    <a:pt x="0" y="16"/>
                  </a:moveTo>
                  <a:lnTo>
                    <a:pt x="0" y="16"/>
                  </a:lnTo>
                  <a:lnTo>
                    <a:pt x="8" y="8"/>
                  </a:lnTo>
                  <a:lnTo>
                    <a:pt x="8" y="8"/>
                  </a:lnTo>
                  <a:lnTo>
                    <a:pt x="17" y="0"/>
                  </a:lnTo>
                  <a:lnTo>
                    <a:pt x="17" y="0"/>
                  </a:lnTo>
                  <a:lnTo>
                    <a:pt x="25" y="0"/>
                  </a:lnTo>
                  <a:lnTo>
                    <a:pt x="33" y="0"/>
                  </a:lnTo>
                  <a:lnTo>
                    <a:pt x="42" y="0"/>
                  </a:lnTo>
                  <a:lnTo>
                    <a:pt x="42" y="8"/>
                  </a:lnTo>
                  <a:lnTo>
                    <a:pt x="42" y="16"/>
                  </a:lnTo>
                  <a:lnTo>
                    <a:pt x="42" y="16"/>
                  </a:lnTo>
                  <a:lnTo>
                    <a:pt x="50" y="16"/>
                  </a:lnTo>
                  <a:lnTo>
                    <a:pt x="50" y="25"/>
                  </a:lnTo>
                  <a:lnTo>
                    <a:pt x="42" y="25"/>
                  </a:lnTo>
                  <a:lnTo>
                    <a:pt x="42" y="25"/>
                  </a:lnTo>
                  <a:lnTo>
                    <a:pt x="50" y="25"/>
                  </a:lnTo>
                  <a:lnTo>
                    <a:pt x="50" y="33"/>
                  </a:lnTo>
                  <a:lnTo>
                    <a:pt x="42" y="50"/>
                  </a:lnTo>
                  <a:lnTo>
                    <a:pt x="33" y="59"/>
                  </a:lnTo>
                  <a:lnTo>
                    <a:pt x="33" y="59"/>
                  </a:lnTo>
                  <a:lnTo>
                    <a:pt x="25" y="59"/>
                  </a:lnTo>
                  <a:lnTo>
                    <a:pt x="17" y="50"/>
                  </a:lnTo>
                  <a:lnTo>
                    <a:pt x="17" y="50"/>
                  </a:lnTo>
                  <a:lnTo>
                    <a:pt x="17" y="50"/>
                  </a:lnTo>
                  <a:lnTo>
                    <a:pt x="17" y="50"/>
                  </a:lnTo>
                  <a:lnTo>
                    <a:pt x="8" y="42"/>
                  </a:lnTo>
                  <a:lnTo>
                    <a:pt x="17" y="42"/>
                  </a:lnTo>
                  <a:lnTo>
                    <a:pt x="17" y="42"/>
                  </a:lnTo>
                  <a:lnTo>
                    <a:pt x="8" y="42"/>
                  </a:lnTo>
                  <a:lnTo>
                    <a:pt x="8" y="42"/>
                  </a:lnTo>
                  <a:lnTo>
                    <a:pt x="8" y="33"/>
                  </a:lnTo>
                  <a:lnTo>
                    <a:pt x="0" y="25"/>
                  </a:lnTo>
                  <a:lnTo>
                    <a:pt x="0" y="25"/>
                  </a:lnTo>
                  <a:lnTo>
                    <a:pt x="0" y="25"/>
                  </a:lnTo>
                  <a:lnTo>
                    <a:pt x="0" y="25"/>
                  </a:lnTo>
                  <a:lnTo>
                    <a:pt x="0" y="16"/>
                  </a:lnTo>
                  <a:lnTo>
                    <a:pt x="0" y="16"/>
                  </a:lnTo>
                  <a:lnTo>
                    <a:pt x="0" y="16"/>
                  </a:lnTo>
                  <a:lnTo>
                    <a:pt x="0" y="1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p:cNvSpPr>
            <p:nvPr/>
          </p:nvSpPr>
          <p:spPr bwMode="auto">
            <a:xfrm>
              <a:off x="3040" y="2758"/>
              <a:ext cx="68" cy="76"/>
            </a:xfrm>
            <a:custGeom>
              <a:avLst/>
              <a:gdLst>
                <a:gd name="T0" fmla="*/ 0 w 68"/>
                <a:gd name="T1" fmla="*/ 34 h 76"/>
                <a:gd name="T2" fmla="*/ 0 w 68"/>
                <a:gd name="T3" fmla="*/ 34 h 76"/>
                <a:gd name="T4" fmla="*/ 0 w 68"/>
                <a:gd name="T5" fmla="*/ 25 h 76"/>
                <a:gd name="T6" fmla="*/ 0 w 68"/>
                <a:gd name="T7" fmla="*/ 25 h 76"/>
                <a:gd name="T8" fmla="*/ 9 w 68"/>
                <a:gd name="T9" fmla="*/ 17 h 76"/>
                <a:gd name="T10" fmla="*/ 9 w 68"/>
                <a:gd name="T11" fmla="*/ 17 h 76"/>
                <a:gd name="T12" fmla="*/ 9 w 68"/>
                <a:gd name="T13" fmla="*/ 8 h 76"/>
                <a:gd name="T14" fmla="*/ 9 w 68"/>
                <a:gd name="T15" fmla="*/ 8 h 76"/>
                <a:gd name="T16" fmla="*/ 9 w 68"/>
                <a:gd name="T17" fmla="*/ 8 h 76"/>
                <a:gd name="T18" fmla="*/ 9 w 68"/>
                <a:gd name="T19" fmla="*/ 8 h 76"/>
                <a:gd name="T20" fmla="*/ 17 w 68"/>
                <a:gd name="T21" fmla="*/ 0 h 76"/>
                <a:gd name="T22" fmla="*/ 17 w 68"/>
                <a:gd name="T23" fmla="*/ 0 h 76"/>
                <a:gd name="T24" fmla="*/ 26 w 68"/>
                <a:gd name="T25" fmla="*/ 0 h 76"/>
                <a:gd name="T26" fmla="*/ 26 w 68"/>
                <a:gd name="T27" fmla="*/ 0 h 76"/>
                <a:gd name="T28" fmla="*/ 34 w 68"/>
                <a:gd name="T29" fmla="*/ 8 h 76"/>
                <a:gd name="T30" fmla="*/ 34 w 68"/>
                <a:gd name="T31" fmla="*/ 8 h 76"/>
                <a:gd name="T32" fmla="*/ 34 w 68"/>
                <a:gd name="T33" fmla="*/ 17 h 76"/>
                <a:gd name="T34" fmla="*/ 34 w 68"/>
                <a:gd name="T35" fmla="*/ 17 h 76"/>
                <a:gd name="T36" fmla="*/ 42 w 68"/>
                <a:gd name="T37" fmla="*/ 25 h 76"/>
                <a:gd name="T38" fmla="*/ 42 w 68"/>
                <a:gd name="T39" fmla="*/ 25 h 76"/>
                <a:gd name="T40" fmla="*/ 42 w 68"/>
                <a:gd name="T41" fmla="*/ 17 h 76"/>
                <a:gd name="T42" fmla="*/ 51 w 68"/>
                <a:gd name="T43" fmla="*/ 17 h 76"/>
                <a:gd name="T44" fmla="*/ 51 w 68"/>
                <a:gd name="T45" fmla="*/ 25 h 76"/>
                <a:gd name="T46" fmla="*/ 51 w 68"/>
                <a:gd name="T47" fmla="*/ 25 h 76"/>
                <a:gd name="T48" fmla="*/ 51 w 68"/>
                <a:gd name="T49" fmla="*/ 25 h 76"/>
                <a:gd name="T50" fmla="*/ 51 w 68"/>
                <a:gd name="T51" fmla="*/ 34 h 76"/>
                <a:gd name="T52" fmla="*/ 51 w 68"/>
                <a:gd name="T53" fmla="*/ 34 h 76"/>
                <a:gd name="T54" fmla="*/ 51 w 68"/>
                <a:gd name="T55" fmla="*/ 42 h 76"/>
                <a:gd name="T56" fmla="*/ 51 w 68"/>
                <a:gd name="T57" fmla="*/ 42 h 76"/>
                <a:gd name="T58" fmla="*/ 51 w 68"/>
                <a:gd name="T59" fmla="*/ 42 h 76"/>
                <a:gd name="T60" fmla="*/ 51 w 68"/>
                <a:gd name="T61" fmla="*/ 42 h 76"/>
                <a:gd name="T62" fmla="*/ 51 w 68"/>
                <a:gd name="T63" fmla="*/ 42 h 76"/>
                <a:gd name="T64" fmla="*/ 59 w 68"/>
                <a:gd name="T65" fmla="*/ 42 h 76"/>
                <a:gd name="T66" fmla="*/ 59 w 68"/>
                <a:gd name="T67" fmla="*/ 42 h 76"/>
                <a:gd name="T68" fmla="*/ 59 w 68"/>
                <a:gd name="T69" fmla="*/ 42 h 76"/>
                <a:gd name="T70" fmla="*/ 59 w 68"/>
                <a:gd name="T71" fmla="*/ 50 h 76"/>
                <a:gd name="T72" fmla="*/ 68 w 68"/>
                <a:gd name="T73" fmla="*/ 50 h 76"/>
                <a:gd name="T74" fmla="*/ 68 w 68"/>
                <a:gd name="T75" fmla="*/ 50 h 76"/>
                <a:gd name="T76" fmla="*/ 68 w 68"/>
                <a:gd name="T77" fmla="*/ 50 h 76"/>
                <a:gd name="T78" fmla="*/ 68 w 68"/>
                <a:gd name="T79" fmla="*/ 59 h 76"/>
                <a:gd name="T80" fmla="*/ 68 w 68"/>
                <a:gd name="T81" fmla="*/ 59 h 76"/>
                <a:gd name="T82" fmla="*/ 68 w 68"/>
                <a:gd name="T83" fmla="*/ 59 h 76"/>
                <a:gd name="T84" fmla="*/ 68 w 68"/>
                <a:gd name="T85" fmla="*/ 67 h 76"/>
                <a:gd name="T86" fmla="*/ 68 w 68"/>
                <a:gd name="T87" fmla="*/ 67 h 76"/>
                <a:gd name="T88" fmla="*/ 68 w 68"/>
                <a:gd name="T89" fmla="*/ 67 h 76"/>
                <a:gd name="T90" fmla="*/ 68 w 68"/>
                <a:gd name="T91" fmla="*/ 76 h 76"/>
                <a:gd name="T92" fmla="*/ 68 w 68"/>
                <a:gd name="T93" fmla="*/ 76 h 76"/>
                <a:gd name="T94" fmla="*/ 51 w 68"/>
                <a:gd name="T95" fmla="*/ 67 h 76"/>
                <a:gd name="T96" fmla="*/ 34 w 68"/>
                <a:gd name="T97" fmla="*/ 59 h 76"/>
                <a:gd name="T98" fmla="*/ 34 w 68"/>
                <a:gd name="T99" fmla="*/ 59 h 76"/>
                <a:gd name="T100" fmla="*/ 17 w 68"/>
                <a:gd name="T101" fmla="*/ 50 h 76"/>
                <a:gd name="T102" fmla="*/ 17 w 68"/>
                <a:gd name="T103" fmla="*/ 42 h 76"/>
                <a:gd name="T104" fmla="*/ 9 w 68"/>
                <a:gd name="T105" fmla="*/ 42 h 76"/>
                <a:gd name="T106" fmla="*/ 9 w 68"/>
                <a:gd name="T107" fmla="*/ 42 h 76"/>
                <a:gd name="T108" fmla="*/ 0 w 68"/>
                <a:gd name="T109" fmla="*/ 34 h 76"/>
                <a:gd name="T110" fmla="*/ 9 w 68"/>
                <a:gd name="T111" fmla="*/ 34 h 76"/>
                <a:gd name="T112" fmla="*/ 0 w 68"/>
                <a:gd name="T113" fmla="*/ 34 h 76"/>
                <a:gd name="T114" fmla="*/ 0 w 68"/>
                <a:gd name="T115"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76">
                  <a:moveTo>
                    <a:pt x="0" y="34"/>
                  </a:moveTo>
                  <a:lnTo>
                    <a:pt x="0" y="34"/>
                  </a:lnTo>
                  <a:lnTo>
                    <a:pt x="0" y="25"/>
                  </a:lnTo>
                  <a:lnTo>
                    <a:pt x="0" y="25"/>
                  </a:lnTo>
                  <a:lnTo>
                    <a:pt x="9" y="17"/>
                  </a:lnTo>
                  <a:lnTo>
                    <a:pt x="9" y="17"/>
                  </a:lnTo>
                  <a:lnTo>
                    <a:pt x="9" y="8"/>
                  </a:lnTo>
                  <a:lnTo>
                    <a:pt x="9" y="8"/>
                  </a:lnTo>
                  <a:lnTo>
                    <a:pt x="9" y="8"/>
                  </a:lnTo>
                  <a:lnTo>
                    <a:pt x="9" y="8"/>
                  </a:lnTo>
                  <a:lnTo>
                    <a:pt x="17" y="0"/>
                  </a:lnTo>
                  <a:lnTo>
                    <a:pt x="17" y="0"/>
                  </a:lnTo>
                  <a:lnTo>
                    <a:pt x="26" y="0"/>
                  </a:lnTo>
                  <a:lnTo>
                    <a:pt x="26" y="0"/>
                  </a:lnTo>
                  <a:lnTo>
                    <a:pt x="34" y="8"/>
                  </a:lnTo>
                  <a:lnTo>
                    <a:pt x="34" y="8"/>
                  </a:lnTo>
                  <a:lnTo>
                    <a:pt x="34" y="17"/>
                  </a:lnTo>
                  <a:lnTo>
                    <a:pt x="34" y="17"/>
                  </a:lnTo>
                  <a:lnTo>
                    <a:pt x="42" y="25"/>
                  </a:lnTo>
                  <a:lnTo>
                    <a:pt x="42" y="25"/>
                  </a:lnTo>
                  <a:lnTo>
                    <a:pt x="42" y="17"/>
                  </a:lnTo>
                  <a:lnTo>
                    <a:pt x="51" y="17"/>
                  </a:lnTo>
                  <a:lnTo>
                    <a:pt x="51" y="25"/>
                  </a:lnTo>
                  <a:lnTo>
                    <a:pt x="51" y="25"/>
                  </a:lnTo>
                  <a:lnTo>
                    <a:pt x="51" y="25"/>
                  </a:lnTo>
                  <a:lnTo>
                    <a:pt x="51" y="34"/>
                  </a:lnTo>
                  <a:lnTo>
                    <a:pt x="51" y="34"/>
                  </a:lnTo>
                  <a:lnTo>
                    <a:pt x="51" y="42"/>
                  </a:lnTo>
                  <a:lnTo>
                    <a:pt x="51" y="42"/>
                  </a:lnTo>
                  <a:lnTo>
                    <a:pt x="51" y="42"/>
                  </a:lnTo>
                  <a:lnTo>
                    <a:pt x="51" y="42"/>
                  </a:lnTo>
                  <a:lnTo>
                    <a:pt x="51" y="42"/>
                  </a:lnTo>
                  <a:lnTo>
                    <a:pt x="59" y="42"/>
                  </a:lnTo>
                  <a:lnTo>
                    <a:pt x="59" y="42"/>
                  </a:lnTo>
                  <a:lnTo>
                    <a:pt x="59" y="42"/>
                  </a:lnTo>
                  <a:lnTo>
                    <a:pt x="59" y="50"/>
                  </a:lnTo>
                  <a:lnTo>
                    <a:pt x="68" y="50"/>
                  </a:lnTo>
                  <a:lnTo>
                    <a:pt x="68" y="50"/>
                  </a:lnTo>
                  <a:lnTo>
                    <a:pt x="68" y="50"/>
                  </a:lnTo>
                  <a:lnTo>
                    <a:pt x="68" y="59"/>
                  </a:lnTo>
                  <a:lnTo>
                    <a:pt x="68" y="59"/>
                  </a:lnTo>
                  <a:lnTo>
                    <a:pt x="68" y="59"/>
                  </a:lnTo>
                  <a:lnTo>
                    <a:pt x="68" y="67"/>
                  </a:lnTo>
                  <a:lnTo>
                    <a:pt x="68" y="67"/>
                  </a:lnTo>
                  <a:lnTo>
                    <a:pt x="68" y="67"/>
                  </a:lnTo>
                  <a:lnTo>
                    <a:pt x="68" y="76"/>
                  </a:lnTo>
                  <a:lnTo>
                    <a:pt x="68" y="76"/>
                  </a:lnTo>
                  <a:lnTo>
                    <a:pt x="51" y="67"/>
                  </a:lnTo>
                  <a:lnTo>
                    <a:pt x="34" y="59"/>
                  </a:lnTo>
                  <a:lnTo>
                    <a:pt x="34" y="59"/>
                  </a:lnTo>
                  <a:lnTo>
                    <a:pt x="17" y="50"/>
                  </a:lnTo>
                  <a:lnTo>
                    <a:pt x="17" y="42"/>
                  </a:lnTo>
                  <a:lnTo>
                    <a:pt x="9" y="42"/>
                  </a:lnTo>
                  <a:lnTo>
                    <a:pt x="9" y="42"/>
                  </a:lnTo>
                  <a:lnTo>
                    <a:pt x="0" y="34"/>
                  </a:lnTo>
                  <a:lnTo>
                    <a:pt x="9" y="34"/>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6"/>
            <p:cNvSpPr>
              <a:spLocks/>
            </p:cNvSpPr>
            <p:nvPr/>
          </p:nvSpPr>
          <p:spPr bwMode="auto">
            <a:xfrm>
              <a:off x="3091" y="2724"/>
              <a:ext cx="109" cy="110"/>
            </a:xfrm>
            <a:custGeom>
              <a:avLst/>
              <a:gdLst>
                <a:gd name="T0" fmla="*/ 17 w 109"/>
                <a:gd name="T1" fmla="*/ 110 h 110"/>
                <a:gd name="T2" fmla="*/ 17 w 109"/>
                <a:gd name="T3" fmla="*/ 101 h 110"/>
                <a:gd name="T4" fmla="*/ 17 w 109"/>
                <a:gd name="T5" fmla="*/ 93 h 110"/>
                <a:gd name="T6" fmla="*/ 17 w 109"/>
                <a:gd name="T7" fmla="*/ 93 h 110"/>
                <a:gd name="T8" fmla="*/ 17 w 109"/>
                <a:gd name="T9" fmla="*/ 84 h 110"/>
                <a:gd name="T10" fmla="*/ 8 w 109"/>
                <a:gd name="T11" fmla="*/ 84 h 110"/>
                <a:gd name="T12" fmla="*/ 8 w 109"/>
                <a:gd name="T13" fmla="*/ 76 h 110"/>
                <a:gd name="T14" fmla="*/ 0 w 109"/>
                <a:gd name="T15" fmla="*/ 76 h 110"/>
                <a:gd name="T16" fmla="*/ 0 w 109"/>
                <a:gd name="T17" fmla="*/ 76 h 110"/>
                <a:gd name="T18" fmla="*/ 0 w 109"/>
                <a:gd name="T19" fmla="*/ 76 h 110"/>
                <a:gd name="T20" fmla="*/ 0 w 109"/>
                <a:gd name="T21" fmla="*/ 68 h 110"/>
                <a:gd name="T22" fmla="*/ 0 w 109"/>
                <a:gd name="T23" fmla="*/ 59 h 110"/>
                <a:gd name="T24" fmla="*/ 8 w 109"/>
                <a:gd name="T25" fmla="*/ 51 h 110"/>
                <a:gd name="T26" fmla="*/ 8 w 109"/>
                <a:gd name="T27" fmla="*/ 42 h 110"/>
                <a:gd name="T28" fmla="*/ 8 w 109"/>
                <a:gd name="T29" fmla="*/ 34 h 110"/>
                <a:gd name="T30" fmla="*/ 8 w 109"/>
                <a:gd name="T31" fmla="*/ 34 h 110"/>
                <a:gd name="T32" fmla="*/ 8 w 109"/>
                <a:gd name="T33" fmla="*/ 25 h 110"/>
                <a:gd name="T34" fmla="*/ 8 w 109"/>
                <a:gd name="T35" fmla="*/ 17 h 110"/>
                <a:gd name="T36" fmla="*/ 8 w 109"/>
                <a:gd name="T37" fmla="*/ 9 h 110"/>
                <a:gd name="T38" fmla="*/ 8 w 109"/>
                <a:gd name="T39" fmla="*/ 9 h 110"/>
                <a:gd name="T40" fmla="*/ 17 w 109"/>
                <a:gd name="T41" fmla="*/ 0 h 110"/>
                <a:gd name="T42" fmla="*/ 25 w 109"/>
                <a:gd name="T43" fmla="*/ 0 h 110"/>
                <a:gd name="T44" fmla="*/ 33 w 109"/>
                <a:gd name="T45" fmla="*/ 0 h 110"/>
                <a:gd name="T46" fmla="*/ 42 w 109"/>
                <a:gd name="T47" fmla="*/ 0 h 110"/>
                <a:gd name="T48" fmla="*/ 42 w 109"/>
                <a:gd name="T49" fmla="*/ 0 h 110"/>
                <a:gd name="T50" fmla="*/ 50 w 109"/>
                <a:gd name="T51" fmla="*/ 0 h 110"/>
                <a:gd name="T52" fmla="*/ 59 w 109"/>
                <a:gd name="T53" fmla="*/ 0 h 110"/>
                <a:gd name="T54" fmla="*/ 67 w 109"/>
                <a:gd name="T55" fmla="*/ 9 h 110"/>
                <a:gd name="T56" fmla="*/ 67 w 109"/>
                <a:gd name="T57" fmla="*/ 9 h 110"/>
                <a:gd name="T58" fmla="*/ 75 w 109"/>
                <a:gd name="T59" fmla="*/ 9 h 110"/>
                <a:gd name="T60" fmla="*/ 84 w 109"/>
                <a:gd name="T61" fmla="*/ 17 h 110"/>
                <a:gd name="T62" fmla="*/ 92 w 109"/>
                <a:gd name="T63" fmla="*/ 9 h 110"/>
                <a:gd name="T64" fmla="*/ 101 w 109"/>
                <a:gd name="T65" fmla="*/ 9 h 110"/>
                <a:gd name="T66" fmla="*/ 101 w 109"/>
                <a:gd name="T67" fmla="*/ 17 h 110"/>
                <a:gd name="T68" fmla="*/ 101 w 109"/>
                <a:gd name="T69" fmla="*/ 25 h 110"/>
                <a:gd name="T70" fmla="*/ 101 w 109"/>
                <a:gd name="T71" fmla="*/ 25 h 110"/>
                <a:gd name="T72" fmla="*/ 101 w 109"/>
                <a:gd name="T73" fmla="*/ 34 h 110"/>
                <a:gd name="T74" fmla="*/ 101 w 109"/>
                <a:gd name="T75" fmla="*/ 42 h 110"/>
                <a:gd name="T76" fmla="*/ 92 w 109"/>
                <a:gd name="T77" fmla="*/ 51 h 110"/>
                <a:gd name="T78" fmla="*/ 92 w 109"/>
                <a:gd name="T79" fmla="*/ 59 h 110"/>
                <a:gd name="T80" fmla="*/ 92 w 109"/>
                <a:gd name="T81" fmla="*/ 68 h 110"/>
                <a:gd name="T82" fmla="*/ 92 w 109"/>
                <a:gd name="T83" fmla="*/ 76 h 110"/>
                <a:gd name="T84" fmla="*/ 92 w 109"/>
                <a:gd name="T85" fmla="*/ 84 h 110"/>
                <a:gd name="T86" fmla="*/ 101 w 109"/>
                <a:gd name="T87" fmla="*/ 84 h 110"/>
                <a:gd name="T88" fmla="*/ 101 w 109"/>
                <a:gd name="T89" fmla="*/ 93 h 110"/>
                <a:gd name="T90" fmla="*/ 92 w 109"/>
                <a:gd name="T91" fmla="*/ 93 h 110"/>
                <a:gd name="T92" fmla="*/ 92 w 109"/>
                <a:gd name="T93" fmla="*/ 93 h 110"/>
                <a:gd name="T94" fmla="*/ 84 w 109"/>
                <a:gd name="T95" fmla="*/ 101 h 110"/>
                <a:gd name="T96" fmla="*/ 67 w 109"/>
                <a:gd name="T97" fmla="*/ 101 h 110"/>
                <a:gd name="T98" fmla="*/ 42 w 109"/>
                <a:gd name="T99" fmla="*/ 101 h 110"/>
                <a:gd name="T100" fmla="*/ 25 w 109"/>
                <a:gd name="T101" fmla="*/ 101 h 110"/>
                <a:gd name="T102" fmla="*/ 25 w 109"/>
                <a:gd name="T103" fmla="*/ 110 h 110"/>
                <a:gd name="T104" fmla="*/ 17 w 109"/>
                <a:gd name="T10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10">
                  <a:moveTo>
                    <a:pt x="17" y="110"/>
                  </a:moveTo>
                  <a:lnTo>
                    <a:pt x="17" y="110"/>
                  </a:lnTo>
                  <a:lnTo>
                    <a:pt x="17" y="101"/>
                  </a:lnTo>
                  <a:lnTo>
                    <a:pt x="17" y="101"/>
                  </a:lnTo>
                  <a:lnTo>
                    <a:pt x="17" y="101"/>
                  </a:lnTo>
                  <a:lnTo>
                    <a:pt x="17" y="93"/>
                  </a:lnTo>
                  <a:lnTo>
                    <a:pt x="17" y="93"/>
                  </a:lnTo>
                  <a:lnTo>
                    <a:pt x="17" y="93"/>
                  </a:lnTo>
                  <a:lnTo>
                    <a:pt x="17" y="84"/>
                  </a:lnTo>
                  <a:lnTo>
                    <a:pt x="17" y="84"/>
                  </a:lnTo>
                  <a:lnTo>
                    <a:pt x="17" y="84"/>
                  </a:lnTo>
                  <a:lnTo>
                    <a:pt x="8" y="84"/>
                  </a:lnTo>
                  <a:lnTo>
                    <a:pt x="8" y="76"/>
                  </a:lnTo>
                  <a:lnTo>
                    <a:pt x="8" y="76"/>
                  </a:lnTo>
                  <a:lnTo>
                    <a:pt x="8" y="76"/>
                  </a:lnTo>
                  <a:lnTo>
                    <a:pt x="0" y="76"/>
                  </a:lnTo>
                  <a:lnTo>
                    <a:pt x="0" y="76"/>
                  </a:lnTo>
                  <a:lnTo>
                    <a:pt x="0" y="76"/>
                  </a:lnTo>
                  <a:lnTo>
                    <a:pt x="0" y="76"/>
                  </a:lnTo>
                  <a:lnTo>
                    <a:pt x="0" y="76"/>
                  </a:lnTo>
                  <a:lnTo>
                    <a:pt x="0" y="68"/>
                  </a:lnTo>
                  <a:lnTo>
                    <a:pt x="0" y="68"/>
                  </a:lnTo>
                  <a:lnTo>
                    <a:pt x="0" y="59"/>
                  </a:lnTo>
                  <a:lnTo>
                    <a:pt x="0" y="59"/>
                  </a:lnTo>
                  <a:lnTo>
                    <a:pt x="0" y="59"/>
                  </a:lnTo>
                  <a:lnTo>
                    <a:pt x="8" y="51"/>
                  </a:lnTo>
                  <a:lnTo>
                    <a:pt x="8" y="42"/>
                  </a:lnTo>
                  <a:lnTo>
                    <a:pt x="8" y="42"/>
                  </a:lnTo>
                  <a:lnTo>
                    <a:pt x="8" y="34"/>
                  </a:lnTo>
                  <a:lnTo>
                    <a:pt x="8" y="34"/>
                  </a:lnTo>
                  <a:lnTo>
                    <a:pt x="8" y="34"/>
                  </a:lnTo>
                  <a:lnTo>
                    <a:pt x="8" y="34"/>
                  </a:lnTo>
                  <a:lnTo>
                    <a:pt x="8" y="34"/>
                  </a:lnTo>
                  <a:lnTo>
                    <a:pt x="8" y="25"/>
                  </a:lnTo>
                  <a:lnTo>
                    <a:pt x="8" y="25"/>
                  </a:lnTo>
                  <a:lnTo>
                    <a:pt x="8" y="17"/>
                  </a:lnTo>
                  <a:lnTo>
                    <a:pt x="8" y="17"/>
                  </a:lnTo>
                  <a:lnTo>
                    <a:pt x="8" y="9"/>
                  </a:lnTo>
                  <a:lnTo>
                    <a:pt x="8" y="9"/>
                  </a:lnTo>
                  <a:lnTo>
                    <a:pt x="8" y="9"/>
                  </a:lnTo>
                  <a:lnTo>
                    <a:pt x="8" y="0"/>
                  </a:lnTo>
                  <a:lnTo>
                    <a:pt x="17" y="0"/>
                  </a:lnTo>
                  <a:lnTo>
                    <a:pt x="17" y="0"/>
                  </a:lnTo>
                  <a:lnTo>
                    <a:pt x="25" y="0"/>
                  </a:lnTo>
                  <a:lnTo>
                    <a:pt x="33" y="0"/>
                  </a:lnTo>
                  <a:lnTo>
                    <a:pt x="33" y="0"/>
                  </a:lnTo>
                  <a:lnTo>
                    <a:pt x="33" y="0"/>
                  </a:lnTo>
                  <a:lnTo>
                    <a:pt x="42" y="0"/>
                  </a:lnTo>
                  <a:lnTo>
                    <a:pt x="42" y="0"/>
                  </a:lnTo>
                  <a:lnTo>
                    <a:pt x="42" y="0"/>
                  </a:lnTo>
                  <a:lnTo>
                    <a:pt x="42" y="0"/>
                  </a:lnTo>
                  <a:lnTo>
                    <a:pt x="50" y="0"/>
                  </a:lnTo>
                  <a:lnTo>
                    <a:pt x="50" y="0"/>
                  </a:lnTo>
                  <a:lnTo>
                    <a:pt x="59" y="0"/>
                  </a:lnTo>
                  <a:lnTo>
                    <a:pt x="59" y="0"/>
                  </a:lnTo>
                  <a:lnTo>
                    <a:pt x="67" y="9"/>
                  </a:lnTo>
                  <a:lnTo>
                    <a:pt x="67" y="9"/>
                  </a:lnTo>
                  <a:lnTo>
                    <a:pt x="67" y="9"/>
                  </a:lnTo>
                  <a:lnTo>
                    <a:pt x="75" y="9"/>
                  </a:lnTo>
                  <a:lnTo>
                    <a:pt x="75" y="9"/>
                  </a:lnTo>
                  <a:lnTo>
                    <a:pt x="75" y="9"/>
                  </a:lnTo>
                  <a:lnTo>
                    <a:pt x="84" y="17"/>
                  </a:lnTo>
                  <a:lnTo>
                    <a:pt x="92" y="9"/>
                  </a:lnTo>
                  <a:lnTo>
                    <a:pt x="92" y="9"/>
                  </a:lnTo>
                  <a:lnTo>
                    <a:pt x="92" y="9"/>
                  </a:lnTo>
                  <a:lnTo>
                    <a:pt x="101" y="9"/>
                  </a:lnTo>
                  <a:lnTo>
                    <a:pt x="101" y="9"/>
                  </a:lnTo>
                  <a:lnTo>
                    <a:pt x="101" y="17"/>
                  </a:lnTo>
                  <a:lnTo>
                    <a:pt x="101" y="17"/>
                  </a:lnTo>
                  <a:lnTo>
                    <a:pt x="101" y="25"/>
                  </a:lnTo>
                  <a:lnTo>
                    <a:pt x="101" y="25"/>
                  </a:lnTo>
                  <a:lnTo>
                    <a:pt x="101" y="25"/>
                  </a:lnTo>
                  <a:lnTo>
                    <a:pt x="109" y="34"/>
                  </a:lnTo>
                  <a:lnTo>
                    <a:pt x="101" y="34"/>
                  </a:lnTo>
                  <a:lnTo>
                    <a:pt x="101" y="42"/>
                  </a:lnTo>
                  <a:lnTo>
                    <a:pt x="101" y="42"/>
                  </a:lnTo>
                  <a:lnTo>
                    <a:pt x="92" y="51"/>
                  </a:lnTo>
                  <a:lnTo>
                    <a:pt x="92" y="51"/>
                  </a:lnTo>
                  <a:lnTo>
                    <a:pt x="92" y="59"/>
                  </a:lnTo>
                  <a:lnTo>
                    <a:pt x="92" y="59"/>
                  </a:lnTo>
                  <a:lnTo>
                    <a:pt x="92" y="68"/>
                  </a:lnTo>
                  <a:lnTo>
                    <a:pt x="92" y="68"/>
                  </a:lnTo>
                  <a:lnTo>
                    <a:pt x="92" y="76"/>
                  </a:lnTo>
                  <a:lnTo>
                    <a:pt x="92" y="76"/>
                  </a:lnTo>
                  <a:lnTo>
                    <a:pt x="92" y="76"/>
                  </a:lnTo>
                  <a:lnTo>
                    <a:pt x="92" y="84"/>
                  </a:lnTo>
                  <a:lnTo>
                    <a:pt x="92" y="84"/>
                  </a:lnTo>
                  <a:lnTo>
                    <a:pt x="101" y="84"/>
                  </a:lnTo>
                  <a:lnTo>
                    <a:pt x="101" y="93"/>
                  </a:lnTo>
                  <a:lnTo>
                    <a:pt x="101" y="93"/>
                  </a:lnTo>
                  <a:lnTo>
                    <a:pt x="101" y="93"/>
                  </a:lnTo>
                  <a:lnTo>
                    <a:pt x="92" y="93"/>
                  </a:lnTo>
                  <a:lnTo>
                    <a:pt x="92" y="101"/>
                  </a:lnTo>
                  <a:lnTo>
                    <a:pt x="92" y="93"/>
                  </a:lnTo>
                  <a:lnTo>
                    <a:pt x="92" y="93"/>
                  </a:lnTo>
                  <a:lnTo>
                    <a:pt x="84" y="101"/>
                  </a:lnTo>
                  <a:lnTo>
                    <a:pt x="75" y="93"/>
                  </a:lnTo>
                  <a:lnTo>
                    <a:pt x="67" y="101"/>
                  </a:lnTo>
                  <a:lnTo>
                    <a:pt x="50" y="101"/>
                  </a:lnTo>
                  <a:lnTo>
                    <a:pt x="42" y="101"/>
                  </a:lnTo>
                  <a:lnTo>
                    <a:pt x="42" y="101"/>
                  </a:lnTo>
                  <a:lnTo>
                    <a:pt x="25" y="101"/>
                  </a:lnTo>
                  <a:lnTo>
                    <a:pt x="25" y="110"/>
                  </a:lnTo>
                  <a:lnTo>
                    <a:pt x="25" y="110"/>
                  </a:lnTo>
                  <a:lnTo>
                    <a:pt x="17" y="110"/>
                  </a:lnTo>
                  <a:lnTo>
                    <a:pt x="17" y="1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7"/>
            <p:cNvSpPr>
              <a:spLocks/>
            </p:cNvSpPr>
            <p:nvPr/>
          </p:nvSpPr>
          <p:spPr bwMode="auto">
            <a:xfrm>
              <a:off x="3183" y="2707"/>
              <a:ext cx="76" cy="118"/>
            </a:xfrm>
            <a:custGeom>
              <a:avLst/>
              <a:gdLst>
                <a:gd name="T0" fmla="*/ 0 w 76"/>
                <a:gd name="T1" fmla="*/ 110 h 118"/>
                <a:gd name="T2" fmla="*/ 9 w 76"/>
                <a:gd name="T3" fmla="*/ 110 h 118"/>
                <a:gd name="T4" fmla="*/ 9 w 76"/>
                <a:gd name="T5" fmla="*/ 101 h 118"/>
                <a:gd name="T6" fmla="*/ 0 w 76"/>
                <a:gd name="T7" fmla="*/ 101 h 118"/>
                <a:gd name="T8" fmla="*/ 0 w 76"/>
                <a:gd name="T9" fmla="*/ 93 h 118"/>
                <a:gd name="T10" fmla="*/ 0 w 76"/>
                <a:gd name="T11" fmla="*/ 85 h 118"/>
                <a:gd name="T12" fmla="*/ 0 w 76"/>
                <a:gd name="T13" fmla="*/ 76 h 118"/>
                <a:gd name="T14" fmla="*/ 0 w 76"/>
                <a:gd name="T15" fmla="*/ 68 h 118"/>
                <a:gd name="T16" fmla="*/ 9 w 76"/>
                <a:gd name="T17" fmla="*/ 59 h 118"/>
                <a:gd name="T18" fmla="*/ 9 w 76"/>
                <a:gd name="T19" fmla="*/ 51 h 118"/>
                <a:gd name="T20" fmla="*/ 9 w 76"/>
                <a:gd name="T21" fmla="*/ 42 h 118"/>
                <a:gd name="T22" fmla="*/ 9 w 76"/>
                <a:gd name="T23" fmla="*/ 42 h 118"/>
                <a:gd name="T24" fmla="*/ 9 w 76"/>
                <a:gd name="T25" fmla="*/ 34 h 118"/>
                <a:gd name="T26" fmla="*/ 9 w 76"/>
                <a:gd name="T27" fmla="*/ 17 h 118"/>
                <a:gd name="T28" fmla="*/ 0 w 76"/>
                <a:gd name="T29" fmla="*/ 9 h 118"/>
                <a:gd name="T30" fmla="*/ 9 w 76"/>
                <a:gd name="T31" fmla="*/ 9 h 118"/>
                <a:gd name="T32" fmla="*/ 25 w 76"/>
                <a:gd name="T33" fmla="*/ 9 h 118"/>
                <a:gd name="T34" fmla="*/ 42 w 76"/>
                <a:gd name="T35" fmla="*/ 9 h 118"/>
                <a:gd name="T36" fmla="*/ 51 w 76"/>
                <a:gd name="T37" fmla="*/ 0 h 118"/>
                <a:gd name="T38" fmla="*/ 51 w 76"/>
                <a:gd name="T39" fmla="*/ 9 h 118"/>
                <a:gd name="T40" fmla="*/ 51 w 76"/>
                <a:gd name="T41" fmla="*/ 17 h 118"/>
                <a:gd name="T42" fmla="*/ 59 w 76"/>
                <a:gd name="T43" fmla="*/ 17 h 118"/>
                <a:gd name="T44" fmla="*/ 59 w 76"/>
                <a:gd name="T45" fmla="*/ 26 h 118"/>
                <a:gd name="T46" fmla="*/ 67 w 76"/>
                <a:gd name="T47" fmla="*/ 34 h 118"/>
                <a:gd name="T48" fmla="*/ 67 w 76"/>
                <a:gd name="T49" fmla="*/ 42 h 118"/>
                <a:gd name="T50" fmla="*/ 67 w 76"/>
                <a:gd name="T51" fmla="*/ 42 h 118"/>
                <a:gd name="T52" fmla="*/ 67 w 76"/>
                <a:gd name="T53" fmla="*/ 51 h 118"/>
                <a:gd name="T54" fmla="*/ 67 w 76"/>
                <a:gd name="T55" fmla="*/ 59 h 118"/>
                <a:gd name="T56" fmla="*/ 67 w 76"/>
                <a:gd name="T57" fmla="*/ 68 h 118"/>
                <a:gd name="T58" fmla="*/ 67 w 76"/>
                <a:gd name="T59" fmla="*/ 76 h 118"/>
                <a:gd name="T60" fmla="*/ 67 w 76"/>
                <a:gd name="T61" fmla="*/ 85 h 118"/>
                <a:gd name="T62" fmla="*/ 67 w 76"/>
                <a:gd name="T63" fmla="*/ 93 h 118"/>
                <a:gd name="T64" fmla="*/ 67 w 76"/>
                <a:gd name="T65" fmla="*/ 93 h 118"/>
                <a:gd name="T66" fmla="*/ 59 w 76"/>
                <a:gd name="T67" fmla="*/ 101 h 118"/>
                <a:gd name="T68" fmla="*/ 42 w 76"/>
                <a:gd name="T69" fmla="*/ 110 h 118"/>
                <a:gd name="T70" fmla="*/ 17 w 76"/>
                <a:gd name="T71" fmla="*/ 118 h 118"/>
                <a:gd name="T72" fmla="*/ 0 w 76"/>
                <a:gd name="T7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18">
                  <a:moveTo>
                    <a:pt x="0" y="118"/>
                  </a:moveTo>
                  <a:lnTo>
                    <a:pt x="0" y="110"/>
                  </a:lnTo>
                  <a:lnTo>
                    <a:pt x="9" y="110"/>
                  </a:lnTo>
                  <a:lnTo>
                    <a:pt x="9" y="110"/>
                  </a:lnTo>
                  <a:lnTo>
                    <a:pt x="9" y="110"/>
                  </a:lnTo>
                  <a:lnTo>
                    <a:pt x="9" y="101"/>
                  </a:lnTo>
                  <a:lnTo>
                    <a:pt x="0" y="101"/>
                  </a:lnTo>
                  <a:lnTo>
                    <a:pt x="0" y="101"/>
                  </a:lnTo>
                  <a:lnTo>
                    <a:pt x="0" y="93"/>
                  </a:lnTo>
                  <a:lnTo>
                    <a:pt x="0" y="93"/>
                  </a:lnTo>
                  <a:lnTo>
                    <a:pt x="0" y="93"/>
                  </a:lnTo>
                  <a:lnTo>
                    <a:pt x="0" y="85"/>
                  </a:lnTo>
                  <a:lnTo>
                    <a:pt x="0" y="85"/>
                  </a:lnTo>
                  <a:lnTo>
                    <a:pt x="0" y="76"/>
                  </a:lnTo>
                  <a:lnTo>
                    <a:pt x="0" y="76"/>
                  </a:lnTo>
                  <a:lnTo>
                    <a:pt x="0" y="68"/>
                  </a:lnTo>
                  <a:lnTo>
                    <a:pt x="0" y="68"/>
                  </a:lnTo>
                  <a:lnTo>
                    <a:pt x="9" y="59"/>
                  </a:lnTo>
                  <a:lnTo>
                    <a:pt x="9" y="59"/>
                  </a:lnTo>
                  <a:lnTo>
                    <a:pt x="9" y="51"/>
                  </a:lnTo>
                  <a:lnTo>
                    <a:pt x="17" y="51"/>
                  </a:lnTo>
                  <a:lnTo>
                    <a:pt x="9" y="42"/>
                  </a:lnTo>
                  <a:lnTo>
                    <a:pt x="9" y="42"/>
                  </a:lnTo>
                  <a:lnTo>
                    <a:pt x="9" y="42"/>
                  </a:lnTo>
                  <a:lnTo>
                    <a:pt x="9" y="34"/>
                  </a:lnTo>
                  <a:lnTo>
                    <a:pt x="9" y="34"/>
                  </a:lnTo>
                  <a:lnTo>
                    <a:pt x="9" y="26"/>
                  </a:lnTo>
                  <a:lnTo>
                    <a:pt x="9" y="17"/>
                  </a:lnTo>
                  <a:lnTo>
                    <a:pt x="9" y="17"/>
                  </a:lnTo>
                  <a:lnTo>
                    <a:pt x="0" y="9"/>
                  </a:lnTo>
                  <a:lnTo>
                    <a:pt x="0" y="9"/>
                  </a:lnTo>
                  <a:lnTo>
                    <a:pt x="9" y="9"/>
                  </a:lnTo>
                  <a:lnTo>
                    <a:pt x="25" y="9"/>
                  </a:lnTo>
                  <a:lnTo>
                    <a:pt x="25" y="9"/>
                  </a:lnTo>
                  <a:lnTo>
                    <a:pt x="34" y="9"/>
                  </a:lnTo>
                  <a:lnTo>
                    <a:pt x="42" y="9"/>
                  </a:lnTo>
                  <a:lnTo>
                    <a:pt x="42" y="9"/>
                  </a:lnTo>
                  <a:lnTo>
                    <a:pt x="51" y="0"/>
                  </a:lnTo>
                  <a:lnTo>
                    <a:pt x="51" y="0"/>
                  </a:lnTo>
                  <a:lnTo>
                    <a:pt x="51" y="9"/>
                  </a:lnTo>
                  <a:lnTo>
                    <a:pt x="51" y="9"/>
                  </a:lnTo>
                  <a:lnTo>
                    <a:pt x="51" y="17"/>
                  </a:lnTo>
                  <a:lnTo>
                    <a:pt x="59" y="17"/>
                  </a:lnTo>
                  <a:lnTo>
                    <a:pt x="59" y="17"/>
                  </a:lnTo>
                  <a:lnTo>
                    <a:pt x="59" y="26"/>
                  </a:lnTo>
                  <a:lnTo>
                    <a:pt x="59" y="26"/>
                  </a:lnTo>
                  <a:lnTo>
                    <a:pt x="59" y="34"/>
                  </a:lnTo>
                  <a:lnTo>
                    <a:pt x="67" y="34"/>
                  </a:lnTo>
                  <a:lnTo>
                    <a:pt x="67" y="34"/>
                  </a:lnTo>
                  <a:lnTo>
                    <a:pt x="67" y="42"/>
                  </a:lnTo>
                  <a:lnTo>
                    <a:pt x="67" y="42"/>
                  </a:lnTo>
                  <a:lnTo>
                    <a:pt x="67" y="42"/>
                  </a:lnTo>
                  <a:lnTo>
                    <a:pt x="67" y="51"/>
                  </a:lnTo>
                  <a:lnTo>
                    <a:pt x="67" y="51"/>
                  </a:lnTo>
                  <a:lnTo>
                    <a:pt x="67" y="51"/>
                  </a:lnTo>
                  <a:lnTo>
                    <a:pt x="67" y="59"/>
                  </a:lnTo>
                  <a:lnTo>
                    <a:pt x="67" y="59"/>
                  </a:lnTo>
                  <a:lnTo>
                    <a:pt x="67" y="68"/>
                  </a:lnTo>
                  <a:lnTo>
                    <a:pt x="67" y="76"/>
                  </a:lnTo>
                  <a:lnTo>
                    <a:pt x="67" y="76"/>
                  </a:lnTo>
                  <a:lnTo>
                    <a:pt x="67" y="85"/>
                  </a:lnTo>
                  <a:lnTo>
                    <a:pt x="67" y="85"/>
                  </a:lnTo>
                  <a:lnTo>
                    <a:pt x="67" y="93"/>
                  </a:lnTo>
                  <a:lnTo>
                    <a:pt x="67" y="93"/>
                  </a:lnTo>
                  <a:lnTo>
                    <a:pt x="67" y="93"/>
                  </a:lnTo>
                  <a:lnTo>
                    <a:pt x="67" y="93"/>
                  </a:lnTo>
                  <a:lnTo>
                    <a:pt x="76" y="101"/>
                  </a:lnTo>
                  <a:lnTo>
                    <a:pt x="59" y="101"/>
                  </a:lnTo>
                  <a:lnTo>
                    <a:pt x="51" y="101"/>
                  </a:lnTo>
                  <a:lnTo>
                    <a:pt x="42" y="110"/>
                  </a:lnTo>
                  <a:lnTo>
                    <a:pt x="34" y="110"/>
                  </a:lnTo>
                  <a:lnTo>
                    <a:pt x="17" y="118"/>
                  </a:lnTo>
                  <a:lnTo>
                    <a:pt x="9" y="118"/>
                  </a:lnTo>
                  <a:lnTo>
                    <a:pt x="0" y="118"/>
                  </a:lnTo>
                  <a:lnTo>
                    <a:pt x="0" y="11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8"/>
            <p:cNvSpPr>
              <a:spLocks/>
            </p:cNvSpPr>
            <p:nvPr/>
          </p:nvSpPr>
          <p:spPr bwMode="auto">
            <a:xfrm>
              <a:off x="3234" y="2707"/>
              <a:ext cx="33" cy="101"/>
            </a:xfrm>
            <a:custGeom>
              <a:avLst/>
              <a:gdLst>
                <a:gd name="T0" fmla="*/ 16 w 33"/>
                <a:gd name="T1" fmla="*/ 9 h 101"/>
                <a:gd name="T2" fmla="*/ 0 w 33"/>
                <a:gd name="T3" fmla="*/ 0 h 101"/>
                <a:gd name="T4" fmla="*/ 0 w 33"/>
                <a:gd name="T5" fmla="*/ 0 h 101"/>
                <a:gd name="T6" fmla="*/ 0 w 33"/>
                <a:gd name="T7" fmla="*/ 9 h 101"/>
                <a:gd name="T8" fmla="*/ 0 w 33"/>
                <a:gd name="T9" fmla="*/ 9 h 101"/>
                <a:gd name="T10" fmla="*/ 0 w 33"/>
                <a:gd name="T11" fmla="*/ 17 h 101"/>
                <a:gd name="T12" fmla="*/ 8 w 33"/>
                <a:gd name="T13" fmla="*/ 17 h 101"/>
                <a:gd name="T14" fmla="*/ 8 w 33"/>
                <a:gd name="T15" fmla="*/ 17 h 101"/>
                <a:gd name="T16" fmla="*/ 8 w 33"/>
                <a:gd name="T17" fmla="*/ 26 h 101"/>
                <a:gd name="T18" fmla="*/ 8 w 33"/>
                <a:gd name="T19" fmla="*/ 26 h 101"/>
                <a:gd name="T20" fmla="*/ 8 w 33"/>
                <a:gd name="T21" fmla="*/ 34 h 101"/>
                <a:gd name="T22" fmla="*/ 16 w 33"/>
                <a:gd name="T23" fmla="*/ 34 h 101"/>
                <a:gd name="T24" fmla="*/ 16 w 33"/>
                <a:gd name="T25" fmla="*/ 34 h 101"/>
                <a:gd name="T26" fmla="*/ 16 w 33"/>
                <a:gd name="T27" fmla="*/ 42 h 101"/>
                <a:gd name="T28" fmla="*/ 16 w 33"/>
                <a:gd name="T29" fmla="*/ 42 h 101"/>
                <a:gd name="T30" fmla="*/ 16 w 33"/>
                <a:gd name="T31" fmla="*/ 42 h 101"/>
                <a:gd name="T32" fmla="*/ 16 w 33"/>
                <a:gd name="T33" fmla="*/ 51 h 101"/>
                <a:gd name="T34" fmla="*/ 16 w 33"/>
                <a:gd name="T35" fmla="*/ 51 h 101"/>
                <a:gd name="T36" fmla="*/ 16 w 33"/>
                <a:gd name="T37" fmla="*/ 51 h 101"/>
                <a:gd name="T38" fmla="*/ 16 w 33"/>
                <a:gd name="T39" fmla="*/ 59 h 101"/>
                <a:gd name="T40" fmla="*/ 16 w 33"/>
                <a:gd name="T41" fmla="*/ 59 h 101"/>
                <a:gd name="T42" fmla="*/ 16 w 33"/>
                <a:gd name="T43" fmla="*/ 68 h 101"/>
                <a:gd name="T44" fmla="*/ 16 w 33"/>
                <a:gd name="T45" fmla="*/ 76 h 101"/>
                <a:gd name="T46" fmla="*/ 16 w 33"/>
                <a:gd name="T47" fmla="*/ 76 h 101"/>
                <a:gd name="T48" fmla="*/ 16 w 33"/>
                <a:gd name="T49" fmla="*/ 85 h 101"/>
                <a:gd name="T50" fmla="*/ 16 w 33"/>
                <a:gd name="T51" fmla="*/ 85 h 101"/>
                <a:gd name="T52" fmla="*/ 16 w 33"/>
                <a:gd name="T53" fmla="*/ 93 h 101"/>
                <a:gd name="T54" fmla="*/ 16 w 33"/>
                <a:gd name="T55" fmla="*/ 93 h 101"/>
                <a:gd name="T56" fmla="*/ 16 w 33"/>
                <a:gd name="T57" fmla="*/ 93 h 101"/>
                <a:gd name="T58" fmla="*/ 16 w 33"/>
                <a:gd name="T59" fmla="*/ 93 h 101"/>
                <a:gd name="T60" fmla="*/ 25 w 33"/>
                <a:gd name="T61" fmla="*/ 101 h 101"/>
                <a:gd name="T62" fmla="*/ 25 w 33"/>
                <a:gd name="T63" fmla="*/ 101 h 101"/>
                <a:gd name="T64" fmla="*/ 33 w 33"/>
                <a:gd name="T65" fmla="*/ 93 h 101"/>
                <a:gd name="T66" fmla="*/ 33 w 33"/>
                <a:gd name="T67" fmla="*/ 93 h 101"/>
                <a:gd name="T68" fmla="*/ 33 w 33"/>
                <a:gd name="T69" fmla="*/ 93 h 101"/>
                <a:gd name="T70" fmla="*/ 33 w 33"/>
                <a:gd name="T71" fmla="*/ 85 h 101"/>
                <a:gd name="T72" fmla="*/ 33 w 33"/>
                <a:gd name="T73" fmla="*/ 85 h 101"/>
                <a:gd name="T74" fmla="*/ 33 w 33"/>
                <a:gd name="T75" fmla="*/ 76 h 101"/>
                <a:gd name="T76" fmla="*/ 33 w 33"/>
                <a:gd name="T77" fmla="*/ 59 h 101"/>
                <a:gd name="T78" fmla="*/ 33 w 33"/>
                <a:gd name="T79" fmla="*/ 51 h 101"/>
                <a:gd name="T80" fmla="*/ 33 w 33"/>
                <a:gd name="T81" fmla="*/ 51 h 101"/>
                <a:gd name="T82" fmla="*/ 33 w 33"/>
                <a:gd name="T83" fmla="*/ 42 h 101"/>
                <a:gd name="T84" fmla="*/ 33 w 33"/>
                <a:gd name="T85" fmla="*/ 42 h 101"/>
                <a:gd name="T86" fmla="*/ 33 w 33"/>
                <a:gd name="T87" fmla="*/ 42 h 101"/>
                <a:gd name="T88" fmla="*/ 33 w 33"/>
                <a:gd name="T89" fmla="*/ 34 h 101"/>
                <a:gd name="T90" fmla="*/ 25 w 33"/>
                <a:gd name="T91" fmla="*/ 26 h 101"/>
                <a:gd name="T92" fmla="*/ 25 w 33"/>
                <a:gd name="T93" fmla="*/ 17 h 101"/>
                <a:gd name="T94" fmla="*/ 25 w 33"/>
                <a:gd name="T95" fmla="*/ 17 h 101"/>
                <a:gd name="T96" fmla="*/ 16 w 33"/>
                <a:gd name="T97" fmla="*/ 17 h 101"/>
                <a:gd name="T98" fmla="*/ 16 w 33"/>
                <a:gd name="T99" fmla="*/ 9 h 101"/>
                <a:gd name="T100" fmla="*/ 16 w 33"/>
                <a:gd name="T101"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101">
                  <a:moveTo>
                    <a:pt x="16" y="9"/>
                  </a:moveTo>
                  <a:lnTo>
                    <a:pt x="0" y="0"/>
                  </a:lnTo>
                  <a:lnTo>
                    <a:pt x="0" y="0"/>
                  </a:lnTo>
                  <a:lnTo>
                    <a:pt x="0" y="9"/>
                  </a:lnTo>
                  <a:lnTo>
                    <a:pt x="0" y="9"/>
                  </a:lnTo>
                  <a:lnTo>
                    <a:pt x="0" y="17"/>
                  </a:lnTo>
                  <a:lnTo>
                    <a:pt x="8" y="17"/>
                  </a:lnTo>
                  <a:lnTo>
                    <a:pt x="8" y="17"/>
                  </a:lnTo>
                  <a:lnTo>
                    <a:pt x="8" y="26"/>
                  </a:lnTo>
                  <a:lnTo>
                    <a:pt x="8" y="26"/>
                  </a:lnTo>
                  <a:lnTo>
                    <a:pt x="8" y="34"/>
                  </a:lnTo>
                  <a:lnTo>
                    <a:pt x="16" y="34"/>
                  </a:lnTo>
                  <a:lnTo>
                    <a:pt x="16" y="34"/>
                  </a:lnTo>
                  <a:lnTo>
                    <a:pt x="16" y="42"/>
                  </a:lnTo>
                  <a:lnTo>
                    <a:pt x="16" y="42"/>
                  </a:lnTo>
                  <a:lnTo>
                    <a:pt x="16" y="42"/>
                  </a:lnTo>
                  <a:lnTo>
                    <a:pt x="16" y="51"/>
                  </a:lnTo>
                  <a:lnTo>
                    <a:pt x="16" y="51"/>
                  </a:lnTo>
                  <a:lnTo>
                    <a:pt x="16" y="51"/>
                  </a:lnTo>
                  <a:lnTo>
                    <a:pt x="16" y="59"/>
                  </a:lnTo>
                  <a:lnTo>
                    <a:pt x="16" y="59"/>
                  </a:lnTo>
                  <a:lnTo>
                    <a:pt x="16" y="68"/>
                  </a:lnTo>
                  <a:lnTo>
                    <a:pt x="16" y="76"/>
                  </a:lnTo>
                  <a:lnTo>
                    <a:pt x="16" y="76"/>
                  </a:lnTo>
                  <a:lnTo>
                    <a:pt x="16" y="85"/>
                  </a:lnTo>
                  <a:lnTo>
                    <a:pt x="16" y="85"/>
                  </a:lnTo>
                  <a:lnTo>
                    <a:pt x="16" y="93"/>
                  </a:lnTo>
                  <a:lnTo>
                    <a:pt x="16" y="93"/>
                  </a:lnTo>
                  <a:lnTo>
                    <a:pt x="16" y="93"/>
                  </a:lnTo>
                  <a:lnTo>
                    <a:pt x="16" y="93"/>
                  </a:lnTo>
                  <a:lnTo>
                    <a:pt x="25" y="101"/>
                  </a:lnTo>
                  <a:lnTo>
                    <a:pt x="25" y="101"/>
                  </a:lnTo>
                  <a:lnTo>
                    <a:pt x="33" y="93"/>
                  </a:lnTo>
                  <a:lnTo>
                    <a:pt x="33" y="93"/>
                  </a:lnTo>
                  <a:lnTo>
                    <a:pt x="33" y="93"/>
                  </a:lnTo>
                  <a:lnTo>
                    <a:pt x="33" y="85"/>
                  </a:lnTo>
                  <a:lnTo>
                    <a:pt x="33" y="85"/>
                  </a:lnTo>
                  <a:lnTo>
                    <a:pt x="33" y="76"/>
                  </a:lnTo>
                  <a:lnTo>
                    <a:pt x="33" y="59"/>
                  </a:lnTo>
                  <a:lnTo>
                    <a:pt x="33" y="51"/>
                  </a:lnTo>
                  <a:lnTo>
                    <a:pt x="33" y="51"/>
                  </a:lnTo>
                  <a:lnTo>
                    <a:pt x="33" y="42"/>
                  </a:lnTo>
                  <a:lnTo>
                    <a:pt x="33" y="42"/>
                  </a:lnTo>
                  <a:lnTo>
                    <a:pt x="33" y="42"/>
                  </a:lnTo>
                  <a:lnTo>
                    <a:pt x="33" y="34"/>
                  </a:lnTo>
                  <a:lnTo>
                    <a:pt x="25" y="26"/>
                  </a:lnTo>
                  <a:lnTo>
                    <a:pt x="25" y="17"/>
                  </a:lnTo>
                  <a:lnTo>
                    <a:pt x="25" y="17"/>
                  </a:lnTo>
                  <a:lnTo>
                    <a:pt x="16" y="17"/>
                  </a:lnTo>
                  <a:lnTo>
                    <a:pt x="16" y="9"/>
                  </a:lnTo>
                  <a:lnTo>
                    <a:pt x="16"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9"/>
            <p:cNvSpPr>
              <a:spLocks/>
            </p:cNvSpPr>
            <p:nvPr/>
          </p:nvSpPr>
          <p:spPr bwMode="auto">
            <a:xfrm>
              <a:off x="3250" y="2691"/>
              <a:ext cx="59" cy="109"/>
            </a:xfrm>
            <a:custGeom>
              <a:avLst/>
              <a:gdLst>
                <a:gd name="T0" fmla="*/ 26 w 59"/>
                <a:gd name="T1" fmla="*/ 8 h 109"/>
                <a:gd name="T2" fmla="*/ 17 w 59"/>
                <a:gd name="T3" fmla="*/ 8 h 109"/>
                <a:gd name="T4" fmla="*/ 17 w 59"/>
                <a:gd name="T5" fmla="*/ 8 h 109"/>
                <a:gd name="T6" fmla="*/ 9 w 59"/>
                <a:gd name="T7" fmla="*/ 16 h 109"/>
                <a:gd name="T8" fmla="*/ 9 w 59"/>
                <a:gd name="T9" fmla="*/ 25 h 109"/>
                <a:gd name="T10" fmla="*/ 0 w 59"/>
                <a:gd name="T11" fmla="*/ 25 h 109"/>
                <a:gd name="T12" fmla="*/ 9 w 59"/>
                <a:gd name="T13" fmla="*/ 33 h 109"/>
                <a:gd name="T14" fmla="*/ 9 w 59"/>
                <a:gd name="T15" fmla="*/ 42 h 109"/>
                <a:gd name="T16" fmla="*/ 17 w 59"/>
                <a:gd name="T17" fmla="*/ 58 h 109"/>
                <a:gd name="T18" fmla="*/ 17 w 59"/>
                <a:gd name="T19" fmla="*/ 58 h 109"/>
                <a:gd name="T20" fmla="*/ 17 w 59"/>
                <a:gd name="T21" fmla="*/ 67 h 109"/>
                <a:gd name="T22" fmla="*/ 17 w 59"/>
                <a:gd name="T23" fmla="*/ 92 h 109"/>
                <a:gd name="T24" fmla="*/ 17 w 59"/>
                <a:gd name="T25" fmla="*/ 101 h 109"/>
                <a:gd name="T26" fmla="*/ 17 w 59"/>
                <a:gd name="T27" fmla="*/ 109 h 109"/>
                <a:gd name="T28" fmla="*/ 34 w 59"/>
                <a:gd name="T29" fmla="*/ 109 h 109"/>
                <a:gd name="T30" fmla="*/ 34 w 59"/>
                <a:gd name="T31" fmla="*/ 101 h 109"/>
                <a:gd name="T32" fmla="*/ 34 w 59"/>
                <a:gd name="T33" fmla="*/ 92 h 109"/>
                <a:gd name="T34" fmla="*/ 34 w 59"/>
                <a:gd name="T35" fmla="*/ 84 h 109"/>
                <a:gd name="T36" fmla="*/ 34 w 59"/>
                <a:gd name="T37" fmla="*/ 75 h 109"/>
                <a:gd name="T38" fmla="*/ 34 w 59"/>
                <a:gd name="T39" fmla="*/ 75 h 109"/>
                <a:gd name="T40" fmla="*/ 34 w 59"/>
                <a:gd name="T41" fmla="*/ 67 h 109"/>
                <a:gd name="T42" fmla="*/ 34 w 59"/>
                <a:gd name="T43" fmla="*/ 67 h 109"/>
                <a:gd name="T44" fmla="*/ 34 w 59"/>
                <a:gd name="T45" fmla="*/ 58 h 109"/>
                <a:gd name="T46" fmla="*/ 42 w 59"/>
                <a:gd name="T47" fmla="*/ 58 h 109"/>
                <a:gd name="T48" fmla="*/ 42 w 59"/>
                <a:gd name="T49" fmla="*/ 50 h 109"/>
                <a:gd name="T50" fmla="*/ 51 w 59"/>
                <a:gd name="T51" fmla="*/ 42 h 109"/>
                <a:gd name="T52" fmla="*/ 51 w 59"/>
                <a:gd name="T53" fmla="*/ 42 h 109"/>
                <a:gd name="T54" fmla="*/ 51 w 59"/>
                <a:gd name="T55" fmla="*/ 42 h 109"/>
                <a:gd name="T56" fmla="*/ 51 w 59"/>
                <a:gd name="T57" fmla="*/ 33 h 109"/>
                <a:gd name="T58" fmla="*/ 59 w 59"/>
                <a:gd name="T59" fmla="*/ 33 h 109"/>
                <a:gd name="T60" fmla="*/ 59 w 59"/>
                <a:gd name="T61" fmla="*/ 25 h 109"/>
                <a:gd name="T62" fmla="*/ 51 w 59"/>
                <a:gd name="T63" fmla="*/ 16 h 109"/>
                <a:gd name="T64" fmla="*/ 51 w 59"/>
                <a:gd name="T65" fmla="*/ 8 h 109"/>
                <a:gd name="T66" fmla="*/ 42 w 59"/>
                <a:gd name="T67" fmla="*/ 8 h 109"/>
                <a:gd name="T68" fmla="*/ 34 w 59"/>
                <a:gd name="T69" fmla="*/ 0 h 109"/>
                <a:gd name="T70" fmla="*/ 34 w 59"/>
                <a:gd name="T71" fmla="*/ 0 h 109"/>
                <a:gd name="T72" fmla="*/ 26 w 59"/>
                <a:gd name="T7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109">
                  <a:moveTo>
                    <a:pt x="26" y="0"/>
                  </a:moveTo>
                  <a:lnTo>
                    <a:pt x="26" y="8"/>
                  </a:lnTo>
                  <a:lnTo>
                    <a:pt x="26" y="8"/>
                  </a:lnTo>
                  <a:lnTo>
                    <a:pt x="17" y="8"/>
                  </a:lnTo>
                  <a:lnTo>
                    <a:pt x="17" y="16"/>
                  </a:lnTo>
                  <a:lnTo>
                    <a:pt x="17" y="8"/>
                  </a:lnTo>
                  <a:lnTo>
                    <a:pt x="9" y="16"/>
                  </a:lnTo>
                  <a:lnTo>
                    <a:pt x="9" y="16"/>
                  </a:lnTo>
                  <a:lnTo>
                    <a:pt x="9" y="16"/>
                  </a:lnTo>
                  <a:lnTo>
                    <a:pt x="9" y="25"/>
                  </a:lnTo>
                  <a:lnTo>
                    <a:pt x="0" y="25"/>
                  </a:lnTo>
                  <a:lnTo>
                    <a:pt x="0" y="25"/>
                  </a:lnTo>
                  <a:lnTo>
                    <a:pt x="0" y="33"/>
                  </a:lnTo>
                  <a:lnTo>
                    <a:pt x="9" y="33"/>
                  </a:lnTo>
                  <a:lnTo>
                    <a:pt x="9" y="33"/>
                  </a:lnTo>
                  <a:lnTo>
                    <a:pt x="9" y="42"/>
                  </a:lnTo>
                  <a:lnTo>
                    <a:pt x="17" y="50"/>
                  </a:lnTo>
                  <a:lnTo>
                    <a:pt x="17" y="58"/>
                  </a:lnTo>
                  <a:lnTo>
                    <a:pt x="17" y="58"/>
                  </a:lnTo>
                  <a:lnTo>
                    <a:pt x="17" y="58"/>
                  </a:lnTo>
                  <a:lnTo>
                    <a:pt x="17" y="67"/>
                  </a:lnTo>
                  <a:lnTo>
                    <a:pt x="17" y="67"/>
                  </a:lnTo>
                  <a:lnTo>
                    <a:pt x="17" y="75"/>
                  </a:lnTo>
                  <a:lnTo>
                    <a:pt x="17" y="92"/>
                  </a:lnTo>
                  <a:lnTo>
                    <a:pt x="17" y="101"/>
                  </a:lnTo>
                  <a:lnTo>
                    <a:pt x="17" y="101"/>
                  </a:lnTo>
                  <a:lnTo>
                    <a:pt x="17" y="109"/>
                  </a:lnTo>
                  <a:lnTo>
                    <a:pt x="17" y="109"/>
                  </a:lnTo>
                  <a:lnTo>
                    <a:pt x="26" y="109"/>
                  </a:lnTo>
                  <a:lnTo>
                    <a:pt x="34" y="109"/>
                  </a:lnTo>
                  <a:lnTo>
                    <a:pt x="34" y="109"/>
                  </a:lnTo>
                  <a:lnTo>
                    <a:pt x="34" y="101"/>
                  </a:lnTo>
                  <a:lnTo>
                    <a:pt x="34" y="92"/>
                  </a:lnTo>
                  <a:lnTo>
                    <a:pt x="34" y="92"/>
                  </a:lnTo>
                  <a:lnTo>
                    <a:pt x="34" y="92"/>
                  </a:lnTo>
                  <a:lnTo>
                    <a:pt x="34" y="84"/>
                  </a:lnTo>
                  <a:lnTo>
                    <a:pt x="34" y="75"/>
                  </a:lnTo>
                  <a:lnTo>
                    <a:pt x="34" y="75"/>
                  </a:lnTo>
                  <a:lnTo>
                    <a:pt x="34" y="75"/>
                  </a:lnTo>
                  <a:lnTo>
                    <a:pt x="34" y="75"/>
                  </a:lnTo>
                  <a:lnTo>
                    <a:pt x="34" y="75"/>
                  </a:lnTo>
                  <a:lnTo>
                    <a:pt x="34" y="67"/>
                  </a:lnTo>
                  <a:lnTo>
                    <a:pt x="34" y="67"/>
                  </a:lnTo>
                  <a:lnTo>
                    <a:pt x="34" y="67"/>
                  </a:lnTo>
                  <a:lnTo>
                    <a:pt x="34" y="58"/>
                  </a:lnTo>
                  <a:lnTo>
                    <a:pt x="34" y="58"/>
                  </a:lnTo>
                  <a:lnTo>
                    <a:pt x="42" y="58"/>
                  </a:lnTo>
                  <a:lnTo>
                    <a:pt x="42" y="58"/>
                  </a:lnTo>
                  <a:lnTo>
                    <a:pt x="42" y="58"/>
                  </a:lnTo>
                  <a:lnTo>
                    <a:pt x="42" y="50"/>
                  </a:lnTo>
                  <a:lnTo>
                    <a:pt x="51" y="50"/>
                  </a:lnTo>
                  <a:lnTo>
                    <a:pt x="51" y="42"/>
                  </a:lnTo>
                  <a:lnTo>
                    <a:pt x="51" y="42"/>
                  </a:lnTo>
                  <a:lnTo>
                    <a:pt x="51" y="42"/>
                  </a:lnTo>
                  <a:lnTo>
                    <a:pt x="51" y="42"/>
                  </a:lnTo>
                  <a:lnTo>
                    <a:pt x="51" y="42"/>
                  </a:lnTo>
                  <a:lnTo>
                    <a:pt x="51" y="33"/>
                  </a:lnTo>
                  <a:lnTo>
                    <a:pt x="51" y="33"/>
                  </a:lnTo>
                  <a:lnTo>
                    <a:pt x="59" y="33"/>
                  </a:lnTo>
                  <a:lnTo>
                    <a:pt x="59" y="33"/>
                  </a:lnTo>
                  <a:lnTo>
                    <a:pt x="59" y="25"/>
                  </a:lnTo>
                  <a:lnTo>
                    <a:pt x="59" y="25"/>
                  </a:lnTo>
                  <a:lnTo>
                    <a:pt x="51" y="16"/>
                  </a:lnTo>
                  <a:lnTo>
                    <a:pt x="51" y="16"/>
                  </a:lnTo>
                  <a:lnTo>
                    <a:pt x="51" y="8"/>
                  </a:lnTo>
                  <a:lnTo>
                    <a:pt x="51" y="8"/>
                  </a:lnTo>
                  <a:lnTo>
                    <a:pt x="51" y="8"/>
                  </a:lnTo>
                  <a:lnTo>
                    <a:pt x="42" y="8"/>
                  </a:lnTo>
                  <a:lnTo>
                    <a:pt x="42" y="0"/>
                  </a:lnTo>
                  <a:lnTo>
                    <a:pt x="34" y="0"/>
                  </a:lnTo>
                  <a:lnTo>
                    <a:pt x="34" y="0"/>
                  </a:lnTo>
                  <a:lnTo>
                    <a:pt x="34" y="0"/>
                  </a:lnTo>
                  <a:lnTo>
                    <a:pt x="26" y="0"/>
                  </a:lnTo>
                  <a:lnTo>
                    <a:pt x="26"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30"/>
            <p:cNvSpPr>
              <a:spLocks noEditPoints="1"/>
            </p:cNvSpPr>
            <p:nvPr/>
          </p:nvSpPr>
          <p:spPr bwMode="auto">
            <a:xfrm>
              <a:off x="3444" y="2489"/>
              <a:ext cx="210" cy="294"/>
            </a:xfrm>
            <a:custGeom>
              <a:avLst/>
              <a:gdLst>
                <a:gd name="T0" fmla="*/ 210 w 210"/>
                <a:gd name="T1" fmla="*/ 75 h 294"/>
                <a:gd name="T2" fmla="*/ 201 w 210"/>
                <a:gd name="T3" fmla="*/ 143 h 294"/>
                <a:gd name="T4" fmla="*/ 193 w 210"/>
                <a:gd name="T5" fmla="*/ 143 h 294"/>
                <a:gd name="T6" fmla="*/ 193 w 210"/>
                <a:gd name="T7" fmla="*/ 160 h 294"/>
                <a:gd name="T8" fmla="*/ 176 w 210"/>
                <a:gd name="T9" fmla="*/ 168 h 294"/>
                <a:gd name="T10" fmla="*/ 176 w 210"/>
                <a:gd name="T11" fmla="*/ 176 h 294"/>
                <a:gd name="T12" fmla="*/ 176 w 210"/>
                <a:gd name="T13" fmla="*/ 185 h 294"/>
                <a:gd name="T14" fmla="*/ 168 w 210"/>
                <a:gd name="T15" fmla="*/ 193 h 294"/>
                <a:gd name="T16" fmla="*/ 176 w 210"/>
                <a:gd name="T17" fmla="*/ 193 h 294"/>
                <a:gd name="T18" fmla="*/ 176 w 210"/>
                <a:gd name="T19" fmla="*/ 202 h 294"/>
                <a:gd name="T20" fmla="*/ 184 w 210"/>
                <a:gd name="T21" fmla="*/ 210 h 294"/>
                <a:gd name="T22" fmla="*/ 184 w 210"/>
                <a:gd name="T23" fmla="*/ 218 h 294"/>
                <a:gd name="T24" fmla="*/ 184 w 210"/>
                <a:gd name="T25" fmla="*/ 227 h 294"/>
                <a:gd name="T26" fmla="*/ 184 w 210"/>
                <a:gd name="T27" fmla="*/ 227 h 294"/>
                <a:gd name="T28" fmla="*/ 168 w 210"/>
                <a:gd name="T29" fmla="*/ 235 h 294"/>
                <a:gd name="T30" fmla="*/ 168 w 210"/>
                <a:gd name="T31" fmla="*/ 235 h 294"/>
                <a:gd name="T32" fmla="*/ 159 w 210"/>
                <a:gd name="T33" fmla="*/ 244 h 294"/>
                <a:gd name="T34" fmla="*/ 151 w 210"/>
                <a:gd name="T35" fmla="*/ 252 h 294"/>
                <a:gd name="T36" fmla="*/ 151 w 210"/>
                <a:gd name="T37" fmla="*/ 260 h 294"/>
                <a:gd name="T38" fmla="*/ 142 w 210"/>
                <a:gd name="T39" fmla="*/ 260 h 294"/>
                <a:gd name="T40" fmla="*/ 126 w 210"/>
                <a:gd name="T41" fmla="*/ 260 h 294"/>
                <a:gd name="T42" fmla="*/ 117 w 210"/>
                <a:gd name="T43" fmla="*/ 260 h 294"/>
                <a:gd name="T44" fmla="*/ 126 w 210"/>
                <a:gd name="T45" fmla="*/ 269 h 294"/>
                <a:gd name="T46" fmla="*/ 117 w 210"/>
                <a:gd name="T47" fmla="*/ 277 h 294"/>
                <a:gd name="T48" fmla="*/ 100 w 210"/>
                <a:gd name="T49" fmla="*/ 286 h 294"/>
                <a:gd name="T50" fmla="*/ 84 w 210"/>
                <a:gd name="T51" fmla="*/ 286 h 294"/>
                <a:gd name="T52" fmla="*/ 84 w 210"/>
                <a:gd name="T53" fmla="*/ 286 h 294"/>
                <a:gd name="T54" fmla="*/ 75 w 210"/>
                <a:gd name="T55" fmla="*/ 294 h 294"/>
                <a:gd name="T56" fmla="*/ 67 w 210"/>
                <a:gd name="T57" fmla="*/ 294 h 294"/>
                <a:gd name="T58" fmla="*/ 67 w 210"/>
                <a:gd name="T59" fmla="*/ 286 h 294"/>
                <a:gd name="T60" fmla="*/ 58 w 210"/>
                <a:gd name="T61" fmla="*/ 269 h 294"/>
                <a:gd name="T62" fmla="*/ 42 w 210"/>
                <a:gd name="T63" fmla="*/ 260 h 294"/>
                <a:gd name="T64" fmla="*/ 33 w 210"/>
                <a:gd name="T65" fmla="*/ 252 h 294"/>
                <a:gd name="T66" fmla="*/ 33 w 210"/>
                <a:gd name="T67" fmla="*/ 244 h 294"/>
                <a:gd name="T68" fmla="*/ 42 w 210"/>
                <a:gd name="T69" fmla="*/ 244 h 294"/>
                <a:gd name="T70" fmla="*/ 50 w 210"/>
                <a:gd name="T71" fmla="*/ 244 h 294"/>
                <a:gd name="T72" fmla="*/ 58 w 210"/>
                <a:gd name="T73" fmla="*/ 244 h 294"/>
                <a:gd name="T74" fmla="*/ 58 w 210"/>
                <a:gd name="T75" fmla="*/ 244 h 294"/>
                <a:gd name="T76" fmla="*/ 50 w 210"/>
                <a:gd name="T77" fmla="*/ 235 h 294"/>
                <a:gd name="T78" fmla="*/ 50 w 210"/>
                <a:gd name="T79" fmla="*/ 218 h 294"/>
                <a:gd name="T80" fmla="*/ 50 w 210"/>
                <a:gd name="T81" fmla="*/ 218 h 294"/>
                <a:gd name="T82" fmla="*/ 50 w 210"/>
                <a:gd name="T83" fmla="*/ 210 h 294"/>
                <a:gd name="T84" fmla="*/ 42 w 210"/>
                <a:gd name="T85" fmla="*/ 193 h 294"/>
                <a:gd name="T86" fmla="*/ 33 w 210"/>
                <a:gd name="T87" fmla="*/ 185 h 294"/>
                <a:gd name="T88" fmla="*/ 25 w 210"/>
                <a:gd name="T89" fmla="*/ 160 h 294"/>
                <a:gd name="T90" fmla="*/ 25 w 210"/>
                <a:gd name="T91" fmla="*/ 151 h 294"/>
                <a:gd name="T92" fmla="*/ 58 w 210"/>
                <a:gd name="T93" fmla="*/ 101 h 294"/>
                <a:gd name="T94" fmla="*/ 67 w 210"/>
                <a:gd name="T95" fmla="*/ 59 h 294"/>
                <a:gd name="T96" fmla="*/ 58 w 210"/>
                <a:gd name="T97" fmla="*/ 33 h 294"/>
                <a:gd name="T98" fmla="*/ 42 w 210"/>
                <a:gd name="T99" fmla="*/ 8 h 294"/>
                <a:gd name="T100" fmla="*/ 0 w 210"/>
                <a:gd name="T101" fmla="*/ 1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294">
                  <a:moveTo>
                    <a:pt x="42" y="8"/>
                  </a:moveTo>
                  <a:lnTo>
                    <a:pt x="67" y="0"/>
                  </a:lnTo>
                  <a:lnTo>
                    <a:pt x="210" y="75"/>
                  </a:lnTo>
                  <a:lnTo>
                    <a:pt x="210" y="143"/>
                  </a:lnTo>
                  <a:lnTo>
                    <a:pt x="201" y="143"/>
                  </a:lnTo>
                  <a:lnTo>
                    <a:pt x="201" y="143"/>
                  </a:lnTo>
                  <a:lnTo>
                    <a:pt x="201" y="143"/>
                  </a:lnTo>
                  <a:lnTo>
                    <a:pt x="193" y="143"/>
                  </a:lnTo>
                  <a:lnTo>
                    <a:pt x="193" y="143"/>
                  </a:lnTo>
                  <a:lnTo>
                    <a:pt x="193" y="151"/>
                  </a:lnTo>
                  <a:lnTo>
                    <a:pt x="193" y="151"/>
                  </a:lnTo>
                  <a:lnTo>
                    <a:pt x="193" y="160"/>
                  </a:lnTo>
                  <a:lnTo>
                    <a:pt x="184" y="160"/>
                  </a:lnTo>
                  <a:lnTo>
                    <a:pt x="184" y="160"/>
                  </a:lnTo>
                  <a:lnTo>
                    <a:pt x="176" y="168"/>
                  </a:lnTo>
                  <a:lnTo>
                    <a:pt x="176" y="168"/>
                  </a:lnTo>
                  <a:lnTo>
                    <a:pt x="184" y="168"/>
                  </a:lnTo>
                  <a:lnTo>
                    <a:pt x="176" y="176"/>
                  </a:lnTo>
                  <a:lnTo>
                    <a:pt x="176" y="176"/>
                  </a:lnTo>
                  <a:lnTo>
                    <a:pt x="176" y="176"/>
                  </a:lnTo>
                  <a:lnTo>
                    <a:pt x="176" y="185"/>
                  </a:lnTo>
                  <a:lnTo>
                    <a:pt x="176" y="185"/>
                  </a:lnTo>
                  <a:lnTo>
                    <a:pt x="176" y="185"/>
                  </a:lnTo>
                  <a:lnTo>
                    <a:pt x="168" y="193"/>
                  </a:lnTo>
                  <a:lnTo>
                    <a:pt x="168" y="193"/>
                  </a:lnTo>
                  <a:lnTo>
                    <a:pt x="176" y="202"/>
                  </a:lnTo>
                  <a:lnTo>
                    <a:pt x="176" y="193"/>
                  </a:lnTo>
                  <a:lnTo>
                    <a:pt x="176" y="193"/>
                  </a:lnTo>
                  <a:lnTo>
                    <a:pt x="176" y="202"/>
                  </a:lnTo>
                  <a:lnTo>
                    <a:pt x="176" y="202"/>
                  </a:lnTo>
                  <a:lnTo>
                    <a:pt x="184" y="202"/>
                  </a:lnTo>
                  <a:lnTo>
                    <a:pt x="176" y="202"/>
                  </a:lnTo>
                  <a:lnTo>
                    <a:pt x="184" y="210"/>
                  </a:lnTo>
                  <a:lnTo>
                    <a:pt x="184" y="210"/>
                  </a:lnTo>
                  <a:lnTo>
                    <a:pt x="184" y="218"/>
                  </a:lnTo>
                  <a:lnTo>
                    <a:pt x="184" y="218"/>
                  </a:lnTo>
                  <a:lnTo>
                    <a:pt x="193" y="218"/>
                  </a:lnTo>
                  <a:lnTo>
                    <a:pt x="184" y="218"/>
                  </a:lnTo>
                  <a:lnTo>
                    <a:pt x="184" y="227"/>
                  </a:lnTo>
                  <a:lnTo>
                    <a:pt x="184" y="227"/>
                  </a:lnTo>
                  <a:lnTo>
                    <a:pt x="184" y="227"/>
                  </a:lnTo>
                  <a:lnTo>
                    <a:pt x="184" y="227"/>
                  </a:lnTo>
                  <a:lnTo>
                    <a:pt x="176" y="227"/>
                  </a:lnTo>
                  <a:lnTo>
                    <a:pt x="176" y="227"/>
                  </a:lnTo>
                  <a:lnTo>
                    <a:pt x="168" y="235"/>
                  </a:lnTo>
                  <a:lnTo>
                    <a:pt x="168" y="235"/>
                  </a:lnTo>
                  <a:lnTo>
                    <a:pt x="168" y="235"/>
                  </a:lnTo>
                  <a:lnTo>
                    <a:pt x="168" y="235"/>
                  </a:lnTo>
                  <a:lnTo>
                    <a:pt x="159" y="244"/>
                  </a:lnTo>
                  <a:lnTo>
                    <a:pt x="159" y="244"/>
                  </a:lnTo>
                  <a:lnTo>
                    <a:pt x="159" y="244"/>
                  </a:lnTo>
                  <a:lnTo>
                    <a:pt x="159" y="244"/>
                  </a:lnTo>
                  <a:lnTo>
                    <a:pt x="159" y="252"/>
                  </a:lnTo>
                  <a:lnTo>
                    <a:pt x="151" y="252"/>
                  </a:lnTo>
                  <a:lnTo>
                    <a:pt x="151" y="252"/>
                  </a:lnTo>
                  <a:lnTo>
                    <a:pt x="151" y="252"/>
                  </a:lnTo>
                  <a:lnTo>
                    <a:pt x="151" y="260"/>
                  </a:lnTo>
                  <a:lnTo>
                    <a:pt x="151" y="260"/>
                  </a:lnTo>
                  <a:lnTo>
                    <a:pt x="151" y="260"/>
                  </a:lnTo>
                  <a:lnTo>
                    <a:pt x="142" y="260"/>
                  </a:lnTo>
                  <a:lnTo>
                    <a:pt x="134" y="260"/>
                  </a:lnTo>
                  <a:lnTo>
                    <a:pt x="134" y="260"/>
                  </a:lnTo>
                  <a:lnTo>
                    <a:pt x="126" y="260"/>
                  </a:lnTo>
                  <a:lnTo>
                    <a:pt x="126" y="260"/>
                  </a:lnTo>
                  <a:lnTo>
                    <a:pt x="126" y="260"/>
                  </a:lnTo>
                  <a:lnTo>
                    <a:pt x="117" y="260"/>
                  </a:lnTo>
                  <a:lnTo>
                    <a:pt x="117" y="269"/>
                  </a:lnTo>
                  <a:lnTo>
                    <a:pt x="126" y="269"/>
                  </a:lnTo>
                  <a:lnTo>
                    <a:pt x="126" y="269"/>
                  </a:lnTo>
                  <a:lnTo>
                    <a:pt x="126" y="269"/>
                  </a:lnTo>
                  <a:lnTo>
                    <a:pt x="117" y="277"/>
                  </a:lnTo>
                  <a:lnTo>
                    <a:pt x="117" y="277"/>
                  </a:lnTo>
                  <a:lnTo>
                    <a:pt x="109" y="277"/>
                  </a:lnTo>
                  <a:lnTo>
                    <a:pt x="100" y="277"/>
                  </a:lnTo>
                  <a:lnTo>
                    <a:pt x="100" y="286"/>
                  </a:lnTo>
                  <a:lnTo>
                    <a:pt x="92" y="286"/>
                  </a:lnTo>
                  <a:lnTo>
                    <a:pt x="92" y="286"/>
                  </a:lnTo>
                  <a:lnTo>
                    <a:pt x="84" y="286"/>
                  </a:lnTo>
                  <a:lnTo>
                    <a:pt x="84" y="286"/>
                  </a:lnTo>
                  <a:lnTo>
                    <a:pt x="84" y="286"/>
                  </a:lnTo>
                  <a:lnTo>
                    <a:pt x="84" y="286"/>
                  </a:lnTo>
                  <a:lnTo>
                    <a:pt x="75" y="286"/>
                  </a:lnTo>
                  <a:lnTo>
                    <a:pt x="75" y="286"/>
                  </a:lnTo>
                  <a:lnTo>
                    <a:pt x="75" y="294"/>
                  </a:lnTo>
                  <a:lnTo>
                    <a:pt x="75" y="294"/>
                  </a:lnTo>
                  <a:lnTo>
                    <a:pt x="67" y="294"/>
                  </a:lnTo>
                  <a:lnTo>
                    <a:pt x="67" y="294"/>
                  </a:lnTo>
                  <a:lnTo>
                    <a:pt x="67" y="286"/>
                  </a:lnTo>
                  <a:lnTo>
                    <a:pt x="67" y="286"/>
                  </a:lnTo>
                  <a:lnTo>
                    <a:pt x="67" y="286"/>
                  </a:lnTo>
                  <a:lnTo>
                    <a:pt x="58" y="277"/>
                  </a:lnTo>
                  <a:lnTo>
                    <a:pt x="58" y="277"/>
                  </a:lnTo>
                  <a:lnTo>
                    <a:pt x="58" y="269"/>
                  </a:lnTo>
                  <a:lnTo>
                    <a:pt x="50" y="269"/>
                  </a:lnTo>
                  <a:lnTo>
                    <a:pt x="42" y="260"/>
                  </a:lnTo>
                  <a:lnTo>
                    <a:pt x="42" y="260"/>
                  </a:lnTo>
                  <a:lnTo>
                    <a:pt x="42" y="260"/>
                  </a:lnTo>
                  <a:lnTo>
                    <a:pt x="33" y="252"/>
                  </a:lnTo>
                  <a:lnTo>
                    <a:pt x="33" y="252"/>
                  </a:lnTo>
                  <a:lnTo>
                    <a:pt x="33" y="252"/>
                  </a:lnTo>
                  <a:lnTo>
                    <a:pt x="33" y="252"/>
                  </a:lnTo>
                  <a:lnTo>
                    <a:pt x="33" y="244"/>
                  </a:lnTo>
                  <a:lnTo>
                    <a:pt x="42" y="244"/>
                  </a:lnTo>
                  <a:lnTo>
                    <a:pt x="42" y="244"/>
                  </a:lnTo>
                  <a:lnTo>
                    <a:pt x="42" y="244"/>
                  </a:lnTo>
                  <a:lnTo>
                    <a:pt x="50" y="244"/>
                  </a:lnTo>
                  <a:lnTo>
                    <a:pt x="50" y="244"/>
                  </a:lnTo>
                  <a:lnTo>
                    <a:pt x="50" y="244"/>
                  </a:lnTo>
                  <a:lnTo>
                    <a:pt x="58" y="244"/>
                  </a:lnTo>
                  <a:lnTo>
                    <a:pt x="58" y="244"/>
                  </a:lnTo>
                  <a:lnTo>
                    <a:pt x="58" y="244"/>
                  </a:lnTo>
                  <a:lnTo>
                    <a:pt x="58" y="244"/>
                  </a:lnTo>
                  <a:lnTo>
                    <a:pt x="58" y="244"/>
                  </a:lnTo>
                  <a:lnTo>
                    <a:pt x="58" y="244"/>
                  </a:lnTo>
                  <a:lnTo>
                    <a:pt x="58" y="235"/>
                  </a:lnTo>
                  <a:lnTo>
                    <a:pt x="50" y="235"/>
                  </a:lnTo>
                  <a:lnTo>
                    <a:pt x="50" y="235"/>
                  </a:lnTo>
                  <a:lnTo>
                    <a:pt x="50" y="227"/>
                  </a:lnTo>
                  <a:lnTo>
                    <a:pt x="50" y="227"/>
                  </a:lnTo>
                  <a:lnTo>
                    <a:pt x="50" y="218"/>
                  </a:lnTo>
                  <a:lnTo>
                    <a:pt x="50" y="218"/>
                  </a:lnTo>
                  <a:lnTo>
                    <a:pt x="50" y="218"/>
                  </a:lnTo>
                  <a:lnTo>
                    <a:pt x="50" y="218"/>
                  </a:lnTo>
                  <a:lnTo>
                    <a:pt x="50" y="210"/>
                  </a:lnTo>
                  <a:lnTo>
                    <a:pt x="50" y="210"/>
                  </a:lnTo>
                  <a:lnTo>
                    <a:pt x="50" y="210"/>
                  </a:lnTo>
                  <a:lnTo>
                    <a:pt x="50" y="202"/>
                  </a:lnTo>
                  <a:lnTo>
                    <a:pt x="50" y="202"/>
                  </a:lnTo>
                  <a:lnTo>
                    <a:pt x="42" y="193"/>
                  </a:lnTo>
                  <a:lnTo>
                    <a:pt x="33" y="193"/>
                  </a:lnTo>
                  <a:lnTo>
                    <a:pt x="33" y="193"/>
                  </a:lnTo>
                  <a:lnTo>
                    <a:pt x="33" y="185"/>
                  </a:lnTo>
                  <a:lnTo>
                    <a:pt x="25" y="185"/>
                  </a:lnTo>
                  <a:lnTo>
                    <a:pt x="25" y="176"/>
                  </a:lnTo>
                  <a:lnTo>
                    <a:pt x="25" y="160"/>
                  </a:lnTo>
                  <a:lnTo>
                    <a:pt x="25" y="160"/>
                  </a:lnTo>
                  <a:lnTo>
                    <a:pt x="25" y="160"/>
                  </a:lnTo>
                  <a:lnTo>
                    <a:pt x="25" y="151"/>
                  </a:lnTo>
                  <a:lnTo>
                    <a:pt x="25" y="151"/>
                  </a:lnTo>
                  <a:lnTo>
                    <a:pt x="58" y="126"/>
                  </a:lnTo>
                  <a:lnTo>
                    <a:pt x="58" y="101"/>
                  </a:lnTo>
                  <a:lnTo>
                    <a:pt x="58" y="67"/>
                  </a:lnTo>
                  <a:lnTo>
                    <a:pt x="67" y="59"/>
                  </a:lnTo>
                  <a:lnTo>
                    <a:pt x="67" y="59"/>
                  </a:lnTo>
                  <a:lnTo>
                    <a:pt x="50" y="42"/>
                  </a:lnTo>
                  <a:lnTo>
                    <a:pt x="50" y="42"/>
                  </a:lnTo>
                  <a:lnTo>
                    <a:pt x="58" y="33"/>
                  </a:lnTo>
                  <a:lnTo>
                    <a:pt x="42" y="8"/>
                  </a:lnTo>
                  <a:lnTo>
                    <a:pt x="42" y="8"/>
                  </a:lnTo>
                  <a:lnTo>
                    <a:pt x="42" y="8"/>
                  </a:lnTo>
                  <a:close/>
                  <a:moveTo>
                    <a:pt x="8" y="185"/>
                  </a:moveTo>
                  <a:lnTo>
                    <a:pt x="8" y="193"/>
                  </a:lnTo>
                  <a:lnTo>
                    <a:pt x="0" y="193"/>
                  </a:lnTo>
                  <a:lnTo>
                    <a:pt x="0" y="193"/>
                  </a:lnTo>
                  <a:lnTo>
                    <a:pt x="8" y="18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31"/>
            <p:cNvSpPr>
              <a:spLocks/>
            </p:cNvSpPr>
            <p:nvPr/>
          </p:nvSpPr>
          <p:spPr bwMode="auto">
            <a:xfrm>
              <a:off x="3242" y="2489"/>
              <a:ext cx="269" cy="210"/>
            </a:xfrm>
            <a:custGeom>
              <a:avLst/>
              <a:gdLst>
                <a:gd name="T0" fmla="*/ 59 w 269"/>
                <a:gd name="T1" fmla="*/ 210 h 210"/>
                <a:gd name="T2" fmla="*/ 50 w 269"/>
                <a:gd name="T3" fmla="*/ 202 h 210"/>
                <a:gd name="T4" fmla="*/ 42 w 269"/>
                <a:gd name="T5" fmla="*/ 202 h 210"/>
                <a:gd name="T6" fmla="*/ 34 w 269"/>
                <a:gd name="T7" fmla="*/ 202 h 210"/>
                <a:gd name="T8" fmla="*/ 34 w 269"/>
                <a:gd name="T9" fmla="*/ 202 h 210"/>
                <a:gd name="T10" fmla="*/ 34 w 269"/>
                <a:gd name="T11" fmla="*/ 193 h 210"/>
                <a:gd name="T12" fmla="*/ 34 w 269"/>
                <a:gd name="T13" fmla="*/ 193 h 210"/>
                <a:gd name="T14" fmla="*/ 25 w 269"/>
                <a:gd name="T15" fmla="*/ 193 h 210"/>
                <a:gd name="T16" fmla="*/ 17 w 269"/>
                <a:gd name="T17" fmla="*/ 185 h 210"/>
                <a:gd name="T18" fmla="*/ 0 w 269"/>
                <a:gd name="T19" fmla="*/ 168 h 210"/>
                <a:gd name="T20" fmla="*/ 0 w 269"/>
                <a:gd name="T21" fmla="*/ 160 h 210"/>
                <a:gd name="T22" fmla="*/ 8 w 269"/>
                <a:gd name="T23" fmla="*/ 151 h 210"/>
                <a:gd name="T24" fmla="*/ 25 w 269"/>
                <a:gd name="T25" fmla="*/ 151 h 210"/>
                <a:gd name="T26" fmla="*/ 34 w 269"/>
                <a:gd name="T27" fmla="*/ 151 h 210"/>
                <a:gd name="T28" fmla="*/ 42 w 269"/>
                <a:gd name="T29" fmla="*/ 151 h 210"/>
                <a:gd name="T30" fmla="*/ 50 w 269"/>
                <a:gd name="T31" fmla="*/ 143 h 210"/>
                <a:gd name="T32" fmla="*/ 67 w 269"/>
                <a:gd name="T33" fmla="*/ 134 h 210"/>
                <a:gd name="T34" fmla="*/ 67 w 269"/>
                <a:gd name="T35" fmla="*/ 126 h 210"/>
                <a:gd name="T36" fmla="*/ 67 w 269"/>
                <a:gd name="T37" fmla="*/ 75 h 210"/>
                <a:gd name="T38" fmla="*/ 118 w 269"/>
                <a:gd name="T39" fmla="*/ 50 h 210"/>
                <a:gd name="T40" fmla="*/ 227 w 269"/>
                <a:gd name="T41" fmla="*/ 8 h 210"/>
                <a:gd name="T42" fmla="*/ 244 w 269"/>
                <a:gd name="T43" fmla="*/ 8 h 210"/>
                <a:gd name="T44" fmla="*/ 260 w 269"/>
                <a:gd name="T45" fmla="*/ 33 h 210"/>
                <a:gd name="T46" fmla="*/ 252 w 269"/>
                <a:gd name="T47" fmla="*/ 42 h 210"/>
                <a:gd name="T48" fmla="*/ 269 w 269"/>
                <a:gd name="T49" fmla="*/ 59 h 210"/>
                <a:gd name="T50" fmla="*/ 260 w 269"/>
                <a:gd name="T51" fmla="*/ 101 h 210"/>
                <a:gd name="T52" fmla="*/ 227 w 269"/>
                <a:gd name="T53" fmla="*/ 151 h 210"/>
                <a:gd name="T54" fmla="*/ 227 w 269"/>
                <a:gd name="T55" fmla="*/ 160 h 210"/>
                <a:gd name="T56" fmla="*/ 227 w 269"/>
                <a:gd name="T57" fmla="*/ 160 h 210"/>
                <a:gd name="T58" fmla="*/ 227 w 269"/>
                <a:gd name="T59" fmla="*/ 176 h 210"/>
                <a:gd name="T60" fmla="*/ 218 w 269"/>
                <a:gd name="T61" fmla="*/ 185 h 210"/>
                <a:gd name="T62" fmla="*/ 218 w 269"/>
                <a:gd name="T63" fmla="*/ 185 h 210"/>
                <a:gd name="T64" fmla="*/ 210 w 269"/>
                <a:gd name="T65" fmla="*/ 185 h 210"/>
                <a:gd name="T66" fmla="*/ 210 w 269"/>
                <a:gd name="T67" fmla="*/ 185 h 210"/>
                <a:gd name="T68" fmla="*/ 202 w 269"/>
                <a:gd name="T69" fmla="*/ 193 h 210"/>
                <a:gd name="T70" fmla="*/ 193 w 269"/>
                <a:gd name="T71" fmla="*/ 185 h 210"/>
                <a:gd name="T72" fmla="*/ 176 w 269"/>
                <a:gd name="T73" fmla="*/ 185 h 210"/>
                <a:gd name="T74" fmla="*/ 168 w 269"/>
                <a:gd name="T75" fmla="*/ 185 h 210"/>
                <a:gd name="T76" fmla="*/ 160 w 269"/>
                <a:gd name="T77" fmla="*/ 193 h 210"/>
                <a:gd name="T78" fmla="*/ 151 w 269"/>
                <a:gd name="T79" fmla="*/ 193 h 210"/>
                <a:gd name="T80" fmla="*/ 134 w 269"/>
                <a:gd name="T81" fmla="*/ 193 h 210"/>
                <a:gd name="T82" fmla="*/ 134 w 269"/>
                <a:gd name="T83" fmla="*/ 185 h 210"/>
                <a:gd name="T84" fmla="*/ 126 w 269"/>
                <a:gd name="T85" fmla="*/ 185 h 210"/>
                <a:gd name="T86" fmla="*/ 126 w 269"/>
                <a:gd name="T87" fmla="*/ 185 h 210"/>
                <a:gd name="T88" fmla="*/ 118 w 269"/>
                <a:gd name="T89" fmla="*/ 185 h 210"/>
                <a:gd name="T90" fmla="*/ 118 w 269"/>
                <a:gd name="T91" fmla="*/ 193 h 210"/>
                <a:gd name="T92" fmla="*/ 109 w 269"/>
                <a:gd name="T93" fmla="*/ 185 h 210"/>
                <a:gd name="T94" fmla="*/ 101 w 269"/>
                <a:gd name="T95" fmla="*/ 176 h 210"/>
                <a:gd name="T96" fmla="*/ 92 w 269"/>
                <a:gd name="T97" fmla="*/ 176 h 210"/>
                <a:gd name="T98" fmla="*/ 84 w 269"/>
                <a:gd name="T99" fmla="*/ 176 h 210"/>
                <a:gd name="T100" fmla="*/ 84 w 269"/>
                <a:gd name="T101" fmla="*/ 176 h 210"/>
                <a:gd name="T102" fmla="*/ 76 w 269"/>
                <a:gd name="T103" fmla="*/ 176 h 210"/>
                <a:gd name="T104" fmla="*/ 67 w 269"/>
                <a:gd name="T105" fmla="*/ 176 h 210"/>
                <a:gd name="T106" fmla="*/ 67 w 269"/>
                <a:gd name="T107" fmla="*/ 176 h 210"/>
                <a:gd name="T108" fmla="*/ 59 w 269"/>
                <a:gd name="T109" fmla="*/ 185 h 210"/>
                <a:gd name="T110" fmla="*/ 59 w 269"/>
                <a:gd name="T111" fmla="*/ 185 h 210"/>
                <a:gd name="T112" fmla="*/ 67 w 269"/>
                <a:gd name="T113" fmla="*/ 193 h 210"/>
                <a:gd name="T114" fmla="*/ 67 w 269"/>
                <a:gd name="T115" fmla="*/ 193 h 210"/>
                <a:gd name="T116" fmla="*/ 59 w 269"/>
                <a:gd name="T117" fmla="*/ 202 h 210"/>
                <a:gd name="T118" fmla="*/ 59 w 269"/>
                <a:gd name="T119" fmla="*/ 202 h 210"/>
                <a:gd name="T120" fmla="*/ 59 w 269"/>
                <a:gd name="T121" fmla="*/ 210 h 210"/>
                <a:gd name="T122" fmla="*/ 59 w 269"/>
                <a:gd name="T12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210">
                  <a:moveTo>
                    <a:pt x="59" y="210"/>
                  </a:moveTo>
                  <a:lnTo>
                    <a:pt x="59" y="210"/>
                  </a:lnTo>
                  <a:lnTo>
                    <a:pt x="50" y="210"/>
                  </a:lnTo>
                  <a:lnTo>
                    <a:pt x="50" y="202"/>
                  </a:lnTo>
                  <a:lnTo>
                    <a:pt x="42" y="202"/>
                  </a:lnTo>
                  <a:lnTo>
                    <a:pt x="42" y="202"/>
                  </a:lnTo>
                  <a:lnTo>
                    <a:pt x="42" y="202"/>
                  </a:lnTo>
                  <a:lnTo>
                    <a:pt x="34" y="202"/>
                  </a:lnTo>
                  <a:lnTo>
                    <a:pt x="34" y="202"/>
                  </a:lnTo>
                  <a:lnTo>
                    <a:pt x="34" y="202"/>
                  </a:lnTo>
                  <a:lnTo>
                    <a:pt x="34" y="193"/>
                  </a:lnTo>
                  <a:lnTo>
                    <a:pt x="34" y="193"/>
                  </a:lnTo>
                  <a:lnTo>
                    <a:pt x="34" y="193"/>
                  </a:lnTo>
                  <a:lnTo>
                    <a:pt x="34" y="193"/>
                  </a:lnTo>
                  <a:lnTo>
                    <a:pt x="25" y="185"/>
                  </a:lnTo>
                  <a:lnTo>
                    <a:pt x="25" y="193"/>
                  </a:lnTo>
                  <a:lnTo>
                    <a:pt x="17" y="185"/>
                  </a:lnTo>
                  <a:lnTo>
                    <a:pt x="17" y="185"/>
                  </a:lnTo>
                  <a:lnTo>
                    <a:pt x="0" y="168"/>
                  </a:lnTo>
                  <a:lnTo>
                    <a:pt x="0" y="168"/>
                  </a:lnTo>
                  <a:lnTo>
                    <a:pt x="0" y="160"/>
                  </a:lnTo>
                  <a:lnTo>
                    <a:pt x="0" y="160"/>
                  </a:lnTo>
                  <a:lnTo>
                    <a:pt x="0" y="151"/>
                  </a:lnTo>
                  <a:lnTo>
                    <a:pt x="8" y="151"/>
                  </a:lnTo>
                  <a:lnTo>
                    <a:pt x="17" y="151"/>
                  </a:lnTo>
                  <a:lnTo>
                    <a:pt x="25" y="151"/>
                  </a:lnTo>
                  <a:lnTo>
                    <a:pt x="25" y="151"/>
                  </a:lnTo>
                  <a:lnTo>
                    <a:pt x="34" y="151"/>
                  </a:lnTo>
                  <a:lnTo>
                    <a:pt x="42" y="151"/>
                  </a:lnTo>
                  <a:lnTo>
                    <a:pt x="42" y="151"/>
                  </a:lnTo>
                  <a:lnTo>
                    <a:pt x="50" y="151"/>
                  </a:lnTo>
                  <a:lnTo>
                    <a:pt x="50" y="143"/>
                  </a:lnTo>
                  <a:lnTo>
                    <a:pt x="59" y="143"/>
                  </a:lnTo>
                  <a:lnTo>
                    <a:pt x="67" y="134"/>
                  </a:lnTo>
                  <a:lnTo>
                    <a:pt x="67" y="134"/>
                  </a:lnTo>
                  <a:lnTo>
                    <a:pt x="67" y="126"/>
                  </a:lnTo>
                  <a:lnTo>
                    <a:pt x="67" y="109"/>
                  </a:lnTo>
                  <a:lnTo>
                    <a:pt x="67" y="75"/>
                  </a:lnTo>
                  <a:lnTo>
                    <a:pt x="92" y="75"/>
                  </a:lnTo>
                  <a:lnTo>
                    <a:pt x="118" y="50"/>
                  </a:lnTo>
                  <a:lnTo>
                    <a:pt x="193" y="0"/>
                  </a:lnTo>
                  <a:lnTo>
                    <a:pt x="227" y="8"/>
                  </a:lnTo>
                  <a:lnTo>
                    <a:pt x="227" y="17"/>
                  </a:lnTo>
                  <a:lnTo>
                    <a:pt x="244" y="8"/>
                  </a:lnTo>
                  <a:lnTo>
                    <a:pt x="244" y="8"/>
                  </a:lnTo>
                  <a:lnTo>
                    <a:pt x="260" y="33"/>
                  </a:lnTo>
                  <a:lnTo>
                    <a:pt x="252" y="42"/>
                  </a:lnTo>
                  <a:lnTo>
                    <a:pt x="252" y="42"/>
                  </a:lnTo>
                  <a:lnTo>
                    <a:pt x="269" y="59"/>
                  </a:lnTo>
                  <a:lnTo>
                    <a:pt x="269" y="59"/>
                  </a:lnTo>
                  <a:lnTo>
                    <a:pt x="260" y="67"/>
                  </a:lnTo>
                  <a:lnTo>
                    <a:pt x="260" y="101"/>
                  </a:lnTo>
                  <a:lnTo>
                    <a:pt x="260" y="126"/>
                  </a:lnTo>
                  <a:lnTo>
                    <a:pt x="227" y="151"/>
                  </a:lnTo>
                  <a:lnTo>
                    <a:pt x="227" y="151"/>
                  </a:lnTo>
                  <a:lnTo>
                    <a:pt x="227" y="160"/>
                  </a:lnTo>
                  <a:lnTo>
                    <a:pt x="227" y="160"/>
                  </a:lnTo>
                  <a:lnTo>
                    <a:pt x="227" y="160"/>
                  </a:lnTo>
                  <a:lnTo>
                    <a:pt x="227" y="176"/>
                  </a:lnTo>
                  <a:lnTo>
                    <a:pt x="227" y="176"/>
                  </a:lnTo>
                  <a:lnTo>
                    <a:pt x="218" y="185"/>
                  </a:lnTo>
                  <a:lnTo>
                    <a:pt x="218" y="185"/>
                  </a:lnTo>
                  <a:lnTo>
                    <a:pt x="218" y="185"/>
                  </a:lnTo>
                  <a:lnTo>
                    <a:pt x="218" y="185"/>
                  </a:lnTo>
                  <a:lnTo>
                    <a:pt x="210" y="185"/>
                  </a:lnTo>
                  <a:lnTo>
                    <a:pt x="210" y="185"/>
                  </a:lnTo>
                  <a:lnTo>
                    <a:pt x="210" y="185"/>
                  </a:lnTo>
                  <a:lnTo>
                    <a:pt x="210" y="185"/>
                  </a:lnTo>
                  <a:lnTo>
                    <a:pt x="202" y="193"/>
                  </a:lnTo>
                  <a:lnTo>
                    <a:pt x="202" y="193"/>
                  </a:lnTo>
                  <a:lnTo>
                    <a:pt x="193" y="193"/>
                  </a:lnTo>
                  <a:lnTo>
                    <a:pt x="193" y="185"/>
                  </a:lnTo>
                  <a:lnTo>
                    <a:pt x="185" y="185"/>
                  </a:lnTo>
                  <a:lnTo>
                    <a:pt x="176" y="185"/>
                  </a:lnTo>
                  <a:lnTo>
                    <a:pt x="168" y="185"/>
                  </a:lnTo>
                  <a:lnTo>
                    <a:pt x="168" y="185"/>
                  </a:lnTo>
                  <a:lnTo>
                    <a:pt x="160" y="193"/>
                  </a:lnTo>
                  <a:lnTo>
                    <a:pt x="160" y="193"/>
                  </a:lnTo>
                  <a:lnTo>
                    <a:pt x="151" y="193"/>
                  </a:lnTo>
                  <a:lnTo>
                    <a:pt x="151" y="193"/>
                  </a:lnTo>
                  <a:lnTo>
                    <a:pt x="143" y="193"/>
                  </a:lnTo>
                  <a:lnTo>
                    <a:pt x="134" y="193"/>
                  </a:lnTo>
                  <a:lnTo>
                    <a:pt x="134" y="185"/>
                  </a:lnTo>
                  <a:lnTo>
                    <a:pt x="134" y="185"/>
                  </a:lnTo>
                  <a:lnTo>
                    <a:pt x="134" y="185"/>
                  </a:lnTo>
                  <a:lnTo>
                    <a:pt x="126" y="185"/>
                  </a:lnTo>
                  <a:lnTo>
                    <a:pt x="126" y="185"/>
                  </a:lnTo>
                  <a:lnTo>
                    <a:pt x="126" y="185"/>
                  </a:lnTo>
                  <a:lnTo>
                    <a:pt x="118" y="185"/>
                  </a:lnTo>
                  <a:lnTo>
                    <a:pt x="118" y="185"/>
                  </a:lnTo>
                  <a:lnTo>
                    <a:pt x="118" y="193"/>
                  </a:lnTo>
                  <a:lnTo>
                    <a:pt x="118" y="193"/>
                  </a:lnTo>
                  <a:lnTo>
                    <a:pt x="109" y="185"/>
                  </a:lnTo>
                  <a:lnTo>
                    <a:pt x="109" y="185"/>
                  </a:lnTo>
                  <a:lnTo>
                    <a:pt x="101" y="185"/>
                  </a:lnTo>
                  <a:lnTo>
                    <a:pt x="101" y="176"/>
                  </a:lnTo>
                  <a:lnTo>
                    <a:pt x="101" y="176"/>
                  </a:lnTo>
                  <a:lnTo>
                    <a:pt x="92" y="176"/>
                  </a:lnTo>
                  <a:lnTo>
                    <a:pt x="92" y="176"/>
                  </a:lnTo>
                  <a:lnTo>
                    <a:pt x="84" y="176"/>
                  </a:lnTo>
                  <a:lnTo>
                    <a:pt x="84" y="176"/>
                  </a:lnTo>
                  <a:lnTo>
                    <a:pt x="84" y="176"/>
                  </a:lnTo>
                  <a:lnTo>
                    <a:pt x="76" y="176"/>
                  </a:lnTo>
                  <a:lnTo>
                    <a:pt x="76" y="176"/>
                  </a:lnTo>
                  <a:lnTo>
                    <a:pt x="76" y="176"/>
                  </a:lnTo>
                  <a:lnTo>
                    <a:pt x="67" y="176"/>
                  </a:lnTo>
                  <a:lnTo>
                    <a:pt x="67" y="176"/>
                  </a:lnTo>
                  <a:lnTo>
                    <a:pt x="67" y="176"/>
                  </a:lnTo>
                  <a:lnTo>
                    <a:pt x="67" y="185"/>
                  </a:lnTo>
                  <a:lnTo>
                    <a:pt x="59" y="185"/>
                  </a:lnTo>
                  <a:lnTo>
                    <a:pt x="67" y="185"/>
                  </a:lnTo>
                  <a:lnTo>
                    <a:pt x="59" y="185"/>
                  </a:lnTo>
                  <a:lnTo>
                    <a:pt x="59" y="185"/>
                  </a:lnTo>
                  <a:lnTo>
                    <a:pt x="67" y="193"/>
                  </a:lnTo>
                  <a:lnTo>
                    <a:pt x="67" y="193"/>
                  </a:lnTo>
                  <a:lnTo>
                    <a:pt x="67" y="193"/>
                  </a:lnTo>
                  <a:lnTo>
                    <a:pt x="59" y="193"/>
                  </a:lnTo>
                  <a:lnTo>
                    <a:pt x="59" y="202"/>
                  </a:lnTo>
                  <a:lnTo>
                    <a:pt x="59" y="202"/>
                  </a:lnTo>
                  <a:lnTo>
                    <a:pt x="59" y="202"/>
                  </a:lnTo>
                  <a:lnTo>
                    <a:pt x="59" y="210"/>
                  </a:lnTo>
                  <a:lnTo>
                    <a:pt x="59" y="210"/>
                  </a:lnTo>
                  <a:lnTo>
                    <a:pt x="59" y="210"/>
                  </a:lnTo>
                  <a:lnTo>
                    <a:pt x="59" y="2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32"/>
            <p:cNvSpPr>
              <a:spLocks/>
            </p:cNvSpPr>
            <p:nvPr/>
          </p:nvSpPr>
          <p:spPr bwMode="auto">
            <a:xfrm>
              <a:off x="3284" y="2665"/>
              <a:ext cx="202" cy="177"/>
            </a:xfrm>
            <a:custGeom>
              <a:avLst/>
              <a:gdLst>
                <a:gd name="T0" fmla="*/ 193 w 202"/>
                <a:gd name="T1" fmla="*/ 9 h 177"/>
                <a:gd name="T2" fmla="*/ 176 w 202"/>
                <a:gd name="T3" fmla="*/ 9 h 177"/>
                <a:gd name="T4" fmla="*/ 176 w 202"/>
                <a:gd name="T5" fmla="*/ 9 h 177"/>
                <a:gd name="T6" fmla="*/ 168 w 202"/>
                <a:gd name="T7" fmla="*/ 9 h 177"/>
                <a:gd name="T8" fmla="*/ 160 w 202"/>
                <a:gd name="T9" fmla="*/ 17 h 177"/>
                <a:gd name="T10" fmla="*/ 143 w 202"/>
                <a:gd name="T11" fmla="*/ 9 h 177"/>
                <a:gd name="T12" fmla="*/ 126 w 202"/>
                <a:gd name="T13" fmla="*/ 9 h 177"/>
                <a:gd name="T14" fmla="*/ 109 w 202"/>
                <a:gd name="T15" fmla="*/ 17 h 177"/>
                <a:gd name="T16" fmla="*/ 92 w 202"/>
                <a:gd name="T17" fmla="*/ 17 h 177"/>
                <a:gd name="T18" fmla="*/ 92 w 202"/>
                <a:gd name="T19" fmla="*/ 9 h 177"/>
                <a:gd name="T20" fmla="*/ 84 w 202"/>
                <a:gd name="T21" fmla="*/ 9 h 177"/>
                <a:gd name="T22" fmla="*/ 76 w 202"/>
                <a:gd name="T23" fmla="*/ 17 h 177"/>
                <a:gd name="T24" fmla="*/ 67 w 202"/>
                <a:gd name="T25" fmla="*/ 9 h 177"/>
                <a:gd name="T26" fmla="*/ 59 w 202"/>
                <a:gd name="T27" fmla="*/ 0 h 177"/>
                <a:gd name="T28" fmla="*/ 42 w 202"/>
                <a:gd name="T29" fmla="*/ 0 h 177"/>
                <a:gd name="T30" fmla="*/ 34 w 202"/>
                <a:gd name="T31" fmla="*/ 0 h 177"/>
                <a:gd name="T32" fmla="*/ 25 w 202"/>
                <a:gd name="T33" fmla="*/ 0 h 177"/>
                <a:gd name="T34" fmla="*/ 25 w 202"/>
                <a:gd name="T35" fmla="*/ 9 h 177"/>
                <a:gd name="T36" fmla="*/ 17 w 202"/>
                <a:gd name="T37" fmla="*/ 9 h 177"/>
                <a:gd name="T38" fmla="*/ 25 w 202"/>
                <a:gd name="T39" fmla="*/ 17 h 177"/>
                <a:gd name="T40" fmla="*/ 17 w 202"/>
                <a:gd name="T41" fmla="*/ 26 h 177"/>
                <a:gd name="T42" fmla="*/ 17 w 202"/>
                <a:gd name="T43" fmla="*/ 34 h 177"/>
                <a:gd name="T44" fmla="*/ 17 w 202"/>
                <a:gd name="T45" fmla="*/ 34 h 177"/>
                <a:gd name="T46" fmla="*/ 25 w 202"/>
                <a:gd name="T47" fmla="*/ 51 h 177"/>
                <a:gd name="T48" fmla="*/ 25 w 202"/>
                <a:gd name="T49" fmla="*/ 59 h 177"/>
                <a:gd name="T50" fmla="*/ 17 w 202"/>
                <a:gd name="T51" fmla="*/ 68 h 177"/>
                <a:gd name="T52" fmla="*/ 17 w 202"/>
                <a:gd name="T53" fmla="*/ 68 h 177"/>
                <a:gd name="T54" fmla="*/ 8 w 202"/>
                <a:gd name="T55" fmla="*/ 76 h 177"/>
                <a:gd name="T56" fmla="*/ 8 w 202"/>
                <a:gd name="T57" fmla="*/ 84 h 177"/>
                <a:gd name="T58" fmla="*/ 0 w 202"/>
                <a:gd name="T59" fmla="*/ 93 h 177"/>
                <a:gd name="T60" fmla="*/ 0 w 202"/>
                <a:gd name="T61" fmla="*/ 101 h 177"/>
                <a:gd name="T62" fmla="*/ 0 w 202"/>
                <a:gd name="T63" fmla="*/ 101 h 177"/>
                <a:gd name="T64" fmla="*/ 0 w 202"/>
                <a:gd name="T65" fmla="*/ 118 h 177"/>
                <a:gd name="T66" fmla="*/ 0 w 202"/>
                <a:gd name="T67" fmla="*/ 127 h 177"/>
                <a:gd name="T68" fmla="*/ 17 w 202"/>
                <a:gd name="T69" fmla="*/ 135 h 177"/>
                <a:gd name="T70" fmla="*/ 42 w 202"/>
                <a:gd name="T71" fmla="*/ 152 h 177"/>
                <a:gd name="T72" fmla="*/ 42 w 202"/>
                <a:gd name="T73" fmla="*/ 169 h 177"/>
                <a:gd name="T74" fmla="*/ 76 w 202"/>
                <a:gd name="T75" fmla="*/ 169 h 177"/>
                <a:gd name="T76" fmla="*/ 84 w 202"/>
                <a:gd name="T77" fmla="*/ 169 h 177"/>
                <a:gd name="T78" fmla="*/ 92 w 202"/>
                <a:gd name="T79" fmla="*/ 160 h 177"/>
                <a:gd name="T80" fmla="*/ 101 w 202"/>
                <a:gd name="T81" fmla="*/ 169 h 177"/>
                <a:gd name="T82" fmla="*/ 109 w 202"/>
                <a:gd name="T83" fmla="*/ 152 h 177"/>
                <a:gd name="T84" fmla="*/ 109 w 202"/>
                <a:gd name="T85" fmla="*/ 143 h 177"/>
                <a:gd name="T86" fmla="*/ 118 w 202"/>
                <a:gd name="T87" fmla="*/ 135 h 177"/>
                <a:gd name="T88" fmla="*/ 118 w 202"/>
                <a:gd name="T89" fmla="*/ 127 h 177"/>
                <a:gd name="T90" fmla="*/ 126 w 202"/>
                <a:gd name="T91" fmla="*/ 127 h 177"/>
                <a:gd name="T92" fmla="*/ 134 w 202"/>
                <a:gd name="T93" fmla="*/ 127 h 177"/>
                <a:gd name="T94" fmla="*/ 143 w 202"/>
                <a:gd name="T95" fmla="*/ 135 h 177"/>
                <a:gd name="T96" fmla="*/ 151 w 202"/>
                <a:gd name="T97" fmla="*/ 127 h 177"/>
                <a:gd name="T98" fmla="*/ 151 w 202"/>
                <a:gd name="T99" fmla="*/ 127 h 177"/>
                <a:gd name="T100" fmla="*/ 160 w 202"/>
                <a:gd name="T101" fmla="*/ 118 h 177"/>
                <a:gd name="T102" fmla="*/ 160 w 202"/>
                <a:gd name="T103" fmla="*/ 101 h 177"/>
                <a:gd name="T104" fmla="*/ 176 w 202"/>
                <a:gd name="T105" fmla="*/ 93 h 177"/>
                <a:gd name="T106" fmla="*/ 176 w 202"/>
                <a:gd name="T107" fmla="*/ 84 h 177"/>
                <a:gd name="T108" fmla="*/ 185 w 202"/>
                <a:gd name="T109" fmla="*/ 76 h 177"/>
                <a:gd name="T110" fmla="*/ 185 w 202"/>
                <a:gd name="T111" fmla="*/ 59 h 177"/>
                <a:gd name="T112" fmla="*/ 193 w 202"/>
                <a:gd name="T113" fmla="*/ 51 h 177"/>
                <a:gd name="T114" fmla="*/ 193 w 202"/>
                <a:gd name="T115" fmla="*/ 51 h 177"/>
                <a:gd name="T116" fmla="*/ 202 w 202"/>
                <a:gd name="T117" fmla="*/ 42 h 177"/>
                <a:gd name="T118" fmla="*/ 202 w 202"/>
                <a:gd name="T119" fmla="*/ 34 h 177"/>
                <a:gd name="T120" fmla="*/ 193 w 202"/>
                <a:gd name="T121" fmla="*/ 26 h 177"/>
                <a:gd name="T122" fmla="*/ 193 w 202"/>
                <a:gd name="T123" fmla="*/ 1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77">
                  <a:moveTo>
                    <a:pt x="193" y="17"/>
                  </a:moveTo>
                  <a:lnTo>
                    <a:pt x="193" y="17"/>
                  </a:lnTo>
                  <a:lnTo>
                    <a:pt x="193" y="9"/>
                  </a:lnTo>
                  <a:lnTo>
                    <a:pt x="185" y="9"/>
                  </a:lnTo>
                  <a:lnTo>
                    <a:pt x="185" y="0"/>
                  </a:lnTo>
                  <a:lnTo>
                    <a:pt x="176" y="9"/>
                  </a:lnTo>
                  <a:lnTo>
                    <a:pt x="176" y="9"/>
                  </a:lnTo>
                  <a:lnTo>
                    <a:pt x="176" y="9"/>
                  </a:lnTo>
                  <a:lnTo>
                    <a:pt x="176" y="9"/>
                  </a:lnTo>
                  <a:lnTo>
                    <a:pt x="168" y="9"/>
                  </a:lnTo>
                  <a:lnTo>
                    <a:pt x="168" y="9"/>
                  </a:lnTo>
                  <a:lnTo>
                    <a:pt x="168" y="9"/>
                  </a:lnTo>
                  <a:lnTo>
                    <a:pt x="168" y="17"/>
                  </a:lnTo>
                  <a:lnTo>
                    <a:pt x="160" y="17"/>
                  </a:lnTo>
                  <a:lnTo>
                    <a:pt x="160" y="17"/>
                  </a:lnTo>
                  <a:lnTo>
                    <a:pt x="151" y="17"/>
                  </a:lnTo>
                  <a:lnTo>
                    <a:pt x="151" y="9"/>
                  </a:lnTo>
                  <a:lnTo>
                    <a:pt x="143" y="9"/>
                  </a:lnTo>
                  <a:lnTo>
                    <a:pt x="134" y="9"/>
                  </a:lnTo>
                  <a:lnTo>
                    <a:pt x="126" y="9"/>
                  </a:lnTo>
                  <a:lnTo>
                    <a:pt x="126" y="9"/>
                  </a:lnTo>
                  <a:lnTo>
                    <a:pt x="118" y="17"/>
                  </a:lnTo>
                  <a:lnTo>
                    <a:pt x="118" y="17"/>
                  </a:lnTo>
                  <a:lnTo>
                    <a:pt x="109" y="17"/>
                  </a:lnTo>
                  <a:lnTo>
                    <a:pt x="109" y="17"/>
                  </a:lnTo>
                  <a:lnTo>
                    <a:pt x="101" y="17"/>
                  </a:lnTo>
                  <a:lnTo>
                    <a:pt x="92" y="17"/>
                  </a:lnTo>
                  <a:lnTo>
                    <a:pt x="92" y="9"/>
                  </a:lnTo>
                  <a:lnTo>
                    <a:pt x="92" y="9"/>
                  </a:lnTo>
                  <a:lnTo>
                    <a:pt x="92" y="9"/>
                  </a:lnTo>
                  <a:lnTo>
                    <a:pt x="84" y="9"/>
                  </a:lnTo>
                  <a:lnTo>
                    <a:pt x="84" y="9"/>
                  </a:lnTo>
                  <a:lnTo>
                    <a:pt x="84" y="9"/>
                  </a:lnTo>
                  <a:lnTo>
                    <a:pt x="76" y="9"/>
                  </a:lnTo>
                  <a:lnTo>
                    <a:pt x="76" y="9"/>
                  </a:lnTo>
                  <a:lnTo>
                    <a:pt x="76" y="17"/>
                  </a:lnTo>
                  <a:lnTo>
                    <a:pt x="76" y="17"/>
                  </a:lnTo>
                  <a:lnTo>
                    <a:pt x="67" y="9"/>
                  </a:lnTo>
                  <a:lnTo>
                    <a:pt x="67" y="9"/>
                  </a:lnTo>
                  <a:lnTo>
                    <a:pt x="59" y="9"/>
                  </a:lnTo>
                  <a:lnTo>
                    <a:pt x="59" y="0"/>
                  </a:lnTo>
                  <a:lnTo>
                    <a:pt x="59" y="0"/>
                  </a:lnTo>
                  <a:lnTo>
                    <a:pt x="50" y="0"/>
                  </a:lnTo>
                  <a:lnTo>
                    <a:pt x="50" y="0"/>
                  </a:lnTo>
                  <a:lnTo>
                    <a:pt x="42" y="0"/>
                  </a:lnTo>
                  <a:lnTo>
                    <a:pt x="42" y="0"/>
                  </a:lnTo>
                  <a:lnTo>
                    <a:pt x="42" y="0"/>
                  </a:lnTo>
                  <a:lnTo>
                    <a:pt x="34" y="0"/>
                  </a:lnTo>
                  <a:lnTo>
                    <a:pt x="34" y="0"/>
                  </a:lnTo>
                  <a:lnTo>
                    <a:pt x="34" y="0"/>
                  </a:lnTo>
                  <a:lnTo>
                    <a:pt x="25" y="0"/>
                  </a:lnTo>
                  <a:lnTo>
                    <a:pt x="25" y="0"/>
                  </a:lnTo>
                  <a:lnTo>
                    <a:pt x="25" y="0"/>
                  </a:lnTo>
                  <a:lnTo>
                    <a:pt x="25" y="9"/>
                  </a:lnTo>
                  <a:lnTo>
                    <a:pt x="17" y="9"/>
                  </a:lnTo>
                  <a:lnTo>
                    <a:pt x="25" y="9"/>
                  </a:lnTo>
                  <a:lnTo>
                    <a:pt x="17" y="9"/>
                  </a:lnTo>
                  <a:lnTo>
                    <a:pt x="17" y="9"/>
                  </a:lnTo>
                  <a:lnTo>
                    <a:pt x="25" y="17"/>
                  </a:lnTo>
                  <a:lnTo>
                    <a:pt x="25" y="17"/>
                  </a:lnTo>
                  <a:lnTo>
                    <a:pt x="25" y="17"/>
                  </a:lnTo>
                  <a:lnTo>
                    <a:pt x="17" y="17"/>
                  </a:lnTo>
                  <a:lnTo>
                    <a:pt x="17" y="26"/>
                  </a:lnTo>
                  <a:lnTo>
                    <a:pt x="17" y="26"/>
                  </a:lnTo>
                  <a:lnTo>
                    <a:pt x="17" y="26"/>
                  </a:lnTo>
                  <a:lnTo>
                    <a:pt x="17" y="34"/>
                  </a:lnTo>
                  <a:lnTo>
                    <a:pt x="17" y="34"/>
                  </a:lnTo>
                  <a:lnTo>
                    <a:pt x="17" y="34"/>
                  </a:lnTo>
                  <a:lnTo>
                    <a:pt x="17" y="34"/>
                  </a:lnTo>
                  <a:lnTo>
                    <a:pt x="17" y="42"/>
                  </a:lnTo>
                  <a:lnTo>
                    <a:pt x="17" y="42"/>
                  </a:lnTo>
                  <a:lnTo>
                    <a:pt x="25" y="51"/>
                  </a:lnTo>
                  <a:lnTo>
                    <a:pt x="25" y="51"/>
                  </a:lnTo>
                  <a:lnTo>
                    <a:pt x="25" y="59"/>
                  </a:lnTo>
                  <a:lnTo>
                    <a:pt x="25" y="59"/>
                  </a:lnTo>
                  <a:lnTo>
                    <a:pt x="17" y="59"/>
                  </a:lnTo>
                  <a:lnTo>
                    <a:pt x="17" y="59"/>
                  </a:lnTo>
                  <a:lnTo>
                    <a:pt x="17" y="68"/>
                  </a:lnTo>
                  <a:lnTo>
                    <a:pt x="17" y="68"/>
                  </a:lnTo>
                  <a:lnTo>
                    <a:pt x="17" y="68"/>
                  </a:lnTo>
                  <a:lnTo>
                    <a:pt x="17" y="68"/>
                  </a:lnTo>
                  <a:lnTo>
                    <a:pt x="17" y="68"/>
                  </a:lnTo>
                  <a:lnTo>
                    <a:pt x="17" y="76"/>
                  </a:lnTo>
                  <a:lnTo>
                    <a:pt x="8" y="76"/>
                  </a:lnTo>
                  <a:lnTo>
                    <a:pt x="8" y="84"/>
                  </a:lnTo>
                  <a:lnTo>
                    <a:pt x="8" y="84"/>
                  </a:lnTo>
                  <a:lnTo>
                    <a:pt x="8" y="84"/>
                  </a:lnTo>
                  <a:lnTo>
                    <a:pt x="0" y="84"/>
                  </a:lnTo>
                  <a:lnTo>
                    <a:pt x="0" y="84"/>
                  </a:lnTo>
                  <a:lnTo>
                    <a:pt x="0" y="93"/>
                  </a:lnTo>
                  <a:lnTo>
                    <a:pt x="0" y="93"/>
                  </a:lnTo>
                  <a:lnTo>
                    <a:pt x="0" y="93"/>
                  </a:lnTo>
                  <a:lnTo>
                    <a:pt x="0" y="101"/>
                  </a:lnTo>
                  <a:lnTo>
                    <a:pt x="0" y="101"/>
                  </a:lnTo>
                  <a:lnTo>
                    <a:pt x="0" y="101"/>
                  </a:lnTo>
                  <a:lnTo>
                    <a:pt x="0" y="101"/>
                  </a:lnTo>
                  <a:lnTo>
                    <a:pt x="0" y="101"/>
                  </a:lnTo>
                  <a:lnTo>
                    <a:pt x="0" y="110"/>
                  </a:lnTo>
                  <a:lnTo>
                    <a:pt x="0" y="118"/>
                  </a:lnTo>
                  <a:lnTo>
                    <a:pt x="0" y="118"/>
                  </a:lnTo>
                  <a:lnTo>
                    <a:pt x="0" y="118"/>
                  </a:lnTo>
                  <a:lnTo>
                    <a:pt x="0" y="127"/>
                  </a:lnTo>
                  <a:lnTo>
                    <a:pt x="0" y="135"/>
                  </a:lnTo>
                  <a:lnTo>
                    <a:pt x="8" y="135"/>
                  </a:lnTo>
                  <a:lnTo>
                    <a:pt x="17" y="135"/>
                  </a:lnTo>
                  <a:lnTo>
                    <a:pt x="25" y="135"/>
                  </a:lnTo>
                  <a:lnTo>
                    <a:pt x="34" y="143"/>
                  </a:lnTo>
                  <a:lnTo>
                    <a:pt x="42" y="152"/>
                  </a:lnTo>
                  <a:lnTo>
                    <a:pt x="42" y="160"/>
                  </a:lnTo>
                  <a:lnTo>
                    <a:pt x="42" y="160"/>
                  </a:lnTo>
                  <a:lnTo>
                    <a:pt x="42" y="169"/>
                  </a:lnTo>
                  <a:lnTo>
                    <a:pt x="50" y="169"/>
                  </a:lnTo>
                  <a:lnTo>
                    <a:pt x="59" y="177"/>
                  </a:lnTo>
                  <a:lnTo>
                    <a:pt x="76" y="169"/>
                  </a:lnTo>
                  <a:lnTo>
                    <a:pt x="76" y="169"/>
                  </a:lnTo>
                  <a:lnTo>
                    <a:pt x="76" y="169"/>
                  </a:lnTo>
                  <a:lnTo>
                    <a:pt x="84" y="169"/>
                  </a:lnTo>
                  <a:lnTo>
                    <a:pt x="92" y="169"/>
                  </a:lnTo>
                  <a:lnTo>
                    <a:pt x="92" y="169"/>
                  </a:lnTo>
                  <a:lnTo>
                    <a:pt x="92" y="160"/>
                  </a:lnTo>
                  <a:lnTo>
                    <a:pt x="101" y="169"/>
                  </a:lnTo>
                  <a:lnTo>
                    <a:pt x="101" y="169"/>
                  </a:lnTo>
                  <a:lnTo>
                    <a:pt x="101" y="169"/>
                  </a:lnTo>
                  <a:lnTo>
                    <a:pt x="101" y="160"/>
                  </a:lnTo>
                  <a:lnTo>
                    <a:pt x="101" y="160"/>
                  </a:lnTo>
                  <a:lnTo>
                    <a:pt x="109" y="152"/>
                  </a:lnTo>
                  <a:lnTo>
                    <a:pt x="109" y="152"/>
                  </a:lnTo>
                  <a:lnTo>
                    <a:pt x="109" y="143"/>
                  </a:lnTo>
                  <a:lnTo>
                    <a:pt x="109" y="143"/>
                  </a:lnTo>
                  <a:lnTo>
                    <a:pt x="109" y="143"/>
                  </a:lnTo>
                  <a:lnTo>
                    <a:pt x="109" y="143"/>
                  </a:lnTo>
                  <a:lnTo>
                    <a:pt x="118" y="135"/>
                  </a:lnTo>
                  <a:lnTo>
                    <a:pt x="118" y="135"/>
                  </a:lnTo>
                  <a:lnTo>
                    <a:pt x="118" y="135"/>
                  </a:lnTo>
                  <a:lnTo>
                    <a:pt x="118" y="127"/>
                  </a:lnTo>
                  <a:lnTo>
                    <a:pt x="118" y="127"/>
                  </a:lnTo>
                  <a:lnTo>
                    <a:pt x="126" y="127"/>
                  </a:lnTo>
                  <a:lnTo>
                    <a:pt x="126" y="127"/>
                  </a:lnTo>
                  <a:lnTo>
                    <a:pt x="126" y="127"/>
                  </a:lnTo>
                  <a:lnTo>
                    <a:pt x="134" y="127"/>
                  </a:lnTo>
                  <a:lnTo>
                    <a:pt x="134" y="127"/>
                  </a:lnTo>
                  <a:lnTo>
                    <a:pt x="134" y="127"/>
                  </a:lnTo>
                  <a:lnTo>
                    <a:pt x="143" y="135"/>
                  </a:lnTo>
                  <a:lnTo>
                    <a:pt x="143" y="135"/>
                  </a:lnTo>
                  <a:lnTo>
                    <a:pt x="143" y="135"/>
                  </a:lnTo>
                  <a:lnTo>
                    <a:pt x="151" y="135"/>
                  </a:lnTo>
                  <a:lnTo>
                    <a:pt x="151" y="127"/>
                  </a:lnTo>
                  <a:lnTo>
                    <a:pt x="151" y="127"/>
                  </a:lnTo>
                  <a:lnTo>
                    <a:pt x="151" y="127"/>
                  </a:lnTo>
                  <a:lnTo>
                    <a:pt x="151" y="127"/>
                  </a:lnTo>
                  <a:lnTo>
                    <a:pt x="160" y="118"/>
                  </a:lnTo>
                  <a:lnTo>
                    <a:pt x="160" y="118"/>
                  </a:lnTo>
                  <a:lnTo>
                    <a:pt x="160" y="118"/>
                  </a:lnTo>
                  <a:lnTo>
                    <a:pt x="160" y="110"/>
                  </a:lnTo>
                  <a:lnTo>
                    <a:pt x="160" y="110"/>
                  </a:lnTo>
                  <a:lnTo>
                    <a:pt x="160" y="101"/>
                  </a:lnTo>
                  <a:lnTo>
                    <a:pt x="168" y="101"/>
                  </a:lnTo>
                  <a:lnTo>
                    <a:pt x="168" y="93"/>
                  </a:lnTo>
                  <a:lnTo>
                    <a:pt x="176" y="93"/>
                  </a:lnTo>
                  <a:lnTo>
                    <a:pt x="176" y="93"/>
                  </a:lnTo>
                  <a:lnTo>
                    <a:pt x="176" y="84"/>
                  </a:lnTo>
                  <a:lnTo>
                    <a:pt x="176" y="84"/>
                  </a:lnTo>
                  <a:lnTo>
                    <a:pt x="176" y="76"/>
                  </a:lnTo>
                  <a:lnTo>
                    <a:pt x="185" y="76"/>
                  </a:lnTo>
                  <a:lnTo>
                    <a:pt x="185" y="76"/>
                  </a:lnTo>
                  <a:lnTo>
                    <a:pt x="185" y="68"/>
                  </a:lnTo>
                  <a:lnTo>
                    <a:pt x="185" y="68"/>
                  </a:lnTo>
                  <a:lnTo>
                    <a:pt x="185" y="59"/>
                  </a:lnTo>
                  <a:lnTo>
                    <a:pt x="185" y="59"/>
                  </a:lnTo>
                  <a:lnTo>
                    <a:pt x="185" y="51"/>
                  </a:lnTo>
                  <a:lnTo>
                    <a:pt x="193" y="51"/>
                  </a:lnTo>
                  <a:lnTo>
                    <a:pt x="193" y="51"/>
                  </a:lnTo>
                  <a:lnTo>
                    <a:pt x="193" y="51"/>
                  </a:lnTo>
                  <a:lnTo>
                    <a:pt x="193" y="51"/>
                  </a:lnTo>
                  <a:lnTo>
                    <a:pt x="202" y="42"/>
                  </a:lnTo>
                  <a:lnTo>
                    <a:pt x="202" y="42"/>
                  </a:lnTo>
                  <a:lnTo>
                    <a:pt x="202" y="42"/>
                  </a:lnTo>
                  <a:lnTo>
                    <a:pt x="202" y="34"/>
                  </a:lnTo>
                  <a:lnTo>
                    <a:pt x="202" y="34"/>
                  </a:lnTo>
                  <a:lnTo>
                    <a:pt x="202" y="34"/>
                  </a:lnTo>
                  <a:lnTo>
                    <a:pt x="202" y="34"/>
                  </a:lnTo>
                  <a:lnTo>
                    <a:pt x="193" y="26"/>
                  </a:lnTo>
                  <a:lnTo>
                    <a:pt x="193" y="26"/>
                  </a:lnTo>
                  <a:lnTo>
                    <a:pt x="193" y="17"/>
                  </a:lnTo>
                  <a:lnTo>
                    <a:pt x="193" y="17"/>
                  </a:lnTo>
                  <a:lnTo>
                    <a:pt x="193"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33"/>
            <p:cNvSpPr>
              <a:spLocks/>
            </p:cNvSpPr>
            <p:nvPr/>
          </p:nvSpPr>
          <p:spPr bwMode="auto">
            <a:xfrm>
              <a:off x="3343" y="2909"/>
              <a:ext cx="8" cy="0"/>
            </a:xfrm>
            <a:custGeom>
              <a:avLst/>
              <a:gdLst>
                <a:gd name="T0" fmla="*/ 0 w 8"/>
                <a:gd name="T1" fmla="*/ 0 w 8"/>
                <a:gd name="T2" fmla="*/ 8 w 8"/>
                <a:gd name="T3" fmla="*/ 8 w 8"/>
                <a:gd name="T4" fmla="*/ 8 w 8"/>
                <a:gd name="T5" fmla="*/ 8 w 8"/>
                <a:gd name="T6" fmla="*/ 0 w 8"/>
              </a:gdLst>
              <a:ahLst/>
              <a:cxnLst>
                <a:cxn ang="0">
                  <a:pos x="T0" y="0"/>
                </a:cxn>
                <a:cxn ang="0">
                  <a:pos x="T1" y="0"/>
                </a:cxn>
                <a:cxn ang="0">
                  <a:pos x="T2" y="0"/>
                </a:cxn>
                <a:cxn ang="0">
                  <a:pos x="T3" y="0"/>
                </a:cxn>
                <a:cxn ang="0">
                  <a:pos x="T4" y="0"/>
                </a:cxn>
                <a:cxn ang="0">
                  <a:pos x="T5" y="0"/>
                </a:cxn>
                <a:cxn ang="0">
                  <a:pos x="T6" y="0"/>
                </a:cxn>
              </a:cxnLst>
              <a:rect l="0" t="0" r="r" b="b"/>
              <a:pathLst>
                <a:path w="8">
                  <a:moveTo>
                    <a:pt x="0" y="0"/>
                  </a:moveTo>
                  <a:lnTo>
                    <a:pt x="0" y="0"/>
                  </a:lnTo>
                  <a:lnTo>
                    <a:pt x="8" y="0"/>
                  </a:lnTo>
                  <a:lnTo>
                    <a:pt x="8" y="0"/>
                  </a:lnTo>
                  <a:lnTo>
                    <a:pt x="8" y="0"/>
                  </a:lnTo>
                  <a:lnTo>
                    <a:pt x="8"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4"/>
            <p:cNvSpPr>
              <a:spLocks/>
            </p:cNvSpPr>
            <p:nvPr/>
          </p:nvSpPr>
          <p:spPr bwMode="auto">
            <a:xfrm>
              <a:off x="3376" y="2842"/>
              <a:ext cx="9" cy="17"/>
            </a:xfrm>
            <a:custGeom>
              <a:avLst/>
              <a:gdLst>
                <a:gd name="T0" fmla="*/ 0 w 9"/>
                <a:gd name="T1" fmla="*/ 17 h 17"/>
                <a:gd name="T2" fmla="*/ 0 w 9"/>
                <a:gd name="T3" fmla="*/ 8 h 17"/>
                <a:gd name="T4" fmla="*/ 9 w 9"/>
                <a:gd name="T5" fmla="*/ 8 h 17"/>
                <a:gd name="T6" fmla="*/ 9 w 9"/>
                <a:gd name="T7" fmla="*/ 8 h 17"/>
                <a:gd name="T8" fmla="*/ 9 w 9"/>
                <a:gd name="T9" fmla="*/ 0 h 17"/>
                <a:gd name="T10" fmla="*/ 9 w 9"/>
                <a:gd name="T11" fmla="*/ 0 h 17"/>
                <a:gd name="T12" fmla="*/ 9 w 9"/>
                <a:gd name="T13" fmla="*/ 8 h 17"/>
                <a:gd name="T14" fmla="*/ 9 w 9"/>
                <a:gd name="T15" fmla="*/ 17 h 17"/>
                <a:gd name="T16" fmla="*/ 9 w 9"/>
                <a:gd name="T17" fmla="*/ 17 h 17"/>
                <a:gd name="T18" fmla="*/ 0 w 9"/>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7">
                  <a:moveTo>
                    <a:pt x="0" y="17"/>
                  </a:moveTo>
                  <a:lnTo>
                    <a:pt x="0" y="8"/>
                  </a:lnTo>
                  <a:lnTo>
                    <a:pt x="9" y="8"/>
                  </a:lnTo>
                  <a:lnTo>
                    <a:pt x="9" y="8"/>
                  </a:lnTo>
                  <a:lnTo>
                    <a:pt x="9" y="0"/>
                  </a:lnTo>
                  <a:lnTo>
                    <a:pt x="9" y="0"/>
                  </a:lnTo>
                  <a:lnTo>
                    <a:pt x="9" y="8"/>
                  </a:lnTo>
                  <a:lnTo>
                    <a:pt x="9" y="17"/>
                  </a:lnTo>
                  <a:lnTo>
                    <a:pt x="9"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35"/>
            <p:cNvSpPr>
              <a:spLocks/>
            </p:cNvSpPr>
            <p:nvPr/>
          </p:nvSpPr>
          <p:spPr bwMode="auto">
            <a:xfrm>
              <a:off x="3385" y="2682"/>
              <a:ext cx="134" cy="202"/>
            </a:xfrm>
            <a:custGeom>
              <a:avLst/>
              <a:gdLst>
                <a:gd name="T0" fmla="*/ 0 w 134"/>
                <a:gd name="T1" fmla="*/ 143 h 202"/>
                <a:gd name="T2" fmla="*/ 8 w 134"/>
                <a:gd name="T3" fmla="*/ 126 h 202"/>
                <a:gd name="T4" fmla="*/ 8 w 134"/>
                <a:gd name="T5" fmla="*/ 126 h 202"/>
                <a:gd name="T6" fmla="*/ 17 w 134"/>
                <a:gd name="T7" fmla="*/ 118 h 202"/>
                <a:gd name="T8" fmla="*/ 25 w 134"/>
                <a:gd name="T9" fmla="*/ 110 h 202"/>
                <a:gd name="T10" fmla="*/ 33 w 134"/>
                <a:gd name="T11" fmla="*/ 110 h 202"/>
                <a:gd name="T12" fmla="*/ 42 w 134"/>
                <a:gd name="T13" fmla="*/ 118 h 202"/>
                <a:gd name="T14" fmla="*/ 50 w 134"/>
                <a:gd name="T15" fmla="*/ 118 h 202"/>
                <a:gd name="T16" fmla="*/ 50 w 134"/>
                <a:gd name="T17" fmla="*/ 110 h 202"/>
                <a:gd name="T18" fmla="*/ 59 w 134"/>
                <a:gd name="T19" fmla="*/ 101 h 202"/>
                <a:gd name="T20" fmla="*/ 59 w 134"/>
                <a:gd name="T21" fmla="*/ 93 h 202"/>
                <a:gd name="T22" fmla="*/ 67 w 134"/>
                <a:gd name="T23" fmla="*/ 76 h 202"/>
                <a:gd name="T24" fmla="*/ 75 w 134"/>
                <a:gd name="T25" fmla="*/ 67 h 202"/>
                <a:gd name="T26" fmla="*/ 84 w 134"/>
                <a:gd name="T27" fmla="*/ 59 h 202"/>
                <a:gd name="T28" fmla="*/ 84 w 134"/>
                <a:gd name="T29" fmla="*/ 51 h 202"/>
                <a:gd name="T30" fmla="*/ 84 w 134"/>
                <a:gd name="T31" fmla="*/ 34 h 202"/>
                <a:gd name="T32" fmla="*/ 92 w 134"/>
                <a:gd name="T33" fmla="*/ 34 h 202"/>
                <a:gd name="T34" fmla="*/ 101 w 134"/>
                <a:gd name="T35" fmla="*/ 25 h 202"/>
                <a:gd name="T36" fmla="*/ 101 w 134"/>
                <a:gd name="T37" fmla="*/ 17 h 202"/>
                <a:gd name="T38" fmla="*/ 92 w 134"/>
                <a:gd name="T39" fmla="*/ 9 h 202"/>
                <a:gd name="T40" fmla="*/ 92 w 134"/>
                <a:gd name="T41" fmla="*/ 0 h 202"/>
                <a:gd name="T42" fmla="*/ 109 w 134"/>
                <a:gd name="T43" fmla="*/ 9 h 202"/>
                <a:gd name="T44" fmla="*/ 109 w 134"/>
                <a:gd name="T45" fmla="*/ 17 h 202"/>
                <a:gd name="T46" fmla="*/ 109 w 134"/>
                <a:gd name="T47" fmla="*/ 25 h 202"/>
                <a:gd name="T48" fmla="*/ 109 w 134"/>
                <a:gd name="T49" fmla="*/ 34 h 202"/>
                <a:gd name="T50" fmla="*/ 117 w 134"/>
                <a:gd name="T51" fmla="*/ 42 h 202"/>
                <a:gd name="T52" fmla="*/ 117 w 134"/>
                <a:gd name="T53" fmla="*/ 51 h 202"/>
                <a:gd name="T54" fmla="*/ 117 w 134"/>
                <a:gd name="T55" fmla="*/ 51 h 202"/>
                <a:gd name="T56" fmla="*/ 109 w 134"/>
                <a:gd name="T57" fmla="*/ 51 h 202"/>
                <a:gd name="T58" fmla="*/ 101 w 134"/>
                <a:gd name="T59" fmla="*/ 51 h 202"/>
                <a:gd name="T60" fmla="*/ 92 w 134"/>
                <a:gd name="T61" fmla="*/ 59 h 202"/>
                <a:gd name="T62" fmla="*/ 101 w 134"/>
                <a:gd name="T63" fmla="*/ 67 h 202"/>
                <a:gd name="T64" fmla="*/ 109 w 134"/>
                <a:gd name="T65" fmla="*/ 76 h 202"/>
                <a:gd name="T66" fmla="*/ 117 w 134"/>
                <a:gd name="T67" fmla="*/ 84 h 202"/>
                <a:gd name="T68" fmla="*/ 117 w 134"/>
                <a:gd name="T69" fmla="*/ 101 h 202"/>
                <a:gd name="T70" fmla="*/ 109 w 134"/>
                <a:gd name="T71" fmla="*/ 110 h 202"/>
                <a:gd name="T72" fmla="*/ 101 w 134"/>
                <a:gd name="T73" fmla="*/ 118 h 202"/>
                <a:gd name="T74" fmla="*/ 101 w 134"/>
                <a:gd name="T75" fmla="*/ 135 h 202"/>
                <a:gd name="T76" fmla="*/ 109 w 134"/>
                <a:gd name="T77" fmla="*/ 143 h 202"/>
                <a:gd name="T78" fmla="*/ 109 w 134"/>
                <a:gd name="T79" fmla="*/ 152 h 202"/>
                <a:gd name="T80" fmla="*/ 117 w 134"/>
                <a:gd name="T81" fmla="*/ 168 h 202"/>
                <a:gd name="T82" fmla="*/ 134 w 134"/>
                <a:gd name="T83" fmla="*/ 177 h 202"/>
                <a:gd name="T84" fmla="*/ 134 w 134"/>
                <a:gd name="T85" fmla="*/ 185 h 202"/>
                <a:gd name="T86" fmla="*/ 134 w 134"/>
                <a:gd name="T87" fmla="*/ 194 h 202"/>
                <a:gd name="T88" fmla="*/ 126 w 134"/>
                <a:gd name="T89" fmla="*/ 202 h 202"/>
                <a:gd name="T90" fmla="*/ 126 w 134"/>
                <a:gd name="T91" fmla="*/ 202 h 202"/>
                <a:gd name="T92" fmla="*/ 126 w 134"/>
                <a:gd name="T93" fmla="*/ 202 h 202"/>
                <a:gd name="T94" fmla="*/ 117 w 134"/>
                <a:gd name="T95" fmla="*/ 194 h 202"/>
                <a:gd name="T96" fmla="*/ 109 w 134"/>
                <a:gd name="T97" fmla="*/ 194 h 202"/>
                <a:gd name="T98" fmla="*/ 109 w 134"/>
                <a:gd name="T99" fmla="*/ 194 h 202"/>
                <a:gd name="T100" fmla="*/ 101 w 134"/>
                <a:gd name="T101" fmla="*/ 194 h 202"/>
                <a:gd name="T102" fmla="*/ 75 w 134"/>
                <a:gd name="T103" fmla="*/ 194 h 202"/>
                <a:gd name="T104" fmla="*/ 67 w 134"/>
                <a:gd name="T105" fmla="*/ 194 h 202"/>
                <a:gd name="T106" fmla="*/ 67 w 134"/>
                <a:gd name="T107" fmla="*/ 194 h 202"/>
                <a:gd name="T108" fmla="*/ 59 w 134"/>
                <a:gd name="T109" fmla="*/ 194 h 202"/>
                <a:gd name="T110" fmla="*/ 50 w 134"/>
                <a:gd name="T111" fmla="*/ 194 h 202"/>
                <a:gd name="T112" fmla="*/ 42 w 134"/>
                <a:gd name="T113" fmla="*/ 194 h 202"/>
                <a:gd name="T114" fmla="*/ 25 w 134"/>
                <a:gd name="T115" fmla="*/ 194 h 202"/>
                <a:gd name="T116" fmla="*/ 17 w 134"/>
                <a:gd name="T117" fmla="*/ 185 h 202"/>
                <a:gd name="T118" fmla="*/ 17 w 134"/>
                <a:gd name="T119" fmla="*/ 168 h 202"/>
                <a:gd name="T120" fmla="*/ 17 w 134"/>
                <a:gd name="T121" fmla="*/ 160 h 202"/>
                <a:gd name="T122" fmla="*/ 8 w 134"/>
                <a:gd name="T123" fmla="*/ 160 h 202"/>
                <a:gd name="T124" fmla="*/ 0 w 134"/>
                <a:gd name="T125" fmla="*/ 15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2">
                  <a:moveTo>
                    <a:pt x="0" y="152"/>
                  </a:moveTo>
                  <a:lnTo>
                    <a:pt x="0" y="143"/>
                  </a:lnTo>
                  <a:lnTo>
                    <a:pt x="0" y="143"/>
                  </a:lnTo>
                  <a:lnTo>
                    <a:pt x="8" y="135"/>
                  </a:lnTo>
                  <a:lnTo>
                    <a:pt x="8" y="135"/>
                  </a:lnTo>
                  <a:lnTo>
                    <a:pt x="8" y="126"/>
                  </a:lnTo>
                  <a:lnTo>
                    <a:pt x="8" y="126"/>
                  </a:lnTo>
                  <a:lnTo>
                    <a:pt x="8" y="126"/>
                  </a:lnTo>
                  <a:lnTo>
                    <a:pt x="8" y="126"/>
                  </a:lnTo>
                  <a:lnTo>
                    <a:pt x="17" y="118"/>
                  </a:lnTo>
                  <a:lnTo>
                    <a:pt x="17" y="118"/>
                  </a:lnTo>
                  <a:lnTo>
                    <a:pt x="17" y="118"/>
                  </a:lnTo>
                  <a:lnTo>
                    <a:pt x="17" y="110"/>
                  </a:lnTo>
                  <a:lnTo>
                    <a:pt x="17" y="110"/>
                  </a:lnTo>
                  <a:lnTo>
                    <a:pt x="25" y="110"/>
                  </a:lnTo>
                  <a:lnTo>
                    <a:pt x="25" y="110"/>
                  </a:lnTo>
                  <a:lnTo>
                    <a:pt x="25" y="110"/>
                  </a:lnTo>
                  <a:lnTo>
                    <a:pt x="33" y="110"/>
                  </a:lnTo>
                  <a:lnTo>
                    <a:pt x="33" y="110"/>
                  </a:lnTo>
                  <a:lnTo>
                    <a:pt x="33" y="110"/>
                  </a:lnTo>
                  <a:lnTo>
                    <a:pt x="42" y="118"/>
                  </a:lnTo>
                  <a:lnTo>
                    <a:pt x="42" y="118"/>
                  </a:lnTo>
                  <a:lnTo>
                    <a:pt x="42" y="118"/>
                  </a:lnTo>
                  <a:lnTo>
                    <a:pt x="50" y="118"/>
                  </a:lnTo>
                  <a:lnTo>
                    <a:pt x="50" y="110"/>
                  </a:lnTo>
                  <a:lnTo>
                    <a:pt x="50" y="110"/>
                  </a:lnTo>
                  <a:lnTo>
                    <a:pt x="50" y="110"/>
                  </a:lnTo>
                  <a:lnTo>
                    <a:pt x="50" y="110"/>
                  </a:lnTo>
                  <a:lnTo>
                    <a:pt x="59" y="101"/>
                  </a:lnTo>
                  <a:lnTo>
                    <a:pt x="59" y="101"/>
                  </a:lnTo>
                  <a:lnTo>
                    <a:pt x="59" y="101"/>
                  </a:lnTo>
                  <a:lnTo>
                    <a:pt x="59" y="93"/>
                  </a:lnTo>
                  <a:lnTo>
                    <a:pt x="59" y="93"/>
                  </a:lnTo>
                  <a:lnTo>
                    <a:pt x="59" y="84"/>
                  </a:lnTo>
                  <a:lnTo>
                    <a:pt x="67" y="84"/>
                  </a:lnTo>
                  <a:lnTo>
                    <a:pt x="67" y="76"/>
                  </a:lnTo>
                  <a:lnTo>
                    <a:pt x="75" y="76"/>
                  </a:lnTo>
                  <a:lnTo>
                    <a:pt x="75" y="76"/>
                  </a:lnTo>
                  <a:lnTo>
                    <a:pt x="75" y="67"/>
                  </a:lnTo>
                  <a:lnTo>
                    <a:pt x="75" y="67"/>
                  </a:lnTo>
                  <a:lnTo>
                    <a:pt x="75" y="59"/>
                  </a:lnTo>
                  <a:lnTo>
                    <a:pt x="84" y="59"/>
                  </a:lnTo>
                  <a:lnTo>
                    <a:pt x="84" y="59"/>
                  </a:lnTo>
                  <a:lnTo>
                    <a:pt x="84" y="51"/>
                  </a:lnTo>
                  <a:lnTo>
                    <a:pt x="84" y="51"/>
                  </a:lnTo>
                  <a:lnTo>
                    <a:pt x="84" y="42"/>
                  </a:lnTo>
                  <a:lnTo>
                    <a:pt x="84" y="42"/>
                  </a:lnTo>
                  <a:lnTo>
                    <a:pt x="84" y="34"/>
                  </a:lnTo>
                  <a:lnTo>
                    <a:pt x="92" y="34"/>
                  </a:lnTo>
                  <a:lnTo>
                    <a:pt x="92" y="34"/>
                  </a:lnTo>
                  <a:lnTo>
                    <a:pt x="92" y="34"/>
                  </a:lnTo>
                  <a:lnTo>
                    <a:pt x="92" y="34"/>
                  </a:lnTo>
                  <a:lnTo>
                    <a:pt x="101" y="25"/>
                  </a:lnTo>
                  <a:lnTo>
                    <a:pt x="101" y="25"/>
                  </a:lnTo>
                  <a:lnTo>
                    <a:pt x="101" y="25"/>
                  </a:lnTo>
                  <a:lnTo>
                    <a:pt x="101" y="17"/>
                  </a:lnTo>
                  <a:lnTo>
                    <a:pt x="101" y="17"/>
                  </a:lnTo>
                  <a:lnTo>
                    <a:pt x="101" y="17"/>
                  </a:lnTo>
                  <a:lnTo>
                    <a:pt x="101" y="17"/>
                  </a:lnTo>
                  <a:lnTo>
                    <a:pt x="92" y="9"/>
                  </a:lnTo>
                  <a:lnTo>
                    <a:pt x="92" y="9"/>
                  </a:lnTo>
                  <a:lnTo>
                    <a:pt x="92" y="0"/>
                  </a:lnTo>
                  <a:lnTo>
                    <a:pt x="92" y="0"/>
                  </a:lnTo>
                  <a:lnTo>
                    <a:pt x="101" y="0"/>
                  </a:lnTo>
                  <a:lnTo>
                    <a:pt x="109" y="9"/>
                  </a:lnTo>
                  <a:lnTo>
                    <a:pt x="109" y="9"/>
                  </a:lnTo>
                  <a:lnTo>
                    <a:pt x="109" y="17"/>
                  </a:lnTo>
                  <a:lnTo>
                    <a:pt x="109" y="17"/>
                  </a:lnTo>
                  <a:lnTo>
                    <a:pt x="109" y="17"/>
                  </a:lnTo>
                  <a:lnTo>
                    <a:pt x="109" y="25"/>
                  </a:lnTo>
                  <a:lnTo>
                    <a:pt x="109" y="25"/>
                  </a:lnTo>
                  <a:lnTo>
                    <a:pt x="109" y="25"/>
                  </a:lnTo>
                  <a:lnTo>
                    <a:pt x="109" y="25"/>
                  </a:lnTo>
                  <a:lnTo>
                    <a:pt x="109" y="34"/>
                  </a:lnTo>
                  <a:lnTo>
                    <a:pt x="109" y="34"/>
                  </a:lnTo>
                  <a:lnTo>
                    <a:pt x="109" y="42"/>
                  </a:lnTo>
                  <a:lnTo>
                    <a:pt x="109" y="42"/>
                  </a:lnTo>
                  <a:lnTo>
                    <a:pt x="117" y="42"/>
                  </a:lnTo>
                  <a:lnTo>
                    <a:pt x="117" y="51"/>
                  </a:lnTo>
                  <a:lnTo>
                    <a:pt x="117" y="51"/>
                  </a:lnTo>
                  <a:lnTo>
                    <a:pt x="117" y="51"/>
                  </a:lnTo>
                  <a:lnTo>
                    <a:pt x="117" y="51"/>
                  </a:lnTo>
                  <a:lnTo>
                    <a:pt x="117" y="51"/>
                  </a:lnTo>
                  <a:lnTo>
                    <a:pt x="117" y="51"/>
                  </a:lnTo>
                  <a:lnTo>
                    <a:pt x="109" y="51"/>
                  </a:lnTo>
                  <a:lnTo>
                    <a:pt x="109" y="51"/>
                  </a:lnTo>
                  <a:lnTo>
                    <a:pt x="109" y="51"/>
                  </a:lnTo>
                  <a:lnTo>
                    <a:pt x="101" y="51"/>
                  </a:lnTo>
                  <a:lnTo>
                    <a:pt x="101" y="51"/>
                  </a:lnTo>
                  <a:lnTo>
                    <a:pt x="101" y="51"/>
                  </a:lnTo>
                  <a:lnTo>
                    <a:pt x="92" y="51"/>
                  </a:lnTo>
                  <a:lnTo>
                    <a:pt x="92" y="59"/>
                  </a:lnTo>
                  <a:lnTo>
                    <a:pt x="92" y="59"/>
                  </a:lnTo>
                  <a:lnTo>
                    <a:pt x="92" y="59"/>
                  </a:lnTo>
                  <a:lnTo>
                    <a:pt x="92" y="59"/>
                  </a:lnTo>
                  <a:lnTo>
                    <a:pt x="101" y="67"/>
                  </a:lnTo>
                  <a:lnTo>
                    <a:pt x="101" y="67"/>
                  </a:lnTo>
                  <a:lnTo>
                    <a:pt x="101" y="67"/>
                  </a:lnTo>
                  <a:lnTo>
                    <a:pt x="109" y="76"/>
                  </a:lnTo>
                  <a:lnTo>
                    <a:pt x="117" y="76"/>
                  </a:lnTo>
                  <a:lnTo>
                    <a:pt x="117" y="84"/>
                  </a:lnTo>
                  <a:lnTo>
                    <a:pt x="117" y="84"/>
                  </a:lnTo>
                  <a:lnTo>
                    <a:pt x="126" y="93"/>
                  </a:lnTo>
                  <a:lnTo>
                    <a:pt x="126" y="93"/>
                  </a:lnTo>
                  <a:lnTo>
                    <a:pt x="117" y="101"/>
                  </a:lnTo>
                  <a:lnTo>
                    <a:pt x="117" y="101"/>
                  </a:lnTo>
                  <a:lnTo>
                    <a:pt x="117" y="101"/>
                  </a:lnTo>
                  <a:lnTo>
                    <a:pt x="109" y="110"/>
                  </a:lnTo>
                  <a:lnTo>
                    <a:pt x="109" y="118"/>
                  </a:lnTo>
                  <a:lnTo>
                    <a:pt x="109" y="118"/>
                  </a:lnTo>
                  <a:lnTo>
                    <a:pt x="101" y="118"/>
                  </a:lnTo>
                  <a:lnTo>
                    <a:pt x="101" y="126"/>
                  </a:lnTo>
                  <a:lnTo>
                    <a:pt x="101" y="126"/>
                  </a:lnTo>
                  <a:lnTo>
                    <a:pt x="101" y="135"/>
                  </a:lnTo>
                  <a:lnTo>
                    <a:pt x="101" y="135"/>
                  </a:lnTo>
                  <a:lnTo>
                    <a:pt x="109" y="143"/>
                  </a:lnTo>
                  <a:lnTo>
                    <a:pt x="109" y="143"/>
                  </a:lnTo>
                  <a:lnTo>
                    <a:pt x="109" y="152"/>
                  </a:lnTo>
                  <a:lnTo>
                    <a:pt x="109" y="152"/>
                  </a:lnTo>
                  <a:lnTo>
                    <a:pt x="109" y="152"/>
                  </a:lnTo>
                  <a:lnTo>
                    <a:pt x="117" y="160"/>
                  </a:lnTo>
                  <a:lnTo>
                    <a:pt x="117" y="160"/>
                  </a:lnTo>
                  <a:lnTo>
                    <a:pt x="117" y="168"/>
                  </a:lnTo>
                  <a:lnTo>
                    <a:pt x="126" y="177"/>
                  </a:lnTo>
                  <a:lnTo>
                    <a:pt x="126" y="177"/>
                  </a:lnTo>
                  <a:lnTo>
                    <a:pt x="134" y="177"/>
                  </a:lnTo>
                  <a:lnTo>
                    <a:pt x="134" y="185"/>
                  </a:lnTo>
                  <a:lnTo>
                    <a:pt x="134" y="185"/>
                  </a:lnTo>
                  <a:lnTo>
                    <a:pt x="134" y="185"/>
                  </a:lnTo>
                  <a:lnTo>
                    <a:pt x="134" y="185"/>
                  </a:lnTo>
                  <a:lnTo>
                    <a:pt x="134" y="185"/>
                  </a:lnTo>
                  <a:lnTo>
                    <a:pt x="134" y="194"/>
                  </a:lnTo>
                  <a:lnTo>
                    <a:pt x="126" y="194"/>
                  </a:lnTo>
                  <a:lnTo>
                    <a:pt x="126" y="194"/>
                  </a:lnTo>
                  <a:lnTo>
                    <a:pt x="126" y="202"/>
                  </a:lnTo>
                  <a:lnTo>
                    <a:pt x="126" y="202"/>
                  </a:lnTo>
                  <a:lnTo>
                    <a:pt x="126" y="202"/>
                  </a:lnTo>
                  <a:lnTo>
                    <a:pt x="126" y="202"/>
                  </a:lnTo>
                  <a:lnTo>
                    <a:pt x="126" y="202"/>
                  </a:lnTo>
                  <a:lnTo>
                    <a:pt x="126" y="202"/>
                  </a:lnTo>
                  <a:lnTo>
                    <a:pt x="126" y="202"/>
                  </a:lnTo>
                  <a:lnTo>
                    <a:pt x="117" y="202"/>
                  </a:lnTo>
                  <a:lnTo>
                    <a:pt x="117" y="202"/>
                  </a:lnTo>
                  <a:lnTo>
                    <a:pt x="117" y="194"/>
                  </a:lnTo>
                  <a:lnTo>
                    <a:pt x="117" y="194"/>
                  </a:lnTo>
                  <a:lnTo>
                    <a:pt x="109" y="194"/>
                  </a:lnTo>
                  <a:lnTo>
                    <a:pt x="109" y="194"/>
                  </a:lnTo>
                  <a:lnTo>
                    <a:pt x="109" y="194"/>
                  </a:lnTo>
                  <a:lnTo>
                    <a:pt x="109" y="194"/>
                  </a:lnTo>
                  <a:lnTo>
                    <a:pt x="109" y="194"/>
                  </a:lnTo>
                  <a:lnTo>
                    <a:pt x="101" y="194"/>
                  </a:lnTo>
                  <a:lnTo>
                    <a:pt x="101" y="194"/>
                  </a:lnTo>
                  <a:lnTo>
                    <a:pt x="101" y="194"/>
                  </a:lnTo>
                  <a:lnTo>
                    <a:pt x="101" y="194"/>
                  </a:lnTo>
                  <a:lnTo>
                    <a:pt x="75" y="194"/>
                  </a:lnTo>
                  <a:lnTo>
                    <a:pt x="75" y="194"/>
                  </a:lnTo>
                  <a:lnTo>
                    <a:pt x="75" y="194"/>
                  </a:lnTo>
                  <a:lnTo>
                    <a:pt x="75" y="194"/>
                  </a:lnTo>
                  <a:lnTo>
                    <a:pt x="67" y="194"/>
                  </a:lnTo>
                  <a:lnTo>
                    <a:pt x="67" y="194"/>
                  </a:lnTo>
                  <a:lnTo>
                    <a:pt x="67" y="194"/>
                  </a:lnTo>
                  <a:lnTo>
                    <a:pt x="67" y="194"/>
                  </a:lnTo>
                  <a:lnTo>
                    <a:pt x="59" y="194"/>
                  </a:lnTo>
                  <a:lnTo>
                    <a:pt x="59" y="194"/>
                  </a:lnTo>
                  <a:lnTo>
                    <a:pt x="59" y="194"/>
                  </a:lnTo>
                  <a:lnTo>
                    <a:pt x="50" y="194"/>
                  </a:lnTo>
                  <a:lnTo>
                    <a:pt x="50" y="194"/>
                  </a:lnTo>
                  <a:lnTo>
                    <a:pt x="50" y="194"/>
                  </a:lnTo>
                  <a:lnTo>
                    <a:pt x="42" y="194"/>
                  </a:lnTo>
                  <a:lnTo>
                    <a:pt x="42" y="194"/>
                  </a:lnTo>
                  <a:lnTo>
                    <a:pt x="42" y="194"/>
                  </a:lnTo>
                  <a:lnTo>
                    <a:pt x="25" y="194"/>
                  </a:lnTo>
                  <a:lnTo>
                    <a:pt x="25" y="194"/>
                  </a:lnTo>
                  <a:lnTo>
                    <a:pt x="25" y="194"/>
                  </a:lnTo>
                  <a:lnTo>
                    <a:pt x="17" y="194"/>
                  </a:lnTo>
                  <a:lnTo>
                    <a:pt x="25" y="194"/>
                  </a:lnTo>
                  <a:lnTo>
                    <a:pt x="17" y="185"/>
                  </a:lnTo>
                  <a:lnTo>
                    <a:pt x="25" y="185"/>
                  </a:lnTo>
                  <a:lnTo>
                    <a:pt x="17" y="177"/>
                  </a:lnTo>
                  <a:lnTo>
                    <a:pt x="17" y="168"/>
                  </a:lnTo>
                  <a:lnTo>
                    <a:pt x="17" y="168"/>
                  </a:lnTo>
                  <a:lnTo>
                    <a:pt x="17" y="160"/>
                  </a:lnTo>
                  <a:lnTo>
                    <a:pt x="17" y="160"/>
                  </a:lnTo>
                  <a:lnTo>
                    <a:pt x="8" y="160"/>
                  </a:lnTo>
                  <a:lnTo>
                    <a:pt x="8" y="160"/>
                  </a:lnTo>
                  <a:lnTo>
                    <a:pt x="8" y="160"/>
                  </a:lnTo>
                  <a:lnTo>
                    <a:pt x="8" y="152"/>
                  </a:lnTo>
                  <a:lnTo>
                    <a:pt x="0" y="152"/>
                  </a:lnTo>
                  <a:lnTo>
                    <a:pt x="0" y="15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36"/>
            <p:cNvSpPr>
              <a:spLocks/>
            </p:cNvSpPr>
            <p:nvPr/>
          </p:nvSpPr>
          <p:spPr bwMode="auto">
            <a:xfrm>
              <a:off x="3385" y="2876"/>
              <a:ext cx="101" cy="109"/>
            </a:xfrm>
            <a:custGeom>
              <a:avLst/>
              <a:gdLst>
                <a:gd name="T0" fmla="*/ 42 w 101"/>
                <a:gd name="T1" fmla="*/ 0 h 109"/>
                <a:gd name="T2" fmla="*/ 50 w 101"/>
                <a:gd name="T3" fmla="*/ 0 h 109"/>
                <a:gd name="T4" fmla="*/ 59 w 101"/>
                <a:gd name="T5" fmla="*/ 0 h 109"/>
                <a:gd name="T6" fmla="*/ 59 w 101"/>
                <a:gd name="T7" fmla="*/ 0 h 109"/>
                <a:gd name="T8" fmla="*/ 67 w 101"/>
                <a:gd name="T9" fmla="*/ 0 h 109"/>
                <a:gd name="T10" fmla="*/ 67 w 101"/>
                <a:gd name="T11" fmla="*/ 0 h 109"/>
                <a:gd name="T12" fmla="*/ 75 w 101"/>
                <a:gd name="T13" fmla="*/ 0 h 109"/>
                <a:gd name="T14" fmla="*/ 75 w 101"/>
                <a:gd name="T15" fmla="*/ 0 h 109"/>
                <a:gd name="T16" fmla="*/ 75 w 101"/>
                <a:gd name="T17" fmla="*/ 0 h 109"/>
                <a:gd name="T18" fmla="*/ 75 w 101"/>
                <a:gd name="T19" fmla="*/ 8 h 109"/>
                <a:gd name="T20" fmla="*/ 75 w 101"/>
                <a:gd name="T21" fmla="*/ 16 h 109"/>
                <a:gd name="T22" fmla="*/ 84 w 101"/>
                <a:gd name="T23" fmla="*/ 16 h 109"/>
                <a:gd name="T24" fmla="*/ 92 w 101"/>
                <a:gd name="T25" fmla="*/ 16 h 109"/>
                <a:gd name="T26" fmla="*/ 101 w 101"/>
                <a:gd name="T27" fmla="*/ 16 h 109"/>
                <a:gd name="T28" fmla="*/ 101 w 101"/>
                <a:gd name="T29" fmla="*/ 16 h 109"/>
                <a:gd name="T30" fmla="*/ 101 w 101"/>
                <a:gd name="T31" fmla="*/ 25 h 109"/>
                <a:gd name="T32" fmla="*/ 101 w 101"/>
                <a:gd name="T33" fmla="*/ 25 h 109"/>
                <a:gd name="T34" fmla="*/ 92 w 101"/>
                <a:gd name="T35" fmla="*/ 33 h 109"/>
                <a:gd name="T36" fmla="*/ 92 w 101"/>
                <a:gd name="T37" fmla="*/ 33 h 109"/>
                <a:gd name="T38" fmla="*/ 92 w 101"/>
                <a:gd name="T39" fmla="*/ 42 h 109"/>
                <a:gd name="T40" fmla="*/ 92 w 101"/>
                <a:gd name="T41" fmla="*/ 42 h 109"/>
                <a:gd name="T42" fmla="*/ 92 w 101"/>
                <a:gd name="T43" fmla="*/ 42 h 109"/>
                <a:gd name="T44" fmla="*/ 92 w 101"/>
                <a:gd name="T45" fmla="*/ 42 h 109"/>
                <a:gd name="T46" fmla="*/ 101 w 101"/>
                <a:gd name="T47" fmla="*/ 50 h 109"/>
                <a:gd name="T48" fmla="*/ 101 w 101"/>
                <a:gd name="T49" fmla="*/ 59 h 109"/>
                <a:gd name="T50" fmla="*/ 92 w 101"/>
                <a:gd name="T51" fmla="*/ 75 h 109"/>
                <a:gd name="T52" fmla="*/ 92 w 101"/>
                <a:gd name="T53" fmla="*/ 84 h 109"/>
                <a:gd name="T54" fmla="*/ 92 w 101"/>
                <a:gd name="T55" fmla="*/ 75 h 109"/>
                <a:gd name="T56" fmla="*/ 84 w 101"/>
                <a:gd name="T57" fmla="*/ 75 h 109"/>
                <a:gd name="T58" fmla="*/ 84 w 101"/>
                <a:gd name="T59" fmla="*/ 75 h 109"/>
                <a:gd name="T60" fmla="*/ 75 w 101"/>
                <a:gd name="T61" fmla="*/ 75 h 109"/>
                <a:gd name="T62" fmla="*/ 67 w 101"/>
                <a:gd name="T63" fmla="*/ 67 h 109"/>
                <a:gd name="T64" fmla="*/ 67 w 101"/>
                <a:gd name="T65" fmla="*/ 75 h 109"/>
                <a:gd name="T66" fmla="*/ 59 w 101"/>
                <a:gd name="T67" fmla="*/ 75 h 109"/>
                <a:gd name="T68" fmla="*/ 59 w 101"/>
                <a:gd name="T69" fmla="*/ 84 h 109"/>
                <a:gd name="T70" fmla="*/ 50 w 101"/>
                <a:gd name="T71" fmla="*/ 84 h 109"/>
                <a:gd name="T72" fmla="*/ 42 w 101"/>
                <a:gd name="T73" fmla="*/ 84 h 109"/>
                <a:gd name="T74" fmla="*/ 50 w 101"/>
                <a:gd name="T75" fmla="*/ 92 h 109"/>
                <a:gd name="T76" fmla="*/ 50 w 101"/>
                <a:gd name="T77" fmla="*/ 84 h 109"/>
                <a:gd name="T78" fmla="*/ 59 w 101"/>
                <a:gd name="T79" fmla="*/ 92 h 109"/>
                <a:gd name="T80" fmla="*/ 59 w 101"/>
                <a:gd name="T81" fmla="*/ 101 h 109"/>
                <a:gd name="T82" fmla="*/ 50 w 101"/>
                <a:gd name="T83" fmla="*/ 101 h 109"/>
                <a:gd name="T84" fmla="*/ 50 w 101"/>
                <a:gd name="T85" fmla="*/ 101 h 109"/>
                <a:gd name="T86" fmla="*/ 42 w 101"/>
                <a:gd name="T87" fmla="*/ 101 h 109"/>
                <a:gd name="T88" fmla="*/ 42 w 101"/>
                <a:gd name="T89" fmla="*/ 109 h 109"/>
                <a:gd name="T90" fmla="*/ 33 w 101"/>
                <a:gd name="T91" fmla="*/ 101 h 109"/>
                <a:gd name="T92" fmla="*/ 25 w 101"/>
                <a:gd name="T93" fmla="*/ 92 h 109"/>
                <a:gd name="T94" fmla="*/ 17 w 101"/>
                <a:gd name="T95" fmla="*/ 84 h 109"/>
                <a:gd name="T96" fmla="*/ 17 w 101"/>
                <a:gd name="T97" fmla="*/ 75 h 109"/>
                <a:gd name="T98" fmla="*/ 8 w 101"/>
                <a:gd name="T99" fmla="*/ 75 h 109"/>
                <a:gd name="T100" fmla="*/ 8 w 101"/>
                <a:gd name="T101" fmla="*/ 67 h 109"/>
                <a:gd name="T102" fmla="*/ 0 w 101"/>
                <a:gd name="T103" fmla="*/ 59 h 109"/>
                <a:gd name="T104" fmla="*/ 0 w 101"/>
                <a:gd name="T105" fmla="*/ 50 h 109"/>
                <a:gd name="T106" fmla="*/ 8 w 101"/>
                <a:gd name="T107" fmla="*/ 50 h 109"/>
                <a:gd name="T108" fmla="*/ 8 w 101"/>
                <a:gd name="T109" fmla="*/ 33 h 109"/>
                <a:gd name="T110" fmla="*/ 17 w 101"/>
                <a:gd name="T111" fmla="*/ 33 h 109"/>
                <a:gd name="T112" fmla="*/ 8 w 101"/>
                <a:gd name="T113" fmla="*/ 25 h 109"/>
                <a:gd name="T114" fmla="*/ 17 w 101"/>
                <a:gd name="T115" fmla="*/ 25 h 109"/>
                <a:gd name="T116" fmla="*/ 17 w 101"/>
                <a:gd name="T117" fmla="*/ 16 h 109"/>
                <a:gd name="T118" fmla="*/ 25 w 101"/>
                <a:gd name="T119" fmla="*/ 25 h 109"/>
                <a:gd name="T120" fmla="*/ 42 w 101"/>
                <a:gd name="T12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 h="109">
                  <a:moveTo>
                    <a:pt x="42" y="0"/>
                  </a:moveTo>
                  <a:lnTo>
                    <a:pt x="42" y="0"/>
                  </a:lnTo>
                  <a:lnTo>
                    <a:pt x="50" y="0"/>
                  </a:lnTo>
                  <a:lnTo>
                    <a:pt x="50" y="0"/>
                  </a:lnTo>
                  <a:lnTo>
                    <a:pt x="50" y="0"/>
                  </a:lnTo>
                  <a:lnTo>
                    <a:pt x="59" y="0"/>
                  </a:lnTo>
                  <a:lnTo>
                    <a:pt x="59" y="0"/>
                  </a:lnTo>
                  <a:lnTo>
                    <a:pt x="59" y="0"/>
                  </a:lnTo>
                  <a:lnTo>
                    <a:pt x="67" y="0"/>
                  </a:lnTo>
                  <a:lnTo>
                    <a:pt x="67" y="0"/>
                  </a:lnTo>
                  <a:lnTo>
                    <a:pt x="67" y="0"/>
                  </a:lnTo>
                  <a:lnTo>
                    <a:pt x="67" y="0"/>
                  </a:lnTo>
                  <a:lnTo>
                    <a:pt x="75" y="0"/>
                  </a:lnTo>
                  <a:lnTo>
                    <a:pt x="75" y="0"/>
                  </a:lnTo>
                  <a:lnTo>
                    <a:pt x="75" y="0"/>
                  </a:lnTo>
                  <a:lnTo>
                    <a:pt x="75" y="0"/>
                  </a:lnTo>
                  <a:lnTo>
                    <a:pt x="75" y="0"/>
                  </a:lnTo>
                  <a:lnTo>
                    <a:pt x="75" y="0"/>
                  </a:lnTo>
                  <a:lnTo>
                    <a:pt x="75" y="8"/>
                  </a:lnTo>
                  <a:lnTo>
                    <a:pt x="75" y="8"/>
                  </a:lnTo>
                  <a:lnTo>
                    <a:pt x="75" y="16"/>
                  </a:lnTo>
                  <a:lnTo>
                    <a:pt x="75" y="16"/>
                  </a:lnTo>
                  <a:lnTo>
                    <a:pt x="75" y="16"/>
                  </a:lnTo>
                  <a:lnTo>
                    <a:pt x="84" y="16"/>
                  </a:lnTo>
                  <a:lnTo>
                    <a:pt x="84" y="16"/>
                  </a:lnTo>
                  <a:lnTo>
                    <a:pt x="92" y="16"/>
                  </a:lnTo>
                  <a:lnTo>
                    <a:pt x="92" y="16"/>
                  </a:lnTo>
                  <a:lnTo>
                    <a:pt x="101" y="16"/>
                  </a:lnTo>
                  <a:lnTo>
                    <a:pt x="101" y="16"/>
                  </a:lnTo>
                  <a:lnTo>
                    <a:pt x="101" y="16"/>
                  </a:lnTo>
                  <a:lnTo>
                    <a:pt x="101" y="25"/>
                  </a:lnTo>
                  <a:lnTo>
                    <a:pt x="101" y="25"/>
                  </a:lnTo>
                  <a:lnTo>
                    <a:pt x="101" y="25"/>
                  </a:lnTo>
                  <a:lnTo>
                    <a:pt x="101" y="25"/>
                  </a:lnTo>
                  <a:lnTo>
                    <a:pt x="92" y="33"/>
                  </a:lnTo>
                  <a:lnTo>
                    <a:pt x="92" y="33"/>
                  </a:lnTo>
                  <a:lnTo>
                    <a:pt x="92" y="33"/>
                  </a:lnTo>
                  <a:lnTo>
                    <a:pt x="92" y="33"/>
                  </a:lnTo>
                  <a:lnTo>
                    <a:pt x="92" y="33"/>
                  </a:lnTo>
                  <a:lnTo>
                    <a:pt x="92" y="42"/>
                  </a:lnTo>
                  <a:lnTo>
                    <a:pt x="92" y="42"/>
                  </a:lnTo>
                  <a:lnTo>
                    <a:pt x="92" y="42"/>
                  </a:lnTo>
                  <a:lnTo>
                    <a:pt x="92" y="42"/>
                  </a:lnTo>
                  <a:lnTo>
                    <a:pt x="92" y="42"/>
                  </a:lnTo>
                  <a:lnTo>
                    <a:pt x="92" y="42"/>
                  </a:lnTo>
                  <a:lnTo>
                    <a:pt x="92" y="42"/>
                  </a:lnTo>
                  <a:lnTo>
                    <a:pt x="101" y="50"/>
                  </a:lnTo>
                  <a:lnTo>
                    <a:pt x="101" y="50"/>
                  </a:lnTo>
                  <a:lnTo>
                    <a:pt x="101" y="50"/>
                  </a:lnTo>
                  <a:lnTo>
                    <a:pt x="101" y="59"/>
                  </a:lnTo>
                  <a:lnTo>
                    <a:pt x="101" y="59"/>
                  </a:lnTo>
                  <a:lnTo>
                    <a:pt x="92" y="75"/>
                  </a:lnTo>
                  <a:lnTo>
                    <a:pt x="92" y="75"/>
                  </a:lnTo>
                  <a:lnTo>
                    <a:pt x="92" y="84"/>
                  </a:lnTo>
                  <a:lnTo>
                    <a:pt x="92" y="84"/>
                  </a:lnTo>
                  <a:lnTo>
                    <a:pt x="92" y="75"/>
                  </a:lnTo>
                  <a:lnTo>
                    <a:pt x="92" y="75"/>
                  </a:lnTo>
                  <a:lnTo>
                    <a:pt x="84" y="75"/>
                  </a:lnTo>
                  <a:lnTo>
                    <a:pt x="84" y="75"/>
                  </a:lnTo>
                  <a:lnTo>
                    <a:pt x="84" y="75"/>
                  </a:lnTo>
                  <a:lnTo>
                    <a:pt x="75" y="84"/>
                  </a:lnTo>
                  <a:lnTo>
                    <a:pt x="75" y="75"/>
                  </a:lnTo>
                  <a:lnTo>
                    <a:pt x="67" y="67"/>
                  </a:lnTo>
                  <a:lnTo>
                    <a:pt x="67" y="67"/>
                  </a:lnTo>
                  <a:lnTo>
                    <a:pt x="67" y="75"/>
                  </a:lnTo>
                  <a:lnTo>
                    <a:pt x="67" y="75"/>
                  </a:lnTo>
                  <a:lnTo>
                    <a:pt x="67" y="75"/>
                  </a:lnTo>
                  <a:lnTo>
                    <a:pt x="59" y="75"/>
                  </a:lnTo>
                  <a:lnTo>
                    <a:pt x="59" y="75"/>
                  </a:lnTo>
                  <a:lnTo>
                    <a:pt x="59" y="84"/>
                  </a:lnTo>
                  <a:lnTo>
                    <a:pt x="50" y="84"/>
                  </a:lnTo>
                  <a:lnTo>
                    <a:pt x="50" y="84"/>
                  </a:lnTo>
                  <a:lnTo>
                    <a:pt x="50" y="84"/>
                  </a:lnTo>
                  <a:lnTo>
                    <a:pt x="42" y="84"/>
                  </a:lnTo>
                  <a:lnTo>
                    <a:pt x="50" y="84"/>
                  </a:lnTo>
                  <a:lnTo>
                    <a:pt x="50" y="92"/>
                  </a:lnTo>
                  <a:lnTo>
                    <a:pt x="50" y="84"/>
                  </a:lnTo>
                  <a:lnTo>
                    <a:pt x="50" y="84"/>
                  </a:lnTo>
                  <a:lnTo>
                    <a:pt x="50" y="92"/>
                  </a:lnTo>
                  <a:lnTo>
                    <a:pt x="59" y="92"/>
                  </a:lnTo>
                  <a:lnTo>
                    <a:pt x="59" y="101"/>
                  </a:lnTo>
                  <a:lnTo>
                    <a:pt x="59" y="101"/>
                  </a:lnTo>
                  <a:lnTo>
                    <a:pt x="50" y="101"/>
                  </a:lnTo>
                  <a:lnTo>
                    <a:pt x="50" y="101"/>
                  </a:lnTo>
                  <a:lnTo>
                    <a:pt x="50" y="101"/>
                  </a:lnTo>
                  <a:lnTo>
                    <a:pt x="50" y="101"/>
                  </a:lnTo>
                  <a:lnTo>
                    <a:pt x="42" y="101"/>
                  </a:lnTo>
                  <a:lnTo>
                    <a:pt x="42" y="101"/>
                  </a:lnTo>
                  <a:lnTo>
                    <a:pt x="42" y="109"/>
                  </a:lnTo>
                  <a:lnTo>
                    <a:pt x="42" y="109"/>
                  </a:lnTo>
                  <a:lnTo>
                    <a:pt x="42" y="109"/>
                  </a:lnTo>
                  <a:lnTo>
                    <a:pt x="33" y="101"/>
                  </a:lnTo>
                  <a:lnTo>
                    <a:pt x="33" y="101"/>
                  </a:lnTo>
                  <a:lnTo>
                    <a:pt x="25" y="92"/>
                  </a:lnTo>
                  <a:lnTo>
                    <a:pt x="25" y="92"/>
                  </a:lnTo>
                  <a:lnTo>
                    <a:pt x="17" y="84"/>
                  </a:lnTo>
                  <a:lnTo>
                    <a:pt x="17" y="84"/>
                  </a:lnTo>
                  <a:lnTo>
                    <a:pt x="17" y="75"/>
                  </a:lnTo>
                  <a:lnTo>
                    <a:pt x="8" y="75"/>
                  </a:lnTo>
                  <a:lnTo>
                    <a:pt x="8" y="75"/>
                  </a:lnTo>
                  <a:lnTo>
                    <a:pt x="8" y="67"/>
                  </a:lnTo>
                  <a:lnTo>
                    <a:pt x="8" y="67"/>
                  </a:lnTo>
                  <a:lnTo>
                    <a:pt x="8" y="59"/>
                  </a:lnTo>
                  <a:lnTo>
                    <a:pt x="0" y="59"/>
                  </a:lnTo>
                  <a:lnTo>
                    <a:pt x="0" y="50"/>
                  </a:lnTo>
                  <a:lnTo>
                    <a:pt x="0" y="50"/>
                  </a:lnTo>
                  <a:lnTo>
                    <a:pt x="8" y="50"/>
                  </a:lnTo>
                  <a:lnTo>
                    <a:pt x="8" y="50"/>
                  </a:lnTo>
                  <a:lnTo>
                    <a:pt x="8" y="42"/>
                  </a:lnTo>
                  <a:lnTo>
                    <a:pt x="8" y="33"/>
                  </a:lnTo>
                  <a:lnTo>
                    <a:pt x="8" y="33"/>
                  </a:lnTo>
                  <a:lnTo>
                    <a:pt x="17" y="33"/>
                  </a:lnTo>
                  <a:lnTo>
                    <a:pt x="17" y="33"/>
                  </a:lnTo>
                  <a:lnTo>
                    <a:pt x="8" y="25"/>
                  </a:lnTo>
                  <a:lnTo>
                    <a:pt x="17" y="25"/>
                  </a:lnTo>
                  <a:lnTo>
                    <a:pt x="17" y="25"/>
                  </a:lnTo>
                  <a:lnTo>
                    <a:pt x="17" y="25"/>
                  </a:lnTo>
                  <a:lnTo>
                    <a:pt x="17" y="16"/>
                  </a:lnTo>
                  <a:lnTo>
                    <a:pt x="17" y="16"/>
                  </a:lnTo>
                  <a:lnTo>
                    <a:pt x="25" y="25"/>
                  </a:lnTo>
                  <a:lnTo>
                    <a:pt x="42" y="25"/>
                  </a:lnTo>
                  <a:lnTo>
                    <a:pt x="4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37"/>
            <p:cNvSpPr>
              <a:spLocks/>
            </p:cNvSpPr>
            <p:nvPr/>
          </p:nvSpPr>
          <p:spPr bwMode="auto">
            <a:xfrm>
              <a:off x="3393" y="2876"/>
              <a:ext cx="34" cy="25"/>
            </a:xfrm>
            <a:custGeom>
              <a:avLst/>
              <a:gdLst>
                <a:gd name="T0" fmla="*/ 9 w 34"/>
                <a:gd name="T1" fmla="*/ 25 h 25"/>
                <a:gd name="T2" fmla="*/ 9 w 34"/>
                <a:gd name="T3" fmla="*/ 25 h 25"/>
                <a:gd name="T4" fmla="*/ 9 w 34"/>
                <a:gd name="T5" fmla="*/ 16 h 25"/>
                <a:gd name="T6" fmla="*/ 9 w 34"/>
                <a:gd name="T7" fmla="*/ 16 h 25"/>
                <a:gd name="T8" fmla="*/ 17 w 34"/>
                <a:gd name="T9" fmla="*/ 25 h 25"/>
                <a:gd name="T10" fmla="*/ 34 w 34"/>
                <a:gd name="T11" fmla="*/ 25 h 25"/>
                <a:gd name="T12" fmla="*/ 34 w 34"/>
                <a:gd name="T13" fmla="*/ 0 h 25"/>
                <a:gd name="T14" fmla="*/ 17 w 34"/>
                <a:gd name="T15" fmla="*/ 0 h 25"/>
                <a:gd name="T16" fmla="*/ 17 w 34"/>
                <a:gd name="T17" fmla="*/ 0 h 25"/>
                <a:gd name="T18" fmla="*/ 17 w 34"/>
                <a:gd name="T19" fmla="*/ 0 h 25"/>
                <a:gd name="T20" fmla="*/ 9 w 34"/>
                <a:gd name="T21" fmla="*/ 0 h 25"/>
                <a:gd name="T22" fmla="*/ 9 w 34"/>
                <a:gd name="T23" fmla="*/ 0 h 25"/>
                <a:gd name="T24" fmla="*/ 9 w 34"/>
                <a:gd name="T25" fmla="*/ 0 h 25"/>
                <a:gd name="T26" fmla="*/ 9 w 34"/>
                <a:gd name="T27" fmla="*/ 8 h 25"/>
                <a:gd name="T28" fmla="*/ 0 w 34"/>
                <a:gd name="T29" fmla="*/ 16 h 25"/>
                <a:gd name="T30" fmla="*/ 9 w 34"/>
                <a:gd name="T31" fmla="*/ 16 h 25"/>
                <a:gd name="T32" fmla="*/ 9 w 34"/>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5">
                  <a:moveTo>
                    <a:pt x="9" y="25"/>
                  </a:moveTo>
                  <a:lnTo>
                    <a:pt x="9" y="25"/>
                  </a:lnTo>
                  <a:lnTo>
                    <a:pt x="9" y="16"/>
                  </a:lnTo>
                  <a:lnTo>
                    <a:pt x="9" y="16"/>
                  </a:lnTo>
                  <a:lnTo>
                    <a:pt x="17" y="25"/>
                  </a:lnTo>
                  <a:lnTo>
                    <a:pt x="34" y="25"/>
                  </a:lnTo>
                  <a:lnTo>
                    <a:pt x="34" y="0"/>
                  </a:lnTo>
                  <a:lnTo>
                    <a:pt x="17" y="0"/>
                  </a:lnTo>
                  <a:lnTo>
                    <a:pt x="17" y="0"/>
                  </a:lnTo>
                  <a:lnTo>
                    <a:pt x="17" y="0"/>
                  </a:lnTo>
                  <a:lnTo>
                    <a:pt x="9" y="0"/>
                  </a:lnTo>
                  <a:lnTo>
                    <a:pt x="9" y="0"/>
                  </a:lnTo>
                  <a:lnTo>
                    <a:pt x="9" y="0"/>
                  </a:lnTo>
                  <a:lnTo>
                    <a:pt x="9" y="8"/>
                  </a:lnTo>
                  <a:lnTo>
                    <a:pt x="0" y="16"/>
                  </a:lnTo>
                  <a:lnTo>
                    <a:pt x="9" y="16"/>
                  </a:lnTo>
                  <a:lnTo>
                    <a:pt x="9"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38"/>
            <p:cNvSpPr>
              <a:spLocks/>
            </p:cNvSpPr>
            <p:nvPr/>
          </p:nvSpPr>
          <p:spPr bwMode="auto">
            <a:xfrm>
              <a:off x="3427" y="2842"/>
              <a:ext cx="134" cy="160"/>
            </a:xfrm>
            <a:custGeom>
              <a:avLst/>
              <a:gdLst>
                <a:gd name="T0" fmla="*/ 0 w 134"/>
                <a:gd name="T1" fmla="*/ 135 h 160"/>
                <a:gd name="T2" fmla="*/ 8 w 134"/>
                <a:gd name="T3" fmla="*/ 135 h 160"/>
                <a:gd name="T4" fmla="*/ 17 w 134"/>
                <a:gd name="T5" fmla="*/ 135 h 160"/>
                <a:gd name="T6" fmla="*/ 8 w 134"/>
                <a:gd name="T7" fmla="*/ 118 h 160"/>
                <a:gd name="T8" fmla="*/ 8 w 134"/>
                <a:gd name="T9" fmla="*/ 118 h 160"/>
                <a:gd name="T10" fmla="*/ 8 w 134"/>
                <a:gd name="T11" fmla="*/ 118 h 160"/>
                <a:gd name="T12" fmla="*/ 17 w 134"/>
                <a:gd name="T13" fmla="*/ 109 h 160"/>
                <a:gd name="T14" fmla="*/ 25 w 134"/>
                <a:gd name="T15" fmla="*/ 109 h 160"/>
                <a:gd name="T16" fmla="*/ 25 w 134"/>
                <a:gd name="T17" fmla="*/ 101 h 160"/>
                <a:gd name="T18" fmla="*/ 42 w 134"/>
                <a:gd name="T19" fmla="*/ 109 h 160"/>
                <a:gd name="T20" fmla="*/ 50 w 134"/>
                <a:gd name="T21" fmla="*/ 109 h 160"/>
                <a:gd name="T22" fmla="*/ 50 w 134"/>
                <a:gd name="T23" fmla="*/ 118 h 160"/>
                <a:gd name="T24" fmla="*/ 59 w 134"/>
                <a:gd name="T25" fmla="*/ 93 h 160"/>
                <a:gd name="T26" fmla="*/ 59 w 134"/>
                <a:gd name="T27" fmla="*/ 84 h 160"/>
                <a:gd name="T28" fmla="*/ 50 w 134"/>
                <a:gd name="T29" fmla="*/ 76 h 160"/>
                <a:gd name="T30" fmla="*/ 50 w 134"/>
                <a:gd name="T31" fmla="*/ 76 h 160"/>
                <a:gd name="T32" fmla="*/ 50 w 134"/>
                <a:gd name="T33" fmla="*/ 67 h 160"/>
                <a:gd name="T34" fmla="*/ 50 w 134"/>
                <a:gd name="T35" fmla="*/ 67 h 160"/>
                <a:gd name="T36" fmla="*/ 59 w 134"/>
                <a:gd name="T37" fmla="*/ 59 h 160"/>
                <a:gd name="T38" fmla="*/ 59 w 134"/>
                <a:gd name="T39" fmla="*/ 50 h 160"/>
                <a:gd name="T40" fmla="*/ 50 w 134"/>
                <a:gd name="T41" fmla="*/ 50 h 160"/>
                <a:gd name="T42" fmla="*/ 42 w 134"/>
                <a:gd name="T43" fmla="*/ 50 h 160"/>
                <a:gd name="T44" fmla="*/ 33 w 134"/>
                <a:gd name="T45" fmla="*/ 50 h 160"/>
                <a:gd name="T46" fmla="*/ 33 w 134"/>
                <a:gd name="T47" fmla="*/ 34 h 160"/>
                <a:gd name="T48" fmla="*/ 59 w 134"/>
                <a:gd name="T49" fmla="*/ 34 h 160"/>
                <a:gd name="T50" fmla="*/ 67 w 134"/>
                <a:gd name="T51" fmla="*/ 34 h 160"/>
                <a:gd name="T52" fmla="*/ 67 w 134"/>
                <a:gd name="T53" fmla="*/ 34 h 160"/>
                <a:gd name="T54" fmla="*/ 75 w 134"/>
                <a:gd name="T55" fmla="*/ 34 h 160"/>
                <a:gd name="T56" fmla="*/ 84 w 134"/>
                <a:gd name="T57" fmla="*/ 42 h 160"/>
                <a:gd name="T58" fmla="*/ 84 w 134"/>
                <a:gd name="T59" fmla="*/ 42 h 160"/>
                <a:gd name="T60" fmla="*/ 84 w 134"/>
                <a:gd name="T61" fmla="*/ 42 h 160"/>
                <a:gd name="T62" fmla="*/ 92 w 134"/>
                <a:gd name="T63" fmla="*/ 34 h 160"/>
                <a:gd name="T64" fmla="*/ 101 w 134"/>
                <a:gd name="T65" fmla="*/ 8 h 160"/>
                <a:gd name="T66" fmla="*/ 117 w 134"/>
                <a:gd name="T67" fmla="*/ 8 h 160"/>
                <a:gd name="T68" fmla="*/ 126 w 134"/>
                <a:gd name="T69" fmla="*/ 0 h 160"/>
                <a:gd name="T70" fmla="*/ 126 w 134"/>
                <a:gd name="T71" fmla="*/ 8 h 160"/>
                <a:gd name="T72" fmla="*/ 134 w 134"/>
                <a:gd name="T73" fmla="*/ 8 h 160"/>
                <a:gd name="T74" fmla="*/ 134 w 134"/>
                <a:gd name="T75" fmla="*/ 17 h 160"/>
                <a:gd name="T76" fmla="*/ 126 w 134"/>
                <a:gd name="T77" fmla="*/ 42 h 160"/>
                <a:gd name="T78" fmla="*/ 117 w 134"/>
                <a:gd name="T79" fmla="*/ 50 h 160"/>
                <a:gd name="T80" fmla="*/ 117 w 134"/>
                <a:gd name="T81" fmla="*/ 59 h 160"/>
                <a:gd name="T82" fmla="*/ 117 w 134"/>
                <a:gd name="T83" fmla="*/ 67 h 160"/>
                <a:gd name="T84" fmla="*/ 109 w 134"/>
                <a:gd name="T85" fmla="*/ 93 h 160"/>
                <a:gd name="T86" fmla="*/ 101 w 134"/>
                <a:gd name="T87" fmla="*/ 93 h 160"/>
                <a:gd name="T88" fmla="*/ 92 w 134"/>
                <a:gd name="T89" fmla="*/ 101 h 160"/>
                <a:gd name="T90" fmla="*/ 84 w 134"/>
                <a:gd name="T91" fmla="*/ 118 h 160"/>
                <a:gd name="T92" fmla="*/ 84 w 134"/>
                <a:gd name="T93" fmla="*/ 135 h 160"/>
                <a:gd name="T94" fmla="*/ 84 w 134"/>
                <a:gd name="T95" fmla="*/ 143 h 160"/>
                <a:gd name="T96" fmla="*/ 67 w 134"/>
                <a:gd name="T97" fmla="*/ 151 h 160"/>
                <a:gd name="T98" fmla="*/ 59 w 134"/>
                <a:gd name="T99" fmla="*/ 160 h 160"/>
                <a:gd name="T100" fmla="*/ 59 w 134"/>
                <a:gd name="T101" fmla="*/ 151 h 160"/>
                <a:gd name="T102" fmla="*/ 50 w 134"/>
                <a:gd name="T103" fmla="*/ 151 h 160"/>
                <a:gd name="T104" fmla="*/ 42 w 134"/>
                <a:gd name="T105" fmla="*/ 160 h 160"/>
                <a:gd name="T106" fmla="*/ 42 w 134"/>
                <a:gd name="T107" fmla="*/ 160 h 160"/>
                <a:gd name="T108" fmla="*/ 33 w 134"/>
                <a:gd name="T109" fmla="*/ 160 h 160"/>
                <a:gd name="T110" fmla="*/ 33 w 134"/>
                <a:gd name="T111" fmla="*/ 151 h 160"/>
                <a:gd name="T112" fmla="*/ 25 w 134"/>
                <a:gd name="T113" fmla="*/ 151 h 160"/>
                <a:gd name="T114" fmla="*/ 17 w 134"/>
                <a:gd name="T115" fmla="*/ 160 h 160"/>
                <a:gd name="T116" fmla="*/ 17 w 134"/>
                <a:gd name="T117" fmla="*/ 160 h 160"/>
                <a:gd name="T118" fmla="*/ 8 w 134"/>
                <a:gd name="T119" fmla="*/ 151 h 160"/>
                <a:gd name="T120" fmla="*/ 0 w 134"/>
                <a:gd name="T121" fmla="*/ 1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60">
                  <a:moveTo>
                    <a:pt x="0" y="143"/>
                  </a:moveTo>
                  <a:lnTo>
                    <a:pt x="0" y="135"/>
                  </a:lnTo>
                  <a:lnTo>
                    <a:pt x="0" y="135"/>
                  </a:lnTo>
                  <a:lnTo>
                    <a:pt x="8" y="135"/>
                  </a:lnTo>
                  <a:lnTo>
                    <a:pt x="8" y="135"/>
                  </a:lnTo>
                  <a:lnTo>
                    <a:pt x="8" y="135"/>
                  </a:lnTo>
                  <a:lnTo>
                    <a:pt x="8" y="135"/>
                  </a:lnTo>
                  <a:lnTo>
                    <a:pt x="17" y="135"/>
                  </a:lnTo>
                  <a:lnTo>
                    <a:pt x="17" y="135"/>
                  </a:lnTo>
                  <a:lnTo>
                    <a:pt x="17" y="126"/>
                  </a:lnTo>
                  <a:lnTo>
                    <a:pt x="8" y="126"/>
                  </a:lnTo>
                  <a:lnTo>
                    <a:pt x="8" y="118"/>
                  </a:lnTo>
                  <a:lnTo>
                    <a:pt x="8" y="118"/>
                  </a:lnTo>
                  <a:lnTo>
                    <a:pt x="8" y="126"/>
                  </a:lnTo>
                  <a:lnTo>
                    <a:pt x="8" y="118"/>
                  </a:lnTo>
                  <a:lnTo>
                    <a:pt x="0" y="118"/>
                  </a:lnTo>
                  <a:lnTo>
                    <a:pt x="8" y="118"/>
                  </a:lnTo>
                  <a:lnTo>
                    <a:pt x="8" y="118"/>
                  </a:lnTo>
                  <a:lnTo>
                    <a:pt x="8" y="118"/>
                  </a:lnTo>
                  <a:lnTo>
                    <a:pt x="17" y="118"/>
                  </a:lnTo>
                  <a:lnTo>
                    <a:pt x="17" y="109"/>
                  </a:lnTo>
                  <a:lnTo>
                    <a:pt x="17" y="109"/>
                  </a:lnTo>
                  <a:lnTo>
                    <a:pt x="25" y="109"/>
                  </a:lnTo>
                  <a:lnTo>
                    <a:pt x="25" y="109"/>
                  </a:lnTo>
                  <a:lnTo>
                    <a:pt x="25" y="109"/>
                  </a:lnTo>
                  <a:lnTo>
                    <a:pt x="25" y="101"/>
                  </a:lnTo>
                  <a:lnTo>
                    <a:pt x="25" y="101"/>
                  </a:lnTo>
                  <a:lnTo>
                    <a:pt x="33" y="109"/>
                  </a:lnTo>
                  <a:lnTo>
                    <a:pt x="33" y="118"/>
                  </a:lnTo>
                  <a:lnTo>
                    <a:pt x="42" y="109"/>
                  </a:lnTo>
                  <a:lnTo>
                    <a:pt x="42" y="109"/>
                  </a:lnTo>
                  <a:lnTo>
                    <a:pt x="42" y="109"/>
                  </a:lnTo>
                  <a:lnTo>
                    <a:pt x="50" y="109"/>
                  </a:lnTo>
                  <a:lnTo>
                    <a:pt x="50" y="109"/>
                  </a:lnTo>
                  <a:lnTo>
                    <a:pt x="50" y="118"/>
                  </a:lnTo>
                  <a:lnTo>
                    <a:pt x="50" y="118"/>
                  </a:lnTo>
                  <a:lnTo>
                    <a:pt x="50" y="109"/>
                  </a:lnTo>
                  <a:lnTo>
                    <a:pt x="50" y="109"/>
                  </a:lnTo>
                  <a:lnTo>
                    <a:pt x="59" y="93"/>
                  </a:lnTo>
                  <a:lnTo>
                    <a:pt x="59" y="93"/>
                  </a:lnTo>
                  <a:lnTo>
                    <a:pt x="59" y="84"/>
                  </a:lnTo>
                  <a:lnTo>
                    <a:pt x="59" y="84"/>
                  </a:lnTo>
                  <a:lnTo>
                    <a:pt x="59" y="84"/>
                  </a:lnTo>
                  <a:lnTo>
                    <a:pt x="50" y="76"/>
                  </a:lnTo>
                  <a:lnTo>
                    <a:pt x="50" y="76"/>
                  </a:lnTo>
                  <a:lnTo>
                    <a:pt x="50" y="76"/>
                  </a:lnTo>
                  <a:lnTo>
                    <a:pt x="50" y="76"/>
                  </a:lnTo>
                  <a:lnTo>
                    <a:pt x="50" y="76"/>
                  </a:lnTo>
                  <a:lnTo>
                    <a:pt x="50" y="76"/>
                  </a:lnTo>
                  <a:lnTo>
                    <a:pt x="50" y="76"/>
                  </a:lnTo>
                  <a:lnTo>
                    <a:pt x="50" y="67"/>
                  </a:lnTo>
                  <a:lnTo>
                    <a:pt x="50" y="67"/>
                  </a:lnTo>
                  <a:lnTo>
                    <a:pt x="50" y="67"/>
                  </a:lnTo>
                  <a:lnTo>
                    <a:pt x="50" y="67"/>
                  </a:lnTo>
                  <a:lnTo>
                    <a:pt x="50" y="67"/>
                  </a:lnTo>
                  <a:lnTo>
                    <a:pt x="59" y="59"/>
                  </a:lnTo>
                  <a:lnTo>
                    <a:pt x="59" y="59"/>
                  </a:lnTo>
                  <a:lnTo>
                    <a:pt x="59" y="59"/>
                  </a:lnTo>
                  <a:lnTo>
                    <a:pt x="59" y="59"/>
                  </a:lnTo>
                  <a:lnTo>
                    <a:pt x="59" y="50"/>
                  </a:lnTo>
                  <a:lnTo>
                    <a:pt x="59" y="50"/>
                  </a:lnTo>
                  <a:lnTo>
                    <a:pt x="59" y="50"/>
                  </a:lnTo>
                  <a:lnTo>
                    <a:pt x="50" y="50"/>
                  </a:lnTo>
                  <a:lnTo>
                    <a:pt x="50" y="50"/>
                  </a:lnTo>
                  <a:lnTo>
                    <a:pt x="42" y="50"/>
                  </a:lnTo>
                  <a:lnTo>
                    <a:pt x="42" y="50"/>
                  </a:lnTo>
                  <a:lnTo>
                    <a:pt x="33" y="50"/>
                  </a:lnTo>
                  <a:lnTo>
                    <a:pt x="33" y="50"/>
                  </a:lnTo>
                  <a:lnTo>
                    <a:pt x="33" y="50"/>
                  </a:lnTo>
                  <a:lnTo>
                    <a:pt x="33" y="42"/>
                  </a:lnTo>
                  <a:lnTo>
                    <a:pt x="33" y="42"/>
                  </a:lnTo>
                  <a:lnTo>
                    <a:pt x="33" y="34"/>
                  </a:lnTo>
                  <a:lnTo>
                    <a:pt x="33" y="34"/>
                  </a:lnTo>
                  <a:lnTo>
                    <a:pt x="59" y="34"/>
                  </a:lnTo>
                  <a:lnTo>
                    <a:pt x="59" y="34"/>
                  </a:lnTo>
                  <a:lnTo>
                    <a:pt x="59" y="34"/>
                  </a:lnTo>
                  <a:lnTo>
                    <a:pt x="59" y="34"/>
                  </a:lnTo>
                  <a:lnTo>
                    <a:pt x="67" y="34"/>
                  </a:lnTo>
                  <a:lnTo>
                    <a:pt x="67" y="34"/>
                  </a:lnTo>
                  <a:lnTo>
                    <a:pt x="67" y="34"/>
                  </a:lnTo>
                  <a:lnTo>
                    <a:pt x="67" y="34"/>
                  </a:lnTo>
                  <a:lnTo>
                    <a:pt x="67" y="34"/>
                  </a:lnTo>
                  <a:lnTo>
                    <a:pt x="75" y="34"/>
                  </a:lnTo>
                  <a:lnTo>
                    <a:pt x="75" y="34"/>
                  </a:lnTo>
                  <a:lnTo>
                    <a:pt x="75" y="42"/>
                  </a:lnTo>
                  <a:lnTo>
                    <a:pt x="75" y="42"/>
                  </a:lnTo>
                  <a:lnTo>
                    <a:pt x="84" y="42"/>
                  </a:lnTo>
                  <a:lnTo>
                    <a:pt x="84" y="42"/>
                  </a:lnTo>
                  <a:lnTo>
                    <a:pt x="84" y="42"/>
                  </a:lnTo>
                  <a:lnTo>
                    <a:pt x="84" y="42"/>
                  </a:lnTo>
                  <a:lnTo>
                    <a:pt x="84" y="42"/>
                  </a:lnTo>
                  <a:lnTo>
                    <a:pt x="84" y="42"/>
                  </a:lnTo>
                  <a:lnTo>
                    <a:pt x="84" y="42"/>
                  </a:lnTo>
                  <a:lnTo>
                    <a:pt x="84" y="34"/>
                  </a:lnTo>
                  <a:lnTo>
                    <a:pt x="84" y="34"/>
                  </a:lnTo>
                  <a:lnTo>
                    <a:pt x="92" y="34"/>
                  </a:lnTo>
                  <a:lnTo>
                    <a:pt x="92" y="25"/>
                  </a:lnTo>
                  <a:lnTo>
                    <a:pt x="101" y="17"/>
                  </a:lnTo>
                  <a:lnTo>
                    <a:pt x="101" y="8"/>
                  </a:lnTo>
                  <a:lnTo>
                    <a:pt x="109" y="8"/>
                  </a:lnTo>
                  <a:lnTo>
                    <a:pt x="109" y="8"/>
                  </a:lnTo>
                  <a:lnTo>
                    <a:pt x="117" y="8"/>
                  </a:lnTo>
                  <a:lnTo>
                    <a:pt x="117" y="8"/>
                  </a:lnTo>
                  <a:lnTo>
                    <a:pt x="117" y="0"/>
                  </a:lnTo>
                  <a:lnTo>
                    <a:pt x="126" y="0"/>
                  </a:lnTo>
                  <a:lnTo>
                    <a:pt x="126" y="0"/>
                  </a:lnTo>
                  <a:lnTo>
                    <a:pt x="126" y="8"/>
                  </a:lnTo>
                  <a:lnTo>
                    <a:pt x="126" y="8"/>
                  </a:lnTo>
                  <a:lnTo>
                    <a:pt x="134" y="8"/>
                  </a:lnTo>
                  <a:lnTo>
                    <a:pt x="134" y="8"/>
                  </a:lnTo>
                  <a:lnTo>
                    <a:pt x="134" y="8"/>
                  </a:lnTo>
                  <a:lnTo>
                    <a:pt x="134" y="8"/>
                  </a:lnTo>
                  <a:lnTo>
                    <a:pt x="134" y="17"/>
                  </a:lnTo>
                  <a:lnTo>
                    <a:pt x="134" y="17"/>
                  </a:lnTo>
                  <a:lnTo>
                    <a:pt x="134" y="25"/>
                  </a:lnTo>
                  <a:lnTo>
                    <a:pt x="126" y="34"/>
                  </a:lnTo>
                  <a:lnTo>
                    <a:pt x="126" y="42"/>
                  </a:lnTo>
                  <a:lnTo>
                    <a:pt x="126" y="42"/>
                  </a:lnTo>
                  <a:lnTo>
                    <a:pt x="126" y="42"/>
                  </a:lnTo>
                  <a:lnTo>
                    <a:pt x="117" y="50"/>
                  </a:lnTo>
                  <a:lnTo>
                    <a:pt x="117" y="50"/>
                  </a:lnTo>
                  <a:lnTo>
                    <a:pt x="117" y="59"/>
                  </a:lnTo>
                  <a:lnTo>
                    <a:pt x="117" y="59"/>
                  </a:lnTo>
                  <a:lnTo>
                    <a:pt x="117" y="59"/>
                  </a:lnTo>
                  <a:lnTo>
                    <a:pt x="117" y="67"/>
                  </a:lnTo>
                  <a:lnTo>
                    <a:pt x="117" y="67"/>
                  </a:lnTo>
                  <a:lnTo>
                    <a:pt x="117" y="76"/>
                  </a:lnTo>
                  <a:lnTo>
                    <a:pt x="117" y="84"/>
                  </a:lnTo>
                  <a:lnTo>
                    <a:pt x="109" y="93"/>
                  </a:lnTo>
                  <a:lnTo>
                    <a:pt x="109" y="93"/>
                  </a:lnTo>
                  <a:lnTo>
                    <a:pt x="101" y="93"/>
                  </a:lnTo>
                  <a:lnTo>
                    <a:pt x="101" y="93"/>
                  </a:lnTo>
                  <a:lnTo>
                    <a:pt x="101" y="93"/>
                  </a:lnTo>
                  <a:lnTo>
                    <a:pt x="92" y="101"/>
                  </a:lnTo>
                  <a:lnTo>
                    <a:pt x="92" y="101"/>
                  </a:lnTo>
                  <a:lnTo>
                    <a:pt x="92" y="109"/>
                  </a:lnTo>
                  <a:lnTo>
                    <a:pt x="84" y="109"/>
                  </a:lnTo>
                  <a:lnTo>
                    <a:pt x="84" y="118"/>
                  </a:lnTo>
                  <a:lnTo>
                    <a:pt x="92" y="118"/>
                  </a:lnTo>
                  <a:lnTo>
                    <a:pt x="84" y="126"/>
                  </a:lnTo>
                  <a:lnTo>
                    <a:pt x="84" y="135"/>
                  </a:lnTo>
                  <a:lnTo>
                    <a:pt x="84" y="135"/>
                  </a:lnTo>
                  <a:lnTo>
                    <a:pt x="84" y="143"/>
                  </a:lnTo>
                  <a:lnTo>
                    <a:pt x="84" y="143"/>
                  </a:lnTo>
                  <a:lnTo>
                    <a:pt x="75" y="143"/>
                  </a:lnTo>
                  <a:lnTo>
                    <a:pt x="75" y="143"/>
                  </a:lnTo>
                  <a:lnTo>
                    <a:pt x="67" y="151"/>
                  </a:lnTo>
                  <a:lnTo>
                    <a:pt x="67" y="160"/>
                  </a:lnTo>
                  <a:lnTo>
                    <a:pt x="59" y="160"/>
                  </a:lnTo>
                  <a:lnTo>
                    <a:pt x="59" y="160"/>
                  </a:lnTo>
                  <a:lnTo>
                    <a:pt x="59" y="151"/>
                  </a:lnTo>
                  <a:lnTo>
                    <a:pt x="59" y="151"/>
                  </a:lnTo>
                  <a:lnTo>
                    <a:pt x="59" y="151"/>
                  </a:lnTo>
                  <a:lnTo>
                    <a:pt x="59" y="151"/>
                  </a:lnTo>
                  <a:lnTo>
                    <a:pt x="50" y="151"/>
                  </a:lnTo>
                  <a:lnTo>
                    <a:pt x="50" y="151"/>
                  </a:lnTo>
                  <a:lnTo>
                    <a:pt x="50" y="151"/>
                  </a:lnTo>
                  <a:lnTo>
                    <a:pt x="42" y="151"/>
                  </a:lnTo>
                  <a:lnTo>
                    <a:pt x="42" y="160"/>
                  </a:lnTo>
                  <a:lnTo>
                    <a:pt x="42" y="160"/>
                  </a:lnTo>
                  <a:lnTo>
                    <a:pt x="42" y="160"/>
                  </a:lnTo>
                  <a:lnTo>
                    <a:pt x="42" y="160"/>
                  </a:lnTo>
                  <a:lnTo>
                    <a:pt x="42" y="151"/>
                  </a:lnTo>
                  <a:lnTo>
                    <a:pt x="33" y="160"/>
                  </a:lnTo>
                  <a:lnTo>
                    <a:pt x="33" y="160"/>
                  </a:lnTo>
                  <a:lnTo>
                    <a:pt x="33" y="160"/>
                  </a:lnTo>
                  <a:lnTo>
                    <a:pt x="33" y="151"/>
                  </a:lnTo>
                  <a:lnTo>
                    <a:pt x="33" y="151"/>
                  </a:lnTo>
                  <a:lnTo>
                    <a:pt x="33" y="151"/>
                  </a:lnTo>
                  <a:lnTo>
                    <a:pt x="25" y="151"/>
                  </a:lnTo>
                  <a:lnTo>
                    <a:pt x="25" y="151"/>
                  </a:lnTo>
                  <a:lnTo>
                    <a:pt x="25" y="151"/>
                  </a:lnTo>
                  <a:lnTo>
                    <a:pt x="25" y="151"/>
                  </a:lnTo>
                  <a:lnTo>
                    <a:pt x="17" y="160"/>
                  </a:lnTo>
                  <a:lnTo>
                    <a:pt x="17" y="160"/>
                  </a:lnTo>
                  <a:lnTo>
                    <a:pt x="17" y="160"/>
                  </a:lnTo>
                  <a:lnTo>
                    <a:pt x="17" y="160"/>
                  </a:lnTo>
                  <a:lnTo>
                    <a:pt x="8" y="160"/>
                  </a:lnTo>
                  <a:lnTo>
                    <a:pt x="17" y="160"/>
                  </a:lnTo>
                  <a:lnTo>
                    <a:pt x="8" y="151"/>
                  </a:lnTo>
                  <a:lnTo>
                    <a:pt x="8" y="151"/>
                  </a:lnTo>
                  <a:lnTo>
                    <a:pt x="8" y="143"/>
                  </a:lnTo>
                  <a:lnTo>
                    <a:pt x="0" y="143"/>
                  </a:lnTo>
                  <a:lnTo>
                    <a:pt x="0" y="14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39"/>
            <p:cNvSpPr>
              <a:spLocks/>
            </p:cNvSpPr>
            <p:nvPr/>
          </p:nvSpPr>
          <p:spPr bwMode="auto">
            <a:xfrm>
              <a:off x="3444" y="2993"/>
              <a:ext cx="16" cy="26"/>
            </a:xfrm>
            <a:custGeom>
              <a:avLst/>
              <a:gdLst>
                <a:gd name="T0" fmla="*/ 16 w 16"/>
                <a:gd name="T1" fmla="*/ 9 h 26"/>
                <a:gd name="T2" fmla="*/ 16 w 16"/>
                <a:gd name="T3" fmla="*/ 0 h 26"/>
                <a:gd name="T4" fmla="*/ 16 w 16"/>
                <a:gd name="T5" fmla="*/ 0 h 26"/>
                <a:gd name="T6" fmla="*/ 16 w 16"/>
                <a:gd name="T7" fmla="*/ 0 h 26"/>
                <a:gd name="T8" fmla="*/ 8 w 16"/>
                <a:gd name="T9" fmla="*/ 0 h 26"/>
                <a:gd name="T10" fmla="*/ 8 w 16"/>
                <a:gd name="T11" fmla="*/ 0 h 26"/>
                <a:gd name="T12" fmla="*/ 8 w 16"/>
                <a:gd name="T13" fmla="*/ 0 h 26"/>
                <a:gd name="T14" fmla="*/ 8 w 16"/>
                <a:gd name="T15" fmla="*/ 0 h 26"/>
                <a:gd name="T16" fmla="*/ 0 w 16"/>
                <a:gd name="T17" fmla="*/ 9 h 26"/>
                <a:gd name="T18" fmla="*/ 0 w 16"/>
                <a:gd name="T19" fmla="*/ 9 h 26"/>
                <a:gd name="T20" fmla="*/ 0 w 16"/>
                <a:gd name="T21" fmla="*/ 9 h 26"/>
                <a:gd name="T22" fmla="*/ 0 w 16"/>
                <a:gd name="T23" fmla="*/ 9 h 26"/>
                <a:gd name="T24" fmla="*/ 0 w 16"/>
                <a:gd name="T25" fmla="*/ 17 h 26"/>
                <a:gd name="T26" fmla="*/ 0 w 16"/>
                <a:gd name="T27" fmla="*/ 17 h 26"/>
                <a:gd name="T28" fmla="*/ 0 w 16"/>
                <a:gd name="T29" fmla="*/ 26 h 26"/>
                <a:gd name="T30" fmla="*/ 0 w 16"/>
                <a:gd name="T31" fmla="*/ 26 h 26"/>
                <a:gd name="T32" fmla="*/ 0 w 16"/>
                <a:gd name="T33" fmla="*/ 26 h 26"/>
                <a:gd name="T34" fmla="*/ 8 w 16"/>
                <a:gd name="T35" fmla="*/ 26 h 26"/>
                <a:gd name="T36" fmla="*/ 8 w 16"/>
                <a:gd name="T37" fmla="*/ 17 h 26"/>
                <a:gd name="T38" fmla="*/ 8 w 16"/>
                <a:gd name="T39" fmla="*/ 17 h 26"/>
                <a:gd name="T40" fmla="*/ 8 w 16"/>
                <a:gd name="T41" fmla="*/ 9 h 26"/>
                <a:gd name="T42" fmla="*/ 16 w 16"/>
                <a:gd name="T43" fmla="*/ 9 h 26"/>
                <a:gd name="T44" fmla="*/ 16 w 16"/>
                <a:gd name="T4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6">
                  <a:moveTo>
                    <a:pt x="16" y="9"/>
                  </a:moveTo>
                  <a:lnTo>
                    <a:pt x="16" y="0"/>
                  </a:lnTo>
                  <a:lnTo>
                    <a:pt x="16" y="0"/>
                  </a:lnTo>
                  <a:lnTo>
                    <a:pt x="16" y="0"/>
                  </a:lnTo>
                  <a:lnTo>
                    <a:pt x="8" y="0"/>
                  </a:lnTo>
                  <a:lnTo>
                    <a:pt x="8" y="0"/>
                  </a:lnTo>
                  <a:lnTo>
                    <a:pt x="8" y="0"/>
                  </a:lnTo>
                  <a:lnTo>
                    <a:pt x="8" y="0"/>
                  </a:lnTo>
                  <a:lnTo>
                    <a:pt x="0" y="9"/>
                  </a:lnTo>
                  <a:lnTo>
                    <a:pt x="0" y="9"/>
                  </a:lnTo>
                  <a:lnTo>
                    <a:pt x="0" y="9"/>
                  </a:lnTo>
                  <a:lnTo>
                    <a:pt x="0" y="9"/>
                  </a:lnTo>
                  <a:lnTo>
                    <a:pt x="0" y="17"/>
                  </a:lnTo>
                  <a:lnTo>
                    <a:pt x="0" y="17"/>
                  </a:lnTo>
                  <a:lnTo>
                    <a:pt x="0" y="26"/>
                  </a:lnTo>
                  <a:lnTo>
                    <a:pt x="0" y="26"/>
                  </a:lnTo>
                  <a:lnTo>
                    <a:pt x="0" y="26"/>
                  </a:lnTo>
                  <a:lnTo>
                    <a:pt x="8" y="26"/>
                  </a:lnTo>
                  <a:lnTo>
                    <a:pt x="8" y="17"/>
                  </a:lnTo>
                  <a:lnTo>
                    <a:pt x="8" y="17"/>
                  </a:lnTo>
                  <a:lnTo>
                    <a:pt x="8" y="9"/>
                  </a:lnTo>
                  <a:lnTo>
                    <a:pt x="16" y="9"/>
                  </a:lnTo>
                  <a:lnTo>
                    <a:pt x="16"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40"/>
            <p:cNvSpPr>
              <a:spLocks/>
            </p:cNvSpPr>
            <p:nvPr/>
          </p:nvSpPr>
          <p:spPr bwMode="auto">
            <a:xfrm>
              <a:off x="3746" y="2926"/>
              <a:ext cx="202" cy="202"/>
            </a:xfrm>
            <a:custGeom>
              <a:avLst/>
              <a:gdLst>
                <a:gd name="T0" fmla="*/ 25 w 202"/>
                <a:gd name="T1" fmla="*/ 9 h 202"/>
                <a:gd name="T2" fmla="*/ 84 w 202"/>
                <a:gd name="T3" fmla="*/ 0 h 202"/>
                <a:gd name="T4" fmla="*/ 151 w 202"/>
                <a:gd name="T5" fmla="*/ 51 h 202"/>
                <a:gd name="T6" fmla="*/ 177 w 202"/>
                <a:gd name="T7" fmla="*/ 67 h 202"/>
                <a:gd name="T8" fmla="*/ 177 w 202"/>
                <a:gd name="T9" fmla="*/ 76 h 202"/>
                <a:gd name="T10" fmla="*/ 168 w 202"/>
                <a:gd name="T11" fmla="*/ 93 h 202"/>
                <a:gd name="T12" fmla="*/ 177 w 202"/>
                <a:gd name="T13" fmla="*/ 109 h 202"/>
                <a:gd name="T14" fmla="*/ 185 w 202"/>
                <a:gd name="T15" fmla="*/ 109 h 202"/>
                <a:gd name="T16" fmla="*/ 177 w 202"/>
                <a:gd name="T17" fmla="*/ 118 h 202"/>
                <a:gd name="T18" fmla="*/ 177 w 202"/>
                <a:gd name="T19" fmla="*/ 135 h 202"/>
                <a:gd name="T20" fmla="*/ 177 w 202"/>
                <a:gd name="T21" fmla="*/ 143 h 202"/>
                <a:gd name="T22" fmla="*/ 177 w 202"/>
                <a:gd name="T23" fmla="*/ 152 h 202"/>
                <a:gd name="T24" fmla="*/ 185 w 202"/>
                <a:gd name="T25" fmla="*/ 152 h 202"/>
                <a:gd name="T26" fmla="*/ 193 w 202"/>
                <a:gd name="T27" fmla="*/ 168 h 202"/>
                <a:gd name="T28" fmla="*/ 202 w 202"/>
                <a:gd name="T29" fmla="*/ 177 h 202"/>
                <a:gd name="T30" fmla="*/ 193 w 202"/>
                <a:gd name="T31" fmla="*/ 177 h 202"/>
                <a:gd name="T32" fmla="*/ 185 w 202"/>
                <a:gd name="T33" fmla="*/ 177 h 202"/>
                <a:gd name="T34" fmla="*/ 177 w 202"/>
                <a:gd name="T35" fmla="*/ 185 h 202"/>
                <a:gd name="T36" fmla="*/ 168 w 202"/>
                <a:gd name="T37" fmla="*/ 185 h 202"/>
                <a:gd name="T38" fmla="*/ 160 w 202"/>
                <a:gd name="T39" fmla="*/ 194 h 202"/>
                <a:gd name="T40" fmla="*/ 151 w 202"/>
                <a:gd name="T41" fmla="*/ 185 h 202"/>
                <a:gd name="T42" fmla="*/ 151 w 202"/>
                <a:gd name="T43" fmla="*/ 194 h 202"/>
                <a:gd name="T44" fmla="*/ 143 w 202"/>
                <a:gd name="T45" fmla="*/ 194 h 202"/>
                <a:gd name="T46" fmla="*/ 135 w 202"/>
                <a:gd name="T47" fmla="*/ 194 h 202"/>
                <a:gd name="T48" fmla="*/ 126 w 202"/>
                <a:gd name="T49" fmla="*/ 194 h 202"/>
                <a:gd name="T50" fmla="*/ 118 w 202"/>
                <a:gd name="T51" fmla="*/ 194 h 202"/>
                <a:gd name="T52" fmla="*/ 118 w 202"/>
                <a:gd name="T53" fmla="*/ 194 h 202"/>
                <a:gd name="T54" fmla="*/ 109 w 202"/>
                <a:gd name="T55" fmla="*/ 194 h 202"/>
                <a:gd name="T56" fmla="*/ 93 w 202"/>
                <a:gd name="T57" fmla="*/ 202 h 202"/>
                <a:gd name="T58" fmla="*/ 84 w 202"/>
                <a:gd name="T59" fmla="*/ 160 h 202"/>
                <a:gd name="T60" fmla="*/ 76 w 202"/>
                <a:gd name="T61" fmla="*/ 160 h 202"/>
                <a:gd name="T62" fmla="*/ 76 w 202"/>
                <a:gd name="T63" fmla="*/ 160 h 202"/>
                <a:gd name="T64" fmla="*/ 67 w 202"/>
                <a:gd name="T65" fmla="*/ 160 h 202"/>
                <a:gd name="T66" fmla="*/ 67 w 202"/>
                <a:gd name="T67" fmla="*/ 152 h 202"/>
                <a:gd name="T68" fmla="*/ 59 w 202"/>
                <a:gd name="T69" fmla="*/ 152 h 202"/>
                <a:gd name="T70" fmla="*/ 59 w 202"/>
                <a:gd name="T71" fmla="*/ 143 h 202"/>
                <a:gd name="T72" fmla="*/ 42 w 202"/>
                <a:gd name="T73" fmla="*/ 143 h 202"/>
                <a:gd name="T74" fmla="*/ 34 w 202"/>
                <a:gd name="T75" fmla="*/ 135 h 202"/>
                <a:gd name="T76" fmla="*/ 34 w 202"/>
                <a:gd name="T77" fmla="*/ 135 h 202"/>
                <a:gd name="T78" fmla="*/ 9 w 202"/>
                <a:gd name="T79" fmla="*/ 101 h 202"/>
                <a:gd name="T80" fmla="*/ 9 w 202"/>
                <a:gd name="T81" fmla="*/ 67 h 202"/>
                <a:gd name="T82" fmla="*/ 25 w 202"/>
                <a:gd name="T83" fmla="*/ 59 h 202"/>
                <a:gd name="T84" fmla="*/ 34 w 202"/>
                <a:gd name="T85" fmla="*/ 51 h 202"/>
                <a:gd name="T86" fmla="*/ 25 w 202"/>
                <a:gd name="T87" fmla="*/ 42 h 202"/>
                <a:gd name="T88" fmla="*/ 25 w 202"/>
                <a:gd name="T89" fmla="*/ 34 h 202"/>
                <a:gd name="T90" fmla="*/ 25 w 202"/>
                <a:gd name="T91" fmla="*/ 34 h 202"/>
                <a:gd name="T92" fmla="*/ 34 w 202"/>
                <a:gd name="T93" fmla="*/ 34 h 202"/>
                <a:gd name="T94" fmla="*/ 34 w 202"/>
                <a:gd name="T95" fmla="*/ 25 h 202"/>
                <a:gd name="T96" fmla="*/ 25 w 202"/>
                <a:gd name="T97" fmla="*/ 1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202">
                  <a:moveTo>
                    <a:pt x="25" y="9"/>
                  </a:moveTo>
                  <a:lnTo>
                    <a:pt x="25" y="9"/>
                  </a:lnTo>
                  <a:lnTo>
                    <a:pt x="25" y="9"/>
                  </a:lnTo>
                  <a:lnTo>
                    <a:pt x="25" y="9"/>
                  </a:lnTo>
                  <a:lnTo>
                    <a:pt x="51" y="9"/>
                  </a:lnTo>
                  <a:lnTo>
                    <a:pt x="84" y="0"/>
                  </a:lnTo>
                  <a:lnTo>
                    <a:pt x="151" y="42"/>
                  </a:lnTo>
                  <a:lnTo>
                    <a:pt x="151" y="51"/>
                  </a:lnTo>
                  <a:lnTo>
                    <a:pt x="151" y="51"/>
                  </a:lnTo>
                  <a:lnTo>
                    <a:pt x="151" y="51"/>
                  </a:lnTo>
                  <a:lnTo>
                    <a:pt x="151" y="51"/>
                  </a:lnTo>
                  <a:lnTo>
                    <a:pt x="177" y="67"/>
                  </a:lnTo>
                  <a:lnTo>
                    <a:pt x="177" y="67"/>
                  </a:lnTo>
                  <a:lnTo>
                    <a:pt x="177" y="67"/>
                  </a:lnTo>
                  <a:lnTo>
                    <a:pt x="177" y="76"/>
                  </a:lnTo>
                  <a:lnTo>
                    <a:pt x="177" y="76"/>
                  </a:lnTo>
                  <a:lnTo>
                    <a:pt x="168" y="84"/>
                  </a:lnTo>
                  <a:lnTo>
                    <a:pt x="168" y="93"/>
                  </a:lnTo>
                  <a:lnTo>
                    <a:pt x="168" y="93"/>
                  </a:lnTo>
                  <a:lnTo>
                    <a:pt x="177" y="101"/>
                  </a:lnTo>
                  <a:lnTo>
                    <a:pt x="177" y="109"/>
                  </a:lnTo>
                  <a:lnTo>
                    <a:pt x="177" y="101"/>
                  </a:lnTo>
                  <a:lnTo>
                    <a:pt x="185" y="109"/>
                  </a:lnTo>
                  <a:lnTo>
                    <a:pt x="185" y="109"/>
                  </a:lnTo>
                  <a:lnTo>
                    <a:pt x="177" y="109"/>
                  </a:lnTo>
                  <a:lnTo>
                    <a:pt x="177" y="118"/>
                  </a:lnTo>
                  <a:lnTo>
                    <a:pt x="177" y="118"/>
                  </a:lnTo>
                  <a:lnTo>
                    <a:pt x="177" y="126"/>
                  </a:lnTo>
                  <a:lnTo>
                    <a:pt x="177" y="126"/>
                  </a:lnTo>
                  <a:lnTo>
                    <a:pt x="177" y="135"/>
                  </a:lnTo>
                  <a:lnTo>
                    <a:pt x="177" y="135"/>
                  </a:lnTo>
                  <a:lnTo>
                    <a:pt x="177" y="135"/>
                  </a:lnTo>
                  <a:lnTo>
                    <a:pt x="177" y="143"/>
                  </a:lnTo>
                  <a:lnTo>
                    <a:pt x="177" y="143"/>
                  </a:lnTo>
                  <a:lnTo>
                    <a:pt x="177" y="143"/>
                  </a:lnTo>
                  <a:lnTo>
                    <a:pt x="177" y="152"/>
                  </a:lnTo>
                  <a:lnTo>
                    <a:pt x="185" y="152"/>
                  </a:lnTo>
                  <a:lnTo>
                    <a:pt x="177" y="152"/>
                  </a:lnTo>
                  <a:lnTo>
                    <a:pt x="185" y="152"/>
                  </a:lnTo>
                  <a:lnTo>
                    <a:pt x="185" y="160"/>
                  </a:lnTo>
                  <a:lnTo>
                    <a:pt x="185" y="160"/>
                  </a:lnTo>
                  <a:lnTo>
                    <a:pt x="193" y="168"/>
                  </a:lnTo>
                  <a:lnTo>
                    <a:pt x="193" y="168"/>
                  </a:lnTo>
                  <a:lnTo>
                    <a:pt x="202" y="177"/>
                  </a:lnTo>
                  <a:lnTo>
                    <a:pt x="202" y="177"/>
                  </a:lnTo>
                  <a:lnTo>
                    <a:pt x="202" y="177"/>
                  </a:lnTo>
                  <a:lnTo>
                    <a:pt x="202" y="177"/>
                  </a:lnTo>
                  <a:lnTo>
                    <a:pt x="193" y="177"/>
                  </a:lnTo>
                  <a:lnTo>
                    <a:pt x="193" y="177"/>
                  </a:lnTo>
                  <a:lnTo>
                    <a:pt x="193" y="177"/>
                  </a:lnTo>
                  <a:lnTo>
                    <a:pt x="185" y="177"/>
                  </a:lnTo>
                  <a:lnTo>
                    <a:pt x="185" y="185"/>
                  </a:lnTo>
                  <a:lnTo>
                    <a:pt x="185" y="185"/>
                  </a:lnTo>
                  <a:lnTo>
                    <a:pt x="177" y="185"/>
                  </a:lnTo>
                  <a:lnTo>
                    <a:pt x="177" y="185"/>
                  </a:lnTo>
                  <a:lnTo>
                    <a:pt x="177" y="185"/>
                  </a:lnTo>
                  <a:lnTo>
                    <a:pt x="168" y="185"/>
                  </a:lnTo>
                  <a:lnTo>
                    <a:pt x="168" y="185"/>
                  </a:lnTo>
                  <a:lnTo>
                    <a:pt x="160" y="185"/>
                  </a:lnTo>
                  <a:lnTo>
                    <a:pt x="160" y="194"/>
                  </a:lnTo>
                  <a:lnTo>
                    <a:pt x="160" y="185"/>
                  </a:lnTo>
                  <a:lnTo>
                    <a:pt x="151" y="185"/>
                  </a:lnTo>
                  <a:lnTo>
                    <a:pt x="151" y="185"/>
                  </a:lnTo>
                  <a:lnTo>
                    <a:pt x="151" y="185"/>
                  </a:lnTo>
                  <a:lnTo>
                    <a:pt x="151" y="194"/>
                  </a:lnTo>
                  <a:lnTo>
                    <a:pt x="151" y="194"/>
                  </a:lnTo>
                  <a:lnTo>
                    <a:pt x="143" y="194"/>
                  </a:lnTo>
                  <a:lnTo>
                    <a:pt x="143" y="194"/>
                  </a:lnTo>
                  <a:lnTo>
                    <a:pt x="143" y="194"/>
                  </a:lnTo>
                  <a:lnTo>
                    <a:pt x="135" y="194"/>
                  </a:lnTo>
                  <a:lnTo>
                    <a:pt x="135" y="194"/>
                  </a:lnTo>
                  <a:lnTo>
                    <a:pt x="135" y="194"/>
                  </a:lnTo>
                  <a:lnTo>
                    <a:pt x="135" y="194"/>
                  </a:lnTo>
                  <a:lnTo>
                    <a:pt x="135" y="194"/>
                  </a:lnTo>
                  <a:lnTo>
                    <a:pt x="126" y="194"/>
                  </a:lnTo>
                  <a:lnTo>
                    <a:pt x="126" y="194"/>
                  </a:lnTo>
                  <a:lnTo>
                    <a:pt x="126" y="194"/>
                  </a:lnTo>
                  <a:lnTo>
                    <a:pt x="118" y="194"/>
                  </a:lnTo>
                  <a:lnTo>
                    <a:pt x="118" y="194"/>
                  </a:lnTo>
                  <a:lnTo>
                    <a:pt x="118" y="194"/>
                  </a:lnTo>
                  <a:lnTo>
                    <a:pt x="118" y="194"/>
                  </a:lnTo>
                  <a:lnTo>
                    <a:pt x="118" y="194"/>
                  </a:lnTo>
                  <a:lnTo>
                    <a:pt x="109" y="194"/>
                  </a:lnTo>
                  <a:lnTo>
                    <a:pt x="109" y="194"/>
                  </a:lnTo>
                  <a:lnTo>
                    <a:pt x="109" y="194"/>
                  </a:lnTo>
                  <a:lnTo>
                    <a:pt x="93" y="194"/>
                  </a:lnTo>
                  <a:lnTo>
                    <a:pt x="93" y="202"/>
                  </a:lnTo>
                  <a:lnTo>
                    <a:pt x="93" y="177"/>
                  </a:lnTo>
                  <a:lnTo>
                    <a:pt x="84" y="168"/>
                  </a:lnTo>
                  <a:lnTo>
                    <a:pt x="84" y="160"/>
                  </a:lnTo>
                  <a:lnTo>
                    <a:pt x="84" y="160"/>
                  </a:lnTo>
                  <a:lnTo>
                    <a:pt x="76" y="160"/>
                  </a:lnTo>
                  <a:lnTo>
                    <a:pt x="76" y="160"/>
                  </a:lnTo>
                  <a:lnTo>
                    <a:pt x="76" y="160"/>
                  </a:lnTo>
                  <a:lnTo>
                    <a:pt x="76" y="160"/>
                  </a:lnTo>
                  <a:lnTo>
                    <a:pt x="76" y="160"/>
                  </a:lnTo>
                  <a:lnTo>
                    <a:pt x="76" y="160"/>
                  </a:lnTo>
                  <a:lnTo>
                    <a:pt x="67" y="160"/>
                  </a:lnTo>
                  <a:lnTo>
                    <a:pt x="67" y="160"/>
                  </a:lnTo>
                  <a:lnTo>
                    <a:pt x="67" y="152"/>
                  </a:lnTo>
                  <a:lnTo>
                    <a:pt x="67" y="152"/>
                  </a:lnTo>
                  <a:lnTo>
                    <a:pt x="67" y="152"/>
                  </a:lnTo>
                  <a:lnTo>
                    <a:pt x="67" y="152"/>
                  </a:lnTo>
                  <a:lnTo>
                    <a:pt x="67" y="152"/>
                  </a:lnTo>
                  <a:lnTo>
                    <a:pt x="59" y="152"/>
                  </a:lnTo>
                  <a:lnTo>
                    <a:pt x="59" y="152"/>
                  </a:lnTo>
                  <a:lnTo>
                    <a:pt x="59" y="152"/>
                  </a:lnTo>
                  <a:lnTo>
                    <a:pt x="59" y="143"/>
                  </a:lnTo>
                  <a:lnTo>
                    <a:pt x="51" y="143"/>
                  </a:lnTo>
                  <a:lnTo>
                    <a:pt x="42" y="143"/>
                  </a:lnTo>
                  <a:lnTo>
                    <a:pt x="42" y="143"/>
                  </a:lnTo>
                  <a:lnTo>
                    <a:pt x="42" y="143"/>
                  </a:lnTo>
                  <a:lnTo>
                    <a:pt x="42" y="143"/>
                  </a:lnTo>
                  <a:lnTo>
                    <a:pt x="34" y="135"/>
                  </a:lnTo>
                  <a:lnTo>
                    <a:pt x="34" y="135"/>
                  </a:lnTo>
                  <a:lnTo>
                    <a:pt x="34" y="135"/>
                  </a:lnTo>
                  <a:lnTo>
                    <a:pt x="34" y="135"/>
                  </a:lnTo>
                  <a:lnTo>
                    <a:pt x="25" y="135"/>
                  </a:lnTo>
                  <a:lnTo>
                    <a:pt x="17" y="118"/>
                  </a:lnTo>
                  <a:lnTo>
                    <a:pt x="9" y="101"/>
                  </a:lnTo>
                  <a:lnTo>
                    <a:pt x="0" y="84"/>
                  </a:lnTo>
                  <a:lnTo>
                    <a:pt x="0" y="67"/>
                  </a:lnTo>
                  <a:lnTo>
                    <a:pt x="9" y="67"/>
                  </a:lnTo>
                  <a:lnTo>
                    <a:pt x="17" y="67"/>
                  </a:lnTo>
                  <a:lnTo>
                    <a:pt x="17" y="59"/>
                  </a:lnTo>
                  <a:lnTo>
                    <a:pt x="25" y="59"/>
                  </a:lnTo>
                  <a:lnTo>
                    <a:pt x="25" y="51"/>
                  </a:lnTo>
                  <a:lnTo>
                    <a:pt x="25" y="51"/>
                  </a:lnTo>
                  <a:lnTo>
                    <a:pt x="34" y="51"/>
                  </a:lnTo>
                  <a:lnTo>
                    <a:pt x="34" y="51"/>
                  </a:lnTo>
                  <a:lnTo>
                    <a:pt x="34" y="42"/>
                  </a:lnTo>
                  <a:lnTo>
                    <a:pt x="25" y="42"/>
                  </a:lnTo>
                  <a:lnTo>
                    <a:pt x="25" y="42"/>
                  </a:lnTo>
                  <a:lnTo>
                    <a:pt x="25" y="34"/>
                  </a:lnTo>
                  <a:lnTo>
                    <a:pt x="25" y="34"/>
                  </a:lnTo>
                  <a:lnTo>
                    <a:pt x="25" y="34"/>
                  </a:lnTo>
                  <a:lnTo>
                    <a:pt x="25" y="34"/>
                  </a:lnTo>
                  <a:lnTo>
                    <a:pt x="25" y="34"/>
                  </a:lnTo>
                  <a:lnTo>
                    <a:pt x="25" y="34"/>
                  </a:lnTo>
                  <a:lnTo>
                    <a:pt x="25" y="34"/>
                  </a:lnTo>
                  <a:lnTo>
                    <a:pt x="34" y="34"/>
                  </a:lnTo>
                  <a:lnTo>
                    <a:pt x="34" y="25"/>
                  </a:lnTo>
                  <a:lnTo>
                    <a:pt x="34" y="25"/>
                  </a:lnTo>
                  <a:lnTo>
                    <a:pt x="34" y="25"/>
                  </a:lnTo>
                  <a:lnTo>
                    <a:pt x="34" y="17"/>
                  </a:lnTo>
                  <a:lnTo>
                    <a:pt x="25" y="17"/>
                  </a:lnTo>
                  <a:lnTo>
                    <a:pt x="25" y="17"/>
                  </a:lnTo>
                  <a:lnTo>
                    <a:pt x="25" y="9"/>
                  </a:lnTo>
                  <a:lnTo>
                    <a:pt x="25"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41"/>
            <p:cNvSpPr>
              <a:spLocks/>
            </p:cNvSpPr>
            <p:nvPr/>
          </p:nvSpPr>
          <p:spPr bwMode="auto">
            <a:xfrm>
              <a:off x="3746" y="2935"/>
              <a:ext cx="34" cy="25"/>
            </a:xfrm>
            <a:custGeom>
              <a:avLst/>
              <a:gdLst>
                <a:gd name="T0" fmla="*/ 9 w 34"/>
                <a:gd name="T1" fmla="*/ 0 h 25"/>
                <a:gd name="T2" fmla="*/ 9 w 34"/>
                <a:gd name="T3" fmla="*/ 0 h 25"/>
                <a:gd name="T4" fmla="*/ 9 w 34"/>
                <a:gd name="T5" fmla="*/ 0 h 25"/>
                <a:gd name="T6" fmla="*/ 17 w 34"/>
                <a:gd name="T7" fmla="*/ 0 h 25"/>
                <a:gd name="T8" fmla="*/ 17 w 34"/>
                <a:gd name="T9" fmla="*/ 0 h 25"/>
                <a:gd name="T10" fmla="*/ 17 w 34"/>
                <a:gd name="T11" fmla="*/ 0 h 25"/>
                <a:gd name="T12" fmla="*/ 17 w 34"/>
                <a:gd name="T13" fmla="*/ 0 h 25"/>
                <a:gd name="T14" fmla="*/ 17 w 34"/>
                <a:gd name="T15" fmla="*/ 0 h 25"/>
                <a:gd name="T16" fmla="*/ 17 w 34"/>
                <a:gd name="T17" fmla="*/ 0 h 25"/>
                <a:gd name="T18" fmla="*/ 25 w 34"/>
                <a:gd name="T19" fmla="*/ 0 h 25"/>
                <a:gd name="T20" fmla="*/ 25 w 34"/>
                <a:gd name="T21" fmla="*/ 0 h 25"/>
                <a:gd name="T22" fmla="*/ 25 w 34"/>
                <a:gd name="T23" fmla="*/ 8 h 25"/>
                <a:gd name="T24" fmla="*/ 25 w 34"/>
                <a:gd name="T25" fmla="*/ 8 h 25"/>
                <a:gd name="T26" fmla="*/ 34 w 34"/>
                <a:gd name="T27" fmla="*/ 8 h 25"/>
                <a:gd name="T28" fmla="*/ 34 w 34"/>
                <a:gd name="T29" fmla="*/ 16 h 25"/>
                <a:gd name="T30" fmla="*/ 34 w 34"/>
                <a:gd name="T31" fmla="*/ 16 h 25"/>
                <a:gd name="T32" fmla="*/ 34 w 34"/>
                <a:gd name="T33" fmla="*/ 16 h 25"/>
                <a:gd name="T34" fmla="*/ 34 w 34"/>
                <a:gd name="T35" fmla="*/ 25 h 25"/>
                <a:gd name="T36" fmla="*/ 25 w 34"/>
                <a:gd name="T37" fmla="*/ 25 h 25"/>
                <a:gd name="T38" fmla="*/ 25 w 34"/>
                <a:gd name="T39" fmla="*/ 25 h 25"/>
                <a:gd name="T40" fmla="*/ 25 w 34"/>
                <a:gd name="T41" fmla="*/ 25 h 25"/>
                <a:gd name="T42" fmla="*/ 25 w 34"/>
                <a:gd name="T43" fmla="*/ 25 h 25"/>
                <a:gd name="T44" fmla="*/ 25 w 34"/>
                <a:gd name="T45" fmla="*/ 25 h 25"/>
                <a:gd name="T46" fmla="*/ 25 w 34"/>
                <a:gd name="T47" fmla="*/ 25 h 25"/>
                <a:gd name="T48" fmla="*/ 25 w 34"/>
                <a:gd name="T49" fmla="*/ 16 h 25"/>
                <a:gd name="T50" fmla="*/ 17 w 34"/>
                <a:gd name="T51" fmla="*/ 16 h 25"/>
                <a:gd name="T52" fmla="*/ 17 w 34"/>
                <a:gd name="T53" fmla="*/ 16 h 25"/>
                <a:gd name="T54" fmla="*/ 17 w 34"/>
                <a:gd name="T55" fmla="*/ 16 h 25"/>
                <a:gd name="T56" fmla="*/ 17 w 34"/>
                <a:gd name="T57" fmla="*/ 16 h 25"/>
                <a:gd name="T58" fmla="*/ 17 w 34"/>
                <a:gd name="T59" fmla="*/ 25 h 25"/>
                <a:gd name="T60" fmla="*/ 17 w 34"/>
                <a:gd name="T61" fmla="*/ 25 h 25"/>
                <a:gd name="T62" fmla="*/ 9 w 34"/>
                <a:gd name="T63" fmla="*/ 25 h 25"/>
                <a:gd name="T64" fmla="*/ 9 w 34"/>
                <a:gd name="T65" fmla="*/ 25 h 25"/>
                <a:gd name="T66" fmla="*/ 9 w 34"/>
                <a:gd name="T67" fmla="*/ 25 h 25"/>
                <a:gd name="T68" fmla="*/ 9 w 34"/>
                <a:gd name="T69" fmla="*/ 25 h 25"/>
                <a:gd name="T70" fmla="*/ 0 w 34"/>
                <a:gd name="T71" fmla="*/ 25 h 25"/>
                <a:gd name="T72" fmla="*/ 0 w 34"/>
                <a:gd name="T73" fmla="*/ 25 h 25"/>
                <a:gd name="T74" fmla="*/ 0 w 34"/>
                <a:gd name="T75" fmla="*/ 25 h 25"/>
                <a:gd name="T76" fmla="*/ 0 w 34"/>
                <a:gd name="T77" fmla="*/ 25 h 25"/>
                <a:gd name="T78" fmla="*/ 0 w 34"/>
                <a:gd name="T79" fmla="*/ 25 h 25"/>
                <a:gd name="T80" fmla="*/ 0 w 34"/>
                <a:gd name="T81" fmla="*/ 25 h 25"/>
                <a:gd name="T82" fmla="*/ 0 w 34"/>
                <a:gd name="T83" fmla="*/ 8 h 25"/>
                <a:gd name="T84" fmla="*/ 0 w 34"/>
                <a:gd name="T85" fmla="*/ 8 h 25"/>
                <a:gd name="T86" fmla="*/ 9 w 34"/>
                <a:gd name="T8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25">
                  <a:moveTo>
                    <a:pt x="9" y="0"/>
                  </a:moveTo>
                  <a:lnTo>
                    <a:pt x="9" y="0"/>
                  </a:lnTo>
                  <a:lnTo>
                    <a:pt x="9" y="0"/>
                  </a:lnTo>
                  <a:lnTo>
                    <a:pt x="17" y="0"/>
                  </a:lnTo>
                  <a:lnTo>
                    <a:pt x="17" y="0"/>
                  </a:lnTo>
                  <a:lnTo>
                    <a:pt x="17" y="0"/>
                  </a:lnTo>
                  <a:lnTo>
                    <a:pt x="17" y="0"/>
                  </a:lnTo>
                  <a:lnTo>
                    <a:pt x="17" y="0"/>
                  </a:lnTo>
                  <a:lnTo>
                    <a:pt x="17" y="0"/>
                  </a:lnTo>
                  <a:lnTo>
                    <a:pt x="25" y="0"/>
                  </a:lnTo>
                  <a:lnTo>
                    <a:pt x="25" y="0"/>
                  </a:lnTo>
                  <a:lnTo>
                    <a:pt x="25" y="8"/>
                  </a:lnTo>
                  <a:lnTo>
                    <a:pt x="25" y="8"/>
                  </a:lnTo>
                  <a:lnTo>
                    <a:pt x="34" y="8"/>
                  </a:lnTo>
                  <a:lnTo>
                    <a:pt x="34" y="16"/>
                  </a:lnTo>
                  <a:lnTo>
                    <a:pt x="34" y="16"/>
                  </a:lnTo>
                  <a:lnTo>
                    <a:pt x="34" y="16"/>
                  </a:lnTo>
                  <a:lnTo>
                    <a:pt x="34" y="25"/>
                  </a:lnTo>
                  <a:lnTo>
                    <a:pt x="25" y="25"/>
                  </a:lnTo>
                  <a:lnTo>
                    <a:pt x="25" y="25"/>
                  </a:lnTo>
                  <a:lnTo>
                    <a:pt x="25" y="25"/>
                  </a:lnTo>
                  <a:lnTo>
                    <a:pt x="25" y="25"/>
                  </a:lnTo>
                  <a:lnTo>
                    <a:pt x="25" y="25"/>
                  </a:lnTo>
                  <a:lnTo>
                    <a:pt x="25" y="25"/>
                  </a:lnTo>
                  <a:lnTo>
                    <a:pt x="25" y="16"/>
                  </a:lnTo>
                  <a:lnTo>
                    <a:pt x="17" y="16"/>
                  </a:lnTo>
                  <a:lnTo>
                    <a:pt x="17" y="16"/>
                  </a:lnTo>
                  <a:lnTo>
                    <a:pt x="17" y="16"/>
                  </a:lnTo>
                  <a:lnTo>
                    <a:pt x="17" y="16"/>
                  </a:lnTo>
                  <a:lnTo>
                    <a:pt x="17" y="25"/>
                  </a:lnTo>
                  <a:lnTo>
                    <a:pt x="17" y="25"/>
                  </a:lnTo>
                  <a:lnTo>
                    <a:pt x="9" y="25"/>
                  </a:lnTo>
                  <a:lnTo>
                    <a:pt x="9" y="25"/>
                  </a:lnTo>
                  <a:lnTo>
                    <a:pt x="9" y="25"/>
                  </a:lnTo>
                  <a:lnTo>
                    <a:pt x="9" y="25"/>
                  </a:lnTo>
                  <a:lnTo>
                    <a:pt x="0" y="25"/>
                  </a:lnTo>
                  <a:lnTo>
                    <a:pt x="0" y="25"/>
                  </a:lnTo>
                  <a:lnTo>
                    <a:pt x="0" y="25"/>
                  </a:lnTo>
                  <a:lnTo>
                    <a:pt x="0" y="25"/>
                  </a:lnTo>
                  <a:lnTo>
                    <a:pt x="0" y="25"/>
                  </a:lnTo>
                  <a:lnTo>
                    <a:pt x="0" y="25"/>
                  </a:lnTo>
                  <a:lnTo>
                    <a:pt x="0" y="8"/>
                  </a:lnTo>
                  <a:lnTo>
                    <a:pt x="0" y="8"/>
                  </a:lnTo>
                  <a:lnTo>
                    <a:pt x="9"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42"/>
            <p:cNvSpPr>
              <a:spLocks/>
            </p:cNvSpPr>
            <p:nvPr/>
          </p:nvSpPr>
          <p:spPr bwMode="auto">
            <a:xfrm>
              <a:off x="3738" y="2951"/>
              <a:ext cx="42" cy="42"/>
            </a:xfrm>
            <a:custGeom>
              <a:avLst/>
              <a:gdLst>
                <a:gd name="T0" fmla="*/ 8 w 42"/>
                <a:gd name="T1" fmla="*/ 42 h 42"/>
                <a:gd name="T2" fmla="*/ 17 w 42"/>
                <a:gd name="T3" fmla="*/ 42 h 42"/>
                <a:gd name="T4" fmla="*/ 25 w 42"/>
                <a:gd name="T5" fmla="*/ 42 h 42"/>
                <a:gd name="T6" fmla="*/ 25 w 42"/>
                <a:gd name="T7" fmla="*/ 34 h 42"/>
                <a:gd name="T8" fmla="*/ 33 w 42"/>
                <a:gd name="T9" fmla="*/ 34 h 42"/>
                <a:gd name="T10" fmla="*/ 33 w 42"/>
                <a:gd name="T11" fmla="*/ 26 h 42"/>
                <a:gd name="T12" fmla="*/ 33 w 42"/>
                <a:gd name="T13" fmla="*/ 26 h 42"/>
                <a:gd name="T14" fmla="*/ 42 w 42"/>
                <a:gd name="T15" fmla="*/ 26 h 42"/>
                <a:gd name="T16" fmla="*/ 42 w 42"/>
                <a:gd name="T17" fmla="*/ 26 h 42"/>
                <a:gd name="T18" fmla="*/ 42 w 42"/>
                <a:gd name="T19" fmla="*/ 17 h 42"/>
                <a:gd name="T20" fmla="*/ 33 w 42"/>
                <a:gd name="T21" fmla="*/ 17 h 42"/>
                <a:gd name="T22" fmla="*/ 33 w 42"/>
                <a:gd name="T23" fmla="*/ 17 h 42"/>
                <a:gd name="T24" fmla="*/ 33 w 42"/>
                <a:gd name="T25" fmla="*/ 9 h 42"/>
                <a:gd name="T26" fmla="*/ 33 w 42"/>
                <a:gd name="T27" fmla="*/ 9 h 42"/>
                <a:gd name="T28" fmla="*/ 33 w 42"/>
                <a:gd name="T29" fmla="*/ 9 h 42"/>
                <a:gd name="T30" fmla="*/ 33 w 42"/>
                <a:gd name="T31" fmla="*/ 9 h 42"/>
                <a:gd name="T32" fmla="*/ 33 w 42"/>
                <a:gd name="T33" fmla="*/ 9 h 42"/>
                <a:gd name="T34" fmla="*/ 33 w 42"/>
                <a:gd name="T35" fmla="*/ 0 h 42"/>
                <a:gd name="T36" fmla="*/ 25 w 42"/>
                <a:gd name="T37" fmla="*/ 0 h 42"/>
                <a:gd name="T38" fmla="*/ 25 w 42"/>
                <a:gd name="T39" fmla="*/ 0 h 42"/>
                <a:gd name="T40" fmla="*/ 25 w 42"/>
                <a:gd name="T41" fmla="*/ 0 h 42"/>
                <a:gd name="T42" fmla="*/ 25 w 42"/>
                <a:gd name="T43" fmla="*/ 0 h 42"/>
                <a:gd name="T44" fmla="*/ 25 w 42"/>
                <a:gd name="T45" fmla="*/ 9 h 42"/>
                <a:gd name="T46" fmla="*/ 25 w 42"/>
                <a:gd name="T47" fmla="*/ 9 h 42"/>
                <a:gd name="T48" fmla="*/ 17 w 42"/>
                <a:gd name="T49" fmla="*/ 9 h 42"/>
                <a:gd name="T50" fmla="*/ 17 w 42"/>
                <a:gd name="T51" fmla="*/ 9 h 42"/>
                <a:gd name="T52" fmla="*/ 17 w 42"/>
                <a:gd name="T53" fmla="*/ 9 h 42"/>
                <a:gd name="T54" fmla="*/ 17 w 42"/>
                <a:gd name="T55" fmla="*/ 9 h 42"/>
                <a:gd name="T56" fmla="*/ 8 w 42"/>
                <a:gd name="T57" fmla="*/ 9 h 42"/>
                <a:gd name="T58" fmla="*/ 8 w 42"/>
                <a:gd name="T59" fmla="*/ 9 h 42"/>
                <a:gd name="T60" fmla="*/ 8 w 42"/>
                <a:gd name="T61" fmla="*/ 9 h 42"/>
                <a:gd name="T62" fmla="*/ 8 w 42"/>
                <a:gd name="T63" fmla="*/ 9 h 42"/>
                <a:gd name="T64" fmla="*/ 8 w 42"/>
                <a:gd name="T65" fmla="*/ 9 h 42"/>
                <a:gd name="T66" fmla="*/ 0 w 42"/>
                <a:gd name="T67" fmla="*/ 9 h 42"/>
                <a:gd name="T68" fmla="*/ 8 w 42"/>
                <a:gd name="T69" fmla="*/ 17 h 42"/>
                <a:gd name="T70" fmla="*/ 8 w 42"/>
                <a:gd name="T71" fmla="*/ 17 h 42"/>
                <a:gd name="T72" fmla="*/ 8 w 42"/>
                <a:gd name="T73" fmla="*/ 26 h 42"/>
                <a:gd name="T74" fmla="*/ 8 w 42"/>
                <a:gd name="T7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2">
                  <a:moveTo>
                    <a:pt x="8" y="42"/>
                  </a:moveTo>
                  <a:lnTo>
                    <a:pt x="17" y="42"/>
                  </a:lnTo>
                  <a:lnTo>
                    <a:pt x="25" y="42"/>
                  </a:lnTo>
                  <a:lnTo>
                    <a:pt x="25" y="34"/>
                  </a:lnTo>
                  <a:lnTo>
                    <a:pt x="33" y="34"/>
                  </a:lnTo>
                  <a:lnTo>
                    <a:pt x="33" y="26"/>
                  </a:lnTo>
                  <a:lnTo>
                    <a:pt x="33" y="26"/>
                  </a:lnTo>
                  <a:lnTo>
                    <a:pt x="42" y="26"/>
                  </a:lnTo>
                  <a:lnTo>
                    <a:pt x="42" y="26"/>
                  </a:lnTo>
                  <a:lnTo>
                    <a:pt x="42" y="17"/>
                  </a:lnTo>
                  <a:lnTo>
                    <a:pt x="33" y="17"/>
                  </a:lnTo>
                  <a:lnTo>
                    <a:pt x="33" y="17"/>
                  </a:lnTo>
                  <a:lnTo>
                    <a:pt x="33" y="9"/>
                  </a:lnTo>
                  <a:lnTo>
                    <a:pt x="33" y="9"/>
                  </a:lnTo>
                  <a:lnTo>
                    <a:pt x="33" y="9"/>
                  </a:lnTo>
                  <a:lnTo>
                    <a:pt x="33" y="9"/>
                  </a:lnTo>
                  <a:lnTo>
                    <a:pt x="33" y="9"/>
                  </a:lnTo>
                  <a:lnTo>
                    <a:pt x="33" y="0"/>
                  </a:lnTo>
                  <a:lnTo>
                    <a:pt x="25" y="0"/>
                  </a:lnTo>
                  <a:lnTo>
                    <a:pt x="25" y="0"/>
                  </a:lnTo>
                  <a:lnTo>
                    <a:pt x="25" y="0"/>
                  </a:lnTo>
                  <a:lnTo>
                    <a:pt x="25" y="0"/>
                  </a:lnTo>
                  <a:lnTo>
                    <a:pt x="25" y="9"/>
                  </a:lnTo>
                  <a:lnTo>
                    <a:pt x="25" y="9"/>
                  </a:lnTo>
                  <a:lnTo>
                    <a:pt x="17" y="9"/>
                  </a:lnTo>
                  <a:lnTo>
                    <a:pt x="17" y="9"/>
                  </a:lnTo>
                  <a:lnTo>
                    <a:pt x="17" y="9"/>
                  </a:lnTo>
                  <a:lnTo>
                    <a:pt x="17" y="9"/>
                  </a:lnTo>
                  <a:lnTo>
                    <a:pt x="8" y="9"/>
                  </a:lnTo>
                  <a:lnTo>
                    <a:pt x="8" y="9"/>
                  </a:lnTo>
                  <a:lnTo>
                    <a:pt x="8" y="9"/>
                  </a:lnTo>
                  <a:lnTo>
                    <a:pt x="8" y="9"/>
                  </a:lnTo>
                  <a:lnTo>
                    <a:pt x="8" y="9"/>
                  </a:lnTo>
                  <a:lnTo>
                    <a:pt x="0" y="9"/>
                  </a:lnTo>
                  <a:lnTo>
                    <a:pt x="8" y="17"/>
                  </a:lnTo>
                  <a:lnTo>
                    <a:pt x="8" y="17"/>
                  </a:lnTo>
                  <a:lnTo>
                    <a:pt x="8" y="26"/>
                  </a:lnTo>
                  <a:lnTo>
                    <a:pt x="8"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43"/>
            <p:cNvSpPr>
              <a:spLocks/>
            </p:cNvSpPr>
            <p:nvPr/>
          </p:nvSpPr>
          <p:spPr bwMode="auto">
            <a:xfrm>
              <a:off x="3444" y="2817"/>
              <a:ext cx="336" cy="336"/>
            </a:xfrm>
            <a:custGeom>
              <a:avLst/>
              <a:gdLst>
                <a:gd name="T0" fmla="*/ 8 w 336"/>
                <a:gd name="T1" fmla="*/ 185 h 336"/>
                <a:gd name="T2" fmla="*/ 25 w 336"/>
                <a:gd name="T3" fmla="*/ 185 h 336"/>
                <a:gd name="T4" fmla="*/ 33 w 336"/>
                <a:gd name="T5" fmla="*/ 176 h 336"/>
                <a:gd name="T6" fmla="*/ 42 w 336"/>
                <a:gd name="T7" fmla="*/ 185 h 336"/>
                <a:gd name="T8" fmla="*/ 67 w 336"/>
                <a:gd name="T9" fmla="*/ 168 h 336"/>
                <a:gd name="T10" fmla="*/ 67 w 336"/>
                <a:gd name="T11" fmla="*/ 134 h 336"/>
                <a:gd name="T12" fmla="*/ 84 w 336"/>
                <a:gd name="T13" fmla="*/ 118 h 336"/>
                <a:gd name="T14" fmla="*/ 100 w 336"/>
                <a:gd name="T15" fmla="*/ 92 h 336"/>
                <a:gd name="T16" fmla="*/ 109 w 336"/>
                <a:gd name="T17" fmla="*/ 67 h 336"/>
                <a:gd name="T18" fmla="*/ 117 w 336"/>
                <a:gd name="T19" fmla="*/ 42 h 336"/>
                <a:gd name="T20" fmla="*/ 117 w 336"/>
                <a:gd name="T21" fmla="*/ 17 h 336"/>
                <a:gd name="T22" fmla="*/ 117 w 336"/>
                <a:gd name="T23" fmla="*/ 8 h 336"/>
                <a:gd name="T24" fmla="*/ 134 w 336"/>
                <a:gd name="T25" fmla="*/ 8 h 336"/>
                <a:gd name="T26" fmla="*/ 151 w 336"/>
                <a:gd name="T27" fmla="*/ 17 h 336"/>
                <a:gd name="T28" fmla="*/ 168 w 336"/>
                <a:gd name="T29" fmla="*/ 17 h 336"/>
                <a:gd name="T30" fmla="*/ 184 w 336"/>
                <a:gd name="T31" fmla="*/ 17 h 336"/>
                <a:gd name="T32" fmla="*/ 193 w 336"/>
                <a:gd name="T33" fmla="*/ 17 h 336"/>
                <a:gd name="T34" fmla="*/ 218 w 336"/>
                <a:gd name="T35" fmla="*/ 8 h 336"/>
                <a:gd name="T36" fmla="*/ 227 w 336"/>
                <a:gd name="T37" fmla="*/ 8 h 336"/>
                <a:gd name="T38" fmla="*/ 235 w 336"/>
                <a:gd name="T39" fmla="*/ 0 h 336"/>
                <a:gd name="T40" fmla="*/ 252 w 336"/>
                <a:gd name="T41" fmla="*/ 8 h 336"/>
                <a:gd name="T42" fmla="*/ 277 w 336"/>
                <a:gd name="T43" fmla="*/ 8 h 336"/>
                <a:gd name="T44" fmla="*/ 285 w 336"/>
                <a:gd name="T45" fmla="*/ 17 h 336"/>
                <a:gd name="T46" fmla="*/ 302 w 336"/>
                <a:gd name="T47" fmla="*/ 17 h 336"/>
                <a:gd name="T48" fmla="*/ 311 w 336"/>
                <a:gd name="T49" fmla="*/ 8 h 336"/>
                <a:gd name="T50" fmla="*/ 327 w 336"/>
                <a:gd name="T51" fmla="*/ 25 h 336"/>
                <a:gd name="T52" fmla="*/ 336 w 336"/>
                <a:gd name="T53" fmla="*/ 33 h 336"/>
                <a:gd name="T54" fmla="*/ 336 w 336"/>
                <a:gd name="T55" fmla="*/ 59 h 336"/>
                <a:gd name="T56" fmla="*/ 319 w 336"/>
                <a:gd name="T57" fmla="*/ 84 h 336"/>
                <a:gd name="T58" fmla="*/ 311 w 336"/>
                <a:gd name="T59" fmla="*/ 118 h 336"/>
                <a:gd name="T60" fmla="*/ 302 w 336"/>
                <a:gd name="T61" fmla="*/ 151 h 336"/>
                <a:gd name="T62" fmla="*/ 327 w 336"/>
                <a:gd name="T63" fmla="*/ 244 h 336"/>
                <a:gd name="T64" fmla="*/ 294 w 336"/>
                <a:gd name="T65" fmla="*/ 269 h 336"/>
                <a:gd name="T66" fmla="*/ 294 w 336"/>
                <a:gd name="T67" fmla="*/ 286 h 336"/>
                <a:gd name="T68" fmla="*/ 285 w 336"/>
                <a:gd name="T69" fmla="*/ 311 h 336"/>
                <a:gd name="T70" fmla="*/ 302 w 336"/>
                <a:gd name="T71" fmla="*/ 319 h 336"/>
                <a:gd name="T72" fmla="*/ 311 w 336"/>
                <a:gd name="T73" fmla="*/ 336 h 336"/>
                <a:gd name="T74" fmla="*/ 294 w 336"/>
                <a:gd name="T75" fmla="*/ 336 h 336"/>
                <a:gd name="T76" fmla="*/ 269 w 336"/>
                <a:gd name="T77" fmla="*/ 319 h 336"/>
                <a:gd name="T78" fmla="*/ 260 w 336"/>
                <a:gd name="T79" fmla="*/ 303 h 336"/>
                <a:gd name="T80" fmla="*/ 252 w 336"/>
                <a:gd name="T81" fmla="*/ 311 h 336"/>
                <a:gd name="T82" fmla="*/ 235 w 336"/>
                <a:gd name="T83" fmla="*/ 303 h 336"/>
                <a:gd name="T84" fmla="*/ 227 w 336"/>
                <a:gd name="T85" fmla="*/ 294 h 336"/>
                <a:gd name="T86" fmla="*/ 218 w 336"/>
                <a:gd name="T87" fmla="*/ 303 h 336"/>
                <a:gd name="T88" fmla="*/ 210 w 336"/>
                <a:gd name="T89" fmla="*/ 294 h 336"/>
                <a:gd name="T90" fmla="*/ 193 w 336"/>
                <a:gd name="T91" fmla="*/ 294 h 336"/>
                <a:gd name="T92" fmla="*/ 176 w 336"/>
                <a:gd name="T93" fmla="*/ 294 h 336"/>
                <a:gd name="T94" fmla="*/ 176 w 336"/>
                <a:gd name="T95" fmla="*/ 286 h 336"/>
                <a:gd name="T96" fmla="*/ 176 w 336"/>
                <a:gd name="T97" fmla="*/ 277 h 336"/>
                <a:gd name="T98" fmla="*/ 168 w 336"/>
                <a:gd name="T99" fmla="*/ 269 h 336"/>
                <a:gd name="T100" fmla="*/ 168 w 336"/>
                <a:gd name="T101" fmla="*/ 252 h 336"/>
                <a:gd name="T102" fmla="*/ 168 w 336"/>
                <a:gd name="T103" fmla="*/ 235 h 336"/>
                <a:gd name="T104" fmla="*/ 151 w 336"/>
                <a:gd name="T105" fmla="*/ 227 h 336"/>
                <a:gd name="T106" fmla="*/ 126 w 336"/>
                <a:gd name="T107" fmla="*/ 227 h 336"/>
                <a:gd name="T108" fmla="*/ 109 w 336"/>
                <a:gd name="T109" fmla="*/ 244 h 336"/>
                <a:gd name="T110" fmla="*/ 92 w 336"/>
                <a:gd name="T111" fmla="*/ 235 h 336"/>
                <a:gd name="T112" fmla="*/ 84 w 336"/>
                <a:gd name="T113" fmla="*/ 218 h 336"/>
                <a:gd name="T114" fmla="*/ 84 w 336"/>
                <a:gd name="T115" fmla="*/ 202 h 336"/>
                <a:gd name="T116" fmla="*/ 42 w 336"/>
                <a:gd name="T117" fmla="*/ 202 h 336"/>
                <a:gd name="T118" fmla="*/ 16 w 336"/>
                <a:gd name="T119" fmla="*/ 202 h 336"/>
                <a:gd name="T120" fmla="*/ 8 w 336"/>
                <a:gd name="T121" fmla="*/ 20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0" y="202"/>
                  </a:moveTo>
                  <a:lnTo>
                    <a:pt x="0" y="202"/>
                  </a:lnTo>
                  <a:lnTo>
                    <a:pt x="8" y="202"/>
                  </a:lnTo>
                  <a:lnTo>
                    <a:pt x="8" y="193"/>
                  </a:lnTo>
                  <a:lnTo>
                    <a:pt x="8" y="193"/>
                  </a:lnTo>
                  <a:lnTo>
                    <a:pt x="8" y="185"/>
                  </a:lnTo>
                  <a:lnTo>
                    <a:pt x="16" y="185"/>
                  </a:lnTo>
                  <a:lnTo>
                    <a:pt x="16" y="185"/>
                  </a:lnTo>
                  <a:lnTo>
                    <a:pt x="16" y="185"/>
                  </a:lnTo>
                  <a:lnTo>
                    <a:pt x="25" y="176"/>
                  </a:lnTo>
                  <a:lnTo>
                    <a:pt x="25" y="185"/>
                  </a:lnTo>
                  <a:lnTo>
                    <a:pt x="25" y="185"/>
                  </a:lnTo>
                  <a:lnTo>
                    <a:pt x="25" y="185"/>
                  </a:lnTo>
                  <a:lnTo>
                    <a:pt x="25" y="185"/>
                  </a:lnTo>
                  <a:lnTo>
                    <a:pt x="25" y="176"/>
                  </a:lnTo>
                  <a:lnTo>
                    <a:pt x="33" y="176"/>
                  </a:lnTo>
                  <a:lnTo>
                    <a:pt x="33" y="176"/>
                  </a:lnTo>
                  <a:lnTo>
                    <a:pt x="33" y="176"/>
                  </a:lnTo>
                  <a:lnTo>
                    <a:pt x="42" y="176"/>
                  </a:lnTo>
                  <a:lnTo>
                    <a:pt x="42" y="176"/>
                  </a:lnTo>
                  <a:lnTo>
                    <a:pt x="42" y="176"/>
                  </a:lnTo>
                  <a:lnTo>
                    <a:pt x="42" y="176"/>
                  </a:lnTo>
                  <a:lnTo>
                    <a:pt x="42" y="185"/>
                  </a:lnTo>
                  <a:lnTo>
                    <a:pt x="42" y="185"/>
                  </a:lnTo>
                  <a:lnTo>
                    <a:pt x="50" y="185"/>
                  </a:lnTo>
                  <a:lnTo>
                    <a:pt x="50" y="176"/>
                  </a:lnTo>
                  <a:lnTo>
                    <a:pt x="58" y="168"/>
                  </a:lnTo>
                  <a:lnTo>
                    <a:pt x="58" y="168"/>
                  </a:lnTo>
                  <a:lnTo>
                    <a:pt x="67" y="168"/>
                  </a:lnTo>
                  <a:lnTo>
                    <a:pt x="67" y="168"/>
                  </a:lnTo>
                  <a:lnTo>
                    <a:pt x="67" y="160"/>
                  </a:lnTo>
                  <a:lnTo>
                    <a:pt x="67" y="160"/>
                  </a:lnTo>
                  <a:lnTo>
                    <a:pt x="67" y="151"/>
                  </a:lnTo>
                  <a:lnTo>
                    <a:pt x="75" y="143"/>
                  </a:lnTo>
                  <a:lnTo>
                    <a:pt x="67" y="143"/>
                  </a:lnTo>
                  <a:lnTo>
                    <a:pt x="67" y="134"/>
                  </a:lnTo>
                  <a:lnTo>
                    <a:pt x="75" y="134"/>
                  </a:lnTo>
                  <a:lnTo>
                    <a:pt x="75" y="126"/>
                  </a:lnTo>
                  <a:lnTo>
                    <a:pt x="75" y="126"/>
                  </a:lnTo>
                  <a:lnTo>
                    <a:pt x="84" y="118"/>
                  </a:lnTo>
                  <a:lnTo>
                    <a:pt x="84" y="118"/>
                  </a:lnTo>
                  <a:lnTo>
                    <a:pt x="84" y="118"/>
                  </a:lnTo>
                  <a:lnTo>
                    <a:pt x="92" y="118"/>
                  </a:lnTo>
                  <a:lnTo>
                    <a:pt x="92" y="118"/>
                  </a:lnTo>
                  <a:lnTo>
                    <a:pt x="100" y="109"/>
                  </a:lnTo>
                  <a:lnTo>
                    <a:pt x="100" y="101"/>
                  </a:lnTo>
                  <a:lnTo>
                    <a:pt x="100" y="92"/>
                  </a:lnTo>
                  <a:lnTo>
                    <a:pt x="100" y="92"/>
                  </a:lnTo>
                  <a:lnTo>
                    <a:pt x="100" y="84"/>
                  </a:lnTo>
                  <a:lnTo>
                    <a:pt x="100" y="84"/>
                  </a:lnTo>
                  <a:lnTo>
                    <a:pt x="100" y="84"/>
                  </a:lnTo>
                  <a:lnTo>
                    <a:pt x="100" y="75"/>
                  </a:lnTo>
                  <a:lnTo>
                    <a:pt x="100" y="75"/>
                  </a:lnTo>
                  <a:lnTo>
                    <a:pt x="109" y="67"/>
                  </a:lnTo>
                  <a:lnTo>
                    <a:pt x="109" y="67"/>
                  </a:lnTo>
                  <a:lnTo>
                    <a:pt x="109" y="67"/>
                  </a:lnTo>
                  <a:lnTo>
                    <a:pt x="109" y="59"/>
                  </a:lnTo>
                  <a:lnTo>
                    <a:pt x="117" y="50"/>
                  </a:lnTo>
                  <a:lnTo>
                    <a:pt x="117" y="42"/>
                  </a:lnTo>
                  <a:lnTo>
                    <a:pt x="117" y="42"/>
                  </a:lnTo>
                  <a:lnTo>
                    <a:pt x="117" y="33"/>
                  </a:lnTo>
                  <a:lnTo>
                    <a:pt x="117" y="33"/>
                  </a:lnTo>
                  <a:lnTo>
                    <a:pt x="117" y="25"/>
                  </a:lnTo>
                  <a:lnTo>
                    <a:pt x="117" y="25"/>
                  </a:lnTo>
                  <a:lnTo>
                    <a:pt x="117" y="25"/>
                  </a:lnTo>
                  <a:lnTo>
                    <a:pt x="117" y="17"/>
                  </a:lnTo>
                  <a:lnTo>
                    <a:pt x="117" y="17"/>
                  </a:lnTo>
                  <a:lnTo>
                    <a:pt x="117" y="17"/>
                  </a:lnTo>
                  <a:lnTo>
                    <a:pt x="117" y="17"/>
                  </a:lnTo>
                  <a:lnTo>
                    <a:pt x="117" y="17"/>
                  </a:lnTo>
                  <a:lnTo>
                    <a:pt x="117" y="17"/>
                  </a:lnTo>
                  <a:lnTo>
                    <a:pt x="117" y="8"/>
                  </a:lnTo>
                  <a:lnTo>
                    <a:pt x="126" y="8"/>
                  </a:lnTo>
                  <a:lnTo>
                    <a:pt x="126" y="8"/>
                  </a:lnTo>
                  <a:lnTo>
                    <a:pt x="126" y="8"/>
                  </a:lnTo>
                  <a:lnTo>
                    <a:pt x="134" y="8"/>
                  </a:lnTo>
                  <a:lnTo>
                    <a:pt x="134" y="8"/>
                  </a:lnTo>
                  <a:lnTo>
                    <a:pt x="134" y="8"/>
                  </a:lnTo>
                  <a:lnTo>
                    <a:pt x="134" y="8"/>
                  </a:lnTo>
                  <a:lnTo>
                    <a:pt x="134" y="8"/>
                  </a:lnTo>
                  <a:lnTo>
                    <a:pt x="142" y="8"/>
                  </a:lnTo>
                  <a:lnTo>
                    <a:pt x="142" y="17"/>
                  </a:lnTo>
                  <a:lnTo>
                    <a:pt x="151" y="17"/>
                  </a:lnTo>
                  <a:lnTo>
                    <a:pt x="151" y="17"/>
                  </a:lnTo>
                  <a:lnTo>
                    <a:pt x="151" y="17"/>
                  </a:lnTo>
                  <a:lnTo>
                    <a:pt x="159" y="17"/>
                  </a:lnTo>
                  <a:lnTo>
                    <a:pt x="159" y="17"/>
                  </a:lnTo>
                  <a:lnTo>
                    <a:pt x="168" y="17"/>
                  </a:lnTo>
                  <a:lnTo>
                    <a:pt x="168" y="17"/>
                  </a:lnTo>
                  <a:lnTo>
                    <a:pt x="168" y="17"/>
                  </a:lnTo>
                  <a:lnTo>
                    <a:pt x="176" y="17"/>
                  </a:lnTo>
                  <a:lnTo>
                    <a:pt x="176" y="25"/>
                  </a:lnTo>
                  <a:lnTo>
                    <a:pt x="176" y="25"/>
                  </a:lnTo>
                  <a:lnTo>
                    <a:pt x="184" y="25"/>
                  </a:lnTo>
                  <a:lnTo>
                    <a:pt x="184" y="17"/>
                  </a:lnTo>
                  <a:lnTo>
                    <a:pt x="184" y="17"/>
                  </a:lnTo>
                  <a:lnTo>
                    <a:pt x="184" y="17"/>
                  </a:lnTo>
                  <a:lnTo>
                    <a:pt x="184" y="17"/>
                  </a:lnTo>
                  <a:lnTo>
                    <a:pt x="184" y="8"/>
                  </a:lnTo>
                  <a:lnTo>
                    <a:pt x="193" y="8"/>
                  </a:lnTo>
                  <a:lnTo>
                    <a:pt x="193" y="8"/>
                  </a:lnTo>
                  <a:lnTo>
                    <a:pt x="193" y="17"/>
                  </a:lnTo>
                  <a:lnTo>
                    <a:pt x="201" y="17"/>
                  </a:lnTo>
                  <a:lnTo>
                    <a:pt x="201" y="8"/>
                  </a:lnTo>
                  <a:lnTo>
                    <a:pt x="210" y="8"/>
                  </a:lnTo>
                  <a:lnTo>
                    <a:pt x="210" y="8"/>
                  </a:lnTo>
                  <a:lnTo>
                    <a:pt x="218" y="8"/>
                  </a:lnTo>
                  <a:lnTo>
                    <a:pt x="218" y="8"/>
                  </a:lnTo>
                  <a:lnTo>
                    <a:pt x="218" y="8"/>
                  </a:lnTo>
                  <a:lnTo>
                    <a:pt x="218" y="8"/>
                  </a:lnTo>
                  <a:lnTo>
                    <a:pt x="218" y="8"/>
                  </a:lnTo>
                  <a:lnTo>
                    <a:pt x="227" y="8"/>
                  </a:lnTo>
                  <a:lnTo>
                    <a:pt x="227" y="8"/>
                  </a:lnTo>
                  <a:lnTo>
                    <a:pt x="227" y="8"/>
                  </a:lnTo>
                  <a:lnTo>
                    <a:pt x="235" y="8"/>
                  </a:lnTo>
                  <a:lnTo>
                    <a:pt x="235" y="8"/>
                  </a:lnTo>
                  <a:lnTo>
                    <a:pt x="235" y="0"/>
                  </a:lnTo>
                  <a:lnTo>
                    <a:pt x="235" y="0"/>
                  </a:lnTo>
                  <a:lnTo>
                    <a:pt x="235" y="0"/>
                  </a:lnTo>
                  <a:lnTo>
                    <a:pt x="235" y="0"/>
                  </a:lnTo>
                  <a:lnTo>
                    <a:pt x="243" y="0"/>
                  </a:lnTo>
                  <a:lnTo>
                    <a:pt x="243" y="0"/>
                  </a:lnTo>
                  <a:lnTo>
                    <a:pt x="243" y="0"/>
                  </a:lnTo>
                  <a:lnTo>
                    <a:pt x="243" y="8"/>
                  </a:lnTo>
                  <a:lnTo>
                    <a:pt x="252" y="8"/>
                  </a:lnTo>
                  <a:lnTo>
                    <a:pt x="252" y="8"/>
                  </a:lnTo>
                  <a:lnTo>
                    <a:pt x="260" y="8"/>
                  </a:lnTo>
                  <a:lnTo>
                    <a:pt x="260" y="8"/>
                  </a:lnTo>
                  <a:lnTo>
                    <a:pt x="269" y="8"/>
                  </a:lnTo>
                  <a:lnTo>
                    <a:pt x="269" y="8"/>
                  </a:lnTo>
                  <a:lnTo>
                    <a:pt x="269" y="8"/>
                  </a:lnTo>
                  <a:lnTo>
                    <a:pt x="277" y="8"/>
                  </a:lnTo>
                  <a:lnTo>
                    <a:pt x="277" y="8"/>
                  </a:lnTo>
                  <a:lnTo>
                    <a:pt x="277" y="8"/>
                  </a:lnTo>
                  <a:lnTo>
                    <a:pt x="277" y="17"/>
                  </a:lnTo>
                  <a:lnTo>
                    <a:pt x="277" y="17"/>
                  </a:lnTo>
                  <a:lnTo>
                    <a:pt x="285" y="17"/>
                  </a:lnTo>
                  <a:lnTo>
                    <a:pt x="285" y="17"/>
                  </a:lnTo>
                  <a:lnTo>
                    <a:pt x="285" y="17"/>
                  </a:lnTo>
                  <a:lnTo>
                    <a:pt x="294" y="17"/>
                  </a:lnTo>
                  <a:lnTo>
                    <a:pt x="294" y="17"/>
                  </a:lnTo>
                  <a:lnTo>
                    <a:pt x="294" y="17"/>
                  </a:lnTo>
                  <a:lnTo>
                    <a:pt x="302" y="17"/>
                  </a:lnTo>
                  <a:lnTo>
                    <a:pt x="302" y="17"/>
                  </a:lnTo>
                  <a:lnTo>
                    <a:pt x="302" y="17"/>
                  </a:lnTo>
                  <a:lnTo>
                    <a:pt x="302" y="17"/>
                  </a:lnTo>
                  <a:lnTo>
                    <a:pt x="302" y="17"/>
                  </a:lnTo>
                  <a:lnTo>
                    <a:pt x="311" y="8"/>
                  </a:lnTo>
                  <a:lnTo>
                    <a:pt x="311" y="8"/>
                  </a:lnTo>
                  <a:lnTo>
                    <a:pt x="311" y="8"/>
                  </a:lnTo>
                  <a:lnTo>
                    <a:pt x="319" y="17"/>
                  </a:lnTo>
                  <a:lnTo>
                    <a:pt x="319" y="17"/>
                  </a:lnTo>
                  <a:lnTo>
                    <a:pt x="319" y="17"/>
                  </a:lnTo>
                  <a:lnTo>
                    <a:pt x="319" y="25"/>
                  </a:lnTo>
                  <a:lnTo>
                    <a:pt x="327" y="25"/>
                  </a:lnTo>
                  <a:lnTo>
                    <a:pt x="327" y="25"/>
                  </a:lnTo>
                  <a:lnTo>
                    <a:pt x="327" y="25"/>
                  </a:lnTo>
                  <a:lnTo>
                    <a:pt x="327" y="33"/>
                  </a:lnTo>
                  <a:lnTo>
                    <a:pt x="327" y="33"/>
                  </a:lnTo>
                  <a:lnTo>
                    <a:pt x="327" y="33"/>
                  </a:lnTo>
                  <a:lnTo>
                    <a:pt x="336" y="33"/>
                  </a:lnTo>
                  <a:lnTo>
                    <a:pt x="336" y="33"/>
                  </a:lnTo>
                  <a:lnTo>
                    <a:pt x="336" y="33"/>
                  </a:lnTo>
                  <a:lnTo>
                    <a:pt x="336" y="42"/>
                  </a:lnTo>
                  <a:lnTo>
                    <a:pt x="336" y="42"/>
                  </a:lnTo>
                  <a:lnTo>
                    <a:pt x="327" y="50"/>
                  </a:lnTo>
                  <a:lnTo>
                    <a:pt x="327" y="50"/>
                  </a:lnTo>
                  <a:lnTo>
                    <a:pt x="336" y="59"/>
                  </a:lnTo>
                  <a:lnTo>
                    <a:pt x="336" y="59"/>
                  </a:lnTo>
                  <a:lnTo>
                    <a:pt x="336" y="59"/>
                  </a:lnTo>
                  <a:lnTo>
                    <a:pt x="336" y="67"/>
                  </a:lnTo>
                  <a:lnTo>
                    <a:pt x="327" y="75"/>
                  </a:lnTo>
                  <a:lnTo>
                    <a:pt x="319" y="84"/>
                  </a:lnTo>
                  <a:lnTo>
                    <a:pt x="319" y="84"/>
                  </a:lnTo>
                  <a:lnTo>
                    <a:pt x="311" y="92"/>
                  </a:lnTo>
                  <a:lnTo>
                    <a:pt x="311" y="101"/>
                  </a:lnTo>
                  <a:lnTo>
                    <a:pt x="311" y="101"/>
                  </a:lnTo>
                  <a:lnTo>
                    <a:pt x="311" y="109"/>
                  </a:lnTo>
                  <a:lnTo>
                    <a:pt x="311" y="118"/>
                  </a:lnTo>
                  <a:lnTo>
                    <a:pt x="311" y="118"/>
                  </a:lnTo>
                  <a:lnTo>
                    <a:pt x="302" y="126"/>
                  </a:lnTo>
                  <a:lnTo>
                    <a:pt x="302" y="126"/>
                  </a:lnTo>
                  <a:lnTo>
                    <a:pt x="302" y="143"/>
                  </a:lnTo>
                  <a:lnTo>
                    <a:pt x="294" y="143"/>
                  </a:lnTo>
                  <a:lnTo>
                    <a:pt x="302" y="151"/>
                  </a:lnTo>
                  <a:lnTo>
                    <a:pt x="302" y="151"/>
                  </a:lnTo>
                  <a:lnTo>
                    <a:pt x="302" y="160"/>
                  </a:lnTo>
                  <a:lnTo>
                    <a:pt x="302" y="193"/>
                  </a:lnTo>
                  <a:lnTo>
                    <a:pt x="311" y="210"/>
                  </a:lnTo>
                  <a:lnTo>
                    <a:pt x="319" y="227"/>
                  </a:lnTo>
                  <a:lnTo>
                    <a:pt x="327" y="244"/>
                  </a:lnTo>
                  <a:lnTo>
                    <a:pt x="327" y="244"/>
                  </a:lnTo>
                  <a:lnTo>
                    <a:pt x="294" y="252"/>
                  </a:lnTo>
                  <a:lnTo>
                    <a:pt x="285" y="261"/>
                  </a:lnTo>
                  <a:lnTo>
                    <a:pt x="285" y="269"/>
                  </a:lnTo>
                  <a:lnTo>
                    <a:pt x="294" y="269"/>
                  </a:lnTo>
                  <a:lnTo>
                    <a:pt x="294" y="269"/>
                  </a:lnTo>
                  <a:lnTo>
                    <a:pt x="294" y="269"/>
                  </a:lnTo>
                  <a:lnTo>
                    <a:pt x="294" y="269"/>
                  </a:lnTo>
                  <a:lnTo>
                    <a:pt x="294" y="277"/>
                  </a:lnTo>
                  <a:lnTo>
                    <a:pt x="294" y="277"/>
                  </a:lnTo>
                  <a:lnTo>
                    <a:pt x="294" y="277"/>
                  </a:lnTo>
                  <a:lnTo>
                    <a:pt x="294" y="286"/>
                  </a:lnTo>
                  <a:lnTo>
                    <a:pt x="294" y="286"/>
                  </a:lnTo>
                  <a:lnTo>
                    <a:pt x="294" y="286"/>
                  </a:lnTo>
                  <a:lnTo>
                    <a:pt x="294" y="286"/>
                  </a:lnTo>
                  <a:lnTo>
                    <a:pt x="285" y="294"/>
                  </a:lnTo>
                  <a:lnTo>
                    <a:pt x="285" y="294"/>
                  </a:lnTo>
                  <a:lnTo>
                    <a:pt x="285" y="303"/>
                  </a:lnTo>
                  <a:lnTo>
                    <a:pt x="285" y="311"/>
                  </a:lnTo>
                  <a:lnTo>
                    <a:pt x="285" y="311"/>
                  </a:lnTo>
                  <a:lnTo>
                    <a:pt x="294" y="311"/>
                  </a:lnTo>
                  <a:lnTo>
                    <a:pt x="294" y="319"/>
                  </a:lnTo>
                  <a:lnTo>
                    <a:pt x="294" y="319"/>
                  </a:lnTo>
                  <a:lnTo>
                    <a:pt x="302" y="319"/>
                  </a:lnTo>
                  <a:lnTo>
                    <a:pt x="302" y="319"/>
                  </a:lnTo>
                  <a:lnTo>
                    <a:pt x="302" y="319"/>
                  </a:lnTo>
                  <a:lnTo>
                    <a:pt x="302" y="311"/>
                  </a:lnTo>
                  <a:lnTo>
                    <a:pt x="311" y="311"/>
                  </a:lnTo>
                  <a:lnTo>
                    <a:pt x="311" y="311"/>
                  </a:lnTo>
                  <a:lnTo>
                    <a:pt x="311" y="336"/>
                  </a:lnTo>
                  <a:lnTo>
                    <a:pt x="311" y="336"/>
                  </a:lnTo>
                  <a:lnTo>
                    <a:pt x="302" y="336"/>
                  </a:lnTo>
                  <a:lnTo>
                    <a:pt x="302" y="336"/>
                  </a:lnTo>
                  <a:lnTo>
                    <a:pt x="302" y="336"/>
                  </a:lnTo>
                  <a:lnTo>
                    <a:pt x="302" y="336"/>
                  </a:lnTo>
                  <a:lnTo>
                    <a:pt x="302" y="336"/>
                  </a:lnTo>
                  <a:lnTo>
                    <a:pt x="294" y="336"/>
                  </a:lnTo>
                  <a:lnTo>
                    <a:pt x="294" y="328"/>
                  </a:lnTo>
                  <a:lnTo>
                    <a:pt x="285" y="328"/>
                  </a:lnTo>
                  <a:lnTo>
                    <a:pt x="285" y="328"/>
                  </a:lnTo>
                  <a:lnTo>
                    <a:pt x="285" y="319"/>
                  </a:lnTo>
                  <a:lnTo>
                    <a:pt x="277" y="319"/>
                  </a:lnTo>
                  <a:lnTo>
                    <a:pt x="269" y="319"/>
                  </a:lnTo>
                  <a:lnTo>
                    <a:pt x="269" y="311"/>
                  </a:lnTo>
                  <a:lnTo>
                    <a:pt x="269" y="311"/>
                  </a:lnTo>
                  <a:lnTo>
                    <a:pt x="269" y="311"/>
                  </a:lnTo>
                  <a:lnTo>
                    <a:pt x="269" y="303"/>
                  </a:lnTo>
                  <a:lnTo>
                    <a:pt x="260" y="303"/>
                  </a:lnTo>
                  <a:lnTo>
                    <a:pt x="260" y="303"/>
                  </a:lnTo>
                  <a:lnTo>
                    <a:pt x="260" y="303"/>
                  </a:lnTo>
                  <a:lnTo>
                    <a:pt x="260" y="311"/>
                  </a:lnTo>
                  <a:lnTo>
                    <a:pt x="260" y="311"/>
                  </a:lnTo>
                  <a:lnTo>
                    <a:pt x="252" y="311"/>
                  </a:lnTo>
                  <a:lnTo>
                    <a:pt x="252" y="311"/>
                  </a:lnTo>
                  <a:lnTo>
                    <a:pt x="252" y="311"/>
                  </a:lnTo>
                  <a:lnTo>
                    <a:pt x="243" y="311"/>
                  </a:lnTo>
                  <a:lnTo>
                    <a:pt x="243" y="311"/>
                  </a:lnTo>
                  <a:lnTo>
                    <a:pt x="235" y="303"/>
                  </a:lnTo>
                  <a:lnTo>
                    <a:pt x="235" y="303"/>
                  </a:lnTo>
                  <a:lnTo>
                    <a:pt x="235" y="303"/>
                  </a:lnTo>
                  <a:lnTo>
                    <a:pt x="235" y="303"/>
                  </a:lnTo>
                  <a:lnTo>
                    <a:pt x="235" y="303"/>
                  </a:lnTo>
                  <a:lnTo>
                    <a:pt x="235" y="303"/>
                  </a:lnTo>
                  <a:lnTo>
                    <a:pt x="227" y="303"/>
                  </a:lnTo>
                  <a:lnTo>
                    <a:pt x="227" y="294"/>
                  </a:lnTo>
                  <a:lnTo>
                    <a:pt x="227" y="294"/>
                  </a:lnTo>
                  <a:lnTo>
                    <a:pt x="227" y="294"/>
                  </a:lnTo>
                  <a:lnTo>
                    <a:pt x="227" y="294"/>
                  </a:lnTo>
                  <a:lnTo>
                    <a:pt x="218" y="294"/>
                  </a:lnTo>
                  <a:lnTo>
                    <a:pt x="218" y="303"/>
                  </a:lnTo>
                  <a:lnTo>
                    <a:pt x="218" y="303"/>
                  </a:lnTo>
                  <a:lnTo>
                    <a:pt x="218" y="303"/>
                  </a:lnTo>
                  <a:lnTo>
                    <a:pt x="218" y="303"/>
                  </a:lnTo>
                  <a:lnTo>
                    <a:pt x="218" y="294"/>
                  </a:lnTo>
                  <a:lnTo>
                    <a:pt x="210" y="294"/>
                  </a:lnTo>
                  <a:lnTo>
                    <a:pt x="210" y="294"/>
                  </a:lnTo>
                  <a:lnTo>
                    <a:pt x="210" y="294"/>
                  </a:lnTo>
                  <a:lnTo>
                    <a:pt x="210" y="294"/>
                  </a:lnTo>
                  <a:lnTo>
                    <a:pt x="210" y="294"/>
                  </a:lnTo>
                  <a:lnTo>
                    <a:pt x="201" y="294"/>
                  </a:lnTo>
                  <a:lnTo>
                    <a:pt x="201" y="294"/>
                  </a:lnTo>
                  <a:lnTo>
                    <a:pt x="201" y="294"/>
                  </a:lnTo>
                  <a:lnTo>
                    <a:pt x="193" y="294"/>
                  </a:lnTo>
                  <a:lnTo>
                    <a:pt x="193" y="294"/>
                  </a:lnTo>
                  <a:lnTo>
                    <a:pt x="193" y="294"/>
                  </a:lnTo>
                  <a:lnTo>
                    <a:pt x="184" y="294"/>
                  </a:lnTo>
                  <a:lnTo>
                    <a:pt x="184" y="294"/>
                  </a:lnTo>
                  <a:lnTo>
                    <a:pt x="184" y="294"/>
                  </a:lnTo>
                  <a:lnTo>
                    <a:pt x="184" y="294"/>
                  </a:lnTo>
                  <a:lnTo>
                    <a:pt x="184" y="294"/>
                  </a:lnTo>
                  <a:lnTo>
                    <a:pt x="176" y="294"/>
                  </a:lnTo>
                  <a:lnTo>
                    <a:pt x="176" y="294"/>
                  </a:lnTo>
                  <a:lnTo>
                    <a:pt x="176" y="294"/>
                  </a:lnTo>
                  <a:lnTo>
                    <a:pt x="176" y="294"/>
                  </a:lnTo>
                  <a:lnTo>
                    <a:pt x="176" y="294"/>
                  </a:lnTo>
                  <a:lnTo>
                    <a:pt x="176" y="294"/>
                  </a:lnTo>
                  <a:lnTo>
                    <a:pt x="176" y="286"/>
                  </a:lnTo>
                  <a:lnTo>
                    <a:pt x="176" y="286"/>
                  </a:lnTo>
                  <a:lnTo>
                    <a:pt x="176" y="286"/>
                  </a:lnTo>
                  <a:lnTo>
                    <a:pt x="176" y="286"/>
                  </a:lnTo>
                  <a:lnTo>
                    <a:pt x="176" y="277"/>
                  </a:lnTo>
                  <a:lnTo>
                    <a:pt x="176" y="277"/>
                  </a:lnTo>
                  <a:lnTo>
                    <a:pt x="176" y="277"/>
                  </a:lnTo>
                  <a:lnTo>
                    <a:pt x="176" y="277"/>
                  </a:lnTo>
                  <a:lnTo>
                    <a:pt x="176" y="269"/>
                  </a:lnTo>
                  <a:lnTo>
                    <a:pt x="176" y="269"/>
                  </a:lnTo>
                  <a:lnTo>
                    <a:pt x="176" y="269"/>
                  </a:lnTo>
                  <a:lnTo>
                    <a:pt x="176" y="269"/>
                  </a:lnTo>
                  <a:lnTo>
                    <a:pt x="168" y="269"/>
                  </a:lnTo>
                  <a:lnTo>
                    <a:pt x="168" y="269"/>
                  </a:lnTo>
                  <a:lnTo>
                    <a:pt x="168" y="261"/>
                  </a:lnTo>
                  <a:lnTo>
                    <a:pt x="168" y="261"/>
                  </a:lnTo>
                  <a:lnTo>
                    <a:pt x="168" y="261"/>
                  </a:lnTo>
                  <a:lnTo>
                    <a:pt x="168" y="261"/>
                  </a:lnTo>
                  <a:lnTo>
                    <a:pt x="168" y="252"/>
                  </a:lnTo>
                  <a:lnTo>
                    <a:pt x="168" y="244"/>
                  </a:lnTo>
                  <a:lnTo>
                    <a:pt x="168" y="244"/>
                  </a:lnTo>
                  <a:lnTo>
                    <a:pt x="168" y="244"/>
                  </a:lnTo>
                  <a:lnTo>
                    <a:pt x="168" y="244"/>
                  </a:lnTo>
                  <a:lnTo>
                    <a:pt x="168" y="244"/>
                  </a:lnTo>
                  <a:lnTo>
                    <a:pt x="168" y="235"/>
                  </a:lnTo>
                  <a:lnTo>
                    <a:pt x="168" y="235"/>
                  </a:lnTo>
                  <a:lnTo>
                    <a:pt x="168" y="235"/>
                  </a:lnTo>
                  <a:lnTo>
                    <a:pt x="168" y="227"/>
                  </a:lnTo>
                  <a:lnTo>
                    <a:pt x="168" y="227"/>
                  </a:lnTo>
                  <a:lnTo>
                    <a:pt x="151" y="227"/>
                  </a:lnTo>
                  <a:lnTo>
                    <a:pt x="151" y="227"/>
                  </a:lnTo>
                  <a:lnTo>
                    <a:pt x="151" y="218"/>
                  </a:lnTo>
                  <a:lnTo>
                    <a:pt x="151" y="218"/>
                  </a:lnTo>
                  <a:lnTo>
                    <a:pt x="142" y="218"/>
                  </a:lnTo>
                  <a:lnTo>
                    <a:pt x="142" y="218"/>
                  </a:lnTo>
                  <a:lnTo>
                    <a:pt x="126" y="218"/>
                  </a:lnTo>
                  <a:lnTo>
                    <a:pt x="126" y="227"/>
                  </a:lnTo>
                  <a:lnTo>
                    <a:pt x="126" y="227"/>
                  </a:lnTo>
                  <a:lnTo>
                    <a:pt x="126" y="227"/>
                  </a:lnTo>
                  <a:lnTo>
                    <a:pt x="126" y="235"/>
                  </a:lnTo>
                  <a:lnTo>
                    <a:pt x="126" y="235"/>
                  </a:lnTo>
                  <a:lnTo>
                    <a:pt x="109" y="235"/>
                  </a:lnTo>
                  <a:lnTo>
                    <a:pt x="109" y="244"/>
                  </a:lnTo>
                  <a:lnTo>
                    <a:pt x="100" y="244"/>
                  </a:lnTo>
                  <a:lnTo>
                    <a:pt x="100" y="235"/>
                  </a:lnTo>
                  <a:lnTo>
                    <a:pt x="100" y="244"/>
                  </a:lnTo>
                  <a:lnTo>
                    <a:pt x="92" y="244"/>
                  </a:lnTo>
                  <a:lnTo>
                    <a:pt x="92" y="235"/>
                  </a:lnTo>
                  <a:lnTo>
                    <a:pt x="92" y="235"/>
                  </a:lnTo>
                  <a:lnTo>
                    <a:pt x="92" y="227"/>
                  </a:lnTo>
                  <a:lnTo>
                    <a:pt x="84" y="227"/>
                  </a:lnTo>
                  <a:lnTo>
                    <a:pt x="84" y="227"/>
                  </a:lnTo>
                  <a:lnTo>
                    <a:pt x="84" y="227"/>
                  </a:lnTo>
                  <a:lnTo>
                    <a:pt x="84" y="218"/>
                  </a:lnTo>
                  <a:lnTo>
                    <a:pt x="84" y="218"/>
                  </a:lnTo>
                  <a:lnTo>
                    <a:pt x="84" y="218"/>
                  </a:lnTo>
                  <a:lnTo>
                    <a:pt x="84" y="210"/>
                  </a:lnTo>
                  <a:lnTo>
                    <a:pt x="84" y="210"/>
                  </a:lnTo>
                  <a:lnTo>
                    <a:pt x="84" y="210"/>
                  </a:lnTo>
                  <a:lnTo>
                    <a:pt x="84" y="210"/>
                  </a:lnTo>
                  <a:lnTo>
                    <a:pt x="84" y="202"/>
                  </a:lnTo>
                  <a:lnTo>
                    <a:pt x="84" y="202"/>
                  </a:lnTo>
                  <a:lnTo>
                    <a:pt x="84" y="202"/>
                  </a:lnTo>
                  <a:lnTo>
                    <a:pt x="58" y="202"/>
                  </a:lnTo>
                  <a:lnTo>
                    <a:pt x="50" y="202"/>
                  </a:lnTo>
                  <a:lnTo>
                    <a:pt x="42" y="202"/>
                  </a:lnTo>
                  <a:lnTo>
                    <a:pt x="42" y="202"/>
                  </a:lnTo>
                  <a:lnTo>
                    <a:pt x="33" y="202"/>
                  </a:lnTo>
                  <a:lnTo>
                    <a:pt x="33" y="202"/>
                  </a:lnTo>
                  <a:lnTo>
                    <a:pt x="25" y="202"/>
                  </a:lnTo>
                  <a:lnTo>
                    <a:pt x="25" y="202"/>
                  </a:lnTo>
                  <a:lnTo>
                    <a:pt x="16" y="202"/>
                  </a:lnTo>
                  <a:lnTo>
                    <a:pt x="16" y="202"/>
                  </a:lnTo>
                  <a:lnTo>
                    <a:pt x="16" y="202"/>
                  </a:lnTo>
                  <a:lnTo>
                    <a:pt x="8" y="202"/>
                  </a:lnTo>
                  <a:lnTo>
                    <a:pt x="8" y="202"/>
                  </a:lnTo>
                  <a:lnTo>
                    <a:pt x="8" y="202"/>
                  </a:lnTo>
                  <a:lnTo>
                    <a:pt x="8" y="202"/>
                  </a:lnTo>
                  <a:lnTo>
                    <a:pt x="8" y="202"/>
                  </a:lnTo>
                  <a:lnTo>
                    <a:pt x="8" y="202"/>
                  </a:lnTo>
                  <a:lnTo>
                    <a:pt x="8" y="202"/>
                  </a:lnTo>
                  <a:lnTo>
                    <a:pt x="8" y="202"/>
                  </a:lnTo>
                  <a:lnTo>
                    <a:pt x="0" y="202"/>
                  </a:lnTo>
                  <a:lnTo>
                    <a:pt x="0" y="20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4"/>
            <p:cNvSpPr>
              <a:spLocks/>
            </p:cNvSpPr>
            <p:nvPr/>
          </p:nvSpPr>
          <p:spPr bwMode="auto">
            <a:xfrm>
              <a:off x="3805" y="3078"/>
              <a:ext cx="59" cy="143"/>
            </a:xfrm>
            <a:custGeom>
              <a:avLst/>
              <a:gdLst>
                <a:gd name="T0" fmla="*/ 8 w 59"/>
                <a:gd name="T1" fmla="*/ 0 h 143"/>
                <a:gd name="T2" fmla="*/ 8 w 59"/>
                <a:gd name="T3" fmla="*/ 8 h 143"/>
                <a:gd name="T4" fmla="*/ 17 w 59"/>
                <a:gd name="T5" fmla="*/ 8 h 143"/>
                <a:gd name="T6" fmla="*/ 17 w 59"/>
                <a:gd name="T7" fmla="*/ 8 h 143"/>
                <a:gd name="T8" fmla="*/ 17 w 59"/>
                <a:gd name="T9" fmla="*/ 8 h 143"/>
                <a:gd name="T10" fmla="*/ 25 w 59"/>
                <a:gd name="T11" fmla="*/ 8 h 143"/>
                <a:gd name="T12" fmla="*/ 25 w 59"/>
                <a:gd name="T13" fmla="*/ 16 h 143"/>
                <a:gd name="T14" fmla="*/ 34 w 59"/>
                <a:gd name="T15" fmla="*/ 50 h 143"/>
                <a:gd name="T16" fmla="*/ 34 w 59"/>
                <a:gd name="T17" fmla="*/ 75 h 143"/>
                <a:gd name="T18" fmla="*/ 42 w 59"/>
                <a:gd name="T19" fmla="*/ 75 h 143"/>
                <a:gd name="T20" fmla="*/ 42 w 59"/>
                <a:gd name="T21" fmla="*/ 84 h 143"/>
                <a:gd name="T22" fmla="*/ 50 w 59"/>
                <a:gd name="T23" fmla="*/ 92 h 143"/>
                <a:gd name="T24" fmla="*/ 59 w 59"/>
                <a:gd name="T25" fmla="*/ 100 h 143"/>
                <a:gd name="T26" fmla="*/ 59 w 59"/>
                <a:gd name="T27" fmla="*/ 100 h 143"/>
                <a:gd name="T28" fmla="*/ 50 w 59"/>
                <a:gd name="T29" fmla="*/ 109 h 143"/>
                <a:gd name="T30" fmla="*/ 50 w 59"/>
                <a:gd name="T31" fmla="*/ 109 h 143"/>
                <a:gd name="T32" fmla="*/ 50 w 59"/>
                <a:gd name="T33" fmla="*/ 109 h 143"/>
                <a:gd name="T34" fmla="*/ 50 w 59"/>
                <a:gd name="T35" fmla="*/ 117 h 143"/>
                <a:gd name="T36" fmla="*/ 50 w 59"/>
                <a:gd name="T37" fmla="*/ 126 h 143"/>
                <a:gd name="T38" fmla="*/ 42 w 59"/>
                <a:gd name="T39" fmla="*/ 126 h 143"/>
                <a:gd name="T40" fmla="*/ 42 w 59"/>
                <a:gd name="T41" fmla="*/ 134 h 143"/>
                <a:gd name="T42" fmla="*/ 42 w 59"/>
                <a:gd name="T43" fmla="*/ 143 h 143"/>
                <a:gd name="T44" fmla="*/ 42 w 59"/>
                <a:gd name="T45" fmla="*/ 143 h 143"/>
                <a:gd name="T46" fmla="*/ 34 w 59"/>
                <a:gd name="T47" fmla="*/ 134 h 143"/>
                <a:gd name="T48" fmla="*/ 34 w 59"/>
                <a:gd name="T49" fmla="*/ 134 h 143"/>
                <a:gd name="T50" fmla="*/ 25 w 59"/>
                <a:gd name="T51" fmla="*/ 126 h 143"/>
                <a:gd name="T52" fmla="*/ 25 w 59"/>
                <a:gd name="T53" fmla="*/ 117 h 143"/>
                <a:gd name="T54" fmla="*/ 25 w 59"/>
                <a:gd name="T55" fmla="*/ 117 h 143"/>
                <a:gd name="T56" fmla="*/ 34 w 59"/>
                <a:gd name="T57" fmla="*/ 109 h 143"/>
                <a:gd name="T58" fmla="*/ 34 w 59"/>
                <a:gd name="T59" fmla="*/ 100 h 143"/>
                <a:gd name="T60" fmla="*/ 25 w 59"/>
                <a:gd name="T61" fmla="*/ 92 h 143"/>
                <a:gd name="T62" fmla="*/ 17 w 59"/>
                <a:gd name="T63" fmla="*/ 92 h 143"/>
                <a:gd name="T64" fmla="*/ 17 w 59"/>
                <a:gd name="T65" fmla="*/ 92 h 143"/>
                <a:gd name="T66" fmla="*/ 17 w 59"/>
                <a:gd name="T67" fmla="*/ 92 h 143"/>
                <a:gd name="T68" fmla="*/ 8 w 59"/>
                <a:gd name="T69" fmla="*/ 92 h 143"/>
                <a:gd name="T70" fmla="*/ 8 w 59"/>
                <a:gd name="T71" fmla="*/ 84 h 143"/>
                <a:gd name="T72" fmla="*/ 0 w 59"/>
                <a:gd name="T73" fmla="*/ 84 h 143"/>
                <a:gd name="T74" fmla="*/ 0 w 59"/>
                <a:gd name="T75" fmla="*/ 75 h 143"/>
                <a:gd name="T76" fmla="*/ 8 w 59"/>
                <a:gd name="T77" fmla="*/ 75 h 143"/>
                <a:gd name="T78" fmla="*/ 8 w 59"/>
                <a:gd name="T79" fmla="*/ 67 h 143"/>
                <a:gd name="T80" fmla="*/ 8 w 59"/>
                <a:gd name="T81" fmla="*/ 67 h 143"/>
                <a:gd name="T82" fmla="*/ 8 w 59"/>
                <a:gd name="T83" fmla="*/ 58 h 143"/>
                <a:gd name="T84" fmla="*/ 17 w 59"/>
                <a:gd name="T85" fmla="*/ 58 h 143"/>
                <a:gd name="T86" fmla="*/ 17 w 59"/>
                <a:gd name="T87" fmla="*/ 58 h 143"/>
                <a:gd name="T88" fmla="*/ 8 w 59"/>
                <a:gd name="T89" fmla="*/ 50 h 143"/>
                <a:gd name="T90" fmla="*/ 8 w 59"/>
                <a:gd name="T91" fmla="*/ 50 h 143"/>
                <a:gd name="T92" fmla="*/ 8 w 59"/>
                <a:gd name="T93" fmla="*/ 42 h 143"/>
                <a:gd name="T94" fmla="*/ 8 w 59"/>
                <a:gd name="T95" fmla="*/ 42 h 143"/>
                <a:gd name="T96" fmla="*/ 8 w 59"/>
                <a:gd name="T97" fmla="*/ 33 h 143"/>
                <a:gd name="T98" fmla="*/ 17 w 59"/>
                <a:gd name="T99" fmla="*/ 25 h 143"/>
                <a:gd name="T100" fmla="*/ 17 w 59"/>
                <a:gd name="T101" fmla="*/ 25 h 143"/>
                <a:gd name="T102" fmla="*/ 17 w 59"/>
                <a:gd name="T103" fmla="*/ 16 h 143"/>
                <a:gd name="T104" fmla="*/ 8 w 59"/>
                <a:gd name="T105" fmla="*/ 16 h 143"/>
                <a:gd name="T106" fmla="*/ 17 w 59"/>
                <a:gd name="T107" fmla="*/ 8 h 143"/>
                <a:gd name="T108" fmla="*/ 8 w 59"/>
                <a:gd name="T109" fmla="*/ 8 h 143"/>
                <a:gd name="T110" fmla="*/ 8 w 59"/>
                <a:gd name="T111"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 h="143">
                  <a:moveTo>
                    <a:pt x="8" y="0"/>
                  </a:moveTo>
                  <a:lnTo>
                    <a:pt x="8" y="0"/>
                  </a:lnTo>
                  <a:lnTo>
                    <a:pt x="8" y="0"/>
                  </a:lnTo>
                  <a:lnTo>
                    <a:pt x="8" y="8"/>
                  </a:lnTo>
                  <a:lnTo>
                    <a:pt x="8" y="8"/>
                  </a:lnTo>
                  <a:lnTo>
                    <a:pt x="17" y="8"/>
                  </a:lnTo>
                  <a:lnTo>
                    <a:pt x="17" y="8"/>
                  </a:lnTo>
                  <a:lnTo>
                    <a:pt x="17" y="8"/>
                  </a:lnTo>
                  <a:lnTo>
                    <a:pt x="17" y="8"/>
                  </a:lnTo>
                  <a:lnTo>
                    <a:pt x="17" y="8"/>
                  </a:lnTo>
                  <a:lnTo>
                    <a:pt x="17" y="8"/>
                  </a:lnTo>
                  <a:lnTo>
                    <a:pt x="25" y="8"/>
                  </a:lnTo>
                  <a:lnTo>
                    <a:pt x="25" y="8"/>
                  </a:lnTo>
                  <a:lnTo>
                    <a:pt x="25" y="16"/>
                  </a:lnTo>
                  <a:lnTo>
                    <a:pt x="34" y="25"/>
                  </a:lnTo>
                  <a:lnTo>
                    <a:pt x="34" y="50"/>
                  </a:lnTo>
                  <a:lnTo>
                    <a:pt x="25" y="58"/>
                  </a:lnTo>
                  <a:lnTo>
                    <a:pt x="34" y="75"/>
                  </a:lnTo>
                  <a:lnTo>
                    <a:pt x="34" y="75"/>
                  </a:lnTo>
                  <a:lnTo>
                    <a:pt x="42" y="75"/>
                  </a:lnTo>
                  <a:lnTo>
                    <a:pt x="42" y="84"/>
                  </a:lnTo>
                  <a:lnTo>
                    <a:pt x="42" y="84"/>
                  </a:lnTo>
                  <a:lnTo>
                    <a:pt x="50" y="84"/>
                  </a:lnTo>
                  <a:lnTo>
                    <a:pt x="50" y="92"/>
                  </a:lnTo>
                  <a:lnTo>
                    <a:pt x="50" y="92"/>
                  </a:lnTo>
                  <a:lnTo>
                    <a:pt x="59" y="100"/>
                  </a:lnTo>
                  <a:lnTo>
                    <a:pt x="59" y="100"/>
                  </a:lnTo>
                  <a:lnTo>
                    <a:pt x="59" y="100"/>
                  </a:lnTo>
                  <a:lnTo>
                    <a:pt x="50" y="100"/>
                  </a:lnTo>
                  <a:lnTo>
                    <a:pt x="50" y="109"/>
                  </a:lnTo>
                  <a:lnTo>
                    <a:pt x="50" y="109"/>
                  </a:lnTo>
                  <a:lnTo>
                    <a:pt x="50" y="109"/>
                  </a:lnTo>
                  <a:lnTo>
                    <a:pt x="50" y="109"/>
                  </a:lnTo>
                  <a:lnTo>
                    <a:pt x="50" y="109"/>
                  </a:lnTo>
                  <a:lnTo>
                    <a:pt x="50" y="109"/>
                  </a:lnTo>
                  <a:lnTo>
                    <a:pt x="50" y="117"/>
                  </a:lnTo>
                  <a:lnTo>
                    <a:pt x="50" y="117"/>
                  </a:lnTo>
                  <a:lnTo>
                    <a:pt x="50" y="126"/>
                  </a:lnTo>
                  <a:lnTo>
                    <a:pt x="42" y="126"/>
                  </a:lnTo>
                  <a:lnTo>
                    <a:pt x="42" y="126"/>
                  </a:lnTo>
                  <a:lnTo>
                    <a:pt x="42" y="134"/>
                  </a:lnTo>
                  <a:lnTo>
                    <a:pt x="42" y="134"/>
                  </a:lnTo>
                  <a:lnTo>
                    <a:pt x="42" y="143"/>
                  </a:lnTo>
                  <a:lnTo>
                    <a:pt x="42" y="143"/>
                  </a:lnTo>
                  <a:lnTo>
                    <a:pt x="42" y="143"/>
                  </a:lnTo>
                  <a:lnTo>
                    <a:pt x="42" y="143"/>
                  </a:lnTo>
                  <a:lnTo>
                    <a:pt x="42" y="143"/>
                  </a:lnTo>
                  <a:lnTo>
                    <a:pt x="34" y="134"/>
                  </a:lnTo>
                  <a:lnTo>
                    <a:pt x="34" y="134"/>
                  </a:lnTo>
                  <a:lnTo>
                    <a:pt x="34" y="134"/>
                  </a:lnTo>
                  <a:lnTo>
                    <a:pt x="34" y="134"/>
                  </a:lnTo>
                  <a:lnTo>
                    <a:pt x="25" y="126"/>
                  </a:lnTo>
                  <a:lnTo>
                    <a:pt x="25" y="126"/>
                  </a:lnTo>
                  <a:lnTo>
                    <a:pt x="25" y="117"/>
                  </a:lnTo>
                  <a:lnTo>
                    <a:pt x="25" y="117"/>
                  </a:lnTo>
                  <a:lnTo>
                    <a:pt x="25" y="117"/>
                  </a:lnTo>
                  <a:lnTo>
                    <a:pt x="25" y="109"/>
                  </a:lnTo>
                  <a:lnTo>
                    <a:pt x="34" y="109"/>
                  </a:lnTo>
                  <a:lnTo>
                    <a:pt x="34" y="100"/>
                  </a:lnTo>
                  <a:lnTo>
                    <a:pt x="34" y="100"/>
                  </a:lnTo>
                  <a:lnTo>
                    <a:pt x="34" y="92"/>
                  </a:lnTo>
                  <a:lnTo>
                    <a:pt x="25" y="92"/>
                  </a:lnTo>
                  <a:lnTo>
                    <a:pt x="25" y="92"/>
                  </a:lnTo>
                  <a:lnTo>
                    <a:pt x="17" y="92"/>
                  </a:lnTo>
                  <a:lnTo>
                    <a:pt x="17" y="92"/>
                  </a:lnTo>
                  <a:lnTo>
                    <a:pt x="17" y="92"/>
                  </a:lnTo>
                  <a:lnTo>
                    <a:pt x="17" y="92"/>
                  </a:lnTo>
                  <a:lnTo>
                    <a:pt x="17" y="92"/>
                  </a:lnTo>
                  <a:lnTo>
                    <a:pt x="8" y="92"/>
                  </a:lnTo>
                  <a:lnTo>
                    <a:pt x="8" y="92"/>
                  </a:lnTo>
                  <a:lnTo>
                    <a:pt x="8" y="84"/>
                  </a:lnTo>
                  <a:lnTo>
                    <a:pt x="8" y="84"/>
                  </a:lnTo>
                  <a:lnTo>
                    <a:pt x="8" y="84"/>
                  </a:lnTo>
                  <a:lnTo>
                    <a:pt x="0" y="84"/>
                  </a:lnTo>
                  <a:lnTo>
                    <a:pt x="0" y="75"/>
                  </a:lnTo>
                  <a:lnTo>
                    <a:pt x="0" y="75"/>
                  </a:lnTo>
                  <a:lnTo>
                    <a:pt x="0" y="75"/>
                  </a:lnTo>
                  <a:lnTo>
                    <a:pt x="8" y="75"/>
                  </a:lnTo>
                  <a:lnTo>
                    <a:pt x="8" y="67"/>
                  </a:lnTo>
                  <a:lnTo>
                    <a:pt x="8" y="67"/>
                  </a:lnTo>
                  <a:lnTo>
                    <a:pt x="8" y="67"/>
                  </a:lnTo>
                  <a:lnTo>
                    <a:pt x="8" y="67"/>
                  </a:lnTo>
                  <a:lnTo>
                    <a:pt x="8" y="67"/>
                  </a:lnTo>
                  <a:lnTo>
                    <a:pt x="8" y="58"/>
                  </a:lnTo>
                  <a:lnTo>
                    <a:pt x="8" y="58"/>
                  </a:lnTo>
                  <a:lnTo>
                    <a:pt x="17" y="58"/>
                  </a:lnTo>
                  <a:lnTo>
                    <a:pt x="17" y="58"/>
                  </a:lnTo>
                  <a:lnTo>
                    <a:pt x="17" y="58"/>
                  </a:lnTo>
                  <a:lnTo>
                    <a:pt x="17" y="58"/>
                  </a:lnTo>
                  <a:lnTo>
                    <a:pt x="8" y="50"/>
                  </a:lnTo>
                  <a:lnTo>
                    <a:pt x="8" y="50"/>
                  </a:lnTo>
                  <a:lnTo>
                    <a:pt x="8" y="50"/>
                  </a:lnTo>
                  <a:lnTo>
                    <a:pt x="17" y="50"/>
                  </a:lnTo>
                  <a:lnTo>
                    <a:pt x="8" y="42"/>
                  </a:lnTo>
                  <a:lnTo>
                    <a:pt x="17" y="42"/>
                  </a:lnTo>
                  <a:lnTo>
                    <a:pt x="8" y="42"/>
                  </a:lnTo>
                  <a:lnTo>
                    <a:pt x="8" y="42"/>
                  </a:lnTo>
                  <a:lnTo>
                    <a:pt x="8" y="33"/>
                  </a:lnTo>
                  <a:lnTo>
                    <a:pt x="8" y="33"/>
                  </a:lnTo>
                  <a:lnTo>
                    <a:pt x="17" y="25"/>
                  </a:lnTo>
                  <a:lnTo>
                    <a:pt x="17" y="25"/>
                  </a:lnTo>
                  <a:lnTo>
                    <a:pt x="17" y="25"/>
                  </a:lnTo>
                  <a:lnTo>
                    <a:pt x="17" y="25"/>
                  </a:lnTo>
                  <a:lnTo>
                    <a:pt x="17" y="16"/>
                  </a:lnTo>
                  <a:lnTo>
                    <a:pt x="8" y="16"/>
                  </a:lnTo>
                  <a:lnTo>
                    <a:pt x="8" y="16"/>
                  </a:lnTo>
                  <a:lnTo>
                    <a:pt x="17" y="8"/>
                  </a:lnTo>
                  <a:lnTo>
                    <a:pt x="17" y="8"/>
                  </a:lnTo>
                  <a:lnTo>
                    <a:pt x="8" y="8"/>
                  </a:lnTo>
                  <a:lnTo>
                    <a:pt x="8" y="8"/>
                  </a:lnTo>
                  <a:lnTo>
                    <a:pt x="8" y="8"/>
                  </a:lnTo>
                  <a:lnTo>
                    <a:pt x="8" y="8"/>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45"/>
            <p:cNvSpPr>
              <a:spLocks/>
            </p:cNvSpPr>
            <p:nvPr/>
          </p:nvSpPr>
          <p:spPr bwMode="auto">
            <a:xfrm>
              <a:off x="3612" y="3061"/>
              <a:ext cx="210" cy="176"/>
            </a:xfrm>
            <a:custGeom>
              <a:avLst/>
              <a:gdLst>
                <a:gd name="T0" fmla="*/ 42 w 210"/>
                <a:gd name="T1" fmla="*/ 50 h 176"/>
                <a:gd name="T2" fmla="*/ 50 w 210"/>
                <a:gd name="T3" fmla="*/ 59 h 176"/>
                <a:gd name="T4" fmla="*/ 59 w 210"/>
                <a:gd name="T5" fmla="*/ 50 h 176"/>
                <a:gd name="T6" fmla="*/ 67 w 210"/>
                <a:gd name="T7" fmla="*/ 59 h 176"/>
                <a:gd name="T8" fmla="*/ 67 w 210"/>
                <a:gd name="T9" fmla="*/ 59 h 176"/>
                <a:gd name="T10" fmla="*/ 84 w 210"/>
                <a:gd name="T11" fmla="*/ 67 h 176"/>
                <a:gd name="T12" fmla="*/ 92 w 210"/>
                <a:gd name="T13" fmla="*/ 67 h 176"/>
                <a:gd name="T14" fmla="*/ 101 w 210"/>
                <a:gd name="T15" fmla="*/ 59 h 176"/>
                <a:gd name="T16" fmla="*/ 101 w 210"/>
                <a:gd name="T17" fmla="*/ 75 h 176"/>
                <a:gd name="T18" fmla="*/ 117 w 210"/>
                <a:gd name="T19" fmla="*/ 84 h 176"/>
                <a:gd name="T20" fmla="*/ 134 w 210"/>
                <a:gd name="T21" fmla="*/ 92 h 176"/>
                <a:gd name="T22" fmla="*/ 143 w 210"/>
                <a:gd name="T23" fmla="*/ 92 h 176"/>
                <a:gd name="T24" fmla="*/ 134 w 210"/>
                <a:gd name="T25" fmla="*/ 67 h 176"/>
                <a:gd name="T26" fmla="*/ 126 w 210"/>
                <a:gd name="T27" fmla="*/ 75 h 176"/>
                <a:gd name="T28" fmla="*/ 117 w 210"/>
                <a:gd name="T29" fmla="*/ 67 h 176"/>
                <a:gd name="T30" fmla="*/ 126 w 210"/>
                <a:gd name="T31" fmla="*/ 42 h 176"/>
                <a:gd name="T32" fmla="*/ 126 w 210"/>
                <a:gd name="T33" fmla="*/ 33 h 176"/>
                <a:gd name="T34" fmla="*/ 126 w 210"/>
                <a:gd name="T35" fmla="*/ 25 h 176"/>
                <a:gd name="T36" fmla="*/ 117 w 210"/>
                <a:gd name="T37" fmla="*/ 17 h 176"/>
                <a:gd name="T38" fmla="*/ 168 w 210"/>
                <a:gd name="T39" fmla="*/ 0 h 176"/>
                <a:gd name="T40" fmla="*/ 176 w 210"/>
                <a:gd name="T41" fmla="*/ 8 h 176"/>
                <a:gd name="T42" fmla="*/ 193 w 210"/>
                <a:gd name="T43" fmla="*/ 8 h 176"/>
                <a:gd name="T44" fmla="*/ 201 w 210"/>
                <a:gd name="T45" fmla="*/ 17 h 176"/>
                <a:gd name="T46" fmla="*/ 201 w 210"/>
                <a:gd name="T47" fmla="*/ 25 h 176"/>
                <a:gd name="T48" fmla="*/ 201 w 210"/>
                <a:gd name="T49" fmla="*/ 33 h 176"/>
                <a:gd name="T50" fmla="*/ 210 w 210"/>
                <a:gd name="T51" fmla="*/ 42 h 176"/>
                <a:gd name="T52" fmla="*/ 201 w 210"/>
                <a:gd name="T53" fmla="*/ 50 h 176"/>
                <a:gd name="T54" fmla="*/ 201 w 210"/>
                <a:gd name="T55" fmla="*/ 59 h 176"/>
                <a:gd name="T56" fmla="*/ 201 w 210"/>
                <a:gd name="T57" fmla="*/ 67 h 176"/>
                <a:gd name="T58" fmla="*/ 210 w 210"/>
                <a:gd name="T59" fmla="*/ 75 h 176"/>
                <a:gd name="T60" fmla="*/ 201 w 210"/>
                <a:gd name="T61" fmla="*/ 84 h 176"/>
                <a:gd name="T62" fmla="*/ 201 w 210"/>
                <a:gd name="T63" fmla="*/ 92 h 176"/>
                <a:gd name="T64" fmla="*/ 193 w 210"/>
                <a:gd name="T65" fmla="*/ 101 h 176"/>
                <a:gd name="T66" fmla="*/ 193 w 210"/>
                <a:gd name="T67" fmla="*/ 109 h 176"/>
                <a:gd name="T68" fmla="*/ 159 w 210"/>
                <a:gd name="T69" fmla="*/ 117 h 176"/>
                <a:gd name="T70" fmla="*/ 151 w 210"/>
                <a:gd name="T71" fmla="*/ 134 h 176"/>
                <a:gd name="T72" fmla="*/ 143 w 210"/>
                <a:gd name="T73" fmla="*/ 134 h 176"/>
                <a:gd name="T74" fmla="*/ 134 w 210"/>
                <a:gd name="T75" fmla="*/ 134 h 176"/>
                <a:gd name="T76" fmla="*/ 126 w 210"/>
                <a:gd name="T77" fmla="*/ 143 h 176"/>
                <a:gd name="T78" fmla="*/ 117 w 210"/>
                <a:gd name="T79" fmla="*/ 143 h 176"/>
                <a:gd name="T80" fmla="*/ 92 w 210"/>
                <a:gd name="T81" fmla="*/ 176 h 176"/>
                <a:gd name="T82" fmla="*/ 84 w 210"/>
                <a:gd name="T83" fmla="*/ 168 h 176"/>
                <a:gd name="T84" fmla="*/ 75 w 210"/>
                <a:gd name="T85" fmla="*/ 168 h 176"/>
                <a:gd name="T86" fmla="*/ 67 w 210"/>
                <a:gd name="T87" fmla="*/ 168 h 176"/>
                <a:gd name="T88" fmla="*/ 50 w 210"/>
                <a:gd name="T89" fmla="*/ 168 h 176"/>
                <a:gd name="T90" fmla="*/ 50 w 210"/>
                <a:gd name="T91" fmla="*/ 168 h 176"/>
                <a:gd name="T92" fmla="*/ 25 w 210"/>
                <a:gd name="T93" fmla="*/ 168 h 176"/>
                <a:gd name="T94" fmla="*/ 16 w 210"/>
                <a:gd name="T95" fmla="*/ 160 h 176"/>
                <a:gd name="T96" fmla="*/ 8 w 210"/>
                <a:gd name="T97" fmla="*/ 151 h 176"/>
                <a:gd name="T98" fmla="*/ 0 w 210"/>
                <a:gd name="T99" fmla="*/ 143 h 176"/>
                <a:gd name="T100" fmla="*/ 42 w 210"/>
                <a:gd name="T101" fmla="*/ 75 h 176"/>
                <a:gd name="T102" fmla="*/ 42 w 210"/>
                <a:gd name="T103" fmla="*/ 67 h 176"/>
                <a:gd name="T104" fmla="*/ 42 w 210"/>
                <a:gd name="T105"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176">
                  <a:moveTo>
                    <a:pt x="42" y="50"/>
                  </a:moveTo>
                  <a:lnTo>
                    <a:pt x="42" y="50"/>
                  </a:lnTo>
                  <a:lnTo>
                    <a:pt x="42" y="50"/>
                  </a:lnTo>
                  <a:lnTo>
                    <a:pt x="42" y="50"/>
                  </a:lnTo>
                  <a:lnTo>
                    <a:pt x="50" y="50"/>
                  </a:lnTo>
                  <a:lnTo>
                    <a:pt x="50" y="59"/>
                  </a:lnTo>
                  <a:lnTo>
                    <a:pt x="50" y="59"/>
                  </a:lnTo>
                  <a:lnTo>
                    <a:pt x="50" y="59"/>
                  </a:lnTo>
                  <a:lnTo>
                    <a:pt x="50" y="59"/>
                  </a:lnTo>
                  <a:lnTo>
                    <a:pt x="50" y="50"/>
                  </a:lnTo>
                  <a:lnTo>
                    <a:pt x="59" y="50"/>
                  </a:lnTo>
                  <a:lnTo>
                    <a:pt x="59" y="50"/>
                  </a:lnTo>
                  <a:lnTo>
                    <a:pt x="59" y="50"/>
                  </a:lnTo>
                  <a:lnTo>
                    <a:pt x="59" y="50"/>
                  </a:lnTo>
                  <a:lnTo>
                    <a:pt x="59" y="59"/>
                  </a:lnTo>
                  <a:lnTo>
                    <a:pt x="67" y="59"/>
                  </a:lnTo>
                  <a:lnTo>
                    <a:pt x="67" y="59"/>
                  </a:lnTo>
                  <a:lnTo>
                    <a:pt x="67" y="59"/>
                  </a:lnTo>
                  <a:lnTo>
                    <a:pt x="67" y="59"/>
                  </a:lnTo>
                  <a:lnTo>
                    <a:pt x="67" y="59"/>
                  </a:lnTo>
                  <a:lnTo>
                    <a:pt x="67" y="59"/>
                  </a:lnTo>
                  <a:lnTo>
                    <a:pt x="75" y="67"/>
                  </a:lnTo>
                  <a:lnTo>
                    <a:pt x="75" y="67"/>
                  </a:lnTo>
                  <a:lnTo>
                    <a:pt x="84" y="67"/>
                  </a:lnTo>
                  <a:lnTo>
                    <a:pt x="84" y="67"/>
                  </a:lnTo>
                  <a:lnTo>
                    <a:pt x="84" y="67"/>
                  </a:lnTo>
                  <a:lnTo>
                    <a:pt x="92" y="67"/>
                  </a:lnTo>
                  <a:lnTo>
                    <a:pt x="92" y="67"/>
                  </a:lnTo>
                  <a:lnTo>
                    <a:pt x="92" y="59"/>
                  </a:lnTo>
                  <a:lnTo>
                    <a:pt x="92" y="59"/>
                  </a:lnTo>
                  <a:lnTo>
                    <a:pt x="92" y="59"/>
                  </a:lnTo>
                  <a:lnTo>
                    <a:pt x="101" y="59"/>
                  </a:lnTo>
                  <a:lnTo>
                    <a:pt x="101" y="67"/>
                  </a:lnTo>
                  <a:lnTo>
                    <a:pt x="101" y="67"/>
                  </a:lnTo>
                  <a:lnTo>
                    <a:pt x="101" y="67"/>
                  </a:lnTo>
                  <a:lnTo>
                    <a:pt x="101" y="75"/>
                  </a:lnTo>
                  <a:lnTo>
                    <a:pt x="109" y="75"/>
                  </a:lnTo>
                  <a:lnTo>
                    <a:pt x="117" y="75"/>
                  </a:lnTo>
                  <a:lnTo>
                    <a:pt x="117" y="84"/>
                  </a:lnTo>
                  <a:lnTo>
                    <a:pt x="117" y="84"/>
                  </a:lnTo>
                  <a:lnTo>
                    <a:pt x="126" y="84"/>
                  </a:lnTo>
                  <a:lnTo>
                    <a:pt x="126" y="92"/>
                  </a:lnTo>
                  <a:lnTo>
                    <a:pt x="134" y="92"/>
                  </a:lnTo>
                  <a:lnTo>
                    <a:pt x="134" y="92"/>
                  </a:lnTo>
                  <a:lnTo>
                    <a:pt x="134" y="92"/>
                  </a:lnTo>
                  <a:lnTo>
                    <a:pt x="134" y="92"/>
                  </a:lnTo>
                  <a:lnTo>
                    <a:pt x="134" y="92"/>
                  </a:lnTo>
                  <a:lnTo>
                    <a:pt x="143" y="92"/>
                  </a:lnTo>
                  <a:lnTo>
                    <a:pt x="143" y="92"/>
                  </a:lnTo>
                  <a:lnTo>
                    <a:pt x="143" y="67"/>
                  </a:lnTo>
                  <a:lnTo>
                    <a:pt x="143" y="67"/>
                  </a:lnTo>
                  <a:lnTo>
                    <a:pt x="134" y="67"/>
                  </a:lnTo>
                  <a:lnTo>
                    <a:pt x="134" y="75"/>
                  </a:lnTo>
                  <a:lnTo>
                    <a:pt x="134" y="75"/>
                  </a:lnTo>
                  <a:lnTo>
                    <a:pt x="134" y="75"/>
                  </a:lnTo>
                  <a:lnTo>
                    <a:pt x="126" y="75"/>
                  </a:lnTo>
                  <a:lnTo>
                    <a:pt x="126" y="75"/>
                  </a:lnTo>
                  <a:lnTo>
                    <a:pt x="126" y="67"/>
                  </a:lnTo>
                  <a:lnTo>
                    <a:pt x="117" y="67"/>
                  </a:lnTo>
                  <a:lnTo>
                    <a:pt x="117" y="67"/>
                  </a:lnTo>
                  <a:lnTo>
                    <a:pt x="117" y="59"/>
                  </a:lnTo>
                  <a:lnTo>
                    <a:pt x="117" y="50"/>
                  </a:lnTo>
                  <a:lnTo>
                    <a:pt x="117" y="50"/>
                  </a:lnTo>
                  <a:lnTo>
                    <a:pt x="126" y="42"/>
                  </a:lnTo>
                  <a:lnTo>
                    <a:pt x="126" y="42"/>
                  </a:lnTo>
                  <a:lnTo>
                    <a:pt x="126" y="42"/>
                  </a:lnTo>
                  <a:lnTo>
                    <a:pt x="126" y="42"/>
                  </a:lnTo>
                  <a:lnTo>
                    <a:pt x="126" y="33"/>
                  </a:lnTo>
                  <a:lnTo>
                    <a:pt x="126" y="33"/>
                  </a:lnTo>
                  <a:lnTo>
                    <a:pt x="126" y="33"/>
                  </a:lnTo>
                  <a:lnTo>
                    <a:pt x="126" y="25"/>
                  </a:lnTo>
                  <a:lnTo>
                    <a:pt x="126" y="25"/>
                  </a:lnTo>
                  <a:lnTo>
                    <a:pt x="126" y="25"/>
                  </a:lnTo>
                  <a:lnTo>
                    <a:pt x="126" y="25"/>
                  </a:lnTo>
                  <a:lnTo>
                    <a:pt x="117" y="25"/>
                  </a:lnTo>
                  <a:lnTo>
                    <a:pt x="117" y="17"/>
                  </a:lnTo>
                  <a:lnTo>
                    <a:pt x="126" y="8"/>
                  </a:lnTo>
                  <a:lnTo>
                    <a:pt x="159" y="0"/>
                  </a:lnTo>
                  <a:lnTo>
                    <a:pt x="168" y="0"/>
                  </a:lnTo>
                  <a:lnTo>
                    <a:pt x="168" y="0"/>
                  </a:lnTo>
                  <a:lnTo>
                    <a:pt x="168" y="0"/>
                  </a:lnTo>
                  <a:lnTo>
                    <a:pt x="168" y="0"/>
                  </a:lnTo>
                  <a:lnTo>
                    <a:pt x="176" y="8"/>
                  </a:lnTo>
                  <a:lnTo>
                    <a:pt x="176" y="8"/>
                  </a:lnTo>
                  <a:lnTo>
                    <a:pt x="176" y="8"/>
                  </a:lnTo>
                  <a:lnTo>
                    <a:pt x="176" y="8"/>
                  </a:lnTo>
                  <a:lnTo>
                    <a:pt x="185" y="8"/>
                  </a:lnTo>
                  <a:lnTo>
                    <a:pt x="193" y="8"/>
                  </a:lnTo>
                  <a:lnTo>
                    <a:pt x="193" y="17"/>
                  </a:lnTo>
                  <a:lnTo>
                    <a:pt x="193" y="17"/>
                  </a:lnTo>
                  <a:lnTo>
                    <a:pt x="193" y="17"/>
                  </a:lnTo>
                  <a:lnTo>
                    <a:pt x="201" y="17"/>
                  </a:lnTo>
                  <a:lnTo>
                    <a:pt x="201" y="17"/>
                  </a:lnTo>
                  <a:lnTo>
                    <a:pt x="201" y="25"/>
                  </a:lnTo>
                  <a:lnTo>
                    <a:pt x="201" y="25"/>
                  </a:lnTo>
                  <a:lnTo>
                    <a:pt x="201" y="25"/>
                  </a:lnTo>
                  <a:lnTo>
                    <a:pt x="201" y="25"/>
                  </a:lnTo>
                  <a:lnTo>
                    <a:pt x="210" y="25"/>
                  </a:lnTo>
                  <a:lnTo>
                    <a:pt x="210" y="25"/>
                  </a:lnTo>
                  <a:lnTo>
                    <a:pt x="201" y="33"/>
                  </a:lnTo>
                  <a:lnTo>
                    <a:pt x="201" y="33"/>
                  </a:lnTo>
                  <a:lnTo>
                    <a:pt x="210" y="33"/>
                  </a:lnTo>
                  <a:lnTo>
                    <a:pt x="210" y="42"/>
                  </a:lnTo>
                  <a:lnTo>
                    <a:pt x="210" y="42"/>
                  </a:lnTo>
                  <a:lnTo>
                    <a:pt x="210" y="42"/>
                  </a:lnTo>
                  <a:lnTo>
                    <a:pt x="210" y="42"/>
                  </a:lnTo>
                  <a:lnTo>
                    <a:pt x="201" y="50"/>
                  </a:lnTo>
                  <a:lnTo>
                    <a:pt x="201" y="50"/>
                  </a:lnTo>
                  <a:lnTo>
                    <a:pt x="201" y="59"/>
                  </a:lnTo>
                  <a:lnTo>
                    <a:pt x="201" y="59"/>
                  </a:lnTo>
                  <a:lnTo>
                    <a:pt x="210" y="59"/>
                  </a:lnTo>
                  <a:lnTo>
                    <a:pt x="201" y="59"/>
                  </a:lnTo>
                  <a:lnTo>
                    <a:pt x="210" y="67"/>
                  </a:lnTo>
                  <a:lnTo>
                    <a:pt x="201" y="67"/>
                  </a:lnTo>
                  <a:lnTo>
                    <a:pt x="201" y="67"/>
                  </a:lnTo>
                  <a:lnTo>
                    <a:pt x="201" y="67"/>
                  </a:lnTo>
                  <a:lnTo>
                    <a:pt x="210" y="75"/>
                  </a:lnTo>
                  <a:lnTo>
                    <a:pt x="210" y="75"/>
                  </a:lnTo>
                  <a:lnTo>
                    <a:pt x="210" y="75"/>
                  </a:lnTo>
                  <a:lnTo>
                    <a:pt x="210" y="75"/>
                  </a:lnTo>
                  <a:lnTo>
                    <a:pt x="201" y="75"/>
                  </a:lnTo>
                  <a:lnTo>
                    <a:pt x="201" y="75"/>
                  </a:lnTo>
                  <a:lnTo>
                    <a:pt x="201" y="84"/>
                  </a:lnTo>
                  <a:lnTo>
                    <a:pt x="201" y="84"/>
                  </a:lnTo>
                  <a:lnTo>
                    <a:pt x="201" y="84"/>
                  </a:lnTo>
                  <a:lnTo>
                    <a:pt x="201" y="84"/>
                  </a:lnTo>
                  <a:lnTo>
                    <a:pt x="201" y="84"/>
                  </a:lnTo>
                  <a:lnTo>
                    <a:pt x="201" y="92"/>
                  </a:lnTo>
                  <a:lnTo>
                    <a:pt x="193" y="92"/>
                  </a:lnTo>
                  <a:lnTo>
                    <a:pt x="193" y="92"/>
                  </a:lnTo>
                  <a:lnTo>
                    <a:pt x="193" y="92"/>
                  </a:lnTo>
                  <a:lnTo>
                    <a:pt x="193" y="101"/>
                  </a:lnTo>
                  <a:lnTo>
                    <a:pt x="201" y="101"/>
                  </a:lnTo>
                  <a:lnTo>
                    <a:pt x="201" y="101"/>
                  </a:lnTo>
                  <a:lnTo>
                    <a:pt x="201" y="101"/>
                  </a:lnTo>
                  <a:lnTo>
                    <a:pt x="193" y="109"/>
                  </a:lnTo>
                  <a:lnTo>
                    <a:pt x="185" y="109"/>
                  </a:lnTo>
                  <a:lnTo>
                    <a:pt x="176" y="109"/>
                  </a:lnTo>
                  <a:lnTo>
                    <a:pt x="159" y="117"/>
                  </a:lnTo>
                  <a:lnTo>
                    <a:pt x="159" y="117"/>
                  </a:lnTo>
                  <a:lnTo>
                    <a:pt x="151" y="126"/>
                  </a:lnTo>
                  <a:lnTo>
                    <a:pt x="151" y="126"/>
                  </a:lnTo>
                  <a:lnTo>
                    <a:pt x="151" y="126"/>
                  </a:lnTo>
                  <a:lnTo>
                    <a:pt x="151" y="134"/>
                  </a:lnTo>
                  <a:lnTo>
                    <a:pt x="151" y="134"/>
                  </a:lnTo>
                  <a:lnTo>
                    <a:pt x="151" y="134"/>
                  </a:lnTo>
                  <a:lnTo>
                    <a:pt x="143" y="134"/>
                  </a:lnTo>
                  <a:lnTo>
                    <a:pt x="143" y="134"/>
                  </a:lnTo>
                  <a:lnTo>
                    <a:pt x="143" y="134"/>
                  </a:lnTo>
                  <a:lnTo>
                    <a:pt x="134" y="134"/>
                  </a:lnTo>
                  <a:lnTo>
                    <a:pt x="134" y="134"/>
                  </a:lnTo>
                  <a:lnTo>
                    <a:pt x="134" y="134"/>
                  </a:lnTo>
                  <a:lnTo>
                    <a:pt x="126" y="134"/>
                  </a:lnTo>
                  <a:lnTo>
                    <a:pt x="126" y="134"/>
                  </a:lnTo>
                  <a:lnTo>
                    <a:pt x="126" y="143"/>
                  </a:lnTo>
                  <a:lnTo>
                    <a:pt x="126" y="143"/>
                  </a:lnTo>
                  <a:lnTo>
                    <a:pt x="126" y="143"/>
                  </a:lnTo>
                  <a:lnTo>
                    <a:pt x="126" y="143"/>
                  </a:lnTo>
                  <a:lnTo>
                    <a:pt x="126" y="143"/>
                  </a:lnTo>
                  <a:lnTo>
                    <a:pt x="117" y="143"/>
                  </a:lnTo>
                  <a:lnTo>
                    <a:pt x="117" y="151"/>
                  </a:lnTo>
                  <a:lnTo>
                    <a:pt x="101" y="160"/>
                  </a:lnTo>
                  <a:lnTo>
                    <a:pt x="92" y="168"/>
                  </a:lnTo>
                  <a:lnTo>
                    <a:pt x="92" y="176"/>
                  </a:lnTo>
                  <a:lnTo>
                    <a:pt x="84" y="176"/>
                  </a:lnTo>
                  <a:lnTo>
                    <a:pt x="84" y="176"/>
                  </a:lnTo>
                  <a:lnTo>
                    <a:pt x="84" y="176"/>
                  </a:lnTo>
                  <a:lnTo>
                    <a:pt x="84" y="168"/>
                  </a:lnTo>
                  <a:lnTo>
                    <a:pt x="75" y="168"/>
                  </a:lnTo>
                  <a:lnTo>
                    <a:pt x="75" y="168"/>
                  </a:lnTo>
                  <a:lnTo>
                    <a:pt x="75" y="168"/>
                  </a:lnTo>
                  <a:lnTo>
                    <a:pt x="75" y="168"/>
                  </a:lnTo>
                  <a:lnTo>
                    <a:pt x="67" y="176"/>
                  </a:lnTo>
                  <a:lnTo>
                    <a:pt x="67" y="176"/>
                  </a:lnTo>
                  <a:lnTo>
                    <a:pt x="67" y="168"/>
                  </a:lnTo>
                  <a:lnTo>
                    <a:pt x="67" y="168"/>
                  </a:lnTo>
                  <a:lnTo>
                    <a:pt x="59" y="168"/>
                  </a:lnTo>
                  <a:lnTo>
                    <a:pt x="59" y="168"/>
                  </a:lnTo>
                  <a:lnTo>
                    <a:pt x="50" y="168"/>
                  </a:lnTo>
                  <a:lnTo>
                    <a:pt x="50" y="168"/>
                  </a:lnTo>
                  <a:lnTo>
                    <a:pt x="50" y="168"/>
                  </a:lnTo>
                  <a:lnTo>
                    <a:pt x="50" y="168"/>
                  </a:lnTo>
                  <a:lnTo>
                    <a:pt x="50" y="168"/>
                  </a:lnTo>
                  <a:lnTo>
                    <a:pt x="50" y="168"/>
                  </a:lnTo>
                  <a:lnTo>
                    <a:pt x="50" y="168"/>
                  </a:lnTo>
                  <a:lnTo>
                    <a:pt x="42" y="168"/>
                  </a:lnTo>
                  <a:lnTo>
                    <a:pt x="42" y="168"/>
                  </a:lnTo>
                  <a:lnTo>
                    <a:pt x="25" y="168"/>
                  </a:lnTo>
                  <a:lnTo>
                    <a:pt x="25" y="168"/>
                  </a:lnTo>
                  <a:lnTo>
                    <a:pt x="25" y="168"/>
                  </a:lnTo>
                  <a:lnTo>
                    <a:pt x="16" y="160"/>
                  </a:lnTo>
                  <a:lnTo>
                    <a:pt x="16" y="160"/>
                  </a:lnTo>
                  <a:lnTo>
                    <a:pt x="16" y="160"/>
                  </a:lnTo>
                  <a:lnTo>
                    <a:pt x="16" y="160"/>
                  </a:lnTo>
                  <a:lnTo>
                    <a:pt x="8" y="151"/>
                  </a:lnTo>
                  <a:lnTo>
                    <a:pt x="8" y="151"/>
                  </a:lnTo>
                  <a:lnTo>
                    <a:pt x="8" y="151"/>
                  </a:lnTo>
                  <a:lnTo>
                    <a:pt x="8" y="151"/>
                  </a:lnTo>
                  <a:lnTo>
                    <a:pt x="0" y="143"/>
                  </a:lnTo>
                  <a:lnTo>
                    <a:pt x="0" y="143"/>
                  </a:lnTo>
                  <a:lnTo>
                    <a:pt x="0" y="84"/>
                  </a:lnTo>
                  <a:lnTo>
                    <a:pt x="42" y="84"/>
                  </a:lnTo>
                  <a:lnTo>
                    <a:pt x="42" y="84"/>
                  </a:lnTo>
                  <a:lnTo>
                    <a:pt x="42" y="75"/>
                  </a:lnTo>
                  <a:lnTo>
                    <a:pt x="42" y="75"/>
                  </a:lnTo>
                  <a:lnTo>
                    <a:pt x="42" y="75"/>
                  </a:lnTo>
                  <a:lnTo>
                    <a:pt x="42" y="67"/>
                  </a:lnTo>
                  <a:lnTo>
                    <a:pt x="42" y="67"/>
                  </a:lnTo>
                  <a:lnTo>
                    <a:pt x="42" y="59"/>
                  </a:lnTo>
                  <a:lnTo>
                    <a:pt x="42" y="50"/>
                  </a:lnTo>
                  <a:lnTo>
                    <a:pt x="42" y="50"/>
                  </a:lnTo>
                  <a:lnTo>
                    <a:pt x="42" y="50"/>
                  </a:lnTo>
                  <a:lnTo>
                    <a:pt x="42" y="5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6"/>
            <p:cNvSpPr>
              <a:spLocks/>
            </p:cNvSpPr>
            <p:nvPr/>
          </p:nvSpPr>
          <p:spPr bwMode="auto">
            <a:xfrm>
              <a:off x="3435" y="3019"/>
              <a:ext cx="219" cy="218"/>
            </a:xfrm>
            <a:custGeom>
              <a:avLst/>
              <a:gdLst>
                <a:gd name="T0" fmla="*/ 193 w 219"/>
                <a:gd name="T1" fmla="*/ 202 h 218"/>
                <a:gd name="T2" fmla="*/ 185 w 219"/>
                <a:gd name="T3" fmla="*/ 193 h 218"/>
                <a:gd name="T4" fmla="*/ 177 w 219"/>
                <a:gd name="T5" fmla="*/ 185 h 218"/>
                <a:gd name="T6" fmla="*/ 219 w 219"/>
                <a:gd name="T7" fmla="*/ 126 h 218"/>
                <a:gd name="T8" fmla="*/ 219 w 219"/>
                <a:gd name="T9" fmla="*/ 109 h 218"/>
                <a:gd name="T10" fmla="*/ 219 w 219"/>
                <a:gd name="T11" fmla="*/ 92 h 218"/>
                <a:gd name="T12" fmla="*/ 210 w 219"/>
                <a:gd name="T13" fmla="*/ 92 h 218"/>
                <a:gd name="T14" fmla="*/ 202 w 219"/>
                <a:gd name="T15" fmla="*/ 92 h 218"/>
                <a:gd name="T16" fmla="*/ 193 w 219"/>
                <a:gd name="T17" fmla="*/ 92 h 218"/>
                <a:gd name="T18" fmla="*/ 185 w 219"/>
                <a:gd name="T19" fmla="*/ 92 h 218"/>
                <a:gd name="T20" fmla="*/ 185 w 219"/>
                <a:gd name="T21" fmla="*/ 84 h 218"/>
                <a:gd name="T22" fmla="*/ 185 w 219"/>
                <a:gd name="T23" fmla="*/ 75 h 218"/>
                <a:gd name="T24" fmla="*/ 185 w 219"/>
                <a:gd name="T25" fmla="*/ 67 h 218"/>
                <a:gd name="T26" fmla="*/ 177 w 219"/>
                <a:gd name="T27" fmla="*/ 67 h 218"/>
                <a:gd name="T28" fmla="*/ 177 w 219"/>
                <a:gd name="T29" fmla="*/ 59 h 218"/>
                <a:gd name="T30" fmla="*/ 177 w 219"/>
                <a:gd name="T31" fmla="*/ 42 h 218"/>
                <a:gd name="T32" fmla="*/ 177 w 219"/>
                <a:gd name="T33" fmla="*/ 33 h 218"/>
                <a:gd name="T34" fmla="*/ 177 w 219"/>
                <a:gd name="T35" fmla="*/ 25 h 218"/>
                <a:gd name="T36" fmla="*/ 160 w 219"/>
                <a:gd name="T37" fmla="*/ 16 h 218"/>
                <a:gd name="T38" fmla="*/ 135 w 219"/>
                <a:gd name="T39" fmla="*/ 25 h 218"/>
                <a:gd name="T40" fmla="*/ 135 w 219"/>
                <a:gd name="T41" fmla="*/ 33 h 218"/>
                <a:gd name="T42" fmla="*/ 109 w 219"/>
                <a:gd name="T43" fmla="*/ 33 h 218"/>
                <a:gd name="T44" fmla="*/ 101 w 219"/>
                <a:gd name="T45" fmla="*/ 33 h 218"/>
                <a:gd name="T46" fmla="*/ 93 w 219"/>
                <a:gd name="T47" fmla="*/ 25 h 218"/>
                <a:gd name="T48" fmla="*/ 93 w 219"/>
                <a:gd name="T49" fmla="*/ 8 h 218"/>
                <a:gd name="T50" fmla="*/ 93 w 219"/>
                <a:gd name="T51" fmla="*/ 0 h 218"/>
                <a:gd name="T52" fmla="*/ 59 w 219"/>
                <a:gd name="T53" fmla="*/ 0 h 218"/>
                <a:gd name="T54" fmla="*/ 42 w 219"/>
                <a:gd name="T55" fmla="*/ 0 h 218"/>
                <a:gd name="T56" fmla="*/ 25 w 219"/>
                <a:gd name="T57" fmla="*/ 0 h 218"/>
                <a:gd name="T58" fmla="*/ 17 w 219"/>
                <a:gd name="T59" fmla="*/ 0 h 218"/>
                <a:gd name="T60" fmla="*/ 9 w 219"/>
                <a:gd name="T61" fmla="*/ 8 h 218"/>
                <a:gd name="T62" fmla="*/ 25 w 219"/>
                <a:gd name="T63" fmla="*/ 33 h 218"/>
                <a:gd name="T64" fmla="*/ 25 w 219"/>
                <a:gd name="T65" fmla="*/ 59 h 218"/>
                <a:gd name="T66" fmla="*/ 34 w 219"/>
                <a:gd name="T67" fmla="*/ 84 h 218"/>
                <a:gd name="T68" fmla="*/ 34 w 219"/>
                <a:gd name="T69" fmla="*/ 117 h 218"/>
                <a:gd name="T70" fmla="*/ 9 w 219"/>
                <a:gd name="T71" fmla="*/ 134 h 218"/>
                <a:gd name="T72" fmla="*/ 0 w 219"/>
                <a:gd name="T73" fmla="*/ 159 h 218"/>
                <a:gd name="T74" fmla="*/ 0 w 219"/>
                <a:gd name="T75" fmla="*/ 185 h 218"/>
                <a:gd name="T76" fmla="*/ 0 w 219"/>
                <a:gd name="T77" fmla="*/ 202 h 218"/>
                <a:gd name="T78" fmla="*/ 0 w 219"/>
                <a:gd name="T79" fmla="*/ 202 h 218"/>
                <a:gd name="T80" fmla="*/ 9 w 219"/>
                <a:gd name="T81" fmla="*/ 202 h 218"/>
                <a:gd name="T82" fmla="*/ 25 w 219"/>
                <a:gd name="T83" fmla="*/ 202 h 218"/>
                <a:gd name="T84" fmla="*/ 25 w 219"/>
                <a:gd name="T85" fmla="*/ 202 h 218"/>
                <a:gd name="T86" fmla="*/ 34 w 219"/>
                <a:gd name="T87" fmla="*/ 202 h 218"/>
                <a:gd name="T88" fmla="*/ 42 w 219"/>
                <a:gd name="T89" fmla="*/ 202 h 218"/>
                <a:gd name="T90" fmla="*/ 118 w 219"/>
                <a:gd name="T91" fmla="*/ 202 h 218"/>
                <a:gd name="T92" fmla="*/ 118 w 219"/>
                <a:gd name="T93" fmla="*/ 210 h 218"/>
                <a:gd name="T94" fmla="*/ 126 w 219"/>
                <a:gd name="T95" fmla="*/ 210 h 218"/>
                <a:gd name="T96" fmla="*/ 143 w 219"/>
                <a:gd name="T97" fmla="*/ 210 h 218"/>
                <a:gd name="T98" fmla="*/ 151 w 219"/>
                <a:gd name="T99" fmla="*/ 210 h 218"/>
                <a:gd name="T100" fmla="*/ 160 w 219"/>
                <a:gd name="T101" fmla="*/ 218 h 218"/>
                <a:gd name="T102" fmla="*/ 168 w 219"/>
                <a:gd name="T103" fmla="*/ 218 h 218"/>
                <a:gd name="T104" fmla="*/ 168 w 219"/>
                <a:gd name="T105" fmla="*/ 218 h 218"/>
                <a:gd name="T106" fmla="*/ 202 w 219"/>
                <a:gd name="T107" fmla="*/ 2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9" h="218">
                  <a:moveTo>
                    <a:pt x="202" y="210"/>
                  </a:moveTo>
                  <a:lnTo>
                    <a:pt x="202" y="210"/>
                  </a:lnTo>
                  <a:lnTo>
                    <a:pt x="202" y="210"/>
                  </a:lnTo>
                  <a:lnTo>
                    <a:pt x="193" y="202"/>
                  </a:lnTo>
                  <a:lnTo>
                    <a:pt x="193" y="202"/>
                  </a:lnTo>
                  <a:lnTo>
                    <a:pt x="193" y="202"/>
                  </a:lnTo>
                  <a:lnTo>
                    <a:pt x="193" y="202"/>
                  </a:lnTo>
                  <a:lnTo>
                    <a:pt x="185" y="193"/>
                  </a:lnTo>
                  <a:lnTo>
                    <a:pt x="185" y="193"/>
                  </a:lnTo>
                  <a:lnTo>
                    <a:pt x="185" y="193"/>
                  </a:lnTo>
                  <a:lnTo>
                    <a:pt x="185" y="193"/>
                  </a:lnTo>
                  <a:lnTo>
                    <a:pt x="177" y="185"/>
                  </a:lnTo>
                  <a:lnTo>
                    <a:pt x="177" y="185"/>
                  </a:lnTo>
                  <a:lnTo>
                    <a:pt x="177" y="126"/>
                  </a:lnTo>
                  <a:lnTo>
                    <a:pt x="219" y="126"/>
                  </a:lnTo>
                  <a:lnTo>
                    <a:pt x="219" y="126"/>
                  </a:lnTo>
                  <a:lnTo>
                    <a:pt x="219" y="117"/>
                  </a:lnTo>
                  <a:lnTo>
                    <a:pt x="219" y="117"/>
                  </a:lnTo>
                  <a:lnTo>
                    <a:pt x="219" y="117"/>
                  </a:lnTo>
                  <a:lnTo>
                    <a:pt x="219" y="109"/>
                  </a:lnTo>
                  <a:lnTo>
                    <a:pt x="219" y="109"/>
                  </a:lnTo>
                  <a:lnTo>
                    <a:pt x="219" y="101"/>
                  </a:lnTo>
                  <a:lnTo>
                    <a:pt x="219" y="92"/>
                  </a:lnTo>
                  <a:lnTo>
                    <a:pt x="219" y="92"/>
                  </a:lnTo>
                  <a:lnTo>
                    <a:pt x="219" y="92"/>
                  </a:lnTo>
                  <a:lnTo>
                    <a:pt x="219" y="92"/>
                  </a:lnTo>
                  <a:lnTo>
                    <a:pt x="210" y="92"/>
                  </a:lnTo>
                  <a:lnTo>
                    <a:pt x="210" y="92"/>
                  </a:lnTo>
                  <a:lnTo>
                    <a:pt x="210" y="92"/>
                  </a:lnTo>
                  <a:lnTo>
                    <a:pt x="202" y="92"/>
                  </a:lnTo>
                  <a:lnTo>
                    <a:pt x="202" y="92"/>
                  </a:lnTo>
                  <a:lnTo>
                    <a:pt x="202" y="92"/>
                  </a:lnTo>
                  <a:lnTo>
                    <a:pt x="193" y="92"/>
                  </a:lnTo>
                  <a:lnTo>
                    <a:pt x="193" y="92"/>
                  </a:lnTo>
                  <a:lnTo>
                    <a:pt x="193" y="92"/>
                  </a:lnTo>
                  <a:lnTo>
                    <a:pt x="193" y="92"/>
                  </a:lnTo>
                  <a:lnTo>
                    <a:pt x="193" y="92"/>
                  </a:lnTo>
                  <a:lnTo>
                    <a:pt x="185" y="92"/>
                  </a:lnTo>
                  <a:lnTo>
                    <a:pt x="185" y="92"/>
                  </a:lnTo>
                  <a:lnTo>
                    <a:pt x="185" y="92"/>
                  </a:lnTo>
                  <a:lnTo>
                    <a:pt x="185" y="92"/>
                  </a:lnTo>
                  <a:lnTo>
                    <a:pt x="185" y="92"/>
                  </a:lnTo>
                  <a:lnTo>
                    <a:pt x="185" y="92"/>
                  </a:lnTo>
                  <a:lnTo>
                    <a:pt x="185" y="84"/>
                  </a:lnTo>
                  <a:lnTo>
                    <a:pt x="185" y="84"/>
                  </a:lnTo>
                  <a:lnTo>
                    <a:pt x="185" y="84"/>
                  </a:lnTo>
                  <a:lnTo>
                    <a:pt x="185" y="84"/>
                  </a:lnTo>
                  <a:lnTo>
                    <a:pt x="185" y="75"/>
                  </a:lnTo>
                  <a:lnTo>
                    <a:pt x="185" y="75"/>
                  </a:lnTo>
                  <a:lnTo>
                    <a:pt x="185" y="75"/>
                  </a:lnTo>
                  <a:lnTo>
                    <a:pt x="185" y="75"/>
                  </a:lnTo>
                  <a:lnTo>
                    <a:pt x="185" y="67"/>
                  </a:lnTo>
                  <a:lnTo>
                    <a:pt x="185" y="67"/>
                  </a:lnTo>
                  <a:lnTo>
                    <a:pt x="185" y="67"/>
                  </a:lnTo>
                  <a:lnTo>
                    <a:pt x="185" y="67"/>
                  </a:lnTo>
                  <a:lnTo>
                    <a:pt x="177" y="67"/>
                  </a:lnTo>
                  <a:lnTo>
                    <a:pt x="177" y="67"/>
                  </a:lnTo>
                  <a:lnTo>
                    <a:pt x="177" y="59"/>
                  </a:lnTo>
                  <a:lnTo>
                    <a:pt x="177" y="59"/>
                  </a:lnTo>
                  <a:lnTo>
                    <a:pt x="177" y="59"/>
                  </a:lnTo>
                  <a:lnTo>
                    <a:pt x="177" y="59"/>
                  </a:lnTo>
                  <a:lnTo>
                    <a:pt x="177" y="50"/>
                  </a:lnTo>
                  <a:lnTo>
                    <a:pt x="177" y="42"/>
                  </a:lnTo>
                  <a:lnTo>
                    <a:pt x="177" y="42"/>
                  </a:lnTo>
                  <a:lnTo>
                    <a:pt x="177" y="42"/>
                  </a:lnTo>
                  <a:lnTo>
                    <a:pt x="177" y="42"/>
                  </a:lnTo>
                  <a:lnTo>
                    <a:pt x="177" y="42"/>
                  </a:lnTo>
                  <a:lnTo>
                    <a:pt x="177" y="33"/>
                  </a:lnTo>
                  <a:lnTo>
                    <a:pt x="177" y="33"/>
                  </a:lnTo>
                  <a:lnTo>
                    <a:pt x="177" y="33"/>
                  </a:lnTo>
                  <a:lnTo>
                    <a:pt x="177" y="25"/>
                  </a:lnTo>
                  <a:lnTo>
                    <a:pt x="177" y="25"/>
                  </a:lnTo>
                  <a:lnTo>
                    <a:pt x="160" y="25"/>
                  </a:lnTo>
                  <a:lnTo>
                    <a:pt x="160" y="25"/>
                  </a:lnTo>
                  <a:lnTo>
                    <a:pt x="160" y="16"/>
                  </a:lnTo>
                  <a:lnTo>
                    <a:pt x="160" y="16"/>
                  </a:lnTo>
                  <a:lnTo>
                    <a:pt x="151" y="16"/>
                  </a:lnTo>
                  <a:lnTo>
                    <a:pt x="151" y="16"/>
                  </a:lnTo>
                  <a:lnTo>
                    <a:pt x="135" y="16"/>
                  </a:lnTo>
                  <a:lnTo>
                    <a:pt x="135" y="25"/>
                  </a:lnTo>
                  <a:lnTo>
                    <a:pt x="135" y="25"/>
                  </a:lnTo>
                  <a:lnTo>
                    <a:pt x="135" y="25"/>
                  </a:lnTo>
                  <a:lnTo>
                    <a:pt x="135" y="33"/>
                  </a:lnTo>
                  <a:lnTo>
                    <a:pt x="135" y="33"/>
                  </a:lnTo>
                  <a:lnTo>
                    <a:pt x="118" y="33"/>
                  </a:lnTo>
                  <a:lnTo>
                    <a:pt x="118" y="42"/>
                  </a:lnTo>
                  <a:lnTo>
                    <a:pt x="109" y="42"/>
                  </a:lnTo>
                  <a:lnTo>
                    <a:pt x="109" y="33"/>
                  </a:lnTo>
                  <a:lnTo>
                    <a:pt x="109" y="42"/>
                  </a:lnTo>
                  <a:lnTo>
                    <a:pt x="101" y="42"/>
                  </a:lnTo>
                  <a:lnTo>
                    <a:pt x="101" y="33"/>
                  </a:lnTo>
                  <a:lnTo>
                    <a:pt x="101" y="33"/>
                  </a:lnTo>
                  <a:lnTo>
                    <a:pt x="101" y="25"/>
                  </a:lnTo>
                  <a:lnTo>
                    <a:pt x="93" y="25"/>
                  </a:lnTo>
                  <a:lnTo>
                    <a:pt x="93" y="25"/>
                  </a:lnTo>
                  <a:lnTo>
                    <a:pt x="93" y="25"/>
                  </a:lnTo>
                  <a:lnTo>
                    <a:pt x="93" y="16"/>
                  </a:lnTo>
                  <a:lnTo>
                    <a:pt x="93" y="16"/>
                  </a:lnTo>
                  <a:lnTo>
                    <a:pt x="93" y="16"/>
                  </a:lnTo>
                  <a:lnTo>
                    <a:pt x="93" y="8"/>
                  </a:lnTo>
                  <a:lnTo>
                    <a:pt x="93" y="8"/>
                  </a:lnTo>
                  <a:lnTo>
                    <a:pt x="93" y="8"/>
                  </a:lnTo>
                  <a:lnTo>
                    <a:pt x="93" y="8"/>
                  </a:lnTo>
                  <a:lnTo>
                    <a:pt x="93" y="0"/>
                  </a:lnTo>
                  <a:lnTo>
                    <a:pt x="93" y="0"/>
                  </a:lnTo>
                  <a:lnTo>
                    <a:pt x="93" y="0"/>
                  </a:lnTo>
                  <a:lnTo>
                    <a:pt x="67" y="0"/>
                  </a:lnTo>
                  <a:lnTo>
                    <a:pt x="59" y="0"/>
                  </a:lnTo>
                  <a:lnTo>
                    <a:pt x="51" y="0"/>
                  </a:lnTo>
                  <a:lnTo>
                    <a:pt x="51" y="0"/>
                  </a:lnTo>
                  <a:lnTo>
                    <a:pt x="42" y="0"/>
                  </a:lnTo>
                  <a:lnTo>
                    <a:pt x="42" y="0"/>
                  </a:lnTo>
                  <a:lnTo>
                    <a:pt x="34" y="0"/>
                  </a:lnTo>
                  <a:lnTo>
                    <a:pt x="34" y="0"/>
                  </a:lnTo>
                  <a:lnTo>
                    <a:pt x="25" y="0"/>
                  </a:lnTo>
                  <a:lnTo>
                    <a:pt x="25" y="0"/>
                  </a:lnTo>
                  <a:lnTo>
                    <a:pt x="25" y="0"/>
                  </a:lnTo>
                  <a:lnTo>
                    <a:pt x="17" y="0"/>
                  </a:lnTo>
                  <a:lnTo>
                    <a:pt x="17" y="0"/>
                  </a:lnTo>
                  <a:lnTo>
                    <a:pt x="17" y="0"/>
                  </a:lnTo>
                  <a:lnTo>
                    <a:pt x="17" y="0"/>
                  </a:lnTo>
                  <a:lnTo>
                    <a:pt x="17" y="0"/>
                  </a:lnTo>
                  <a:lnTo>
                    <a:pt x="17" y="0"/>
                  </a:lnTo>
                  <a:lnTo>
                    <a:pt x="9" y="8"/>
                  </a:lnTo>
                  <a:lnTo>
                    <a:pt x="17" y="8"/>
                  </a:lnTo>
                  <a:lnTo>
                    <a:pt x="17" y="8"/>
                  </a:lnTo>
                  <a:lnTo>
                    <a:pt x="25" y="16"/>
                  </a:lnTo>
                  <a:lnTo>
                    <a:pt x="25" y="33"/>
                  </a:lnTo>
                  <a:lnTo>
                    <a:pt x="25" y="42"/>
                  </a:lnTo>
                  <a:lnTo>
                    <a:pt x="25" y="50"/>
                  </a:lnTo>
                  <a:lnTo>
                    <a:pt x="25" y="59"/>
                  </a:lnTo>
                  <a:lnTo>
                    <a:pt x="25" y="59"/>
                  </a:lnTo>
                  <a:lnTo>
                    <a:pt x="25" y="67"/>
                  </a:lnTo>
                  <a:lnTo>
                    <a:pt x="25" y="67"/>
                  </a:lnTo>
                  <a:lnTo>
                    <a:pt x="25" y="75"/>
                  </a:lnTo>
                  <a:lnTo>
                    <a:pt x="34" y="84"/>
                  </a:lnTo>
                  <a:lnTo>
                    <a:pt x="34" y="84"/>
                  </a:lnTo>
                  <a:lnTo>
                    <a:pt x="34" y="92"/>
                  </a:lnTo>
                  <a:lnTo>
                    <a:pt x="34" y="101"/>
                  </a:lnTo>
                  <a:lnTo>
                    <a:pt x="34" y="117"/>
                  </a:lnTo>
                  <a:lnTo>
                    <a:pt x="25" y="117"/>
                  </a:lnTo>
                  <a:lnTo>
                    <a:pt x="17" y="126"/>
                  </a:lnTo>
                  <a:lnTo>
                    <a:pt x="17" y="126"/>
                  </a:lnTo>
                  <a:lnTo>
                    <a:pt x="9" y="134"/>
                  </a:lnTo>
                  <a:lnTo>
                    <a:pt x="9" y="143"/>
                  </a:lnTo>
                  <a:lnTo>
                    <a:pt x="9" y="143"/>
                  </a:lnTo>
                  <a:lnTo>
                    <a:pt x="9" y="159"/>
                  </a:lnTo>
                  <a:lnTo>
                    <a:pt x="0" y="159"/>
                  </a:lnTo>
                  <a:lnTo>
                    <a:pt x="0" y="168"/>
                  </a:lnTo>
                  <a:lnTo>
                    <a:pt x="0" y="176"/>
                  </a:lnTo>
                  <a:lnTo>
                    <a:pt x="0" y="185"/>
                  </a:lnTo>
                  <a:lnTo>
                    <a:pt x="0" y="185"/>
                  </a:lnTo>
                  <a:lnTo>
                    <a:pt x="0" y="193"/>
                  </a:lnTo>
                  <a:lnTo>
                    <a:pt x="0" y="202"/>
                  </a:lnTo>
                  <a:lnTo>
                    <a:pt x="0" y="202"/>
                  </a:lnTo>
                  <a:lnTo>
                    <a:pt x="0" y="202"/>
                  </a:lnTo>
                  <a:lnTo>
                    <a:pt x="0" y="202"/>
                  </a:lnTo>
                  <a:lnTo>
                    <a:pt x="0" y="202"/>
                  </a:lnTo>
                  <a:lnTo>
                    <a:pt x="0" y="202"/>
                  </a:lnTo>
                  <a:lnTo>
                    <a:pt x="0" y="202"/>
                  </a:lnTo>
                  <a:lnTo>
                    <a:pt x="0" y="202"/>
                  </a:lnTo>
                  <a:lnTo>
                    <a:pt x="9" y="202"/>
                  </a:lnTo>
                  <a:lnTo>
                    <a:pt x="9" y="202"/>
                  </a:lnTo>
                  <a:lnTo>
                    <a:pt x="9" y="202"/>
                  </a:lnTo>
                  <a:lnTo>
                    <a:pt x="9" y="202"/>
                  </a:lnTo>
                  <a:lnTo>
                    <a:pt x="17" y="193"/>
                  </a:lnTo>
                  <a:lnTo>
                    <a:pt x="17" y="193"/>
                  </a:lnTo>
                  <a:lnTo>
                    <a:pt x="25" y="202"/>
                  </a:lnTo>
                  <a:lnTo>
                    <a:pt x="25" y="202"/>
                  </a:lnTo>
                  <a:lnTo>
                    <a:pt x="25" y="202"/>
                  </a:lnTo>
                  <a:lnTo>
                    <a:pt x="25" y="193"/>
                  </a:lnTo>
                  <a:lnTo>
                    <a:pt x="25" y="202"/>
                  </a:lnTo>
                  <a:lnTo>
                    <a:pt x="25" y="202"/>
                  </a:lnTo>
                  <a:lnTo>
                    <a:pt x="34" y="202"/>
                  </a:lnTo>
                  <a:lnTo>
                    <a:pt x="34" y="202"/>
                  </a:lnTo>
                  <a:lnTo>
                    <a:pt x="34" y="202"/>
                  </a:lnTo>
                  <a:lnTo>
                    <a:pt x="34" y="202"/>
                  </a:lnTo>
                  <a:lnTo>
                    <a:pt x="42" y="210"/>
                  </a:lnTo>
                  <a:lnTo>
                    <a:pt x="42" y="202"/>
                  </a:lnTo>
                  <a:lnTo>
                    <a:pt x="42" y="202"/>
                  </a:lnTo>
                  <a:lnTo>
                    <a:pt x="42" y="202"/>
                  </a:lnTo>
                  <a:lnTo>
                    <a:pt x="51" y="202"/>
                  </a:lnTo>
                  <a:lnTo>
                    <a:pt x="51" y="202"/>
                  </a:lnTo>
                  <a:lnTo>
                    <a:pt x="118" y="202"/>
                  </a:lnTo>
                  <a:lnTo>
                    <a:pt x="118" y="202"/>
                  </a:lnTo>
                  <a:lnTo>
                    <a:pt x="118" y="210"/>
                  </a:lnTo>
                  <a:lnTo>
                    <a:pt x="118" y="210"/>
                  </a:lnTo>
                  <a:lnTo>
                    <a:pt x="118" y="210"/>
                  </a:lnTo>
                  <a:lnTo>
                    <a:pt x="126" y="210"/>
                  </a:lnTo>
                  <a:lnTo>
                    <a:pt x="126" y="210"/>
                  </a:lnTo>
                  <a:lnTo>
                    <a:pt x="126" y="210"/>
                  </a:lnTo>
                  <a:lnTo>
                    <a:pt x="126" y="210"/>
                  </a:lnTo>
                  <a:lnTo>
                    <a:pt x="135" y="218"/>
                  </a:lnTo>
                  <a:lnTo>
                    <a:pt x="135" y="210"/>
                  </a:lnTo>
                  <a:lnTo>
                    <a:pt x="135" y="210"/>
                  </a:lnTo>
                  <a:lnTo>
                    <a:pt x="143" y="210"/>
                  </a:lnTo>
                  <a:lnTo>
                    <a:pt x="143" y="210"/>
                  </a:lnTo>
                  <a:lnTo>
                    <a:pt x="143" y="210"/>
                  </a:lnTo>
                  <a:lnTo>
                    <a:pt x="143" y="210"/>
                  </a:lnTo>
                  <a:lnTo>
                    <a:pt x="151" y="210"/>
                  </a:lnTo>
                  <a:lnTo>
                    <a:pt x="151" y="218"/>
                  </a:lnTo>
                  <a:lnTo>
                    <a:pt x="151" y="218"/>
                  </a:lnTo>
                  <a:lnTo>
                    <a:pt x="160" y="218"/>
                  </a:lnTo>
                  <a:lnTo>
                    <a:pt x="160" y="218"/>
                  </a:lnTo>
                  <a:lnTo>
                    <a:pt x="160" y="218"/>
                  </a:lnTo>
                  <a:lnTo>
                    <a:pt x="160" y="218"/>
                  </a:lnTo>
                  <a:lnTo>
                    <a:pt x="168" y="218"/>
                  </a:lnTo>
                  <a:lnTo>
                    <a:pt x="168" y="218"/>
                  </a:lnTo>
                  <a:lnTo>
                    <a:pt x="168" y="218"/>
                  </a:lnTo>
                  <a:lnTo>
                    <a:pt x="168" y="218"/>
                  </a:lnTo>
                  <a:lnTo>
                    <a:pt x="168" y="218"/>
                  </a:lnTo>
                  <a:lnTo>
                    <a:pt x="168" y="218"/>
                  </a:lnTo>
                  <a:lnTo>
                    <a:pt x="168" y="218"/>
                  </a:lnTo>
                  <a:lnTo>
                    <a:pt x="177" y="218"/>
                  </a:lnTo>
                  <a:lnTo>
                    <a:pt x="177" y="218"/>
                  </a:lnTo>
                  <a:lnTo>
                    <a:pt x="202" y="2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47"/>
            <p:cNvSpPr>
              <a:spLocks/>
            </p:cNvSpPr>
            <p:nvPr/>
          </p:nvSpPr>
          <p:spPr bwMode="auto">
            <a:xfrm>
              <a:off x="3671" y="3195"/>
              <a:ext cx="134" cy="126"/>
            </a:xfrm>
            <a:custGeom>
              <a:avLst/>
              <a:gdLst>
                <a:gd name="T0" fmla="*/ 8 w 134"/>
                <a:gd name="T1" fmla="*/ 34 h 126"/>
                <a:gd name="T2" fmla="*/ 8 w 134"/>
                <a:gd name="T3" fmla="*/ 42 h 126"/>
                <a:gd name="T4" fmla="*/ 16 w 134"/>
                <a:gd name="T5" fmla="*/ 34 h 126"/>
                <a:gd name="T6" fmla="*/ 25 w 134"/>
                <a:gd name="T7" fmla="*/ 42 h 126"/>
                <a:gd name="T8" fmla="*/ 33 w 134"/>
                <a:gd name="T9" fmla="*/ 42 h 126"/>
                <a:gd name="T10" fmla="*/ 58 w 134"/>
                <a:gd name="T11" fmla="*/ 17 h 126"/>
                <a:gd name="T12" fmla="*/ 67 w 134"/>
                <a:gd name="T13" fmla="*/ 9 h 126"/>
                <a:gd name="T14" fmla="*/ 67 w 134"/>
                <a:gd name="T15" fmla="*/ 9 h 126"/>
                <a:gd name="T16" fmla="*/ 75 w 134"/>
                <a:gd name="T17" fmla="*/ 0 h 126"/>
                <a:gd name="T18" fmla="*/ 84 w 134"/>
                <a:gd name="T19" fmla="*/ 0 h 126"/>
                <a:gd name="T20" fmla="*/ 92 w 134"/>
                <a:gd name="T21" fmla="*/ 0 h 126"/>
                <a:gd name="T22" fmla="*/ 92 w 134"/>
                <a:gd name="T23" fmla="*/ 0 h 126"/>
                <a:gd name="T24" fmla="*/ 100 w 134"/>
                <a:gd name="T25" fmla="*/ 9 h 126"/>
                <a:gd name="T26" fmla="*/ 109 w 134"/>
                <a:gd name="T27" fmla="*/ 9 h 126"/>
                <a:gd name="T28" fmla="*/ 117 w 134"/>
                <a:gd name="T29" fmla="*/ 17 h 126"/>
                <a:gd name="T30" fmla="*/ 134 w 134"/>
                <a:gd name="T31" fmla="*/ 17 h 126"/>
                <a:gd name="T32" fmla="*/ 134 w 134"/>
                <a:gd name="T33" fmla="*/ 26 h 126"/>
                <a:gd name="T34" fmla="*/ 134 w 134"/>
                <a:gd name="T35" fmla="*/ 34 h 126"/>
                <a:gd name="T36" fmla="*/ 134 w 134"/>
                <a:gd name="T37" fmla="*/ 42 h 126"/>
                <a:gd name="T38" fmla="*/ 134 w 134"/>
                <a:gd name="T39" fmla="*/ 42 h 126"/>
                <a:gd name="T40" fmla="*/ 134 w 134"/>
                <a:gd name="T41" fmla="*/ 51 h 126"/>
                <a:gd name="T42" fmla="*/ 126 w 134"/>
                <a:gd name="T43" fmla="*/ 59 h 126"/>
                <a:gd name="T44" fmla="*/ 134 w 134"/>
                <a:gd name="T45" fmla="*/ 68 h 126"/>
                <a:gd name="T46" fmla="*/ 134 w 134"/>
                <a:gd name="T47" fmla="*/ 76 h 126"/>
                <a:gd name="T48" fmla="*/ 126 w 134"/>
                <a:gd name="T49" fmla="*/ 84 h 126"/>
                <a:gd name="T50" fmla="*/ 126 w 134"/>
                <a:gd name="T51" fmla="*/ 84 h 126"/>
                <a:gd name="T52" fmla="*/ 126 w 134"/>
                <a:gd name="T53" fmla="*/ 101 h 126"/>
                <a:gd name="T54" fmla="*/ 100 w 134"/>
                <a:gd name="T55" fmla="*/ 118 h 126"/>
                <a:gd name="T56" fmla="*/ 84 w 134"/>
                <a:gd name="T57" fmla="*/ 118 h 126"/>
                <a:gd name="T58" fmla="*/ 75 w 134"/>
                <a:gd name="T59" fmla="*/ 118 h 126"/>
                <a:gd name="T60" fmla="*/ 67 w 134"/>
                <a:gd name="T61" fmla="*/ 118 h 126"/>
                <a:gd name="T62" fmla="*/ 67 w 134"/>
                <a:gd name="T63" fmla="*/ 110 h 126"/>
                <a:gd name="T64" fmla="*/ 58 w 134"/>
                <a:gd name="T65" fmla="*/ 110 h 126"/>
                <a:gd name="T66" fmla="*/ 50 w 134"/>
                <a:gd name="T67" fmla="*/ 110 h 126"/>
                <a:gd name="T68" fmla="*/ 42 w 134"/>
                <a:gd name="T69" fmla="*/ 101 h 126"/>
                <a:gd name="T70" fmla="*/ 42 w 134"/>
                <a:gd name="T71" fmla="*/ 93 h 126"/>
                <a:gd name="T72" fmla="*/ 33 w 134"/>
                <a:gd name="T73" fmla="*/ 84 h 126"/>
                <a:gd name="T74" fmla="*/ 33 w 134"/>
                <a:gd name="T75" fmla="*/ 84 h 126"/>
                <a:gd name="T76" fmla="*/ 25 w 134"/>
                <a:gd name="T77" fmla="*/ 76 h 126"/>
                <a:gd name="T78" fmla="*/ 16 w 134"/>
                <a:gd name="T79" fmla="*/ 59 h 126"/>
                <a:gd name="T80" fmla="*/ 8 w 134"/>
                <a:gd name="T81" fmla="*/ 59 h 126"/>
                <a:gd name="T82" fmla="*/ 8 w 134"/>
                <a:gd name="T83" fmla="*/ 51 h 126"/>
                <a:gd name="T84" fmla="*/ 8 w 134"/>
                <a:gd name="T85" fmla="*/ 51 h 126"/>
                <a:gd name="T86" fmla="*/ 0 w 134"/>
                <a:gd name="T87" fmla="*/ 42 h 126"/>
                <a:gd name="T88" fmla="*/ 0 w 134"/>
                <a:gd name="T89" fmla="*/ 34 h 126"/>
                <a:gd name="T90" fmla="*/ 0 w 134"/>
                <a:gd name="T91" fmla="*/ 3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26">
                  <a:moveTo>
                    <a:pt x="0" y="34"/>
                  </a:moveTo>
                  <a:lnTo>
                    <a:pt x="0" y="34"/>
                  </a:lnTo>
                  <a:lnTo>
                    <a:pt x="8" y="34"/>
                  </a:lnTo>
                  <a:lnTo>
                    <a:pt x="8" y="34"/>
                  </a:lnTo>
                  <a:lnTo>
                    <a:pt x="8" y="42"/>
                  </a:lnTo>
                  <a:lnTo>
                    <a:pt x="8" y="42"/>
                  </a:lnTo>
                  <a:lnTo>
                    <a:pt x="16" y="34"/>
                  </a:lnTo>
                  <a:lnTo>
                    <a:pt x="16" y="34"/>
                  </a:lnTo>
                  <a:lnTo>
                    <a:pt x="16" y="34"/>
                  </a:lnTo>
                  <a:lnTo>
                    <a:pt x="16" y="34"/>
                  </a:lnTo>
                  <a:lnTo>
                    <a:pt x="25" y="34"/>
                  </a:lnTo>
                  <a:lnTo>
                    <a:pt x="25" y="42"/>
                  </a:lnTo>
                  <a:lnTo>
                    <a:pt x="25" y="42"/>
                  </a:lnTo>
                  <a:lnTo>
                    <a:pt x="25" y="42"/>
                  </a:lnTo>
                  <a:lnTo>
                    <a:pt x="33" y="42"/>
                  </a:lnTo>
                  <a:lnTo>
                    <a:pt x="33" y="34"/>
                  </a:lnTo>
                  <a:lnTo>
                    <a:pt x="42" y="26"/>
                  </a:lnTo>
                  <a:lnTo>
                    <a:pt x="58" y="17"/>
                  </a:lnTo>
                  <a:lnTo>
                    <a:pt x="58" y="9"/>
                  </a:lnTo>
                  <a:lnTo>
                    <a:pt x="67" y="9"/>
                  </a:lnTo>
                  <a:lnTo>
                    <a:pt x="67" y="9"/>
                  </a:lnTo>
                  <a:lnTo>
                    <a:pt x="67" y="9"/>
                  </a:lnTo>
                  <a:lnTo>
                    <a:pt x="67" y="9"/>
                  </a:lnTo>
                  <a:lnTo>
                    <a:pt x="67" y="9"/>
                  </a:lnTo>
                  <a:lnTo>
                    <a:pt x="67" y="0"/>
                  </a:lnTo>
                  <a:lnTo>
                    <a:pt x="67" y="0"/>
                  </a:lnTo>
                  <a:lnTo>
                    <a:pt x="75" y="0"/>
                  </a:lnTo>
                  <a:lnTo>
                    <a:pt x="75" y="0"/>
                  </a:lnTo>
                  <a:lnTo>
                    <a:pt x="75" y="0"/>
                  </a:lnTo>
                  <a:lnTo>
                    <a:pt x="84" y="0"/>
                  </a:lnTo>
                  <a:lnTo>
                    <a:pt x="84" y="0"/>
                  </a:lnTo>
                  <a:lnTo>
                    <a:pt x="84" y="0"/>
                  </a:lnTo>
                  <a:lnTo>
                    <a:pt x="92" y="0"/>
                  </a:lnTo>
                  <a:lnTo>
                    <a:pt x="92" y="0"/>
                  </a:lnTo>
                  <a:lnTo>
                    <a:pt x="92" y="0"/>
                  </a:lnTo>
                  <a:lnTo>
                    <a:pt x="92" y="0"/>
                  </a:lnTo>
                  <a:lnTo>
                    <a:pt x="100" y="0"/>
                  </a:lnTo>
                  <a:lnTo>
                    <a:pt x="100" y="9"/>
                  </a:lnTo>
                  <a:lnTo>
                    <a:pt x="100" y="9"/>
                  </a:lnTo>
                  <a:lnTo>
                    <a:pt x="100" y="9"/>
                  </a:lnTo>
                  <a:lnTo>
                    <a:pt x="109" y="0"/>
                  </a:lnTo>
                  <a:lnTo>
                    <a:pt x="109" y="9"/>
                  </a:lnTo>
                  <a:lnTo>
                    <a:pt x="117" y="9"/>
                  </a:lnTo>
                  <a:lnTo>
                    <a:pt x="117" y="9"/>
                  </a:lnTo>
                  <a:lnTo>
                    <a:pt x="117" y="17"/>
                  </a:lnTo>
                  <a:lnTo>
                    <a:pt x="126" y="17"/>
                  </a:lnTo>
                  <a:lnTo>
                    <a:pt x="134" y="17"/>
                  </a:lnTo>
                  <a:lnTo>
                    <a:pt x="134" y="17"/>
                  </a:lnTo>
                  <a:lnTo>
                    <a:pt x="134" y="17"/>
                  </a:lnTo>
                  <a:lnTo>
                    <a:pt x="134" y="26"/>
                  </a:lnTo>
                  <a:lnTo>
                    <a:pt x="134" y="26"/>
                  </a:lnTo>
                  <a:lnTo>
                    <a:pt x="134" y="26"/>
                  </a:lnTo>
                  <a:lnTo>
                    <a:pt x="134" y="26"/>
                  </a:lnTo>
                  <a:lnTo>
                    <a:pt x="134" y="34"/>
                  </a:lnTo>
                  <a:lnTo>
                    <a:pt x="134" y="34"/>
                  </a:lnTo>
                  <a:lnTo>
                    <a:pt x="134" y="34"/>
                  </a:lnTo>
                  <a:lnTo>
                    <a:pt x="134" y="42"/>
                  </a:lnTo>
                  <a:lnTo>
                    <a:pt x="134" y="42"/>
                  </a:lnTo>
                  <a:lnTo>
                    <a:pt x="134" y="42"/>
                  </a:lnTo>
                  <a:lnTo>
                    <a:pt x="134" y="42"/>
                  </a:lnTo>
                  <a:lnTo>
                    <a:pt x="134" y="51"/>
                  </a:lnTo>
                  <a:lnTo>
                    <a:pt x="134" y="51"/>
                  </a:lnTo>
                  <a:lnTo>
                    <a:pt x="134" y="51"/>
                  </a:lnTo>
                  <a:lnTo>
                    <a:pt x="134" y="59"/>
                  </a:lnTo>
                  <a:lnTo>
                    <a:pt x="126" y="59"/>
                  </a:lnTo>
                  <a:lnTo>
                    <a:pt x="126" y="59"/>
                  </a:lnTo>
                  <a:lnTo>
                    <a:pt x="134" y="59"/>
                  </a:lnTo>
                  <a:lnTo>
                    <a:pt x="134" y="68"/>
                  </a:lnTo>
                  <a:lnTo>
                    <a:pt x="134" y="68"/>
                  </a:lnTo>
                  <a:lnTo>
                    <a:pt x="134" y="68"/>
                  </a:lnTo>
                  <a:lnTo>
                    <a:pt x="134" y="68"/>
                  </a:lnTo>
                  <a:lnTo>
                    <a:pt x="134" y="76"/>
                  </a:lnTo>
                  <a:lnTo>
                    <a:pt x="134" y="76"/>
                  </a:lnTo>
                  <a:lnTo>
                    <a:pt x="126" y="76"/>
                  </a:lnTo>
                  <a:lnTo>
                    <a:pt x="126" y="84"/>
                  </a:lnTo>
                  <a:lnTo>
                    <a:pt x="126" y="84"/>
                  </a:lnTo>
                  <a:lnTo>
                    <a:pt x="126" y="84"/>
                  </a:lnTo>
                  <a:lnTo>
                    <a:pt x="126" y="84"/>
                  </a:lnTo>
                  <a:lnTo>
                    <a:pt x="126" y="93"/>
                  </a:lnTo>
                  <a:lnTo>
                    <a:pt x="126" y="93"/>
                  </a:lnTo>
                  <a:lnTo>
                    <a:pt x="126" y="101"/>
                  </a:lnTo>
                  <a:lnTo>
                    <a:pt x="126" y="101"/>
                  </a:lnTo>
                  <a:lnTo>
                    <a:pt x="100" y="126"/>
                  </a:lnTo>
                  <a:lnTo>
                    <a:pt x="100" y="118"/>
                  </a:lnTo>
                  <a:lnTo>
                    <a:pt x="92" y="118"/>
                  </a:lnTo>
                  <a:lnTo>
                    <a:pt x="92" y="118"/>
                  </a:lnTo>
                  <a:lnTo>
                    <a:pt x="84" y="118"/>
                  </a:lnTo>
                  <a:lnTo>
                    <a:pt x="84" y="118"/>
                  </a:lnTo>
                  <a:lnTo>
                    <a:pt x="84" y="118"/>
                  </a:lnTo>
                  <a:lnTo>
                    <a:pt x="75" y="118"/>
                  </a:lnTo>
                  <a:lnTo>
                    <a:pt x="75" y="118"/>
                  </a:lnTo>
                  <a:lnTo>
                    <a:pt x="75" y="118"/>
                  </a:lnTo>
                  <a:lnTo>
                    <a:pt x="67" y="118"/>
                  </a:lnTo>
                  <a:lnTo>
                    <a:pt x="67" y="118"/>
                  </a:lnTo>
                  <a:lnTo>
                    <a:pt x="67" y="110"/>
                  </a:lnTo>
                  <a:lnTo>
                    <a:pt x="67" y="110"/>
                  </a:lnTo>
                  <a:lnTo>
                    <a:pt x="67" y="110"/>
                  </a:lnTo>
                  <a:lnTo>
                    <a:pt x="58" y="110"/>
                  </a:lnTo>
                  <a:lnTo>
                    <a:pt x="58" y="110"/>
                  </a:lnTo>
                  <a:lnTo>
                    <a:pt x="58" y="110"/>
                  </a:lnTo>
                  <a:lnTo>
                    <a:pt x="50" y="101"/>
                  </a:lnTo>
                  <a:lnTo>
                    <a:pt x="50" y="110"/>
                  </a:lnTo>
                  <a:lnTo>
                    <a:pt x="42" y="101"/>
                  </a:lnTo>
                  <a:lnTo>
                    <a:pt x="42" y="101"/>
                  </a:lnTo>
                  <a:lnTo>
                    <a:pt x="42" y="101"/>
                  </a:lnTo>
                  <a:lnTo>
                    <a:pt x="42" y="93"/>
                  </a:lnTo>
                  <a:lnTo>
                    <a:pt x="42" y="93"/>
                  </a:lnTo>
                  <a:lnTo>
                    <a:pt x="42" y="93"/>
                  </a:lnTo>
                  <a:lnTo>
                    <a:pt x="42" y="84"/>
                  </a:lnTo>
                  <a:lnTo>
                    <a:pt x="33" y="84"/>
                  </a:lnTo>
                  <a:lnTo>
                    <a:pt x="33" y="84"/>
                  </a:lnTo>
                  <a:lnTo>
                    <a:pt x="33" y="84"/>
                  </a:lnTo>
                  <a:lnTo>
                    <a:pt x="33" y="84"/>
                  </a:lnTo>
                  <a:lnTo>
                    <a:pt x="33" y="84"/>
                  </a:lnTo>
                  <a:lnTo>
                    <a:pt x="33" y="76"/>
                  </a:lnTo>
                  <a:lnTo>
                    <a:pt x="25" y="76"/>
                  </a:lnTo>
                  <a:lnTo>
                    <a:pt x="25" y="76"/>
                  </a:lnTo>
                  <a:lnTo>
                    <a:pt x="25" y="76"/>
                  </a:lnTo>
                  <a:lnTo>
                    <a:pt x="16" y="68"/>
                  </a:lnTo>
                  <a:lnTo>
                    <a:pt x="16" y="59"/>
                  </a:lnTo>
                  <a:lnTo>
                    <a:pt x="16" y="59"/>
                  </a:lnTo>
                  <a:lnTo>
                    <a:pt x="16" y="59"/>
                  </a:lnTo>
                  <a:lnTo>
                    <a:pt x="8" y="59"/>
                  </a:lnTo>
                  <a:lnTo>
                    <a:pt x="8" y="59"/>
                  </a:lnTo>
                  <a:lnTo>
                    <a:pt x="8" y="51"/>
                  </a:lnTo>
                  <a:lnTo>
                    <a:pt x="8" y="51"/>
                  </a:lnTo>
                  <a:lnTo>
                    <a:pt x="8" y="51"/>
                  </a:lnTo>
                  <a:lnTo>
                    <a:pt x="8" y="51"/>
                  </a:lnTo>
                  <a:lnTo>
                    <a:pt x="8" y="51"/>
                  </a:lnTo>
                  <a:lnTo>
                    <a:pt x="0" y="42"/>
                  </a:lnTo>
                  <a:lnTo>
                    <a:pt x="0" y="42"/>
                  </a:lnTo>
                  <a:lnTo>
                    <a:pt x="0" y="42"/>
                  </a:lnTo>
                  <a:lnTo>
                    <a:pt x="0" y="42"/>
                  </a:lnTo>
                  <a:lnTo>
                    <a:pt x="0" y="42"/>
                  </a:lnTo>
                  <a:lnTo>
                    <a:pt x="0" y="34"/>
                  </a:lnTo>
                  <a:lnTo>
                    <a:pt x="0" y="34"/>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48"/>
            <p:cNvSpPr>
              <a:spLocks/>
            </p:cNvSpPr>
            <p:nvPr/>
          </p:nvSpPr>
          <p:spPr bwMode="auto">
            <a:xfrm>
              <a:off x="3570" y="3229"/>
              <a:ext cx="168" cy="168"/>
            </a:xfrm>
            <a:custGeom>
              <a:avLst/>
              <a:gdLst>
                <a:gd name="T0" fmla="*/ 101 w 168"/>
                <a:gd name="T1" fmla="*/ 8 h 168"/>
                <a:gd name="T2" fmla="*/ 101 w 168"/>
                <a:gd name="T3" fmla="*/ 8 h 168"/>
                <a:gd name="T4" fmla="*/ 109 w 168"/>
                <a:gd name="T5" fmla="*/ 17 h 168"/>
                <a:gd name="T6" fmla="*/ 109 w 168"/>
                <a:gd name="T7" fmla="*/ 17 h 168"/>
                <a:gd name="T8" fmla="*/ 117 w 168"/>
                <a:gd name="T9" fmla="*/ 25 h 168"/>
                <a:gd name="T10" fmla="*/ 117 w 168"/>
                <a:gd name="T11" fmla="*/ 34 h 168"/>
                <a:gd name="T12" fmla="*/ 126 w 168"/>
                <a:gd name="T13" fmla="*/ 42 h 168"/>
                <a:gd name="T14" fmla="*/ 134 w 168"/>
                <a:gd name="T15" fmla="*/ 50 h 168"/>
                <a:gd name="T16" fmla="*/ 134 w 168"/>
                <a:gd name="T17" fmla="*/ 50 h 168"/>
                <a:gd name="T18" fmla="*/ 143 w 168"/>
                <a:gd name="T19" fmla="*/ 59 h 168"/>
                <a:gd name="T20" fmla="*/ 143 w 168"/>
                <a:gd name="T21" fmla="*/ 67 h 168"/>
                <a:gd name="T22" fmla="*/ 151 w 168"/>
                <a:gd name="T23" fmla="*/ 67 h 168"/>
                <a:gd name="T24" fmla="*/ 159 w 168"/>
                <a:gd name="T25" fmla="*/ 76 h 168"/>
                <a:gd name="T26" fmla="*/ 168 w 168"/>
                <a:gd name="T27" fmla="*/ 76 h 168"/>
                <a:gd name="T28" fmla="*/ 168 w 168"/>
                <a:gd name="T29" fmla="*/ 84 h 168"/>
                <a:gd name="T30" fmla="*/ 159 w 168"/>
                <a:gd name="T31" fmla="*/ 84 h 168"/>
                <a:gd name="T32" fmla="*/ 159 w 168"/>
                <a:gd name="T33" fmla="*/ 92 h 168"/>
                <a:gd name="T34" fmla="*/ 151 w 168"/>
                <a:gd name="T35" fmla="*/ 92 h 168"/>
                <a:gd name="T36" fmla="*/ 143 w 168"/>
                <a:gd name="T37" fmla="*/ 92 h 168"/>
                <a:gd name="T38" fmla="*/ 134 w 168"/>
                <a:gd name="T39" fmla="*/ 101 h 168"/>
                <a:gd name="T40" fmla="*/ 134 w 168"/>
                <a:gd name="T41" fmla="*/ 101 h 168"/>
                <a:gd name="T42" fmla="*/ 126 w 168"/>
                <a:gd name="T43" fmla="*/ 118 h 168"/>
                <a:gd name="T44" fmla="*/ 126 w 168"/>
                <a:gd name="T45" fmla="*/ 118 h 168"/>
                <a:gd name="T46" fmla="*/ 117 w 168"/>
                <a:gd name="T47" fmla="*/ 126 h 168"/>
                <a:gd name="T48" fmla="*/ 117 w 168"/>
                <a:gd name="T49" fmla="*/ 126 h 168"/>
                <a:gd name="T50" fmla="*/ 101 w 168"/>
                <a:gd name="T51" fmla="*/ 134 h 168"/>
                <a:gd name="T52" fmla="*/ 101 w 168"/>
                <a:gd name="T53" fmla="*/ 143 h 168"/>
                <a:gd name="T54" fmla="*/ 101 w 168"/>
                <a:gd name="T55" fmla="*/ 151 h 168"/>
                <a:gd name="T56" fmla="*/ 92 w 168"/>
                <a:gd name="T57" fmla="*/ 151 h 168"/>
                <a:gd name="T58" fmla="*/ 84 w 168"/>
                <a:gd name="T59" fmla="*/ 151 h 168"/>
                <a:gd name="T60" fmla="*/ 75 w 168"/>
                <a:gd name="T61" fmla="*/ 143 h 168"/>
                <a:gd name="T62" fmla="*/ 58 w 168"/>
                <a:gd name="T63" fmla="*/ 143 h 168"/>
                <a:gd name="T64" fmla="*/ 50 w 168"/>
                <a:gd name="T65" fmla="*/ 151 h 168"/>
                <a:gd name="T66" fmla="*/ 42 w 168"/>
                <a:gd name="T67" fmla="*/ 160 h 168"/>
                <a:gd name="T68" fmla="*/ 33 w 168"/>
                <a:gd name="T69" fmla="*/ 168 h 168"/>
                <a:gd name="T70" fmla="*/ 16 w 168"/>
                <a:gd name="T71" fmla="*/ 168 h 168"/>
                <a:gd name="T72" fmla="*/ 16 w 168"/>
                <a:gd name="T73" fmla="*/ 160 h 168"/>
                <a:gd name="T74" fmla="*/ 8 w 168"/>
                <a:gd name="T75" fmla="*/ 134 h 168"/>
                <a:gd name="T76" fmla="*/ 0 w 168"/>
                <a:gd name="T77" fmla="*/ 134 h 168"/>
                <a:gd name="T78" fmla="*/ 25 w 168"/>
                <a:gd name="T79" fmla="*/ 76 h 168"/>
                <a:gd name="T80" fmla="*/ 58 w 168"/>
                <a:gd name="T81" fmla="*/ 8 h 168"/>
                <a:gd name="T82" fmla="*/ 67 w 168"/>
                <a:gd name="T83" fmla="*/ 8 h 168"/>
                <a:gd name="T84" fmla="*/ 67 w 168"/>
                <a:gd name="T85" fmla="*/ 17 h 168"/>
                <a:gd name="T86" fmla="*/ 67 w 168"/>
                <a:gd name="T87" fmla="*/ 17 h 168"/>
                <a:gd name="T88" fmla="*/ 84 w 168"/>
                <a:gd name="T89" fmla="*/ 8 h 168"/>
                <a:gd name="T90" fmla="*/ 84 w 168"/>
                <a:gd name="T91" fmla="*/ 8 h 168"/>
                <a:gd name="T92" fmla="*/ 101 w 168"/>
                <a:gd name="T9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68">
                  <a:moveTo>
                    <a:pt x="101" y="0"/>
                  </a:moveTo>
                  <a:lnTo>
                    <a:pt x="101" y="0"/>
                  </a:lnTo>
                  <a:lnTo>
                    <a:pt x="101" y="8"/>
                  </a:lnTo>
                  <a:lnTo>
                    <a:pt x="101" y="8"/>
                  </a:lnTo>
                  <a:lnTo>
                    <a:pt x="101" y="8"/>
                  </a:lnTo>
                  <a:lnTo>
                    <a:pt x="101" y="8"/>
                  </a:lnTo>
                  <a:lnTo>
                    <a:pt x="101" y="8"/>
                  </a:lnTo>
                  <a:lnTo>
                    <a:pt x="109" y="17"/>
                  </a:lnTo>
                  <a:lnTo>
                    <a:pt x="109" y="17"/>
                  </a:lnTo>
                  <a:lnTo>
                    <a:pt x="109" y="17"/>
                  </a:lnTo>
                  <a:lnTo>
                    <a:pt x="109" y="17"/>
                  </a:lnTo>
                  <a:lnTo>
                    <a:pt x="109" y="17"/>
                  </a:lnTo>
                  <a:lnTo>
                    <a:pt x="109" y="25"/>
                  </a:lnTo>
                  <a:lnTo>
                    <a:pt x="109" y="25"/>
                  </a:lnTo>
                  <a:lnTo>
                    <a:pt x="117" y="25"/>
                  </a:lnTo>
                  <a:lnTo>
                    <a:pt x="117" y="25"/>
                  </a:lnTo>
                  <a:lnTo>
                    <a:pt x="117" y="25"/>
                  </a:lnTo>
                  <a:lnTo>
                    <a:pt x="117" y="34"/>
                  </a:lnTo>
                  <a:lnTo>
                    <a:pt x="126" y="42"/>
                  </a:lnTo>
                  <a:lnTo>
                    <a:pt x="126" y="42"/>
                  </a:lnTo>
                  <a:lnTo>
                    <a:pt x="126" y="42"/>
                  </a:lnTo>
                  <a:lnTo>
                    <a:pt x="134" y="42"/>
                  </a:lnTo>
                  <a:lnTo>
                    <a:pt x="134" y="50"/>
                  </a:lnTo>
                  <a:lnTo>
                    <a:pt x="134" y="50"/>
                  </a:lnTo>
                  <a:lnTo>
                    <a:pt x="134" y="50"/>
                  </a:lnTo>
                  <a:lnTo>
                    <a:pt x="134" y="50"/>
                  </a:lnTo>
                  <a:lnTo>
                    <a:pt x="134" y="50"/>
                  </a:lnTo>
                  <a:lnTo>
                    <a:pt x="143" y="50"/>
                  </a:lnTo>
                  <a:lnTo>
                    <a:pt x="143" y="59"/>
                  </a:lnTo>
                  <a:lnTo>
                    <a:pt x="143" y="59"/>
                  </a:lnTo>
                  <a:lnTo>
                    <a:pt x="143" y="59"/>
                  </a:lnTo>
                  <a:lnTo>
                    <a:pt x="143" y="67"/>
                  </a:lnTo>
                  <a:lnTo>
                    <a:pt x="143" y="67"/>
                  </a:lnTo>
                  <a:lnTo>
                    <a:pt x="143" y="67"/>
                  </a:lnTo>
                  <a:lnTo>
                    <a:pt x="151" y="76"/>
                  </a:lnTo>
                  <a:lnTo>
                    <a:pt x="151" y="67"/>
                  </a:lnTo>
                  <a:lnTo>
                    <a:pt x="159" y="76"/>
                  </a:lnTo>
                  <a:lnTo>
                    <a:pt x="159" y="76"/>
                  </a:lnTo>
                  <a:lnTo>
                    <a:pt x="159" y="76"/>
                  </a:lnTo>
                  <a:lnTo>
                    <a:pt x="168" y="76"/>
                  </a:lnTo>
                  <a:lnTo>
                    <a:pt x="168" y="76"/>
                  </a:lnTo>
                  <a:lnTo>
                    <a:pt x="168" y="76"/>
                  </a:lnTo>
                  <a:lnTo>
                    <a:pt x="168" y="84"/>
                  </a:lnTo>
                  <a:lnTo>
                    <a:pt x="168" y="84"/>
                  </a:lnTo>
                  <a:lnTo>
                    <a:pt x="168" y="84"/>
                  </a:lnTo>
                  <a:lnTo>
                    <a:pt x="168" y="84"/>
                  </a:lnTo>
                  <a:lnTo>
                    <a:pt x="159" y="84"/>
                  </a:lnTo>
                  <a:lnTo>
                    <a:pt x="159" y="84"/>
                  </a:lnTo>
                  <a:lnTo>
                    <a:pt x="159" y="84"/>
                  </a:lnTo>
                  <a:lnTo>
                    <a:pt x="159" y="92"/>
                  </a:lnTo>
                  <a:lnTo>
                    <a:pt x="159" y="92"/>
                  </a:lnTo>
                  <a:lnTo>
                    <a:pt x="151" y="92"/>
                  </a:lnTo>
                  <a:lnTo>
                    <a:pt x="151" y="92"/>
                  </a:lnTo>
                  <a:lnTo>
                    <a:pt x="151" y="92"/>
                  </a:lnTo>
                  <a:lnTo>
                    <a:pt x="151" y="92"/>
                  </a:lnTo>
                  <a:lnTo>
                    <a:pt x="143" y="92"/>
                  </a:lnTo>
                  <a:lnTo>
                    <a:pt x="143" y="92"/>
                  </a:lnTo>
                  <a:lnTo>
                    <a:pt x="143" y="101"/>
                  </a:lnTo>
                  <a:lnTo>
                    <a:pt x="134" y="101"/>
                  </a:lnTo>
                  <a:lnTo>
                    <a:pt x="134" y="101"/>
                  </a:lnTo>
                  <a:lnTo>
                    <a:pt x="134" y="101"/>
                  </a:lnTo>
                  <a:lnTo>
                    <a:pt x="134" y="101"/>
                  </a:lnTo>
                  <a:lnTo>
                    <a:pt x="134" y="101"/>
                  </a:lnTo>
                  <a:lnTo>
                    <a:pt x="126" y="101"/>
                  </a:lnTo>
                  <a:lnTo>
                    <a:pt x="126" y="109"/>
                  </a:lnTo>
                  <a:lnTo>
                    <a:pt x="126" y="118"/>
                  </a:lnTo>
                  <a:lnTo>
                    <a:pt x="126" y="118"/>
                  </a:lnTo>
                  <a:lnTo>
                    <a:pt x="126" y="118"/>
                  </a:lnTo>
                  <a:lnTo>
                    <a:pt x="126" y="118"/>
                  </a:lnTo>
                  <a:lnTo>
                    <a:pt x="117" y="118"/>
                  </a:lnTo>
                  <a:lnTo>
                    <a:pt x="117" y="126"/>
                  </a:lnTo>
                  <a:lnTo>
                    <a:pt x="117" y="126"/>
                  </a:lnTo>
                  <a:lnTo>
                    <a:pt x="117" y="126"/>
                  </a:lnTo>
                  <a:lnTo>
                    <a:pt x="117" y="126"/>
                  </a:lnTo>
                  <a:lnTo>
                    <a:pt x="117" y="126"/>
                  </a:lnTo>
                  <a:lnTo>
                    <a:pt x="109" y="126"/>
                  </a:lnTo>
                  <a:lnTo>
                    <a:pt x="109" y="134"/>
                  </a:lnTo>
                  <a:lnTo>
                    <a:pt x="101" y="134"/>
                  </a:lnTo>
                  <a:lnTo>
                    <a:pt x="101" y="134"/>
                  </a:lnTo>
                  <a:lnTo>
                    <a:pt x="101" y="143"/>
                  </a:lnTo>
                  <a:lnTo>
                    <a:pt x="101" y="143"/>
                  </a:lnTo>
                  <a:lnTo>
                    <a:pt x="101" y="143"/>
                  </a:lnTo>
                  <a:lnTo>
                    <a:pt x="101" y="143"/>
                  </a:lnTo>
                  <a:lnTo>
                    <a:pt x="101" y="151"/>
                  </a:lnTo>
                  <a:lnTo>
                    <a:pt x="101" y="151"/>
                  </a:lnTo>
                  <a:lnTo>
                    <a:pt x="92" y="151"/>
                  </a:lnTo>
                  <a:lnTo>
                    <a:pt x="92" y="151"/>
                  </a:lnTo>
                  <a:lnTo>
                    <a:pt x="92" y="151"/>
                  </a:lnTo>
                  <a:lnTo>
                    <a:pt x="84" y="151"/>
                  </a:lnTo>
                  <a:lnTo>
                    <a:pt x="84" y="151"/>
                  </a:lnTo>
                  <a:lnTo>
                    <a:pt x="84" y="151"/>
                  </a:lnTo>
                  <a:lnTo>
                    <a:pt x="75" y="151"/>
                  </a:lnTo>
                  <a:lnTo>
                    <a:pt x="75" y="143"/>
                  </a:lnTo>
                  <a:lnTo>
                    <a:pt x="67" y="143"/>
                  </a:lnTo>
                  <a:lnTo>
                    <a:pt x="67" y="143"/>
                  </a:lnTo>
                  <a:lnTo>
                    <a:pt x="58" y="143"/>
                  </a:lnTo>
                  <a:lnTo>
                    <a:pt x="58" y="143"/>
                  </a:lnTo>
                  <a:lnTo>
                    <a:pt x="50" y="143"/>
                  </a:lnTo>
                  <a:lnTo>
                    <a:pt x="50" y="151"/>
                  </a:lnTo>
                  <a:lnTo>
                    <a:pt x="50" y="160"/>
                  </a:lnTo>
                  <a:lnTo>
                    <a:pt x="42" y="160"/>
                  </a:lnTo>
                  <a:lnTo>
                    <a:pt x="42" y="160"/>
                  </a:lnTo>
                  <a:lnTo>
                    <a:pt x="33" y="160"/>
                  </a:lnTo>
                  <a:lnTo>
                    <a:pt x="33" y="168"/>
                  </a:lnTo>
                  <a:lnTo>
                    <a:pt x="33" y="168"/>
                  </a:lnTo>
                  <a:lnTo>
                    <a:pt x="25" y="168"/>
                  </a:lnTo>
                  <a:lnTo>
                    <a:pt x="25" y="168"/>
                  </a:lnTo>
                  <a:lnTo>
                    <a:pt x="16" y="168"/>
                  </a:lnTo>
                  <a:lnTo>
                    <a:pt x="16" y="168"/>
                  </a:lnTo>
                  <a:lnTo>
                    <a:pt x="16" y="160"/>
                  </a:lnTo>
                  <a:lnTo>
                    <a:pt x="16" y="160"/>
                  </a:lnTo>
                  <a:lnTo>
                    <a:pt x="16" y="151"/>
                  </a:lnTo>
                  <a:lnTo>
                    <a:pt x="8" y="143"/>
                  </a:lnTo>
                  <a:lnTo>
                    <a:pt x="8" y="134"/>
                  </a:lnTo>
                  <a:lnTo>
                    <a:pt x="8" y="134"/>
                  </a:lnTo>
                  <a:lnTo>
                    <a:pt x="8" y="134"/>
                  </a:lnTo>
                  <a:lnTo>
                    <a:pt x="0" y="134"/>
                  </a:lnTo>
                  <a:lnTo>
                    <a:pt x="0" y="134"/>
                  </a:lnTo>
                  <a:lnTo>
                    <a:pt x="8" y="76"/>
                  </a:lnTo>
                  <a:lnTo>
                    <a:pt x="25" y="76"/>
                  </a:lnTo>
                  <a:lnTo>
                    <a:pt x="25" y="17"/>
                  </a:lnTo>
                  <a:lnTo>
                    <a:pt x="42" y="17"/>
                  </a:lnTo>
                  <a:lnTo>
                    <a:pt x="58" y="8"/>
                  </a:lnTo>
                  <a:lnTo>
                    <a:pt x="58" y="8"/>
                  </a:lnTo>
                  <a:lnTo>
                    <a:pt x="67" y="8"/>
                  </a:lnTo>
                  <a:lnTo>
                    <a:pt x="67" y="8"/>
                  </a:lnTo>
                  <a:lnTo>
                    <a:pt x="67" y="8"/>
                  </a:lnTo>
                  <a:lnTo>
                    <a:pt x="67" y="8"/>
                  </a:lnTo>
                  <a:lnTo>
                    <a:pt x="67" y="17"/>
                  </a:lnTo>
                  <a:lnTo>
                    <a:pt x="67" y="17"/>
                  </a:lnTo>
                  <a:lnTo>
                    <a:pt x="67" y="17"/>
                  </a:lnTo>
                  <a:lnTo>
                    <a:pt x="67" y="17"/>
                  </a:lnTo>
                  <a:lnTo>
                    <a:pt x="75" y="17"/>
                  </a:lnTo>
                  <a:lnTo>
                    <a:pt x="75" y="8"/>
                  </a:lnTo>
                  <a:lnTo>
                    <a:pt x="84" y="8"/>
                  </a:lnTo>
                  <a:lnTo>
                    <a:pt x="84" y="8"/>
                  </a:lnTo>
                  <a:lnTo>
                    <a:pt x="84" y="8"/>
                  </a:lnTo>
                  <a:lnTo>
                    <a:pt x="84" y="8"/>
                  </a:lnTo>
                  <a:lnTo>
                    <a:pt x="92" y="8"/>
                  </a:lnTo>
                  <a:lnTo>
                    <a:pt x="92" y="0"/>
                  </a:lnTo>
                  <a:lnTo>
                    <a:pt x="101" y="0"/>
                  </a:lnTo>
                  <a:lnTo>
                    <a:pt x="101" y="0"/>
                  </a:lnTo>
                  <a:lnTo>
                    <a:pt x="101"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9"/>
            <p:cNvSpPr>
              <a:spLocks/>
            </p:cNvSpPr>
            <p:nvPr/>
          </p:nvSpPr>
          <p:spPr bwMode="auto">
            <a:xfrm>
              <a:off x="3435" y="3212"/>
              <a:ext cx="236" cy="227"/>
            </a:xfrm>
            <a:custGeom>
              <a:avLst/>
              <a:gdLst>
                <a:gd name="T0" fmla="*/ 143 w 236"/>
                <a:gd name="T1" fmla="*/ 93 h 227"/>
                <a:gd name="T2" fmla="*/ 177 w 236"/>
                <a:gd name="T3" fmla="*/ 34 h 227"/>
                <a:gd name="T4" fmla="*/ 202 w 236"/>
                <a:gd name="T5" fmla="*/ 25 h 227"/>
                <a:gd name="T6" fmla="*/ 202 w 236"/>
                <a:gd name="T7" fmla="*/ 25 h 227"/>
                <a:gd name="T8" fmla="*/ 202 w 236"/>
                <a:gd name="T9" fmla="*/ 34 h 227"/>
                <a:gd name="T10" fmla="*/ 210 w 236"/>
                <a:gd name="T11" fmla="*/ 25 h 227"/>
                <a:gd name="T12" fmla="*/ 219 w 236"/>
                <a:gd name="T13" fmla="*/ 25 h 227"/>
                <a:gd name="T14" fmla="*/ 227 w 236"/>
                <a:gd name="T15" fmla="*/ 17 h 227"/>
                <a:gd name="T16" fmla="*/ 227 w 236"/>
                <a:gd name="T17" fmla="*/ 17 h 227"/>
                <a:gd name="T18" fmla="*/ 227 w 236"/>
                <a:gd name="T19" fmla="*/ 17 h 227"/>
                <a:gd name="T20" fmla="*/ 219 w 236"/>
                <a:gd name="T21" fmla="*/ 17 h 227"/>
                <a:gd name="T22" fmla="*/ 177 w 236"/>
                <a:gd name="T23" fmla="*/ 25 h 227"/>
                <a:gd name="T24" fmla="*/ 168 w 236"/>
                <a:gd name="T25" fmla="*/ 25 h 227"/>
                <a:gd name="T26" fmla="*/ 168 w 236"/>
                <a:gd name="T27" fmla="*/ 25 h 227"/>
                <a:gd name="T28" fmla="*/ 160 w 236"/>
                <a:gd name="T29" fmla="*/ 25 h 227"/>
                <a:gd name="T30" fmla="*/ 151 w 236"/>
                <a:gd name="T31" fmla="*/ 25 h 227"/>
                <a:gd name="T32" fmla="*/ 143 w 236"/>
                <a:gd name="T33" fmla="*/ 17 h 227"/>
                <a:gd name="T34" fmla="*/ 143 w 236"/>
                <a:gd name="T35" fmla="*/ 17 h 227"/>
                <a:gd name="T36" fmla="*/ 135 w 236"/>
                <a:gd name="T37" fmla="*/ 25 h 227"/>
                <a:gd name="T38" fmla="*/ 126 w 236"/>
                <a:gd name="T39" fmla="*/ 17 h 227"/>
                <a:gd name="T40" fmla="*/ 118 w 236"/>
                <a:gd name="T41" fmla="*/ 17 h 227"/>
                <a:gd name="T42" fmla="*/ 118 w 236"/>
                <a:gd name="T43" fmla="*/ 9 h 227"/>
                <a:gd name="T44" fmla="*/ 42 w 236"/>
                <a:gd name="T45" fmla="*/ 9 h 227"/>
                <a:gd name="T46" fmla="*/ 42 w 236"/>
                <a:gd name="T47" fmla="*/ 17 h 227"/>
                <a:gd name="T48" fmla="*/ 34 w 236"/>
                <a:gd name="T49" fmla="*/ 9 h 227"/>
                <a:gd name="T50" fmla="*/ 25 w 236"/>
                <a:gd name="T51" fmla="*/ 9 h 227"/>
                <a:gd name="T52" fmla="*/ 25 w 236"/>
                <a:gd name="T53" fmla="*/ 9 h 227"/>
                <a:gd name="T54" fmla="*/ 17 w 236"/>
                <a:gd name="T55" fmla="*/ 0 h 227"/>
                <a:gd name="T56" fmla="*/ 9 w 236"/>
                <a:gd name="T57" fmla="*/ 9 h 227"/>
                <a:gd name="T58" fmla="*/ 0 w 236"/>
                <a:gd name="T59" fmla="*/ 9 h 227"/>
                <a:gd name="T60" fmla="*/ 0 w 236"/>
                <a:gd name="T61" fmla="*/ 9 h 227"/>
                <a:gd name="T62" fmla="*/ 0 w 236"/>
                <a:gd name="T63" fmla="*/ 25 h 227"/>
                <a:gd name="T64" fmla="*/ 25 w 236"/>
                <a:gd name="T65" fmla="*/ 67 h 227"/>
                <a:gd name="T66" fmla="*/ 34 w 236"/>
                <a:gd name="T67" fmla="*/ 93 h 227"/>
                <a:gd name="T68" fmla="*/ 42 w 236"/>
                <a:gd name="T69" fmla="*/ 109 h 227"/>
                <a:gd name="T70" fmla="*/ 51 w 236"/>
                <a:gd name="T71" fmla="*/ 151 h 227"/>
                <a:gd name="T72" fmla="*/ 51 w 236"/>
                <a:gd name="T73" fmla="*/ 160 h 227"/>
                <a:gd name="T74" fmla="*/ 51 w 236"/>
                <a:gd name="T75" fmla="*/ 177 h 227"/>
                <a:gd name="T76" fmla="*/ 51 w 236"/>
                <a:gd name="T77" fmla="*/ 185 h 227"/>
                <a:gd name="T78" fmla="*/ 59 w 236"/>
                <a:gd name="T79" fmla="*/ 202 h 227"/>
                <a:gd name="T80" fmla="*/ 67 w 236"/>
                <a:gd name="T81" fmla="*/ 210 h 227"/>
                <a:gd name="T82" fmla="*/ 84 w 236"/>
                <a:gd name="T83" fmla="*/ 219 h 227"/>
                <a:gd name="T84" fmla="*/ 84 w 236"/>
                <a:gd name="T85" fmla="*/ 210 h 227"/>
                <a:gd name="T86" fmla="*/ 93 w 236"/>
                <a:gd name="T87" fmla="*/ 210 h 227"/>
                <a:gd name="T88" fmla="*/ 101 w 236"/>
                <a:gd name="T89" fmla="*/ 219 h 227"/>
                <a:gd name="T90" fmla="*/ 109 w 236"/>
                <a:gd name="T91" fmla="*/ 227 h 227"/>
                <a:gd name="T92" fmla="*/ 109 w 236"/>
                <a:gd name="T93" fmla="*/ 227 h 227"/>
                <a:gd name="T94" fmla="*/ 118 w 236"/>
                <a:gd name="T95" fmla="*/ 227 h 227"/>
                <a:gd name="T96" fmla="*/ 126 w 236"/>
                <a:gd name="T97" fmla="*/ 219 h 227"/>
                <a:gd name="T98" fmla="*/ 135 w 236"/>
                <a:gd name="T99" fmla="*/ 210 h 227"/>
                <a:gd name="T100" fmla="*/ 135 w 236"/>
                <a:gd name="T101" fmla="*/ 15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6" h="227">
                  <a:moveTo>
                    <a:pt x="135" y="151"/>
                  </a:moveTo>
                  <a:lnTo>
                    <a:pt x="135" y="151"/>
                  </a:lnTo>
                  <a:lnTo>
                    <a:pt x="143" y="93"/>
                  </a:lnTo>
                  <a:lnTo>
                    <a:pt x="160" y="93"/>
                  </a:lnTo>
                  <a:lnTo>
                    <a:pt x="160" y="34"/>
                  </a:lnTo>
                  <a:lnTo>
                    <a:pt x="177" y="34"/>
                  </a:lnTo>
                  <a:lnTo>
                    <a:pt x="193" y="25"/>
                  </a:lnTo>
                  <a:lnTo>
                    <a:pt x="193" y="25"/>
                  </a:lnTo>
                  <a:lnTo>
                    <a:pt x="202" y="25"/>
                  </a:lnTo>
                  <a:lnTo>
                    <a:pt x="202" y="25"/>
                  </a:lnTo>
                  <a:lnTo>
                    <a:pt x="202" y="25"/>
                  </a:lnTo>
                  <a:lnTo>
                    <a:pt x="202" y="25"/>
                  </a:lnTo>
                  <a:lnTo>
                    <a:pt x="202" y="34"/>
                  </a:lnTo>
                  <a:lnTo>
                    <a:pt x="202" y="34"/>
                  </a:lnTo>
                  <a:lnTo>
                    <a:pt x="202" y="34"/>
                  </a:lnTo>
                  <a:lnTo>
                    <a:pt x="202" y="34"/>
                  </a:lnTo>
                  <a:lnTo>
                    <a:pt x="210" y="34"/>
                  </a:lnTo>
                  <a:lnTo>
                    <a:pt x="210" y="25"/>
                  </a:lnTo>
                  <a:lnTo>
                    <a:pt x="219" y="25"/>
                  </a:lnTo>
                  <a:lnTo>
                    <a:pt x="219" y="25"/>
                  </a:lnTo>
                  <a:lnTo>
                    <a:pt x="219" y="25"/>
                  </a:lnTo>
                  <a:lnTo>
                    <a:pt x="219" y="25"/>
                  </a:lnTo>
                  <a:lnTo>
                    <a:pt x="227" y="25"/>
                  </a:lnTo>
                  <a:lnTo>
                    <a:pt x="227" y="17"/>
                  </a:lnTo>
                  <a:lnTo>
                    <a:pt x="236" y="17"/>
                  </a:lnTo>
                  <a:lnTo>
                    <a:pt x="227" y="17"/>
                  </a:lnTo>
                  <a:lnTo>
                    <a:pt x="227" y="17"/>
                  </a:lnTo>
                  <a:lnTo>
                    <a:pt x="227" y="17"/>
                  </a:lnTo>
                  <a:lnTo>
                    <a:pt x="227" y="17"/>
                  </a:lnTo>
                  <a:lnTo>
                    <a:pt x="227" y="17"/>
                  </a:lnTo>
                  <a:lnTo>
                    <a:pt x="227" y="17"/>
                  </a:lnTo>
                  <a:lnTo>
                    <a:pt x="227" y="17"/>
                  </a:lnTo>
                  <a:lnTo>
                    <a:pt x="219" y="17"/>
                  </a:lnTo>
                  <a:lnTo>
                    <a:pt x="219" y="17"/>
                  </a:lnTo>
                  <a:lnTo>
                    <a:pt x="177" y="25"/>
                  </a:lnTo>
                  <a:lnTo>
                    <a:pt x="177" y="25"/>
                  </a:lnTo>
                  <a:lnTo>
                    <a:pt x="168" y="25"/>
                  </a:lnTo>
                  <a:lnTo>
                    <a:pt x="168" y="25"/>
                  </a:lnTo>
                  <a:lnTo>
                    <a:pt x="168" y="25"/>
                  </a:lnTo>
                  <a:lnTo>
                    <a:pt x="168" y="25"/>
                  </a:lnTo>
                  <a:lnTo>
                    <a:pt x="168" y="25"/>
                  </a:lnTo>
                  <a:lnTo>
                    <a:pt x="168" y="25"/>
                  </a:lnTo>
                  <a:lnTo>
                    <a:pt x="168" y="25"/>
                  </a:lnTo>
                  <a:lnTo>
                    <a:pt x="160" y="25"/>
                  </a:lnTo>
                  <a:lnTo>
                    <a:pt x="160" y="25"/>
                  </a:lnTo>
                  <a:lnTo>
                    <a:pt x="160" y="25"/>
                  </a:lnTo>
                  <a:lnTo>
                    <a:pt x="160" y="25"/>
                  </a:lnTo>
                  <a:lnTo>
                    <a:pt x="151" y="25"/>
                  </a:lnTo>
                  <a:lnTo>
                    <a:pt x="151" y="25"/>
                  </a:lnTo>
                  <a:lnTo>
                    <a:pt x="151" y="17"/>
                  </a:lnTo>
                  <a:lnTo>
                    <a:pt x="143" y="17"/>
                  </a:lnTo>
                  <a:lnTo>
                    <a:pt x="143" y="17"/>
                  </a:lnTo>
                  <a:lnTo>
                    <a:pt x="143" y="17"/>
                  </a:lnTo>
                  <a:lnTo>
                    <a:pt x="143" y="17"/>
                  </a:lnTo>
                  <a:lnTo>
                    <a:pt x="135" y="17"/>
                  </a:lnTo>
                  <a:lnTo>
                    <a:pt x="135" y="17"/>
                  </a:lnTo>
                  <a:lnTo>
                    <a:pt x="135" y="25"/>
                  </a:lnTo>
                  <a:lnTo>
                    <a:pt x="126" y="17"/>
                  </a:lnTo>
                  <a:lnTo>
                    <a:pt x="126" y="17"/>
                  </a:lnTo>
                  <a:lnTo>
                    <a:pt x="126" y="17"/>
                  </a:lnTo>
                  <a:lnTo>
                    <a:pt x="126" y="17"/>
                  </a:lnTo>
                  <a:lnTo>
                    <a:pt x="118" y="17"/>
                  </a:lnTo>
                  <a:lnTo>
                    <a:pt x="118" y="17"/>
                  </a:lnTo>
                  <a:lnTo>
                    <a:pt x="118" y="17"/>
                  </a:lnTo>
                  <a:lnTo>
                    <a:pt x="118" y="9"/>
                  </a:lnTo>
                  <a:lnTo>
                    <a:pt x="118" y="9"/>
                  </a:lnTo>
                  <a:lnTo>
                    <a:pt x="51" y="9"/>
                  </a:lnTo>
                  <a:lnTo>
                    <a:pt x="51" y="9"/>
                  </a:lnTo>
                  <a:lnTo>
                    <a:pt x="42" y="9"/>
                  </a:lnTo>
                  <a:lnTo>
                    <a:pt x="42" y="9"/>
                  </a:lnTo>
                  <a:lnTo>
                    <a:pt x="42" y="9"/>
                  </a:lnTo>
                  <a:lnTo>
                    <a:pt x="42" y="17"/>
                  </a:lnTo>
                  <a:lnTo>
                    <a:pt x="34" y="9"/>
                  </a:lnTo>
                  <a:lnTo>
                    <a:pt x="34" y="9"/>
                  </a:lnTo>
                  <a:lnTo>
                    <a:pt x="34" y="9"/>
                  </a:lnTo>
                  <a:lnTo>
                    <a:pt x="34" y="9"/>
                  </a:lnTo>
                  <a:lnTo>
                    <a:pt x="25" y="9"/>
                  </a:lnTo>
                  <a:lnTo>
                    <a:pt x="25" y="9"/>
                  </a:lnTo>
                  <a:lnTo>
                    <a:pt x="25" y="0"/>
                  </a:lnTo>
                  <a:lnTo>
                    <a:pt x="25" y="9"/>
                  </a:lnTo>
                  <a:lnTo>
                    <a:pt x="25" y="9"/>
                  </a:lnTo>
                  <a:lnTo>
                    <a:pt x="25" y="9"/>
                  </a:lnTo>
                  <a:lnTo>
                    <a:pt x="17" y="0"/>
                  </a:lnTo>
                  <a:lnTo>
                    <a:pt x="17" y="0"/>
                  </a:lnTo>
                  <a:lnTo>
                    <a:pt x="9" y="9"/>
                  </a:lnTo>
                  <a:lnTo>
                    <a:pt x="9" y="9"/>
                  </a:lnTo>
                  <a:lnTo>
                    <a:pt x="9" y="9"/>
                  </a:lnTo>
                  <a:lnTo>
                    <a:pt x="9" y="9"/>
                  </a:lnTo>
                  <a:lnTo>
                    <a:pt x="0" y="9"/>
                  </a:lnTo>
                  <a:lnTo>
                    <a:pt x="0" y="9"/>
                  </a:lnTo>
                  <a:lnTo>
                    <a:pt x="0" y="9"/>
                  </a:lnTo>
                  <a:lnTo>
                    <a:pt x="0" y="9"/>
                  </a:lnTo>
                  <a:lnTo>
                    <a:pt x="0" y="9"/>
                  </a:lnTo>
                  <a:lnTo>
                    <a:pt x="0" y="9"/>
                  </a:lnTo>
                  <a:lnTo>
                    <a:pt x="0" y="9"/>
                  </a:lnTo>
                  <a:lnTo>
                    <a:pt x="0" y="25"/>
                  </a:lnTo>
                  <a:lnTo>
                    <a:pt x="9" y="34"/>
                  </a:lnTo>
                  <a:lnTo>
                    <a:pt x="17" y="42"/>
                  </a:lnTo>
                  <a:lnTo>
                    <a:pt x="25" y="67"/>
                  </a:lnTo>
                  <a:lnTo>
                    <a:pt x="25" y="76"/>
                  </a:lnTo>
                  <a:lnTo>
                    <a:pt x="34" y="84"/>
                  </a:lnTo>
                  <a:lnTo>
                    <a:pt x="34" y="93"/>
                  </a:lnTo>
                  <a:lnTo>
                    <a:pt x="42" y="101"/>
                  </a:lnTo>
                  <a:lnTo>
                    <a:pt x="42" y="109"/>
                  </a:lnTo>
                  <a:lnTo>
                    <a:pt x="42" y="109"/>
                  </a:lnTo>
                  <a:lnTo>
                    <a:pt x="42" y="118"/>
                  </a:lnTo>
                  <a:lnTo>
                    <a:pt x="42" y="135"/>
                  </a:lnTo>
                  <a:lnTo>
                    <a:pt x="51" y="151"/>
                  </a:lnTo>
                  <a:lnTo>
                    <a:pt x="51" y="160"/>
                  </a:lnTo>
                  <a:lnTo>
                    <a:pt x="51" y="160"/>
                  </a:lnTo>
                  <a:lnTo>
                    <a:pt x="51" y="160"/>
                  </a:lnTo>
                  <a:lnTo>
                    <a:pt x="51" y="168"/>
                  </a:lnTo>
                  <a:lnTo>
                    <a:pt x="51" y="177"/>
                  </a:lnTo>
                  <a:lnTo>
                    <a:pt x="51" y="177"/>
                  </a:lnTo>
                  <a:lnTo>
                    <a:pt x="51" y="177"/>
                  </a:lnTo>
                  <a:lnTo>
                    <a:pt x="51" y="185"/>
                  </a:lnTo>
                  <a:lnTo>
                    <a:pt x="51" y="185"/>
                  </a:lnTo>
                  <a:lnTo>
                    <a:pt x="59" y="185"/>
                  </a:lnTo>
                  <a:lnTo>
                    <a:pt x="59" y="194"/>
                  </a:lnTo>
                  <a:lnTo>
                    <a:pt x="59" y="202"/>
                  </a:lnTo>
                  <a:lnTo>
                    <a:pt x="59" y="210"/>
                  </a:lnTo>
                  <a:lnTo>
                    <a:pt x="67" y="210"/>
                  </a:lnTo>
                  <a:lnTo>
                    <a:pt x="67" y="210"/>
                  </a:lnTo>
                  <a:lnTo>
                    <a:pt x="76" y="219"/>
                  </a:lnTo>
                  <a:lnTo>
                    <a:pt x="76" y="219"/>
                  </a:lnTo>
                  <a:lnTo>
                    <a:pt x="84" y="219"/>
                  </a:lnTo>
                  <a:lnTo>
                    <a:pt x="84" y="210"/>
                  </a:lnTo>
                  <a:lnTo>
                    <a:pt x="76" y="210"/>
                  </a:lnTo>
                  <a:lnTo>
                    <a:pt x="84" y="210"/>
                  </a:lnTo>
                  <a:lnTo>
                    <a:pt x="84" y="210"/>
                  </a:lnTo>
                  <a:lnTo>
                    <a:pt x="84" y="210"/>
                  </a:lnTo>
                  <a:lnTo>
                    <a:pt x="93" y="210"/>
                  </a:lnTo>
                  <a:lnTo>
                    <a:pt x="93" y="219"/>
                  </a:lnTo>
                  <a:lnTo>
                    <a:pt x="93" y="219"/>
                  </a:lnTo>
                  <a:lnTo>
                    <a:pt x="101" y="219"/>
                  </a:lnTo>
                  <a:lnTo>
                    <a:pt x="101" y="227"/>
                  </a:lnTo>
                  <a:lnTo>
                    <a:pt x="101" y="227"/>
                  </a:lnTo>
                  <a:lnTo>
                    <a:pt x="109" y="227"/>
                  </a:lnTo>
                  <a:lnTo>
                    <a:pt x="109" y="227"/>
                  </a:lnTo>
                  <a:lnTo>
                    <a:pt x="109" y="227"/>
                  </a:lnTo>
                  <a:lnTo>
                    <a:pt x="109" y="227"/>
                  </a:lnTo>
                  <a:lnTo>
                    <a:pt x="118" y="227"/>
                  </a:lnTo>
                  <a:lnTo>
                    <a:pt x="118" y="227"/>
                  </a:lnTo>
                  <a:lnTo>
                    <a:pt x="118" y="227"/>
                  </a:lnTo>
                  <a:lnTo>
                    <a:pt x="118" y="219"/>
                  </a:lnTo>
                  <a:lnTo>
                    <a:pt x="118" y="219"/>
                  </a:lnTo>
                  <a:lnTo>
                    <a:pt x="126" y="219"/>
                  </a:lnTo>
                  <a:lnTo>
                    <a:pt x="126" y="219"/>
                  </a:lnTo>
                  <a:lnTo>
                    <a:pt x="126" y="210"/>
                  </a:lnTo>
                  <a:lnTo>
                    <a:pt x="135" y="210"/>
                  </a:lnTo>
                  <a:lnTo>
                    <a:pt x="135" y="210"/>
                  </a:lnTo>
                  <a:lnTo>
                    <a:pt x="143" y="151"/>
                  </a:lnTo>
                  <a:lnTo>
                    <a:pt x="135" y="15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50"/>
            <p:cNvSpPr>
              <a:spLocks noEditPoints="1"/>
            </p:cNvSpPr>
            <p:nvPr/>
          </p:nvSpPr>
          <p:spPr bwMode="auto">
            <a:xfrm>
              <a:off x="6107" y="3305"/>
              <a:ext cx="76" cy="50"/>
            </a:xfrm>
            <a:custGeom>
              <a:avLst/>
              <a:gdLst>
                <a:gd name="T0" fmla="*/ 8 w 76"/>
                <a:gd name="T1" fmla="*/ 8 h 50"/>
                <a:gd name="T2" fmla="*/ 8 w 76"/>
                <a:gd name="T3" fmla="*/ 8 h 50"/>
                <a:gd name="T4" fmla="*/ 17 w 76"/>
                <a:gd name="T5" fmla="*/ 16 h 50"/>
                <a:gd name="T6" fmla="*/ 17 w 76"/>
                <a:gd name="T7" fmla="*/ 16 h 50"/>
                <a:gd name="T8" fmla="*/ 34 w 76"/>
                <a:gd name="T9" fmla="*/ 33 h 50"/>
                <a:gd name="T10" fmla="*/ 34 w 76"/>
                <a:gd name="T11" fmla="*/ 33 h 50"/>
                <a:gd name="T12" fmla="*/ 42 w 76"/>
                <a:gd name="T13" fmla="*/ 50 h 50"/>
                <a:gd name="T14" fmla="*/ 50 w 76"/>
                <a:gd name="T15" fmla="*/ 50 h 50"/>
                <a:gd name="T16" fmla="*/ 42 w 76"/>
                <a:gd name="T17" fmla="*/ 50 h 50"/>
                <a:gd name="T18" fmla="*/ 34 w 76"/>
                <a:gd name="T19" fmla="*/ 50 h 50"/>
                <a:gd name="T20" fmla="*/ 34 w 76"/>
                <a:gd name="T21" fmla="*/ 42 h 50"/>
                <a:gd name="T22" fmla="*/ 25 w 76"/>
                <a:gd name="T23" fmla="*/ 42 h 50"/>
                <a:gd name="T24" fmla="*/ 25 w 76"/>
                <a:gd name="T25" fmla="*/ 42 h 50"/>
                <a:gd name="T26" fmla="*/ 17 w 76"/>
                <a:gd name="T27" fmla="*/ 33 h 50"/>
                <a:gd name="T28" fmla="*/ 17 w 76"/>
                <a:gd name="T29" fmla="*/ 25 h 50"/>
                <a:gd name="T30" fmla="*/ 8 w 76"/>
                <a:gd name="T31" fmla="*/ 25 h 50"/>
                <a:gd name="T32" fmla="*/ 0 w 76"/>
                <a:gd name="T33" fmla="*/ 8 h 50"/>
                <a:gd name="T34" fmla="*/ 0 w 76"/>
                <a:gd name="T35" fmla="*/ 8 h 50"/>
                <a:gd name="T36" fmla="*/ 0 w 76"/>
                <a:gd name="T37" fmla="*/ 0 h 50"/>
                <a:gd name="T38" fmla="*/ 67 w 76"/>
                <a:gd name="T39" fmla="*/ 33 h 50"/>
                <a:gd name="T40" fmla="*/ 67 w 76"/>
                <a:gd name="T41" fmla="*/ 33 h 50"/>
                <a:gd name="T42" fmla="*/ 67 w 76"/>
                <a:gd name="T43" fmla="*/ 42 h 50"/>
                <a:gd name="T44" fmla="*/ 67 w 76"/>
                <a:gd name="T45" fmla="*/ 33 h 50"/>
                <a:gd name="T46" fmla="*/ 59 w 76"/>
                <a:gd name="T47" fmla="*/ 16 h 50"/>
                <a:gd name="T48" fmla="*/ 50 w 76"/>
                <a:gd name="T49" fmla="*/ 16 h 50"/>
                <a:gd name="T50" fmla="*/ 59 w 76"/>
                <a:gd name="T51" fmla="*/ 25 h 50"/>
                <a:gd name="T52" fmla="*/ 59 w 76"/>
                <a:gd name="T53" fmla="*/ 25 h 50"/>
                <a:gd name="T54" fmla="*/ 59 w 76"/>
                <a:gd name="T55" fmla="*/ 16 h 50"/>
                <a:gd name="T56" fmla="*/ 59 w 76"/>
                <a:gd name="T57" fmla="*/ 16 h 50"/>
                <a:gd name="T58" fmla="*/ 42 w 76"/>
                <a:gd name="T59" fmla="*/ 8 h 50"/>
                <a:gd name="T60" fmla="*/ 42 w 76"/>
                <a:gd name="T61" fmla="*/ 16 h 50"/>
                <a:gd name="T62" fmla="*/ 50 w 76"/>
                <a:gd name="T63" fmla="*/ 16 h 50"/>
                <a:gd name="T64" fmla="*/ 42 w 76"/>
                <a:gd name="T65"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50">
                  <a:moveTo>
                    <a:pt x="0" y="0"/>
                  </a:moveTo>
                  <a:lnTo>
                    <a:pt x="8" y="8"/>
                  </a:lnTo>
                  <a:lnTo>
                    <a:pt x="8" y="8"/>
                  </a:lnTo>
                  <a:lnTo>
                    <a:pt x="8" y="8"/>
                  </a:lnTo>
                  <a:lnTo>
                    <a:pt x="8" y="8"/>
                  </a:lnTo>
                  <a:lnTo>
                    <a:pt x="17" y="16"/>
                  </a:lnTo>
                  <a:lnTo>
                    <a:pt x="17" y="16"/>
                  </a:lnTo>
                  <a:lnTo>
                    <a:pt x="17" y="16"/>
                  </a:lnTo>
                  <a:lnTo>
                    <a:pt x="25" y="25"/>
                  </a:lnTo>
                  <a:lnTo>
                    <a:pt x="34" y="33"/>
                  </a:lnTo>
                  <a:lnTo>
                    <a:pt x="34" y="33"/>
                  </a:lnTo>
                  <a:lnTo>
                    <a:pt x="34" y="33"/>
                  </a:lnTo>
                  <a:lnTo>
                    <a:pt x="42" y="42"/>
                  </a:lnTo>
                  <a:lnTo>
                    <a:pt x="42" y="50"/>
                  </a:lnTo>
                  <a:lnTo>
                    <a:pt x="50" y="50"/>
                  </a:lnTo>
                  <a:lnTo>
                    <a:pt x="50" y="50"/>
                  </a:lnTo>
                  <a:lnTo>
                    <a:pt x="42" y="50"/>
                  </a:lnTo>
                  <a:lnTo>
                    <a:pt x="42" y="50"/>
                  </a:lnTo>
                  <a:lnTo>
                    <a:pt x="42" y="50"/>
                  </a:lnTo>
                  <a:lnTo>
                    <a:pt x="34" y="50"/>
                  </a:lnTo>
                  <a:lnTo>
                    <a:pt x="34" y="50"/>
                  </a:lnTo>
                  <a:lnTo>
                    <a:pt x="34" y="42"/>
                  </a:lnTo>
                  <a:lnTo>
                    <a:pt x="25" y="42"/>
                  </a:lnTo>
                  <a:lnTo>
                    <a:pt x="25" y="42"/>
                  </a:lnTo>
                  <a:lnTo>
                    <a:pt x="25" y="42"/>
                  </a:lnTo>
                  <a:lnTo>
                    <a:pt x="25" y="42"/>
                  </a:lnTo>
                  <a:lnTo>
                    <a:pt x="25" y="33"/>
                  </a:lnTo>
                  <a:lnTo>
                    <a:pt x="17" y="33"/>
                  </a:lnTo>
                  <a:lnTo>
                    <a:pt x="17" y="25"/>
                  </a:lnTo>
                  <a:lnTo>
                    <a:pt x="17" y="25"/>
                  </a:lnTo>
                  <a:lnTo>
                    <a:pt x="8" y="25"/>
                  </a:lnTo>
                  <a:lnTo>
                    <a:pt x="8" y="25"/>
                  </a:lnTo>
                  <a:lnTo>
                    <a:pt x="8" y="16"/>
                  </a:lnTo>
                  <a:lnTo>
                    <a:pt x="0" y="8"/>
                  </a:lnTo>
                  <a:lnTo>
                    <a:pt x="0" y="8"/>
                  </a:lnTo>
                  <a:lnTo>
                    <a:pt x="0" y="8"/>
                  </a:lnTo>
                  <a:lnTo>
                    <a:pt x="0" y="0"/>
                  </a:lnTo>
                  <a:lnTo>
                    <a:pt x="0" y="0"/>
                  </a:lnTo>
                  <a:close/>
                  <a:moveTo>
                    <a:pt x="67" y="33"/>
                  </a:moveTo>
                  <a:lnTo>
                    <a:pt x="67" y="33"/>
                  </a:lnTo>
                  <a:lnTo>
                    <a:pt x="76" y="33"/>
                  </a:lnTo>
                  <a:lnTo>
                    <a:pt x="67" y="33"/>
                  </a:lnTo>
                  <a:lnTo>
                    <a:pt x="67" y="33"/>
                  </a:lnTo>
                  <a:lnTo>
                    <a:pt x="67" y="42"/>
                  </a:lnTo>
                  <a:lnTo>
                    <a:pt x="67" y="33"/>
                  </a:lnTo>
                  <a:lnTo>
                    <a:pt x="67" y="33"/>
                  </a:lnTo>
                  <a:lnTo>
                    <a:pt x="67" y="33"/>
                  </a:lnTo>
                  <a:close/>
                  <a:moveTo>
                    <a:pt x="59" y="16"/>
                  </a:moveTo>
                  <a:lnTo>
                    <a:pt x="50" y="16"/>
                  </a:lnTo>
                  <a:lnTo>
                    <a:pt x="50" y="16"/>
                  </a:lnTo>
                  <a:lnTo>
                    <a:pt x="50" y="25"/>
                  </a:lnTo>
                  <a:lnTo>
                    <a:pt x="59" y="25"/>
                  </a:lnTo>
                  <a:lnTo>
                    <a:pt x="59" y="25"/>
                  </a:lnTo>
                  <a:lnTo>
                    <a:pt x="59" y="25"/>
                  </a:lnTo>
                  <a:lnTo>
                    <a:pt x="59" y="25"/>
                  </a:lnTo>
                  <a:lnTo>
                    <a:pt x="59" y="16"/>
                  </a:lnTo>
                  <a:lnTo>
                    <a:pt x="59" y="16"/>
                  </a:lnTo>
                  <a:lnTo>
                    <a:pt x="59" y="16"/>
                  </a:lnTo>
                  <a:lnTo>
                    <a:pt x="59" y="16"/>
                  </a:lnTo>
                  <a:close/>
                  <a:moveTo>
                    <a:pt x="42" y="8"/>
                  </a:moveTo>
                  <a:lnTo>
                    <a:pt x="42" y="16"/>
                  </a:lnTo>
                  <a:lnTo>
                    <a:pt x="42" y="16"/>
                  </a:lnTo>
                  <a:lnTo>
                    <a:pt x="50" y="16"/>
                  </a:lnTo>
                  <a:lnTo>
                    <a:pt x="50" y="16"/>
                  </a:lnTo>
                  <a:lnTo>
                    <a:pt x="50" y="8"/>
                  </a:lnTo>
                  <a:lnTo>
                    <a:pt x="42"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51"/>
            <p:cNvSpPr>
              <a:spLocks/>
            </p:cNvSpPr>
            <p:nvPr/>
          </p:nvSpPr>
          <p:spPr bwMode="auto">
            <a:xfrm>
              <a:off x="4385" y="3994"/>
              <a:ext cx="8" cy="9"/>
            </a:xfrm>
            <a:custGeom>
              <a:avLst/>
              <a:gdLst>
                <a:gd name="T0" fmla="*/ 0 w 8"/>
                <a:gd name="T1" fmla="*/ 0 h 9"/>
                <a:gd name="T2" fmla="*/ 0 w 8"/>
                <a:gd name="T3" fmla="*/ 0 h 9"/>
                <a:gd name="T4" fmla="*/ 0 w 8"/>
                <a:gd name="T5" fmla="*/ 9 h 9"/>
                <a:gd name="T6" fmla="*/ 8 w 8"/>
                <a:gd name="T7" fmla="*/ 9 h 9"/>
                <a:gd name="T8" fmla="*/ 8 w 8"/>
                <a:gd name="T9" fmla="*/ 9 h 9"/>
                <a:gd name="T10" fmla="*/ 8 w 8"/>
                <a:gd name="T11" fmla="*/ 9 h 9"/>
                <a:gd name="T12" fmla="*/ 8 w 8"/>
                <a:gd name="T13" fmla="*/ 0 h 9"/>
                <a:gd name="T14" fmla="*/ 0 w 8"/>
                <a:gd name="T15" fmla="*/ 0 h 9"/>
                <a:gd name="T16" fmla="*/ 0 w 8"/>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0" y="0"/>
                  </a:moveTo>
                  <a:lnTo>
                    <a:pt x="0" y="0"/>
                  </a:lnTo>
                  <a:lnTo>
                    <a:pt x="0" y="9"/>
                  </a:lnTo>
                  <a:lnTo>
                    <a:pt x="8" y="9"/>
                  </a:lnTo>
                  <a:lnTo>
                    <a:pt x="8" y="9"/>
                  </a:lnTo>
                  <a:lnTo>
                    <a:pt x="8" y="9"/>
                  </a:lnTo>
                  <a:lnTo>
                    <a:pt x="8"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52"/>
            <p:cNvSpPr>
              <a:spLocks noEditPoints="1"/>
            </p:cNvSpPr>
            <p:nvPr/>
          </p:nvSpPr>
          <p:spPr bwMode="auto">
            <a:xfrm>
              <a:off x="4334" y="3885"/>
              <a:ext cx="25" cy="25"/>
            </a:xfrm>
            <a:custGeom>
              <a:avLst/>
              <a:gdLst>
                <a:gd name="T0" fmla="*/ 9 w 25"/>
                <a:gd name="T1" fmla="*/ 8 h 25"/>
                <a:gd name="T2" fmla="*/ 9 w 25"/>
                <a:gd name="T3" fmla="*/ 0 h 25"/>
                <a:gd name="T4" fmla="*/ 17 w 25"/>
                <a:gd name="T5" fmla="*/ 0 h 25"/>
                <a:gd name="T6" fmla="*/ 17 w 25"/>
                <a:gd name="T7" fmla="*/ 8 h 25"/>
                <a:gd name="T8" fmla="*/ 9 w 25"/>
                <a:gd name="T9" fmla="*/ 8 h 25"/>
                <a:gd name="T10" fmla="*/ 9 w 25"/>
                <a:gd name="T11" fmla="*/ 8 h 25"/>
                <a:gd name="T12" fmla="*/ 9 w 25"/>
                <a:gd name="T13" fmla="*/ 8 h 25"/>
                <a:gd name="T14" fmla="*/ 9 w 25"/>
                <a:gd name="T15" fmla="*/ 8 h 25"/>
                <a:gd name="T16" fmla="*/ 0 w 25"/>
                <a:gd name="T17" fmla="*/ 17 h 25"/>
                <a:gd name="T18" fmla="*/ 0 w 25"/>
                <a:gd name="T19" fmla="*/ 17 h 25"/>
                <a:gd name="T20" fmla="*/ 9 w 25"/>
                <a:gd name="T21" fmla="*/ 17 h 25"/>
                <a:gd name="T22" fmla="*/ 9 w 25"/>
                <a:gd name="T23" fmla="*/ 17 h 25"/>
                <a:gd name="T24" fmla="*/ 9 w 25"/>
                <a:gd name="T25" fmla="*/ 17 h 25"/>
                <a:gd name="T26" fmla="*/ 17 w 25"/>
                <a:gd name="T27" fmla="*/ 17 h 25"/>
                <a:gd name="T28" fmla="*/ 17 w 25"/>
                <a:gd name="T29" fmla="*/ 17 h 25"/>
                <a:gd name="T30" fmla="*/ 17 w 25"/>
                <a:gd name="T31" fmla="*/ 17 h 25"/>
                <a:gd name="T32" fmla="*/ 17 w 25"/>
                <a:gd name="T33" fmla="*/ 17 h 25"/>
                <a:gd name="T34" fmla="*/ 17 w 25"/>
                <a:gd name="T35" fmla="*/ 17 h 25"/>
                <a:gd name="T36" fmla="*/ 17 w 25"/>
                <a:gd name="T37" fmla="*/ 25 h 25"/>
                <a:gd name="T38" fmla="*/ 25 w 25"/>
                <a:gd name="T39" fmla="*/ 25 h 25"/>
                <a:gd name="T40" fmla="*/ 25 w 25"/>
                <a:gd name="T41" fmla="*/ 17 h 25"/>
                <a:gd name="T42" fmla="*/ 25 w 25"/>
                <a:gd name="T43" fmla="*/ 17 h 25"/>
                <a:gd name="T44" fmla="*/ 25 w 25"/>
                <a:gd name="T45" fmla="*/ 17 h 25"/>
                <a:gd name="T46" fmla="*/ 17 w 25"/>
                <a:gd name="T47" fmla="*/ 17 h 25"/>
                <a:gd name="T48" fmla="*/ 25 w 25"/>
                <a:gd name="T49" fmla="*/ 17 h 25"/>
                <a:gd name="T50" fmla="*/ 25 w 25"/>
                <a:gd name="T51" fmla="*/ 17 h 25"/>
                <a:gd name="T52" fmla="*/ 25 w 25"/>
                <a:gd name="T53" fmla="*/ 17 h 25"/>
                <a:gd name="T54" fmla="*/ 25 w 25"/>
                <a:gd name="T55" fmla="*/ 8 h 25"/>
                <a:gd name="T56" fmla="*/ 25 w 25"/>
                <a:gd name="T57" fmla="*/ 8 h 25"/>
                <a:gd name="T58" fmla="*/ 25 w 25"/>
                <a:gd name="T59" fmla="*/ 8 h 25"/>
                <a:gd name="T60" fmla="*/ 25 w 25"/>
                <a:gd name="T61" fmla="*/ 8 h 25"/>
                <a:gd name="T62" fmla="*/ 17 w 25"/>
                <a:gd name="T63" fmla="*/ 17 h 25"/>
                <a:gd name="T64" fmla="*/ 17 w 25"/>
                <a:gd name="T65" fmla="*/ 17 h 25"/>
                <a:gd name="T66" fmla="*/ 17 w 25"/>
                <a:gd name="T67" fmla="*/ 8 h 25"/>
                <a:gd name="T68" fmla="*/ 17 w 25"/>
                <a:gd name="T69" fmla="*/ 8 h 25"/>
                <a:gd name="T70" fmla="*/ 17 w 25"/>
                <a:gd name="T71" fmla="*/ 0 h 25"/>
                <a:gd name="T72" fmla="*/ 17 w 25"/>
                <a:gd name="T73" fmla="*/ 8 h 25"/>
                <a:gd name="T74" fmla="*/ 17 w 25"/>
                <a:gd name="T75" fmla="*/ 8 h 25"/>
                <a:gd name="T76" fmla="*/ 17 w 25"/>
                <a:gd name="T77" fmla="*/ 8 h 25"/>
                <a:gd name="T78" fmla="*/ 9 w 25"/>
                <a:gd name="T79" fmla="*/ 8 h 25"/>
                <a:gd name="T80" fmla="*/ 9 w 25"/>
                <a:gd name="T81" fmla="*/ 8 h 25"/>
                <a:gd name="T82" fmla="*/ 9 w 25"/>
                <a:gd name="T83" fmla="*/ 8 h 25"/>
                <a:gd name="T84" fmla="*/ 9 w 25"/>
                <a:gd name="T85" fmla="*/ 0 h 25"/>
                <a:gd name="T86" fmla="*/ 9 w 25"/>
                <a:gd name="T87" fmla="*/ 0 h 25"/>
                <a:gd name="T88" fmla="*/ 9 w 25"/>
                <a:gd name="T89" fmla="*/ 0 h 25"/>
                <a:gd name="T90" fmla="*/ 9 w 25"/>
                <a:gd name="T91" fmla="*/ 0 h 25"/>
                <a:gd name="T92" fmla="*/ 9 w 25"/>
                <a:gd name="T93" fmla="*/ 0 h 25"/>
                <a:gd name="T94" fmla="*/ 0 w 25"/>
                <a:gd name="T95" fmla="*/ 0 h 25"/>
                <a:gd name="T96" fmla="*/ 9 w 25"/>
                <a:gd name="T97" fmla="*/ 8 h 25"/>
                <a:gd name="T98" fmla="*/ 9 w 25"/>
                <a:gd name="T99" fmla="*/ 8 h 25"/>
                <a:gd name="T100" fmla="*/ 9 w 25"/>
                <a:gd name="T101" fmla="*/ 8 h 25"/>
                <a:gd name="T102" fmla="*/ 9 w 25"/>
                <a:gd name="T103" fmla="*/ 8 h 25"/>
                <a:gd name="T104" fmla="*/ 0 w 25"/>
                <a:gd name="T105" fmla="*/ 17 h 25"/>
                <a:gd name="T106" fmla="*/ 0 w 25"/>
                <a:gd name="T107" fmla="*/ 17 h 25"/>
                <a:gd name="T108" fmla="*/ 0 w 25"/>
                <a:gd name="T10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25">
                  <a:moveTo>
                    <a:pt x="9" y="8"/>
                  </a:moveTo>
                  <a:lnTo>
                    <a:pt x="9" y="0"/>
                  </a:lnTo>
                  <a:lnTo>
                    <a:pt x="17" y="0"/>
                  </a:lnTo>
                  <a:lnTo>
                    <a:pt x="17" y="8"/>
                  </a:lnTo>
                  <a:lnTo>
                    <a:pt x="9" y="8"/>
                  </a:lnTo>
                  <a:lnTo>
                    <a:pt x="9" y="8"/>
                  </a:lnTo>
                  <a:lnTo>
                    <a:pt x="9" y="8"/>
                  </a:lnTo>
                  <a:lnTo>
                    <a:pt x="9" y="8"/>
                  </a:lnTo>
                  <a:close/>
                  <a:moveTo>
                    <a:pt x="0" y="17"/>
                  </a:moveTo>
                  <a:lnTo>
                    <a:pt x="0" y="17"/>
                  </a:lnTo>
                  <a:lnTo>
                    <a:pt x="9" y="17"/>
                  </a:lnTo>
                  <a:lnTo>
                    <a:pt x="9" y="17"/>
                  </a:lnTo>
                  <a:lnTo>
                    <a:pt x="9" y="17"/>
                  </a:lnTo>
                  <a:lnTo>
                    <a:pt x="17" y="17"/>
                  </a:lnTo>
                  <a:lnTo>
                    <a:pt x="17" y="17"/>
                  </a:lnTo>
                  <a:lnTo>
                    <a:pt x="17" y="17"/>
                  </a:lnTo>
                  <a:lnTo>
                    <a:pt x="17" y="17"/>
                  </a:lnTo>
                  <a:lnTo>
                    <a:pt x="17" y="17"/>
                  </a:lnTo>
                  <a:lnTo>
                    <a:pt x="17" y="25"/>
                  </a:lnTo>
                  <a:lnTo>
                    <a:pt x="25" y="25"/>
                  </a:lnTo>
                  <a:lnTo>
                    <a:pt x="25" y="17"/>
                  </a:lnTo>
                  <a:lnTo>
                    <a:pt x="25" y="17"/>
                  </a:lnTo>
                  <a:lnTo>
                    <a:pt x="25" y="17"/>
                  </a:lnTo>
                  <a:lnTo>
                    <a:pt x="17" y="17"/>
                  </a:lnTo>
                  <a:lnTo>
                    <a:pt x="25" y="17"/>
                  </a:lnTo>
                  <a:lnTo>
                    <a:pt x="25" y="17"/>
                  </a:lnTo>
                  <a:lnTo>
                    <a:pt x="25" y="17"/>
                  </a:lnTo>
                  <a:lnTo>
                    <a:pt x="25" y="8"/>
                  </a:lnTo>
                  <a:lnTo>
                    <a:pt x="25" y="8"/>
                  </a:lnTo>
                  <a:lnTo>
                    <a:pt x="25" y="8"/>
                  </a:lnTo>
                  <a:lnTo>
                    <a:pt x="25" y="8"/>
                  </a:lnTo>
                  <a:lnTo>
                    <a:pt x="17" y="17"/>
                  </a:lnTo>
                  <a:lnTo>
                    <a:pt x="17" y="17"/>
                  </a:lnTo>
                  <a:lnTo>
                    <a:pt x="17" y="8"/>
                  </a:lnTo>
                  <a:lnTo>
                    <a:pt x="17" y="8"/>
                  </a:lnTo>
                  <a:lnTo>
                    <a:pt x="17" y="0"/>
                  </a:lnTo>
                  <a:lnTo>
                    <a:pt x="17" y="8"/>
                  </a:lnTo>
                  <a:lnTo>
                    <a:pt x="17" y="8"/>
                  </a:lnTo>
                  <a:lnTo>
                    <a:pt x="17" y="8"/>
                  </a:lnTo>
                  <a:lnTo>
                    <a:pt x="9" y="8"/>
                  </a:lnTo>
                  <a:lnTo>
                    <a:pt x="9" y="8"/>
                  </a:lnTo>
                  <a:lnTo>
                    <a:pt x="9" y="8"/>
                  </a:lnTo>
                  <a:lnTo>
                    <a:pt x="9" y="0"/>
                  </a:lnTo>
                  <a:lnTo>
                    <a:pt x="9" y="0"/>
                  </a:lnTo>
                  <a:lnTo>
                    <a:pt x="9" y="0"/>
                  </a:lnTo>
                  <a:lnTo>
                    <a:pt x="9" y="0"/>
                  </a:lnTo>
                  <a:lnTo>
                    <a:pt x="9" y="0"/>
                  </a:lnTo>
                  <a:lnTo>
                    <a:pt x="0" y="0"/>
                  </a:lnTo>
                  <a:lnTo>
                    <a:pt x="9" y="8"/>
                  </a:lnTo>
                  <a:lnTo>
                    <a:pt x="9" y="8"/>
                  </a:lnTo>
                  <a:lnTo>
                    <a:pt x="9" y="8"/>
                  </a:lnTo>
                  <a:lnTo>
                    <a:pt x="9" y="8"/>
                  </a:lnTo>
                  <a:lnTo>
                    <a:pt x="0" y="17"/>
                  </a:lnTo>
                  <a:lnTo>
                    <a:pt x="0"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53"/>
            <p:cNvSpPr>
              <a:spLocks/>
            </p:cNvSpPr>
            <p:nvPr/>
          </p:nvSpPr>
          <p:spPr bwMode="auto">
            <a:xfrm>
              <a:off x="4233" y="3271"/>
              <a:ext cx="9" cy="17"/>
            </a:xfrm>
            <a:custGeom>
              <a:avLst/>
              <a:gdLst>
                <a:gd name="T0" fmla="*/ 0 w 9"/>
                <a:gd name="T1" fmla="*/ 0 h 17"/>
                <a:gd name="T2" fmla="*/ 0 w 9"/>
                <a:gd name="T3" fmla="*/ 8 h 17"/>
                <a:gd name="T4" fmla="*/ 0 w 9"/>
                <a:gd name="T5" fmla="*/ 8 h 17"/>
                <a:gd name="T6" fmla="*/ 0 w 9"/>
                <a:gd name="T7" fmla="*/ 17 h 17"/>
                <a:gd name="T8" fmla="*/ 9 w 9"/>
                <a:gd name="T9" fmla="*/ 8 h 17"/>
                <a:gd name="T10" fmla="*/ 9 w 9"/>
                <a:gd name="T11" fmla="*/ 8 h 17"/>
                <a:gd name="T12" fmla="*/ 9 w 9"/>
                <a:gd name="T13" fmla="*/ 8 h 17"/>
                <a:gd name="T14" fmla="*/ 9 w 9"/>
                <a:gd name="T15" fmla="*/ 8 h 17"/>
                <a:gd name="T16" fmla="*/ 9 w 9"/>
                <a:gd name="T17" fmla="*/ 0 h 17"/>
                <a:gd name="T18" fmla="*/ 0 w 9"/>
                <a:gd name="T19" fmla="*/ 8 h 17"/>
                <a:gd name="T20" fmla="*/ 0 w 9"/>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7">
                  <a:moveTo>
                    <a:pt x="0" y="0"/>
                  </a:moveTo>
                  <a:lnTo>
                    <a:pt x="0" y="8"/>
                  </a:lnTo>
                  <a:lnTo>
                    <a:pt x="0" y="8"/>
                  </a:lnTo>
                  <a:lnTo>
                    <a:pt x="0" y="17"/>
                  </a:lnTo>
                  <a:lnTo>
                    <a:pt x="9" y="8"/>
                  </a:lnTo>
                  <a:lnTo>
                    <a:pt x="9" y="8"/>
                  </a:lnTo>
                  <a:lnTo>
                    <a:pt x="9" y="8"/>
                  </a:lnTo>
                  <a:lnTo>
                    <a:pt x="9" y="8"/>
                  </a:lnTo>
                  <a:lnTo>
                    <a:pt x="9" y="0"/>
                  </a:lnTo>
                  <a:lnTo>
                    <a:pt x="0" y="8"/>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54"/>
            <p:cNvSpPr>
              <a:spLocks/>
            </p:cNvSpPr>
            <p:nvPr/>
          </p:nvSpPr>
          <p:spPr bwMode="auto">
            <a:xfrm>
              <a:off x="4200" y="3288"/>
              <a:ext cx="8" cy="8"/>
            </a:xfrm>
            <a:custGeom>
              <a:avLst/>
              <a:gdLst>
                <a:gd name="T0" fmla="*/ 0 w 8"/>
                <a:gd name="T1" fmla="*/ 0 h 8"/>
                <a:gd name="T2" fmla="*/ 0 w 8"/>
                <a:gd name="T3" fmla="*/ 8 h 8"/>
                <a:gd name="T4" fmla="*/ 0 w 8"/>
                <a:gd name="T5" fmla="*/ 8 h 8"/>
                <a:gd name="T6" fmla="*/ 0 w 8"/>
                <a:gd name="T7" fmla="*/ 8 h 8"/>
                <a:gd name="T8" fmla="*/ 8 w 8"/>
                <a:gd name="T9" fmla="*/ 8 h 8"/>
                <a:gd name="T10" fmla="*/ 8 w 8"/>
                <a:gd name="T11" fmla="*/ 8 h 8"/>
                <a:gd name="T12" fmla="*/ 0 w 8"/>
                <a:gd name="T13" fmla="*/ 0 h 8"/>
                <a:gd name="T14" fmla="*/ 0 w 8"/>
                <a:gd name="T15" fmla="*/ 0 h 8"/>
                <a:gd name="T16" fmla="*/ 0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0"/>
                  </a:moveTo>
                  <a:lnTo>
                    <a:pt x="0" y="8"/>
                  </a:lnTo>
                  <a:lnTo>
                    <a:pt x="0" y="8"/>
                  </a:lnTo>
                  <a:lnTo>
                    <a:pt x="0" y="8"/>
                  </a:lnTo>
                  <a:lnTo>
                    <a:pt x="8" y="8"/>
                  </a:lnTo>
                  <a:lnTo>
                    <a:pt x="8" y="8"/>
                  </a:lnTo>
                  <a:lnTo>
                    <a:pt x="0"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55"/>
            <p:cNvSpPr>
              <a:spLocks noEditPoints="1"/>
            </p:cNvSpPr>
            <p:nvPr/>
          </p:nvSpPr>
          <p:spPr bwMode="auto">
            <a:xfrm>
              <a:off x="3981" y="3128"/>
              <a:ext cx="135" cy="252"/>
            </a:xfrm>
            <a:custGeom>
              <a:avLst/>
              <a:gdLst>
                <a:gd name="T0" fmla="*/ 34 w 135"/>
                <a:gd name="T1" fmla="*/ 244 h 252"/>
                <a:gd name="T2" fmla="*/ 59 w 135"/>
                <a:gd name="T3" fmla="*/ 235 h 252"/>
                <a:gd name="T4" fmla="*/ 68 w 135"/>
                <a:gd name="T5" fmla="*/ 227 h 252"/>
                <a:gd name="T6" fmla="*/ 68 w 135"/>
                <a:gd name="T7" fmla="*/ 210 h 252"/>
                <a:gd name="T8" fmla="*/ 76 w 135"/>
                <a:gd name="T9" fmla="*/ 202 h 252"/>
                <a:gd name="T10" fmla="*/ 84 w 135"/>
                <a:gd name="T11" fmla="*/ 177 h 252"/>
                <a:gd name="T12" fmla="*/ 101 w 135"/>
                <a:gd name="T13" fmla="*/ 143 h 252"/>
                <a:gd name="T14" fmla="*/ 110 w 135"/>
                <a:gd name="T15" fmla="*/ 126 h 252"/>
                <a:gd name="T16" fmla="*/ 118 w 135"/>
                <a:gd name="T17" fmla="*/ 101 h 252"/>
                <a:gd name="T18" fmla="*/ 118 w 135"/>
                <a:gd name="T19" fmla="*/ 84 h 252"/>
                <a:gd name="T20" fmla="*/ 118 w 135"/>
                <a:gd name="T21" fmla="*/ 76 h 252"/>
                <a:gd name="T22" fmla="*/ 118 w 135"/>
                <a:gd name="T23" fmla="*/ 59 h 252"/>
                <a:gd name="T24" fmla="*/ 126 w 135"/>
                <a:gd name="T25" fmla="*/ 76 h 252"/>
                <a:gd name="T26" fmla="*/ 135 w 135"/>
                <a:gd name="T27" fmla="*/ 59 h 252"/>
                <a:gd name="T28" fmla="*/ 126 w 135"/>
                <a:gd name="T29" fmla="*/ 50 h 252"/>
                <a:gd name="T30" fmla="*/ 126 w 135"/>
                <a:gd name="T31" fmla="*/ 34 h 252"/>
                <a:gd name="T32" fmla="*/ 126 w 135"/>
                <a:gd name="T33" fmla="*/ 17 h 252"/>
                <a:gd name="T34" fmla="*/ 118 w 135"/>
                <a:gd name="T35" fmla="*/ 8 h 252"/>
                <a:gd name="T36" fmla="*/ 110 w 135"/>
                <a:gd name="T37" fmla="*/ 8 h 252"/>
                <a:gd name="T38" fmla="*/ 110 w 135"/>
                <a:gd name="T39" fmla="*/ 8 h 252"/>
                <a:gd name="T40" fmla="*/ 110 w 135"/>
                <a:gd name="T41" fmla="*/ 17 h 252"/>
                <a:gd name="T42" fmla="*/ 101 w 135"/>
                <a:gd name="T43" fmla="*/ 34 h 252"/>
                <a:gd name="T44" fmla="*/ 93 w 135"/>
                <a:gd name="T45" fmla="*/ 25 h 252"/>
                <a:gd name="T46" fmla="*/ 93 w 135"/>
                <a:gd name="T47" fmla="*/ 42 h 252"/>
                <a:gd name="T48" fmla="*/ 84 w 135"/>
                <a:gd name="T49" fmla="*/ 42 h 252"/>
                <a:gd name="T50" fmla="*/ 93 w 135"/>
                <a:gd name="T51" fmla="*/ 50 h 252"/>
                <a:gd name="T52" fmla="*/ 84 w 135"/>
                <a:gd name="T53" fmla="*/ 59 h 252"/>
                <a:gd name="T54" fmla="*/ 76 w 135"/>
                <a:gd name="T55" fmla="*/ 50 h 252"/>
                <a:gd name="T56" fmla="*/ 76 w 135"/>
                <a:gd name="T57" fmla="*/ 59 h 252"/>
                <a:gd name="T58" fmla="*/ 76 w 135"/>
                <a:gd name="T59" fmla="*/ 67 h 252"/>
                <a:gd name="T60" fmla="*/ 68 w 135"/>
                <a:gd name="T61" fmla="*/ 59 h 252"/>
                <a:gd name="T62" fmla="*/ 68 w 135"/>
                <a:gd name="T63" fmla="*/ 76 h 252"/>
                <a:gd name="T64" fmla="*/ 59 w 135"/>
                <a:gd name="T65" fmla="*/ 67 h 252"/>
                <a:gd name="T66" fmla="*/ 51 w 135"/>
                <a:gd name="T67" fmla="*/ 67 h 252"/>
                <a:gd name="T68" fmla="*/ 42 w 135"/>
                <a:gd name="T69" fmla="*/ 67 h 252"/>
                <a:gd name="T70" fmla="*/ 34 w 135"/>
                <a:gd name="T71" fmla="*/ 76 h 252"/>
                <a:gd name="T72" fmla="*/ 26 w 135"/>
                <a:gd name="T73" fmla="*/ 76 h 252"/>
                <a:gd name="T74" fmla="*/ 17 w 135"/>
                <a:gd name="T75" fmla="*/ 101 h 252"/>
                <a:gd name="T76" fmla="*/ 17 w 135"/>
                <a:gd name="T77" fmla="*/ 109 h 252"/>
                <a:gd name="T78" fmla="*/ 26 w 135"/>
                <a:gd name="T79" fmla="*/ 135 h 252"/>
                <a:gd name="T80" fmla="*/ 26 w 135"/>
                <a:gd name="T81" fmla="*/ 143 h 252"/>
                <a:gd name="T82" fmla="*/ 17 w 135"/>
                <a:gd name="T83" fmla="*/ 160 h 252"/>
                <a:gd name="T84" fmla="*/ 0 w 135"/>
                <a:gd name="T85" fmla="*/ 168 h 252"/>
                <a:gd name="T86" fmla="*/ 0 w 135"/>
                <a:gd name="T87" fmla="*/ 185 h 252"/>
                <a:gd name="T88" fmla="*/ 0 w 135"/>
                <a:gd name="T89" fmla="*/ 202 h 252"/>
                <a:gd name="T90" fmla="*/ 9 w 135"/>
                <a:gd name="T91" fmla="*/ 210 h 252"/>
                <a:gd name="T92" fmla="*/ 0 w 135"/>
                <a:gd name="T93" fmla="*/ 219 h 252"/>
                <a:gd name="T94" fmla="*/ 9 w 135"/>
                <a:gd name="T95" fmla="*/ 235 h 252"/>
                <a:gd name="T96" fmla="*/ 17 w 135"/>
                <a:gd name="T97" fmla="*/ 244 h 252"/>
                <a:gd name="T98" fmla="*/ 26 w 135"/>
                <a:gd name="T99" fmla="*/ 244 h 252"/>
                <a:gd name="T100" fmla="*/ 26 w 135"/>
                <a:gd name="T101" fmla="*/ 252 h 252"/>
                <a:gd name="T102" fmla="*/ 101 w 135"/>
                <a:gd name="T103" fmla="*/ 17 h 252"/>
                <a:gd name="T104" fmla="*/ 101 w 135"/>
                <a:gd name="T105" fmla="*/ 25 h 252"/>
                <a:gd name="T106" fmla="*/ 101 w 135"/>
                <a:gd name="T107" fmla="*/ 25 h 252"/>
                <a:gd name="T108" fmla="*/ 101 w 135"/>
                <a:gd name="T109" fmla="*/ 25 h 252"/>
                <a:gd name="T110" fmla="*/ 93 w 135"/>
                <a:gd name="T111" fmla="*/ 25 h 252"/>
                <a:gd name="T112" fmla="*/ 118 w 135"/>
                <a:gd name="T113" fmla="*/ 84 h 252"/>
                <a:gd name="T114" fmla="*/ 126 w 135"/>
                <a:gd name="T115"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252">
                  <a:moveTo>
                    <a:pt x="26" y="252"/>
                  </a:moveTo>
                  <a:lnTo>
                    <a:pt x="26" y="244"/>
                  </a:lnTo>
                  <a:lnTo>
                    <a:pt x="34" y="252"/>
                  </a:lnTo>
                  <a:lnTo>
                    <a:pt x="34" y="244"/>
                  </a:lnTo>
                  <a:lnTo>
                    <a:pt x="42" y="244"/>
                  </a:lnTo>
                  <a:lnTo>
                    <a:pt x="51" y="244"/>
                  </a:lnTo>
                  <a:lnTo>
                    <a:pt x="51" y="244"/>
                  </a:lnTo>
                  <a:lnTo>
                    <a:pt x="59" y="235"/>
                  </a:lnTo>
                  <a:lnTo>
                    <a:pt x="59" y="235"/>
                  </a:lnTo>
                  <a:lnTo>
                    <a:pt x="68" y="235"/>
                  </a:lnTo>
                  <a:lnTo>
                    <a:pt x="68" y="227"/>
                  </a:lnTo>
                  <a:lnTo>
                    <a:pt x="68" y="227"/>
                  </a:lnTo>
                  <a:lnTo>
                    <a:pt x="68" y="219"/>
                  </a:lnTo>
                  <a:lnTo>
                    <a:pt x="76" y="219"/>
                  </a:lnTo>
                  <a:lnTo>
                    <a:pt x="76" y="219"/>
                  </a:lnTo>
                  <a:lnTo>
                    <a:pt x="68" y="210"/>
                  </a:lnTo>
                  <a:lnTo>
                    <a:pt x="76" y="210"/>
                  </a:lnTo>
                  <a:lnTo>
                    <a:pt x="76" y="210"/>
                  </a:lnTo>
                  <a:lnTo>
                    <a:pt x="76" y="202"/>
                  </a:lnTo>
                  <a:lnTo>
                    <a:pt x="76" y="202"/>
                  </a:lnTo>
                  <a:lnTo>
                    <a:pt x="76" y="202"/>
                  </a:lnTo>
                  <a:lnTo>
                    <a:pt x="84" y="185"/>
                  </a:lnTo>
                  <a:lnTo>
                    <a:pt x="84" y="185"/>
                  </a:lnTo>
                  <a:lnTo>
                    <a:pt x="84" y="177"/>
                  </a:lnTo>
                  <a:lnTo>
                    <a:pt x="84" y="168"/>
                  </a:lnTo>
                  <a:lnTo>
                    <a:pt x="93" y="160"/>
                  </a:lnTo>
                  <a:lnTo>
                    <a:pt x="101" y="151"/>
                  </a:lnTo>
                  <a:lnTo>
                    <a:pt x="101" y="143"/>
                  </a:lnTo>
                  <a:lnTo>
                    <a:pt x="101" y="135"/>
                  </a:lnTo>
                  <a:lnTo>
                    <a:pt x="101" y="135"/>
                  </a:lnTo>
                  <a:lnTo>
                    <a:pt x="101" y="126"/>
                  </a:lnTo>
                  <a:lnTo>
                    <a:pt x="110" y="126"/>
                  </a:lnTo>
                  <a:lnTo>
                    <a:pt x="110" y="109"/>
                  </a:lnTo>
                  <a:lnTo>
                    <a:pt x="110" y="109"/>
                  </a:lnTo>
                  <a:lnTo>
                    <a:pt x="118" y="101"/>
                  </a:lnTo>
                  <a:lnTo>
                    <a:pt x="118" y="101"/>
                  </a:lnTo>
                  <a:lnTo>
                    <a:pt x="110" y="93"/>
                  </a:lnTo>
                  <a:lnTo>
                    <a:pt x="118" y="93"/>
                  </a:lnTo>
                  <a:lnTo>
                    <a:pt x="118" y="84"/>
                  </a:lnTo>
                  <a:lnTo>
                    <a:pt x="118" y="84"/>
                  </a:lnTo>
                  <a:lnTo>
                    <a:pt x="118" y="84"/>
                  </a:lnTo>
                  <a:lnTo>
                    <a:pt x="118" y="76"/>
                  </a:lnTo>
                  <a:lnTo>
                    <a:pt x="118" y="76"/>
                  </a:lnTo>
                  <a:lnTo>
                    <a:pt x="118" y="76"/>
                  </a:lnTo>
                  <a:lnTo>
                    <a:pt x="118" y="67"/>
                  </a:lnTo>
                  <a:lnTo>
                    <a:pt x="118" y="67"/>
                  </a:lnTo>
                  <a:lnTo>
                    <a:pt x="118" y="67"/>
                  </a:lnTo>
                  <a:lnTo>
                    <a:pt x="118" y="59"/>
                  </a:lnTo>
                  <a:lnTo>
                    <a:pt x="118" y="67"/>
                  </a:lnTo>
                  <a:lnTo>
                    <a:pt x="126" y="67"/>
                  </a:lnTo>
                  <a:lnTo>
                    <a:pt x="126" y="67"/>
                  </a:lnTo>
                  <a:lnTo>
                    <a:pt x="126" y="76"/>
                  </a:lnTo>
                  <a:lnTo>
                    <a:pt x="126" y="67"/>
                  </a:lnTo>
                  <a:lnTo>
                    <a:pt x="126" y="67"/>
                  </a:lnTo>
                  <a:lnTo>
                    <a:pt x="126" y="67"/>
                  </a:lnTo>
                  <a:lnTo>
                    <a:pt x="135" y="59"/>
                  </a:lnTo>
                  <a:lnTo>
                    <a:pt x="135" y="59"/>
                  </a:lnTo>
                  <a:lnTo>
                    <a:pt x="135" y="59"/>
                  </a:lnTo>
                  <a:lnTo>
                    <a:pt x="126" y="50"/>
                  </a:lnTo>
                  <a:lnTo>
                    <a:pt x="126" y="50"/>
                  </a:lnTo>
                  <a:lnTo>
                    <a:pt x="126" y="50"/>
                  </a:lnTo>
                  <a:lnTo>
                    <a:pt x="126" y="42"/>
                  </a:lnTo>
                  <a:lnTo>
                    <a:pt x="126" y="42"/>
                  </a:lnTo>
                  <a:lnTo>
                    <a:pt x="126" y="34"/>
                  </a:lnTo>
                  <a:lnTo>
                    <a:pt x="126" y="25"/>
                  </a:lnTo>
                  <a:lnTo>
                    <a:pt x="126" y="25"/>
                  </a:lnTo>
                  <a:lnTo>
                    <a:pt x="126" y="17"/>
                  </a:lnTo>
                  <a:lnTo>
                    <a:pt x="126" y="17"/>
                  </a:lnTo>
                  <a:lnTo>
                    <a:pt x="126" y="17"/>
                  </a:lnTo>
                  <a:lnTo>
                    <a:pt x="118" y="8"/>
                  </a:lnTo>
                  <a:lnTo>
                    <a:pt x="118" y="8"/>
                  </a:lnTo>
                  <a:lnTo>
                    <a:pt x="118" y="8"/>
                  </a:lnTo>
                  <a:lnTo>
                    <a:pt x="118" y="0"/>
                  </a:lnTo>
                  <a:lnTo>
                    <a:pt x="118" y="0"/>
                  </a:lnTo>
                  <a:lnTo>
                    <a:pt x="110" y="0"/>
                  </a:lnTo>
                  <a:lnTo>
                    <a:pt x="110" y="8"/>
                  </a:lnTo>
                  <a:lnTo>
                    <a:pt x="110" y="8"/>
                  </a:lnTo>
                  <a:lnTo>
                    <a:pt x="110" y="8"/>
                  </a:lnTo>
                  <a:lnTo>
                    <a:pt x="110" y="8"/>
                  </a:lnTo>
                  <a:lnTo>
                    <a:pt x="110" y="8"/>
                  </a:lnTo>
                  <a:lnTo>
                    <a:pt x="110" y="8"/>
                  </a:lnTo>
                  <a:lnTo>
                    <a:pt x="110" y="17"/>
                  </a:lnTo>
                  <a:lnTo>
                    <a:pt x="110" y="17"/>
                  </a:lnTo>
                  <a:lnTo>
                    <a:pt x="110" y="17"/>
                  </a:lnTo>
                  <a:lnTo>
                    <a:pt x="110" y="25"/>
                  </a:lnTo>
                  <a:lnTo>
                    <a:pt x="101" y="25"/>
                  </a:lnTo>
                  <a:lnTo>
                    <a:pt x="101" y="25"/>
                  </a:lnTo>
                  <a:lnTo>
                    <a:pt x="101" y="34"/>
                  </a:lnTo>
                  <a:lnTo>
                    <a:pt x="101" y="34"/>
                  </a:lnTo>
                  <a:lnTo>
                    <a:pt x="93" y="34"/>
                  </a:lnTo>
                  <a:lnTo>
                    <a:pt x="93" y="34"/>
                  </a:lnTo>
                  <a:lnTo>
                    <a:pt x="93" y="25"/>
                  </a:lnTo>
                  <a:lnTo>
                    <a:pt x="93" y="25"/>
                  </a:lnTo>
                  <a:lnTo>
                    <a:pt x="93" y="34"/>
                  </a:lnTo>
                  <a:lnTo>
                    <a:pt x="93" y="34"/>
                  </a:lnTo>
                  <a:lnTo>
                    <a:pt x="93" y="42"/>
                  </a:lnTo>
                  <a:lnTo>
                    <a:pt x="93" y="42"/>
                  </a:lnTo>
                  <a:lnTo>
                    <a:pt x="93" y="42"/>
                  </a:lnTo>
                  <a:lnTo>
                    <a:pt x="93" y="42"/>
                  </a:lnTo>
                  <a:lnTo>
                    <a:pt x="84" y="42"/>
                  </a:lnTo>
                  <a:lnTo>
                    <a:pt x="93" y="42"/>
                  </a:lnTo>
                  <a:lnTo>
                    <a:pt x="93" y="42"/>
                  </a:lnTo>
                  <a:lnTo>
                    <a:pt x="93" y="50"/>
                  </a:lnTo>
                  <a:lnTo>
                    <a:pt x="93" y="50"/>
                  </a:lnTo>
                  <a:lnTo>
                    <a:pt x="93" y="50"/>
                  </a:lnTo>
                  <a:lnTo>
                    <a:pt x="84" y="50"/>
                  </a:lnTo>
                  <a:lnTo>
                    <a:pt x="84" y="50"/>
                  </a:lnTo>
                  <a:lnTo>
                    <a:pt x="84" y="59"/>
                  </a:lnTo>
                  <a:lnTo>
                    <a:pt x="84" y="50"/>
                  </a:lnTo>
                  <a:lnTo>
                    <a:pt x="84" y="50"/>
                  </a:lnTo>
                  <a:lnTo>
                    <a:pt x="84" y="50"/>
                  </a:lnTo>
                  <a:lnTo>
                    <a:pt x="76" y="50"/>
                  </a:lnTo>
                  <a:lnTo>
                    <a:pt x="76" y="50"/>
                  </a:lnTo>
                  <a:lnTo>
                    <a:pt x="76" y="50"/>
                  </a:lnTo>
                  <a:lnTo>
                    <a:pt x="76" y="59"/>
                  </a:lnTo>
                  <a:lnTo>
                    <a:pt x="76" y="59"/>
                  </a:lnTo>
                  <a:lnTo>
                    <a:pt x="76" y="59"/>
                  </a:lnTo>
                  <a:lnTo>
                    <a:pt x="76" y="59"/>
                  </a:lnTo>
                  <a:lnTo>
                    <a:pt x="76" y="59"/>
                  </a:lnTo>
                  <a:lnTo>
                    <a:pt x="76" y="67"/>
                  </a:lnTo>
                  <a:lnTo>
                    <a:pt x="76" y="59"/>
                  </a:lnTo>
                  <a:lnTo>
                    <a:pt x="68" y="59"/>
                  </a:lnTo>
                  <a:lnTo>
                    <a:pt x="76" y="59"/>
                  </a:lnTo>
                  <a:lnTo>
                    <a:pt x="68" y="59"/>
                  </a:lnTo>
                  <a:lnTo>
                    <a:pt x="68" y="67"/>
                  </a:lnTo>
                  <a:lnTo>
                    <a:pt x="68" y="67"/>
                  </a:lnTo>
                  <a:lnTo>
                    <a:pt x="68" y="67"/>
                  </a:lnTo>
                  <a:lnTo>
                    <a:pt x="68" y="76"/>
                  </a:lnTo>
                  <a:lnTo>
                    <a:pt x="59" y="76"/>
                  </a:lnTo>
                  <a:lnTo>
                    <a:pt x="59" y="67"/>
                  </a:lnTo>
                  <a:lnTo>
                    <a:pt x="59" y="67"/>
                  </a:lnTo>
                  <a:lnTo>
                    <a:pt x="59" y="67"/>
                  </a:lnTo>
                  <a:lnTo>
                    <a:pt x="51" y="67"/>
                  </a:lnTo>
                  <a:lnTo>
                    <a:pt x="51" y="67"/>
                  </a:lnTo>
                  <a:lnTo>
                    <a:pt x="51" y="67"/>
                  </a:lnTo>
                  <a:lnTo>
                    <a:pt x="51" y="67"/>
                  </a:lnTo>
                  <a:lnTo>
                    <a:pt x="51" y="76"/>
                  </a:lnTo>
                  <a:lnTo>
                    <a:pt x="51" y="76"/>
                  </a:lnTo>
                  <a:lnTo>
                    <a:pt x="42" y="76"/>
                  </a:lnTo>
                  <a:lnTo>
                    <a:pt x="42" y="67"/>
                  </a:lnTo>
                  <a:lnTo>
                    <a:pt x="42" y="67"/>
                  </a:lnTo>
                  <a:lnTo>
                    <a:pt x="42" y="76"/>
                  </a:lnTo>
                  <a:lnTo>
                    <a:pt x="42" y="67"/>
                  </a:lnTo>
                  <a:lnTo>
                    <a:pt x="34" y="76"/>
                  </a:lnTo>
                  <a:lnTo>
                    <a:pt x="34" y="76"/>
                  </a:lnTo>
                  <a:lnTo>
                    <a:pt x="26" y="76"/>
                  </a:lnTo>
                  <a:lnTo>
                    <a:pt x="26" y="76"/>
                  </a:lnTo>
                  <a:lnTo>
                    <a:pt x="26" y="76"/>
                  </a:lnTo>
                  <a:lnTo>
                    <a:pt x="26" y="84"/>
                  </a:lnTo>
                  <a:lnTo>
                    <a:pt x="17" y="93"/>
                  </a:lnTo>
                  <a:lnTo>
                    <a:pt x="17" y="93"/>
                  </a:lnTo>
                  <a:lnTo>
                    <a:pt x="17" y="101"/>
                  </a:lnTo>
                  <a:lnTo>
                    <a:pt x="17" y="101"/>
                  </a:lnTo>
                  <a:lnTo>
                    <a:pt x="17" y="101"/>
                  </a:lnTo>
                  <a:lnTo>
                    <a:pt x="17" y="109"/>
                  </a:lnTo>
                  <a:lnTo>
                    <a:pt x="17" y="109"/>
                  </a:lnTo>
                  <a:lnTo>
                    <a:pt x="17" y="118"/>
                  </a:lnTo>
                  <a:lnTo>
                    <a:pt x="26" y="126"/>
                  </a:lnTo>
                  <a:lnTo>
                    <a:pt x="26" y="126"/>
                  </a:lnTo>
                  <a:lnTo>
                    <a:pt x="26" y="135"/>
                  </a:lnTo>
                  <a:lnTo>
                    <a:pt x="26" y="135"/>
                  </a:lnTo>
                  <a:lnTo>
                    <a:pt x="26" y="135"/>
                  </a:lnTo>
                  <a:lnTo>
                    <a:pt x="26" y="135"/>
                  </a:lnTo>
                  <a:lnTo>
                    <a:pt x="26" y="143"/>
                  </a:lnTo>
                  <a:lnTo>
                    <a:pt x="17" y="151"/>
                  </a:lnTo>
                  <a:lnTo>
                    <a:pt x="17" y="151"/>
                  </a:lnTo>
                  <a:lnTo>
                    <a:pt x="17" y="151"/>
                  </a:lnTo>
                  <a:lnTo>
                    <a:pt x="17" y="160"/>
                  </a:lnTo>
                  <a:lnTo>
                    <a:pt x="9" y="160"/>
                  </a:lnTo>
                  <a:lnTo>
                    <a:pt x="9" y="168"/>
                  </a:lnTo>
                  <a:lnTo>
                    <a:pt x="9" y="168"/>
                  </a:lnTo>
                  <a:lnTo>
                    <a:pt x="0" y="168"/>
                  </a:lnTo>
                  <a:lnTo>
                    <a:pt x="0" y="168"/>
                  </a:lnTo>
                  <a:lnTo>
                    <a:pt x="0" y="177"/>
                  </a:lnTo>
                  <a:lnTo>
                    <a:pt x="0" y="177"/>
                  </a:lnTo>
                  <a:lnTo>
                    <a:pt x="0" y="185"/>
                  </a:lnTo>
                  <a:lnTo>
                    <a:pt x="0" y="185"/>
                  </a:lnTo>
                  <a:lnTo>
                    <a:pt x="0" y="193"/>
                  </a:lnTo>
                  <a:lnTo>
                    <a:pt x="0" y="193"/>
                  </a:lnTo>
                  <a:lnTo>
                    <a:pt x="0" y="202"/>
                  </a:lnTo>
                  <a:lnTo>
                    <a:pt x="0" y="202"/>
                  </a:lnTo>
                  <a:lnTo>
                    <a:pt x="0" y="210"/>
                  </a:lnTo>
                  <a:lnTo>
                    <a:pt x="9" y="210"/>
                  </a:lnTo>
                  <a:lnTo>
                    <a:pt x="9" y="210"/>
                  </a:lnTo>
                  <a:lnTo>
                    <a:pt x="9" y="210"/>
                  </a:lnTo>
                  <a:lnTo>
                    <a:pt x="0" y="210"/>
                  </a:lnTo>
                  <a:lnTo>
                    <a:pt x="0" y="210"/>
                  </a:lnTo>
                  <a:lnTo>
                    <a:pt x="0" y="219"/>
                  </a:lnTo>
                  <a:lnTo>
                    <a:pt x="0" y="227"/>
                  </a:lnTo>
                  <a:lnTo>
                    <a:pt x="0" y="227"/>
                  </a:lnTo>
                  <a:lnTo>
                    <a:pt x="0" y="227"/>
                  </a:lnTo>
                  <a:lnTo>
                    <a:pt x="9" y="235"/>
                  </a:lnTo>
                  <a:lnTo>
                    <a:pt x="9" y="235"/>
                  </a:lnTo>
                  <a:lnTo>
                    <a:pt x="9" y="235"/>
                  </a:lnTo>
                  <a:lnTo>
                    <a:pt x="9" y="235"/>
                  </a:lnTo>
                  <a:lnTo>
                    <a:pt x="17" y="244"/>
                  </a:lnTo>
                  <a:lnTo>
                    <a:pt x="17" y="244"/>
                  </a:lnTo>
                  <a:lnTo>
                    <a:pt x="17" y="244"/>
                  </a:lnTo>
                  <a:lnTo>
                    <a:pt x="17" y="244"/>
                  </a:lnTo>
                  <a:lnTo>
                    <a:pt x="26" y="244"/>
                  </a:lnTo>
                  <a:lnTo>
                    <a:pt x="26" y="244"/>
                  </a:lnTo>
                  <a:lnTo>
                    <a:pt x="26" y="252"/>
                  </a:lnTo>
                  <a:lnTo>
                    <a:pt x="26" y="252"/>
                  </a:lnTo>
                  <a:lnTo>
                    <a:pt x="26" y="252"/>
                  </a:lnTo>
                  <a:close/>
                  <a:moveTo>
                    <a:pt x="101" y="17"/>
                  </a:moveTo>
                  <a:lnTo>
                    <a:pt x="101" y="17"/>
                  </a:lnTo>
                  <a:lnTo>
                    <a:pt x="101" y="17"/>
                  </a:lnTo>
                  <a:lnTo>
                    <a:pt x="101" y="17"/>
                  </a:lnTo>
                  <a:lnTo>
                    <a:pt x="101" y="17"/>
                  </a:lnTo>
                  <a:lnTo>
                    <a:pt x="101" y="17"/>
                  </a:lnTo>
                  <a:close/>
                  <a:moveTo>
                    <a:pt x="101" y="25"/>
                  </a:moveTo>
                  <a:lnTo>
                    <a:pt x="101" y="25"/>
                  </a:lnTo>
                  <a:lnTo>
                    <a:pt x="101" y="25"/>
                  </a:lnTo>
                  <a:lnTo>
                    <a:pt x="101" y="25"/>
                  </a:lnTo>
                  <a:lnTo>
                    <a:pt x="101" y="25"/>
                  </a:lnTo>
                  <a:lnTo>
                    <a:pt x="101" y="25"/>
                  </a:lnTo>
                  <a:close/>
                  <a:moveTo>
                    <a:pt x="93" y="25"/>
                  </a:moveTo>
                  <a:lnTo>
                    <a:pt x="93" y="25"/>
                  </a:lnTo>
                  <a:lnTo>
                    <a:pt x="101" y="25"/>
                  </a:lnTo>
                  <a:lnTo>
                    <a:pt x="101" y="25"/>
                  </a:lnTo>
                  <a:lnTo>
                    <a:pt x="101" y="25"/>
                  </a:lnTo>
                  <a:lnTo>
                    <a:pt x="93" y="25"/>
                  </a:lnTo>
                  <a:lnTo>
                    <a:pt x="93" y="25"/>
                  </a:lnTo>
                  <a:lnTo>
                    <a:pt x="93" y="25"/>
                  </a:lnTo>
                  <a:lnTo>
                    <a:pt x="93" y="25"/>
                  </a:lnTo>
                  <a:close/>
                  <a:moveTo>
                    <a:pt x="118" y="93"/>
                  </a:moveTo>
                  <a:lnTo>
                    <a:pt x="118" y="93"/>
                  </a:lnTo>
                  <a:lnTo>
                    <a:pt x="118" y="84"/>
                  </a:lnTo>
                  <a:lnTo>
                    <a:pt x="118" y="84"/>
                  </a:lnTo>
                  <a:lnTo>
                    <a:pt x="126" y="84"/>
                  </a:lnTo>
                  <a:lnTo>
                    <a:pt x="126" y="84"/>
                  </a:lnTo>
                  <a:lnTo>
                    <a:pt x="126" y="84"/>
                  </a:lnTo>
                  <a:lnTo>
                    <a:pt x="118" y="93"/>
                  </a:lnTo>
                  <a:lnTo>
                    <a:pt x="118" y="9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56"/>
            <p:cNvSpPr>
              <a:spLocks/>
            </p:cNvSpPr>
            <p:nvPr/>
          </p:nvSpPr>
          <p:spPr bwMode="auto">
            <a:xfrm>
              <a:off x="3763" y="3103"/>
              <a:ext cx="185" cy="294"/>
            </a:xfrm>
            <a:custGeom>
              <a:avLst/>
              <a:gdLst>
                <a:gd name="T0" fmla="*/ 34 w 185"/>
                <a:gd name="T1" fmla="*/ 185 h 294"/>
                <a:gd name="T2" fmla="*/ 34 w 185"/>
                <a:gd name="T3" fmla="*/ 168 h 294"/>
                <a:gd name="T4" fmla="*/ 42 w 185"/>
                <a:gd name="T5" fmla="*/ 160 h 294"/>
                <a:gd name="T6" fmla="*/ 42 w 185"/>
                <a:gd name="T7" fmla="*/ 151 h 294"/>
                <a:gd name="T8" fmla="*/ 42 w 185"/>
                <a:gd name="T9" fmla="*/ 134 h 294"/>
                <a:gd name="T10" fmla="*/ 42 w 185"/>
                <a:gd name="T11" fmla="*/ 126 h 294"/>
                <a:gd name="T12" fmla="*/ 42 w 185"/>
                <a:gd name="T13" fmla="*/ 109 h 294"/>
                <a:gd name="T14" fmla="*/ 25 w 185"/>
                <a:gd name="T15" fmla="*/ 101 h 294"/>
                <a:gd name="T16" fmla="*/ 8 w 185"/>
                <a:gd name="T17" fmla="*/ 101 h 294"/>
                <a:gd name="T18" fmla="*/ 0 w 185"/>
                <a:gd name="T19" fmla="*/ 84 h 294"/>
                <a:gd name="T20" fmla="*/ 34 w 185"/>
                <a:gd name="T21" fmla="*/ 67 h 294"/>
                <a:gd name="T22" fmla="*/ 50 w 185"/>
                <a:gd name="T23" fmla="*/ 67 h 294"/>
                <a:gd name="T24" fmla="*/ 59 w 185"/>
                <a:gd name="T25" fmla="*/ 67 h 294"/>
                <a:gd name="T26" fmla="*/ 76 w 185"/>
                <a:gd name="T27" fmla="*/ 75 h 294"/>
                <a:gd name="T28" fmla="*/ 67 w 185"/>
                <a:gd name="T29" fmla="*/ 92 h 294"/>
                <a:gd name="T30" fmla="*/ 76 w 185"/>
                <a:gd name="T31" fmla="*/ 109 h 294"/>
                <a:gd name="T32" fmla="*/ 84 w 185"/>
                <a:gd name="T33" fmla="*/ 118 h 294"/>
                <a:gd name="T34" fmla="*/ 84 w 185"/>
                <a:gd name="T35" fmla="*/ 101 h 294"/>
                <a:gd name="T36" fmla="*/ 92 w 185"/>
                <a:gd name="T37" fmla="*/ 84 h 294"/>
                <a:gd name="T38" fmla="*/ 92 w 185"/>
                <a:gd name="T39" fmla="*/ 75 h 294"/>
                <a:gd name="T40" fmla="*/ 92 w 185"/>
                <a:gd name="T41" fmla="*/ 67 h 294"/>
                <a:gd name="T42" fmla="*/ 76 w 185"/>
                <a:gd name="T43" fmla="*/ 50 h 294"/>
                <a:gd name="T44" fmla="*/ 92 w 185"/>
                <a:gd name="T45" fmla="*/ 17 h 294"/>
                <a:gd name="T46" fmla="*/ 101 w 185"/>
                <a:gd name="T47" fmla="*/ 17 h 294"/>
                <a:gd name="T48" fmla="*/ 118 w 185"/>
                <a:gd name="T49" fmla="*/ 17 h 294"/>
                <a:gd name="T50" fmla="*/ 126 w 185"/>
                <a:gd name="T51" fmla="*/ 17 h 294"/>
                <a:gd name="T52" fmla="*/ 134 w 185"/>
                <a:gd name="T53" fmla="*/ 8 h 294"/>
                <a:gd name="T54" fmla="*/ 143 w 185"/>
                <a:gd name="T55" fmla="*/ 8 h 294"/>
                <a:gd name="T56" fmla="*/ 160 w 185"/>
                <a:gd name="T57" fmla="*/ 8 h 294"/>
                <a:gd name="T58" fmla="*/ 176 w 185"/>
                <a:gd name="T59" fmla="*/ 0 h 294"/>
                <a:gd name="T60" fmla="*/ 185 w 185"/>
                <a:gd name="T61" fmla="*/ 0 h 294"/>
                <a:gd name="T62" fmla="*/ 176 w 185"/>
                <a:gd name="T63" fmla="*/ 17 h 294"/>
                <a:gd name="T64" fmla="*/ 176 w 185"/>
                <a:gd name="T65" fmla="*/ 25 h 294"/>
                <a:gd name="T66" fmla="*/ 176 w 185"/>
                <a:gd name="T67" fmla="*/ 42 h 294"/>
                <a:gd name="T68" fmla="*/ 176 w 185"/>
                <a:gd name="T69" fmla="*/ 59 h 294"/>
                <a:gd name="T70" fmla="*/ 185 w 185"/>
                <a:gd name="T71" fmla="*/ 75 h 294"/>
                <a:gd name="T72" fmla="*/ 176 w 185"/>
                <a:gd name="T73" fmla="*/ 75 h 294"/>
                <a:gd name="T74" fmla="*/ 176 w 185"/>
                <a:gd name="T75" fmla="*/ 84 h 294"/>
                <a:gd name="T76" fmla="*/ 168 w 185"/>
                <a:gd name="T77" fmla="*/ 101 h 294"/>
                <a:gd name="T78" fmla="*/ 151 w 185"/>
                <a:gd name="T79" fmla="*/ 109 h 294"/>
                <a:gd name="T80" fmla="*/ 118 w 185"/>
                <a:gd name="T81" fmla="*/ 126 h 294"/>
                <a:gd name="T82" fmla="*/ 109 w 185"/>
                <a:gd name="T83" fmla="*/ 134 h 294"/>
                <a:gd name="T84" fmla="*/ 101 w 185"/>
                <a:gd name="T85" fmla="*/ 143 h 294"/>
                <a:gd name="T86" fmla="*/ 84 w 185"/>
                <a:gd name="T87" fmla="*/ 160 h 294"/>
                <a:gd name="T88" fmla="*/ 76 w 185"/>
                <a:gd name="T89" fmla="*/ 160 h 294"/>
                <a:gd name="T90" fmla="*/ 67 w 185"/>
                <a:gd name="T91" fmla="*/ 168 h 294"/>
                <a:gd name="T92" fmla="*/ 76 w 185"/>
                <a:gd name="T93" fmla="*/ 185 h 294"/>
                <a:gd name="T94" fmla="*/ 76 w 185"/>
                <a:gd name="T95" fmla="*/ 210 h 294"/>
                <a:gd name="T96" fmla="*/ 84 w 185"/>
                <a:gd name="T97" fmla="*/ 210 h 294"/>
                <a:gd name="T98" fmla="*/ 84 w 185"/>
                <a:gd name="T99" fmla="*/ 218 h 294"/>
                <a:gd name="T100" fmla="*/ 76 w 185"/>
                <a:gd name="T101" fmla="*/ 235 h 294"/>
                <a:gd name="T102" fmla="*/ 76 w 185"/>
                <a:gd name="T103" fmla="*/ 244 h 294"/>
                <a:gd name="T104" fmla="*/ 34 w 185"/>
                <a:gd name="T105" fmla="*/ 269 h 294"/>
                <a:gd name="T106" fmla="*/ 25 w 185"/>
                <a:gd name="T107" fmla="*/ 277 h 294"/>
                <a:gd name="T108" fmla="*/ 34 w 185"/>
                <a:gd name="T109" fmla="*/ 286 h 294"/>
                <a:gd name="T110" fmla="*/ 34 w 185"/>
                <a:gd name="T111" fmla="*/ 294 h 294"/>
                <a:gd name="T112" fmla="*/ 17 w 185"/>
                <a:gd name="T113" fmla="*/ 294 h 294"/>
                <a:gd name="T114" fmla="*/ 17 w 185"/>
                <a:gd name="T115" fmla="*/ 277 h 294"/>
                <a:gd name="T116" fmla="*/ 17 w 185"/>
                <a:gd name="T117" fmla="*/ 260 h 294"/>
                <a:gd name="T118" fmla="*/ 17 w 185"/>
                <a:gd name="T119" fmla="*/ 235 h 294"/>
                <a:gd name="T120" fmla="*/ 8 w 185"/>
                <a:gd name="T121" fmla="*/ 21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294">
                  <a:moveTo>
                    <a:pt x="8" y="218"/>
                  </a:moveTo>
                  <a:lnTo>
                    <a:pt x="34" y="193"/>
                  </a:lnTo>
                  <a:lnTo>
                    <a:pt x="34" y="193"/>
                  </a:lnTo>
                  <a:lnTo>
                    <a:pt x="34" y="185"/>
                  </a:lnTo>
                  <a:lnTo>
                    <a:pt x="34" y="185"/>
                  </a:lnTo>
                  <a:lnTo>
                    <a:pt x="34" y="176"/>
                  </a:lnTo>
                  <a:lnTo>
                    <a:pt x="34" y="176"/>
                  </a:lnTo>
                  <a:lnTo>
                    <a:pt x="34" y="176"/>
                  </a:lnTo>
                  <a:lnTo>
                    <a:pt x="34" y="176"/>
                  </a:lnTo>
                  <a:lnTo>
                    <a:pt x="34" y="168"/>
                  </a:lnTo>
                  <a:lnTo>
                    <a:pt x="42" y="168"/>
                  </a:lnTo>
                  <a:lnTo>
                    <a:pt x="42" y="168"/>
                  </a:lnTo>
                  <a:lnTo>
                    <a:pt x="42" y="160"/>
                  </a:lnTo>
                  <a:lnTo>
                    <a:pt x="42" y="160"/>
                  </a:lnTo>
                  <a:lnTo>
                    <a:pt x="42" y="160"/>
                  </a:lnTo>
                  <a:lnTo>
                    <a:pt x="42" y="160"/>
                  </a:lnTo>
                  <a:lnTo>
                    <a:pt x="42" y="151"/>
                  </a:lnTo>
                  <a:lnTo>
                    <a:pt x="34" y="151"/>
                  </a:lnTo>
                  <a:lnTo>
                    <a:pt x="34" y="151"/>
                  </a:lnTo>
                  <a:lnTo>
                    <a:pt x="42" y="151"/>
                  </a:lnTo>
                  <a:lnTo>
                    <a:pt x="42" y="143"/>
                  </a:lnTo>
                  <a:lnTo>
                    <a:pt x="42" y="143"/>
                  </a:lnTo>
                  <a:lnTo>
                    <a:pt x="42" y="143"/>
                  </a:lnTo>
                  <a:lnTo>
                    <a:pt x="42" y="134"/>
                  </a:lnTo>
                  <a:lnTo>
                    <a:pt x="42" y="134"/>
                  </a:lnTo>
                  <a:lnTo>
                    <a:pt x="42" y="134"/>
                  </a:lnTo>
                  <a:lnTo>
                    <a:pt x="42" y="134"/>
                  </a:lnTo>
                  <a:lnTo>
                    <a:pt x="42" y="126"/>
                  </a:lnTo>
                  <a:lnTo>
                    <a:pt x="42" y="126"/>
                  </a:lnTo>
                  <a:lnTo>
                    <a:pt x="42" y="126"/>
                  </a:lnTo>
                  <a:lnTo>
                    <a:pt x="42" y="118"/>
                  </a:lnTo>
                  <a:lnTo>
                    <a:pt x="42" y="118"/>
                  </a:lnTo>
                  <a:lnTo>
                    <a:pt x="42" y="118"/>
                  </a:lnTo>
                  <a:lnTo>
                    <a:pt x="42" y="118"/>
                  </a:lnTo>
                  <a:lnTo>
                    <a:pt x="42" y="109"/>
                  </a:lnTo>
                  <a:lnTo>
                    <a:pt x="42" y="109"/>
                  </a:lnTo>
                  <a:lnTo>
                    <a:pt x="42" y="109"/>
                  </a:lnTo>
                  <a:lnTo>
                    <a:pt x="34" y="109"/>
                  </a:lnTo>
                  <a:lnTo>
                    <a:pt x="25" y="109"/>
                  </a:lnTo>
                  <a:lnTo>
                    <a:pt x="25" y="101"/>
                  </a:lnTo>
                  <a:lnTo>
                    <a:pt x="25" y="101"/>
                  </a:lnTo>
                  <a:lnTo>
                    <a:pt x="17" y="101"/>
                  </a:lnTo>
                  <a:lnTo>
                    <a:pt x="17" y="92"/>
                  </a:lnTo>
                  <a:lnTo>
                    <a:pt x="8" y="101"/>
                  </a:lnTo>
                  <a:lnTo>
                    <a:pt x="8" y="101"/>
                  </a:lnTo>
                  <a:lnTo>
                    <a:pt x="8" y="101"/>
                  </a:lnTo>
                  <a:lnTo>
                    <a:pt x="8" y="92"/>
                  </a:lnTo>
                  <a:lnTo>
                    <a:pt x="0" y="92"/>
                  </a:lnTo>
                  <a:lnTo>
                    <a:pt x="0" y="84"/>
                  </a:lnTo>
                  <a:lnTo>
                    <a:pt x="0" y="84"/>
                  </a:lnTo>
                  <a:lnTo>
                    <a:pt x="0" y="84"/>
                  </a:lnTo>
                  <a:lnTo>
                    <a:pt x="8" y="75"/>
                  </a:lnTo>
                  <a:lnTo>
                    <a:pt x="8" y="75"/>
                  </a:lnTo>
                  <a:lnTo>
                    <a:pt x="25" y="67"/>
                  </a:lnTo>
                  <a:lnTo>
                    <a:pt x="34" y="67"/>
                  </a:lnTo>
                  <a:lnTo>
                    <a:pt x="42" y="67"/>
                  </a:lnTo>
                  <a:lnTo>
                    <a:pt x="50" y="59"/>
                  </a:lnTo>
                  <a:lnTo>
                    <a:pt x="50" y="59"/>
                  </a:lnTo>
                  <a:lnTo>
                    <a:pt x="50" y="67"/>
                  </a:lnTo>
                  <a:lnTo>
                    <a:pt x="50" y="67"/>
                  </a:lnTo>
                  <a:lnTo>
                    <a:pt x="59" y="67"/>
                  </a:lnTo>
                  <a:lnTo>
                    <a:pt x="59" y="67"/>
                  </a:lnTo>
                  <a:lnTo>
                    <a:pt x="59" y="67"/>
                  </a:lnTo>
                  <a:lnTo>
                    <a:pt x="59" y="67"/>
                  </a:lnTo>
                  <a:lnTo>
                    <a:pt x="59" y="67"/>
                  </a:lnTo>
                  <a:lnTo>
                    <a:pt x="67" y="67"/>
                  </a:lnTo>
                  <a:lnTo>
                    <a:pt x="67" y="67"/>
                  </a:lnTo>
                  <a:lnTo>
                    <a:pt x="76" y="67"/>
                  </a:lnTo>
                  <a:lnTo>
                    <a:pt x="76" y="75"/>
                  </a:lnTo>
                  <a:lnTo>
                    <a:pt x="76" y="75"/>
                  </a:lnTo>
                  <a:lnTo>
                    <a:pt x="76" y="84"/>
                  </a:lnTo>
                  <a:lnTo>
                    <a:pt x="67" y="84"/>
                  </a:lnTo>
                  <a:lnTo>
                    <a:pt x="67" y="92"/>
                  </a:lnTo>
                  <a:lnTo>
                    <a:pt x="67" y="92"/>
                  </a:lnTo>
                  <a:lnTo>
                    <a:pt x="67" y="92"/>
                  </a:lnTo>
                  <a:lnTo>
                    <a:pt x="67" y="101"/>
                  </a:lnTo>
                  <a:lnTo>
                    <a:pt x="67" y="101"/>
                  </a:lnTo>
                  <a:lnTo>
                    <a:pt x="76" y="109"/>
                  </a:lnTo>
                  <a:lnTo>
                    <a:pt x="76" y="109"/>
                  </a:lnTo>
                  <a:lnTo>
                    <a:pt x="76" y="109"/>
                  </a:lnTo>
                  <a:lnTo>
                    <a:pt x="76" y="109"/>
                  </a:lnTo>
                  <a:lnTo>
                    <a:pt x="84" y="118"/>
                  </a:lnTo>
                  <a:lnTo>
                    <a:pt x="84" y="118"/>
                  </a:lnTo>
                  <a:lnTo>
                    <a:pt x="84" y="118"/>
                  </a:lnTo>
                  <a:lnTo>
                    <a:pt x="84" y="118"/>
                  </a:lnTo>
                  <a:lnTo>
                    <a:pt x="84" y="118"/>
                  </a:lnTo>
                  <a:lnTo>
                    <a:pt x="84" y="109"/>
                  </a:lnTo>
                  <a:lnTo>
                    <a:pt x="84" y="109"/>
                  </a:lnTo>
                  <a:lnTo>
                    <a:pt x="84" y="101"/>
                  </a:lnTo>
                  <a:lnTo>
                    <a:pt x="84" y="101"/>
                  </a:lnTo>
                  <a:lnTo>
                    <a:pt x="92" y="101"/>
                  </a:lnTo>
                  <a:lnTo>
                    <a:pt x="92" y="92"/>
                  </a:lnTo>
                  <a:lnTo>
                    <a:pt x="92" y="92"/>
                  </a:lnTo>
                  <a:lnTo>
                    <a:pt x="92" y="84"/>
                  </a:lnTo>
                  <a:lnTo>
                    <a:pt x="92" y="84"/>
                  </a:lnTo>
                  <a:lnTo>
                    <a:pt x="92" y="84"/>
                  </a:lnTo>
                  <a:lnTo>
                    <a:pt x="92" y="84"/>
                  </a:lnTo>
                  <a:lnTo>
                    <a:pt x="92" y="84"/>
                  </a:lnTo>
                  <a:lnTo>
                    <a:pt x="92" y="84"/>
                  </a:lnTo>
                  <a:lnTo>
                    <a:pt x="92" y="75"/>
                  </a:lnTo>
                  <a:lnTo>
                    <a:pt x="101" y="75"/>
                  </a:lnTo>
                  <a:lnTo>
                    <a:pt x="101" y="75"/>
                  </a:lnTo>
                  <a:lnTo>
                    <a:pt x="101" y="75"/>
                  </a:lnTo>
                  <a:lnTo>
                    <a:pt x="92" y="67"/>
                  </a:lnTo>
                  <a:lnTo>
                    <a:pt x="92" y="67"/>
                  </a:lnTo>
                  <a:lnTo>
                    <a:pt x="92" y="59"/>
                  </a:lnTo>
                  <a:lnTo>
                    <a:pt x="84" y="59"/>
                  </a:lnTo>
                  <a:lnTo>
                    <a:pt x="84" y="59"/>
                  </a:lnTo>
                  <a:lnTo>
                    <a:pt x="84" y="50"/>
                  </a:lnTo>
                  <a:lnTo>
                    <a:pt x="76" y="50"/>
                  </a:lnTo>
                  <a:lnTo>
                    <a:pt x="76" y="50"/>
                  </a:lnTo>
                  <a:lnTo>
                    <a:pt x="67" y="33"/>
                  </a:lnTo>
                  <a:lnTo>
                    <a:pt x="76" y="17"/>
                  </a:lnTo>
                  <a:lnTo>
                    <a:pt x="92" y="17"/>
                  </a:lnTo>
                  <a:lnTo>
                    <a:pt x="92" y="17"/>
                  </a:lnTo>
                  <a:lnTo>
                    <a:pt x="92" y="17"/>
                  </a:lnTo>
                  <a:lnTo>
                    <a:pt x="101" y="17"/>
                  </a:lnTo>
                  <a:lnTo>
                    <a:pt x="101" y="17"/>
                  </a:lnTo>
                  <a:lnTo>
                    <a:pt x="101" y="17"/>
                  </a:lnTo>
                  <a:lnTo>
                    <a:pt x="101" y="17"/>
                  </a:lnTo>
                  <a:lnTo>
                    <a:pt x="101" y="17"/>
                  </a:lnTo>
                  <a:lnTo>
                    <a:pt x="109" y="17"/>
                  </a:lnTo>
                  <a:lnTo>
                    <a:pt x="109" y="17"/>
                  </a:lnTo>
                  <a:lnTo>
                    <a:pt x="109" y="17"/>
                  </a:lnTo>
                  <a:lnTo>
                    <a:pt x="118" y="17"/>
                  </a:lnTo>
                  <a:lnTo>
                    <a:pt x="118" y="17"/>
                  </a:lnTo>
                  <a:lnTo>
                    <a:pt x="118" y="17"/>
                  </a:lnTo>
                  <a:lnTo>
                    <a:pt x="118" y="17"/>
                  </a:lnTo>
                  <a:lnTo>
                    <a:pt x="118" y="17"/>
                  </a:lnTo>
                  <a:lnTo>
                    <a:pt x="126" y="17"/>
                  </a:lnTo>
                  <a:lnTo>
                    <a:pt x="126" y="17"/>
                  </a:lnTo>
                  <a:lnTo>
                    <a:pt x="126" y="17"/>
                  </a:lnTo>
                  <a:lnTo>
                    <a:pt x="134" y="17"/>
                  </a:lnTo>
                  <a:lnTo>
                    <a:pt x="134" y="17"/>
                  </a:lnTo>
                  <a:lnTo>
                    <a:pt x="134" y="8"/>
                  </a:lnTo>
                  <a:lnTo>
                    <a:pt x="134" y="8"/>
                  </a:lnTo>
                  <a:lnTo>
                    <a:pt x="134" y="8"/>
                  </a:lnTo>
                  <a:lnTo>
                    <a:pt x="143" y="8"/>
                  </a:lnTo>
                  <a:lnTo>
                    <a:pt x="143" y="17"/>
                  </a:lnTo>
                  <a:lnTo>
                    <a:pt x="143" y="8"/>
                  </a:lnTo>
                  <a:lnTo>
                    <a:pt x="151" y="8"/>
                  </a:lnTo>
                  <a:lnTo>
                    <a:pt x="151" y="8"/>
                  </a:lnTo>
                  <a:lnTo>
                    <a:pt x="160" y="8"/>
                  </a:lnTo>
                  <a:lnTo>
                    <a:pt x="160" y="8"/>
                  </a:lnTo>
                  <a:lnTo>
                    <a:pt x="160" y="8"/>
                  </a:lnTo>
                  <a:lnTo>
                    <a:pt x="168" y="8"/>
                  </a:lnTo>
                  <a:lnTo>
                    <a:pt x="168" y="8"/>
                  </a:lnTo>
                  <a:lnTo>
                    <a:pt x="168" y="0"/>
                  </a:lnTo>
                  <a:lnTo>
                    <a:pt x="176" y="0"/>
                  </a:lnTo>
                  <a:lnTo>
                    <a:pt x="176" y="0"/>
                  </a:lnTo>
                  <a:lnTo>
                    <a:pt x="176" y="0"/>
                  </a:lnTo>
                  <a:lnTo>
                    <a:pt x="185" y="0"/>
                  </a:lnTo>
                  <a:lnTo>
                    <a:pt x="185" y="0"/>
                  </a:lnTo>
                  <a:lnTo>
                    <a:pt x="185" y="0"/>
                  </a:lnTo>
                  <a:lnTo>
                    <a:pt x="185" y="0"/>
                  </a:lnTo>
                  <a:lnTo>
                    <a:pt x="185" y="8"/>
                  </a:lnTo>
                  <a:lnTo>
                    <a:pt x="185" y="8"/>
                  </a:lnTo>
                  <a:lnTo>
                    <a:pt x="176" y="8"/>
                  </a:lnTo>
                  <a:lnTo>
                    <a:pt x="176" y="17"/>
                  </a:lnTo>
                  <a:lnTo>
                    <a:pt x="176" y="17"/>
                  </a:lnTo>
                  <a:lnTo>
                    <a:pt x="176" y="17"/>
                  </a:lnTo>
                  <a:lnTo>
                    <a:pt x="176" y="17"/>
                  </a:lnTo>
                  <a:lnTo>
                    <a:pt x="176" y="25"/>
                  </a:lnTo>
                  <a:lnTo>
                    <a:pt x="176" y="25"/>
                  </a:lnTo>
                  <a:lnTo>
                    <a:pt x="176" y="25"/>
                  </a:lnTo>
                  <a:lnTo>
                    <a:pt x="176" y="33"/>
                  </a:lnTo>
                  <a:lnTo>
                    <a:pt x="176" y="33"/>
                  </a:lnTo>
                  <a:lnTo>
                    <a:pt x="185" y="33"/>
                  </a:lnTo>
                  <a:lnTo>
                    <a:pt x="176" y="42"/>
                  </a:lnTo>
                  <a:lnTo>
                    <a:pt x="176" y="42"/>
                  </a:lnTo>
                  <a:lnTo>
                    <a:pt x="176" y="50"/>
                  </a:lnTo>
                  <a:lnTo>
                    <a:pt x="176" y="50"/>
                  </a:lnTo>
                  <a:lnTo>
                    <a:pt x="176" y="50"/>
                  </a:lnTo>
                  <a:lnTo>
                    <a:pt x="176" y="59"/>
                  </a:lnTo>
                  <a:lnTo>
                    <a:pt x="176" y="59"/>
                  </a:lnTo>
                  <a:lnTo>
                    <a:pt x="176" y="67"/>
                  </a:lnTo>
                  <a:lnTo>
                    <a:pt x="176" y="67"/>
                  </a:lnTo>
                  <a:lnTo>
                    <a:pt x="176" y="67"/>
                  </a:lnTo>
                  <a:lnTo>
                    <a:pt x="185" y="67"/>
                  </a:lnTo>
                  <a:lnTo>
                    <a:pt x="185" y="75"/>
                  </a:lnTo>
                  <a:lnTo>
                    <a:pt x="176" y="75"/>
                  </a:lnTo>
                  <a:lnTo>
                    <a:pt x="176" y="75"/>
                  </a:lnTo>
                  <a:lnTo>
                    <a:pt x="176" y="75"/>
                  </a:lnTo>
                  <a:lnTo>
                    <a:pt x="176" y="75"/>
                  </a:lnTo>
                  <a:lnTo>
                    <a:pt x="176" y="75"/>
                  </a:lnTo>
                  <a:lnTo>
                    <a:pt x="176" y="84"/>
                  </a:lnTo>
                  <a:lnTo>
                    <a:pt x="176" y="84"/>
                  </a:lnTo>
                  <a:lnTo>
                    <a:pt x="176" y="84"/>
                  </a:lnTo>
                  <a:lnTo>
                    <a:pt x="176" y="84"/>
                  </a:lnTo>
                  <a:lnTo>
                    <a:pt x="176" y="84"/>
                  </a:lnTo>
                  <a:lnTo>
                    <a:pt x="176" y="92"/>
                  </a:lnTo>
                  <a:lnTo>
                    <a:pt x="176" y="92"/>
                  </a:lnTo>
                  <a:lnTo>
                    <a:pt x="168" y="92"/>
                  </a:lnTo>
                  <a:lnTo>
                    <a:pt x="168" y="92"/>
                  </a:lnTo>
                  <a:lnTo>
                    <a:pt x="168" y="101"/>
                  </a:lnTo>
                  <a:lnTo>
                    <a:pt x="160" y="101"/>
                  </a:lnTo>
                  <a:lnTo>
                    <a:pt x="160" y="101"/>
                  </a:lnTo>
                  <a:lnTo>
                    <a:pt x="151" y="109"/>
                  </a:lnTo>
                  <a:lnTo>
                    <a:pt x="151" y="109"/>
                  </a:lnTo>
                  <a:lnTo>
                    <a:pt x="151" y="109"/>
                  </a:lnTo>
                  <a:lnTo>
                    <a:pt x="134" y="118"/>
                  </a:lnTo>
                  <a:lnTo>
                    <a:pt x="134" y="118"/>
                  </a:lnTo>
                  <a:lnTo>
                    <a:pt x="134" y="118"/>
                  </a:lnTo>
                  <a:lnTo>
                    <a:pt x="126" y="126"/>
                  </a:lnTo>
                  <a:lnTo>
                    <a:pt x="118" y="126"/>
                  </a:lnTo>
                  <a:lnTo>
                    <a:pt x="118" y="126"/>
                  </a:lnTo>
                  <a:lnTo>
                    <a:pt x="118" y="126"/>
                  </a:lnTo>
                  <a:lnTo>
                    <a:pt x="118" y="134"/>
                  </a:lnTo>
                  <a:lnTo>
                    <a:pt x="109" y="134"/>
                  </a:lnTo>
                  <a:lnTo>
                    <a:pt x="109" y="134"/>
                  </a:lnTo>
                  <a:lnTo>
                    <a:pt x="109" y="134"/>
                  </a:lnTo>
                  <a:lnTo>
                    <a:pt x="109" y="134"/>
                  </a:lnTo>
                  <a:lnTo>
                    <a:pt x="109" y="143"/>
                  </a:lnTo>
                  <a:lnTo>
                    <a:pt x="101" y="143"/>
                  </a:lnTo>
                  <a:lnTo>
                    <a:pt x="101" y="143"/>
                  </a:lnTo>
                  <a:lnTo>
                    <a:pt x="101" y="143"/>
                  </a:lnTo>
                  <a:lnTo>
                    <a:pt x="101" y="143"/>
                  </a:lnTo>
                  <a:lnTo>
                    <a:pt x="101" y="151"/>
                  </a:lnTo>
                  <a:lnTo>
                    <a:pt x="92" y="151"/>
                  </a:lnTo>
                  <a:lnTo>
                    <a:pt x="84" y="160"/>
                  </a:lnTo>
                  <a:lnTo>
                    <a:pt x="84" y="160"/>
                  </a:lnTo>
                  <a:lnTo>
                    <a:pt x="84" y="160"/>
                  </a:lnTo>
                  <a:lnTo>
                    <a:pt x="76" y="160"/>
                  </a:lnTo>
                  <a:lnTo>
                    <a:pt x="76" y="168"/>
                  </a:lnTo>
                  <a:lnTo>
                    <a:pt x="76" y="160"/>
                  </a:lnTo>
                  <a:lnTo>
                    <a:pt x="67" y="160"/>
                  </a:lnTo>
                  <a:lnTo>
                    <a:pt x="67" y="168"/>
                  </a:lnTo>
                  <a:lnTo>
                    <a:pt x="76" y="168"/>
                  </a:lnTo>
                  <a:lnTo>
                    <a:pt x="76" y="168"/>
                  </a:lnTo>
                  <a:lnTo>
                    <a:pt x="67" y="168"/>
                  </a:lnTo>
                  <a:lnTo>
                    <a:pt x="67" y="176"/>
                  </a:lnTo>
                  <a:lnTo>
                    <a:pt x="67" y="176"/>
                  </a:lnTo>
                  <a:lnTo>
                    <a:pt x="76" y="185"/>
                  </a:lnTo>
                  <a:lnTo>
                    <a:pt x="76" y="185"/>
                  </a:lnTo>
                  <a:lnTo>
                    <a:pt x="76" y="185"/>
                  </a:lnTo>
                  <a:lnTo>
                    <a:pt x="76" y="185"/>
                  </a:lnTo>
                  <a:lnTo>
                    <a:pt x="76" y="193"/>
                  </a:lnTo>
                  <a:lnTo>
                    <a:pt x="76" y="193"/>
                  </a:lnTo>
                  <a:lnTo>
                    <a:pt x="76" y="202"/>
                  </a:lnTo>
                  <a:lnTo>
                    <a:pt x="76" y="210"/>
                  </a:lnTo>
                  <a:lnTo>
                    <a:pt x="76" y="210"/>
                  </a:lnTo>
                  <a:lnTo>
                    <a:pt x="76" y="210"/>
                  </a:lnTo>
                  <a:lnTo>
                    <a:pt x="76" y="210"/>
                  </a:lnTo>
                  <a:lnTo>
                    <a:pt x="84" y="210"/>
                  </a:lnTo>
                  <a:lnTo>
                    <a:pt x="84" y="210"/>
                  </a:lnTo>
                  <a:lnTo>
                    <a:pt x="84" y="210"/>
                  </a:lnTo>
                  <a:lnTo>
                    <a:pt x="84" y="218"/>
                  </a:lnTo>
                  <a:lnTo>
                    <a:pt x="84" y="218"/>
                  </a:lnTo>
                  <a:lnTo>
                    <a:pt x="84" y="218"/>
                  </a:lnTo>
                  <a:lnTo>
                    <a:pt x="84" y="218"/>
                  </a:lnTo>
                  <a:lnTo>
                    <a:pt x="76" y="227"/>
                  </a:lnTo>
                  <a:lnTo>
                    <a:pt x="76" y="227"/>
                  </a:lnTo>
                  <a:lnTo>
                    <a:pt x="76" y="235"/>
                  </a:lnTo>
                  <a:lnTo>
                    <a:pt x="76" y="235"/>
                  </a:lnTo>
                  <a:lnTo>
                    <a:pt x="76" y="235"/>
                  </a:lnTo>
                  <a:lnTo>
                    <a:pt x="76" y="235"/>
                  </a:lnTo>
                  <a:lnTo>
                    <a:pt x="84" y="235"/>
                  </a:lnTo>
                  <a:lnTo>
                    <a:pt x="84" y="235"/>
                  </a:lnTo>
                  <a:lnTo>
                    <a:pt x="76" y="244"/>
                  </a:lnTo>
                  <a:lnTo>
                    <a:pt x="76" y="244"/>
                  </a:lnTo>
                  <a:lnTo>
                    <a:pt x="67" y="252"/>
                  </a:lnTo>
                  <a:lnTo>
                    <a:pt x="59" y="260"/>
                  </a:lnTo>
                  <a:lnTo>
                    <a:pt x="42" y="260"/>
                  </a:lnTo>
                  <a:lnTo>
                    <a:pt x="42" y="269"/>
                  </a:lnTo>
                  <a:lnTo>
                    <a:pt x="34" y="269"/>
                  </a:lnTo>
                  <a:lnTo>
                    <a:pt x="34" y="269"/>
                  </a:lnTo>
                  <a:lnTo>
                    <a:pt x="34" y="269"/>
                  </a:lnTo>
                  <a:lnTo>
                    <a:pt x="25" y="277"/>
                  </a:lnTo>
                  <a:lnTo>
                    <a:pt x="25" y="277"/>
                  </a:lnTo>
                  <a:lnTo>
                    <a:pt x="25" y="277"/>
                  </a:lnTo>
                  <a:lnTo>
                    <a:pt x="25" y="277"/>
                  </a:lnTo>
                  <a:lnTo>
                    <a:pt x="25" y="286"/>
                  </a:lnTo>
                  <a:lnTo>
                    <a:pt x="25" y="286"/>
                  </a:lnTo>
                  <a:lnTo>
                    <a:pt x="25" y="286"/>
                  </a:lnTo>
                  <a:lnTo>
                    <a:pt x="34" y="286"/>
                  </a:lnTo>
                  <a:lnTo>
                    <a:pt x="34" y="277"/>
                  </a:lnTo>
                  <a:lnTo>
                    <a:pt x="34" y="277"/>
                  </a:lnTo>
                  <a:lnTo>
                    <a:pt x="34" y="286"/>
                  </a:lnTo>
                  <a:lnTo>
                    <a:pt x="34" y="286"/>
                  </a:lnTo>
                  <a:lnTo>
                    <a:pt x="34" y="294"/>
                  </a:lnTo>
                  <a:lnTo>
                    <a:pt x="34" y="294"/>
                  </a:lnTo>
                  <a:lnTo>
                    <a:pt x="25" y="294"/>
                  </a:lnTo>
                  <a:lnTo>
                    <a:pt x="25" y="294"/>
                  </a:lnTo>
                  <a:lnTo>
                    <a:pt x="17" y="294"/>
                  </a:lnTo>
                  <a:lnTo>
                    <a:pt x="17" y="294"/>
                  </a:lnTo>
                  <a:lnTo>
                    <a:pt x="17" y="286"/>
                  </a:lnTo>
                  <a:lnTo>
                    <a:pt x="17" y="286"/>
                  </a:lnTo>
                  <a:lnTo>
                    <a:pt x="25" y="286"/>
                  </a:lnTo>
                  <a:lnTo>
                    <a:pt x="17" y="286"/>
                  </a:lnTo>
                  <a:lnTo>
                    <a:pt x="17" y="277"/>
                  </a:lnTo>
                  <a:lnTo>
                    <a:pt x="17" y="277"/>
                  </a:lnTo>
                  <a:lnTo>
                    <a:pt x="17" y="277"/>
                  </a:lnTo>
                  <a:lnTo>
                    <a:pt x="17" y="269"/>
                  </a:lnTo>
                  <a:lnTo>
                    <a:pt x="17" y="269"/>
                  </a:lnTo>
                  <a:lnTo>
                    <a:pt x="17" y="260"/>
                  </a:lnTo>
                  <a:lnTo>
                    <a:pt x="17" y="252"/>
                  </a:lnTo>
                  <a:lnTo>
                    <a:pt x="17" y="244"/>
                  </a:lnTo>
                  <a:lnTo>
                    <a:pt x="17" y="244"/>
                  </a:lnTo>
                  <a:lnTo>
                    <a:pt x="17" y="235"/>
                  </a:lnTo>
                  <a:lnTo>
                    <a:pt x="17" y="235"/>
                  </a:lnTo>
                  <a:lnTo>
                    <a:pt x="17" y="227"/>
                  </a:lnTo>
                  <a:lnTo>
                    <a:pt x="17" y="227"/>
                  </a:lnTo>
                  <a:lnTo>
                    <a:pt x="8" y="218"/>
                  </a:lnTo>
                  <a:lnTo>
                    <a:pt x="8" y="218"/>
                  </a:lnTo>
                  <a:lnTo>
                    <a:pt x="8" y="21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7"/>
            <p:cNvSpPr>
              <a:spLocks/>
            </p:cNvSpPr>
            <p:nvPr/>
          </p:nvSpPr>
          <p:spPr bwMode="auto">
            <a:xfrm>
              <a:off x="3763" y="3372"/>
              <a:ext cx="25" cy="34"/>
            </a:xfrm>
            <a:custGeom>
              <a:avLst/>
              <a:gdLst>
                <a:gd name="T0" fmla="*/ 17 w 25"/>
                <a:gd name="T1" fmla="*/ 8 h 34"/>
                <a:gd name="T2" fmla="*/ 17 w 25"/>
                <a:gd name="T3" fmla="*/ 8 h 34"/>
                <a:gd name="T4" fmla="*/ 17 w 25"/>
                <a:gd name="T5" fmla="*/ 8 h 34"/>
                <a:gd name="T6" fmla="*/ 17 w 25"/>
                <a:gd name="T7" fmla="*/ 17 h 34"/>
                <a:gd name="T8" fmla="*/ 25 w 25"/>
                <a:gd name="T9" fmla="*/ 17 h 34"/>
                <a:gd name="T10" fmla="*/ 17 w 25"/>
                <a:gd name="T11" fmla="*/ 17 h 34"/>
                <a:gd name="T12" fmla="*/ 17 w 25"/>
                <a:gd name="T13" fmla="*/ 17 h 34"/>
                <a:gd name="T14" fmla="*/ 17 w 25"/>
                <a:gd name="T15" fmla="*/ 25 h 34"/>
                <a:gd name="T16" fmla="*/ 17 w 25"/>
                <a:gd name="T17" fmla="*/ 25 h 34"/>
                <a:gd name="T18" fmla="*/ 17 w 25"/>
                <a:gd name="T19" fmla="*/ 25 h 34"/>
                <a:gd name="T20" fmla="*/ 17 w 25"/>
                <a:gd name="T21" fmla="*/ 25 h 34"/>
                <a:gd name="T22" fmla="*/ 17 w 25"/>
                <a:gd name="T23" fmla="*/ 25 h 34"/>
                <a:gd name="T24" fmla="*/ 17 w 25"/>
                <a:gd name="T25" fmla="*/ 34 h 34"/>
                <a:gd name="T26" fmla="*/ 17 w 25"/>
                <a:gd name="T27" fmla="*/ 34 h 34"/>
                <a:gd name="T28" fmla="*/ 8 w 25"/>
                <a:gd name="T29" fmla="*/ 34 h 34"/>
                <a:gd name="T30" fmla="*/ 0 w 25"/>
                <a:gd name="T31" fmla="*/ 25 h 34"/>
                <a:gd name="T32" fmla="*/ 0 w 25"/>
                <a:gd name="T33" fmla="*/ 25 h 34"/>
                <a:gd name="T34" fmla="*/ 0 w 25"/>
                <a:gd name="T35" fmla="*/ 25 h 34"/>
                <a:gd name="T36" fmla="*/ 0 w 25"/>
                <a:gd name="T37" fmla="*/ 17 h 34"/>
                <a:gd name="T38" fmla="*/ 0 w 25"/>
                <a:gd name="T39" fmla="*/ 17 h 34"/>
                <a:gd name="T40" fmla="*/ 0 w 25"/>
                <a:gd name="T41" fmla="*/ 8 h 34"/>
                <a:gd name="T42" fmla="*/ 0 w 25"/>
                <a:gd name="T43" fmla="*/ 8 h 34"/>
                <a:gd name="T44" fmla="*/ 8 w 25"/>
                <a:gd name="T45" fmla="*/ 0 h 34"/>
                <a:gd name="T46" fmla="*/ 8 w 25"/>
                <a:gd name="T47" fmla="*/ 8 h 34"/>
                <a:gd name="T48" fmla="*/ 17 w 25"/>
                <a:gd name="T49" fmla="*/ 8 h 34"/>
                <a:gd name="T50" fmla="*/ 17 w 25"/>
                <a:gd name="T51" fmla="*/ 8 h 34"/>
                <a:gd name="T52" fmla="*/ 17 w 25"/>
                <a:gd name="T5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4">
                  <a:moveTo>
                    <a:pt x="17" y="8"/>
                  </a:moveTo>
                  <a:lnTo>
                    <a:pt x="17" y="8"/>
                  </a:lnTo>
                  <a:lnTo>
                    <a:pt x="17" y="8"/>
                  </a:lnTo>
                  <a:lnTo>
                    <a:pt x="17" y="17"/>
                  </a:lnTo>
                  <a:lnTo>
                    <a:pt x="25" y="17"/>
                  </a:lnTo>
                  <a:lnTo>
                    <a:pt x="17" y="17"/>
                  </a:lnTo>
                  <a:lnTo>
                    <a:pt x="17" y="17"/>
                  </a:lnTo>
                  <a:lnTo>
                    <a:pt x="17" y="25"/>
                  </a:lnTo>
                  <a:lnTo>
                    <a:pt x="17" y="25"/>
                  </a:lnTo>
                  <a:lnTo>
                    <a:pt x="17" y="25"/>
                  </a:lnTo>
                  <a:lnTo>
                    <a:pt x="17" y="25"/>
                  </a:lnTo>
                  <a:lnTo>
                    <a:pt x="17" y="25"/>
                  </a:lnTo>
                  <a:lnTo>
                    <a:pt x="17" y="34"/>
                  </a:lnTo>
                  <a:lnTo>
                    <a:pt x="17" y="34"/>
                  </a:lnTo>
                  <a:lnTo>
                    <a:pt x="8" y="34"/>
                  </a:lnTo>
                  <a:lnTo>
                    <a:pt x="0" y="25"/>
                  </a:lnTo>
                  <a:lnTo>
                    <a:pt x="0" y="25"/>
                  </a:lnTo>
                  <a:lnTo>
                    <a:pt x="0" y="25"/>
                  </a:lnTo>
                  <a:lnTo>
                    <a:pt x="0" y="17"/>
                  </a:lnTo>
                  <a:lnTo>
                    <a:pt x="0" y="17"/>
                  </a:lnTo>
                  <a:lnTo>
                    <a:pt x="0" y="8"/>
                  </a:lnTo>
                  <a:lnTo>
                    <a:pt x="0" y="8"/>
                  </a:lnTo>
                  <a:lnTo>
                    <a:pt x="8" y="0"/>
                  </a:lnTo>
                  <a:lnTo>
                    <a:pt x="8" y="8"/>
                  </a:lnTo>
                  <a:lnTo>
                    <a:pt x="17" y="8"/>
                  </a:lnTo>
                  <a:lnTo>
                    <a:pt x="17" y="8"/>
                  </a:lnTo>
                  <a:lnTo>
                    <a:pt x="17"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58"/>
            <p:cNvSpPr>
              <a:spLocks noEditPoints="1"/>
            </p:cNvSpPr>
            <p:nvPr/>
          </p:nvSpPr>
          <p:spPr bwMode="auto">
            <a:xfrm>
              <a:off x="3511" y="3313"/>
              <a:ext cx="286" cy="244"/>
            </a:xfrm>
            <a:custGeom>
              <a:avLst/>
              <a:gdLst>
                <a:gd name="T0" fmla="*/ 0 w 286"/>
                <a:gd name="T1" fmla="*/ 109 h 244"/>
                <a:gd name="T2" fmla="*/ 17 w 286"/>
                <a:gd name="T3" fmla="*/ 118 h 244"/>
                <a:gd name="T4" fmla="*/ 33 w 286"/>
                <a:gd name="T5" fmla="*/ 126 h 244"/>
                <a:gd name="T6" fmla="*/ 42 w 286"/>
                <a:gd name="T7" fmla="*/ 126 h 244"/>
                <a:gd name="T8" fmla="*/ 50 w 286"/>
                <a:gd name="T9" fmla="*/ 118 h 244"/>
                <a:gd name="T10" fmla="*/ 67 w 286"/>
                <a:gd name="T11" fmla="*/ 50 h 244"/>
                <a:gd name="T12" fmla="*/ 75 w 286"/>
                <a:gd name="T13" fmla="*/ 84 h 244"/>
                <a:gd name="T14" fmla="*/ 92 w 286"/>
                <a:gd name="T15" fmla="*/ 84 h 244"/>
                <a:gd name="T16" fmla="*/ 109 w 286"/>
                <a:gd name="T17" fmla="*/ 67 h 244"/>
                <a:gd name="T18" fmla="*/ 126 w 286"/>
                <a:gd name="T19" fmla="*/ 59 h 244"/>
                <a:gd name="T20" fmla="*/ 143 w 286"/>
                <a:gd name="T21" fmla="*/ 67 h 244"/>
                <a:gd name="T22" fmla="*/ 160 w 286"/>
                <a:gd name="T23" fmla="*/ 67 h 244"/>
                <a:gd name="T24" fmla="*/ 160 w 286"/>
                <a:gd name="T25" fmla="*/ 50 h 244"/>
                <a:gd name="T26" fmla="*/ 176 w 286"/>
                <a:gd name="T27" fmla="*/ 42 h 244"/>
                <a:gd name="T28" fmla="*/ 185 w 286"/>
                <a:gd name="T29" fmla="*/ 34 h 244"/>
                <a:gd name="T30" fmla="*/ 185 w 286"/>
                <a:gd name="T31" fmla="*/ 17 h 244"/>
                <a:gd name="T32" fmla="*/ 193 w 286"/>
                <a:gd name="T33" fmla="*/ 17 h 244"/>
                <a:gd name="T34" fmla="*/ 210 w 286"/>
                <a:gd name="T35" fmla="*/ 8 h 244"/>
                <a:gd name="T36" fmla="*/ 218 w 286"/>
                <a:gd name="T37" fmla="*/ 0 h 244"/>
                <a:gd name="T38" fmla="*/ 235 w 286"/>
                <a:gd name="T39" fmla="*/ 0 h 244"/>
                <a:gd name="T40" fmla="*/ 244 w 286"/>
                <a:gd name="T41" fmla="*/ 0 h 244"/>
                <a:gd name="T42" fmla="*/ 260 w 286"/>
                <a:gd name="T43" fmla="*/ 8 h 244"/>
                <a:gd name="T44" fmla="*/ 269 w 286"/>
                <a:gd name="T45" fmla="*/ 34 h 244"/>
                <a:gd name="T46" fmla="*/ 269 w 286"/>
                <a:gd name="T47" fmla="*/ 59 h 244"/>
                <a:gd name="T48" fmla="*/ 252 w 286"/>
                <a:gd name="T49" fmla="*/ 67 h 244"/>
                <a:gd name="T50" fmla="*/ 252 w 286"/>
                <a:gd name="T51" fmla="*/ 84 h 244"/>
                <a:gd name="T52" fmla="*/ 269 w 286"/>
                <a:gd name="T53" fmla="*/ 84 h 244"/>
                <a:gd name="T54" fmla="*/ 286 w 286"/>
                <a:gd name="T55" fmla="*/ 84 h 244"/>
                <a:gd name="T56" fmla="*/ 277 w 286"/>
                <a:gd name="T57" fmla="*/ 101 h 244"/>
                <a:gd name="T58" fmla="*/ 269 w 286"/>
                <a:gd name="T59" fmla="*/ 126 h 244"/>
                <a:gd name="T60" fmla="*/ 252 w 286"/>
                <a:gd name="T61" fmla="*/ 135 h 244"/>
                <a:gd name="T62" fmla="*/ 244 w 286"/>
                <a:gd name="T63" fmla="*/ 143 h 244"/>
                <a:gd name="T64" fmla="*/ 227 w 286"/>
                <a:gd name="T65" fmla="*/ 177 h 244"/>
                <a:gd name="T66" fmla="*/ 202 w 286"/>
                <a:gd name="T67" fmla="*/ 202 h 244"/>
                <a:gd name="T68" fmla="*/ 176 w 286"/>
                <a:gd name="T69" fmla="*/ 210 h 244"/>
                <a:gd name="T70" fmla="*/ 160 w 286"/>
                <a:gd name="T71" fmla="*/ 219 h 244"/>
                <a:gd name="T72" fmla="*/ 151 w 286"/>
                <a:gd name="T73" fmla="*/ 227 h 244"/>
                <a:gd name="T74" fmla="*/ 134 w 286"/>
                <a:gd name="T75" fmla="*/ 227 h 244"/>
                <a:gd name="T76" fmla="*/ 109 w 286"/>
                <a:gd name="T77" fmla="*/ 227 h 244"/>
                <a:gd name="T78" fmla="*/ 92 w 286"/>
                <a:gd name="T79" fmla="*/ 227 h 244"/>
                <a:gd name="T80" fmla="*/ 84 w 286"/>
                <a:gd name="T81" fmla="*/ 236 h 244"/>
                <a:gd name="T82" fmla="*/ 67 w 286"/>
                <a:gd name="T83" fmla="*/ 236 h 244"/>
                <a:gd name="T84" fmla="*/ 50 w 286"/>
                <a:gd name="T85" fmla="*/ 236 h 244"/>
                <a:gd name="T86" fmla="*/ 33 w 286"/>
                <a:gd name="T87" fmla="*/ 227 h 244"/>
                <a:gd name="T88" fmla="*/ 25 w 286"/>
                <a:gd name="T89" fmla="*/ 227 h 244"/>
                <a:gd name="T90" fmla="*/ 25 w 286"/>
                <a:gd name="T91" fmla="*/ 227 h 244"/>
                <a:gd name="T92" fmla="*/ 17 w 286"/>
                <a:gd name="T93" fmla="*/ 202 h 244"/>
                <a:gd name="T94" fmla="*/ 25 w 286"/>
                <a:gd name="T95" fmla="*/ 193 h 244"/>
                <a:gd name="T96" fmla="*/ 17 w 286"/>
                <a:gd name="T97" fmla="*/ 168 h 244"/>
                <a:gd name="T98" fmla="*/ 8 w 286"/>
                <a:gd name="T99" fmla="*/ 126 h 244"/>
                <a:gd name="T100" fmla="*/ 185 w 286"/>
                <a:gd name="T101" fmla="*/ 151 h 244"/>
                <a:gd name="T102" fmla="*/ 202 w 286"/>
                <a:gd name="T103" fmla="*/ 160 h 244"/>
                <a:gd name="T104" fmla="*/ 210 w 286"/>
                <a:gd name="T105" fmla="*/ 143 h 244"/>
                <a:gd name="T106" fmla="*/ 210 w 286"/>
                <a:gd name="T107" fmla="*/ 143 h 244"/>
                <a:gd name="T108" fmla="*/ 210 w 286"/>
                <a:gd name="T109" fmla="*/ 118 h 244"/>
                <a:gd name="T110" fmla="*/ 202 w 286"/>
                <a:gd name="T111" fmla="*/ 118 h 244"/>
                <a:gd name="T112" fmla="*/ 185 w 286"/>
                <a:gd name="T113" fmla="*/ 126 h 244"/>
                <a:gd name="T114" fmla="*/ 185 w 286"/>
                <a:gd name="T115" fmla="*/ 1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244">
                  <a:moveTo>
                    <a:pt x="0" y="118"/>
                  </a:moveTo>
                  <a:lnTo>
                    <a:pt x="0" y="118"/>
                  </a:lnTo>
                  <a:lnTo>
                    <a:pt x="8" y="118"/>
                  </a:lnTo>
                  <a:lnTo>
                    <a:pt x="8" y="109"/>
                  </a:lnTo>
                  <a:lnTo>
                    <a:pt x="0" y="109"/>
                  </a:lnTo>
                  <a:lnTo>
                    <a:pt x="8" y="109"/>
                  </a:lnTo>
                  <a:lnTo>
                    <a:pt x="8" y="109"/>
                  </a:lnTo>
                  <a:lnTo>
                    <a:pt x="8" y="109"/>
                  </a:lnTo>
                  <a:lnTo>
                    <a:pt x="17" y="109"/>
                  </a:lnTo>
                  <a:lnTo>
                    <a:pt x="17" y="118"/>
                  </a:lnTo>
                  <a:lnTo>
                    <a:pt x="17" y="118"/>
                  </a:lnTo>
                  <a:lnTo>
                    <a:pt x="25" y="118"/>
                  </a:lnTo>
                  <a:lnTo>
                    <a:pt x="25" y="126"/>
                  </a:lnTo>
                  <a:lnTo>
                    <a:pt x="25" y="126"/>
                  </a:lnTo>
                  <a:lnTo>
                    <a:pt x="33" y="126"/>
                  </a:lnTo>
                  <a:lnTo>
                    <a:pt x="33" y="126"/>
                  </a:lnTo>
                  <a:lnTo>
                    <a:pt x="33" y="126"/>
                  </a:lnTo>
                  <a:lnTo>
                    <a:pt x="33" y="126"/>
                  </a:lnTo>
                  <a:lnTo>
                    <a:pt x="42" y="126"/>
                  </a:lnTo>
                  <a:lnTo>
                    <a:pt x="42" y="126"/>
                  </a:lnTo>
                  <a:lnTo>
                    <a:pt x="42" y="126"/>
                  </a:lnTo>
                  <a:lnTo>
                    <a:pt x="42" y="118"/>
                  </a:lnTo>
                  <a:lnTo>
                    <a:pt x="42" y="118"/>
                  </a:lnTo>
                  <a:lnTo>
                    <a:pt x="50" y="118"/>
                  </a:lnTo>
                  <a:lnTo>
                    <a:pt x="50" y="118"/>
                  </a:lnTo>
                  <a:lnTo>
                    <a:pt x="50" y="109"/>
                  </a:lnTo>
                  <a:lnTo>
                    <a:pt x="59" y="109"/>
                  </a:lnTo>
                  <a:lnTo>
                    <a:pt x="59" y="109"/>
                  </a:lnTo>
                  <a:lnTo>
                    <a:pt x="67" y="50"/>
                  </a:lnTo>
                  <a:lnTo>
                    <a:pt x="67" y="50"/>
                  </a:lnTo>
                  <a:lnTo>
                    <a:pt x="67" y="59"/>
                  </a:lnTo>
                  <a:lnTo>
                    <a:pt x="75" y="67"/>
                  </a:lnTo>
                  <a:lnTo>
                    <a:pt x="75" y="76"/>
                  </a:lnTo>
                  <a:lnTo>
                    <a:pt x="75" y="76"/>
                  </a:lnTo>
                  <a:lnTo>
                    <a:pt x="75" y="84"/>
                  </a:lnTo>
                  <a:lnTo>
                    <a:pt x="75" y="84"/>
                  </a:lnTo>
                  <a:lnTo>
                    <a:pt x="84" y="84"/>
                  </a:lnTo>
                  <a:lnTo>
                    <a:pt x="84" y="84"/>
                  </a:lnTo>
                  <a:lnTo>
                    <a:pt x="92" y="84"/>
                  </a:lnTo>
                  <a:lnTo>
                    <a:pt x="92" y="84"/>
                  </a:lnTo>
                  <a:lnTo>
                    <a:pt x="92" y="76"/>
                  </a:lnTo>
                  <a:lnTo>
                    <a:pt x="101" y="76"/>
                  </a:lnTo>
                  <a:lnTo>
                    <a:pt x="101" y="76"/>
                  </a:lnTo>
                  <a:lnTo>
                    <a:pt x="109" y="76"/>
                  </a:lnTo>
                  <a:lnTo>
                    <a:pt x="109" y="67"/>
                  </a:lnTo>
                  <a:lnTo>
                    <a:pt x="109" y="59"/>
                  </a:lnTo>
                  <a:lnTo>
                    <a:pt x="117" y="59"/>
                  </a:lnTo>
                  <a:lnTo>
                    <a:pt x="117" y="59"/>
                  </a:lnTo>
                  <a:lnTo>
                    <a:pt x="126" y="59"/>
                  </a:lnTo>
                  <a:lnTo>
                    <a:pt x="126" y="59"/>
                  </a:lnTo>
                  <a:lnTo>
                    <a:pt x="134" y="59"/>
                  </a:lnTo>
                  <a:lnTo>
                    <a:pt x="134" y="67"/>
                  </a:lnTo>
                  <a:lnTo>
                    <a:pt x="143" y="67"/>
                  </a:lnTo>
                  <a:lnTo>
                    <a:pt x="143" y="67"/>
                  </a:lnTo>
                  <a:lnTo>
                    <a:pt x="143" y="67"/>
                  </a:lnTo>
                  <a:lnTo>
                    <a:pt x="151" y="67"/>
                  </a:lnTo>
                  <a:lnTo>
                    <a:pt x="151" y="67"/>
                  </a:lnTo>
                  <a:lnTo>
                    <a:pt x="151" y="67"/>
                  </a:lnTo>
                  <a:lnTo>
                    <a:pt x="160" y="67"/>
                  </a:lnTo>
                  <a:lnTo>
                    <a:pt x="160" y="67"/>
                  </a:lnTo>
                  <a:lnTo>
                    <a:pt x="160" y="59"/>
                  </a:lnTo>
                  <a:lnTo>
                    <a:pt x="160" y="59"/>
                  </a:lnTo>
                  <a:lnTo>
                    <a:pt x="160" y="59"/>
                  </a:lnTo>
                  <a:lnTo>
                    <a:pt x="160" y="59"/>
                  </a:lnTo>
                  <a:lnTo>
                    <a:pt x="160" y="50"/>
                  </a:lnTo>
                  <a:lnTo>
                    <a:pt x="160" y="50"/>
                  </a:lnTo>
                  <a:lnTo>
                    <a:pt x="168" y="50"/>
                  </a:lnTo>
                  <a:lnTo>
                    <a:pt x="168" y="42"/>
                  </a:lnTo>
                  <a:lnTo>
                    <a:pt x="176" y="42"/>
                  </a:lnTo>
                  <a:lnTo>
                    <a:pt x="176" y="42"/>
                  </a:lnTo>
                  <a:lnTo>
                    <a:pt x="176" y="42"/>
                  </a:lnTo>
                  <a:lnTo>
                    <a:pt x="176" y="42"/>
                  </a:lnTo>
                  <a:lnTo>
                    <a:pt x="176" y="42"/>
                  </a:lnTo>
                  <a:lnTo>
                    <a:pt x="176" y="34"/>
                  </a:lnTo>
                  <a:lnTo>
                    <a:pt x="185" y="34"/>
                  </a:lnTo>
                  <a:lnTo>
                    <a:pt x="185" y="34"/>
                  </a:lnTo>
                  <a:lnTo>
                    <a:pt x="185" y="34"/>
                  </a:lnTo>
                  <a:lnTo>
                    <a:pt x="185" y="34"/>
                  </a:lnTo>
                  <a:lnTo>
                    <a:pt x="185" y="25"/>
                  </a:lnTo>
                  <a:lnTo>
                    <a:pt x="185" y="17"/>
                  </a:lnTo>
                  <a:lnTo>
                    <a:pt x="193" y="17"/>
                  </a:lnTo>
                  <a:lnTo>
                    <a:pt x="193" y="17"/>
                  </a:lnTo>
                  <a:lnTo>
                    <a:pt x="193" y="17"/>
                  </a:lnTo>
                  <a:lnTo>
                    <a:pt x="193" y="17"/>
                  </a:lnTo>
                  <a:lnTo>
                    <a:pt x="193" y="17"/>
                  </a:lnTo>
                  <a:lnTo>
                    <a:pt x="202" y="17"/>
                  </a:lnTo>
                  <a:lnTo>
                    <a:pt x="202" y="8"/>
                  </a:lnTo>
                  <a:lnTo>
                    <a:pt x="202" y="8"/>
                  </a:lnTo>
                  <a:lnTo>
                    <a:pt x="210" y="8"/>
                  </a:lnTo>
                  <a:lnTo>
                    <a:pt x="210" y="8"/>
                  </a:lnTo>
                  <a:lnTo>
                    <a:pt x="210" y="8"/>
                  </a:lnTo>
                  <a:lnTo>
                    <a:pt x="210" y="8"/>
                  </a:lnTo>
                  <a:lnTo>
                    <a:pt x="218" y="8"/>
                  </a:lnTo>
                  <a:lnTo>
                    <a:pt x="218" y="8"/>
                  </a:lnTo>
                  <a:lnTo>
                    <a:pt x="218" y="0"/>
                  </a:lnTo>
                  <a:lnTo>
                    <a:pt x="218" y="0"/>
                  </a:lnTo>
                  <a:lnTo>
                    <a:pt x="218" y="0"/>
                  </a:lnTo>
                  <a:lnTo>
                    <a:pt x="227" y="0"/>
                  </a:lnTo>
                  <a:lnTo>
                    <a:pt x="227" y="0"/>
                  </a:lnTo>
                  <a:lnTo>
                    <a:pt x="235" y="0"/>
                  </a:lnTo>
                  <a:lnTo>
                    <a:pt x="235" y="0"/>
                  </a:lnTo>
                  <a:lnTo>
                    <a:pt x="235" y="0"/>
                  </a:lnTo>
                  <a:lnTo>
                    <a:pt x="244" y="0"/>
                  </a:lnTo>
                  <a:lnTo>
                    <a:pt x="244" y="0"/>
                  </a:lnTo>
                  <a:lnTo>
                    <a:pt x="244" y="0"/>
                  </a:lnTo>
                  <a:lnTo>
                    <a:pt x="252" y="0"/>
                  </a:lnTo>
                  <a:lnTo>
                    <a:pt x="252" y="0"/>
                  </a:lnTo>
                  <a:lnTo>
                    <a:pt x="260" y="0"/>
                  </a:lnTo>
                  <a:lnTo>
                    <a:pt x="260" y="8"/>
                  </a:lnTo>
                  <a:lnTo>
                    <a:pt x="260" y="8"/>
                  </a:lnTo>
                  <a:lnTo>
                    <a:pt x="269" y="17"/>
                  </a:lnTo>
                  <a:lnTo>
                    <a:pt x="269" y="17"/>
                  </a:lnTo>
                  <a:lnTo>
                    <a:pt x="269" y="25"/>
                  </a:lnTo>
                  <a:lnTo>
                    <a:pt x="269" y="25"/>
                  </a:lnTo>
                  <a:lnTo>
                    <a:pt x="269" y="34"/>
                  </a:lnTo>
                  <a:lnTo>
                    <a:pt x="269" y="34"/>
                  </a:lnTo>
                  <a:lnTo>
                    <a:pt x="269" y="42"/>
                  </a:lnTo>
                  <a:lnTo>
                    <a:pt x="269" y="50"/>
                  </a:lnTo>
                  <a:lnTo>
                    <a:pt x="269" y="59"/>
                  </a:lnTo>
                  <a:lnTo>
                    <a:pt x="269" y="59"/>
                  </a:lnTo>
                  <a:lnTo>
                    <a:pt x="269" y="67"/>
                  </a:lnTo>
                  <a:lnTo>
                    <a:pt x="269" y="67"/>
                  </a:lnTo>
                  <a:lnTo>
                    <a:pt x="260" y="67"/>
                  </a:lnTo>
                  <a:lnTo>
                    <a:pt x="260" y="59"/>
                  </a:lnTo>
                  <a:lnTo>
                    <a:pt x="252" y="67"/>
                  </a:lnTo>
                  <a:lnTo>
                    <a:pt x="252" y="67"/>
                  </a:lnTo>
                  <a:lnTo>
                    <a:pt x="252" y="76"/>
                  </a:lnTo>
                  <a:lnTo>
                    <a:pt x="252" y="76"/>
                  </a:lnTo>
                  <a:lnTo>
                    <a:pt x="252" y="84"/>
                  </a:lnTo>
                  <a:lnTo>
                    <a:pt x="252" y="84"/>
                  </a:lnTo>
                  <a:lnTo>
                    <a:pt x="252" y="84"/>
                  </a:lnTo>
                  <a:lnTo>
                    <a:pt x="260" y="93"/>
                  </a:lnTo>
                  <a:lnTo>
                    <a:pt x="269" y="93"/>
                  </a:lnTo>
                  <a:lnTo>
                    <a:pt x="269" y="93"/>
                  </a:lnTo>
                  <a:lnTo>
                    <a:pt x="269" y="84"/>
                  </a:lnTo>
                  <a:lnTo>
                    <a:pt x="269" y="84"/>
                  </a:lnTo>
                  <a:lnTo>
                    <a:pt x="269" y="84"/>
                  </a:lnTo>
                  <a:lnTo>
                    <a:pt x="277" y="84"/>
                  </a:lnTo>
                  <a:lnTo>
                    <a:pt x="277" y="84"/>
                  </a:lnTo>
                  <a:lnTo>
                    <a:pt x="286" y="84"/>
                  </a:lnTo>
                  <a:lnTo>
                    <a:pt x="286" y="84"/>
                  </a:lnTo>
                  <a:lnTo>
                    <a:pt x="277" y="84"/>
                  </a:lnTo>
                  <a:lnTo>
                    <a:pt x="286" y="84"/>
                  </a:lnTo>
                  <a:lnTo>
                    <a:pt x="277" y="93"/>
                  </a:lnTo>
                  <a:lnTo>
                    <a:pt x="277" y="101"/>
                  </a:lnTo>
                  <a:lnTo>
                    <a:pt x="277" y="101"/>
                  </a:lnTo>
                  <a:lnTo>
                    <a:pt x="277" y="109"/>
                  </a:lnTo>
                  <a:lnTo>
                    <a:pt x="269" y="118"/>
                  </a:lnTo>
                  <a:lnTo>
                    <a:pt x="269" y="118"/>
                  </a:lnTo>
                  <a:lnTo>
                    <a:pt x="269" y="126"/>
                  </a:lnTo>
                  <a:lnTo>
                    <a:pt x="269" y="126"/>
                  </a:lnTo>
                  <a:lnTo>
                    <a:pt x="260" y="126"/>
                  </a:lnTo>
                  <a:lnTo>
                    <a:pt x="260" y="126"/>
                  </a:lnTo>
                  <a:lnTo>
                    <a:pt x="260" y="126"/>
                  </a:lnTo>
                  <a:lnTo>
                    <a:pt x="252" y="135"/>
                  </a:lnTo>
                  <a:lnTo>
                    <a:pt x="252" y="135"/>
                  </a:lnTo>
                  <a:lnTo>
                    <a:pt x="252" y="143"/>
                  </a:lnTo>
                  <a:lnTo>
                    <a:pt x="252" y="143"/>
                  </a:lnTo>
                  <a:lnTo>
                    <a:pt x="244" y="143"/>
                  </a:lnTo>
                  <a:lnTo>
                    <a:pt x="244" y="143"/>
                  </a:lnTo>
                  <a:lnTo>
                    <a:pt x="244" y="151"/>
                  </a:lnTo>
                  <a:lnTo>
                    <a:pt x="235" y="160"/>
                  </a:lnTo>
                  <a:lnTo>
                    <a:pt x="227" y="168"/>
                  </a:lnTo>
                  <a:lnTo>
                    <a:pt x="227" y="177"/>
                  </a:lnTo>
                  <a:lnTo>
                    <a:pt x="227" y="177"/>
                  </a:lnTo>
                  <a:lnTo>
                    <a:pt x="218" y="177"/>
                  </a:lnTo>
                  <a:lnTo>
                    <a:pt x="218" y="177"/>
                  </a:lnTo>
                  <a:lnTo>
                    <a:pt x="218" y="177"/>
                  </a:lnTo>
                  <a:lnTo>
                    <a:pt x="202" y="193"/>
                  </a:lnTo>
                  <a:lnTo>
                    <a:pt x="202" y="202"/>
                  </a:lnTo>
                  <a:lnTo>
                    <a:pt x="202" y="202"/>
                  </a:lnTo>
                  <a:lnTo>
                    <a:pt x="193" y="202"/>
                  </a:lnTo>
                  <a:lnTo>
                    <a:pt x="185" y="210"/>
                  </a:lnTo>
                  <a:lnTo>
                    <a:pt x="176" y="210"/>
                  </a:lnTo>
                  <a:lnTo>
                    <a:pt x="176" y="210"/>
                  </a:lnTo>
                  <a:lnTo>
                    <a:pt x="176" y="219"/>
                  </a:lnTo>
                  <a:lnTo>
                    <a:pt x="168" y="219"/>
                  </a:lnTo>
                  <a:lnTo>
                    <a:pt x="168" y="219"/>
                  </a:lnTo>
                  <a:lnTo>
                    <a:pt x="160" y="219"/>
                  </a:lnTo>
                  <a:lnTo>
                    <a:pt x="160" y="219"/>
                  </a:lnTo>
                  <a:lnTo>
                    <a:pt x="151" y="219"/>
                  </a:lnTo>
                  <a:lnTo>
                    <a:pt x="151" y="219"/>
                  </a:lnTo>
                  <a:lnTo>
                    <a:pt x="151" y="227"/>
                  </a:lnTo>
                  <a:lnTo>
                    <a:pt x="151" y="227"/>
                  </a:lnTo>
                  <a:lnTo>
                    <a:pt x="151" y="227"/>
                  </a:lnTo>
                  <a:lnTo>
                    <a:pt x="143" y="227"/>
                  </a:lnTo>
                  <a:lnTo>
                    <a:pt x="143" y="227"/>
                  </a:lnTo>
                  <a:lnTo>
                    <a:pt x="134" y="227"/>
                  </a:lnTo>
                  <a:lnTo>
                    <a:pt x="134" y="227"/>
                  </a:lnTo>
                  <a:lnTo>
                    <a:pt x="134" y="227"/>
                  </a:lnTo>
                  <a:lnTo>
                    <a:pt x="134" y="227"/>
                  </a:lnTo>
                  <a:lnTo>
                    <a:pt x="126" y="227"/>
                  </a:lnTo>
                  <a:lnTo>
                    <a:pt x="126" y="227"/>
                  </a:lnTo>
                  <a:lnTo>
                    <a:pt x="117" y="227"/>
                  </a:lnTo>
                  <a:lnTo>
                    <a:pt x="109" y="227"/>
                  </a:lnTo>
                  <a:lnTo>
                    <a:pt x="109" y="227"/>
                  </a:lnTo>
                  <a:lnTo>
                    <a:pt x="109" y="227"/>
                  </a:lnTo>
                  <a:lnTo>
                    <a:pt x="101" y="227"/>
                  </a:lnTo>
                  <a:lnTo>
                    <a:pt x="92" y="227"/>
                  </a:lnTo>
                  <a:lnTo>
                    <a:pt x="92" y="227"/>
                  </a:lnTo>
                  <a:lnTo>
                    <a:pt x="92" y="227"/>
                  </a:lnTo>
                  <a:lnTo>
                    <a:pt x="92" y="227"/>
                  </a:lnTo>
                  <a:lnTo>
                    <a:pt x="84" y="227"/>
                  </a:lnTo>
                  <a:lnTo>
                    <a:pt x="84" y="227"/>
                  </a:lnTo>
                  <a:lnTo>
                    <a:pt x="84" y="236"/>
                  </a:lnTo>
                  <a:lnTo>
                    <a:pt x="75" y="236"/>
                  </a:lnTo>
                  <a:lnTo>
                    <a:pt x="75" y="236"/>
                  </a:lnTo>
                  <a:lnTo>
                    <a:pt x="75" y="236"/>
                  </a:lnTo>
                  <a:lnTo>
                    <a:pt x="67" y="236"/>
                  </a:lnTo>
                  <a:lnTo>
                    <a:pt x="67" y="236"/>
                  </a:lnTo>
                  <a:lnTo>
                    <a:pt x="59" y="236"/>
                  </a:lnTo>
                  <a:lnTo>
                    <a:pt x="59" y="236"/>
                  </a:lnTo>
                  <a:lnTo>
                    <a:pt x="59" y="236"/>
                  </a:lnTo>
                  <a:lnTo>
                    <a:pt x="50" y="244"/>
                  </a:lnTo>
                  <a:lnTo>
                    <a:pt x="50" y="236"/>
                  </a:lnTo>
                  <a:lnTo>
                    <a:pt x="50" y="244"/>
                  </a:lnTo>
                  <a:lnTo>
                    <a:pt x="42" y="236"/>
                  </a:lnTo>
                  <a:lnTo>
                    <a:pt x="42" y="236"/>
                  </a:lnTo>
                  <a:lnTo>
                    <a:pt x="42" y="236"/>
                  </a:lnTo>
                  <a:lnTo>
                    <a:pt x="33" y="227"/>
                  </a:lnTo>
                  <a:lnTo>
                    <a:pt x="33" y="236"/>
                  </a:lnTo>
                  <a:lnTo>
                    <a:pt x="33" y="236"/>
                  </a:lnTo>
                  <a:lnTo>
                    <a:pt x="33" y="227"/>
                  </a:lnTo>
                  <a:lnTo>
                    <a:pt x="33" y="227"/>
                  </a:lnTo>
                  <a:lnTo>
                    <a:pt x="25" y="227"/>
                  </a:lnTo>
                  <a:lnTo>
                    <a:pt x="25" y="227"/>
                  </a:lnTo>
                  <a:lnTo>
                    <a:pt x="25" y="236"/>
                  </a:lnTo>
                  <a:lnTo>
                    <a:pt x="25" y="227"/>
                  </a:lnTo>
                  <a:lnTo>
                    <a:pt x="25" y="227"/>
                  </a:lnTo>
                  <a:lnTo>
                    <a:pt x="25" y="227"/>
                  </a:lnTo>
                  <a:lnTo>
                    <a:pt x="25" y="219"/>
                  </a:lnTo>
                  <a:lnTo>
                    <a:pt x="25" y="219"/>
                  </a:lnTo>
                  <a:lnTo>
                    <a:pt x="25" y="210"/>
                  </a:lnTo>
                  <a:lnTo>
                    <a:pt x="17" y="210"/>
                  </a:lnTo>
                  <a:lnTo>
                    <a:pt x="17" y="202"/>
                  </a:lnTo>
                  <a:lnTo>
                    <a:pt x="17" y="193"/>
                  </a:lnTo>
                  <a:lnTo>
                    <a:pt x="17" y="193"/>
                  </a:lnTo>
                  <a:lnTo>
                    <a:pt x="25" y="202"/>
                  </a:lnTo>
                  <a:lnTo>
                    <a:pt x="25" y="202"/>
                  </a:lnTo>
                  <a:lnTo>
                    <a:pt x="25" y="193"/>
                  </a:lnTo>
                  <a:lnTo>
                    <a:pt x="25" y="193"/>
                  </a:lnTo>
                  <a:lnTo>
                    <a:pt x="25" y="185"/>
                  </a:lnTo>
                  <a:lnTo>
                    <a:pt x="25" y="185"/>
                  </a:lnTo>
                  <a:lnTo>
                    <a:pt x="17" y="177"/>
                  </a:lnTo>
                  <a:lnTo>
                    <a:pt x="17" y="168"/>
                  </a:lnTo>
                  <a:lnTo>
                    <a:pt x="17" y="160"/>
                  </a:lnTo>
                  <a:lnTo>
                    <a:pt x="8" y="151"/>
                  </a:lnTo>
                  <a:lnTo>
                    <a:pt x="8" y="143"/>
                  </a:lnTo>
                  <a:lnTo>
                    <a:pt x="8" y="135"/>
                  </a:lnTo>
                  <a:lnTo>
                    <a:pt x="8" y="126"/>
                  </a:lnTo>
                  <a:lnTo>
                    <a:pt x="0" y="126"/>
                  </a:lnTo>
                  <a:lnTo>
                    <a:pt x="0" y="118"/>
                  </a:lnTo>
                  <a:lnTo>
                    <a:pt x="0" y="118"/>
                  </a:lnTo>
                  <a:lnTo>
                    <a:pt x="0" y="118"/>
                  </a:lnTo>
                  <a:close/>
                  <a:moveTo>
                    <a:pt x="185" y="151"/>
                  </a:moveTo>
                  <a:lnTo>
                    <a:pt x="185" y="151"/>
                  </a:lnTo>
                  <a:lnTo>
                    <a:pt x="193" y="160"/>
                  </a:lnTo>
                  <a:lnTo>
                    <a:pt x="193" y="160"/>
                  </a:lnTo>
                  <a:lnTo>
                    <a:pt x="202" y="160"/>
                  </a:lnTo>
                  <a:lnTo>
                    <a:pt x="202" y="160"/>
                  </a:lnTo>
                  <a:lnTo>
                    <a:pt x="202" y="151"/>
                  </a:lnTo>
                  <a:lnTo>
                    <a:pt x="202" y="151"/>
                  </a:lnTo>
                  <a:lnTo>
                    <a:pt x="202" y="151"/>
                  </a:lnTo>
                  <a:lnTo>
                    <a:pt x="210" y="151"/>
                  </a:lnTo>
                  <a:lnTo>
                    <a:pt x="210" y="143"/>
                  </a:lnTo>
                  <a:lnTo>
                    <a:pt x="210" y="151"/>
                  </a:lnTo>
                  <a:lnTo>
                    <a:pt x="218" y="143"/>
                  </a:lnTo>
                  <a:lnTo>
                    <a:pt x="218" y="143"/>
                  </a:lnTo>
                  <a:lnTo>
                    <a:pt x="218" y="143"/>
                  </a:lnTo>
                  <a:lnTo>
                    <a:pt x="210" y="143"/>
                  </a:lnTo>
                  <a:lnTo>
                    <a:pt x="218" y="135"/>
                  </a:lnTo>
                  <a:lnTo>
                    <a:pt x="218" y="135"/>
                  </a:lnTo>
                  <a:lnTo>
                    <a:pt x="218" y="135"/>
                  </a:lnTo>
                  <a:lnTo>
                    <a:pt x="218" y="126"/>
                  </a:lnTo>
                  <a:lnTo>
                    <a:pt x="210" y="118"/>
                  </a:lnTo>
                  <a:lnTo>
                    <a:pt x="210" y="118"/>
                  </a:lnTo>
                  <a:lnTo>
                    <a:pt x="210" y="118"/>
                  </a:lnTo>
                  <a:lnTo>
                    <a:pt x="210" y="118"/>
                  </a:lnTo>
                  <a:lnTo>
                    <a:pt x="202" y="118"/>
                  </a:lnTo>
                  <a:lnTo>
                    <a:pt x="202" y="118"/>
                  </a:lnTo>
                  <a:lnTo>
                    <a:pt x="202" y="118"/>
                  </a:lnTo>
                  <a:lnTo>
                    <a:pt x="202" y="126"/>
                  </a:lnTo>
                  <a:lnTo>
                    <a:pt x="202" y="126"/>
                  </a:lnTo>
                  <a:lnTo>
                    <a:pt x="193" y="126"/>
                  </a:lnTo>
                  <a:lnTo>
                    <a:pt x="185" y="126"/>
                  </a:lnTo>
                  <a:lnTo>
                    <a:pt x="185" y="135"/>
                  </a:lnTo>
                  <a:lnTo>
                    <a:pt x="185" y="135"/>
                  </a:lnTo>
                  <a:lnTo>
                    <a:pt x="176" y="135"/>
                  </a:lnTo>
                  <a:lnTo>
                    <a:pt x="185" y="143"/>
                  </a:lnTo>
                  <a:lnTo>
                    <a:pt x="185" y="143"/>
                  </a:lnTo>
                  <a:lnTo>
                    <a:pt x="185" y="143"/>
                  </a:lnTo>
                  <a:lnTo>
                    <a:pt x="185" y="151"/>
                  </a:lnTo>
                  <a:lnTo>
                    <a:pt x="185" y="15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59"/>
            <p:cNvSpPr>
              <a:spLocks/>
            </p:cNvSpPr>
            <p:nvPr/>
          </p:nvSpPr>
          <p:spPr bwMode="auto">
            <a:xfrm>
              <a:off x="3687" y="3431"/>
              <a:ext cx="42" cy="42"/>
            </a:xfrm>
            <a:custGeom>
              <a:avLst/>
              <a:gdLst>
                <a:gd name="T0" fmla="*/ 9 w 42"/>
                <a:gd name="T1" fmla="*/ 33 h 42"/>
                <a:gd name="T2" fmla="*/ 9 w 42"/>
                <a:gd name="T3" fmla="*/ 33 h 42"/>
                <a:gd name="T4" fmla="*/ 9 w 42"/>
                <a:gd name="T5" fmla="*/ 25 h 42"/>
                <a:gd name="T6" fmla="*/ 9 w 42"/>
                <a:gd name="T7" fmla="*/ 25 h 42"/>
                <a:gd name="T8" fmla="*/ 9 w 42"/>
                <a:gd name="T9" fmla="*/ 25 h 42"/>
                <a:gd name="T10" fmla="*/ 0 w 42"/>
                <a:gd name="T11" fmla="*/ 17 h 42"/>
                <a:gd name="T12" fmla="*/ 9 w 42"/>
                <a:gd name="T13" fmla="*/ 17 h 42"/>
                <a:gd name="T14" fmla="*/ 9 w 42"/>
                <a:gd name="T15" fmla="*/ 17 h 42"/>
                <a:gd name="T16" fmla="*/ 9 w 42"/>
                <a:gd name="T17" fmla="*/ 8 h 42"/>
                <a:gd name="T18" fmla="*/ 17 w 42"/>
                <a:gd name="T19" fmla="*/ 8 h 42"/>
                <a:gd name="T20" fmla="*/ 26 w 42"/>
                <a:gd name="T21" fmla="*/ 8 h 42"/>
                <a:gd name="T22" fmla="*/ 26 w 42"/>
                <a:gd name="T23" fmla="*/ 8 h 42"/>
                <a:gd name="T24" fmla="*/ 26 w 42"/>
                <a:gd name="T25" fmla="*/ 0 h 42"/>
                <a:gd name="T26" fmla="*/ 26 w 42"/>
                <a:gd name="T27" fmla="*/ 0 h 42"/>
                <a:gd name="T28" fmla="*/ 26 w 42"/>
                <a:gd name="T29" fmla="*/ 0 h 42"/>
                <a:gd name="T30" fmla="*/ 34 w 42"/>
                <a:gd name="T31" fmla="*/ 0 h 42"/>
                <a:gd name="T32" fmla="*/ 34 w 42"/>
                <a:gd name="T33" fmla="*/ 0 h 42"/>
                <a:gd name="T34" fmla="*/ 34 w 42"/>
                <a:gd name="T35" fmla="*/ 0 h 42"/>
                <a:gd name="T36" fmla="*/ 34 w 42"/>
                <a:gd name="T37" fmla="*/ 0 h 42"/>
                <a:gd name="T38" fmla="*/ 42 w 42"/>
                <a:gd name="T39" fmla="*/ 8 h 42"/>
                <a:gd name="T40" fmla="*/ 42 w 42"/>
                <a:gd name="T41" fmla="*/ 17 h 42"/>
                <a:gd name="T42" fmla="*/ 42 w 42"/>
                <a:gd name="T43" fmla="*/ 17 h 42"/>
                <a:gd name="T44" fmla="*/ 42 w 42"/>
                <a:gd name="T45" fmla="*/ 17 h 42"/>
                <a:gd name="T46" fmla="*/ 34 w 42"/>
                <a:gd name="T47" fmla="*/ 25 h 42"/>
                <a:gd name="T48" fmla="*/ 42 w 42"/>
                <a:gd name="T49" fmla="*/ 25 h 42"/>
                <a:gd name="T50" fmla="*/ 42 w 42"/>
                <a:gd name="T51" fmla="*/ 25 h 42"/>
                <a:gd name="T52" fmla="*/ 42 w 42"/>
                <a:gd name="T53" fmla="*/ 25 h 42"/>
                <a:gd name="T54" fmla="*/ 34 w 42"/>
                <a:gd name="T55" fmla="*/ 33 h 42"/>
                <a:gd name="T56" fmla="*/ 34 w 42"/>
                <a:gd name="T57" fmla="*/ 25 h 42"/>
                <a:gd name="T58" fmla="*/ 34 w 42"/>
                <a:gd name="T59" fmla="*/ 33 h 42"/>
                <a:gd name="T60" fmla="*/ 26 w 42"/>
                <a:gd name="T61" fmla="*/ 33 h 42"/>
                <a:gd name="T62" fmla="*/ 26 w 42"/>
                <a:gd name="T63" fmla="*/ 33 h 42"/>
                <a:gd name="T64" fmla="*/ 26 w 42"/>
                <a:gd name="T65" fmla="*/ 33 h 42"/>
                <a:gd name="T66" fmla="*/ 26 w 42"/>
                <a:gd name="T67" fmla="*/ 42 h 42"/>
                <a:gd name="T68" fmla="*/ 26 w 42"/>
                <a:gd name="T69" fmla="*/ 42 h 42"/>
                <a:gd name="T70" fmla="*/ 17 w 42"/>
                <a:gd name="T71" fmla="*/ 42 h 42"/>
                <a:gd name="T72" fmla="*/ 17 w 42"/>
                <a:gd name="T73" fmla="*/ 42 h 42"/>
                <a:gd name="T74" fmla="*/ 9 w 42"/>
                <a:gd name="T75" fmla="*/ 33 h 42"/>
                <a:gd name="T76" fmla="*/ 9 w 42"/>
                <a:gd name="T7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42">
                  <a:moveTo>
                    <a:pt x="9" y="33"/>
                  </a:moveTo>
                  <a:lnTo>
                    <a:pt x="9" y="33"/>
                  </a:lnTo>
                  <a:lnTo>
                    <a:pt x="9" y="25"/>
                  </a:lnTo>
                  <a:lnTo>
                    <a:pt x="9" y="25"/>
                  </a:lnTo>
                  <a:lnTo>
                    <a:pt x="9" y="25"/>
                  </a:lnTo>
                  <a:lnTo>
                    <a:pt x="0" y="17"/>
                  </a:lnTo>
                  <a:lnTo>
                    <a:pt x="9" y="17"/>
                  </a:lnTo>
                  <a:lnTo>
                    <a:pt x="9" y="17"/>
                  </a:lnTo>
                  <a:lnTo>
                    <a:pt x="9" y="8"/>
                  </a:lnTo>
                  <a:lnTo>
                    <a:pt x="17" y="8"/>
                  </a:lnTo>
                  <a:lnTo>
                    <a:pt x="26" y="8"/>
                  </a:lnTo>
                  <a:lnTo>
                    <a:pt x="26" y="8"/>
                  </a:lnTo>
                  <a:lnTo>
                    <a:pt x="26" y="0"/>
                  </a:lnTo>
                  <a:lnTo>
                    <a:pt x="26" y="0"/>
                  </a:lnTo>
                  <a:lnTo>
                    <a:pt x="26" y="0"/>
                  </a:lnTo>
                  <a:lnTo>
                    <a:pt x="34" y="0"/>
                  </a:lnTo>
                  <a:lnTo>
                    <a:pt x="34" y="0"/>
                  </a:lnTo>
                  <a:lnTo>
                    <a:pt x="34" y="0"/>
                  </a:lnTo>
                  <a:lnTo>
                    <a:pt x="34" y="0"/>
                  </a:lnTo>
                  <a:lnTo>
                    <a:pt x="42" y="8"/>
                  </a:lnTo>
                  <a:lnTo>
                    <a:pt x="42" y="17"/>
                  </a:lnTo>
                  <a:lnTo>
                    <a:pt x="42" y="17"/>
                  </a:lnTo>
                  <a:lnTo>
                    <a:pt x="42" y="17"/>
                  </a:lnTo>
                  <a:lnTo>
                    <a:pt x="34" y="25"/>
                  </a:lnTo>
                  <a:lnTo>
                    <a:pt x="42" y="25"/>
                  </a:lnTo>
                  <a:lnTo>
                    <a:pt x="42" y="25"/>
                  </a:lnTo>
                  <a:lnTo>
                    <a:pt x="42" y="25"/>
                  </a:lnTo>
                  <a:lnTo>
                    <a:pt x="34" y="33"/>
                  </a:lnTo>
                  <a:lnTo>
                    <a:pt x="34" y="25"/>
                  </a:lnTo>
                  <a:lnTo>
                    <a:pt x="34" y="33"/>
                  </a:lnTo>
                  <a:lnTo>
                    <a:pt x="26" y="33"/>
                  </a:lnTo>
                  <a:lnTo>
                    <a:pt x="26" y="33"/>
                  </a:lnTo>
                  <a:lnTo>
                    <a:pt x="26" y="33"/>
                  </a:lnTo>
                  <a:lnTo>
                    <a:pt x="26" y="42"/>
                  </a:lnTo>
                  <a:lnTo>
                    <a:pt x="26" y="42"/>
                  </a:lnTo>
                  <a:lnTo>
                    <a:pt x="17" y="42"/>
                  </a:lnTo>
                  <a:lnTo>
                    <a:pt x="17" y="42"/>
                  </a:lnTo>
                  <a:lnTo>
                    <a:pt x="9" y="33"/>
                  </a:lnTo>
                  <a:lnTo>
                    <a:pt x="9" y="3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60"/>
            <p:cNvSpPr>
              <a:spLocks noEditPoints="1"/>
            </p:cNvSpPr>
            <p:nvPr/>
          </p:nvSpPr>
          <p:spPr bwMode="auto">
            <a:xfrm>
              <a:off x="5191" y="3103"/>
              <a:ext cx="714" cy="765"/>
            </a:xfrm>
            <a:custGeom>
              <a:avLst/>
              <a:gdLst>
                <a:gd name="T0" fmla="*/ 84 w 85"/>
                <a:gd name="T1" fmla="*/ 38 h 91"/>
                <a:gd name="T2" fmla="*/ 73 w 85"/>
                <a:gd name="T3" fmla="*/ 20 h 91"/>
                <a:gd name="T4" fmla="*/ 58 w 85"/>
                <a:gd name="T5" fmla="*/ 16 h 91"/>
                <a:gd name="T6" fmla="*/ 52 w 85"/>
                <a:gd name="T7" fmla="*/ 9 h 91"/>
                <a:gd name="T8" fmla="*/ 53 w 85"/>
                <a:gd name="T9" fmla="*/ 9 h 91"/>
                <a:gd name="T10" fmla="*/ 52 w 85"/>
                <a:gd name="T11" fmla="*/ 4 h 91"/>
                <a:gd name="T12" fmla="*/ 41 w 85"/>
                <a:gd name="T13" fmla="*/ 3 h 91"/>
                <a:gd name="T14" fmla="*/ 40 w 85"/>
                <a:gd name="T15" fmla="*/ 3 h 91"/>
                <a:gd name="T16" fmla="*/ 28 w 85"/>
                <a:gd name="T17" fmla="*/ 12 h 91"/>
                <a:gd name="T18" fmla="*/ 1 w 85"/>
                <a:gd name="T19" fmla="*/ 34 h 91"/>
                <a:gd name="T20" fmla="*/ 46 w 85"/>
                <a:gd name="T21" fmla="*/ 65 h 91"/>
                <a:gd name="T22" fmla="*/ 63 w 85"/>
                <a:gd name="T23" fmla="*/ 75 h 91"/>
                <a:gd name="T24" fmla="*/ 58 w 85"/>
                <a:gd name="T25" fmla="*/ 80 h 91"/>
                <a:gd name="T26" fmla="*/ 64 w 85"/>
                <a:gd name="T27" fmla="*/ 79 h 91"/>
                <a:gd name="T28" fmla="*/ 62 w 85"/>
                <a:gd name="T29" fmla="*/ 88 h 91"/>
                <a:gd name="T30" fmla="*/ 57 w 85"/>
                <a:gd name="T31" fmla="*/ 88 h 91"/>
                <a:gd name="T32" fmla="*/ 58 w 85"/>
                <a:gd name="T33" fmla="*/ 82 h 91"/>
                <a:gd name="T34" fmla="*/ 64 w 85"/>
                <a:gd name="T35" fmla="*/ 82 h 91"/>
                <a:gd name="T36" fmla="*/ 62 w 85"/>
                <a:gd name="T37" fmla="*/ 89 h 91"/>
                <a:gd name="T38" fmla="*/ 59 w 85"/>
                <a:gd name="T39" fmla="*/ 91 h 91"/>
                <a:gd name="T40" fmla="*/ 4 w 85"/>
                <a:gd name="T41" fmla="*/ 60 h 91"/>
                <a:gd name="T42" fmla="*/ 10 w 85"/>
                <a:gd name="T43" fmla="*/ 58 h 91"/>
                <a:gd name="T44" fmla="*/ 18 w 85"/>
                <a:gd name="T45" fmla="*/ 58 h 91"/>
                <a:gd name="T46" fmla="*/ 28 w 85"/>
                <a:gd name="T47" fmla="*/ 54 h 91"/>
                <a:gd name="T48" fmla="*/ 39 w 85"/>
                <a:gd name="T49" fmla="*/ 53 h 91"/>
                <a:gd name="T50" fmla="*/ 43 w 85"/>
                <a:gd name="T51" fmla="*/ 61 h 91"/>
                <a:gd name="T52" fmla="*/ 47 w 85"/>
                <a:gd name="T53" fmla="*/ 59 h 91"/>
                <a:gd name="T54" fmla="*/ 47 w 85"/>
                <a:gd name="T55" fmla="*/ 61 h 91"/>
                <a:gd name="T56" fmla="*/ 48 w 85"/>
                <a:gd name="T57" fmla="*/ 64 h 91"/>
                <a:gd name="T58" fmla="*/ 50 w 85"/>
                <a:gd name="T59" fmla="*/ 70 h 91"/>
                <a:gd name="T60" fmla="*/ 57 w 85"/>
                <a:gd name="T61" fmla="*/ 75 h 91"/>
                <a:gd name="T62" fmla="*/ 61 w 85"/>
                <a:gd name="T63" fmla="*/ 74 h 91"/>
                <a:gd name="T64" fmla="*/ 66 w 85"/>
                <a:gd name="T65" fmla="*/ 73 h 91"/>
                <a:gd name="T66" fmla="*/ 72 w 85"/>
                <a:gd name="T67" fmla="*/ 68 h 91"/>
                <a:gd name="T68" fmla="*/ 79 w 85"/>
                <a:gd name="T69" fmla="*/ 58 h 91"/>
                <a:gd name="T70" fmla="*/ 83 w 85"/>
                <a:gd name="T71" fmla="*/ 48 h 91"/>
                <a:gd name="T72" fmla="*/ 84 w 85"/>
                <a:gd name="T73" fmla="*/ 38 h 91"/>
                <a:gd name="T74" fmla="*/ 80 w 85"/>
                <a:gd name="T75" fmla="*/ 31 h 91"/>
                <a:gd name="T76" fmla="*/ 78 w 85"/>
                <a:gd name="T77" fmla="*/ 28 h 91"/>
                <a:gd name="T78" fmla="*/ 75 w 85"/>
                <a:gd name="T79" fmla="*/ 23 h 91"/>
                <a:gd name="T80" fmla="*/ 72 w 85"/>
                <a:gd name="T81" fmla="*/ 16 h 91"/>
                <a:gd name="T82" fmla="*/ 69 w 85"/>
                <a:gd name="T83" fmla="*/ 10 h 91"/>
                <a:gd name="T84" fmla="*/ 67 w 85"/>
                <a:gd name="T85" fmla="*/ 3 h 91"/>
                <a:gd name="T86" fmla="*/ 64 w 85"/>
                <a:gd name="T87" fmla="*/ 7 h 91"/>
                <a:gd name="T88" fmla="*/ 61 w 85"/>
                <a:gd name="T89" fmla="*/ 17 h 91"/>
                <a:gd name="T90" fmla="*/ 54 w 85"/>
                <a:gd name="T91" fmla="*/ 13 h 91"/>
                <a:gd name="T92" fmla="*/ 52 w 85"/>
                <a:gd name="T93" fmla="*/ 7 h 91"/>
                <a:gd name="T94" fmla="*/ 53 w 85"/>
                <a:gd name="T95" fmla="*/ 5 h 91"/>
                <a:gd name="T96" fmla="*/ 50 w 85"/>
                <a:gd name="T97" fmla="*/ 4 h 91"/>
                <a:gd name="T98" fmla="*/ 44 w 85"/>
                <a:gd name="T99" fmla="*/ 3 h 91"/>
                <a:gd name="T100" fmla="*/ 42 w 85"/>
                <a:gd name="T101" fmla="*/ 5 h 91"/>
                <a:gd name="T102" fmla="*/ 39 w 85"/>
                <a:gd name="T103" fmla="*/ 8 h 91"/>
                <a:gd name="T104" fmla="*/ 37 w 85"/>
                <a:gd name="T105" fmla="*/ 11 h 91"/>
                <a:gd name="T106" fmla="*/ 35 w 85"/>
                <a:gd name="T107" fmla="*/ 12 h 91"/>
                <a:gd name="T108" fmla="*/ 31 w 85"/>
                <a:gd name="T109" fmla="*/ 9 h 91"/>
                <a:gd name="T110" fmla="*/ 28 w 85"/>
                <a:gd name="T111" fmla="*/ 12 h 91"/>
                <a:gd name="T112" fmla="*/ 26 w 85"/>
                <a:gd name="T113" fmla="*/ 14 h 91"/>
                <a:gd name="T114" fmla="*/ 24 w 85"/>
                <a:gd name="T115" fmla="*/ 15 h 91"/>
                <a:gd name="T116" fmla="*/ 20 w 85"/>
                <a:gd name="T117" fmla="*/ 20 h 91"/>
                <a:gd name="T118" fmla="*/ 10 w 85"/>
                <a:gd name="T119" fmla="*/ 24 h 91"/>
                <a:gd name="T120" fmla="*/ 3 w 85"/>
                <a:gd name="T121" fmla="*/ 27 h 91"/>
                <a:gd name="T122" fmla="*/ 2 w 85"/>
                <a:gd name="T123" fmla="*/ 37 h 91"/>
                <a:gd name="T124" fmla="*/ 3 w 85"/>
                <a:gd name="T125"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91">
                  <a:moveTo>
                    <a:pt x="84" y="44"/>
                  </a:moveTo>
                  <a:cubicBezTo>
                    <a:pt x="84" y="43"/>
                    <a:pt x="84" y="43"/>
                    <a:pt x="84" y="43"/>
                  </a:cubicBezTo>
                  <a:cubicBezTo>
                    <a:pt x="84" y="43"/>
                    <a:pt x="84" y="43"/>
                    <a:pt x="84" y="43"/>
                  </a:cubicBezTo>
                  <a:cubicBezTo>
                    <a:pt x="84" y="44"/>
                    <a:pt x="84" y="44"/>
                    <a:pt x="84" y="44"/>
                  </a:cubicBezTo>
                  <a:close/>
                  <a:moveTo>
                    <a:pt x="84" y="38"/>
                  </a:moveTo>
                  <a:cubicBezTo>
                    <a:pt x="84" y="38"/>
                    <a:pt x="84" y="38"/>
                    <a:pt x="84" y="38"/>
                  </a:cubicBezTo>
                  <a:cubicBezTo>
                    <a:pt x="84" y="37"/>
                    <a:pt x="84" y="37"/>
                    <a:pt x="84" y="37"/>
                  </a:cubicBezTo>
                  <a:cubicBezTo>
                    <a:pt x="84" y="37"/>
                    <a:pt x="84" y="37"/>
                    <a:pt x="84" y="37"/>
                  </a:cubicBezTo>
                  <a:cubicBezTo>
                    <a:pt x="85" y="37"/>
                    <a:pt x="85" y="37"/>
                    <a:pt x="85" y="37"/>
                  </a:cubicBezTo>
                  <a:cubicBezTo>
                    <a:pt x="85" y="36"/>
                    <a:pt x="85" y="36"/>
                    <a:pt x="85" y="36"/>
                  </a:cubicBezTo>
                  <a:cubicBezTo>
                    <a:pt x="85" y="36"/>
                    <a:pt x="85" y="36"/>
                    <a:pt x="85" y="36"/>
                  </a:cubicBezTo>
                  <a:cubicBezTo>
                    <a:pt x="85" y="35"/>
                    <a:pt x="85" y="35"/>
                    <a:pt x="85" y="35"/>
                  </a:cubicBezTo>
                  <a:cubicBezTo>
                    <a:pt x="85" y="35"/>
                    <a:pt x="85" y="35"/>
                    <a:pt x="85" y="35"/>
                  </a:cubicBezTo>
                  <a:cubicBezTo>
                    <a:pt x="85" y="36"/>
                    <a:pt x="85" y="36"/>
                    <a:pt x="85" y="36"/>
                  </a:cubicBezTo>
                  <a:cubicBezTo>
                    <a:pt x="85" y="37"/>
                    <a:pt x="85" y="37"/>
                    <a:pt x="85" y="37"/>
                  </a:cubicBezTo>
                  <a:cubicBezTo>
                    <a:pt x="85" y="37"/>
                    <a:pt x="85" y="37"/>
                    <a:pt x="85" y="37"/>
                  </a:cubicBezTo>
                  <a:cubicBezTo>
                    <a:pt x="85" y="38"/>
                    <a:pt x="85" y="38"/>
                    <a:pt x="85" y="38"/>
                  </a:cubicBezTo>
                  <a:cubicBezTo>
                    <a:pt x="85" y="38"/>
                    <a:pt x="85" y="38"/>
                    <a:pt x="85" y="38"/>
                  </a:cubicBezTo>
                  <a:cubicBezTo>
                    <a:pt x="84" y="38"/>
                    <a:pt x="84" y="38"/>
                    <a:pt x="84" y="38"/>
                  </a:cubicBezTo>
                  <a:close/>
                  <a:moveTo>
                    <a:pt x="81" y="32"/>
                  </a:moveTo>
                  <a:cubicBezTo>
                    <a:pt x="81" y="33"/>
                    <a:pt x="81" y="33"/>
                    <a:pt x="81" y="33"/>
                  </a:cubicBezTo>
                  <a:cubicBezTo>
                    <a:pt x="82" y="33"/>
                    <a:pt x="82" y="33"/>
                    <a:pt x="82" y="33"/>
                  </a:cubicBezTo>
                  <a:cubicBezTo>
                    <a:pt x="82" y="33"/>
                    <a:pt x="82" y="33"/>
                    <a:pt x="82" y="33"/>
                  </a:cubicBezTo>
                  <a:cubicBezTo>
                    <a:pt x="81" y="32"/>
                    <a:pt x="81" y="32"/>
                    <a:pt x="81" y="32"/>
                  </a:cubicBezTo>
                  <a:cubicBezTo>
                    <a:pt x="81" y="32"/>
                    <a:pt x="81" y="32"/>
                    <a:pt x="81" y="32"/>
                  </a:cubicBezTo>
                  <a:cubicBezTo>
                    <a:pt x="81" y="32"/>
                    <a:pt x="81" y="32"/>
                    <a:pt x="81" y="32"/>
                  </a:cubicBezTo>
                  <a:cubicBezTo>
                    <a:pt x="81" y="32"/>
                    <a:pt x="81" y="32"/>
                    <a:pt x="81" y="32"/>
                  </a:cubicBezTo>
                  <a:cubicBezTo>
                    <a:pt x="81" y="32"/>
                    <a:pt x="81" y="32"/>
                    <a:pt x="81" y="32"/>
                  </a:cubicBezTo>
                  <a:close/>
                  <a:moveTo>
                    <a:pt x="80" y="29"/>
                  </a:moveTo>
                  <a:cubicBezTo>
                    <a:pt x="80" y="29"/>
                    <a:pt x="80" y="29"/>
                    <a:pt x="80" y="29"/>
                  </a:cubicBezTo>
                  <a:cubicBezTo>
                    <a:pt x="80" y="29"/>
                    <a:pt x="80" y="29"/>
                    <a:pt x="80" y="29"/>
                  </a:cubicBezTo>
                  <a:cubicBezTo>
                    <a:pt x="80" y="29"/>
                    <a:pt x="80" y="29"/>
                    <a:pt x="80" y="29"/>
                  </a:cubicBezTo>
                  <a:close/>
                  <a:moveTo>
                    <a:pt x="72" y="20"/>
                  </a:moveTo>
                  <a:cubicBezTo>
                    <a:pt x="73" y="20"/>
                    <a:pt x="73" y="20"/>
                    <a:pt x="73" y="20"/>
                  </a:cubicBezTo>
                  <a:cubicBezTo>
                    <a:pt x="72" y="19"/>
                    <a:pt x="72" y="19"/>
                    <a:pt x="72" y="19"/>
                  </a:cubicBezTo>
                  <a:cubicBezTo>
                    <a:pt x="73" y="19"/>
                    <a:pt x="73" y="19"/>
                    <a:pt x="73" y="19"/>
                  </a:cubicBezTo>
                  <a:cubicBezTo>
                    <a:pt x="73" y="19"/>
                    <a:pt x="73" y="19"/>
                    <a:pt x="73" y="19"/>
                  </a:cubicBezTo>
                  <a:cubicBezTo>
                    <a:pt x="73" y="20"/>
                    <a:pt x="73" y="20"/>
                    <a:pt x="73" y="20"/>
                  </a:cubicBezTo>
                  <a:cubicBezTo>
                    <a:pt x="73" y="20"/>
                    <a:pt x="73" y="20"/>
                    <a:pt x="73" y="20"/>
                  </a:cubicBezTo>
                  <a:cubicBezTo>
                    <a:pt x="72" y="20"/>
                    <a:pt x="72" y="20"/>
                    <a:pt x="72" y="20"/>
                  </a:cubicBezTo>
                  <a:close/>
                  <a:moveTo>
                    <a:pt x="66" y="0"/>
                  </a:moveTo>
                  <a:cubicBezTo>
                    <a:pt x="66" y="0"/>
                    <a:pt x="66" y="0"/>
                    <a:pt x="66" y="0"/>
                  </a:cubicBezTo>
                  <a:cubicBezTo>
                    <a:pt x="66" y="0"/>
                    <a:pt x="66" y="0"/>
                    <a:pt x="66" y="0"/>
                  </a:cubicBezTo>
                  <a:cubicBezTo>
                    <a:pt x="66" y="0"/>
                    <a:pt x="66" y="0"/>
                    <a:pt x="66" y="0"/>
                  </a:cubicBezTo>
                  <a:close/>
                  <a:moveTo>
                    <a:pt x="65" y="1"/>
                  </a:moveTo>
                  <a:cubicBezTo>
                    <a:pt x="65" y="2"/>
                    <a:pt x="65" y="2"/>
                    <a:pt x="65" y="2"/>
                  </a:cubicBezTo>
                  <a:cubicBezTo>
                    <a:pt x="65" y="2"/>
                    <a:pt x="65" y="2"/>
                    <a:pt x="65" y="2"/>
                  </a:cubicBezTo>
                  <a:cubicBezTo>
                    <a:pt x="66" y="2"/>
                    <a:pt x="66" y="2"/>
                    <a:pt x="66" y="2"/>
                  </a:cubicBezTo>
                  <a:cubicBezTo>
                    <a:pt x="66" y="1"/>
                    <a:pt x="66" y="1"/>
                    <a:pt x="66" y="1"/>
                  </a:cubicBezTo>
                  <a:cubicBezTo>
                    <a:pt x="65" y="1"/>
                    <a:pt x="65" y="1"/>
                    <a:pt x="65" y="1"/>
                  </a:cubicBezTo>
                  <a:close/>
                  <a:moveTo>
                    <a:pt x="59" y="16"/>
                  </a:moveTo>
                  <a:cubicBezTo>
                    <a:pt x="59" y="16"/>
                    <a:pt x="59" y="16"/>
                    <a:pt x="59" y="16"/>
                  </a:cubicBezTo>
                  <a:cubicBezTo>
                    <a:pt x="59" y="16"/>
                    <a:pt x="59" y="16"/>
                    <a:pt x="59" y="16"/>
                  </a:cubicBezTo>
                  <a:cubicBezTo>
                    <a:pt x="59" y="16"/>
                    <a:pt x="59" y="16"/>
                    <a:pt x="59" y="16"/>
                  </a:cubicBezTo>
                  <a:cubicBezTo>
                    <a:pt x="59" y="16"/>
                    <a:pt x="59" y="16"/>
                    <a:pt x="59" y="16"/>
                  </a:cubicBezTo>
                  <a:close/>
                  <a:moveTo>
                    <a:pt x="58" y="15"/>
                  </a:moveTo>
                  <a:cubicBezTo>
                    <a:pt x="58" y="16"/>
                    <a:pt x="58" y="16"/>
                    <a:pt x="58" y="16"/>
                  </a:cubicBezTo>
                  <a:cubicBezTo>
                    <a:pt x="58" y="15"/>
                    <a:pt x="58" y="15"/>
                    <a:pt x="58" y="15"/>
                  </a:cubicBezTo>
                  <a:cubicBezTo>
                    <a:pt x="59" y="15"/>
                    <a:pt x="59" y="15"/>
                    <a:pt x="59" y="15"/>
                  </a:cubicBezTo>
                  <a:cubicBezTo>
                    <a:pt x="59" y="15"/>
                    <a:pt x="59" y="15"/>
                    <a:pt x="59" y="15"/>
                  </a:cubicBezTo>
                  <a:cubicBezTo>
                    <a:pt x="59" y="15"/>
                    <a:pt x="59" y="15"/>
                    <a:pt x="59" y="15"/>
                  </a:cubicBezTo>
                  <a:cubicBezTo>
                    <a:pt x="59" y="15"/>
                    <a:pt x="59" y="15"/>
                    <a:pt x="59" y="15"/>
                  </a:cubicBezTo>
                  <a:cubicBezTo>
                    <a:pt x="58" y="15"/>
                    <a:pt x="58" y="15"/>
                    <a:pt x="58" y="15"/>
                  </a:cubicBezTo>
                  <a:cubicBezTo>
                    <a:pt x="58" y="15"/>
                    <a:pt x="58" y="15"/>
                    <a:pt x="58" y="15"/>
                  </a:cubicBezTo>
                  <a:close/>
                  <a:moveTo>
                    <a:pt x="54" y="13"/>
                  </a:moveTo>
                  <a:cubicBezTo>
                    <a:pt x="54" y="13"/>
                    <a:pt x="54" y="13"/>
                    <a:pt x="54" y="13"/>
                  </a:cubicBezTo>
                  <a:cubicBezTo>
                    <a:pt x="54" y="13"/>
                    <a:pt x="54" y="13"/>
                    <a:pt x="54" y="13"/>
                  </a:cubicBezTo>
                  <a:cubicBezTo>
                    <a:pt x="54" y="13"/>
                    <a:pt x="54" y="13"/>
                    <a:pt x="54" y="13"/>
                  </a:cubicBezTo>
                  <a:cubicBezTo>
                    <a:pt x="54" y="13"/>
                    <a:pt x="54" y="13"/>
                    <a:pt x="54" y="13"/>
                  </a:cubicBezTo>
                  <a:close/>
                  <a:moveTo>
                    <a:pt x="52" y="9"/>
                  </a:moveTo>
                  <a:cubicBezTo>
                    <a:pt x="52" y="9"/>
                    <a:pt x="52" y="9"/>
                    <a:pt x="52" y="9"/>
                  </a:cubicBezTo>
                  <a:cubicBezTo>
                    <a:pt x="52" y="9"/>
                    <a:pt x="52" y="9"/>
                    <a:pt x="52" y="9"/>
                  </a:cubicBezTo>
                  <a:cubicBezTo>
                    <a:pt x="52" y="8"/>
                    <a:pt x="52" y="8"/>
                    <a:pt x="52" y="8"/>
                  </a:cubicBezTo>
                  <a:cubicBezTo>
                    <a:pt x="52" y="8"/>
                    <a:pt x="52" y="8"/>
                    <a:pt x="52" y="8"/>
                  </a:cubicBezTo>
                  <a:cubicBezTo>
                    <a:pt x="53" y="9"/>
                    <a:pt x="53" y="9"/>
                    <a:pt x="53" y="9"/>
                  </a:cubicBezTo>
                  <a:cubicBezTo>
                    <a:pt x="52" y="9"/>
                    <a:pt x="52" y="9"/>
                    <a:pt x="52" y="9"/>
                  </a:cubicBezTo>
                  <a:close/>
                  <a:moveTo>
                    <a:pt x="53" y="9"/>
                  </a:moveTo>
                  <a:cubicBezTo>
                    <a:pt x="53" y="10"/>
                    <a:pt x="53" y="10"/>
                    <a:pt x="53" y="10"/>
                  </a:cubicBezTo>
                  <a:cubicBezTo>
                    <a:pt x="53" y="10"/>
                    <a:pt x="53" y="10"/>
                    <a:pt x="53" y="10"/>
                  </a:cubicBezTo>
                  <a:cubicBezTo>
                    <a:pt x="53" y="9"/>
                    <a:pt x="53" y="9"/>
                    <a:pt x="53" y="9"/>
                  </a:cubicBezTo>
                  <a:cubicBezTo>
                    <a:pt x="54" y="9"/>
                    <a:pt x="54" y="9"/>
                    <a:pt x="54" y="9"/>
                  </a:cubicBezTo>
                  <a:cubicBezTo>
                    <a:pt x="54" y="9"/>
                    <a:pt x="54" y="9"/>
                    <a:pt x="54" y="9"/>
                  </a:cubicBezTo>
                  <a:cubicBezTo>
                    <a:pt x="54" y="9"/>
                    <a:pt x="54" y="9"/>
                    <a:pt x="54" y="9"/>
                  </a:cubicBezTo>
                  <a:cubicBezTo>
                    <a:pt x="54" y="9"/>
                    <a:pt x="54" y="9"/>
                    <a:pt x="54" y="9"/>
                  </a:cubicBezTo>
                  <a:cubicBezTo>
                    <a:pt x="53" y="9"/>
                    <a:pt x="53" y="9"/>
                    <a:pt x="53" y="9"/>
                  </a:cubicBezTo>
                  <a:cubicBezTo>
                    <a:pt x="54" y="9"/>
                    <a:pt x="54" y="9"/>
                    <a:pt x="54" y="9"/>
                  </a:cubicBezTo>
                  <a:cubicBezTo>
                    <a:pt x="54" y="9"/>
                    <a:pt x="54" y="9"/>
                    <a:pt x="54" y="9"/>
                  </a:cubicBezTo>
                  <a:cubicBezTo>
                    <a:pt x="53" y="9"/>
                    <a:pt x="53" y="9"/>
                    <a:pt x="53" y="9"/>
                  </a:cubicBezTo>
                  <a:cubicBezTo>
                    <a:pt x="53" y="8"/>
                    <a:pt x="53" y="8"/>
                    <a:pt x="53" y="8"/>
                  </a:cubicBezTo>
                  <a:cubicBezTo>
                    <a:pt x="53" y="8"/>
                    <a:pt x="53" y="8"/>
                    <a:pt x="53" y="8"/>
                  </a:cubicBezTo>
                  <a:cubicBezTo>
                    <a:pt x="53" y="9"/>
                    <a:pt x="53" y="9"/>
                    <a:pt x="53" y="9"/>
                  </a:cubicBezTo>
                  <a:cubicBezTo>
                    <a:pt x="53" y="9"/>
                    <a:pt x="53" y="9"/>
                    <a:pt x="53" y="9"/>
                  </a:cubicBezTo>
                  <a:cubicBezTo>
                    <a:pt x="53" y="9"/>
                    <a:pt x="53" y="9"/>
                    <a:pt x="53" y="9"/>
                  </a:cubicBezTo>
                  <a:cubicBezTo>
                    <a:pt x="53" y="9"/>
                    <a:pt x="53" y="9"/>
                    <a:pt x="53" y="9"/>
                  </a:cubicBezTo>
                  <a:cubicBezTo>
                    <a:pt x="53" y="9"/>
                    <a:pt x="53" y="9"/>
                    <a:pt x="53" y="9"/>
                  </a:cubicBezTo>
                  <a:close/>
                  <a:moveTo>
                    <a:pt x="53" y="3"/>
                  </a:moveTo>
                  <a:cubicBezTo>
                    <a:pt x="54" y="3"/>
                    <a:pt x="54" y="3"/>
                    <a:pt x="54" y="3"/>
                  </a:cubicBezTo>
                  <a:cubicBezTo>
                    <a:pt x="54" y="3"/>
                    <a:pt x="54" y="3"/>
                    <a:pt x="54" y="3"/>
                  </a:cubicBezTo>
                  <a:cubicBezTo>
                    <a:pt x="54" y="2"/>
                    <a:pt x="54" y="2"/>
                    <a:pt x="54" y="2"/>
                  </a:cubicBezTo>
                  <a:cubicBezTo>
                    <a:pt x="54" y="2"/>
                    <a:pt x="54" y="2"/>
                    <a:pt x="54" y="2"/>
                  </a:cubicBezTo>
                  <a:cubicBezTo>
                    <a:pt x="53" y="3"/>
                    <a:pt x="53" y="3"/>
                    <a:pt x="53" y="3"/>
                  </a:cubicBezTo>
                  <a:cubicBezTo>
                    <a:pt x="53" y="3"/>
                    <a:pt x="53" y="3"/>
                    <a:pt x="53" y="3"/>
                  </a:cubicBezTo>
                  <a:close/>
                  <a:moveTo>
                    <a:pt x="53" y="3"/>
                  </a:moveTo>
                  <a:cubicBezTo>
                    <a:pt x="53" y="3"/>
                    <a:pt x="53" y="3"/>
                    <a:pt x="53" y="3"/>
                  </a:cubicBezTo>
                  <a:cubicBezTo>
                    <a:pt x="53" y="3"/>
                    <a:pt x="53" y="3"/>
                    <a:pt x="53" y="3"/>
                  </a:cubicBezTo>
                  <a:cubicBezTo>
                    <a:pt x="53" y="3"/>
                    <a:pt x="53" y="3"/>
                    <a:pt x="53" y="3"/>
                  </a:cubicBezTo>
                  <a:close/>
                  <a:moveTo>
                    <a:pt x="52" y="3"/>
                  </a:moveTo>
                  <a:cubicBezTo>
                    <a:pt x="53" y="4"/>
                    <a:pt x="53" y="4"/>
                    <a:pt x="53" y="4"/>
                  </a:cubicBezTo>
                  <a:cubicBezTo>
                    <a:pt x="53" y="3"/>
                    <a:pt x="53" y="3"/>
                    <a:pt x="53" y="3"/>
                  </a:cubicBezTo>
                  <a:cubicBezTo>
                    <a:pt x="52" y="3"/>
                    <a:pt x="52" y="3"/>
                    <a:pt x="52" y="3"/>
                  </a:cubicBezTo>
                  <a:close/>
                  <a:moveTo>
                    <a:pt x="52" y="4"/>
                  </a:moveTo>
                  <a:cubicBezTo>
                    <a:pt x="52" y="4"/>
                    <a:pt x="52" y="4"/>
                    <a:pt x="52" y="4"/>
                  </a:cubicBezTo>
                  <a:cubicBezTo>
                    <a:pt x="52" y="4"/>
                    <a:pt x="52" y="4"/>
                    <a:pt x="52" y="4"/>
                  </a:cubicBezTo>
                  <a:cubicBezTo>
                    <a:pt x="52" y="4"/>
                    <a:pt x="52" y="4"/>
                    <a:pt x="52" y="4"/>
                  </a:cubicBezTo>
                  <a:close/>
                  <a:moveTo>
                    <a:pt x="51" y="4"/>
                  </a:moveTo>
                  <a:cubicBezTo>
                    <a:pt x="51" y="4"/>
                    <a:pt x="51" y="4"/>
                    <a:pt x="51" y="4"/>
                  </a:cubicBezTo>
                  <a:cubicBezTo>
                    <a:pt x="52" y="4"/>
                    <a:pt x="52" y="4"/>
                    <a:pt x="52" y="4"/>
                  </a:cubicBezTo>
                  <a:cubicBezTo>
                    <a:pt x="52" y="4"/>
                    <a:pt x="52" y="4"/>
                    <a:pt x="52" y="4"/>
                  </a:cubicBezTo>
                  <a:cubicBezTo>
                    <a:pt x="52" y="4"/>
                    <a:pt x="52" y="4"/>
                    <a:pt x="52" y="4"/>
                  </a:cubicBezTo>
                  <a:cubicBezTo>
                    <a:pt x="51" y="4"/>
                    <a:pt x="51" y="4"/>
                    <a:pt x="51" y="4"/>
                  </a:cubicBezTo>
                  <a:cubicBezTo>
                    <a:pt x="51" y="4"/>
                    <a:pt x="51" y="4"/>
                    <a:pt x="51" y="4"/>
                  </a:cubicBezTo>
                  <a:close/>
                  <a:moveTo>
                    <a:pt x="51" y="5"/>
                  </a:moveTo>
                  <a:cubicBezTo>
                    <a:pt x="51" y="5"/>
                    <a:pt x="51" y="5"/>
                    <a:pt x="51" y="5"/>
                  </a:cubicBezTo>
                  <a:cubicBezTo>
                    <a:pt x="51" y="5"/>
                    <a:pt x="51" y="5"/>
                    <a:pt x="51" y="5"/>
                  </a:cubicBezTo>
                  <a:cubicBezTo>
                    <a:pt x="51" y="4"/>
                    <a:pt x="51" y="4"/>
                    <a:pt x="51" y="4"/>
                  </a:cubicBezTo>
                  <a:cubicBezTo>
                    <a:pt x="51" y="5"/>
                    <a:pt x="51" y="5"/>
                    <a:pt x="51" y="5"/>
                  </a:cubicBezTo>
                  <a:close/>
                  <a:moveTo>
                    <a:pt x="45" y="3"/>
                  </a:moveTo>
                  <a:cubicBezTo>
                    <a:pt x="45" y="2"/>
                    <a:pt x="45" y="2"/>
                    <a:pt x="45" y="2"/>
                  </a:cubicBezTo>
                  <a:cubicBezTo>
                    <a:pt x="45" y="2"/>
                    <a:pt x="45" y="2"/>
                    <a:pt x="45" y="2"/>
                  </a:cubicBezTo>
                  <a:cubicBezTo>
                    <a:pt x="45" y="2"/>
                    <a:pt x="45" y="2"/>
                    <a:pt x="45" y="2"/>
                  </a:cubicBezTo>
                  <a:cubicBezTo>
                    <a:pt x="45" y="2"/>
                    <a:pt x="45" y="2"/>
                    <a:pt x="45" y="2"/>
                  </a:cubicBezTo>
                  <a:cubicBezTo>
                    <a:pt x="45" y="3"/>
                    <a:pt x="45" y="3"/>
                    <a:pt x="45" y="3"/>
                  </a:cubicBezTo>
                  <a:close/>
                  <a:moveTo>
                    <a:pt x="41" y="3"/>
                  </a:moveTo>
                  <a:cubicBezTo>
                    <a:pt x="41" y="3"/>
                    <a:pt x="41" y="3"/>
                    <a:pt x="41" y="3"/>
                  </a:cubicBezTo>
                  <a:cubicBezTo>
                    <a:pt x="41" y="4"/>
                    <a:pt x="41" y="4"/>
                    <a:pt x="41" y="4"/>
                  </a:cubicBezTo>
                  <a:cubicBezTo>
                    <a:pt x="41" y="4"/>
                    <a:pt x="41" y="4"/>
                    <a:pt x="41" y="4"/>
                  </a:cubicBezTo>
                  <a:cubicBezTo>
                    <a:pt x="42" y="4"/>
                    <a:pt x="42" y="4"/>
                    <a:pt x="42" y="4"/>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2" y="3"/>
                    <a:pt x="42" y="3"/>
                    <a:pt x="42" y="3"/>
                  </a:cubicBezTo>
                  <a:cubicBezTo>
                    <a:pt x="42" y="3"/>
                    <a:pt x="42" y="3"/>
                    <a:pt x="42" y="3"/>
                  </a:cubicBezTo>
                  <a:cubicBezTo>
                    <a:pt x="42" y="3"/>
                    <a:pt x="42" y="3"/>
                    <a:pt x="42" y="3"/>
                  </a:cubicBezTo>
                  <a:cubicBezTo>
                    <a:pt x="41" y="3"/>
                    <a:pt x="41" y="3"/>
                    <a:pt x="41" y="3"/>
                  </a:cubicBezTo>
                  <a:cubicBezTo>
                    <a:pt x="41" y="3"/>
                    <a:pt x="41" y="3"/>
                    <a:pt x="41" y="3"/>
                  </a:cubicBezTo>
                  <a:cubicBezTo>
                    <a:pt x="41" y="3"/>
                    <a:pt x="41" y="3"/>
                    <a:pt x="41" y="3"/>
                  </a:cubicBezTo>
                  <a:cubicBezTo>
                    <a:pt x="41" y="3"/>
                    <a:pt x="41" y="3"/>
                    <a:pt x="41" y="3"/>
                  </a:cubicBezTo>
                  <a:cubicBezTo>
                    <a:pt x="41" y="3"/>
                    <a:pt x="41" y="3"/>
                    <a:pt x="41" y="3"/>
                  </a:cubicBezTo>
                  <a:cubicBezTo>
                    <a:pt x="40" y="3"/>
                    <a:pt x="40" y="3"/>
                    <a:pt x="40" y="3"/>
                  </a:cubicBezTo>
                  <a:cubicBezTo>
                    <a:pt x="41" y="3"/>
                    <a:pt x="41" y="3"/>
                    <a:pt x="41" y="3"/>
                  </a:cubicBezTo>
                  <a:close/>
                  <a:moveTo>
                    <a:pt x="40" y="3"/>
                  </a:moveTo>
                  <a:cubicBezTo>
                    <a:pt x="41" y="4"/>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lose/>
                  <a:moveTo>
                    <a:pt x="27" y="12"/>
                  </a:moveTo>
                  <a:cubicBezTo>
                    <a:pt x="27" y="12"/>
                    <a:pt x="27" y="12"/>
                    <a:pt x="27" y="12"/>
                  </a:cubicBezTo>
                  <a:cubicBezTo>
                    <a:pt x="28" y="12"/>
                    <a:pt x="28" y="12"/>
                    <a:pt x="28" y="12"/>
                  </a:cubicBezTo>
                  <a:cubicBezTo>
                    <a:pt x="27" y="12"/>
                    <a:pt x="27" y="12"/>
                    <a:pt x="27" y="12"/>
                  </a:cubicBezTo>
                  <a:cubicBezTo>
                    <a:pt x="27" y="12"/>
                    <a:pt x="27" y="12"/>
                    <a:pt x="27" y="12"/>
                  </a:cubicBezTo>
                  <a:close/>
                  <a:moveTo>
                    <a:pt x="27" y="13"/>
                  </a:moveTo>
                  <a:cubicBezTo>
                    <a:pt x="27" y="13"/>
                    <a:pt x="27" y="13"/>
                    <a:pt x="27" y="13"/>
                  </a:cubicBezTo>
                  <a:cubicBezTo>
                    <a:pt x="27" y="12"/>
                    <a:pt x="27" y="12"/>
                    <a:pt x="27" y="12"/>
                  </a:cubicBezTo>
                  <a:cubicBezTo>
                    <a:pt x="27" y="13"/>
                    <a:pt x="27" y="13"/>
                    <a:pt x="27" y="13"/>
                  </a:cubicBezTo>
                  <a:cubicBezTo>
                    <a:pt x="27" y="13"/>
                    <a:pt x="27" y="13"/>
                    <a:pt x="27" y="13"/>
                  </a:cubicBezTo>
                  <a:close/>
                  <a:moveTo>
                    <a:pt x="29" y="10"/>
                  </a:moveTo>
                  <a:cubicBezTo>
                    <a:pt x="29" y="10"/>
                    <a:pt x="29" y="10"/>
                    <a:pt x="29" y="10"/>
                  </a:cubicBezTo>
                  <a:cubicBezTo>
                    <a:pt x="29" y="10"/>
                    <a:pt x="29" y="10"/>
                    <a:pt x="29" y="10"/>
                  </a:cubicBezTo>
                  <a:cubicBezTo>
                    <a:pt x="29" y="10"/>
                    <a:pt x="29" y="10"/>
                    <a:pt x="29" y="10"/>
                  </a:cubicBezTo>
                  <a:cubicBezTo>
                    <a:pt x="29" y="10"/>
                    <a:pt x="29" y="10"/>
                    <a:pt x="29" y="10"/>
                  </a:cubicBezTo>
                  <a:close/>
                  <a:moveTo>
                    <a:pt x="7" y="25"/>
                  </a:moveTo>
                  <a:cubicBezTo>
                    <a:pt x="7" y="24"/>
                    <a:pt x="7" y="24"/>
                    <a:pt x="7" y="24"/>
                  </a:cubicBezTo>
                  <a:cubicBezTo>
                    <a:pt x="7" y="24"/>
                    <a:pt x="7" y="24"/>
                    <a:pt x="7" y="24"/>
                  </a:cubicBezTo>
                  <a:cubicBezTo>
                    <a:pt x="7" y="24"/>
                    <a:pt x="7" y="24"/>
                    <a:pt x="7" y="24"/>
                  </a:cubicBezTo>
                  <a:cubicBezTo>
                    <a:pt x="7" y="25"/>
                    <a:pt x="7" y="25"/>
                    <a:pt x="7" y="25"/>
                  </a:cubicBezTo>
                  <a:close/>
                  <a:moveTo>
                    <a:pt x="0" y="35"/>
                  </a:moveTo>
                  <a:cubicBezTo>
                    <a:pt x="1" y="34"/>
                    <a:pt x="1" y="34"/>
                    <a:pt x="1" y="34"/>
                  </a:cubicBezTo>
                  <a:cubicBezTo>
                    <a:pt x="1" y="35"/>
                    <a:pt x="1" y="35"/>
                    <a:pt x="1" y="35"/>
                  </a:cubicBezTo>
                  <a:cubicBezTo>
                    <a:pt x="1" y="35"/>
                    <a:pt x="0" y="35"/>
                    <a:pt x="0" y="35"/>
                  </a:cubicBezTo>
                  <a:close/>
                  <a:moveTo>
                    <a:pt x="0" y="37"/>
                  </a:moveTo>
                  <a:cubicBezTo>
                    <a:pt x="0" y="36"/>
                    <a:pt x="0" y="36"/>
                    <a:pt x="0" y="36"/>
                  </a:cubicBezTo>
                  <a:cubicBezTo>
                    <a:pt x="0" y="36"/>
                    <a:pt x="0" y="36"/>
                    <a:pt x="0" y="36"/>
                  </a:cubicBezTo>
                  <a:cubicBezTo>
                    <a:pt x="1" y="36"/>
                    <a:pt x="1" y="36"/>
                    <a:pt x="1" y="36"/>
                  </a:cubicBezTo>
                  <a:cubicBezTo>
                    <a:pt x="0" y="37"/>
                    <a:pt x="0" y="37"/>
                    <a:pt x="0" y="37"/>
                  </a:cubicBezTo>
                  <a:close/>
                  <a:moveTo>
                    <a:pt x="47" y="64"/>
                  </a:moveTo>
                  <a:cubicBezTo>
                    <a:pt x="47" y="64"/>
                    <a:pt x="47" y="64"/>
                    <a:pt x="47" y="64"/>
                  </a:cubicBezTo>
                  <a:cubicBezTo>
                    <a:pt x="47" y="65"/>
                    <a:pt x="47" y="65"/>
                    <a:pt x="47" y="65"/>
                  </a:cubicBezTo>
                  <a:cubicBezTo>
                    <a:pt x="47" y="65"/>
                    <a:pt x="47" y="65"/>
                    <a:pt x="47" y="65"/>
                  </a:cubicBezTo>
                  <a:cubicBezTo>
                    <a:pt x="47" y="65"/>
                    <a:pt x="47" y="65"/>
                    <a:pt x="47" y="65"/>
                  </a:cubicBezTo>
                  <a:cubicBezTo>
                    <a:pt x="47" y="65"/>
                    <a:pt x="47" y="65"/>
                    <a:pt x="47" y="65"/>
                  </a:cubicBezTo>
                  <a:cubicBezTo>
                    <a:pt x="48" y="65"/>
                    <a:pt x="48" y="65"/>
                    <a:pt x="48" y="65"/>
                  </a:cubicBezTo>
                  <a:cubicBezTo>
                    <a:pt x="48" y="65"/>
                    <a:pt x="48" y="65"/>
                    <a:pt x="48" y="65"/>
                  </a:cubicBezTo>
                  <a:cubicBezTo>
                    <a:pt x="48" y="65"/>
                    <a:pt x="48" y="65"/>
                    <a:pt x="48" y="65"/>
                  </a:cubicBezTo>
                  <a:cubicBezTo>
                    <a:pt x="47" y="65"/>
                    <a:pt x="47" y="65"/>
                    <a:pt x="47" y="65"/>
                  </a:cubicBezTo>
                  <a:cubicBezTo>
                    <a:pt x="47" y="65"/>
                    <a:pt x="47" y="65"/>
                    <a:pt x="47" y="65"/>
                  </a:cubicBezTo>
                  <a:cubicBezTo>
                    <a:pt x="46" y="65"/>
                    <a:pt x="46" y="65"/>
                    <a:pt x="46" y="65"/>
                  </a:cubicBezTo>
                  <a:cubicBezTo>
                    <a:pt x="46" y="65"/>
                    <a:pt x="46" y="65"/>
                    <a:pt x="46" y="65"/>
                  </a:cubicBezTo>
                  <a:cubicBezTo>
                    <a:pt x="46" y="65"/>
                    <a:pt x="46" y="65"/>
                    <a:pt x="46" y="65"/>
                  </a:cubicBezTo>
                  <a:cubicBezTo>
                    <a:pt x="46" y="65"/>
                    <a:pt x="46" y="65"/>
                    <a:pt x="46" y="65"/>
                  </a:cubicBezTo>
                  <a:cubicBezTo>
                    <a:pt x="46" y="65"/>
                    <a:pt x="46" y="65"/>
                    <a:pt x="46" y="65"/>
                  </a:cubicBezTo>
                  <a:cubicBezTo>
                    <a:pt x="45" y="65"/>
                    <a:pt x="45" y="65"/>
                    <a:pt x="45" y="65"/>
                  </a:cubicBezTo>
                  <a:cubicBezTo>
                    <a:pt x="45" y="65"/>
                    <a:pt x="45" y="65"/>
                    <a:pt x="45" y="65"/>
                  </a:cubicBezTo>
                  <a:cubicBezTo>
                    <a:pt x="45" y="65"/>
                    <a:pt x="45" y="65"/>
                    <a:pt x="45" y="65"/>
                  </a:cubicBezTo>
                  <a:cubicBezTo>
                    <a:pt x="44" y="65"/>
                    <a:pt x="44" y="65"/>
                    <a:pt x="44" y="65"/>
                  </a:cubicBezTo>
                  <a:cubicBezTo>
                    <a:pt x="45" y="65"/>
                    <a:pt x="45" y="65"/>
                    <a:pt x="45" y="65"/>
                  </a:cubicBezTo>
                  <a:cubicBezTo>
                    <a:pt x="45" y="65"/>
                    <a:pt x="45" y="65"/>
                    <a:pt x="45" y="65"/>
                  </a:cubicBezTo>
                  <a:cubicBezTo>
                    <a:pt x="46" y="64"/>
                    <a:pt x="46" y="64"/>
                    <a:pt x="46" y="64"/>
                  </a:cubicBezTo>
                  <a:cubicBezTo>
                    <a:pt x="47" y="64"/>
                    <a:pt x="47" y="64"/>
                    <a:pt x="47" y="64"/>
                  </a:cubicBezTo>
                  <a:cubicBezTo>
                    <a:pt x="47" y="64"/>
                    <a:pt x="47" y="64"/>
                    <a:pt x="47" y="64"/>
                  </a:cubicBezTo>
                  <a:close/>
                  <a:moveTo>
                    <a:pt x="60" y="74"/>
                  </a:moveTo>
                  <a:cubicBezTo>
                    <a:pt x="61" y="74"/>
                    <a:pt x="61" y="74"/>
                    <a:pt x="61" y="74"/>
                  </a:cubicBezTo>
                  <a:cubicBezTo>
                    <a:pt x="61" y="74"/>
                    <a:pt x="61" y="74"/>
                    <a:pt x="61" y="74"/>
                  </a:cubicBezTo>
                  <a:cubicBezTo>
                    <a:pt x="61" y="74"/>
                    <a:pt x="61" y="74"/>
                    <a:pt x="61" y="74"/>
                  </a:cubicBezTo>
                  <a:cubicBezTo>
                    <a:pt x="60" y="74"/>
                    <a:pt x="60" y="74"/>
                    <a:pt x="60" y="74"/>
                  </a:cubicBezTo>
                  <a:close/>
                  <a:moveTo>
                    <a:pt x="63" y="75"/>
                  </a:moveTo>
                  <a:cubicBezTo>
                    <a:pt x="63" y="76"/>
                    <a:pt x="63" y="76"/>
                    <a:pt x="63" y="76"/>
                  </a:cubicBezTo>
                  <a:cubicBezTo>
                    <a:pt x="63" y="75"/>
                    <a:pt x="63" y="75"/>
                    <a:pt x="63" y="75"/>
                  </a:cubicBezTo>
                  <a:cubicBezTo>
                    <a:pt x="63" y="75"/>
                    <a:pt x="63" y="75"/>
                    <a:pt x="63" y="75"/>
                  </a:cubicBezTo>
                  <a:close/>
                  <a:moveTo>
                    <a:pt x="58" y="81"/>
                  </a:move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lose/>
                  <a:moveTo>
                    <a:pt x="58" y="80"/>
                  </a:moveTo>
                  <a:cubicBezTo>
                    <a:pt x="58" y="81"/>
                    <a:pt x="58" y="81"/>
                    <a:pt x="58" y="81"/>
                  </a:cubicBezTo>
                  <a:cubicBezTo>
                    <a:pt x="58" y="81"/>
                    <a:pt x="58" y="81"/>
                    <a:pt x="58" y="81"/>
                  </a:cubicBezTo>
                  <a:cubicBezTo>
                    <a:pt x="58" y="80"/>
                    <a:pt x="58" y="80"/>
                    <a:pt x="58" y="80"/>
                  </a:cubicBezTo>
                  <a:cubicBezTo>
                    <a:pt x="58" y="80"/>
                    <a:pt x="58" y="80"/>
                    <a:pt x="58" y="80"/>
                  </a:cubicBezTo>
                  <a:close/>
                  <a:moveTo>
                    <a:pt x="57" y="81"/>
                  </a:moveTo>
                  <a:cubicBezTo>
                    <a:pt x="57" y="81"/>
                    <a:pt x="57" y="81"/>
                    <a:pt x="57" y="81"/>
                  </a:cubicBezTo>
                  <a:cubicBezTo>
                    <a:pt x="57" y="80"/>
                    <a:pt x="57" y="80"/>
                    <a:pt x="57" y="80"/>
                  </a:cubicBezTo>
                  <a:cubicBezTo>
                    <a:pt x="58" y="80"/>
                    <a:pt x="58" y="80"/>
                    <a:pt x="58" y="80"/>
                  </a:cubicBezTo>
                  <a:cubicBezTo>
                    <a:pt x="58" y="80"/>
                    <a:pt x="58" y="80"/>
                    <a:pt x="58" y="80"/>
                  </a:cubicBezTo>
                  <a:cubicBezTo>
                    <a:pt x="57" y="81"/>
                    <a:pt x="57" y="81"/>
                    <a:pt x="57" y="81"/>
                  </a:cubicBezTo>
                  <a:close/>
                  <a:moveTo>
                    <a:pt x="56" y="79"/>
                  </a:moveTo>
                  <a:cubicBezTo>
                    <a:pt x="56" y="79"/>
                    <a:pt x="56" y="79"/>
                    <a:pt x="56" y="79"/>
                  </a:cubicBezTo>
                  <a:cubicBezTo>
                    <a:pt x="56" y="79"/>
                    <a:pt x="56" y="79"/>
                    <a:pt x="56" y="79"/>
                  </a:cubicBezTo>
                  <a:cubicBezTo>
                    <a:pt x="56" y="78"/>
                    <a:pt x="56" y="78"/>
                    <a:pt x="56" y="78"/>
                  </a:cubicBezTo>
                  <a:cubicBezTo>
                    <a:pt x="56" y="78"/>
                    <a:pt x="56" y="78"/>
                    <a:pt x="56" y="78"/>
                  </a:cubicBezTo>
                  <a:cubicBezTo>
                    <a:pt x="57" y="78"/>
                    <a:pt x="57" y="78"/>
                    <a:pt x="57" y="78"/>
                  </a:cubicBezTo>
                  <a:cubicBezTo>
                    <a:pt x="57" y="77"/>
                    <a:pt x="57" y="77"/>
                    <a:pt x="57" y="77"/>
                  </a:cubicBezTo>
                  <a:cubicBezTo>
                    <a:pt x="57" y="78"/>
                    <a:pt x="57" y="78"/>
                    <a:pt x="57" y="78"/>
                  </a:cubicBezTo>
                  <a:cubicBezTo>
                    <a:pt x="57" y="78"/>
                    <a:pt x="57" y="78"/>
                    <a:pt x="57" y="78"/>
                  </a:cubicBezTo>
                  <a:cubicBezTo>
                    <a:pt x="57" y="78"/>
                    <a:pt x="57" y="78"/>
                    <a:pt x="57" y="78"/>
                  </a:cubicBezTo>
                  <a:cubicBezTo>
                    <a:pt x="57" y="79"/>
                    <a:pt x="57" y="79"/>
                    <a:pt x="57" y="79"/>
                  </a:cubicBezTo>
                  <a:cubicBezTo>
                    <a:pt x="57" y="79"/>
                    <a:pt x="57" y="79"/>
                    <a:pt x="57" y="79"/>
                  </a:cubicBezTo>
                  <a:cubicBezTo>
                    <a:pt x="56" y="79"/>
                    <a:pt x="56" y="79"/>
                    <a:pt x="56" y="79"/>
                  </a:cubicBezTo>
                  <a:cubicBezTo>
                    <a:pt x="56" y="79"/>
                    <a:pt x="56" y="79"/>
                    <a:pt x="56" y="79"/>
                  </a:cubicBezTo>
                  <a:close/>
                  <a:moveTo>
                    <a:pt x="64" y="80"/>
                  </a:moveTo>
                  <a:cubicBezTo>
                    <a:pt x="65" y="80"/>
                    <a:pt x="65" y="80"/>
                    <a:pt x="65" y="80"/>
                  </a:cubicBezTo>
                  <a:cubicBezTo>
                    <a:pt x="65" y="80"/>
                    <a:pt x="65" y="80"/>
                    <a:pt x="65" y="80"/>
                  </a:cubicBezTo>
                  <a:cubicBezTo>
                    <a:pt x="64" y="79"/>
                    <a:pt x="64" y="79"/>
                    <a:pt x="64" y="79"/>
                  </a:cubicBezTo>
                  <a:cubicBezTo>
                    <a:pt x="64" y="79"/>
                    <a:pt x="64" y="79"/>
                    <a:pt x="64" y="79"/>
                  </a:cubicBezTo>
                  <a:cubicBezTo>
                    <a:pt x="64" y="79"/>
                    <a:pt x="64" y="79"/>
                    <a:pt x="64" y="79"/>
                  </a:cubicBezTo>
                  <a:cubicBezTo>
                    <a:pt x="64" y="80"/>
                    <a:pt x="64" y="80"/>
                    <a:pt x="64" y="80"/>
                  </a:cubicBezTo>
                  <a:cubicBezTo>
                    <a:pt x="64" y="80"/>
                    <a:pt x="64" y="80"/>
                    <a:pt x="64" y="80"/>
                  </a:cubicBezTo>
                  <a:cubicBezTo>
                    <a:pt x="64" y="80"/>
                    <a:pt x="64" y="80"/>
                    <a:pt x="64" y="80"/>
                  </a:cubicBezTo>
                  <a:close/>
                  <a:moveTo>
                    <a:pt x="64" y="81"/>
                  </a:moveTo>
                  <a:cubicBezTo>
                    <a:pt x="64" y="81"/>
                    <a:pt x="64" y="81"/>
                    <a:pt x="64" y="81"/>
                  </a:cubicBezTo>
                  <a:cubicBezTo>
                    <a:pt x="65" y="81"/>
                    <a:pt x="65" y="81"/>
                    <a:pt x="65" y="81"/>
                  </a:cubicBezTo>
                  <a:cubicBezTo>
                    <a:pt x="65" y="81"/>
                    <a:pt x="65" y="81"/>
                    <a:pt x="65" y="81"/>
                  </a:cubicBezTo>
                  <a:cubicBezTo>
                    <a:pt x="65" y="81"/>
                    <a:pt x="65" y="81"/>
                    <a:pt x="65" y="81"/>
                  </a:cubicBezTo>
                  <a:cubicBezTo>
                    <a:pt x="65" y="81"/>
                    <a:pt x="65" y="81"/>
                    <a:pt x="65" y="81"/>
                  </a:cubicBezTo>
                  <a:cubicBezTo>
                    <a:pt x="64" y="81"/>
                    <a:pt x="64" y="81"/>
                    <a:pt x="64" y="81"/>
                  </a:cubicBezTo>
                  <a:cubicBezTo>
                    <a:pt x="64" y="81"/>
                    <a:pt x="64" y="81"/>
                    <a:pt x="64" y="81"/>
                  </a:cubicBezTo>
                  <a:close/>
                  <a:moveTo>
                    <a:pt x="64" y="82"/>
                  </a:moveTo>
                  <a:cubicBezTo>
                    <a:pt x="64" y="82"/>
                    <a:pt x="64" y="82"/>
                    <a:pt x="64" y="82"/>
                  </a:cubicBezTo>
                  <a:cubicBezTo>
                    <a:pt x="65" y="81"/>
                    <a:pt x="65" y="81"/>
                    <a:pt x="65" y="81"/>
                  </a:cubicBezTo>
                  <a:cubicBezTo>
                    <a:pt x="64" y="82"/>
                    <a:pt x="64" y="82"/>
                    <a:pt x="64" y="82"/>
                  </a:cubicBezTo>
                  <a:close/>
                  <a:moveTo>
                    <a:pt x="62" y="89"/>
                  </a:moveTo>
                  <a:cubicBezTo>
                    <a:pt x="62" y="88"/>
                    <a:pt x="62" y="88"/>
                    <a:pt x="62" y="88"/>
                  </a:cubicBezTo>
                  <a:cubicBezTo>
                    <a:pt x="62" y="88"/>
                    <a:pt x="62" y="88"/>
                    <a:pt x="62" y="88"/>
                  </a:cubicBezTo>
                  <a:cubicBezTo>
                    <a:pt x="62" y="89"/>
                    <a:pt x="62" y="89"/>
                    <a:pt x="62" y="89"/>
                  </a:cubicBezTo>
                  <a:close/>
                  <a:moveTo>
                    <a:pt x="60" y="91"/>
                  </a:moveTo>
                  <a:cubicBezTo>
                    <a:pt x="59" y="91"/>
                    <a:pt x="59" y="91"/>
                    <a:pt x="59" y="91"/>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1"/>
                    <a:pt x="60" y="91"/>
                    <a:pt x="60" y="91"/>
                  </a:cubicBezTo>
                  <a:close/>
                  <a:moveTo>
                    <a:pt x="57" y="91"/>
                  </a:moveTo>
                  <a:cubicBezTo>
                    <a:pt x="57" y="90"/>
                    <a:pt x="57" y="90"/>
                    <a:pt x="57" y="90"/>
                  </a:cubicBezTo>
                  <a:cubicBezTo>
                    <a:pt x="57" y="90"/>
                    <a:pt x="57" y="90"/>
                    <a:pt x="57" y="90"/>
                  </a:cubicBezTo>
                  <a:cubicBezTo>
                    <a:pt x="57" y="90"/>
                    <a:pt x="57" y="90"/>
                    <a:pt x="57" y="90"/>
                  </a:cubicBezTo>
                  <a:cubicBezTo>
                    <a:pt x="57" y="89"/>
                    <a:pt x="57" y="89"/>
                    <a:pt x="57" y="89"/>
                  </a:cubicBezTo>
                  <a:cubicBezTo>
                    <a:pt x="57" y="89"/>
                    <a:pt x="57" y="89"/>
                    <a:pt x="57" y="89"/>
                  </a:cubicBezTo>
                  <a:cubicBezTo>
                    <a:pt x="57" y="89"/>
                    <a:pt x="57" y="89"/>
                    <a:pt x="57" y="89"/>
                  </a:cubicBezTo>
                  <a:cubicBezTo>
                    <a:pt x="57" y="88"/>
                    <a:pt x="57" y="88"/>
                    <a:pt x="57" y="88"/>
                  </a:cubicBezTo>
                  <a:cubicBezTo>
                    <a:pt x="57" y="88"/>
                    <a:pt x="57" y="88"/>
                    <a:pt x="57" y="88"/>
                  </a:cubicBezTo>
                  <a:cubicBezTo>
                    <a:pt x="56" y="87"/>
                    <a:pt x="56" y="87"/>
                    <a:pt x="56" y="87"/>
                  </a:cubicBezTo>
                  <a:cubicBezTo>
                    <a:pt x="56" y="87"/>
                    <a:pt x="56" y="87"/>
                    <a:pt x="56" y="87"/>
                  </a:cubicBezTo>
                  <a:cubicBezTo>
                    <a:pt x="57" y="86"/>
                    <a:pt x="57" y="86"/>
                    <a:pt x="57" y="86"/>
                  </a:cubicBezTo>
                  <a:cubicBezTo>
                    <a:pt x="57" y="87"/>
                    <a:pt x="57" y="87"/>
                    <a:pt x="57" y="87"/>
                  </a:cubicBezTo>
                  <a:cubicBezTo>
                    <a:pt x="57" y="87"/>
                    <a:pt x="57" y="87"/>
                    <a:pt x="57" y="87"/>
                  </a:cubicBezTo>
                  <a:cubicBezTo>
                    <a:pt x="57" y="86"/>
                    <a:pt x="57" y="86"/>
                    <a:pt x="57" y="86"/>
                  </a:cubicBezTo>
                  <a:cubicBezTo>
                    <a:pt x="57" y="86"/>
                    <a:pt x="57" y="86"/>
                    <a:pt x="57" y="86"/>
                  </a:cubicBezTo>
                  <a:cubicBezTo>
                    <a:pt x="57" y="86"/>
                    <a:pt x="57" y="86"/>
                    <a:pt x="57" y="86"/>
                  </a:cubicBezTo>
                  <a:cubicBezTo>
                    <a:pt x="57" y="85"/>
                    <a:pt x="57" y="85"/>
                    <a:pt x="57" y="85"/>
                  </a:cubicBezTo>
                  <a:cubicBezTo>
                    <a:pt x="57" y="85"/>
                    <a:pt x="57" y="85"/>
                    <a:pt x="57" y="85"/>
                  </a:cubicBezTo>
                  <a:cubicBezTo>
                    <a:pt x="57" y="84"/>
                    <a:pt x="57" y="84"/>
                    <a:pt x="57" y="84"/>
                  </a:cubicBezTo>
                  <a:cubicBezTo>
                    <a:pt x="57" y="83"/>
                    <a:pt x="57" y="83"/>
                    <a:pt x="57" y="83"/>
                  </a:cubicBezTo>
                  <a:cubicBezTo>
                    <a:pt x="57" y="82"/>
                    <a:pt x="57" y="82"/>
                    <a:pt x="57" y="82"/>
                  </a:cubicBezTo>
                  <a:cubicBezTo>
                    <a:pt x="57" y="82"/>
                    <a:pt x="57" y="82"/>
                    <a:pt x="57" y="82"/>
                  </a:cubicBezTo>
                  <a:cubicBezTo>
                    <a:pt x="57" y="82"/>
                    <a:pt x="57" y="82"/>
                    <a:pt x="57" y="82"/>
                  </a:cubicBezTo>
                  <a:cubicBezTo>
                    <a:pt x="57" y="81"/>
                    <a:pt x="57" y="81"/>
                    <a:pt x="57" y="81"/>
                  </a:cubicBezTo>
                  <a:cubicBezTo>
                    <a:pt x="57" y="81"/>
                    <a:pt x="57" y="81"/>
                    <a:pt x="57" y="81"/>
                  </a:cubicBezTo>
                  <a:cubicBezTo>
                    <a:pt x="57" y="81"/>
                    <a:pt x="57" y="81"/>
                    <a:pt x="57" y="81"/>
                  </a:cubicBezTo>
                  <a:cubicBezTo>
                    <a:pt x="58" y="82"/>
                    <a:pt x="58" y="82"/>
                    <a:pt x="58" y="82"/>
                  </a:cubicBezTo>
                  <a:cubicBezTo>
                    <a:pt x="58" y="82"/>
                    <a:pt x="58" y="82"/>
                    <a:pt x="58" y="82"/>
                  </a:cubicBezTo>
                  <a:cubicBezTo>
                    <a:pt x="58" y="82"/>
                    <a:pt x="58" y="82"/>
                    <a:pt x="58" y="82"/>
                  </a:cubicBezTo>
                  <a:cubicBezTo>
                    <a:pt x="58" y="81"/>
                    <a:pt x="58" y="81"/>
                    <a:pt x="58" y="81"/>
                  </a:cubicBezTo>
                  <a:cubicBezTo>
                    <a:pt x="58" y="82"/>
                    <a:pt x="58" y="82"/>
                    <a:pt x="58" y="82"/>
                  </a:cubicBezTo>
                  <a:cubicBezTo>
                    <a:pt x="59" y="82"/>
                    <a:pt x="59" y="82"/>
                    <a:pt x="59" y="82"/>
                  </a:cubicBezTo>
                  <a:cubicBezTo>
                    <a:pt x="60" y="83"/>
                    <a:pt x="60" y="83"/>
                    <a:pt x="60" y="83"/>
                  </a:cubicBezTo>
                  <a:cubicBezTo>
                    <a:pt x="60" y="83"/>
                    <a:pt x="60" y="83"/>
                    <a:pt x="60" y="83"/>
                  </a:cubicBezTo>
                  <a:cubicBezTo>
                    <a:pt x="60" y="83"/>
                    <a:pt x="60" y="83"/>
                    <a:pt x="60" y="83"/>
                  </a:cubicBezTo>
                  <a:cubicBezTo>
                    <a:pt x="61" y="83"/>
                    <a:pt x="61" y="83"/>
                    <a:pt x="61" y="83"/>
                  </a:cubicBezTo>
                  <a:cubicBezTo>
                    <a:pt x="61" y="83"/>
                    <a:pt x="61" y="83"/>
                    <a:pt x="61" y="83"/>
                  </a:cubicBezTo>
                  <a:cubicBezTo>
                    <a:pt x="61" y="83"/>
                    <a:pt x="61" y="83"/>
                    <a:pt x="61" y="83"/>
                  </a:cubicBezTo>
                  <a:cubicBezTo>
                    <a:pt x="61" y="83"/>
                    <a:pt x="61" y="83"/>
                    <a:pt x="61" y="83"/>
                  </a:cubicBezTo>
                  <a:cubicBezTo>
                    <a:pt x="63" y="83"/>
                    <a:pt x="63" y="83"/>
                    <a:pt x="63" y="83"/>
                  </a:cubicBezTo>
                  <a:cubicBezTo>
                    <a:pt x="63" y="83"/>
                    <a:pt x="63" y="83"/>
                    <a:pt x="63" y="83"/>
                  </a:cubicBezTo>
                  <a:cubicBezTo>
                    <a:pt x="63" y="82"/>
                    <a:pt x="63" y="82"/>
                    <a:pt x="63" y="82"/>
                  </a:cubicBezTo>
                  <a:cubicBezTo>
                    <a:pt x="63" y="82"/>
                    <a:pt x="63" y="82"/>
                    <a:pt x="63" y="82"/>
                  </a:cubicBezTo>
                  <a:cubicBezTo>
                    <a:pt x="63" y="83"/>
                    <a:pt x="63" y="83"/>
                    <a:pt x="63" y="83"/>
                  </a:cubicBezTo>
                  <a:cubicBezTo>
                    <a:pt x="64" y="82"/>
                    <a:pt x="64" y="82"/>
                    <a:pt x="64" y="82"/>
                  </a:cubicBezTo>
                  <a:cubicBezTo>
                    <a:pt x="64" y="82"/>
                    <a:pt x="64" y="82"/>
                    <a:pt x="64" y="82"/>
                  </a:cubicBezTo>
                  <a:cubicBezTo>
                    <a:pt x="64" y="83"/>
                    <a:pt x="64" y="83"/>
                    <a:pt x="64" y="83"/>
                  </a:cubicBezTo>
                  <a:cubicBezTo>
                    <a:pt x="64" y="83"/>
                    <a:pt x="64" y="83"/>
                    <a:pt x="64" y="83"/>
                  </a:cubicBezTo>
                  <a:cubicBezTo>
                    <a:pt x="64" y="84"/>
                    <a:pt x="64" y="84"/>
                    <a:pt x="64" y="84"/>
                  </a:cubicBezTo>
                  <a:cubicBezTo>
                    <a:pt x="64" y="84"/>
                    <a:pt x="64" y="84"/>
                    <a:pt x="64" y="84"/>
                  </a:cubicBezTo>
                  <a:cubicBezTo>
                    <a:pt x="64" y="85"/>
                    <a:pt x="64" y="85"/>
                    <a:pt x="64" y="85"/>
                  </a:cubicBezTo>
                  <a:cubicBezTo>
                    <a:pt x="63" y="86"/>
                    <a:pt x="63" y="86"/>
                    <a:pt x="63" y="86"/>
                  </a:cubicBezTo>
                  <a:cubicBezTo>
                    <a:pt x="63" y="86"/>
                    <a:pt x="63" y="86"/>
                    <a:pt x="63" y="86"/>
                  </a:cubicBezTo>
                  <a:cubicBezTo>
                    <a:pt x="63" y="86"/>
                    <a:pt x="63" y="86"/>
                    <a:pt x="63" y="86"/>
                  </a:cubicBezTo>
                  <a:cubicBezTo>
                    <a:pt x="63" y="87"/>
                    <a:pt x="63" y="87"/>
                    <a:pt x="63" y="87"/>
                  </a:cubicBezTo>
                  <a:cubicBezTo>
                    <a:pt x="63" y="87"/>
                    <a:pt x="63" y="87"/>
                    <a:pt x="63" y="87"/>
                  </a:cubicBezTo>
                  <a:cubicBezTo>
                    <a:pt x="63" y="87"/>
                    <a:pt x="63" y="87"/>
                    <a:pt x="63" y="87"/>
                  </a:cubicBezTo>
                  <a:cubicBezTo>
                    <a:pt x="63" y="86"/>
                    <a:pt x="63" y="86"/>
                    <a:pt x="63" y="86"/>
                  </a:cubicBezTo>
                  <a:cubicBezTo>
                    <a:pt x="63" y="87"/>
                    <a:pt x="63" y="87"/>
                    <a:pt x="63" y="87"/>
                  </a:cubicBezTo>
                  <a:cubicBezTo>
                    <a:pt x="62" y="87"/>
                    <a:pt x="62" y="87"/>
                    <a:pt x="62" y="87"/>
                  </a:cubicBezTo>
                  <a:cubicBezTo>
                    <a:pt x="62" y="88"/>
                    <a:pt x="62" y="88"/>
                    <a:pt x="62" y="88"/>
                  </a:cubicBezTo>
                  <a:cubicBezTo>
                    <a:pt x="62" y="88"/>
                    <a:pt x="62" y="88"/>
                    <a:pt x="62" y="88"/>
                  </a:cubicBezTo>
                  <a:cubicBezTo>
                    <a:pt x="62" y="88"/>
                    <a:pt x="62" y="88"/>
                    <a:pt x="62" y="88"/>
                  </a:cubicBezTo>
                  <a:cubicBezTo>
                    <a:pt x="62" y="88"/>
                    <a:pt x="62" y="88"/>
                    <a:pt x="62" y="88"/>
                  </a:cubicBezTo>
                  <a:cubicBezTo>
                    <a:pt x="62" y="89"/>
                    <a:pt x="62" y="89"/>
                    <a:pt x="62" y="89"/>
                  </a:cubicBezTo>
                  <a:cubicBezTo>
                    <a:pt x="62" y="89"/>
                    <a:pt x="62" y="89"/>
                    <a:pt x="62" y="89"/>
                  </a:cubicBezTo>
                  <a:cubicBezTo>
                    <a:pt x="62" y="89"/>
                    <a:pt x="62" y="89"/>
                    <a:pt x="62" y="89"/>
                  </a:cubicBezTo>
                  <a:cubicBezTo>
                    <a:pt x="61" y="90"/>
                    <a:pt x="61" y="90"/>
                    <a:pt x="61" y="90"/>
                  </a:cubicBezTo>
                  <a:cubicBezTo>
                    <a:pt x="61" y="90"/>
                    <a:pt x="61" y="90"/>
                    <a:pt x="61" y="90"/>
                  </a:cubicBezTo>
                  <a:cubicBezTo>
                    <a:pt x="61" y="90"/>
                    <a:pt x="61" y="90"/>
                    <a:pt x="61" y="90"/>
                  </a:cubicBezTo>
                  <a:cubicBezTo>
                    <a:pt x="61" y="89"/>
                    <a:pt x="61" y="89"/>
                    <a:pt x="61" y="89"/>
                  </a:cubicBezTo>
                  <a:cubicBezTo>
                    <a:pt x="61" y="90"/>
                    <a:pt x="61" y="90"/>
                    <a:pt x="61" y="90"/>
                  </a:cubicBezTo>
                  <a:cubicBezTo>
                    <a:pt x="61" y="89"/>
                    <a:pt x="61" y="89"/>
                    <a:pt x="61" y="89"/>
                  </a:cubicBezTo>
                  <a:cubicBezTo>
                    <a:pt x="61" y="89"/>
                    <a:pt x="61" y="89"/>
                    <a:pt x="61" y="89"/>
                  </a:cubicBezTo>
                  <a:cubicBezTo>
                    <a:pt x="61" y="89"/>
                    <a:pt x="61" y="89"/>
                    <a:pt x="61" y="89"/>
                  </a:cubicBezTo>
                  <a:cubicBezTo>
                    <a:pt x="61" y="90"/>
                    <a:pt x="61" y="90"/>
                    <a:pt x="61" y="90"/>
                  </a:cubicBezTo>
                  <a:cubicBezTo>
                    <a:pt x="60" y="89"/>
                    <a:pt x="60" y="89"/>
                    <a:pt x="60" y="89"/>
                  </a:cubicBezTo>
                  <a:cubicBezTo>
                    <a:pt x="60" y="89"/>
                    <a:pt x="60" y="89"/>
                    <a:pt x="60" y="89"/>
                  </a:cubicBezTo>
                  <a:cubicBezTo>
                    <a:pt x="60" y="89"/>
                    <a:pt x="60" y="89"/>
                    <a:pt x="60" y="89"/>
                  </a:cubicBezTo>
                  <a:cubicBezTo>
                    <a:pt x="60" y="90"/>
                    <a:pt x="60" y="90"/>
                    <a:pt x="60" y="90"/>
                  </a:cubicBezTo>
                  <a:cubicBezTo>
                    <a:pt x="60" y="90"/>
                    <a:pt x="60" y="90"/>
                    <a:pt x="60" y="90"/>
                  </a:cubicBezTo>
                  <a:cubicBezTo>
                    <a:pt x="59" y="90"/>
                    <a:pt x="59" y="90"/>
                    <a:pt x="59" y="90"/>
                  </a:cubicBezTo>
                  <a:cubicBezTo>
                    <a:pt x="59" y="90"/>
                    <a:pt x="59" y="90"/>
                    <a:pt x="59" y="90"/>
                  </a:cubicBezTo>
                  <a:cubicBezTo>
                    <a:pt x="59" y="91"/>
                    <a:pt x="59" y="91"/>
                    <a:pt x="59" y="91"/>
                  </a:cubicBezTo>
                  <a:cubicBezTo>
                    <a:pt x="59" y="91"/>
                    <a:pt x="59" y="91"/>
                    <a:pt x="59" y="91"/>
                  </a:cubicBezTo>
                  <a:cubicBezTo>
                    <a:pt x="58" y="91"/>
                    <a:pt x="58" y="91"/>
                    <a:pt x="58" y="91"/>
                  </a:cubicBezTo>
                  <a:cubicBezTo>
                    <a:pt x="58" y="91"/>
                    <a:pt x="58" y="91"/>
                    <a:pt x="58" y="91"/>
                  </a:cubicBezTo>
                  <a:cubicBezTo>
                    <a:pt x="58" y="91"/>
                    <a:pt x="58" y="91"/>
                    <a:pt x="58" y="91"/>
                  </a:cubicBezTo>
                  <a:cubicBezTo>
                    <a:pt x="58" y="91"/>
                    <a:pt x="58" y="91"/>
                    <a:pt x="58" y="91"/>
                  </a:cubicBezTo>
                  <a:cubicBezTo>
                    <a:pt x="58" y="91"/>
                    <a:pt x="58" y="91"/>
                    <a:pt x="58" y="91"/>
                  </a:cubicBezTo>
                  <a:cubicBezTo>
                    <a:pt x="57" y="91"/>
                    <a:pt x="57" y="91"/>
                    <a:pt x="57" y="91"/>
                  </a:cubicBezTo>
                  <a:cubicBezTo>
                    <a:pt x="57" y="91"/>
                    <a:pt x="57" y="91"/>
                    <a:pt x="57" y="91"/>
                  </a:cubicBezTo>
                  <a:close/>
                  <a:moveTo>
                    <a:pt x="1" y="58"/>
                  </a:moveTo>
                  <a:cubicBezTo>
                    <a:pt x="1" y="58"/>
                    <a:pt x="1" y="58"/>
                    <a:pt x="1" y="58"/>
                  </a:cubicBezTo>
                  <a:cubicBezTo>
                    <a:pt x="2" y="58"/>
                    <a:pt x="2" y="58"/>
                    <a:pt x="2" y="58"/>
                  </a:cubicBezTo>
                  <a:cubicBezTo>
                    <a:pt x="3" y="59"/>
                    <a:pt x="3" y="59"/>
                    <a:pt x="3" y="59"/>
                  </a:cubicBezTo>
                  <a:cubicBezTo>
                    <a:pt x="3" y="59"/>
                    <a:pt x="3" y="59"/>
                    <a:pt x="3" y="59"/>
                  </a:cubicBezTo>
                  <a:cubicBezTo>
                    <a:pt x="3" y="60"/>
                    <a:pt x="3" y="60"/>
                    <a:pt x="3" y="60"/>
                  </a:cubicBezTo>
                  <a:cubicBezTo>
                    <a:pt x="3" y="60"/>
                    <a:pt x="3" y="60"/>
                    <a:pt x="3" y="60"/>
                  </a:cubicBezTo>
                  <a:cubicBezTo>
                    <a:pt x="3" y="60"/>
                    <a:pt x="3" y="60"/>
                    <a:pt x="3" y="60"/>
                  </a:cubicBezTo>
                  <a:cubicBezTo>
                    <a:pt x="4" y="60"/>
                    <a:pt x="4" y="60"/>
                    <a:pt x="4" y="60"/>
                  </a:cubicBezTo>
                  <a:cubicBezTo>
                    <a:pt x="4" y="60"/>
                    <a:pt x="4" y="60"/>
                    <a:pt x="4" y="60"/>
                  </a:cubicBezTo>
                  <a:cubicBezTo>
                    <a:pt x="4" y="60"/>
                    <a:pt x="4" y="60"/>
                    <a:pt x="4" y="60"/>
                  </a:cubicBezTo>
                  <a:cubicBezTo>
                    <a:pt x="5" y="60"/>
                    <a:pt x="5" y="60"/>
                    <a:pt x="5" y="60"/>
                  </a:cubicBezTo>
                  <a:cubicBezTo>
                    <a:pt x="5" y="60"/>
                    <a:pt x="5" y="60"/>
                    <a:pt x="5" y="60"/>
                  </a:cubicBezTo>
                  <a:cubicBezTo>
                    <a:pt x="6" y="60"/>
                    <a:pt x="6" y="60"/>
                    <a:pt x="6" y="60"/>
                  </a:cubicBezTo>
                  <a:cubicBezTo>
                    <a:pt x="6" y="60"/>
                    <a:pt x="6" y="60"/>
                    <a:pt x="6" y="60"/>
                  </a:cubicBezTo>
                  <a:cubicBezTo>
                    <a:pt x="6" y="60"/>
                    <a:pt x="6" y="60"/>
                    <a:pt x="6" y="60"/>
                  </a:cubicBezTo>
                  <a:cubicBezTo>
                    <a:pt x="7" y="60"/>
                    <a:pt x="7" y="60"/>
                    <a:pt x="7" y="60"/>
                  </a:cubicBezTo>
                  <a:cubicBezTo>
                    <a:pt x="7" y="60"/>
                    <a:pt x="7" y="60"/>
                    <a:pt x="7" y="60"/>
                  </a:cubicBezTo>
                  <a:cubicBezTo>
                    <a:pt x="7" y="60"/>
                    <a:pt x="7" y="60"/>
                    <a:pt x="7" y="60"/>
                  </a:cubicBezTo>
                  <a:cubicBezTo>
                    <a:pt x="7" y="60"/>
                    <a:pt x="7" y="60"/>
                    <a:pt x="7" y="60"/>
                  </a:cubicBezTo>
                  <a:cubicBezTo>
                    <a:pt x="8" y="59"/>
                    <a:pt x="8" y="59"/>
                    <a:pt x="8" y="59"/>
                  </a:cubicBezTo>
                  <a:cubicBezTo>
                    <a:pt x="8" y="59"/>
                    <a:pt x="8" y="59"/>
                    <a:pt x="8" y="59"/>
                  </a:cubicBezTo>
                  <a:cubicBezTo>
                    <a:pt x="8" y="59"/>
                    <a:pt x="8" y="59"/>
                    <a:pt x="8" y="59"/>
                  </a:cubicBezTo>
                  <a:cubicBezTo>
                    <a:pt x="9" y="59"/>
                    <a:pt x="9" y="59"/>
                    <a:pt x="9" y="59"/>
                  </a:cubicBezTo>
                  <a:cubicBezTo>
                    <a:pt x="9" y="59"/>
                    <a:pt x="9" y="59"/>
                    <a:pt x="9" y="59"/>
                  </a:cubicBezTo>
                  <a:cubicBezTo>
                    <a:pt x="9" y="59"/>
                    <a:pt x="9" y="59"/>
                    <a:pt x="9" y="59"/>
                  </a:cubicBezTo>
                  <a:cubicBezTo>
                    <a:pt x="10" y="59"/>
                    <a:pt x="10" y="59"/>
                    <a:pt x="10" y="59"/>
                  </a:cubicBezTo>
                  <a:cubicBezTo>
                    <a:pt x="10" y="59"/>
                    <a:pt x="10" y="59"/>
                    <a:pt x="10" y="59"/>
                  </a:cubicBezTo>
                  <a:cubicBezTo>
                    <a:pt x="10" y="59"/>
                    <a:pt x="10" y="59"/>
                    <a:pt x="10" y="59"/>
                  </a:cubicBezTo>
                  <a:cubicBezTo>
                    <a:pt x="10" y="58"/>
                    <a:pt x="10" y="58"/>
                    <a:pt x="10" y="58"/>
                  </a:cubicBezTo>
                  <a:cubicBezTo>
                    <a:pt x="11" y="57"/>
                    <a:pt x="11" y="57"/>
                    <a:pt x="11" y="57"/>
                  </a:cubicBezTo>
                  <a:cubicBezTo>
                    <a:pt x="12" y="58"/>
                    <a:pt x="12" y="58"/>
                    <a:pt x="12" y="58"/>
                  </a:cubicBezTo>
                  <a:cubicBezTo>
                    <a:pt x="12" y="58"/>
                    <a:pt x="12" y="58"/>
                    <a:pt x="12" y="58"/>
                  </a:cubicBezTo>
                  <a:cubicBezTo>
                    <a:pt x="12" y="57"/>
                    <a:pt x="12" y="57"/>
                    <a:pt x="12" y="57"/>
                  </a:cubicBezTo>
                  <a:cubicBezTo>
                    <a:pt x="14" y="57"/>
                    <a:pt x="14" y="57"/>
                    <a:pt x="14" y="57"/>
                  </a:cubicBezTo>
                  <a:cubicBezTo>
                    <a:pt x="14" y="57"/>
                    <a:pt x="14" y="57"/>
                    <a:pt x="14" y="57"/>
                  </a:cubicBezTo>
                  <a:cubicBezTo>
                    <a:pt x="14" y="57"/>
                    <a:pt x="14" y="57"/>
                    <a:pt x="14" y="57"/>
                  </a:cubicBezTo>
                  <a:cubicBezTo>
                    <a:pt x="15" y="57"/>
                    <a:pt x="15" y="57"/>
                    <a:pt x="15" y="57"/>
                  </a:cubicBezTo>
                  <a:cubicBezTo>
                    <a:pt x="15" y="57"/>
                    <a:pt x="15" y="57"/>
                    <a:pt x="15" y="57"/>
                  </a:cubicBezTo>
                  <a:cubicBezTo>
                    <a:pt x="15" y="57"/>
                    <a:pt x="15" y="57"/>
                    <a:pt x="15" y="57"/>
                  </a:cubicBezTo>
                  <a:cubicBezTo>
                    <a:pt x="16" y="58"/>
                    <a:pt x="16" y="58"/>
                    <a:pt x="16" y="58"/>
                  </a:cubicBezTo>
                  <a:cubicBezTo>
                    <a:pt x="16" y="58"/>
                    <a:pt x="16" y="58"/>
                    <a:pt x="16" y="58"/>
                  </a:cubicBezTo>
                  <a:cubicBezTo>
                    <a:pt x="16" y="58"/>
                    <a:pt x="16" y="58"/>
                    <a:pt x="16" y="58"/>
                  </a:cubicBezTo>
                  <a:cubicBezTo>
                    <a:pt x="16" y="58"/>
                    <a:pt x="16" y="58"/>
                    <a:pt x="16" y="58"/>
                  </a:cubicBezTo>
                  <a:cubicBezTo>
                    <a:pt x="17" y="58"/>
                    <a:pt x="17" y="58"/>
                    <a:pt x="17" y="58"/>
                  </a:cubicBezTo>
                  <a:cubicBezTo>
                    <a:pt x="18" y="58"/>
                    <a:pt x="18" y="58"/>
                    <a:pt x="18" y="58"/>
                  </a:cubicBezTo>
                  <a:cubicBezTo>
                    <a:pt x="17" y="58"/>
                    <a:pt x="17" y="58"/>
                    <a:pt x="17" y="58"/>
                  </a:cubicBezTo>
                  <a:cubicBezTo>
                    <a:pt x="18" y="58"/>
                    <a:pt x="18" y="58"/>
                    <a:pt x="18" y="58"/>
                  </a:cubicBezTo>
                  <a:cubicBezTo>
                    <a:pt x="18" y="58"/>
                    <a:pt x="18" y="58"/>
                    <a:pt x="18" y="58"/>
                  </a:cubicBezTo>
                  <a:cubicBezTo>
                    <a:pt x="19" y="58"/>
                    <a:pt x="19" y="58"/>
                    <a:pt x="19" y="58"/>
                  </a:cubicBezTo>
                  <a:cubicBezTo>
                    <a:pt x="19" y="57"/>
                    <a:pt x="19" y="57"/>
                    <a:pt x="19" y="57"/>
                  </a:cubicBezTo>
                  <a:cubicBezTo>
                    <a:pt x="19" y="57"/>
                    <a:pt x="19" y="57"/>
                    <a:pt x="19" y="57"/>
                  </a:cubicBezTo>
                  <a:cubicBezTo>
                    <a:pt x="19" y="57"/>
                    <a:pt x="19" y="57"/>
                    <a:pt x="19" y="57"/>
                  </a:cubicBezTo>
                  <a:cubicBezTo>
                    <a:pt x="20" y="56"/>
                    <a:pt x="20" y="56"/>
                    <a:pt x="20" y="56"/>
                  </a:cubicBezTo>
                  <a:cubicBezTo>
                    <a:pt x="20" y="56"/>
                    <a:pt x="20" y="56"/>
                    <a:pt x="20" y="56"/>
                  </a:cubicBezTo>
                  <a:cubicBezTo>
                    <a:pt x="21" y="55"/>
                    <a:pt x="21" y="55"/>
                    <a:pt x="21" y="55"/>
                  </a:cubicBezTo>
                  <a:cubicBezTo>
                    <a:pt x="21" y="55"/>
                    <a:pt x="21" y="55"/>
                    <a:pt x="21" y="55"/>
                  </a:cubicBezTo>
                  <a:cubicBezTo>
                    <a:pt x="22" y="55"/>
                    <a:pt x="22" y="55"/>
                    <a:pt x="22" y="55"/>
                  </a:cubicBezTo>
                  <a:cubicBezTo>
                    <a:pt x="22" y="55"/>
                    <a:pt x="22" y="55"/>
                    <a:pt x="22" y="55"/>
                  </a:cubicBezTo>
                  <a:cubicBezTo>
                    <a:pt x="23" y="54"/>
                    <a:pt x="23" y="54"/>
                    <a:pt x="23" y="54"/>
                  </a:cubicBezTo>
                  <a:cubicBezTo>
                    <a:pt x="24" y="53"/>
                    <a:pt x="24" y="53"/>
                    <a:pt x="24" y="53"/>
                  </a:cubicBezTo>
                  <a:cubicBezTo>
                    <a:pt x="24" y="53"/>
                    <a:pt x="24" y="53"/>
                    <a:pt x="24" y="53"/>
                  </a:cubicBezTo>
                  <a:cubicBezTo>
                    <a:pt x="25" y="53"/>
                    <a:pt x="25" y="53"/>
                    <a:pt x="25" y="53"/>
                  </a:cubicBezTo>
                  <a:cubicBezTo>
                    <a:pt x="25" y="53"/>
                    <a:pt x="25" y="53"/>
                    <a:pt x="25" y="53"/>
                  </a:cubicBezTo>
                  <a:cubicBezTo>
                    <a:pt x="26" y="54"/>
                    <a:pt x="26" y="54"/>
                    <a:pt x="26" y="54"/>
                  </a:cubicBezTo>
                  <a:cubicBezTo>
                    <a:pt x="26" y="54"/>
                    <a:pt x="26" y="54"/>
                    <a:pt x="26" y="54"/>
                  </a:cubicBezTo>
                  <a:cubicBezTo>
                    <a:pt x="27" y="54"/>
                    <a:pt x="27" y="54"/>
                    <a:pt x="27" y="54"/>
                  </a:cubicBezTo>
                  <a:cubicBezTo>
                    <a:pt x="28" y="54"/>
                    <a:pt x="28" y="54"/>
                    <a:pt x="28" y="54"/>
                  </a:cubicBezTo>
                  <a:cubicBezTo>
                    <a:pt x="29" y="53"/>
                    <a:pt x="29" y="53"/>
                    <a:pt x="29" y="53"/>
                  </a:cubicBezTo>
                  <a:cubicBezTo>
                    <a:pt x="29" y="53"/>
                    <a:pt x="29" y="53"/>
                    <a:pt x="29" y="53"/>
                  </a:cubicBezTo>
                  <a:cubicBezTo>
                    <a:pt x="30" y="53"/>
                    <a:pt x="30" y="53"/>
                    <a:pt x="30" y="53"/>
                  </a:cubicBezTo>
                  <a:cubicBezTo>
                    <a:pt x="30" y="53"/>
                    <a:pt x="30" y="53"/>
                    <a:pt x="30" y="53"/>
                  </a:cubicBezTo>
                  <a:cubicBezTo>
                    <a:pt x="31" y="52"/>
                    <a:pt x="31" y="52"/>
                    <a:pt x="31" y="52"/>
                  </a:cubicBezTo>
                  <a:cubicBezTo>
                    <a:pt x="32" y="52"/>
                    <a:pt x="32" y="52"/>
                    <a:pt x="32" y="52"/>
                  </a:cubicBezTo>
                  <a:cubicBezTo>
                    <a:pt x="34" y="52"/>
                    <a:pt x="34" y="52"/>
                    <a:pt x="34" y="52"/>
                  </a:cubicBezTo>
                  <a:cubicBezTo>
                    <a:pt x="35" y="52"/>
                    <a:pt x="35" y="52"/>
                    <a:pt x="35" y="52"/>
                  </a:cubicBezTo>
                  <a:cubicBezTo>
                    <a:pt x="35" y="52"/>
                    <a:pt x="35" y="52"/>
                    <a:pt x="35" y="52"/>
                  </a:cubicBezTo>
                  <a:cubicBezTo>
                    <a:pt x="36" y="52"/>
                    <a:pt x="36" y="52"/>
                    <a:pt x="36" y="52"/>
                  </a:cubicBezTo>
                  <a:cubicBezTo>
                    <a:pt x="36" y="52"/>
                    <a:pt x="36" y="52"/>
                    <a:pt x="36" y="52"/>
                  </a:cubicBezTo>
                  <a:cubicBezTo>
                    <a:pt x="37" y="53"/>
                    <a:pt x="37" y="53"/>
                    <a:pt x="37" y="53"/>
                  </a:cubicBezTo>
                  <a:cubicBezTo>
                    <a:pt x="38" y="53"/>
                    <a:pt x="38" y="53"/>
                    <a:pt x="38" y="53"/>
                  </a:cubicBezTo>
                  <a:cubicBezTo>
                    <a:pt x="38" y="54"/>
                    <a:pt x="38" y="54"/>
                    <a:pt x="38" y="54"/>
                  </a:cubicBezTo>
                  <a:cubicBezTo>
                    <a:pt x="38" y="53"/>
                    <a:pt x="38" y="53"/>
                    <a:pt x="38" y="53"/>
                  </a:cubicBezTo>
                  <a:cubicBezTo>
                    <a:pt x="38" y="53"/>
                    <a:pt x="38" y="53"/>
                    <a:pt x="38" y="53"/>
                  </a:cubicBezTo>
                  <a:cubicBezTo>
                    <a:pt x="39" y="53"/>
                    <a:pt x="39" y="53"/>
                    <a:pt x="39" y="53"/>
                  </a:cubicBezTo>
                  <a:cubicBezTo>
                    <a:pt x="39" y="53"/>
                    <a:pt x="39" y="53"/>
                    <a:pt x="39" y="53"/>
                  </a:cubicBezTo>
                  <a:cubicBezTo>
                    <a:pt x="39" y="53"/>
                    <a:pt x="39" y="53"/>
                    <a:pt x="39" y="53"/>
                  </a:cubicBezTo>
                  <a:cubicBezTo>
                    <a:pt x="40" y="54"/>
                    <a:pt x="40" y="54"/>
                    <a:pt x="40" y="54"/>
                  </a:cubicBezTo>
                  <a:cubicBezTo>
                    <a:pt x="40" y="54"/>
                    <a:pt x="40" y="54"/>
                    <a:pt x="40" y="54"/>
                  </a:cubicBezTo>
                  <a:cubicBezTo>
                    <a:pt x="40" y="54"/>
                    <a:pt x="40" y="54"/>
                    <a:pt x="40" y="54"/>
                  </a:cubicBezTo>
                  <a:cubicBezTo>
                    <a:pt x="41" y="55"/>
                    <a:pt x="41" y="55"/>
                    <a:pt x="41" y="55"/>
                  </a:cubicBezTo>
                  <a:cubicBezTo>
                    <a:pt x="41" y="55"/>
                    <a:pt x="41" y="55"/>
                    <a:pt x="41" y="55"/>
                  </a:cubicBezTo>
                  <a:cubicBezTo>
                    <a:pt x="42" y="55"/>
                    <a:pt x="42" y="55"/>
                    <a:pt x="42" y="55"/>
                  </a:cubicBezTo>
                  <a:cubicBezTo>
                    <a:pt x="42" y="55"/>
                    <a:pt x="42" y="55"/>
                    <a:pt x="42" y="55"/>
                  </a:cubicBezTo>
                  <a:cubicBezTo>
                    <a:pt x="42" y="56"/>
                    <a:pt x="42" y="56"/>
                    <a:pt x="42" y="56"/>
                  </a:cubicBezTo>
                  <a:cubicBezTo>
                    <a:pt x="41" y="56"/>
                    <a:pt x="41" y="56"/>
                    <a:pt x="41" y="56"/>
                  </a:cubicBezTo>
                  <a:cubicBezTo>
                    <a:pt x="41" y="56"/>
                    <a:pt x="41" y="56"/>
                    <a:pt x="41" y="56"/>
                  </a:cubicBezTo>
                  <a:cubicBezTo>
                    <a:pt x="42" y="57"/>
                    <a:pt x="42" y="57"/>
                    <a:pt x="42" y="57"/>
                  </a:cubicBezTo>
                  <a:cubicBezTo>
                    <a:pt x="42" y="57"/>
                    <a:pt x="42" y="57"/>
                    <a:pt x="42" y="57"/>
                  </a:cubicBezTo>
                  <a:cubicBezTo>
                    <a:pt x="42" y="57"/>
                    <a:pt x="42" y="57"/>
                    <a:pt x="42" y="57"/>
                  </a:cubicBezTo>
                  <a:cubicBezTo>
                    <a:pt x="43" y="58"/>
                    <a:pt x="43" y="58"/>
                    <a:pt x="43" y="58"/>
                  </a:cubicBezTo>
                  <a:cubicBezTo>
                    <a:pt x="43" y="58"/>
                    <a:pt x="43" y="58"/>
                    <a:pt x="43" y="58"/>
                  </a:cubicBezTo>
                  <a:cubicBezTo>
                    <a:pt x="43" y="59"/>
                    <a:pt x="43" y="59"/>
                    <a:pt x="43" y="59"/>
                  </a:cubicBezTo>
                  <a:cubicBezTo>
                    <a:pt x="43" y="60"/>
                    <a:pt x="43" y="60"/>
                    <a:pt x="43" y="60"/>
                  </a:cubicBezTo>
                  <a:cubicBezTo>
                    <a:pt x="43" y="60"/>
                    <a:pt x="43" y="60"/>
                    <a:pt x="43" y="60"/>
                  </a:cubicBezTo>
                  <a:cubicBezTo>
                    <a:pt x="43" y="61"/>
                    <a:pt x="43" y="61"/>
                    <a:pt x="43" y="61"/>
                  </a:cubicBezTo>
                  <a:cubicBezTo>
                    <a:pt x="43" y="61"/>
                    <a:pt x="43" y="61"/>
                    <a:pt x="43" y="61"/>
                  </a:cubicBezTo>
                  <a:cubicBezTo>
                    <a:pt x="43" y="61"/>
                    <a:pt x="43" y="61"/>
                    <a:pt x="43" y="61"/>
                  </a:cubicBezTo>
                  <a:cubicBezTo>
                    <a:pt x="42" y="61"/>
                    <a:pt x="42" y="61"/>
                    <a:pt x="42" y="61"/>
                  </a:cubicBezTo>
                  <a:cubicBezTo>
                    <a:pt x="43" y="61"/>
                    <a:pt x="43" y="61"/>
                    <a:pt x="43" y="61"/>
                  </a:cubicBezTo>
                  <a:cubicBezTo>
                    <a:pt x="43" y="61"/>
                    <a:pt x="43" y="61"/>
                    <a:pt x="43" y="61"/>
                  </a:cubicBezTo>
                  <a:cubicBezTo>
                    <a:pt x="43" y="62"/>
                    <a:pt x="43" y="62"/>
                    <a:pt x="43" y="62"/>
                  </a:cubicBezTo>
                  <a:cubicBezTo>
                    <a:pt x="44" y="62"/>
                    <a:pt x="44" y="62"/>
                    <a:pt x="44" y="62"/>
                  </a:cubicBezTo>
                  <a:cubicBezTo>
                    <a:pt x="44" y="62"/>
                    <a:pt x="44" y="62"/>
                    <a:pt x="44" y="62"/>
                  </a:cubicBezTo>
                  <a:cubicBezTo>
                    <a:pt x="44" y="62"/>
                    <a:pt x="44" y="62"/>
                    <a:pt x="44" y="62"/>
                  </a:cubicBezTo>
                  <a:cubicBezTo>
                    <a:pt x="44" y="61"/>
                    <a:pt x="44" y="61"/>
                    <a:pt x="44" y="61"/>
                  </a:cubicBezTo>
                  <a:cubicBezTo>
                    <a:pt x="44" y="61"/>
                    <a:pt x="44" y="61"/>
                    <a:pt x="44" y="61"/>
                  </a:cubicBezTo>
                  <a:cubicBezTo>
                    <a:pt x="44" y="61"/>
                    <a:pt x="44" y="61"/>
                    <a:pt x="44" y="61"/>
                  </a:cubicBezTo>
                  <a:cubicBezTo>
                    <a:pt x="45" y="61"/>
                    <a:pt x="45" y="61"/>
                    <a:pt x="45" y="61"/>
                  </a:cubicBezTo>
                  <a:cubicBezTo>
                    <a:pt x="45" y="60"/>
                    <a:pt x="45" y="60"/>
                    <a:pt x="45" y="60"/>
                  </a:cubicBezTo>
                  <a:cubicBezTo>
                    <a:pt x="45" y="60"/>
                    <a:pt x="45" y="60"/>
                    <a:pt x="45" y="60"/>
                  </a:cubicBezTo>
                  <a:cubicBezTo>
                    <a:pt x="45" y="60"/>
                    <a:pt x="45" y="60"/>
                    <a:pt x="45" y="60"/>
                  </a:cubicBezTo>
                  <a:cubicBezTo>
                    <a:pt x="46" y="59"/>
                    <a:pt x="46" y="59"/>
                    <a:pt x="46" y="59"/>
                  </a:cubicBezTo>
                  <a:cubicBezTo>
                    <a:pt x="46" y="59"/>
                    <a:pt x="46" y="59"/>
                    <a:pt x="46" y="59"/>
                  </a:cubicBezTo>
                  <a:cubicBezTo>
                    <a:pt x="47" y="59"/>
                    <a:pt x="47" y="59"/>
                    <a:pt x="47" y="59"/>
                  </a:cubicBezTo>
                  <a:cubicBezTo>
                    <a:pt x="47" y="59"/>
                    <a:pt x="47" y="59"/>
                    <a:pt x="47" y="59"/>
                  </a:cubicBezTo>
                  <a:cubicBezTo>
                    <a:pt x="47" y="58"/>
                    <a:pt x="47" y="58"/>
                    <a:pt x="47" y="58"/>
                  </a:cubicBezTo>
                  <a:cubicBezTo>
                    <a:pt x="48" y="58"/>
                    <a:pt x="48" y="58"/>
                    <a:pt x="48" y="58"/>
                  </a:cubicBezTo>
                  <a:cubicBezTo>
                    <a:pt x="48" y="57"/>
                    <a:pt x="48" y="57"/>
                    <a:pt x="48" y="57"/>
                  </a:cubicBezTo>
                  <a:cubicBezTo>
                    <a:pt x="49" y="57"/>
                    <a:pt x="49" y="57"/>
                    <a:pt x="49" y="57"/>
                  </a:cubicBezTo>
                  <a:cubicBezTo>
                    <a:pt x="49" y="56"/>
                    <a:pt x="49" y="56"/>
                    <a:pt x="49" y="56"/>
                  </a:cubicBezTo>
                  <a:cubicBezTo>
                    <a:pt x="49" y="56"/>
                    <a:pt x="49" y="56"/>
                    <a:pt x="49" y="56"/>
                  </a:cubicBezTo>
                  <a:cubicBezTo>
                    <a:pt x="49" y="55"/>
                    <a:pt x="49" y="55"/>
                    <a:pt x="49" y="55"/>
                  </a:cubicBezTo>
                  <a:cubicBezTo>
                    <a:pt x="49" y="56"/>
                    <a:pt x="49" y="56"/>
                    <a:pt x="49" y="56"/>
                  </a:cubicBezTo>
                  <a:cubicBezTo>
                    <a:pt x="49" y="56"/>
                    <a:pt x="49" y="56"/>
                    <a:pt x="49" y="56"/>
                  </a:cubicBezTo>
                  <a:cubicBezTo>
                    <a:pt x="49" y="57"/>
                    <a:pt x="49" y="57"/>
                    <a:pt x="49" y="57"/>
                  </a:cubicBezTo>
                  <a:cubicBezTo>
                    <a:pt x="49" y="57"/>
                    <a:pt x="49" y="57"/>
                    <a:pt x="49" y="57"/>
                  </a:cubicBezTo>
                  <a:cubicBezTo>
                    <a:pt x="49" y="58"/>
                    <a:pt x="49" y="58"/>
                    <a:pt x="49" y="58"/>
                  </a:cubicBezTo>
                  <a:cubicBezTo>
                    <a:pt x="48" y="59"/>
                    <a:pt x="48" y="59"/>
                    <a:pt x="48" y="59"/>
                  </a:cubicBezTo>
                  <a:cubicBezTo>
                    <a:pt x="48" y="59"/>
                    <a:pt x="48" y="59"/>
                    <a:pt x="48" y="59"/>
                  </a:cubicBezTo>
                  <a:cubicBezTo>
                    <a:pt x="48" y="60"/>
                    <a:pt x="48" y="60"/>
                    <a:pt x="48" y="60"/>
                  </a:cubicBezTo>
                  <a:cubicBezTo>
                    <a:pt x="48" y="60"/>
                    <a:pt x="48" y="60"/>
                    <a:pt x="48" y="60"/>
                  </a:cubicBezTo>
                  <a:cubicBezTo>
                    <a:pt x="47" y="61"/>
                    <a:pt x="47" y="61"/>
                    <a:pt x="47" y="61"/>
                  </a:cubicBezTo>
                  <a:cubicBezTo>
                    <a:pt x="47" y="61"/>
                    <a:pt x="47" y="61"/>
                    <a:pt x="47" y="61"/>
                  </a:cubicBezTo>
                  <a:cubicBezTo>
                    <a:pt x="47" y="62"/>
                    <a:pt x="47" y="62"/>
                    <a:pt x="47" y="62"/>
                  </a:cubicBezTo>
                  <a:cubicBezTo>
                    <a:pt x="46" y="62"/>
                    <a:pt x="46" y="62"/>
                    <a:pt x="46" y="62"/>
                  </a:cubicBezTo>
                  <a:cubicBezTo>
                    <a:pt x="46" y="63"/>
                    <a:pt x="46" y="63"/>
                    <a:pt x="46" y="63"/>
                  </a:cubicBezTo>
                  <a:cubicBezTo>
                    <a:pt x="45" y="63"/>
                    <a:pt x="45" y="63"/>
                    <a:pt x="45" y="63"/>
                  </a:cubicBezTo>
                  <a:cubicBezTo>
                    <a:pt x="45" y="63"/>
                    <a:pt x="45" y="63"/>
                    <a:pt x="45" y="63"/>
                  </a:cubicBezTo>
                  <a:cubicBezTo>
                    <a:pt x="46" y="63"/>
                    <a:pt x="46" y="63"/>
                    <a:pt x="46" y="63"/>
                  </a:cubicBezTo>
                  <a:cubicBezTo>
                    <a:pt x="47" y="63"/>
                    <a:pt x="47" y="63"/>
                    <a:pt x="47" y="63"/>
                  </a:cubicBezTo>
                  <a:cubicBezTo>
                    <a:pt x="47" y="63"/>
                    <a:pt x="47" y="63"/>
                    <a:pt x="47" y="63"/>
                  </a:cubicBezTo>
                  <a:cubicBezTo>
                    <a:pt x="48" y="62"/>
                    <a:pt x="48" y="62"/>
                    <a:pt x="48" y="62"/>
                  </a:cubicBezTo>
                  <a:cubicBezTo>
                    <a:pt x="48" y="61"/>
                    <a:pt x="48" y="61"/>
                    <a:pt x="48" y="61"/>
                  </a:cubicBezTo>
                  <a:cubicBezTo>
                    <a:pt x="49" y="60"/>
                    <a:pt x="49" y="60"/>
                    <a:pt x="49" y="60"/>
                  </a:cubicBezTo>
                  <a:cubicBezTo>
                    <a:pt x="49" y="60"/>
                    <a:pt x="49" y="60"/>
                    <a:pt x="49" y="60"/>
                  </a:cubicBezTo>
                  <a:cubicBezTo>
                    <a:pt x="49" y="61"/>
                    <a:pt x="49" y="61"/>
                    <a:pt x="49" y="61"/>
                  </a:cubicBezTo>
                  <a:cubicBezTo>
                    <a:pt x="49" y="62"/>
                    <a:pt x="49" y="62"/>
                    <a:pt x="49" y="62"/>
                  </a:cubicBezTo>
                  <a:cubicBezTo>
                    <a:pt x="49" y="62"/>
                    <a:pt x="49" y="62"/>
                    <a:pt x="49" y="62"/>
                  </a:cubicBezTo>
                  <a:cubicBezTo>
                    <a:pt x="49" y="63"/>
                    <a:pt x="49" y="63"/>
                    <a:pt x="49" y="63"/>
                  </a:cubicBezTo>
                  <a:cubicBezTo>
                    <a:pt x="49" y="64"/>
                    <a:pt x="49" y="64"/>
                    <a:pt x="49" y="64"/>
                  </a:cubicBezTo>
                  <a:cubicBezTo>
                    <a:pt x="48" y="64"/>
                    <a:pt x="48" y="64"/>
                    <a:pt x="48" y="64"/>
                  </a:cubicBezTo>
                  <a:cubicBezTo>
                    <a:pt x="48" y="64"/>
                    <a:pt x="48" y="64"/>
                    <a:pt x="48" y="64"/>
                  </a:cubicBezTo>
                  <a:cubicBezTo>
                    <a:pt x="48" y="64"/>
                    <a:pt x="48" y="64"/>
                    <a:pt x="48" y="64"/>
                  </a:cubicBezTo>
                  <a:cubicBezTo>
                    <a:pt x="49" y="64"/>
                    <a:pt x="49" y="64"/>
                    <a:pt x="49" y="64"/>
                  </a:cubicBezTo>
                  <a:cubicBezTo>
                    <a:pt x="49" y="64"/>
                    <a:pt x="49" y="64"/>
                    <a:pt x="49" y="64"/>
                  </a:cubicBezTo>
                  <a:cubicBezTo>
                    <a:pt x="50" y="64"/>
                    <a:pt x="50" y="64"/>
                    <a:pt x="50" y="64"/>
                  </a:cubicBezTo>
                  <a:cubicBezTo>
                    <a:pt x="50" y="64"/>
                    <a:pt x="50" y="64"/>
                    <a:pt x="50" y="64"/>
                  </a:cubicBezTo>
                  <a:cubicBezTo>
                    <a:pt x="50" y="64"/>
                    <a:pt x="50" y="64"/>
                    <a:pt x="50" y="64"/>
                  </a:cubicBezTo>
                  <a:cubicBezTo>
                    <a:pt x="51" y="64"/>
                    <a:pt x="51" y="64"/>
                    <a:pt x="51" y="64"/>
                  </a:cubicBezTo>
                  <a:cubicBezTo>
                    <a:pt x="50" y="64"/>
                    <a:pt x="50" y="64"/>
                    <a:pt x="50" y="64"/>
                  </a:cubicBezTo>
                  <a:cubicBezTo>
                    <a:pt x="50" y="64"/>
                    <a:pt x="50" y="64"/>
                    <a:pt x="50" y="64"/>
                  </a:cubicBezTo>
                  <a:cubicBezTo>
                    <a:pt x="50" y="64"/>
                    <a:pt x="50" y="64"/>
                    <a:pt x="50" y="64"/>
                  </a:cubicBezTo>
                  <a:cubicBezTo>
                    <a:pt x="50" y="65"/>
                    <a:pt x="50" y="65"/>
                    <a:pt x="50" y="65"/>
                  </a:cubicBezTo>
                  <a:cubicBezTo>
                    <a:pt x="50" y="65"/>
                    <a:pt x="50" y="65"/>
                    <a:pt x="50" y="65"/>
                  </a:cubicBezTo>
                  <a:cubicBezTo>
                    <a:pt x="50" y="66"/>
                    <a:pt x="50" y="66"/>
                    <a:pt x="50" y="66"/>
                  </a:cubicBezTo>
                  <a:cubicBezTo>
                    <a:pt x="51" y="66"/>
                    <a:pt x="51" y="66"/>
                    <a:pt x="51" y="66"/>
                  </a:cubicBezTo>
                  <a:cubicBezTo>
                    <a:pt x="51" y="67"/>
                    <a:pt x="51" y="67"/>
                    <a:pt x="51" y="67"/>
                  </a:cubicBezTo>
                  <a:cubicBezTo>
                    <a:pt x="51" y="68"/>
                    <a:pt x="51" y="68"/>
                    <a:pt x="51" y="68"/>
                  </a:cubicBezTo>
                  <a:cubicBezTo>
                    <a:pt x="50" y="69"/>
                    <a:pt x="50" y="69"/>
                    <a:pt x="50" y="69"/>
                  </a:cubicBezTo>
                  <a:cubicBezTo>
                    <a:pt x="50" y="69"/>
                    <a:pt x="50" y="69"/>
                    <a:pt x="50" y="69"/>
                  </a:cubicBezTo>
                  <a:cubicBezTo>
                    <a:pt x="50" y="70"/>
                    <a:pt x="50" y="70"/>
                    <a:pt x="50" y="70"/>
                  </a:cubicBezTo>
                  <a:cubicBezTo>
                    <a:pt x="50" y="70"/>
                    <a:pt x="50" y="70"/>
                    <a:pt x="50" y="70"/>
                  </a:cubicBezTo>
                  <a:cubicBezTo>
                    <a:pt x="51" y="70"/>
                    <a:pt x="51" y="70"/>
                    <a:pt x="51" y="70"/>
                  </a:cubicBezTo>
                  <a:cubicBezTo>
                    <a:pt x="51" y="71"/>
                    <a:pt x="51" y="71"/>
                    <a:pt x="51" y="71"/>
                  </a:cubicBezTo>
                  <a:cubicBezTo>
                    <a:pt x="52" y="72"/>
                    <a:pt x="52" y="72"/>
                    <a:pt x="52" y="72"/>
                  </a:cubicBezTo>
                  <a:cubicBezTo>
                    <a:pt x="52" y="72"/>
                    <a:pt x="52" y="72"/>
                    <a:pt x="52" y="72"/>
                  </a:cubicBezTo>
                  <a:cubicBezTo>
                    <a:pt x="53" y="73"/>
                    <a:pt x="53" y="73"/>
                    <a:pt x="53" y="73"/>
                  </a:cubicBezTo>
                  <a:cubicBezTo>
                    <a:pt x="53" y="73"/>
                    <a:pt x="53" y="73"/>
                    <a:pt x="53" y="73"/>
                  </a:cubicBezTo>
                  <a:cubicBezTo>
                    <a:pt x="53" y="73"/>
                    <a:pt x="53" y="73"/>
                    <a:pt x="53" y="73"/>
                  </a:cubicBezTo>
                  <a:cubicBezTo>
                    <a:pt x="53" y="73"/>
                    <a:pt x="53" y="73"/>
                    <a:pt x="53" y="73"/>
                  </a:cubicBezTo>
                  <a:cubicBezTo>
                    <a:pt x="53" y="73"/>
                    <a:pt x="53" y="73"/>
                    <a:pt x="53" y="73"/>
                  </a:cubicBezTo>
                  <a:cubicBezTo>
                    <a:pt x="54" y="73"/>
                    <a:pt x="54" y="73"/>
                    <a:pt x="54" y="73"/>
                  </a:cubicBezTo>
                  <a:cubicBezTo>
                    <a:pt x="54" y="74"/>
                    <a:pt x="54" y="74"/>
                    <a:pt x="54" y="74"/>
                  </a:cubicBezTo>
                  <a:cubicBezTo>
                    <a:pt x="55" y="74"/>
                    <a:pt x="55" y="74"/>
                    <a:pt x="55" y="74"/>
                  </a:cubicBezTo>
                  <a:cubicBezTo>
                    <a:pt x="55" y="74"/>
                    <a:pt x="55" y="74"/>
                    <a:pt x="55" y="74"/>
                  </a:cubicBezTo>
                  <a:cubicBezTo>
                    <a:pt x="56" y="75"/>
                    <a:pt x="56" y="75"/>
                    <a:pt x="56" y="75"/>
                  </a:cubicBezTo>
                  <a:cubicBezTo>
                    <a:pt x="56" y="75"/>
                    <a:pt x="56" y="75"/>
                    <a:pt x="56" y="75"/>
                  </a:cubicBezTo>
                  <a:cubicBezTo>
                    <a:pt x="56" y="75"/>
                    <a:pt x="56" y="75"/>
                    <a:pt x="56" y="75"/>
                  </a:cubicBezTo>
                  <a:cubicBezTo>
                    <a:pt x="57" y="75"/>
                    <a:pt x="57" y="75"/>
                    <a:pt x="57" y="75"/>
                  </a:cubicBezTo>
                  <a:cubicBezTo>
                    <a:pt x="57" y="75"/>
                    <a:pt x="57" y="75"/>
                    <a:pt x="57" y="75"/>
                  </a:cubicBezTo>
                  <a:cubicBezTo>
                    <a:pt x="58" y="74"/>
                    <a:pt x="58" y="74"/>
                    <a:pt x="58" y="74"/>
                  </a:cubicBezTo>
                  <a:cubicBezTo>
                    <a:pt x="58" y="74"/>
                    <a:pt x="58" y="74"/>
                    <a:pt x="58" y="74"/>
                  </a:cubicBezTo>
                  <a:cubicBezTo>
                    <a:pt x="58" y="74"/>
                    <a:pt x="58" y="74"/>
                    <a:pt x="58" y="74"/>
                  </a:cubicBezTo>
                  <a:cubicBezTo>
                    <a:pt x="59" y="74"/>
                    <a:pt x="59" y="74"/>
                    <a:pt x="59" y="74"/>
                  </a:cubicBezTo>
                  <a:cubicBezTo>
                    <a:pt x="59" y="74"/>
                    <a:pt x="59" y="74"/>
                    <a:pt x="59" y="74"/>
                  </a:cubicBezTo>
                  <a:cubicBezTo>
                    <a:pt x="59" y="73"/>
                    <a:pt x="59" y="73"/>
                    <a:pt x="59" y="73"/>
                  </a:cubicBezTo>
                  <a:cubicBezTo>
                    <a:pt x="59" y="73"/>
                    <a:pt x="59" y="73"/>
                    <a:pt x="59" y="73"/>
                  </a:cubicBezTo>
                  <a:cubicBezTo>
                    <a:pt x="59" y="73"/>
                    <a:pt x="59" y="73"/>
                    <a:pt x="59" y="73"/>
                  </a:cubicBezTo>
                  <a:cubicBezTo>
                    <a:pt x="59" y="73"/>
                    <a:pt x="59" y="73"/>
                    <a:pt x="59" y="73"/>
                  </a:cubicBezTo>
                  <a:cubicBezTo>
                    <a:pt x="60" y="72"/>
                    <a:pt x="60" y="72"/>
                    <a:pt x="60" y="72"/>
                  </a:cubicBezTo>
                  <a:cubicBezTo>
                    <a:pt x="61" y="73"/>
                    <a:pt x="61" y="73"/>
                    <a:pt x="61" y="73"/>
                  </a:cubicBezTo>
                  <a:cubicBezTo>
                    <a:pt x="61" y="73"/>
                    <a:pt x="61" y="73"/>
                    <a:pt x="61" y="73"/>
                  </a:cubicBezTo>
                  <a:cubicBezTo>
                    <a:pt x="60" y="74"/>
                    <a:pt x="60" y="74"/>
                    <a:pt x="60" y="74"/>
                  </a:cubicBezTo>
                  <a:cubicBezTo>
                    <a:pt x="60" y="74"/>
                    <a:pt x="60" y="74"/>
                    <a:pt x="60" y="74"/>
                  </a:cubicBezTo>
                  <a:cubicBezTo>
                    <a:pt x="60" y="74"/>
                    <a:pt x="60" y="74"/>
                    <a:pt x="60" y="74"/>
                  </a:cubicBezTo>
                  <a:cubicBezTo>
                    <a:pt x="60" y="74"/>
                    <a:pt x="60" y="74"/>
                    <a:pt x="60" y="74"/>
                  </a:cubicBezTo>
                  <a:cubicBezTo>
                    <a:pt x="61" y="74"/>
                    <a:pt x="61" y="74"/>
                    <a:pt x="61" y="74"/>
                  </a:cubicBezTo>
                  <a:cubicBezTo>
                    <a:pt x="61" y="74"/>
                    <a:pt x="61" y="74"/>
                    <a:pt x="61" y="74"/>
                  </a:cubicBezTo>
                  <a:cubicBezTo>
                    <a:pt x="61" y="74"/>
                    <a:pt x="61" y="74"/>
                    <a:pt x="61" y="74"/>
                  </a:cubicBezTo>
                  <a:cubicBezTo>
                    <a:pt x="61" y="74"/>
                    <a:pt x="61" y="74"/>
                    <a:pt x="61" y="74"/>
                  </a:cubicBezTo>
                  <a:cubicBezTo>
                    <a:pt x="61" y="75"/>
                    <a:pt x="61" y="75"/>
                    <a:pt x="61" y="75"/>
                  </a:cubicBezTo>
                  <a:cubicBezTo>
                    <a:pt x="61" y="75"/>
                    <a:pt x="61" y="75"/>
                    <a:pt x="61" y="75"/>
                  </a:cubicBezTo>
                  <a:cubicBezTo>
                    <a:pt x="61" y="76"/>
                    <a:pt x="61" y="76"/>
                    <a:pt x="61" y="76"/>
                  </a:cubicBezTo>
                  <a:cubicBezTo>
                    <a:pt x="62" y="76"/>
                    <a:pt x="62" y="76"/>
                    <a:pt x="62" y="76"/>
                  </a:cubicBezTo>
                  <a:cubicBezTo>
                    <a:pt x="62" y="76"/>
                    <a:pt x="62" y="76"/>
                    <a:pt x="62" y="76"/>
                  </a:cubicBezTo>
                  <a:cubicBezTo>
                    <a:pt x="62" y="76"/>
                    <a:pt x="62" y="76"/>
                    <a:pt x="62" y="76"/>
                  </a:cubicBezTo>
                  <a:cubicBezTo>
                    <a:pt x="62" y="77"/>
                    <a:pt x="62" y="77"/>
                    <a:pt x="62" y="77"/>
                  </a:cubicBezTo>
                  <a:cubicBezTo>
                    <a:pt x="62" y="76"/>
                    <a:pt x="62" y="76"/>
                    <a:pt x="62" y="76"/>
                  </a:cubicBezTo>
                  <a:cubicBezTo>
                    <a:pt x="62" y="76"/>
                    <a:pt x="62" y="76"/>
                    <a:pt x="62" y="76"/>
                  </a:cubicBezTo>
                  <a:cubicBezTo>
                    <a:pt x="62" y="76"/>
                    <a:pt x="62" y="76"/>
                    <a:pt x="62" y="76"/>
                  </a:cubicBezTo>
                  <a:cubicBezTo>
                    <a:pt x="62" y="76"/>
                    <a:pt x="62" y="76"/>
                    <a:pt x="62" y="76"/>
                  </a:cubicBezTo>
                  <a:cubicBezTo>
                    <a:pt x="62" y="75"/>
                    <a:pt x="62" y="75"/>
                    <a:pt x="62" y="75"/>
                  </a:cubicBezTo>
                  <a:cubicBezTo>
                    <a:pt x="63" y="75"/>
                    <a:pt x="63" y="75"/>
                    <a:pt x="63" y="75"/>
                  </a:cubicBezTo>
                  <a:cubicBezTo>
                    <a:pt x="63" y="76"/>
                    <a:pt x="63" y="76"/>
                    <a:pt x="63" y="76"/>
                  </a:cubicBezTo>
                  <a:cubicBezTo>
                    <a:pt x="64" y="75"/>
                    <a:pt x="64" y="75"/>
                    <a:pt x="64" y="75"/>
                  </a:cubicBezTo>
                  <a:cubicBezTo>
                    <a:pt x="64" y="75"/>
                    <a:pt x="64" y="75"/>
                    <a:pt x="64" y="75"/>
                  </a:cubicBezTo>
                  <a:cubicBezTo>
                    <a:pt x="65" y="74"/>
                    <a:pt x="65" y="74"/>
                    <a:pt x="65" y="74"/>
                  </a:cubicBezTo>
                  <a:cubicBezTo>
                    <a:pt x="66" y="73"/>
                    <a:pt x="66" y="73"/>
                    <a:pt x="66" y="73"/>
                  </a:cubicBezTo>
                  <a:cubicBezTo>
                    <a:pt x="65" y="73"/>
                    <a:pt x="65" y="73"/>
                    <a:pt x="65" y="73"/>
                  </a:cubicBezTo>
                  <a:cubicBezTo>
                    <a:pt x="65" y="74"/>
                    <a:pt x="65" y="74"/>
                    <a:pt x="65" y="74"/>
                  </a:cubicBezTo>
                  <a:cubicBezTo>
                    <a:pt x="65" y="73"/>
                    <a:pt x="65" y="73"/>
                    <a:pt x="65" y="73"/>
                  </a:cubicBezTo>
                  <a:cubicBezTo>
                    <a:pt x="65" y="73"/>
                    <a:pt x="65" y="73"/>
                    <a:pt x="65" y="73"/>
                  </a:cubicBezTo>
                  <a:cubicBezTo>
                    <a:pt x="65" y="73"/>
                    <a:pt x="65" y="73"/>
                    <a:pt x="65" y="73"/>
                  </a:cubicBezTo>
                  <a:cubicBezTo>
                    <a:pt x="66" y="73"/>
                    <a:pt x="66" y="73"/>
                    <a:pt x="66" y="73"/>
                  </a:cubicBezTo>
                  <a:cubicBezTo>
                    <a:pt x="67" y="73"/>
                    <a:pt x="67" y="73"/>
                    <a:pt x="67" y="73"/>
                  </a:cubicBezTo>
                  <a:cubicBezTo>
                    <a:pt x="68" y="73"/>
                    <a:pt x="68" y="73"/>
                    <a:pt x="68" y="73"/>
                  </a:cubicBezTo>
                  <a:cubicBezTo>
                    <a:pt x="70" y="73"/>
                    <a:pt x="70" y="73"/>
                    <a:pt x="70" y="73"/>
                  </a:cubicBezTo>
                  <a:cubicBezTo>
                    <a:pt x="70" y="73"/>
                    <a:pt x="70" y="73"/>
                    <a:pt x="70" y="73"/>
                  </a:cubicBezTo>
                  <a:cubicBezTo>
                    <a:pt x="70" y="72"/>
                    <a:pt x="70" y="72"/>
                    <a:pt x="70" y="72"/>
                  </a:cubicBezTo>
                  <a:cubicBezTo>
                    <a:pt x="70" y="72"/>
                    <a:pt x="70" y="72"/>
                    <a:pt x="70" y="72"/>
                  </a:cubicBezTo>
                  <a:cubicBezTo>
                    <a:pt x="71" y="72"/>
                    <a:pt x="71" y="72"/>
                    <a:pt x="71" y="72"/>
                  </a:cubicBezTo>
                  <a:cubicBezTo>
                    <a:pt x="71" y="71"/>
                    <a:pt x="71" y="71"/>
                    <a:pt x="71" y="71"/>
                  </a:cubicBezTo>
                  <a:cubicBezTo>
                    <a:pt x="71" y="70"/>
                    <a:pt x="71" y="70"/>
                    <a:pt x="71" y="70"/>
                  </a:cubicBezTo>
                  <a:cubicBezTo>
                    <a:pt x="71" y="70"/>
                    <a:pt x="71" y="70"/>
                    <a:pt x="71" y="70"/>
                  </a:cubicBezTo>
                  <a:cubicBezTo>
                    <a:pt x="72" y="69"/>
                    <a:pt x="72" y="69"/>
                    <a:pt x="72" y="69"/>
                  </a:cubicBezTo>
                  <a:cubicBezTo>
                    <a:pt x="72" y="68"/>
                    <a:pt x="72" y="68"/>
                    <a:pt x="72" y="68"/>
                  </a:cubicBezTo>
                  <a:cubicBezTo>
                    <a:pt x="72" y="68"/>
                    <a:pt x="72" y="68"/>
                    <a:pt x="72" y="68"/>
                  </a:cubicBezTo>
                  <a:cubicBezTo>
                    <a:pt x="72" y="67"/>
                    <a:pt x="72" y="67"/>
                    <a:pt x="72" y="67"/>
                  </a:cubicBezTo>
                  <a:cubicBezTo>
                    <a:pt x="73" y="67"/>
                    <a:pt x="73" y="67"/>
                    <a:pt x="73" y="67"/>
                  </a:cubicBezTo>
                  <a:cubicBezTo>
                    <a:pt x="73" y="66"/>
                    <a:pt x="73" y="66"/>
                    <a:pt x="73" y="66"/>
                  </a:cubicBezTo>
                  <a:cubicBezTo>
                    <a:pt x="74" y="65"/>
                    <a:pt x="74" y="65"/>
                    <a:pt x="74" y="65"/>
                  </a:cubicBezTo>
                  <a:cubicBezTo>
                    <a:pt x="74" y="65"/>
                    <a:pt x="74" y="65"/>
                    <a:pt x="74" y="65"/>
                  </a:cubicBezTo>
                  <a:cubicBezTo>
                    <a:pt x="74" y="64"/>
                    <a:pt x="74" y="64"/>
                    <a:pt x="74" y="64"/>
                  </a:cubicBezTo>
                  <a:cubicBezTo>
                    <a:pt x="75" y="63"/>
                    <a:pt x="75" y="63"/>
                    <a:pt x="75" y="63"/>
                  </a:cubicBezTo>
                  <a:cubicBezTo>
                    <a:pt x="75" y="62"/>
                    <a:pt x="75" y="62"/>
                    <a:pt x="75" y="62"/>
                  </a:cubicBezTo>
                  <a:cubicBezTo>
                    <a:pt x="76" y="62"/>
                    <a:pt x="76" y="62"/>
                    <a:pt x="76" y="62"/>
                  </a:cubicBezTo>
                  <a:cubicBezTo>
                    <a:pt x="76" y="61"/>
                    <a:pt x="76" y="61"/>
                    <a:pt x="76" y="61"/>
                  </a:cubicBezTo>
                  <a:cubicBezTo>
                    <a:pt x="76" y="61"/>
                    <a:pt x="76" y="61"/>
                    <a:pt x="76" y="61"/>
                  </a:cubicBezTo>
                  <a:cubicBezTo>
                    <a:pt x="76" y="60"/>
                    <a:pt x="76" y="60"/>
                    <a:pt x="76" y="60"/>
                  </a:cubicBezTo>
                  <a:cubicBezTo>
                    <a:pt x="76" y="60"/>
                    <a:pt x="76" y="60"/>
                    <a:pt x="76" y="60"/>
                  </a:cubicBezTo>
                  <a:cubicBezTo>
                    <a:pt x="77" y="60"/>
                    <a:pt x="77" y="60"/>
                    <a:pt x="77" y="60"/>
                  </a:cubicBezTo>
                  <a:cubicBezTo>
                    <a:pt x="77" y="59"/>
                    <a:pt x="77" y="59"/>
                    <a:pt x="77" y="59"/>
                  </a:cubicBezTo>
                  <a:cubicBezTo>
                    <a:pt x="78" y="59"/>
                    <a:pt x="78" y="59"/>
                    <a:pt x="78" y="59"/>
                  </a:cubicBezTo>
                  <a:cubicBezTo>
                    <a:pt x="78" y="58"/>
                    <a:pt x="78" y="58"/>
                    <a:pt x="78" y="58"/>
                  </a:cubicBezTo>
                  <a:cubicBezTo>
                    <a:pt x="78" y="58"/>
                    <a:pt x="78" y="58"/>
                    <a:pt x="78" y="58"/>
                  </a:cubicBezTo>
                  <a:cubicBezTo>
                    <a:pt x="79" y="58"/>
                    <a:pt x="79" y="58"/>
                    <a:pt x="79" y="58"/>
                  </a:cubicBezTo>
                  <a:cubicBezTo>
                    <a:pt x="78" y="58"/>
                    <a:pt x="78" y="58"/>
                    <a:pt x="78" y="58"/>
                  </a:cubicBezTo>
                  <a:cubicBezTo>
                    <a:pt x="78" y="57"/>
                    <a:pt x="78" y="57"/>
                    <a:pt x="78" y="57"/>
                  </a:cubicBezTo>
                  <a:cubicBezTo>
                    <a:pt x="79" y="57"/>
                    <a:pt x="79" y="57"/>
                    <a:pt x="79" y="57"/>
                  </a:cubicBezTo>
                  <a:cubicBezTo>
                    <a:pt x="80" y="57"/>
                    <a:pt x="80" y="57"/>
                    <a:pt x="80" y="57"/>
                  </a:cubicBezTo>
                  <a:cubicBezTo>
                    <a:pt x="80" y="56"/>
                    <a:pt x="80" y="56"/>
                    <a:pt x="80" y="56"/>
                  </a:cubicBezTo>
                  <a:cubicBezTo>
                    <a:pt x="80" y="56"/>
                    <a:pt x="80" y="56"/>
                    <a:pt x="80" y="56"/>
                  </a:cubicBezTo>
                  <a:cubicBezTo>
                    <a:pt x="80" y="56"/>
                    <a:pt x="80" y="56"/>
                    <a:pt x="80" y="56"/>
                  </a:cubicBezTo>
                  <a:cubicBezTo>
                    <a:pt x="81" y="55"/>
                    <a:pt x="81" y="55"/>
                    <a:pt x="81" y="55"/>
                  </a:cubicBezTo>
                  <a:cubicBezTo>
                    <a:pt x="81" y="55"/>
                    <a:pt x="81" y="55"/>
                    <a:pt x="81" y="55"/>
                  </a:cubicBezTo>
                  <a:cubicBezTo>
                    <a:pt x="81" y="55"/>
                    <a:pt x="81" y="55"/>
                    <a:pt x="81" y="55"/>
                  </a:cubicBezTo>
                  <a:cubicBezTo>
                    <a:pt x="82" y="54"/>
                    <a:pt x="82" y="54"/>
                    <a:pt x="82" y="54"/>
                  </a:cubicBezTo>
                  <a:cubicBezTo>
                    <a:pt x="81" y="53"/>
                    <a:pt x="81" y="53"/>
                    <a:pt x="81" y="53"/>
                  </a:cubicBezTo>
                  <a:cubicBezTo>
                    <a:pt x="82" y="53"/>
                    <a:pt x="82" y="53"/>
                    <a:pt x="82" y="53"/>
                  </a:cubicBezTo>
                  <a:cubicBezTo>
                    <a:pt x="82" y="53"/>
                    <a:pt x="82" y="53"/>
                    <a:pt x="82" y="53"/>
                  </a:cubicBezTo>
                  <a:cubicBezTo>
                    <a:pt x="82" y="52"/>
                    <a:pt x="82" y="52"/>
                    <a:pt x="82" y="52"/>
                  </a:cubicBezTo>
                  <a:cubicBezTo>
                    <a:pt x="82" y="51"/>
                    <a:pt x="82" y="51"/>
                    <a:pt x="82" y="51"/>
                  </a:cubicBezTo>
                  <a:cubicBezTo>
                    <a:pt x="82" y="50"/>
                    <a:pt x="82" y="50"/>
                    <a:pt x="82" y="50"/>
                  </a:cubicBezTo>
                  <a:cubicBezTo>
                    <a:pt x="83" y="49"/>
                    <a:pt x="83" y="49"/>
                    <a:pt x="83" y="49"/>
                  </a:cubicBezTo>
                  <a:cubicBezTo>
                    <a:pt x="83" y="48"/>
                    <a:pt x="83" y="48"/>
                    <a:pt x="83" y="48"/>
                  </a:cubicBezTo>
                  <a:cubicBezTo>
                    <a:pt x="83" y="47"/>
                    <a:pt x="83" y="47"/>
                    <a:pt x="83" y="47"/>
                  </a:cubicBezTo>
                  <a:cubicBezTo>
                    <a:pt x="84" y="47"/>
                    <a:pt x="84" y="47"/>
                    <a:pt x="84" y="47"/>
                  </a:cubicBezTo>
                  <a:cubicBezTo>
                    <a:pt x="84" y="46"/>
                    <a:pt x="84" y="46"/>
                    <a:pt x="84" y="46"/>
                  </a:cubicBezTo>
                  <a:cubicBezTo>
                    <a:pt x="84" y="46"/>
                    <a:pt x="84" y="46"/>
                    <a:pt x="84" y="46"/>
                  </a:cubicBezTo>
                  <a:cubicBezTo>
                    <a:pt x="84" y="45"/>
                    <a:pt x="84" y="45"/>
                    <a:pt x="84" y="45"/>
                  </a:cubicBezTo>
                  <a:cubicBezTo>
                    <a:pt x="84" y="44"/>
                    <a:pt x="84" y="44"/>
                    <a:pt x="84" y="44"/>
                  </a:cubicBezTo>
                  <a:cubicBezTo>
                    <a:pt x="84" y="44"/>
                    <a:pt x="84" y="44"/>
                    <a:pt x="84" y="44"/>
                  </a:cubicBezTo>
                  <a:cubicBezTo>
                    <a:pt x="84" y="43"/>
                    <a:pt x="84" y="43"/>
                    <a:pt x="84" y="43"/>
                  </a:cubicBezTo>
                  <a:cubicBezTo>
                    <a:pt x="84" y="43"/>
                    <a:pt x="84" y="43"/>
                    <a:pt x="84" y="43"/>
                  </a:cubicBezTo>
                  <a:cubicBezTo>
                    <a:pt x="84" y="42"/>
                    <a:pt x="84" y="42"/>
                    <a:pt x="84" y="42"/>
                  </a:cubicBezTo>
                  <a:cubicBezTo>
                    <a:pt x="84" y="42"/>
                    <a:pt x="84" y="42"/>
                    <a:pt x="84" y="42"/>
                  </a:cubicBezTo>
                  <a:cubicBezTo>
                    <a:pt x="84" y="42"/>
                    <a:pt x="84" y="42"/>
                    <a:pt x="84" y="42"/>
                  </a:cubicBezTo>
                  <a:cubicBezTo>
                    <a:pt x="84" y="41"/>
                    <a:pt x="84" y="41"/>
                    <a:pt x="84" y="41"/>
                  </a:cubicBezTo>
                  <a:cubicBezTo>
                    <a:pt x="84" y="41"/>
                    <a:pt x="84" y="41"/>
                    <a:pt x="84" y="41"/>
                  </a:cubicBezTo>
                  <a:cubicBezTo>
                    <a:pt x="84" y="40"/>
                    <a:pt x="84" y="40"/>
                    <a:pt x="84" y="40"/>
                  </a:cubicBezTo>
                  <a:cubicBezTo>
                    <a:pt x="84" y="39"/>
                    <a:pt x="84" y="39"/>
                    <a:pt x="84" y="39"/>
                  </a:cubicBezTo>
                  <a:cubicBezTo>
                    <a:pt x="84" y="39"/>
                    <a:pt x="84" y="39"/>
                    <a:pt x="84" y="39"/>
                  </a:cubicBezTo>
                  <a:cubicBezTo>
                    <a:pt x="84" y="38"/>
                    <a:pt x="84" y="38"/>
                    <a:pt x="84" y="38"/>
                  </a:cubicBezTo>
                  <a:cubicBezTo>
                    <a:pt x="84" y="38"/>
                    <a:pt x="84" y="38"/>
                    <a:pt x="84" y="38"/>
                  </a:cubicBezTo>
                  <a:cubicBezTo>
                    <a:pt x="84" y="38"/>
                    <a:pt x="84" y="38"/>
                    <a:pt x="84" y="38"/>
                  </a:cubicBezTo>
                  <a:cubicBezTo>
                    <a:pt x="84" y="37"/>
                    <a:pt x="84" y="37"/>
                    <a:pt x="84" y="37"/>
                  </a:cubicBezTo>
                  <a:cubicBezTo>
                    <a:pt x="84" y="37"/>
                    <a:pt x="84" y="37"/>
                    <a:pt x="84" y="37"/>
                  </a:cubicBezTo>
                  <a:cubicBezTo>
                    <a:pt x="84" y="37"/>
                    <a:pt x="84" y="37"/>
                    <a:pt x="84" y="37"/>
                  </a:cubicBezTo>
                  <a:cubicBezTo>
                    <a:pt x="84" y="36"/>
                    <a:pt x="84" y="36"/>
                    <a:pt x="84" y="36"/>
                  </a:cubicBezTo>
                  <a:cubicBezTo>
                    <a:pt x="83" y="36"/>
                    <a:pt x="83" y="36"/>
                    <a:pt x="83" y="36"/>
                  </a:cubicBezTo>
                  <a:cubicBezTo>
                    <a:pt x="83" y="35"/>
                    <a:pt x="83" y="35"/>
                    <a:pt x="83" y="35"/>
                  </a:cubicBezTo>
                  <a:cubicBezTo>
                    <a:pt x="83" y="34"/>
                    <a:pt x="83" y="34"/>
                    <a:pt x="83" y="34"/>
                  </a:cubicBezTo>
                  <a:cubicBezTo>
                    <a:pt x="82" y="34"/>
                    <a:pt x="82" y="34"/>
                    <a:pt x="82" y="34"/>
                  </a:cubicBezTo>
                  <a:cubicBezTo>
                    <a:pt x="82" y="34"/>
                    <a:pt x="82" y="34"/>
                    <a:pt x="82" y="34"/>
                  </a:cubicBezTo>
                  <a:cubicBezTo>
                    <a:pt x="82" y="34"/>
                    <a:pt x="82" y="34"/>
                    <a:pt x="82" y="34"/>
                  </a:cubicBezTo>
                  <a:cubicBezTo>
                    <a:pt x="82" y="34"/>
                    <a:pt x="82" y="34"/>
                    <a:pt x="82" y="34"/>
                  </a:cubicBezTo>
                  <a:cubicBezTo>
                    <a:pt x="81" y="33"/>
                    <a:pt x="81" y="33"/>
                    <a:pt x="81" y="33"/>
                  </a:cubicBezTo>
                  <a:cubicBezTo>
                    <a:pt x="81" y="33"/>
                    <a:pt x="81" y="33"/>
                    <a:pt x="81" y="33"/>
                  </a:cubicBezTo>
                  <a:cubicBezTo>
                    <a:pt x="81" y="33"/>
                    <a:pt x="81" y="33"/>
                    <a:pt x="81" y="33"/>
                  </a:cubicBezTo>
                  <a:cubicBezTo>
                    <a:pt x="81" y="32"/>
                    <a:pt x="81" y="32"/>
                    <a:pt x="81" y="32"/>
                  </a:cubicBezTo>
                  <a:cubicBezTo>
                    <a:pt x="80" y="32"/>
                    <a:pt x="80" y="32"/>
                    <a:pt x="80" y="32"/>
                  </a:cubicBezTo>
                  <a:cubicBezTo>
                    <a:pt x="81" y="32"/>
                    <a:pt x="81" y="32"/>
                    <a:pt x="81" y="32"/>
                  </a:cubicBezTo>
                  <a:cubicBezTo>
                    <a:pt x="80" y="31"/>
                    <a:pt x="80" y="31"/>
                    <a:pt x="80" y="31"/>
                  </a:cubicBezTo>
                  <a:cubicBezTo>
                    <a:pt x="81" y="31"/>
                    <a:pt x="81" y="31"/>
                    <a:pt x="81" y="31"/>
                  </a:cubicBezTo>
                  <a:cubicBezTo>
                    <a:pt x="81" y="30"/>
                    <a:pt x="81" y="30"/>
                    <a:pt x="81" y="30"/>
                  </a:cubicBezTo>
                  <a:cubicBezTo>
                    <a:pt x="81" y="30"/>
                    <a:pt x="81" y="30"/>
                    <a:pt x="81" y="30"/>
                  </a:cubicBezTo>
                  <a:cubicBezTo>
                    <a:pt x="81" y="30"/>
                    <a:pt x="81" y="30"/>
                    <a:pt x="81" y="30"/>
                  </a:cubicBezTo>
                  <a:cubicBezTo>
                    <a:pt x="80" y="29"/>
                    <a:pt x="80" y="29"/>
                    <a:pt x="80" y="29"/>
                  </a:cubicBezTo>
                  <a:cubicBezTo>
                    <a:pt x="80" y="30"/>
                    <a:pt x="80" y="30"/>
                    <a:pt x="80" y="30"/>
                  </a:cubicBezTo>
                  <a:cubicBezTo>
                    <a:pt x="80" y="30"/>
                    <a:pt x="80" y="30"/>
                    <a:pt x="80" y="30"/>
                  </a:cubicBezTo>
                  <a:cubicBezTo>
                    <a:pt x="80" y="30"/>
                    <a:pt x="80" y="30"/>
                    <a:pt x="80" y="30"/>
                  </a:cubicBezTo>
                  <a:cubicBezTo>
                    <a:pt x="79" y="29"/>
                    <a:pt x="79" y="29"/>
                    <a:pt x="79" y="29"/>
                  </a:cubicBezTo>
                  <a:cubicBezTo>
                    <a:pt x="79" y="29"/>
                    <a:pt x="79" y="29"/>
                    <a:pt x="79" y="29"/>
                  </a:cubicBezTo>
                  <a:cubicBezTo>
                    <a:pt x="79" y="29"/>
                    <a:pt x="79" y="29"/>
                    <a:pt x="79" y="29"/>
                  </a:cubicBezTo>
                  <a:cubicBezTo>
                    <a:pt x="79" y="29"/>
                    <a:pt x="79" y="29"/>
                    <a:pt x="79" y="29"/>
                  </a:cubicBezTo>
                  <a:cubicBezTo>
                    <a:pt x="79" y="29"/>
                    <a:pt x="79" y="29"/>
                    <a:pt x="79" y="29"/>
                  </a:cubicBezTo>
                  <a:cubicBezTo>
                    <a:pt x="79" y="30"/>
                    <a:pt x="79" y="30"/>
                    <a:pt x="79" y="30"/>
                  </a:cubicBezTo>
                  <a:cubicBezTo>
                    <a:pt x="79" y="29"/>
                    <a:pt x="79" y="29"/>
                    <a:pt x="79" y="29"/>
                  </a:cubicBezTo>
                  <a:cubicBezTo>
                    <a:pt x="78" y="30"/>
                    <a:pt x="78" y="30"/>
                    <a:pt x="78" y="30"/>
                  </a:cubicBezTo>
                  <a:cubicBezTo>
                    <a:pt x="78" y="29"/>
                    <a:pt x="78" y="29"/>
                    <a:pt x="78" y="29"/>
                  </a:cubicBezTo>
                  <a:cubicBezTo>
                    <a:pt x="78" y="29"/>
                    <a:pt x="78" y="29"/>
                    <a:pt x="78" y="29"/>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8" y="27"/>
                    <a:pt x="78" y="27"/>
                    <a:pt x="78" y="27"/>
                  </a:cubicBezTo>
                  <a:cubicBezTo>
                    <a:pt x="78" y="26"/>
                    <a:pt x="78" y="26"/>
                    <a:pt x="78" y="26"/>
                  </a:cubicBezTo>
                  <a:cubicBezTo>
                    <a:pt x="77" y="26"/>
                    <a:pt x="77" y="26"/>
                    <a:pt x="77" y="26"/>
                  </a:cubicBezTo>
                  <a:cubicBezTo>
                    <a:pt x="77" y="25"/>
                    <a:pt x="77" y="25"/>
                    <a:pt x="77" y="25"/>
                  </a:cubicBezTo>
                  <a:cubicBezTo>
                    <a:pt x="77" y="25"/>
                    <a:pt x="77" y="25"/>
                    <a:pt x="77" y="25"/>
                  </a:cubicBezTo>
                  <a:cubicBezTo>
                    <a:pt x="77" y="25"/>
                    <a:pt x="77" y="25"/>
                    <a:pt x="77" y="25"/>
                  </a:cubicBezTo>
                  <a:cubicBezTo>
                    <a:pt x="77" y="24"/>
                    <a:pt x="77" y="24"/>
                    <a:pt x="77" y="24"/>
                  </a:cubicBezTo>
                  <a:cubicBezTo>
                    <a:pt x="77" y="24"/>
                    <a:pt x="77" y="24"/>
                    <a:pt x="77" y="24"/>
                  </a:cubicBezTo>
                  <a:cubicBezTo>
                    <a:pt x="77" y="24"/>
                    <a:pt x="77" y="24"/>
                    <a:pt x="77" y="24"/>
                  </a:cubicBezTo>
                  <a:cubicBezTo>
                    <a:pt x="76" y="24"/>
                    <a:pt x="76" y="24"/>
                    <a:pt x="76" y="24"/>
                  </a:cubicBezTo>
                  <a:cubicBezTo>
                    <a:pt x="76" y="23"/>
                    <a:pt x="76" y="23"/>
                    <a:pt x="76" y="23"/>
                  </a:cubicBezTo>
                  <a:cubicBezTo>
                    <a:pt x="76" y="23"/>
                    <a:pt x="76" y="23"/>
                    <a:pt x="76" y="23"/>
                  </a:cubicBezTo>
                  <a:cubicBezTo>
                    <a:pt x="75" y="23"/>
                    <a:pt x="75" y="23"/>
                    <a:pt x="75" y="23"/>
                  </a:cubicBezTo>
                  <a:cubicBezTo>
                    <a:pt x="75" y="23"/>
                    <a:pt x="75" y="23"/>
                    <a:pt x="75" y="23"/>
                  </a:cubicBezTo>
                  <a:cubicBezTo>
                    <a:pt x="75" y="23"/>
                    <a:pt x="75" y="23"/>
                    <a:pt x="75" y="23"/>
                  </a:cubicBezTo>
                  <a:cubicBezTo>
                    <a:pt x="75" y="23"/>
                    <a:pt x="75" y="23"/>
                    <a:pt x="75" y="23"/>
                  </a:cubicBezTo>
                  <a:cubicBezTo>
                    <a:pt x="74" y="23"/>
                    <a:pt x="74" y="23"/>
                    <a:pt x="74" y="23"/>
                  </a:cubicBezTo>
                  <a:cubicBezTo>
                    <a:pt x="74" y="23"/>
                    <a:pt x="74" y="23"/>
                    <a:pt x="74" y="23"/>
                  </a:cubicBezTo>
                  <a:cubicBezTo>
                    <a:pt x="75" y="22"/>
                    <a:pt x="75" y="22"/>
                    <a:pt x="75" y="22"/>
                  </a:cubicBezTo>
                  <a:cubicBezTo>
                    <a:pt x="75" y="22"/>
                    <a:pt x="75" y="22"/>
                    <a:pt x="75" y="22"/>
                  </a:cubicBezTo>
                  <a:cubicBezTo>
                    <a:pt x="75" y="22"/>
                    <a:pt x="75" y="22"/>
                    <a:pt x="75" y="22"/>
                  </a:cubicBezTo>
                  <a:cubicBezTo>
                    <a:pt x="74" y="22"/>
                    <a:pt x="74" y="22"/>
                    <a:pt x="74" y="22"/>
                  </a:cubicBezTo>
                  <a:cubicBezTo>
                    <a:pt x="74" y="22"/>
                    <a:pt x="74" y="22"/>
                    <a:pt x="74" y="22"/>
                  </a:cubicBezTo>
                  <a:cubicBezTo>
                    <a:pt x="74" y="22"/>
                    <a:pt x="74" y="22"/>
                    <a:pt x="74" y="22"/>
                  </a:cubicBezTo>
                  <a:cubicBezTo>
                    <a:pt x="74" y="22"/>
                    <a:pt x="74" y="22"/>
                    <a:pt x="74" y="22"/>
                  </a:cubicBezTo>
                  <a:cubicBezTo>
                    <a:pt x="73" y="21"/>
                    <a:pt x="73" y="21"/>
                    <a:pt x="73" y="21"/>
                  </a:cubicBezTo>
                  <a:cubicBezTo>
                    <a:pt x="72" y="20"/>
                    <a:pt x="72" y="20"/>
                    <a:pt x="72" y="20"/>
                  </a:cubicBezTo>
                  <a:cubicBezTo>
                    <a:pt x="72" y="20"/>
                    <a:pt x="72" y="20"/>
                    <a:pt x="72" y="20"/>
                  </a:cubicBezTo>
                  <a:cubicBezTo>
                    <a:pt x="72" y="19"/>
                    <a:pt x="72" y="19"/>
                    <a:pt x="72" y="19"/>
                  </a:cubicBezTo>
                  <a:cubicBezTo>
                    <a:pt x="72" y="19"/>
                    <a:pt x="72" y="19"/>
                    <a:pt x="72" y="19"/>
                  </a:cubicBezTo>
                  <a:cubicBezTo>
                    <a:pt x="72" y="19"/>
                    <a:pt x="72" y="19"/>
                    <a:pt x="72" y="19"/>
                  </a:cubicBezTo>
                  <a:cubicBezTo>
                    <a:pt x="72" y="18"/>
                    <a:pt x="72" y="18"/>
                    <a:pt x="72" y="18"/>
                  </a:cubicBezTo>
                  <a:cubicBezTo>
                    <a:pt x="72" y="17"/>
                    <a:pt x="72" y="17"/>
                    <a:pt x="72" y="17"/>
                  </a:cubicBezTo>
                  <a:cubicBezTo>
                    <a:pt x="72" y="16"/>
                    <a:pt x="72" y="16"/>
                    <a:pt x="72" y="16"/>
                  </a:cubicBezTo>
                  <a:cubicBezTo>
                    <a:pt x="72" y="16"/>
                    <a:pt x="72" y="16"/>
                    <a:pt x="72" y="16"/>
                  </a:cubicBezTo>
                  <a:cubicBezTo>
                    <a:pt x="72" y="16"/>
                    <a:pt x="72" y="16"/>
                    <a:pt x="72" y="16"/>
                  </a:cubicBezTo>
                  <a:cubicBezTo>
                    <a:pt x="72" y="16"/>
                    <a:pt x="72" y="16"/>
                    <a:pt x="72" y="16"/>
                  </a:cubicBezTo>
                  <a:cubicBezTo>
                    <a:pt x="71" y="15"/>
                    <a:pt x="71" y="15"/>
                    <a:pt x="71" y="15"/>
                  </a:cubicBezTo>
                  <a:cubicBezTo>
                    <a:pt x="71" y="14"/>
                    <a:pt x="71" y="14"/>
                    <a:pt x="71" y="14"/>
                  </a:cubicBezTo>
                  <a:cubicBezTo>
                    <a:pt x="71" y="14"/>
                    <a:pt x="71" y="14"/>
                    <a:pt x="71" y="14"/>
                  </a:cubicBezTo>
                  <a:cubicBezTo>
                    <a:pt x="71" y="14"/>
                    <a:pt x="71" y="14"/>
                    <a:pt x="71" y="14"/>
                  </a:cubicBezTo>
                  <a:cubicBezTo>
                    <a:pt x="71" y="13"/>
                    <a:pt x="71" y="13"/>
                    <a:pt x="71" y="13"/>
                  </a:cubicBezTo>
                  <a:cubicBezTo>
                    <a:pt x="71" y="12"/>
                    <a:pt x="71" y="12"/>
                    <a:pt x="71" y="12"/>
                  </a:cubicBezTo>
                  <a:cubicBezTo>
                    <a:pt x="71" y="12"/>
                    <a:pt x="71" y="12"/>
                    <a:pt x="71" y="12"/>
                  </a:cubicBezTo>
                  <a:cubicBezTo>
                    <a:pt x="71" y="11"/>
                    <a:pt x="71" y="11"/>
                    <a:pt x="71" y="11"/>
                  </a:cubicBezTo>
                  <a:cubicBezTo>
                    <a:pt x="71" y="11"/>
                    <a:pt x="71" y="11"/>
                    <a:pt x="71" y="11"/>
                  </a:cubicBezTo>
                  <a:cubicBezTo>
                    <a:pt x="71" y="11"/>
                    <a:pt x="71" y="11"/>
                    <a:pt x="71" y="11"/>
                  </a:cubicBezTo>
                  <a:cubicBezTo>
                    <a:pt x="71" y="10"/>
                    <a:pt x="71" y="10"/>
                    <a:pt x="71" y="10"/>
                  </a:cubicBezTo>
                  <a:cubicBezTo>
                    <a:pt x="70" y="10"/>
                    <a:pt x="70" y="10"/>
                    <a:pt x="70" y="10"/>
                  </a:cubicBezTo>
                  <a:cubicBezTo>
                    <a:pt x="70" y="10"/>
                    <a:pt x="70" y="10"/>
                    <a:pt x="70" y="10"/>
                  </a:cubicBezTo>
                  <a:cubicBezTo>
                    <a:pt x="70" y="9"/>
                    <a:pt x="70" y="9"/>
                    <a:pt x="70" y="9"/>
                  </a:cubicBezTo>
                  <a:cubicBezTo>
                    <a:pt x="69" y="10"/>
                    <a:pt x="69" y="10"/>
                    <a:pt x="69" y="10"/>
                  </a:cubicBezTo>
                  <a:cubicBezTo>
                    <a:pt x="69" y="10"/>
                    <a:pt x="69" y="10"/>
                    <a:pt x="69" y="10"/>
                  </a:cubicBezTo>
                  <a:cubicBezTo>
                    <a:pt x="69" y="10"/>
                    <a:pt x="69" y="10"/>
                    <a:pt x="69" y="10"/>
                  </a:cubicBezTo>
                  <a:cubicBezTo>
                    <a:pt x="69" y="10"/>
                    <a:pt x="69" y="10"/>
                    <a:pt x="69" y="10"/>
                  </a:cubicBezTo>
                  <a:cubicBezTo>
                    <a:pt x="68" y="9"/>
                    <a:pt x="68" y="9"/>
                    <a:pt x="68" y="9"/>
                  </a:cubicBezTo>
                  <a:cubicBezTo>
                    <a:pt x="68" y="9"/>
                    <a:pt x="68" y="9"/>
                    <a:pt x="68" y="9"/>
                  </a:cubicBezTo>
                  <a:cubicBezTo>
                    <a:pt x="68" y="8"/>
                    <a:pt x="68" y="8"/>
                    <a:pt x="68" y="8"/>
                  </a:cubicBezTo>
                  <a:cubicBezTo>
                    <a:pt x="68" y="8"/>
                    <a:pt x="68" y="8"/>
                    <a:pt x="68" y="8"/>
                  </a:cubicBezTo>
                  <a:cubicBezTo>
                    <a:pt x="68" y="7"/>
                    <a:pt x="68" y="7"/>
                    <a:pt x="68" y="7"/>
                  </a:cubicBezTo>
                  <a:cubicBezTo>
                    <a:pt x="68" y="7"/>
                    <a:pt x="68" y="7"/>
                    <a:pt x="68" y="7"/>
                  </a:cubicBezTo>
                  <a:cubicBezTo>
                    <a:pt x="68" y="6"/>
                    <a:pt x="68" y="6"/>
                    <a:pt x="68" y="6"/>
                  </a:cubicBezTo>
                  <a:cubicBezTo>
                    <a:pt x="68" y="6"/>
                    <a:pt x="68" y="6"/>
                    <a:pt x="68" y="6"/>
                  </a:cubicBezTo>
                  <a:cubicBezTo>
                    <a:pt x="67" y="6"/>
                    <a:pt x="67" y="6"/>
                    <a:pt x="67" y="6"/>
                  </a:cubicBezTo>
                  <a:cubicBezTo>
                    <a:pt x="67" y="5"/>
                    <a:pt x="67" y="5"/>
                    <a:pt x="67" y="5"/>
                  </a:cubicBezTo>
                  <a:cubicBezTo>
                    <a:pt x="67" y="5"/>
                    <a:pt x="67" y="5"/>
                    <a:pt x="67" y="5"/>
                  </a:cubicBezTo>
                  <a:cubicBezTo>
                    <a:pt x="67" y="5"/>
                    <a:pt x="67" y="5"/>
                    <a:pt x="67" y="5"/>
                  </a:cubicBezTo>
                  <a:cubicBezTo>
                    <a:pt x="68" y="4"/>
                    <a:pt x="68" y="4"/>
                    <a:pt x="68" y="4"/>
                  </a:cubicBezTo>
                  <a:cubicBezTo>
                    <a:pt x="67" y="4"/>
                    <a:pt x="67" y="4"/>
                    <a:pt x="67" y="4"/>
                  </a:cubicBezTo>
                  <a:cubicBezTo>
                    <a:pt x="67" y="4"/>
                    <a:pt x="67" y="4"/>
                    <a:pt x="67" y="4"/>
                  </a:cubicBezTo>
                  <a:cubicBezTo>
                    <a:pt x="67" y="4"/>
                    <a:pt x="67" y="4"/>
                    <a:pt x="67" y="4"/>
                  </a:cubicBezTo>
                  <a:cubicBezTo>
                    <a:pt x="67" y="3"/>
                    <a:pt x="67" y="3"/>
                    <a:pt x="67" y="3"/>
                  </a:cubicBezTo>
                  <a:cubicBezTo>
                    <a:pt x="67" y="3"/>
                    <a:pt x="67" y="3"/>
                    <a:pt x="67" y="3"/>
                  </a:cubicBezTo>
                  <a:cubicBezTo>
                    <a:pt x="67" y="2"/>
                    <a:pt x="67" y="2"/>
                    <a:pt x="67" y="2"/>
                  </a:cubicBezTo>
                  <a:cubicBezTo>
                    <a:pt x="66" y="2"/>
                    <a:pt x="66" y="2"/>
                    <a:pt x="66" y="2"/>
                  </a:cubicBezTo>
                  <a:cubicBezTo>
                    <a:pt x="66" y="2"/>
                    <a:pt x="66" y="2"/>
                    <a:pt x="66" y="2"/>
                  </a:cubicBezTo>
                  <a:cubicBezTo>
                    <a:pt x="66" y="2"/>
                    <a:pt x="66" y="2"/>
                    <a:pt x="66" y="2"/>
                  </a:cubicBezTo>
                  <a:cubicBezTo>
                    <a:pt x="65" y="2"/>
                    <a:pt x="65" y="2"/>
                    <a:pt x="65" y="2"/>
                  </a:cubicBezTo>
                  <a:cubicBezTo>
                    <a:pt x="65" y="3"/>
                    <a:pt x="65" y="3"/>
                    <a:pt x="65" y="3"/>
                  </a:cubicBezTo>
                  <a:cubicBezTo>
                    <a:pt x="65" y="4"/>
                    <a:pt x="65" y="4"/>
                    <a:pt x="65" y="4"/>
                  </a:cubicBezTo>
                  <a:cubicBezTo>
                    <a:pt x="65" y="4"/>
                    <a:pt x="65" y="4"/>
                    <a:pt x="65" y="4"/>
                  </a:cubicBezTo>
                  <a:cubicBezTo>
                    <a:pt x="65" y="4"/>
                    <a:pt x="65" y="4"/>
                    <a:pt x="65" y="4"/>
                  </a:cubicBezTo>
                  <a:cubicBezTo>
                    <a:pt x="65" y="4"/>
                    <a:pt x="65" y="4"/>
                    <a:pt x="65" y="4"/>
                  </a:cubicBezTo>
                  <a:cubicBezTo>
                    <a:pt x="65" y="5"/>
                    <a:pt x="65" y="5"/>
                    <a:pt x="65" y="5"/>
                  </a:cubicBezTo>
                  <a:cubicBezTo>
                    <a:pt x="64" y="5"/>
                    <a:pt x="64" y="5"/>
                    <a:pt x="64" y="5"/>
                  </a:cubicBezTo>
                  <a:cubicBezTo>
                    <a:pt x="64" y="6"/>
                    <a:pt x="64" y="6"/>
                    <a:pt x="64" y="6"/>
                  </a:cubicBezTo>
                  <a:cubicBezTo>
                    <a:pt x="65" y="6"/>
                    <a:pt x="65" y="6"/>
                    <a:pt x="65" y="6"/>
                  </a:cubicBezTo>
                  <a:cubicBezTo>
                    <a:pt x="65" y="6"/>
                    <a:pt x="65" y="6"/>
                    <a:pt x="65" y="6"/>
                  </a:cubicBezTo>
                  <a:cubicBezTo>
                    <a:pt x="64" y="6"/>
                    <a:pt x="64" y="6"/>
                    <a:pt x="64" y="6"/>
                  </a:cubicBezTo>
                  <a:cubicBezTo>
                    <a:pt x="64" y="7"/>
                    <a:pt x="64" y="7"/>
                    <a:pt x="64" y="7"/>
                  </a:cubicBezTo>
                  <a:cubicBezTo>
                    <a:pt x="64" y="7"/>
                    <a:pt x="64" y="7"/>
                    <a:pt x="64" y="7"/>
                  </a:cubicBezTo>
                  <a:cubicBezTo>
                    <a:pt x="64" y="8"/>
                    <a:pt x="64" y="8"/>
                    <a:pt x="64" y="8"/>
                  </a:cubicBezTo>
                  <a:cubicBezTo>
                    <a:pt x="64" y="8"/>
                    <a:pt x="64" y="8"/>
                    <a:pt x="64" y="8"/>
                  </a:cubicBezTo>
                  <a:cubicBezTo>
                    <a:pt x="64" y="8"/>
                    <a:pt x="64" y="8"/>
                    <a:pt x="64" y="8"/>
                  </a:cubicBezTo>
                  <a:cubicBezTo>
                    <a:pt x="64" y="8"/>
                    <a:pt x="64" y="8"/>
                    <a:pt x="64" y="8"/>
                  </a:cubicBezTo>
                  <a:cubicBezTo>
                    <a:pt x="64" y="9"/>
                    <a:pt x="64" y="9"/>
                    <a:pt x="64" y="9"/>
                  </a:cubicBezTo>
                  <a:cubicBezTo>
                    <a:pt x="64" y="10"/>
                    <a:pt x="64" y="10"/>
                    <a:pt x="64" y="10"/>
                  </a:cubicBezTo>
                  <a:cubicBezTo>
                    <a:pt x="64" y="10"/>
                    <a:pt x="64" y="10"/>
                    <a:pt x="64" y="10"/>
                  </a:cubicBezTo>
                  <a:cubicBezTo>
                    <a:pt x="64" y="11"/>
                    <a:pt x="64" y="11"/>
                    <a:pt x="64" y="11"/>
                  </a:cubicBezTo>
                  <a:cubicBezTo>
                    <a:pt x="64" y="12"/>
                    <a:pt x="64" y="12"/>
                    <a:pt x="64" y="12"/>
                  </a:cubicBezTo>
                  <a:cubicBezTo>
                    <a:pt x="63" y="12"/>
                    <a:pt x="63" y="12"/>
                    <a:pt x="63" y="12"/>
                  </a:cubicBezTo>
                  <a:cubicBezTo>
                    <a:pt x="63" y="12"/>
                    <a:pt x="63" y="12"/>
                    <a:pt x="63" y="12"/>
                  </a:cubicBezTo>
                  <a:cubicBezTo>
                    <a:pt x="63" y="13"/>
                    <a:pt x="63" y="13"/>
                    <a:pt x="63" y="13"/>
                  </a:cubicBezTo>
                  <a:cubicBezTo>
                    <a:pt x="63" y="14"/>
                    <a:pt x="63" y="14"/>
                    <a:pt x="63" y="14"/>
                  </a:cubicBezTo>
                  <a:cubicBezTo>
                    <a:pt x="63" y="15"/>
                    <a:pt x="63" y="15"/>
                    <a:pt x="63" y="15"/>
                  </a:cubicBezTo>
                  <a:cubicBezTo>
                    <a:pt x="63" y="15"/>
                    <a:pt x="63" y="15"/>
                    <a:pt x="63" y="15"/>
                  </a:cubicBezTo>
                  <a:cubicBezTo>
                    <a:pt x="62" y="16"/>
                    <a:pt x="62" y="16"/>
                    <a:pt x="62" y="16"/>
                  </a:cubicBezTo>
                  <a:cubicBezTo>
                    <a:pt x="62" y="16"/>
                    <a:pt x="62" y="16"/>
                    <a:pt x="62" y="16"/>
                  </a:cubicBezTo>
                  <a:cubicBezTo>
                    <a:pt x="62" y="17"/>
                    <a:pt x="62" y="17"/>
                    <a:pt x="62" y="17"/>
                  </a:cubicBezTo>
                  <a:cubicBezTo>
                    <a:pt x="61" y="17"/>
                    <a:pt x="61" y="17"/>
                    <a:pt x="61" y="17"/>
                  </a:cubicBezTo>
                  <a:cubicBezTo>
                    <a:pt x="60" y="18"/>
                    <a:pt x="60" y="18"/>
                    <a:pt x="60" y="18"/>
                  </a:cubicBezTo>
                  <a:cubicBezTo>
                    <a:pt x="59" y="18"/>
                    <a:pt x="59" y="18"/>
                    <a:pt x="59" y="18"/>
                  </a:cubicBezTo>
                  <a:cubicBezTo>
                    <a:pt x="59" y="18"/>
                    <a:pt x="59" y="18"/>
                    <a:pt x="59" y="18"/>
                  </a:cubicBezTo>
                  <a:cubicBezTo>
                    <a:pt x="59" y="17"/>
                    <a:pt x="59" y="17"/>
                    <a:pt x="59" y="17"/>
                  </a:cubicBezTo>
                  <a:cubicBezTo>
                    <a:pt x="58" y="17"/>
                    <a:pt x="58" y="17"/>
                    <a:pt x="58" y="17"/>
                  </a:cubicBezTo>
                  <a:cubicBezTo>
                    <a:pt x="58" y="16"/>
                    <a:pt x="58" y="16"/>
                    <a:pt x="58" y="16"/>
                  </a:cubicBezTo>
                  <a:cubicBezTo>
                    <a:pt x="58" y="16"/>
                    <a:pt x="58" y="16"/>
                    <a:pt x="58" y="16"/>
                  </a:cubicBezTo>
                  <a:cubicBezTo>
                    <a:pt x="58" y="16"/>
                    <a:pt x="58" y="16"/>
                    <a:pt x="58" y="16"/>
                  </a:cubicBezTo>
                  <a:cubicBezTo>
                    <a:pt x="57" y="16"/>
                    <a:pt x="57" y="16"/>
                    <a:pt x="57" y="16"/>
                  </a:cubicBezTo>
                  <a:cubicBezTo>
                    <a:pt x="57" y="16"/>
                    <a:pt x="57" y="16"/>
                    <a:pt x="57" y="16"/>
                  </a:cubicBezTo>
                  <a:cubicBezTo>
                    <a:pt x="56" y="16"/>
                    <a:pt x="56" y="16"/>
                    <a:pt x="56" y="16"/>
                  </a:cubicBezTo>
                  <a:cubicBezTo>
                    <a:pt x="56" y="15"/>
                    <a:pt x="56" y="15"/>
                    <a:pt x="56" y="15"/>
                  </a:cubicBezTo>
                  <a:cubicBezTo>
                    <a:pt x="56" y="15"/>
                    <a:pt x="56" y="15"/>
                    <a:pt x="56" y="15"/>
                  </a:cubicBezTo>
                  <a:cubicBezTo>
                    <a:pt x="55" y="14"/>
                    <a:pt x="55" y="14"/>
                    <a:pt x="55" y="14"/>
                  </a:cubicBezTo>
                  <a:cubicBezTo>
                    <a:pt x="55" y="14"/>
                    <a:pt x="55" y="14"/>
                    <a:pt x="55" y="14"/>
                  </a:cubicBezTo>
                  <a:cubicBezTo>
                    <a:pt x="54" y="14"/>
                    <a:pt x="54" y="14"/>
                    <a:pt x="54" y="14"/>
                  </a:cubicBezTo>
                  <a:cubicBezTo>
                    <a:pt x="54" y="14"/>
                    <a:pt x="54" y="14"/>
                    <a:pt x="54" y="14"/>
                  </a:cubicBezTo>
                  <a:cubicBezTo>
                    <a:pt x="54" y="14"/>
                    <a:pt x="54" y="14"/>
                    <a:pt x="54" y="14"/>
                  </a:cubicBezTo>
                  <a:cubicBezTo>
                    <a:pt x="54" y="13"/>
                    <a:pt x="54" y="13"/>
                    <a:pt x="54" y="13"/>
                  </a:cubicBezTo>
                  <a:cubicBezTo>
                    <a:pt x="53" y="13"/>
                    <a:pt x="53" y="13"/>
                    <a:pt x="53" y="13"/>
                  </a:cubicBezTo>
                  <a:cubicBezTo>
                    <a:pt x="53" y="13"/>
                    <a:pt x="53" y="13"/>
                    <a:pt x="53" y="13"/>
                  </a:cubicBezTo>
                  <a:cubicBezTo>
                    <a:pt x="53" y="13"/>
                    <a:pt x="53" y="13"/>
                    <a:pt x="53" y="13"/>
                  </a:cubicBezTo>
                  <a:cubicBezTo>
                    <a:pt x="52" y="13"/>
                    <a:pt x="52" y="13"/>
                    <a:pt x="52" y="13"/>
                  </a:cubicBezTo>
                  <a:cubicBezTo>
                    <a:pt x="52" y="12"/>
                    <a:pt x="52" y="12"/>
                    <a:pt x="52" y="12"/>
                  </a:cubicBezTo>
                  <a:cubicBezTo>
                    <a:pt x="52" y="12"/>
                    <a:pt x="52" y="12"/>
                    <a:pt x="52" y="12"/>
                  </a:cubicBezTo>
                  <a:cubicBezTo>
                    <a:pt x="51" y="12"/>
                    <a:pt x="51" y="12"/>
                    <a:pt x="51" y="12"/>
                  </a:cubicBezTo>
                  <a:cubicBezTo>
                    <a:pt x="51" y="11"/>
                    <a:pt x="51" y="11"/>
                    <a:pt x="51" y="11"/>
                  </a:cubicBezTo>
                  <a:cubicBezTo>
                    <a:pt x="51" y="11"/>
                    <a:pt x="51" y="11"/>
                    <a:pt x="51" y="11"/>
                  </a:cubicBezTo>
                  <a:cubicBezTo>
                    <a:pt x="51" y="10"/>
                    <a:pt x="51" y="10"/>
                    <a:pt x="51" y="10"/>
                  </a:cubicBezTo>
                  <a:cubicBezTo>
                    <a:pt x="51" y="9"/>
                    <a:pt x="51" y="9"/>
                    <a:pt x="51" y="9"/>
                  </a:cubicBezTo>
                  <a:cubicBezTo>
                    <a:pt x="52" y="9"/>
                    <a:pt x="52" y="9"/>
                    <a:pt x="52" y="9"/>
                  </a:cubicBezTo>
                  <a:cubicBezTo>
                    <a:pt x="52" y="9"/>
                    <a:pt x="52" y="9"/>
                    <a:pt x="52" y="9"/>
                  </a:cubicBezTo>
                  <a:cubicBezTo>
                    <a:pt x="52" y="8"/>
                    <a:pt x="52" y="8"/>
                    <a:pt x="52" y="8"/>
                  </a:cubicBezTo>
                  <a:cubicBezTo>
                    <a:pt x="52" y="9"/>
                    <a:pt x="52" y="9"/>
                    <a:pt x="52" y="9"/>
                  </a:cubicBezTo>
                  <a:cubicBezTo>
                    <a:pt x="51" y="8"/>
                    <a:pt x="51" y="8"/>
                    <a:pt x="51" y="8"/>
                  </a:cubicBezTo>
                  <a:cubicBezTo>
                    <a:pt x="52" y="8"/>
                    <a:pt x="52" y="8"/>
                    <a:pt x="52" y="8"/>
                  </a:cubicBezTo>
                  <a:cubicBezTo>
                    <a:pt x="52" y="7"/>
                    <a:pt x="52" y="7"/>
                    <a:pt x="52" y="7"/>
                  </a:cubicBezTo>
                  <a:cubicBezTo>
                    <a:pt x="52" y="7"/>
                    <a:pt x="52" y="7"/>
                    <a:pt x="52" y="7"/>
                  </a:cubicBezTo>
                  <a:cubicBezTo>
                    <a:pt x="52" y="7"/>
                    <a:pt x="52" y="7"/>
                    <a:pt x="52" y="7"/>
                  </a:cubicBezTo>
                  <a:cubicBezTo>
                    <a:pt x="52" y="7"/>
                    <a:pt x="52" y="7"/>
                    <a:pt x="52" y="7"/>
                  </a:cubicBezTo>
                  <a:cubicBezTo>
                    <a:pt x="53" y="7"/>
                    <a:pt x="53" y="7"/>
                    <a:pt x="53" y="7"/>
                  </a:cubicBezTo>
                  <a:cubicBezTo>
                    <a:pt x="53" y="7"/>
                    <a:pt x="53" y="7"/>
                    <a:pt x="53" y="7"/>
                  </a:cubicBezTo>
                  <a:cubicBezTo>
                    <a:pt x="53" y="7"/>
                    <a:pt x="53" y="7"/>
                    <a:pt x="53" y="7"/>
                  </a:cubicBezTo>
                  <a:cubicBezTo>
                    <a:pt x="53" y="6"/>
                    <a:pt x="53" y="6"/>
                    <a:pt x="53" y="6"/>
                  </a:cubicBezTo>
                  <a:cubicBezTo>
                    <a:pt x="53" y="6"/>
                    <a:pt x="53" y="6"/>
                    <a:pt x="53" y="6"/>
                  </a:cubicBezTo>
                  <a:cubicBezTo>
                    <a:pt x="54" y="6"/>
                    <a:pt x="54" y="6"/>
                    <a:pt x="54" y="6"/>
                  </a:cubicBezTo>
                  <a:cubicBezTo>
                    <a:pt x="54" y="5"/>
                    <a:pt x="54" y="5"/>
                    <a:pt x="54" y="5"/>
                  </a:cubicBezTo>
                  <a:cubicBezTo>
                    <a:pt x="54" y="5"/>
                    <a:pt x="54" y="5"/>
                    <a:pt x="54" y="5"/>
                  </a:cubicBezTo>
                  <a:cubicBezTo>
                    <a:pt x="54" y="5"/>
                    <a:pt x="54" y="5"/>
                    <a:pt x="54" y="5"/>
                  </a:cubicBezTo>
                  <a:cubicBezTo>
                    <a:pt x="54" y="5"/>
                    <a:pt x="54" y="5"/>
                    <a:pt x="54" y="5"/>
                  </a:cubicBezTo>
                  <a:cubicBezTo>
                    <a:pt x="54" y="5"/>
                    <a:pt x="54" y="5"/>
                    <a:pt x="54" y="5"/>
                  </a:cubicBezTo>
                  <a:cubicBezTo>
                    <a:pt x="54" y="5"/>
                    <a:pt x="54" y="5"/>
                    <a:pt x="54" y="5"/>
                  </a:cubicBezTo>
                  <a:cubicBezTo>
                    <a:pt x="53" y="5"/>
                    <a:pt x="53" y="5"/>
                    <a:pt x="53" y="5"/>
                  </a:cubicBezTo>
                  <a:cubicBezTo>
                    <a:pt x="53" y="4"/>
                    <a:pt x="53" y="4"/>
                    <a:pt x="53" y="4"/>
                  </a:cubicBezTo>
                  <a:cubicBezTo>
                    <a:pt x="53" y="4"/>
                    <a:pt x="53" y="4"/>
                    <a:pt x="53" y="4"/>
                  </a:cubicBezTo>
                  <a:cubicBezTo>
                    <a:pt x="52" y="5"/>
                    <a:pt x="52" y="5"/>
                    <a:pt x="52" y="5"/>
                  </a:cubicBezTo>
                  <a:cubicBezTo>
                    <a:pt x="53" y="5"/>
                    <a:pt x="53" y="5"/>
                    <a:pt x="53" y="5"/>
                  </a:cubicBezTo>
                  <a:cubicBezTo>
                    <a:pt x="53" y="5"/>
                    <a:pt x="53" y="5"/>
                    <a:pt x="53" y="5"/>
                  </a:cubicBezTo>
                  <a:cubicBezTo>
                    <a:pt x="52" y="5"/>
                    <a:pt x="52" y="5"/>
                    <a:pt x="52" y="5"/>
                  </a:cubicBezTo>
                  <a:cubicBezTo>
                    <a:pt x="52" y="5"/>
                    <a:pt x="52" y="5"/>
                    <a:pt x="52" y="5"/>
                  </a:cubicBezTo>
                  <a:cubicBezTo>
                    <a:pt x="52" y="5"/>
                    <a:pt x="52" y="5"/>
                    <a:pt x="52" y="5"/>
                  </a:cubicBezTo>
                  <a:cubicBezTo>
                    <a:pt x="52" y="5"/>
                    <a:pt x="52" y="5"/>
                    <a:pt x="52" y="5"/>
                  </a:cubicBezTo>
                  <a:cubicBezTo>
                    <a:pt x="52" y="5"/>
                    <a:pt x="52" y="5"/>
                    <a:pt x="52" y="5"/>
                  </a:cubicBezTo>
                  <a:cubicBezTo>
                    <a:pt x="51" y="5"/>
                    <a:pt x="51" y="5"/>
                    <a:pt x="51" y="5"/>
                  </a:cubicBezTo>
                  <a:cubicBezTo>
                    <a:pt x="51" y="5"/>
                    <a:pt x="51" y="5"/>
                    <a:pt x="51" y="5"/>
                  </a:cubicBezTo>
                  <a:cubicBezTo>
                    <a:pt x="52" y="4"/>
                    <a:pt x="52" y="4"/>
                    <a:pt x="52" y="4"/>
                  </a:cubicBezTo>
                  <a:cubicBezTo>
                    <a:pt x="52" y="4"/>
                    <a:pt x="52" y="4"/>
                    <a:pt x="52" y="4"/>
                  </a:cubicBezTo>
                  <a:cubicBezTo>
                    <a:pt x="51" y="4"/>
                    <a:pt x="51" y="4"/>
                    <a:pt x="51" y="4"/>
                  </a:cubicBezTo>
                  <a:cubicBezTo>
                    <a:pt x="51" y="5"/>
                    <a:pt x="51" y="5"/>
                    <a:pt x="51" y="5"/>
                  </a:cubicBezTo>
                  <a:cubicBezTo>
                    <a:pt x="51" y="5"/>
                    <a:pt x="51" y="5"/>
                    <a:pt x="51" y="5"/>
                  </a:cubicBezTo>
                  <a:cubicBezTo>
                    <a:pt x="51" y="5"/>
                    <a:pt x="51" y="5"/>
                    <a:pt x="51" y="5"/>
                  </a:cubicBezTo>
                  <a:cubicBezTo>
                    <a:pt x="50" y="5"/>
                    <a:pt x="50" y="5"/>
                    <a:pt x="50" y="5"/>
                  </a:cubicBezTo>
                  <a:cubicBezTo>
                    <a:pt x="50" y="5"/>
                    <a:pt x="50" y="5"/>
                    <a:pt x="50" y="5"/>
                  </a:cubicBezTo>
                  <a:cubicBezTo>
                    <a:pt x="50" y="5"/>
                    <a:pt x="50" y="5"/>
                    <a:pt x="50" y="5"/>
                  </a:cubicBezTo>
                  <a:cubicBezTo>
                    <a:pt x="50" y="5"/>
                    <a:pt x="50" y="5"/>
                    <a:pt x="50" y="5"/>
                  </a:cubicBezTo>
                  <a:cubicBezTo>
                    <a:pt x="50" y="4"/>
                    <a:pt x="50" y="4"/>
                    <a:pt x="50" y="4"/>
                  </a:cubicBezTo>
                  <a:cubicBezTo>
                    <a:pt x="49" y="4"/>
                    <a:pt x="49" y="4"/>
                    <a:pt x="49" y="4"/>
                  </a:cubicBezTo>
                  <a:cubicBezTo>
                    <a:pt x="49" y="4"/>
                    <a:pt x="49" y="4"/>
                    <a:pt x="49" y="4"/>
                  </a:cubicBezTo>
                  <a:cubicBezTo>
                    <a:pt x="49" y="4"/>
                    <a:pt x="49" y="4"/>
                    <a:pt x="49" y="4"/>
                  </a:cubicBezTo>
                  <a:cubicBezTo>
                    <a:pt x="48" y="4"/>
                    <a:pt x="48" y="4"/>
                    <a:pt x="48" y="4"/>
                  </a:cubicBezTo>
                  <a:cubicBezTo>
                    <a:pt x="48" y="4"/>
                    <a:pt x="48" y="4"/>
                    <a:pt x="48" y="4"/>
                  </a:cubicBezTo>
                  <a:cubicBezTo>
                    <a:pt x="48" y="4"/>
                    <a:pt x="48" y="4"/>
                    <a:pt x="48" y="4"/>
                  </a:cubicBezTo>
                  <a:cubicBezTo>
                    <a:pt x="48" y="4"/>
                    <a:pt x="48" y="4"/>
                    <a:pt x="48" y="4"/>
                  </a:cubicBezTo>
                  <a:cubicBezTo>
                    <a:pt x="47" y="4"/>
                    <a:pt x="47" y="4"/>
                    <a:pt x="47" y="4"/>
                  </a:cubicBezTo>
                  <a:cubicBezTo>
                    <a:pt x="47" y="4"/>
                    <a:pt x="47" y="4"/>
                    <a:pt x="47" y="4"/>
                  </a:cubicBezTo>
                  <a:cubicBezTo>
                    <a:pt x="46" y="4"/>
                    <a:pt x="46" y="4"/>
                    <a:pt x="46" y="4"/>
                  </a:cubicBezTo>
                  <a:cubicBezTo>
                    <a:pt x="46" y="3"/>
                    <a:pt x="46" y="3"/>
                    <a:pt x="46" y="3"/>
                  </a:cubicBezTo>
                  <a:cubicBezTo>
                    <a:pt x="46" y="3"/>
                    <a:pt x="46" y="3"/>
                    <a:pt x="46" y="3"/>
                  </a:cubicBezTo>
                  <a:cubicBezTo>
                    <a:pt x="46" y="3"/>
                    <a:pt x="46" y="3"/>
                    <a:pt x="46" y="3"/>
                  </a:cubicBezTo>
                  <a:cubicBezTo>
                    <a:pt x="46" y="3"/>
                    <a:pt x="46" y="3"/>
                    <a:pt x="46" y="3"/>
                  </a:cubicBezTo>
                  <a:cubicBezTo>
                    <a:pt x="45" y="3"/>
                    <a:pt x="45" y="3"/>
                    <a:pt x="45" y="3"/>
                  </a:cubicBezTo>
                  <a:cubicBezTo>
                    <a:pt x="45" y="3"/>
                    <a:pt x="45" y="3"/>
                    <a:pt x="45" y="3"/>
                  </a:cubicBezTo>
                  <a:cubicBezTo>
                    <a:pt x="45" y="3"/>
                    <a:pt x="45" y="3"/>
                    <a:pt x="45" y="3"/>
                  </a:cubicBezTo>
                  <a:cubicBezTo>
                    <a:pt x="44" y="2"/>
                    <a:pt x="44" y="2"/>
                    <a:pt x="44" y="2"/>
                  </a:cubicBezTo>
                  <a:cubicBezTo>
                    <a:pt x="44" y="3"/>
                    <a:pt x="44" y="3"/>
                    <a:pt x="44" y="3"/>
                  </a:cubicBezTo>
                  <a:cubicBezTo>
                    <a:pt x="44" y="2"/>
                    <a:pt x="44" y="2"/>
                    <a:pt x="44" y="2"/>
                  </a:cubicBezTo>
                  <a:cubicBezTo>
                    <a:pt x="43" y="3"/>
                    <a:pt x="43" y="3"/>
                    <a:pt x="43" y="3"/>
                  </a:cubicBezTo>
                  <a:cubicBezTo>
                    <a:pt x="44" y="3"/>
                    <a:pt x="44" y="3"/>
                    <a:pt x="44" y="3"/>
                  </a:cubicBezTo>
                  <a:cubicBezTo>
                    <a:pt x="44" y="3"/>
                    <a:pt x="44" y="3"/>
                    <a:pt x="44" y="3"/>
                  </a:cubicBezTo>
                  <a:cubicBezTo>
                    <a:pt x="44" y="3"/>
                    <a:pt x="44" y="3"/>
                    <a:pt x="44" y="3"/>
                  </a:cubicBezTo>
                  <a:cubicBezTo>
                    <a:pt x="45" y="3"/>
                    <a:pt x="45" y="3"/>
                    <a:pt x="45" y="3"/>
                  </a:cubicBezTo>
                  <a:cubicBezTo>
                    <a:pt x="45" y="4"/>
                    <a:pt x="45" y="4"/>
                    <a:pt x="45" y="4"/>
                  </a:cubicBezTo>
                  <a:cubicBezTo>
                    <a:pt x="45" y="4"/>
                    <a:pt x="45" y="4"/>
                    <a:pt x="45" y="4"/>
                  </a:cubicBezTo>
                  <a:cubicBezTo>
                    <a:pt x="45" y="4"/>
                    <a:pt x="45" y="4"/>
                    <a:pt x="45" y="4"/>
                  </a:cubicBezTo>
                  <a:cubicBezTo>
                    <a:pt x="45" y="5"/>
                    <a:pt x="45" y="5"/>
                    <a:pt x="45" y="5"/>
                  </a:cubicBezTo>
                  <a:cubicBezTo>
                    <a:pt x="45" y="5"/>
                    <a:pt x="45" y="5"/>
                    <a:pt x="45" y="5"/>
                  </a:cubicBezTo>
                  <a:cubicBezTo>
                    <a:pt x="44" y="5"/>
                    <a:pt x="44" y="5"/>
                    <a:pt x="44" y="5"/>
                  </a:cubicBezTo>
                  <a:cubicBezTo>
                    <a:pt x="44" y="5"/>
                    <a:pt x="44" y="5"/>
                    <a:pt x="44" y="5"/>
                  </a:cubicBezTo>
                  <a:cubicBezTo>
                    <a:pt x="44" y="5"/>
                    <a:pt x="44" y="5"/>
                    <a:pt x="44" y="5"/>
                  </a:cubicBezTo>
                  <a:cubicBezTo>
                    <a:pt x="43" y="5"/>
                    <a:pt x="43" y="5"/>
                    <a:pt x="43" y="5"/>
                  </a:cubicBezTo>
                  <a:cubicBezTo>
                    <a:pt x="42" y="4"/>
                    <a:pt x="42" y="4"/>
                    <a:pt x="42" y="4"/>
                  </a:cubicBezTo>
                  <a:cubicBezTo>
                    <a:pt x="42" y="5"/>
                    <a:pt x="42" y="5"/>
                    <a:pt x="42" y="5"/>
                  </a:cubicBezTo>
                  <a:cubicBezTo>
                    <a:pt x="42" y="5"/>
                    <a:pt x="42" y="5"/>
                    <a:pt x="42" y="5"/>
                  </a:cubicBezTo>
                  <a:cubicBezTo>
                    <a:pt x="42" y="5"/>
                    <a:pt x="42" y="5"/>
                    <a:pt x="42" y="5"/>
                  </a:cubicBezTo>
                  <a:cubicBezTo>
                    <a:pt x="41" y="5"/>
                    <a:pt x="41" y="5"/>
                    <a:pt x="41" y="5"/>
                  </a:cubicBezTo>
                  <a:cubicBezTo>
                    <a:pt x="41" y="6"/>
                    <a:pt x="41" y="6"/>
                    <a:pt x="41" y="6"/>
                  </a:cubicBezTo>
                  <a:cubicBezTo>
                    <a:pt x="41" y="6"/>
                    <a:pt x="41" y="6"/>
                    <a:pt x="41" y="6"/>
                  </a:cubicBezTo>
                  <a:cubicBezTo>
                    <a:pt x="41" y="5"/>
                    <a:pt x="41" y="5"/>
                    <a:pt x="41" y="5"/>
                  </a:cubicBezTo>
                  <a:cubicBezTo>
                    <a:pt x="41" y="6"/>
                    <a:pt x="41" y="6"/>
                    <a:pt x="41" y="6"/>
                  </a:cubicBezTo>
                  <a:cubicBezTo>
                    <a:pt x="41" y="6"/>
                    <a:pt x="41" y="6"/>
                    <a:pt x="41" y="6"/>
                  </a:cubicBezTo>
                  <a:cubicBezTo>
                    <a:pt x="41" y="6"/>
                    <a:pt x="41" y="6"/>
                    <a:pt x="41" y="6"/>
                  </a:cubicBezTo>
                  <a:cubicBezTo>
                    <a:pt x="40" y="6"/>
                    <a:pt x="40" y="6"/>
                    <a:pt x="40" y="6"/>
                  </a:cubicBezTo>
                  <a:cubicBezTo>
                    <a:pt x="40" y="6"/>
                    <a:pt x="40" y="6"/>
                    <a:pt x="40" y="6"/>
                  </a:cubicBezTo>
                  <a:cubicBezTo>
                    <a:pt x="40" y="6"/>
                    <a:pt x="40" y="6"/>
                    <a:pt x="40" y="6"/>
                  </a:cubicBezTo>
                  <a:cubicBezTo>
                    <a:pt x="40" y="7"/>
                    <a:pt x="40" y="7"/>
                    <a:pt x="40" y="7"/>
                  </a:cubicBezTo>
                  <a:cubicBezTo>
                    <a:pt x="40" y="7"/>
                    <a:pt x="40" y="7"/>
                    <a:pt x="40" y="7"/>
                  </a:cubicBezTo>
                  <a:cubicBezTo>
                    <a:pt x="40" y="7"/>
                    <a:pt x="40" y="7"/>
                    <a:pt x="40" y="7"/>
                  </a:cubicBezTo>
                  <a:cubicBezTo>
                    <a:pt x="40" y="7"/>
                    <a:pt x="40" y="7"/>
                    <a:pt x="40" y="7"/>
                  </a:cubicBezTo>
                  <a:cubicBezTo>
                    <a:pt x="40" y="8"/>
                    <a:pt x="40" y="8"/>
                    <a:pt x="40" y="8"/>
                  </a:cubicBezTo>
                  <a:cubicBezTo>
                    <a:pt x="40" y="7"/>
                    <a:pt x="40" y="7"/>
                    <a:pt x="40" y="7"/>
                  </a:cubicBezTo>
                  <a:cubicBezTo>
                    <a:pt x="39" y="8"/>
                    <a:pt x="39" y="8"/>
                    <a:pt x="39" y="8"/>
                  </a:cubicBezTo>
                  <a:cubicBezTo>
                    <a:pt x="39" y="8"/>
                    <a:pt x="39" y="8"/>
                    <a:pt x="39" y="8"/>
                  </a:cubicBezTo>
                  <a:cubicBezTo>
                    <a:pt x="39" y="8"/>
                    <a:pt x="39" y="8"/>
                    <a:pt x="39" y="8"/>
                  </a:cubicBezTo>
                  <a:cubicBezTo>
                    <a:pt x="38" y="9"/>
                    <a:pt x="38" y="9"/>
                    <a:pt x="38" y="9"/>
                  </a:cubicBezTo>
                  <a:cubicBezTo>
                    <a:pt x="38" y="9"/>
                    <a:pt x="38" y="9"/>
                    <a:pt x="38" y="9"/>
                  </a:cubicBezTo>
                  <a:cubicBezTo>
                    <a:pt x="38" y="9"/>
                    <a:pt x="38" y="9"/>
                    <a:pt x="38" y="9"/>
                  </a:cubicBezTo>
                  <a:cubicBezTo>
                    <a:pt x="38" y="10"/>
                    <a:pt x="38" y="10"/>
                    <a:pt x="38" y="10"/>
                  </a:cubicBezTo>
                  <a:cubicBezTo>
                    <a:pt x="38" y="10"/>
                    <a:pt x="38" y="10"/>
                    <a:pt x="38" y="10"/>
                  </a:cubicBezTo>
                  <a:cubicBezTo>
                    <a:pt x="39" y="10"/>
                    <a:pt x="39" y="10"/>
                    <a:pt x="39" y="10"/>
                  </a:cubicBezTo>
                  <a:cubicBezTo>
                    <a:pt x="38" y="10"/>
                    <a:pt x="38" y="10"/>
                    <a:pt x="38" y="10"/>
                  </a:cubicBezTo>
                  <a:cubicBezTo>
                    <a:pt x="38" y="10"/>
                    <a:pt x="38" y="10"/>
                    <a:pt x="38" y="10"/>
                  </a:cubicBezTo>
                  <a:cubicBezTo>
                    <a:pt x="39" y="11"/>
                    <a:pt x="39" y="11"/>
                    <a:pt x="39" y="11"/>
                  </a:cubicBezTo>
                  <a:cubicBezTo>
                    <a:pt x="39" y="11"/>
                    <a:pt x="39" y="11"/>
                    <a:pt x="39" y="11"/>
                  </a:cubicBezTo>
                  <a:cubicBezTo>
                    <a:pt x="38" y="11"/>
                    <a:pt x="38" y="11"/>
                    <a:pt x="38" y="11"/>
                  </a:cubicBezTo>
                  <a:cubicBezTo>
                    <a:pt x="38" y="11"/>
                    <a:pt x="38" y="11"/>
                    <a:pt x="38" y="11"/>
                  </a:cubicBezTo>
                  <a:cubicBezTo>
                    <a:pt x="38" y="11"/>
                    <a:pt x="38" y="11"/>
                    <a:pt x="38" y="11"/>
                  </a:cubicBezTo>
                  <a:cubicBezTo>
                    <a:pt x="38" y="11"/>
                    <a:pt x="38" y="11"/>
                    <a:pt x="38" y="11"/>
                  </a:cubicBezTo>
                  <a:cubicBezTo>
                    <a:pt x="38" y="12"/>
                    <a:pt x="38" y="12"/>
                    <a:pt x="38" y="12"/>
                  </a:cubicBezTo>
                  <a:cubicBezTo>
                    <a:pt x="39" y="12"/>
                    <a:pt x="39" y="12"/>
                    <a:pt x="39" y="12"/>
                  </a:cubicBezTo>
                  <a:cubicBezTo>
                    <a:pt x="38" y="12"/>
                    <a:pt x="38" y="12"/>
                    <a:pt x="38" y="12"/>
                  </a:cubicBezTo>
                  <a:cubicBezTo>
                    <a:pt x="38" y="11"/>
                    <a:pt x="38" y="11"/>
                    <a:pt x="38" y="11"/>
                  </a:cubicBezTo>
                  <a:cubicBezTo>
                    <a:pt x="37" y="11"/>
                    <a:pt x="37" y="11"/>
                    <a:pt x="37" y="11"/>
                  </a:cubicBezTo>
                  <a:cubicBezTo>
                    <a:pt x="37" y="11"/>
                    <a:pt x="37" y="11"/>
                    <a:pt x="37" y="11"/>
                  </a:cubicBezTo>
                  <a:cubicBezTo>
                    <a:pt x="37" y="12"/>
                    <a:pt x="37" y="12"/>
                    <a:pt x="37" y="12"/>
                  </a:cubicBezTo>
                  <a:cubicBezTo>
                    <a:pt x="37" y="11"/>
                    <a:pt x="37" y="11"/>
                    <a:pt x="37" y="11"/>
                  </a:cubicBezTo>
                  <a:cubicBezTo>
                    <a:pt x="36" y="11"/>
                    <a:pt x="36" y="11"/>
                    <a:pt x="36" y="11"/>
                  </a:cubicBezTo>
                  <a:cubicBezTo>
                    <a:pt x="36" y="11"/>
                    <a:pt x="36" y="11"/>
                    <a:pt x="36" y="11"/>
                  </a:cubicBezTo>
                  <a:cubicBezTo>
                    <a:pt x="36" y="11"/>
                    <a:pt x="36" y="11"/>
                    <a:pt x="36" y="11"/>
                  </a:cubicBezTo>
                  <a:cubicBezTo>
                    <a:pt x="36" y="11"/>
                    <a:pt x="36" y="11"/>
                    <a:pt x="36" y="11"/>
                  </a:cubicBezTo>
                  <a:cubicBezTo>
                    <a:pt x="35" y="11"/>
                    <a:pt x="35" y="11"/>
                    <a:pt x="35" y="11"/>
                  </a:cubicBezTo>
                  <a:cubicBezTo>
                    <a:pt x="35" y="11"/>
                    <a:pt x="35" y="11"/>
                    <a:pt x="35" y="11"/>
                  </a:cubicBezTo>
                  <a:cubicBezTo>
                    <a:pt x="35" y="11"/>
                    <a:pt x="35" y="11"/>
                    <a:pt x="35" y="11"/>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4" y="12"/>
                    <a:pt x="34" y="12"/>
                    <a:pt x="34" y="12"/>
                  </a:cubicBezTo>
                  <a:cubicBezTo>
                    <a:pt x="34" y="12"/>
                    <a:pt x="34" y="12"/>
                    <a:pt x="34" y="12"/>
                  </a:cubicBezTo>
                  <a:cubicBezTo>
                    <a:pt x="35" y="12"/>
                    <a:pt x="35" y="12"/>
                    <a:pt x="35" y="12"/>
                  </a:cubicBezTo>
                  <a:cubicBezTo>
                    <a:pt x="35" y="11"/>
                    <a:pt x="35" y="11"/>
                    <a:pt x="35" y="11"/>
                  </a:cubicBezTo>
                  <a:cubicBezTo>
                    <a:pt x="35" y="11"/>
                    <a:pt x="35" y="11"/>
                    <a:pt x="35" y="11"/>
                  </a:cubicBezTo>
                  <a:cubicBezTo>
                    <a:pt x="35" y="10"/>
                    <a:pt x="35" y="10"/>
                    <a:pt x="35" y="10"/>
                  </a:cubicBezTo>
                  <a:cubicBezTo>
                    <a:pt x="34" y="10"/>
                    <a:pt x="34" y="10"/>
                    <a:pt x="34" y="10"/>
                  </a:cubicBezTo>
                  <a:cubicBezTo>
                    <a:pt x="34" y="9"/>
                    <a:pt x="34" y="9"/>
                    <a:pt x="34" y="9"/>
                  </a:cubicBezTo>
                  <a:cubicBezTo>
                    <a:pt x="34" y="9"/>
                    <a:pt x="34" y="9"/>
                    <a:pt x="34" y="9"/>
                  </a:cubicBezTo>
                  <a:cubicBezTo>
                    <a:pt x="33" y="9"/>
                    <a:pt x="33" y="9"/>
                    <a:pt x="33" y="9"/>
                  </a:cubicBezTo>
                  <a:cubicBezTo>
                    <a:pt x="33" y="8"/>
                    <a:pt x="33" y="8"/>
                    <a:pt x="33" y="8"/>
                  </a:cubicBezTo>
                  <a:cubicBezTo>
                    <a:pt x="32" y="8"/>
                    <a:pt x="32" y="8"/>
                    <a:pt x="32" y="8"/>
                  </a:cubicBezTo>
                  <a:cubicBezTo>
                    <a:pt x="33" y="9"/>
                    <a:pt x="33" y="9"/>
                    <a:pt x="33" y="9"/>
                  </a:cubicBezTo>
                  <a:cubicBezTo>
                    <a:pt x="32" y="9"/>
                    <a:pt x="32" y="9"/>
                    <a:pt x="32" y="9"/>
                  </a:cubicBezTo>
                  <a:cubicBezTo>
                    <a:pt x="32" y="9"/>
                    <a:pt x="32" y="9"/>
                    <a:pt x="32" y="9"/>
                  </a:cubicBezTo>
                  <a:cubicBezTo>
                    <a:pt x="32" y="9"/>
                    <a:pt x="32" y="9"/>
                    <a:pt x="32" y="9"/>
                  </a:cubicBezTo>
                  <a:cubicBezTo>
                    <a:pt x="32" y="9"/>
                    <a:pt x="32" y="9"/>
                    <a:pt x="32"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10"/>
                    <a:pt x="31" y="10"/>
                    <a:pt x="31" y="10"/>
                  </a:cubicBezTo>
                  <a:cubicBezTo>
                    <a:pt x="31" y="10"/>
                    <a:pt x="31" y="10"/>
                    <a:pt x="31" y="10"/>
                  </a:cubicBezTo>
                  <a:cubicBezTo>
                    <a:pt x="30" y="10"/>
                    <a:pt x="30" y="10"/>
                    <a:pt x="30" y="10"/>
                  </a:cubicBezTo>
                  <a:cubicBezTo>
                    <a:pt x="30" y="10"/>
                    <a:pt x="30" y="10"/>
                    <a:pt x="30" y="10"/>
                  </a:cubicBezTo>
                  <a:cubicBezTo>
                    <a:pt x="30" y="10"/>
                    <a:pt x="30" y="10"/>
                    <a:pt x="30" y="10"/>
                  </a:cubicBezTo>
                  <a:cubicBezTo>
                    <a:pt x="30" y="10"/>
                    <a:pt x="30" y="10"/>
                    <a:pt x="30" y="10"/>
                  </a:cubicBezTo>
                  <a:cubicBezTo>
                    <a:pt x="30" y="9"/>
                    <a:pt x="30" y="9"/>
                    <a:pt x="30" y="9"/>
                  </a:cubicBezTo>
                  <a:cubicBezTo>
                    <a:pt x="30" y="10"/>
                    <a:pt x="30" y="10"/>
                    <a:pt x="30" y="10"/>
                  </a:cubicBezTo>
                  <a:cubicBezTo>
                    <a:pt x="30" y="10"/>
                    <a:pt x="30" y="10"/>
                    <a:pt x="30" y="10"/>
                  </a:cubicBezTo>
                  <a:cubicBezTo>
                    <a:pt x="29" y="10"/>
                    <a:pt x="29" y="10"/>
                    <a:pt x="29" y="10"/>
                  </a:cubicBezTo>
                  <a:cubicBezTo>
                    <a:pt x="29" y="10"/>
                    <a:pt x="29" y="10"/>
                    <a:pt x="29" y="10"/>
                  </a:cubicBezTo>
                  <a:cubicBezTo>
                    <a:pt x="29" y="11"/>
                    <a:pt x="29" y="11"/>
                    <a:pt x="29" y="11"/>
                  </a:cubicBezTo>
                  <a:cubicBezTo>
                    <a:pt x="29" y="11"/>
                    <a:pt x="29" y="11"/>
                    <a:pt x="29" y="11"/>
                  </a:cubicBezTo>
                  <a:cubicBezTo>
                    <a:pt x="29" y="11"/>
                    <a:pt x="29" y="11"/>
                    <a:pt x="29" y="11"/>
                  </a:cubicBezTo>
                  <a:cubicBezTo>
                    <a:pt x="29" y="11"/>
                    <a:pt x="29" y="11"/>
                    <a:pt x="29" y="11"/>
                  </a:cubicBezTo>
                  <a:cubicBezTo>
                    <a:pt x="28" y="12"/>
                    <a:pt x="28" y="12"/>
                    <a:pt x="28" y="12"/>
                  </a:cubicBezTo>
                  <a:cubicBezTo>
                    <a:pt x="28" y="12"/>
                    <a:pt x="28" y="12"/>
                    <a:pt x="28" y="12"/>
                  </a:cubicBezTo>
                  <a:cubicBezTo>
                    <a:pt x="29" y="12"/>
                    <a:pt x="29" y="12"/>
                    <a:pt x="29" y="12"/>
                  </a:cubicBezTo>
                  <a:cubicBezTo>
                    <a:pt x="29" y="12"/>
                    <a:pt x="29" y="12"/>
                    <a:pt x="29" y="12"/>
                  </a:cubicBezTo>
                  <a:cubicBezTo>
                    <a:pt x="28" y="12"/>
                    <a:pt x="28" y="12"/>
                    <a:pt x="28" y="12"/>
                  </a:cubicBezTo>
                  <a:cubicBezTo>
                    <a:pt x="28" y="12"/>
                    <a:pt x="28" y="12"/>
                    <a:pt x="28" y="12"/>
                  </a:cubicBezTo>
                  <a:cubicBezTo>
                    <a:pt x="27" y="12"/>
                    <a:pt x="27" y="12"/>
                    <a:pt x="27" y="12"/>
                  </a:cubicBezTo>
                  <a:cubicBezTo>
                    <a:pt x="27" y="12"/>
                    <a:pt x="27" y="12"/>
                    <a:pt x="27" y="12"/>
                  </a:cubicBezTo>
                  <a:cubicBezTo>
                    <a:pt x="27" y="13"/>
                    <a:pt x="27" y="13"/>
                    <a:pt x="27" y="13"/>
                  </a:cubicBezTo>
                  <a:cubicBezTo>
                    <a:pt x="27" y="13"/>
                    <a:pt x="27" y="13"/>
                    <a:pt x="27" y="13"/>
                  </a:cubicBezTo>
                  <a:cubicBezTo>
                    <a:pt x="27" y="13"/>
                    <a:pt x="27" y="13"/>
                    <a:pt x="27" y="13"/>
                  </a:cubicBezTo>
                  <a:cubicBezTo>
                    <a:pt x="28" y="13"/>
                    <a:pt x="28" y="13"/>
                    <a:pt x="28" y="13"/>
                  </a:cubicBezTo>
                  <a:cubicBezTo>
                    <a:pt x="27" y="13"/>
                    <a:pt x="27" y="13"/>
                    <a:pt x="27" y="13"/>
                  </a:cubicBezTo>
                  <a:cubicBezTo>
                    <a:pt x="27" y="14"/>
                    <a:pt x="27" y="14"/>
                    <a:pt x="27" y="14"/>
                  </a:cubicBezTo>
                  <a:cubicBezTo>
                    <a:pt x="27" y="14"/>
                    <a:pt x="27" y="14"/>
                    <a:pt x="27" y="14"/>
                  </a:cubicBezTo>
                  <a:cubicBezTo>
                    <a:pt x="27" y="14"/>
                    <a:pt x="27" y="14"/>
                    <a:pt x="27" y="14"/>
                  </a:cubicBezTo>
                  <a:cubicBezTo>
                    <a:pt x="28" y="14"/>
                    <a:pt x="28" y="14"/>
                    <a:pt x="28" y="14"/>
                  </a:cubicBezTo>
                  <a:cubicBezTo>
                    <a:pt x="27" y="15"/>
                    <a:pt x="27" y="15"/>
                    <a:pt x="27" y="15"/>
                  </a:cubicBezTo>
                  <a:cubicBezTo>
                    <a:pt x="27" y="15"/>
                    <a:pt x="27" y="15"/>
                    <a:pt x="27" y="15"/>
                  </a:cubicBezTo>
                  <a:cubicBezTo>
                    <a:pt x="27" y="15"/>
                    <a:pt x="27" y="15"/>
                    <a:pt x="27" y="15"/>
                  </a:cubicBezTo>
                  <a:cubicBezTo>
                    <a:pt x="26" y="14"/>
                    <a:pt x="26" y="14"/>
                    <a:pt x="26" y="14"/>
                  </a:cubicBezTo>
                  <a:cubicBezTo>
                    <a:pt x="26" y="14"/>
                    <a:pt x="26" y="14"/>
                    <a:pt x="26" y="14"/>
                  </a:cubicBezTo>
                  <a:cubicBezTo>
                    <a:pt x="26" y="14"/>
                    <a:pt x="26" y="14"/>
                    <a:pt x="26" y="14"/>
                  </a:cubicBezTo>
                  <a:cubicBezTo>
                    <a:pt x="26" y="14"/>
                    <a:pt x="26" y="14"/>
                    <a:pt x="26" y="14"/>
                  </a:cubicBezTo>
                  <a:cubicBezTo>
                    <a:pt x="25" y="14"/>
                    <a:pt x="25" y="14"/>
                    <a:pt x="25" y="14"/>
                  </a:cubicBezTo>
                  <a:cubicBezTo>
                    <a:pt x="25" y="14"/>
                    <a:pt x="25" y="14"/>
                    <a:pt x="25" y="14"/>
                  </a:cubicBezTo>
                  <a:cubicBezTo>
                    <a:pt x="25" y="14"/>
                    <a:pt x="25" y="14"/>
                    <a:pt x="25" y="14"/>
                  </a:cubicBezTo>
                  <a:cubicBezTo>
                    <a:pt x="25" y="15"/>
                    <a:pt x="25" y="15"/>
                    <a:pt x="25" y="15"/>
                  </a:cubicBezTo>
                  <a:cubicBezTo>
                    <a:pt x="25" y="15"/>
                    <a:pt x="25" y="15"/>
                    <a:pt x="25" y="15"/>
                  </a:cubicBezTo>
                  <a:cubicBezTo>
                    <a:pt x="25" y="15"/>
                    <a:pt x="25" y="15"/>
                    <a:pt x="25" y="15"/>
                  </a:cubicBezTo>
                  <a:cubicBezTo>
                    <a:pt x="26" y="15"/>
                    <a:pt x="26" y="15"/>
                    <a:pt x="26" y="15"/>
                  </a:cubicBezTo>
                  <a:cubicBezTo>
                    <a:pt x="26" y="16"/>
                    <a:pt x="26" y="16"/>
                    <a:pt x="26" y="16"/>
                  </a:cubicBezTo>
                  <a:cubicBezTo>
                    <a:pt x="26" y="16"/>
                    <a:pt x="26" y="16"/>
                    <a:pt x="26" y="16"/>
                  </a:cubicBezTo>
                  <a:cubicBezTo>
                    <a:pt x="26" y="16"/>
                    <a:pt x="26" y="16"/>
                    <a:pt x="26" y="16"/>
                  </a:cubicBezTo>
                  <a:cubicBezTo>
                    <a:pt x="25" y="16"/>
                    <a:pt x="25" y="16"/>
                    <a:pt x="25" y="16"/>
                  </a:cubicBezTo>
                  <a:cubicBezTo>
                    <a:pt x="25" y="16"/>
                    <a:pt x="25" y="16"/>
                    <a:pt x="25" y="16"/>
                  </a:cubicBezTo>
                  <a:cubicBezTo>
                    <a:pt x="25" y="17"/>
                    <a:pt x="25" y="17"/>
                    <a:pt x="25" y="17"/>
                  </a:cubicBezTo>
                  <a:cubicBezTo>
                    <a:pt x="25" y="17"/>
                    <a:pt x="25" y="17"/>
                    <a:pt x="25" y="17"/>
                  </a:cubicBezTo>
                  <a:cubicBezTo>
                    <a:pt x="24" y="16"/>
                    <a:pt x="24" y="16"/>
                    <a:pt x="24" y="16"/>
                  </a:cubicBezTo>
                  <a:cubicBezTo>
                    <a:pt x="24" y="15"/>
                    <a:pt x="24" y="15"/>
                    <a:pt x="24" y="15"/>
                  </a:cubicBezTo>
                  <a:cubicBezTo>
                    <a:pt x="24" y="15"/>
                    <a:pt x="24" y="15"/>
                    <a:pt x="24" y="15"/>
                  </a:cubicBezTo>
                  <a:cubicBezTo>
                    <a:pt x="24" y="14"/>
                    <a:pt x="24" y="14"/>
                    <a:pt x="24" y="14"/>
                  </a:cubicBezTo>
                  <a:cubicBezTo>
                    <a:pt x="24" y="14"/>
                    <a:pt x="24" y="14"/>
                    <a:pt x="24" y="14"/>
                  </a:cubicBezTo>
                  <a:cubicBezTo>
                    <a:pt x="23" y="15"/>
                    <a:pt x="23" y="15"/>
                    <a:pt x="23" y="15"/>
                  </a:cubicBezTo>
                  <a:cubicBezTo>
                    <a:pt x="23" y="15"/>
                    <a:pt x="23" y="15"/>
                    <a:pt x="23" y="15"/>
                  </a:cubicBezTo>
                  <a:cubicBezTo>
                    <a:pt x="23" y="15"/>
                    <a:pt x="23" y="15"/>
                    <a:pt x="23" y="15"/>
                  </a:cubicBezTo>
                  <a:cubicBezTo>
                    <a:pt x="23" y="16"/>
                    <a:pt x="23" y="16"/>
                    <a:pt x="23" y="16"/>
                  </a:cubicBezTo>
                  <a:cubicBezTo>
                    <a:pt x="22" y="16"/>
                    <a:pt x="22" y="16"/>
                    <a:pt x="22" y="16"/>
                  </a:cubicBezTo>
                  <a:cubicBezTo>
                    <a:pt x="22" y="16"/>
                    <a:pt x="22" y="16"/>
                    <a:pt x="22" y="16"/>
                  </a:cubicBezTo>
                  <a:cubicBezTo>
                    <a:pt x="22" y="16"/>
                    <a:pt x="22" y="16"/>
                    <a:pt x="22" y="16"/>
                  </a:cubicBezTo>
                  <a:cubicBezTo>
                    <a:pt x="22" y="17"/>
                    <a:pt x="22" y="17"/>
                    <a:pt x="22" y="17"/>
                  </a:cubicBezTo>
                  <a:cubicBezTo>
                    <a:pt x="22" y="18"/>
                    <a:pt x="22" y="18"/>
                    <a:pt x="22" y="18"/>
                  </a:cubicBezTo>
                  <a:cubicBezTo>
                    <a:pt x="22" y="18"/>
                    <a:pt x="22" y="18"/>
                    <a:pt x="22" y="18"/>
                  </a:cubicBezTo>
                  <a:cubicBezTo>
                    <a:pt x="22" y="18"/>
                    <a:pt x="22" y="18"/>
                    <a:pt x="22" y="18"/>
                  </a:cubicBezTo>
                  <a:cubicBezTo>
                    <a:pt x="22" y="19"/>
                    <a:pt x="22" y="19"/>
                    <a:pt x="22" y="19"/>
                  </a:cubicBezTo>
                  <a:cubicBezTo>
                    <a:pt x="22" y="19"/>
                    <a:pt x="22" y="19"/>
                    <a:pt x="22" y="19"/>
                  </a:cubicBezTo>
                  <a:cubicBezTo>
                    <a:pt x="21" y="19"/>
                    <a:pt x="21" y="19"/>
                    <a:pt x="21" y="19"/>
                  </a:cubicBezTo>
                  <a:cubicBezTo>
                    <a:pt x="21" y="19"/>
                    <a:pt x="21" y="19"/>
                    <a:pt x="21" y="19"/>
                  </a:cubicBezTo>
                  <a:cubicBezTo>
                    <a:pt x="20" y="20"/>
                    <a:pt x="20" y="20"/>
                    <a:pt x="20" y="20"/>
                  </a:cubicBezTo>
                  <a:cubicBezTo>
                    <a:pt x="21" y="20"/>
                    <a:pt x="21" y="20"/>
                    <a:pt x="21" y="20"/>
                  </a:cubicBezTo>
                  <a:cubicBezTo>
                    <a:pt x="20" y="20"/>
                    <a:pt x="20" y="20"/>
                    <a:pt x="20" y="20"/>
                  </a:cubicBezTo>
                  <a:cubicBezTo>
                    <a:pt x="20" y="21"/>
                    <a:pt x="20" y="21"/>
                    <a:pt x="20" y="21"/>
                  </a:cubicBezTo>
                  <a:cubicBezTo>
                    <a:pt x="18" y="22"/>
                    <a:pt x="18" y="22"/>
                    <a:pt x="18" y="22"/>
                  </a:cubicBezTo>
                  <a:cubicBezTo>
                    <a:pt x="17" y="22"/>
                    <a:pt x="17" y="22"/>
                    <a:pt x="17" y="22"/>
                  </a:cubicBezTo>
                  <a:cubicBezTo>
                    <a:pt x="17" y="22"/>
                    <a:pt x="17" y="22"/>
                    <a:pt x="17" y="22"/>
                  </a:cubicBezTo>
                  <a:cubicBezTo>
                    <a:pt x="16" y="22"/>
                    <a:pt x="16" y="22"/>
                    <a:pt x="16" y="22"/>
                  </a:cubicBezTo>
                  <a:cubicBezTo>
                    <a:pt x="16" y="23"/>
                    <a:pt x="16" y="23"/>
                    <a:pt x="16" y="23"/>
                  </a:cubicBezTo>
                  <a:cubicBezTo>
                    <a:pt x="15" y="22"/>
                    <a:pt x="15" y="22"/>
                    <a:pt x="15" y="22"/>
                  </a:cubicBezTo>
                  <a:cubicBezTo>
                    <a:pt x="15" y="23"/>
                    <a:pt x="15" y="23"/>
                    <a:pt x="15" y="23"/>
                  </a:cubicBezTo>
                  <a:cubicBezTo>
                    <a:pt x="14" y="23"/>
                    <a:pt x="14" y="23"/>
                    <a:pt x="14" y="23"/>
                  </a:cubicBezTo>
                  <a:cubicBezTo>
                    <a:pt x="14" y="23"/>
                    <a:pt x="14" y="23"/>
                    <a:pt x="14" y="23"/>
                  </a:cubicBezTo>
                  <a:cubicBezTo>
                    <a:pt x="13" y="23"/>
                    <a:pt x="13" y="23"/>
                    <a:pt x="13" y="23"/>
                  </a:cubicBezTo>
                  <a:cubicBezTo>
                    <a:pt x="12" y="23"/>
                    <a:pt x="12" y="23"/>
                    <a:pt x="12" y="23"/>
                  </a:cubicBezTo>
                  <a:cubicBezTo>
                    <a:pt x="12" y="24"/>
                    <a:pt x="12" y="24"/>
                    <a:pt x="12" y="24"/>
                  </a:cubicBezTo>
                  <a:cubicBezTo>
                    <a:pt x="11" y="24"/>
                    <a:pt x="11" y="24"/>
                    <a:pt x="11" y="24"/>
                  </a:cubicBezTo>
                  <a:cubicBezTo>
                    <a:pt x="11" y="24"/>
                    <a:pt x="11" y="24"/>
                    <a:pt x="11" y="24"/>
                  </a:cubicBezTo>
                  <a:cubicBezTo>
                    <a:pt x="10" y="24"/>
                    <a:pt x="10" y="24"/>
                    <a:pt x="10" y="24"/>
                  </a:cubicBezTo>
                  <a:cubicBezTo>
                    <a:pt x="10" y="24"/>
                    <a:pt x="10" y="24"/>
                    <a:pt x="10" y="24"/>
                  </a:cubicBezTo>
                  <a:cubicBezTo>
                    <a:pt x="10" y="24"/>
                    <a:pt x="10" y="24"/>
                    <a:pt x="10" y="24"/>
                  </a:cubicBezTo>
                  <a:cubicBezTo>
                    <a:pt x="10" y="24"/>
                    <a:pt x="10" y="24"/>
                    <a:pt x="10" y="24"/>
                  </a:cubicBezTo>
                  <a:cubicBezTo>
                    <a:pt x="9" y="24"/>
                    <a:pt x="9" y="24"/>
                    <a:pt x="9" y="24"/>
                  </a:cubicBezTo>
                  <a:cubicBezTo>
                    <a:pt x="8" y="25"/>
                    <a:pt x="8" y="25"/>
                    <a:pt x="8" y="25"/>
                  </a:cubicBezTo>
                  <a:cubicBezTo>
                    <a:pt x="8" y="25"/>
                    <a:pt x="8" y="25"/>
                    <a:pt x="8" y="25"/>
                  </a:cubicBezTo>
                  <a:cubicBezTo>
                    <a:pt x="8" y="25"/>
                    <a:pt x="8" y="25"/>
                    <a:pt x="8" y="25"/>
                  </a:cubicBezTo>
                  <a:cubicBezTo>
                    <a:pt x="7" y="25"/>
                    <a:pt x="7" y="25"/>
                    <a:pt x="7" y="25"/>
                  </a:cubicBezTo>
                  <a:cubicBezTo>
                    <a:pt x="6" y="26"/>
                    <a:pt x="6" y="26"/>
                    <a:pt x="6" y="26"/>
                  </a:cubicBezTo>
                  <a:cubicBezTo>
                    <a:pt x="5" y="26"/>
                    <a:pt x="5" y="26"/>
                    <a:pt x="5" y="26"/>
                  </a:cubicBezTo>
                  <a:cubicBezTo>
                    <a:pt x="5" y="27"/>
                    <a:pt x="5" y="27"/>
                    <a:pt x="5" y="27"/>
                  </a:cubicBezTo>
                  <a:cubicBezTo>
                    <a:pt x="5" y="28"/>
                    <a:pt x="5" y="28"/>
                    <a:pt x="5" y="28"/>
                  </a:cubicBezTo>
                  <a:cubicBezTo>
                    <a:pt x="4" y="28"/>
                    <a:pt x="4" y="28"/>
                    <a:pt x="4" y="28"/>
                  </a:cubicBezTo>
                  <a:cubicBezTo>
                    <a:pt x="4" y="28"/>
                    <a:pt x="4" y="28"/>
                    <a:pt x="4" y="28"/>
                  </a:cubicBezTo>
                  <a:cubicBezTo>
                    <a:pt x="4" y="28"/>
                    <a:pt x="4" y="28"/>
                    <a:pt x="4" y="28"/>
                  </a:cubicBezTo>
                  <a:cubicBezTo>
                    <a:pt x="4" y="27"/>
                    <a:pt x="4" y="27"/>
                    <a:pt x="4" y="27"/>
                  </a:cubicBezTo>
                  <a:cubicBezTo>
                    <a:pt x="4" y="27"/>
                    <a:pt x="4" y="27"/>
                    <a:pt x="4" y="27"/>
                  </a:cubicBezTo>
                  <a:cubicBezTo>
                    <a:pt x="4" y="26"/>
                    <a:pt x="4" y="26"/>
                    <a:pt x="4" y="26"/>
                  </a:cubicBezTo>
                  <a:cubicBezTo>
                    <a:pt x="4" y="27"/>
                    <a:pt x="4" y="27"/>
                    <a:pt x="4" y="27"/>
                  </a:cubicBezTo>
                  <a:cubicBezTo>
                    <a:pt x="3" y="27"/>
                    <a:pt x="3" y="27"/>
                    <a:pt x="3" y="27"/>
                  </a:cubicBezTo>
                  <a:cubicBezTo>
                    <a:pt x="3" y="28"/>
                    <a:pt x="3" y="28"/>
                    <a:pt x="3" y="28"/>
                  </a:cubicBezTo>
                  <a:cubicBezTo>
                    <a:pt x="3" y="29"/>
                    <a:pt x="3" y="29"/>
                    <a:pt x="3" y="29"/>
                  </a:cubicBezTo>
                  <a:cubicBezTo>
                    <a:pt x="3" y="30"/>
                    <a:pt x="3" y="30"/>
                    <a:pt x="3" y="30"/>
                  </a:cubicBezTo>
                  <a:cubicBezTo>
                    <a:pt x="3" y="30"/>
                    <a:pt x="3" y="30"/>
                    <a:pt x="3" y="30"/>
                  </a:cubicBezTo>
                  <a:cubicBezTo>
                    <a:pt x="2" y="31"/>
                    <a:pt x="2" y="31"/>
                    <a:pt x="2" y="31"/>
                  </a:cubicBezTo>
                  <a:cubicBezTo>
                    <a:pt x="2" y="33"/>
                    <a:pt x="2" y="33"/>
                    <a:pt x="2" y="33"/>
                  </a:cubicBezTo>
                  <a:cubicBezTo>
                    <a:pt x="2" y="34"/>
                    <a:pt x="2" y="34"/>
                    <a:pt x="2" y="34"/>
                  </a:cubicBezTo>
                  <a:cubicBezTo>
                    <a:pt x="2" y="35"/>
                    <a:pt x="2" y="35"/>
                    <a:pt x="2" y="35"/>
                  </a:cubicBezTo>
                  <a:cubicBezTo>
                    <a:pt x="3" y="36"/>
                    <a:pt x="3" y="36"/>
                    <a:pt x="3" y="36"/>
                  </a:cubicBezTo>
                  <a:cubicBezTo>
                    <a:pt x="3" y="36"/>
                    <a:pt x="3" y="36"/>
                    <a:pt x="3" y="36"/>
                  </a:cubicBezTo>
                  <a:cubicBezTo>
                    <a:pt x="3" y="37"/>
                    <a:pt x="3" y="37"/>
                    <a:pt x="3" y="37"/>
                  </a:cubicBezTo>
                  <a:cubicBezTo>
                    <a:pt x="3" y="37"/>
                    <a:pt x="3" y="37"/>
                    <a:pt x="3" y="37"/>
                  </a:cubicBezTo>
                  <a:cubicBezTo>
                    <a:pt x="3" y="38"/>
                    <a:pt x="3" y="38"/>
                    <a:pt x="3" y="38"/>
                  </a:cubicBezTo>
                  <a:cubicBezTo>
                    <a:pt x="2" y="38"/>
                    <a:pt x="2" y="38"/>
                    <a:pt x="2" y="38"/>
                  </a:cubicBezTo>
                  <a:cubicBezTo>
                    <a:pt x="2" y="38"/>
                    <a:pt x="2" y="38"/>
                    <a:pt x="2" y="38"/>
                  </a:cubicBezTo>
                  <a:cubicBezTo>
                    <a:pt x="2" y="37"/>
                    <a:pt x="2" y="37"/>
                    <a:pt x="2" y="37"/>
                  </a:cubicBezTo>
                  <a:cubicBezTo>
                    <a:pt x="2" y="37"/>
                    <a:pt x="2" y="37"/>
                    <a:pt x="2" y="37"/>
                  </a:cubicBezTo>
                  <a:cubicBezTo>
                    <a:pt x="2" y="37"/>
                    <a:pt x="2" y="37"/>
                    <a:pt x="2" y="37"/>
                  </a:cubicBezTo>
                  <a:cubicBezTo>
                    <a:pt x="2" y="37"/>
                    <a:pt x="2" y="37"/>
                    <a:pt x="2" y="37"/>
                  </a:cubicBezTo>
                  <a:cubicBezTo>
                    <a:pt x="1" y="36"/>
                    <a:pt x="1" y="36"/>
                    <a:pt x="1" y="36"/>
                  </a:cubicBezTo>
                  <a:cubicBezTo>
                    <a:pt x="1" y="36"/>
                    <a:pt x="1" y="36"/>
                    <a:pt x="1" y="36"/>
                  </a:cubicBezTo>
                  <a:cubicBezTo>
                    <a:pt x="1" y="37"/>
                    <a:pt x="1" y="37"/>
                    <a:pt x="1" y="37"/>
                  </a:cubicBezTo>
                  <a:cubicBezTo>
                    <a:pt x="2" y="38"/>
                    <a:pt x="2" y="38"/>
                    <a:pt x="2" y="38"/>
                  </a:cubicBezTo>
                  <a:cubicBezTo>
                    <a:pt x="2" y="38"/>
                    <a:pt x="2" y="38"/>
                    <a:pt x="2" y="38"/>
                  </a:cubicBezTo>
                  <a:cubicBezTo>
                    <a:pt x="2" y="38"/>
                    <a:pt x="2" y="38"/>
                    <a:pt x="2" y="38"/>
                  </a:cubicBezTo>
                  <a:cubicBezTo>
                    <a:pt x="1" y="38"/>
                    <a:pt x="1" y="38"/>
                    <a:pt x="1" y="38"/>
                  </a:cubicBezTo>
                  <a:cubicBezTo>
                    <a:pt x="1" y="37"/>
                    <a:pt x="1" y="37"/>
                    <a:pt x="1" y="37"/>
                  </a:cubicBezTo>
                  <a:cubicBezTo>
                    <a:pt x="1" y="37"/>
                    <a:pt x="1" y="37"/>
                    <a:pt x="1" y="37"/>
                  </a:cubicBezTo>
                  <a:cubicBezTo>
                    <a:pt x="1" y="37"/>
                    <a:pt x="1" y="37"/>
                    <a:pt x="1" y="37"/>
                  </a:cubicBezTo>
                  <a:cubicBezTo>
                    <a:pt x="1" y="38"/>
                    <a:pt x="1" y="38"/>
                    <a:pt x="1" y="38"/>
                  </a:cubicBezTo>
                  <a:cubicBezTo>
                    <a:pt x="2" y="39"/>
                    <a:pt x="2" y="39"/>
                    <a:pt x="2" y="39"/>
                  </a:cubicBezTo>
                  <a:cubicBezTo>
                    <a:pt x="2" y="40"/>
                    <a:pt x="2" y="40"/>
                    <a:pt x="2" y="40"/>
                  </a:cubicBezTo>
                  <a:cubicBezTo>
                    <a:pt x="2" y="42"/>
                    <a:pt x="2" y="42"/>
                    <a:pt x="2" y="42"/>
                  </a:cubicBezTo>
                  <a:cubicBezTo>
                    <a:pt x="2" y="43"/>
                    <a:pt x="2" y="43"/>
                    <a:pt x="2" y="43"/>
                  </a:cubicBezTo>
                  <a:cubicBezTo>
                    <a:pt x="3" y="44"/>
                    <a:pt x="3" y="44"/>
                    <a:pt x="3" y="44"/>
                  </a:cubicBezTo>
                  <a:cubicBezTo>
                    <a:pt x="3" y="46"/>
                    <a:pt x="3" y="46"/>
                    <a:pt x="3" y="46"/>
                  </a:cubicBezTo>
                  <a:cubicBezTo>
                    <a:pt x="3" y="46"/>
                    <a:pt x="3" y="46"/>
                    <a:pt x="3" y="46"/>
                  </a:cubicBezTo>
                  <a:cubicBezTo>
                    <a:pt x="3" y="48"/>
                    <a:pt x="3" y="48"/>
                    <a:pt x="3" y="48"/>
                  </a:cubicBezTo>
                  <a:cubicBezTo>
                    <a:pt x="3" y="49"/>
                    <a:pt x="3" y="49"/>
                    <a:pt x="3" y="49"/>
                  </a:cubicBezTo>
                  <a:cubicBezTo>
                    <a:pt x="3" y="49"/>
                    <a:pt x="3" y="49"/>
                    <a:pt x="3" y="49"/>
                  </a:cubicBezTo>
                  <a:cubicBezTo>
                    <a:pt x="3" y="50"/>
                    <a:pt x="3" y="50"/>
                    <a:pt x="3" y="50"/>
                  </a:cubicBezTo>
                  <a:cubicBezTo>
                    <a:pt x="4" y="51"/>
                    <a:pt x="4" y="51"/>
                    <a:pt x="4" y="51"/>
                  </a:cubicBezTo>
                  <a:cubicBezTo>
                    <a:pt x="4" y="52"/>
                    <a:pt x="4" y="52"/>
                    <a:pt x="4" y="52"/>
                  </a:cubicBezTo>
                  <a:cubicBezTo>
                    <a:pt x="3" y="52"/>
                    <a:pt x="3" y="52"/>
                    <a:pt x="3" y="52"/>
                  </a:cubicBezTo>
                  <a:cubicBezTo>
                    <a:pt x="3" y="52"/>
                    <a:pt x="3" y="52"/>
                    <a:pt x="3" y="52"/>
                  </a:cubicBezTo>
                  <a:cubicBezTo>
                    <a:pt x="3" y="53"/>
                    <a:pt x="3" y="53"/>
                    <a:pt x="3" y="53"/>
                  </a:cubicBezTo>
                  <a:cubicBezTo>
                    <a:pt x="3" y="54"/>
                    <a:pt x="3" y="54"/>
                    <a:pt x="3" y="54"/>
                  </a:cubicBezTo>
                  <a:cubicBezTo>
                    <a:pt x="3" y="54"/>
                    <a:pt x="3" y="54"/>
                    <a:pt x="3" y="54"/>
                  </a:cubicBezTo>
                  <a:cubicBezTo>
                    <a:pt x="3" y="54"/>
                    <a:pt x="3" y="54"/>
                    <a:pt x="3" y="54"/>
                  </a:cubicBezTo>
                  <a:cubicBezTo>
                    <a:pt x="3" y="55"/>
                    <a:pt x="3" y="55"/>
                    <a:pt x="3" y="55"/>
                  </a:cubicBezTo>
                  <a:cubicBezTo>
                    <a:pt x="3" y="55"/>
                    <a:pt x="3" y="55"/>
                    <a:pt x="3" y="55"/>
                  </a:cubicBezTo>
                  <a:cubicBezTo>
                    <a:pt x="3" y="56"/>
                    <a:pt x="3" y="56"/>
                    <a:pt x="3" y="56"/>
                  </a:cubicBezTo>
                  <a:cubicBezTo>
                    <a:pt x="2" y="56"/>
                    <a:pt x="2" y="56"/>
                    <a:pt x="2" y="56"/>
                  </a:cubicBezTo>
                  <a:cubicBezTo>
                    <a:pt x="2" y="56"/>
                    <a:pt x="2" y="56"/>
                    <a:pt x="2" y="56"/>
                  </a:cubicBezTo>
                  <a:cubicBezTo>
                    <a:pt x="1" y="57"/>
                    <a:pt x="1" y="57"/>
                    <a:pt x="1" y="57"/>
                  </a:cubicBezTo>
                  <a:lnTo>
                    <a:pt x="1" y="5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61"/>
            <p:cNvSpPr>
              <a:spLocks noEditPoints="1"/>
            </p:cNvSpPr>
            <p:nvPr/>
          </p:nvSpPr>
          <p:spPr bwMode="auto">
            <a:xfrm>
              <a:off x="5922" y="3658"/>
              <a:ext cx="353" cy="538"/>
            </a:xfrm>
            <a:custGeom>
              <a:avLst/>
              <a:gdLst>
                <a:gd name="T0" fmla="*/ 25 w 353"/>
                <a:gd name="T1" fmla="*/ 538 h 538"/>
                <a:gd name="T2" fmla="*/ 0 w 353"/>
                <a:gd name="T3" fmla="*/ 471 h 538"/>
                <a:gd name="T4" fmla="*/ 0 w 353"/>
                <a:gd name="T5" fmla="*/ 471 h 538"/>
                <a:gd name="T6" fmla="*/ 303 w 353"/>
                <a:gd name="T7" fmla="*/ 59 h 538"/>
                <a:gd name="T8" fmla="*/ 311 w 353"/>
                <a:gd name="T9" fmla="*/ 59 h 538"/>
                <a:gd name="T10" fmla="*/ 261 w 353"/>
                <a:gd name="T11" fmla="*/ 202 h 538"/>
                <a:gd name="T12" fmla="*/ 286 w 353"/>
                <a:gd name="T13" fmla="*/ 193 h 538"/>
                <a:gd name="T14" fmla="*/ 311 w 353"/>
                <a:gd name="T15" fmla="*/ 160 h 538"/>
                <a:gd name="T16" fmla="*/ 319 w 353"/>
                <a:gd name="T17" fmla="*/ 143 h 538"/>
                <a:gd name="T18" fmla="*/ 328 w 353"/>
                <a:gd name="T19" fmla="*/ 134 h 538"/>
                <a:gd name="T20" fmla="*/ 345 w 353"/>
                <a:gd name="T21" fmla="*/ 109 h 538"/>
                <a:gd name="T22" fmla="*/ 345 w 353"/>
                <a:gd name="T23" fmla="*/ 92 h 538"/>
                <a:gd name="T24" fmla="*/ 311 w 353"/>
                <a:gd name="T25" fmla="*/ 92 h 538"/>
                <a:gd name="T26" fmla="*/ 311 w 353"/>
                <a:gd name="T27" fmla="*/ 67 h 538"/>
                <a:gd name="T28" fmla="*/ 303 w 353"/>
                <a:gd name="T29" fmla="*/ 76 h 538"/>
                <a:gd name="T30" fmla="*/ 294 w 353"/>
                <a:gd name="T31" fmla="*/ 76 h 538"/>
                <a:gd name="T32" fmla="*/ 303 w 353"/>
                <a:gd name="T33" fmla="*/ 50 h 538"/>
                <a:gd name="T34" fmla="*/ 303 w 353"/>
                <a:gd name="T35" fmla="*/ 34 h 538"/>
                <a:gd name="T36" fmla="*/ 294 w 353"/>
                <a:gd name="T37" fmla="*/ 17 h 538"/>
                <a:gd name="T38" fmla="*/ 286 w 353"/>
                <a:gd name="T39" fmla="*/ 8 h 538"/>
                <a:gd name="T40" fmla="*/ 277 w 353"/>
                <a:gd name="T41" fmla="*/ 0 h 538"/>
                <a:gd name="T42" fmla="*/ 277 w 353"/>
                <a:gd name="T43" fmla="*/ 17 h 538"/>
                <a:gd name="T44" fmla="*/ 277 w 353"/>
                <a:gd name="T45" fmla="*/ 34 h 538"/>
                <a:gd name="T46" fmla="*/ 286 w 353"/>
                <a:gd name="T47" fmla="*/ 50 h 538"/>
                <a:gd name="T48" fmla="*/ 286 w 353"/>
                <a:gd name="T49" fmla="*/ 67 h 538"/>
                <a:gd name="T50" fmla="*/ 294 w 353"/>
                <a:gd name="T51" fmla="*/ 76 h 538"/>
                <a:gd name="T52" fmla="*/ 286 w 353"/>
                <a:gd name="T53" fmla="*/ 101 h 538"/>
                <a:gd name="T54" fmla="*/ 277 w 353"/>
                <a:gd name="T55" fmla="*/ 109 h 538"/>
                <a:gd name="T56" fmla="*/ 252 w 353"/>
                <a:gd name="T57" fmla="*/ 143 h 538"/>
                <a:gd name="T58" fmla="*/ 277 w 353"/>
                <a:gd name="T59" fmla="*/ 168 h 538"/>
                <a:gd name="T60" fmla="*/ 244 w 353"/>
                <a:gd name="T61" fmla="*/ 185 h 538"/>
                <a:gd name="T62" fmla="*/ 244 w 353"/>
                <a:gd name="T63" fmla="*/ 185 h 538"/>
                <a:gd name="T64" fmla="*/ 244 w 353"/>
                <a:gd name="T65" fmla="*/ 185 h 538"/>
                <a:gd name="T66" fmla="*/ 76 w 353"/>
                <a:gd name="T67" fmla="*/ 362 h 538"/>
                <a:gd name="T68" fmla="*/ 84 w 353"/>
                <a:gd name="T69" fmla="*/ 345 h 538"/>
                <a:gd name="T70" fmla="*/ 84 w 353"/>
                <a:gd name="T71" fmla="*/ 353 h 538"/>
                <a:gd name="T72" fmla="*/ 84 w 353"/>
                <a:gd name="T73" fmla="*/ 362 h 538"/>
                <a:gd name="T74" fmla="*/ 76 w 353"/>
                <a:gd name="T75" fmla="*/ 319 h 538"/>
                <a:gd name="T76" fmla="*/ 84 w 353"/>
                <a:gd name="T77" fmla="*/ 303 h 538"/>
                <a:gd name="T78" fmla="*/ 101 w 353"/>
                <a:gd name="T79" fmla="*/ 294 h 538"/>
                <a:gd name="T80" fmla="*/ 109 w 353"/>
                <a:gd name="T81" fmla="*/ 277 h 538"/>
                <a:gd name="T82" fmla="*/ 143 w 353"/>
                <a:gd name="T83" fmla="*/ 269 h 538"/>
                <a:gd name="T84" fmla="*/ 160 w 353"/>
                <a:gd name="T85" fmla="*/ 244 h 538"/>
                <a:gd name="T86" fmla="*/ 193 w 353"/>
                <a:gd name="T87" fmla="*/ 219 h 538"/>
                <a:gd name="T88" fmla="*/ 210 w 353"/>
                <a:gd name="T89" fmla="*/ 193 h 538"/>
                <a:gd name="T90" fmla="*/ 227 w 353"/>
                <a:gd name="T91" fmla="*/ 185 h 538"/>
                <a:gd name="T92" fmla="*/ 235 w 353"/>
                <a:gd name="T93" fmla="*/ 193 h 538"/>
                <a:gd name="T94" fmla="*/ 244 w 353"/>
                <a:gd name="T95" fmla="*/ 193 h 538"/>
                <a:gd name="T96" fmla="*/ 252 w 353"/>
                <a:gd name="T97" fmla="*/ 193 h 538"/>
                <a:gd name="T98" fmla="*/ 235 w 353"/>
                <a:gd name="T99" fmla="*/ 219 h 538"/>
                <a:gd name="T100" fmla="*/ 210 w 353"/>
                <a:gd name="T101" fmla="*/ 252 h 538"/>
                <a:gd name="T102" fmla="*/ 202 w 353"/>
                <a:gd name="T103" fmla="*/ 269 h 538"/>
                <a:gd name="T104" fmla="*/ 202 w 353"/>
                <a:gd name="T105" fmla="*/ 269 h 538"/>
                <a:gd name="T106" fmla="*/ 185 w 353"/>
                <a:gd name="T107" fmla="*/ 269 h 538"/>
                <a:gd name="T108" fmla="*/ 168 w 353"/>
                <a:gd name="T109" fmla="*/ 277 h 538"/>
                <a:gd name="T110" fmla="*/ 151 w 353"/>
                <a:gd name="T111" fmla="*/ 311 h 538"/>
                <a:gd name="T112" fmla="*/ 135 w 353"/>
                <a:gd name="T113" fmla="*/ 328 h 538"/>
                <a:gd name="T114" fmla="*/ 118 w 353"/>
                <a:gd name="T115" fmla="*/ 345 h 538"/>
                <a:gd name="T116" fmla="*/ 101 w 353"/>
                <a:gd name="T117" fmla="*/ 345 h 538"/>
                <a:gd name="T118" fmla="*/ 84 w 353"/>
                <a:gd name="T119" fmla="*/ 32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3" h="538">
                  <a:moveTo>
                    <a:pt x="76" y="311"/>
                  </a:moveTo>
                  <a:lnTo>
                    <a:pt x="76" y="311"/>
                  </a:lnTo>
                  <a:lnTo>
                    <a:pt x="76" y="311"/>
                  </a:lnTo>
                  <a:lnTo>
                    <a:pt x="76" y="311"/>
                  </a:lnTo>
                  <a:lnTo>
                    <a:pt x="76" y="311"/>
                  </a:lnTo>
                  <a:lnTo>
                    <a:pt x="76" y="311"/>
                  </a:lnTo>
                  <a:lnTo>
                    <a:pt x="76" y="311"/>
                  </a:lnTo>
                  <a:lnTo>
                    <a:pt x="76" y="311"/>
                  </a:lnTo>
                  <a:close/>
                  <a:moveTo>
                    <a:pt x="25" y="538"/>
                  </a:moveTo>
                  <a:lnTo>
                    <a:pt x="25" y="538"/>
                  </a:lnTo>
                  <a:lnTo>
                    <a:pt x="25" y="538"/>
                  </a:lnTo>
                  <a:lnTo>
                    <a:pt x="34" y="538"/>
                  </a:lnTo>
                  <a:lnTo>
                    <a:pt x="34" y="530"/>
                  </a:lnTo>
                  <a:lnTo>
                    <a:pt x="25" y="538"/>
                  </a:lnTo>
                  <a:lnTo>
                    <a:pt x="25" y="538"/>
                  </a:lnTo>
                  <a:lnTo>
                    <a:pt x="25" y="538"/>
                  </a:lnTo>
                  <a:lnTo>
                    <a:pt x="25" y="538"/>
                  </a:lnTo>
                  <a:close/>
                  <a:moveTo>
                    <a:pt x="0" y="471"/>
                  </a:moveTo>
                  <a:lnTo>
                    <a:pt x="9" y="462"/>
                  </a:lnTo>
                  <a:lnTo>
                    <a:pt x="9" y="462"/>
                  </a:lnTo>
                  <a:lnTo>
                    <a:pt x="9" y="462"/>
                  </a:lnTo>
                  <a:lnTo>
                    <a:pt x="9" y="471"/>
                  </a:lnTo>
                  <a:lnTo>
                    <a:pt x="9" y="471"/>
                  </a:lnTo>
                  <a:lnTo>
                    <a:pt x="9" y="471"/>
                  </a:lnTo>
                  <a:lnTo>
                    <a:pt x="0" y="471"/>
                  </a:lnTo>
                  <a:lnTo>
                    <a:pt x="0" y="471"/>
                  </a:lnTo>
                  <a:lnTo>
                    <a:pt x="0" y="471"/>
                  </a:lnTo>
                  <a:lnTo>
                    <a:pt x="0" y="471"/>
                  </a:lnTo>
                  <a:close/>
                  <a:moveTo>
                    <a:pt x="303" y="76"/>
                  </a:moveTo>
                  <a:lnTo>
                    <a:pt x="303" y="76"/>
                  </a:lnTo>
                  <a:lnTo>
                    <a:pt x="303" y="76"/>
                  </a:lnTo>
                  <a:lnTo>
                    <a:pt x="303" y="76"/>
                  </a:lnTo>
                  <a:lnTo>
                    <a:pt x="303" y="76"/>
                  </a:lnTo>
                  <a:lnTo>
                    <a:pt x="303" y="76"/>
                  </a:lnTo>
                  <a:close/>
                  <a:moveTo>
                    <a:pt x="303" y="59"/>
                  </a:moveTo>
                  <a:lnTo>
                    <a:pt x="303" y="59"/>
                  </a:lnTo>
                  <a:lnTo>
                    <a:pt x="303" y="59"/>
                  </a:lnTo>
                  <a:lnTo>
                    <a:pt x="303" y="59"/>
                  </a:lnTo>
                  <a:lnTo>
                    <a:pt x="303" y="59"/>
                  </a:lnTo>
                  <a:close/>
                  <a:moveTo>
                    <a:pt x="311" y="59"/>
                  </a:moveTo>
                  <a:lnTo>
                    <a:pt x="311" y="59"/>
                  </a:lnTo>
                  <a:lnTo>
                    <a:pt x="311" y="50"/>
                  </a:lnTo>
                  <a:lnTo>
                    <a:pt x="311" y="59"/>
                  </a:lnTo>
                  <a:lnTo>
                    <a:pt x="311" y="59"/>
                  </a:lnTo>
                  <a:lnTo>
                    <a:pt x="311" y="59"/>
                  </a:lnTo>
                  <a:lnTo>
                    <a:pt x="311" y="59"/>
                  </a:lnTo>
                  <a:lnTo>
                    <a:pt x="311" y="59"/>
                  </a:lnTo>
                  <a:lnTo>
                    <a:pt x="311" y="59"/>
                  </a:lnTo>
                  <a:close/>
                  <a:moveTo>
                    <a:pt x="252" y="202"/>
                  </a:moveTo>
                  <a:lnTo>
                    <a:pt x="261" y="202"/>
                  </a:lnTo>
                  <a:lnTo>
                    <a:pt x="261" y="193"/>
                  </a:lnTo>
                  <a:lnTo>
                    <a:pt x="261" y="193"/>
                  </a:lnTo>
                  <a:lnTo>
                    <a:pt x="261" y="202"/>
                  </a:lnTo>
                  <a:lnTo>
                    <a:pt x="261" y="202"/>
                  </a:lnTo>
                  <a:lnTo>
                    <a:pt x="261" y="202"/>
                  </a:lnTo>
                  <a:lnTo>
                    <a:pt x="261" y="202"/>
                  </a:lnTo>
                  <a:lnTo>
                    <a:pt x="261" y="202"/>
                  </a:lnTo>
                  <a:lnTo>
                    <a:pt x="261" y="202"/>
                  </a:lnTo>
                  <a:lnTo>
                    <a:pt x="261" y="210"/>
                  </a:lnTo>
                  <a:lnTo>
                    <a:pt x="269" y="210"/>
                  </a:lnTo>
                  <a:lnTo>
                    <a:pt x="269" y="202"/>
                  </a:lnTo>
                  <a:lnTo>
                    <a:pt x="277" y="193"/>
                  </a:lnTo>
                  <a:lnTo>
                    <a:pt x="286" y="193"/>
                  </a:lnTo>
                  <a:lnTo>
                    <a:pt x="286" y="185"/>
                  </a:lnTo>
                  <a:lnTo>
                    <a:pt x="294" y="177"/>
                  </a:lnTo>
                  <a:lnTo>
                    <a:pt x="294" y="177"/>
                  </a:lnTo>
                  <a:lnTo>
                    <a:pt x="303" y="177"/>
                  </a:lnTo>
                  <a:lnTo>
                    <a:pt x="303" y="177"/>
                  </a:lnTo>
                  <a:lnTo>
                    <a:pt x="303" y="168"/>
                  </a:lnTo>
                  <a:lnTo>
                    <a:pt x="303" y="168"/>
                  </a:lnTo>
                  <a:lnTo>
                    <a:pt x="303" y="168"/>
                  </a:lnTo>
                  <a:lnTo>
                    <a:pt x="311" y="160"/>
                  </a:lnTo>
                  <a:lnTo>
                    <a:pt x="311" y="160"/>
                  </a:lnTo>
                  <a:lnTo>
                    <a:pt x="311" y="151"/>
                  </a:lnTo>
                  <a:lnTo>
                    <a:pt x="311" y="151"/>
                  </a:lnTo>
                  <a:lnTo>
                    <a:pt x="311" y="151"/>
                  </a:lnTo>
                  <a:lnTo>
                    <a:pt x="311" y="151"/>
                  </a:lnTo>
                  <a:lnTo>
                    <a:pt x="303" y="151"/>
                  </a:lnTo>
                  <a:lnTo>
                    <a:pt x="311" y="151"/>
                  </a:lnTo>
                  <a:lnTo>
                    <a:pt x="311" y="151"/>
                  </a:lnTo>
                  <a:lnTo>
                    <a:pt x="319" y="143"/>
                  </a:lnTo>
                  <a:lnTo>
                    <a:pt x="319" y="134"/>
                  </a:lnTo>
                  <a:lnTo>
                    <a:pt x="328" y="143"/>
                  </a:lnTo>
                  <a:lnTo>
                    <a:pt x="328" y="143"/>
                  </a:lnTo>
                  <a:lnTo>
                    <a:pt x="328" y="143"/>
                  </a:lnTo>
                  <a:lnTo>
                    <a:pt x="328" y="143"/>
                  </a:lnTo>
                  <a:lnTo>
                    <a:pt x="336" y="143"/>
                  </a:lnTo>
                  <a:lnTo>
                    <a:pt x="336" y="143"/>
                  </a:lnTo>
                  <a:lnTo>
                    <a:pt x="328" y="134"/>
                  </a:lnTo>
                  <a:lnTo>
                    <a:pt x="328" y="134"/>
                  </a:lnTo>
                  <a:lnTo>
                    <a:pt x="336" y="126"/>
                  </a:lnTo>
                  <a:lnTo>
                    <a:pt x="336" y="126"/>
                  </a:lnTo>
                  <a:lnTo>
                    <a:pt x="336" y="126"/>
                  </a:lnTo>
                  <a:lnTo>
                    <a:pt x="336" y="126"/>
                  </a:lnTo>
                  <a:lnTo>
                    <a:pt x="345" y="126"/>
                  </a:lnTo>
                  <a:lnTo>
                    <a:pt x="345" y="126"/>
                  </a:lnTo>
                  <a:lnTo>
                    <a:pt x="345" y="118"/>
                  </a:lnTo>
                  <a:lnTo>
                    <a:pt x="345" y="118"/>
                  </a:lnTo>
                  <a:lnTo>
                    <a:pt x="345" y="109"/>
                  </a:lnTo>
                  <a:lnTo>
                    <a:pt x="353" y="109"/>
                  </a:lnTo>
                  <a:lnTo>
                    <a:pt x="353" y="101"/>
                  </a:lnTo>
                  <a:lnTo>
                    <a:pt x="353" y="101"/>
                  </a:lnTo>
                  <a:lnTo>
                    <a:pt x="353" y="101"/>
                  </a:lnTo>
                  <a:lnTo>
                    <a:pt x="353" y="101"/>
                  </a:lnTo>
                  <a:lnTo>
                    <a:pt x="345" y="101"/>
                  </a:lnTo>
                  <a:lnTo>
                    <a:pt x="353" y="101"/>
                  </a:lnTo>
                  <a:lnTo>
                    <a:pt x="353" y="101"/>
                  </a:lnTo>
                  <a:lnTo>
                    <a:pt x="345" y="92"/>
                  </a:lnTo>
                  <a:lnTo>
                    <a:pt x="345" y="101"/>
                  </a:lnTo>
                  <a:lnTo>
                    <a:pt x="336" y="109"/>
                  </a:lnTo>
                  <a:lnTo>
                    <a:pt x="328" y="109"/>
                  </a:lnTo>
                  <a:lnTo>
                    <a:pt x="328" y="109"/>
                  </a:lnTo>
                  <a:lnTo>
                    <a:pt x="328" y="109"/>
                  </a:lnTo>
                  <a:lnTo>
                    <a:pt x="319" y="101"/>
                  </a:lnTo>
                  <a:lnTo>
                    <a:pt x="319" y="101"/>
                  </a:lnTo>
                  <a:lnTo>
                    <a:pt x="311" y="92"/>
                  </a:lnTo>
                  <a:lnTo>
                    <a:pt x="311" y="92"/>
                  </a:lnTo>
                  <a:lnTo>
                    <a:pt x="319" y="92"/>
                  </a:lnTo>
                  <a:lnTo>
                    <a:pt x="319" y="84"/>
                  </a:lnTo>
                  <a:lnTo>
                    <a:pt x="311" y="84"/>
                  </a:lnTo>
                  <a:lnTo>
                    <a:pt x="311" y="76"/>
                  </a:lnTo>
                  <a:lnTo>
                    <a:pt x="311" y="76"/>
                  </a:lnTo>
                  <a:lnTo>
                    <a:pt x="311" y="76"/>
                  </a:lnTo>
                  <a:lnTo>
                    <a:pt x="311" y="67"/>
                  </a:lnTo>
                  <a:lnTo>
                    <a:pt x="311" y="67"/>
                  </a:lnTo>
                  <a:lnTo>
                    <a:pt x="311" y="67"/>
                  </a:lnTo>
                  <a:lnTo>
                    <a:pt x="311" y="67"/>
                  </a:lnTo>
                  <a:lnTo>
                    <a:pt x="311" y="67"/>
                  </a:lnTo>
                  <a:lnTo>
                    <a:pt x="303" y="67"/>
                  </a:lnTo>
                  <a:lnTo>
                    <a:pt x="303" y="67"/>
                  </a:lnTo>
                  <a:lnTo>
                    <a:pt x="311" y="67"/>
                  </a:lnTo>
                  <a:lnTo>
                    <a:pt x="311" y="67"/>
                  </a:lnTo>
                  <a:lnTo>
                    <a:pt x="311" y="76"/>
                  </a:lnTo>
                  <a:lnTo>
                    <a:pt x="303" y="76"/>
                  </a:lnTo>
                  <a:lnTo>
                    <a:pt x="303" y="76"/>
                  </a:lnTo>
                  <a:lnTo>
                    <a:pt x="311" y="84"/>
                  </a:lnTo>
                  <a:lnTo>
                    <a:pt x="311" y="84"/>
                  </a:lnTo>
                  <a:lnTo>
                    <a:pt x="303" y="84"/>
                  </a:lnTo>
                  <a:lnTo>
                    <a:pt x="303" y="84"/>
                  </a:lnTo>
                  <a:lnTo>
                    <a:pt x="303" y="76"/>
                  </a:lnTo>
                  <a:lnTo>
                    <a:pt x="303" y="76"/>
                  </a:lnTo>
                  <a:lnTo>
                    <a:pt x="303" y="76"/>
                  </a:lnTo>
                  <a:lnTo>
                    <a:pt x="294" y="76"/>
                  </a:lnTo>
                  <a:lnTo>
                    <a:pt x="294" y="76"/>
                  </a:lnTo>
                  <a:lnTo>
                    <a:pt x="294" y="76"/>
                  </a:lnTo>
                  <a:lnTo>
                    <a:pt x="294" y="67"/>
                  </a:lnTo>
                  <a:lnTo>
                    <a:pt x="294" y="67"/>
                  </a:lnTo>
                  <a:lnTo>
                    <a:pt x="294" y="67"/>
                  </a:lnTo>
                  <a:lnTo>
                    <a:pt x="294" y="59"/>
                  </a:lnTo>
                  <a:lnTo>
                    <a:pt x="303" y="59"/>
                  </a:lnTo>
                  <a:lnTo>
                    <a:pt x="303" y="59"/>
                  </a:lnTo>
                  <a:lnTo>
                    <a:pt x="303" y="59"/>
                  </a:lnTo>
                  <a:lnTo>
                    <a:pt x="303" y="50"/>
                  </a:lnTo>
                  <a:lnTo>
                    <a:pt x="303" y="50"/>
                  </a:lnTo>
                  <a:lnTo>
                    <a:pt x="303" y="50"/>
                  </a:lnTo>
                  <a:lnTo>
                    <a:pt x="294" y="42"/>
                  </a:lnTo>
                  <a:lnTo>
                    <a:pt x="294" y="42"/>
                  </a:lnTo>
                  <a:lnTo>
                    <a:pt x="294" y="42"/>
                  </a:lnTo>
                  <a:lnTo>
                    <a:pt x="303" y="42"/>
                  </a:lnTo>
                  <a:lnTo>
                    <a:pt x="303" y="42"/>
                  </a:lnTo>
                  <a:lnTo>
                    <a:pt x="303" y="42"/>
                  </a:lnTo>
                  <a:lnTo>
                    <a:pt x="303" y="34"/>
                  </a:lnTo>
                  <a:lnTo>
                    <a:pt x="303" y="25"/>
                  </a:lnTo>
                  <a:lnTo>
                    <a:pt x="303" y="25"/>
                  </a:lnTo>
                  <a:lnTo>
                    <a:pt x="303" y="25"/>
                  </a:lnTo>
                  <a:lnTo>
                    <a:pt x="294" y="25"/>
                  </a:lnTo>
                  <a:lnTo>
                    <a:pt x="294" y="25"/>
                  </a:lnTo>
                  <a:lnTo>
                    <a:pt x="294" y="25"/>
                  </a:lnTo>
                  <a:lnTo>
                    <a:pt x="294" y="25"/>
                  </a:lnTo>
                  <a:lnTo>
                    <a:pt x="294" y="25"/>
                  </a:lnTo>
                  <a:lnTo>
                    <a:pt x="294" y="17"/>
                  </a:lnTo>
                  <a:lnTo>
                    <a:pt x="294" y="17"/>
                  </a:lnTo>
                  <a:lnTo>
                    <a:pt x="294" y="17"/>
                  </a:lnTo>
                  <a:lnTo>
                    <a:pt x="294" y="17"/>
                  </a:lnTo>
                  <a:lnTo>
                    <a:pt x="286" y="17"/>
                  </a:lnTo>
                  <a:lnTo>
                    <a:pt x="286" y="17"/>
                  </a:lnTo>
                  <a:lnTo>
                    <a:pt x="286" y="8"/>
                  </a:lnTo>
                  <a:lnTo>
                    <a:pt x="286" y="8"/>
                  </a:lnTo>
                  <a:lnTo>
                    <a:pt x="286" y="8"/>
                  </a:lnTo>
                  <a:lnTo>
                    <a:pt x="286" y="8"/>
                  </a:lnTo>
                  <a:lnTo>
                    <a:pt x="286" y="8"/>
                  </a:lnTo>
                  <a:lnTo>
                    <a:pt x="286" y="8"/>
                  </a:lnTo>
                  <a:lnTo>
                    <a:pt x="286" y="17"/>
                  </a:lnTo>
                  <a:lnTo>
                    <a:pt x="286" y="17"/>
                  </a:lnTo>
                  <a:lnTo>
                    <a:pt x="286" y="8"/>
                  </a:lnTo>
                  <a:lnTo>
                    <a:pt x="286" y="8"/>
                  </a:lnTo>
                  <a:lnTo>
                    <a:pt x="277" y="0"/>
                  </a:lnTo>
                  <a:lnTo>
                    <a:pt x="277" y="0"/>
                  </a:lnTo>
                  <a:lnTo>
                    <a:pt x="277" y="0"/>
                  </a:lnTo>
                  <a:lnTo>
                    <a:pt x="286" y="0"/>
                  </a:lnTo>
                  <a:lnTo>
                    <a:pt x="277" y="0"/>
                  </a:lnTo>
                  <a:lnTo>
                    <a:pt x="277" y="0"/>
                  </a:lnTo>
                  <a:lnTo>
                    <a:pt x="277" y="0"/>
                  </a:lnTo>
                  <a:lnTo>
                    <a:pt x="277" y="0"/>
                  </a:lnTo>
                  <a:lnTo>
                    <a:pt x="277" y="0"/>
                  </a:lnTo>
                  <a:lnTo>
                    <a:pt x="277" y="8"/>
                  </a:lnTo>
                  <a:lnTo>
                    <a:pt x="277" y="17"/>
                  </a:lnTo>
                  <a:lnTo>
                    <a:pt x="277" y="17"/>
                  </a:lnTo>
                  <a:lnTo>
                    <a:pt x="277" y="25"/>
                  </a:lnTo>
                  <a:lnTo>
                    <a:pt x="277" y="25"/>
                  </a:lnTo>
                  <a:lnTo>
                    <a:pt x="277" y="25"/>
                  </a:lnTo>
                  <a:lnTo>
                    <a:pt x="277" y="34"/>
                  </a:lnTo>
                  <a:lnTo>
                    <a:pt x="277" y="34"/>
                  </a:lnTo>
                  <a:lnTo>
                    <a:pt x="286" y="25"/>
                  </a:lnTo>
                  <a:lnTo>
                    <a:pt x="286" y="25"/>
                  </a:lnTo>
                  <a:lnTo>
                    <a:pt x="286" y="34"/>
                  </a:lnTo>
                  <a:lnTo>
                    <a:pt x="277" y="34"/>
                  </a:lnTo>
                  <a:lnTo>
                    <a:pt x="286" y="34"/>
                  </a:lnTo>
                  <a:lnTo>
                    <a:pt x="286" y="42"/>
                  </a:lnTo>
                  <a:lnTo>
                    <a:pt x="286" y="50"/>
                  </a:lnTo>
                  <a:lnTo>
                    <a:pt x="286" y="59"/>
                  </a:lnTo>
                  <a:lnTo>
                    <a:pt x="286" y="59"/>
                  </a:lnTo>
                  <a:lnTo>
                    <a:pt x="286" y="59"/>
                  </a:lnTo>
                  <a:lnTo>
                    <a:pt x="286" y="59"/>
                  </a:lnTo>
                  <a:lnTo>
                    <a:pt x="286" y="50"/>
                  </a:lnTo>
                  <a:lnTo>
                    <a:pt x="286" y="50"/>
                  </a:lnTo>
                  <a:lnTo>
                    <a:pt x="286" y="59"/>
                  </a:lnTo>
                  <a:lnTo>
                    <a:pt x="286" y="59"/>
                  </a:lnTo>
                  <a:lnTo>
                    <a:pt x="294" y="59"/>
                  </a:lnTo>
                  <a:lnTo>
                    <a:pt x="294" y="59"/>
                  </a:lnTo>
                  <a:lnTo>
                    <a:pt x="294" y="59"/>
                  </a:lnTo>
                  <a:lnTo>
                    <a:pt x="294" y="50"/>
                  </a:lnTo>
                  <a:lnTo>
                    <a:pt x="294" y="59"/>
                  </a:lnTo>
                  <a:lnTo>
                    <a:pt x="294" y="59"/>
                  </a:lnTo>
                  <a:lnTo>
                    <a:pt x="286" y="67"/>
                  </a:lnTo>
                  <a:lnTo>
                    <a:pt x="286" y="67"/>
                  </a:lnTo>
                  <a:lnTo>
                    <a:pt x="286" y="67"/>
                  </a:lnTo>
                  <a:lnTo>
                    <a:pt x="286" y="67"/>
                  </a:lnTo>
                  <a:lnTo>
                    <a:pt x="286" y="67"/>
                  </a:lnTo>
                  <a:lnTo>
                    <a:pt x="286" y="67"/>
                  </a:lnTo>
                  <a:lnTo>
                    <a:pt x="286" y="76"/>
                  </a:lnTo>
                  <a:lnTo>
                    <a:pt x="286" y="76"/>
                  </a:lnTo>
                  <a:lnTo>
                    <a:pt x="294" y="76"/>
                  </a:lnTo>
                  <a:lnTo>
                    <a:pt x="294" y="76"/>
                  </a:lnTo>
                  <a:lnTo>
                    <a:pt x="294" y="76"/>
                  </a:lnTo>
                  <a:lnTo>
                    <a:pt x="294" y="84"/>
                  </a:lnTo>
                  <a:lnTo>
                    <a:pt x="294" y="84"/>
                  </a:lnTo>
                  <a:lnTo>
                    <a:pt x="294" y="84"/>
                  </a:lnTo>
                  <a:lnTo>
                    <a:pt x="294" y="84"/>
                  </a:lnTo>
                  <a:lnTo>
                    <a:pt x="294" y="84"/>
                  </a:lnTo>
                  <a:lnTo>
                    <a:pt x="286" y="92"/>
                  </a:lnTo>
                  <a:lnTo>
                    <a:pt x="286" y="101"/>
                  </a:lnTo>
                  <a:lnTo>
                    <a:pt x="286" y="101"/>
                  </a:lnTo>
                  <a:lnTo>
                    <a:pt x="286" y="101"/>
                  </a:lnTo>
                  <a:lnTo>
                    <a:pt x="286" y="101"/>
                  </a:lnTo>
                  <a:lnTo>
                    <a:pt x="286" y="101"/>
                  </a:lnTo>
                  <a:lnTo>
                    <a:pt x="286" y="101"/>
                  </a:lnTo>
                  <a:lnTo>
                    <a:pt x="286" y="109"/>
                  </a:lnTo>
                  <a:lnTo>
                    <a:pt x="286" y="109"/>
                  </a:lnTo>
                  <a:lnTo>
                    <a:pt x="286" y="109"/>
                  </a:lnTo>
                  <a:lnTo>
                    <a:pt x="286" y="109"/>
                  </a:lnTo>
                  <a:lnTo>
                    <a:pt x="277" y="109"/>
                  </a:lnTo>
                  <a:lnTo>
                    <a:pt x="277" y="126"/>
                  </a:lnTo>
                  <a:lnTo>
                    <a:pt x="277" y="126"/>
                  </a:lnTo>
                  <a:lnTo>
                    <a:pt x="277" y="126"/>
                  </a:lnTo>
                  <a:lnTo>
                    <a:pt x="277" y="126"/>
                  </a:lnTo>
                  <a:lnTo>
                    <a:pt x="269" y="126"/>
                  </a:lnTo>
                  <a:lnTo>
                    <a:pt x="269" y="126"/>
                  </a:lnTo>
                  <a:lnTo>
                    <a:pt x="261" y="134"/>
                  </a:lnTo>
                  <a:lnTo>
                    <a:pt x="261" y="134"/>
                  </a:lnTo>
                  <a:lnTo>
                    <a:pt x="252" y="143"/>
                  </a:lnTo>
                  <a:lnTo>
                    <a:pt x="261" y="143"/>
                  </a:lnTo>
                  <a:lnTo>
                    <a:pt x="261" y="151"/>
                  </a:lnTo>
                  <a:lnTo>
                    <a:pt x="269" y="151"/>
                  </a:lnTo>
                  <a:lnTo>
                    <a:pt x="269" y="160"/>
                  </a:lnTo>
                  <a:lnTo>
                    <a:pt x="269" y="160"/>
                  </a:lnTo>
                  <a:lnTo>
                    <a:pt x="277" y="160"/>
                  </a:lnTo>
                  <a:lnTo>
                    <a:pt x="277" y="168"/>
                  </a:lnTo>
                  <a:lnTo>
                    <a:pt x="277" y="168"/>
                  </a:lnTo>
                  <a:lnTo>
                    <a:pt x="277" y="168"/>
                  </a:lnTo>
                  <a:lnTo>
                    <a:pt x="277" y="177"/>
                  </a:lnTo>
                  <a:lnTo>
                    <a:pt x="269" y="177"/>
                  </a:lnTo>
                  <a:lnTo>
                    <a:pt x="269" y="185"/>
                  </a:lnTo>
                  <a:lnTo>
                    <a:pt x="261" y="193"/>
                  </a:lnTo>
                  <a:lnTo>
                    <a:pt x="252" y="193"/>
                  </a:lnTo>
                  <a:lnTo>
                    <a:pt x="252" y="193"/>
                  </a:lnTo>
                  <a:lnTo>
                    <a:pt x="252" y="202"/>
                  </a:lnTo>
                  <a:lnTo>
                    <a:pt x="252" y="202"/>
                  </a:lnTo>
                  <a:close/>
                  <a:moveTo>
                    <a:pt x="244" y="185"/>
                  </a:moveTo>
                  <a:lnTo>
                    <a:pt x="244" y="185"/>
                  </a:lnTo>
                  <a:lnTo>
                    <a:pt x="244" y="177"/>
                  </a:lnTo>
                  <a:lnTo>
                    <a:pt x="244" y="177"/>
                  </a:lnTo>
                  <a:lnTo>
                    <a:pt x="244" y="185"/>
                  </a:lnTo>
                  <a:lnTo>
                    <a:pt x="244" y="185"/>
                  </a:lnTo>
                  <a:lnTo>
                    <a:pt x="244" y="185"/>
                  </a:lnTo>
                  <a:lnTo>
                    <a:pt x="244" y="185"/>
                  </a:lnTo>
                  <a:lnTo>
                    <a:pt x="244" y="185"/>
                  </a:lnTo>
                  <a:lnTo>
                    <a:pt x="244" y="185"/>
                  </a:lnTo>
                  <a:close/>
                  <a:moveTo>
                    <a:pt x="244" y="193"/>
                  </a:moveTo>
                  <a:lnTo>
                    <a:pt x="244" y="185"/>
                  </a:lnTo>
                  <a:lnTo>
                    <a:pt x="244" y="185"/>
                  </a:lnTo>
                  <a:lnTo>
                    <a:pt x="244" y="193"/>
                  </a:lnTo>
                  <a:lnTo>
                    <a:pt x="244" y="193"/>
                  </a:lnTo>
                  <a:lnTo>
                    <a:pt x="244" y="193"/>
                  </a:lnTo>
                  <a:close/>
                  <a:moveTo>
                    <a:pt x="235" y="185"/>
                  </a:moveTo>
                  <a:lnTo>
                    <a:pt x="244" y="185"/>
                  </a:lnTo>
                  <a:lnTo>
                    <a:pt x="244" y="185"/>
                  </a:lnTo>
                  <a:lnTo>
                    <a:pt x="244" y="185"/>
                  </a:lnTo>
                  <a:lnTo>
                    <a:pt x="235" y="185"/>
                  </a:lnTo>
                  <a:lnTo>
                    <a:pt x="235" y="185"/>
                  </a:lnTo>
                  <a:close/>
                  <a:moveTo>
                    <a:pt x="93" y="353"/>
                  </a:moveTo>
                  <a:lnTo>
                    <a:pt x="101" y="353"/>
                  </a:lnTo>
                  <a:lnTo>
                    <a:pt x="93" y="353"/>
                  </a:lnTo>
                  <a:lnTo>
                    <a:pt x="93" y="353"/>
                  </a:lnTo>
                  <a:lnTo>
                    <a:pt x="93" y="353"/>
                  </a:lnTo>
                  <a:close/>
                  <a:moveTo>
                    <a:pt x="76" y="362"/>
                  </a:moveTo>
                  <a:lnTo>
                    <a:pt x="76" y="362"/>
                  </a:lnTo>
                  <a:lnTo>
                    <a:pt x="76" y="362"/>
                  </a:lnTo>
                  <a:lnTo>
                    <a:pt x="76" y="362"/>
                  </a:lnTo>
                  <a:lnTo>
                    <a:pt x="76" y="353"/>
                  </a:lnTo>
                  <a:lnTo>
                    <a:pt x="76" y="353"/>
                  </a:lnTo>
                  <a:lnTo>
                    <a:pt x="76" y="353"/>
                  </a:lnTo>
                  <a:lnTo>
                    <a:pt x="84" y="353"/>
                  </a:lnTo>
                  <a:lnTo>
                    <a:pt x="84" y="353"/>
                  </a:lnTo>
                  <a:lnTo>
                    <a:pt x="84" y="345"/>
                  </a:lnTo>
                  <a:lnTo>
                    <a:pt x="84" y="345"/>
                  </a:lnTo>
                  <a:lnTo>
                    <a:pt x="84" y="345"/>
                  </a:lnTo>
                  <a:lnTo>
                    <a:pt x="84" y="345"/>
                  </a:lnTo>
                  <a:lnTo>
                    <a:pt x="93" y="353"/>
                  </a:lnTo>
                  <a:lnTo>
                    <a:pt x="93" y="353"/>
                  </a:lnTo>
                  <a:lnTo>
                    <a:pt x="93" y="353"/>
                  </a:lnTo>
                  <a:lnTo>
                    <a:pt x="84" y="353"/>
                  </a:lnTo>
                  <a:lnTo>
                    <a:pt x="84" y="353"/>
                  </a:lnTo>
                  <a:lnTo>
                    <a:pt x="84" y="353"/>
                  </a:lnTo>
                  <a:lnTo>
                    <a:pt x="84" y="353"/>
                  </a:lnTo>
                  <a:lnTo>
                    <a:pt x="84" y="353"/>
                  </a:lnTo>
                  <a:lnTo>
                    <a:pt x="93" y="353"/>
                  </a:lnTo>
                  <a:lnTo>
                    <a:pt x="93" y="353"/>
                  </a:lnTo>
                  <a:lnTo>
                    <a:pt x="93" y="362"/>
                  </a:lnTo>
                  <a:lnTo>
                    <a:pt x="84" y="353"/>
                  </a:lnTo>
                  <a:lnTo>
                    <a:pt x="84" y="362"/>
                  </a:lnTo>
                  <a:lnTo>
                    <a:pt x="84" y="362"/>
                  </a:lnTo>
                  <a:lnTo>
                    <a:pt x="84" y="362"/>
                  </a:lnTo>
                  <a:lnTo>
                    <a:pt x="76" y="362"/>
                  </a:lnTo>
                  <a:lnTo>
                    <a:pt x="76" y="362"/>
                  </a:lnTo>
                  <a:lnTo>
                    <a:pt x="76" y="362"/>
                  </a:lnTo>
                  <a:close/>
                  <a:moveTo>
                    <a:pt x="76" y="328"/>
                  </a:moveTo>
                  <a:lnTo>
                    <a:pt x="76" y="328"/>
                  </a:lnTo>
                  <a:lnTo>
                    <a:pt x="76" y="319"/>
                  </a:lnTo>
                  <a:lnTo>
                    <a:pt x="76" y="319"/>
                  </a:lnTo>
                  <a:lnTo>
                    <a:pt x="76" y="319"/>
                  </a:lnTo>
                  <a:lnTo>
                    <a:pt x="76" y="319"/>
                  </a:lnTo>
                  <a:lnTo>
                    <a:pt x="76" y="319"/>
                  </a:lnTo>
                  <a:lnTo>
                    <a:pt x="76" y="319"/>
                  </a:lnTo>
                  <a:lnTo>
                    <a:pt x="84" y="319"/>
                  </a:lnTo>
                  <a:lnTo>
                    <a:pt x="84" y="319"/>
                  </a:lnTo>
                  <a:lnTo>
                    <a:pt x="84" y="311"/>
                  </a:lnTo>
                  <a:lnTo>
                    <a:pt x="76" y="311"/>
                  </a:lnTo>
                  <a:lnTo>
                    <a:pt x="76" y="311"/>
                  </a:lnTo>
                  <a:lnTo>
                    <a:pt x="84" y="303"/>
                  </a:lnTo>
                  <a:lnTo>
                    <a:pt x="84" y="303"/>
                  </a:lnTo>
                  <a:lnTo>
                    <a:pt x="84" y="303"/>
                  </a:lnTo>
                  <a:lnTo>
                    <a:pt x="84" y="303"/>
                  </a:lnTo>
                  <a:lnTo>
                    <a:pt x="84" y="303"/>
                  </a:lnTo>
                  <a:lnTo>
                    <a:pt x="93" y="303"/>
                  </a:lnTo>
                  <a:lnTo>
                    <a:pt x="93" y="294"/>
                  </a:lnTo>
                  <a:lnTo>
                    <a:pt x="93" y="294"/>
                  </a:lnTo>
                  <a:lnTo>
                    <a:pt x="93" y="294"/>
                  </a:lnTo>
                  <a:lnTo>
                    <a:pt x="101" y="286"/>
                  </a:lnTo>
                  <a:lnTo>
                    <a:pt x="101" y="294"/>
                  </a:lnTo>
                  <a:lnTo>
                    <a:pt x="101" y="286"/>
                  </a:lnTo>
                  <a:lnTo>
                    <a:pt x="101" y="286"/>
                  </a:lnTo>
                  <a:lnTo>
                    <a:pt x="101" y="286"/>
                  </a:lnTo>
                  <a:lnTo>
                    <a:pt x="101" y="277"/>
                  </a:lnTo>
                  <a:lnTo>
                    <a:pt x="109" y="286"/>
                  </a:lnTo>
                  <a:lnTo>
                    <a:pt x="109" y="286"/>
                  </a:lnTo>
                  <a:lnTo>
                    <a:pt x="109" y="277"/>
                  </a:lnTo>
                  <a:lnTo>
                    <a:pt x="109" y="277"/>
                  </a:lnTo>
                  <a:lnTo>
                    <a:pt x="109" y="277"/>
                  </a:lnTo>
                  <a:lnTo>
                    <a:pt x="118" y="269"/>
                  </a:lnTo>
                  <a:lnTo>
                    <a:pt x="118" y="269"/>
                  </a:lnTo>
                  <a:lnTo>
                    <a:pt x="126" y="261"/>
                  </a:lnTo>
                  <a:lnTo>
                    <a:pt x="126" y="261"/>
                  </a:lnTo>
                  <a:lnTo>
                    <a:pt x="126" y="269"/>
                  </a:lnTo>
                  <a:lnTo>
                    <a:pt x="135" y="269"/>
                  </a:lnTo>
                  <a:lnTo>
                    <a:pt x="135" y="261"/>
                  </a:lnTo>
                  <a:lnTo>
                    <a:pt x="135" y="261"/>
                  </a:lnTo>
                  <a:lnTo>
                    <a:pt x="143" y="269"/>
                  </a:lnTo>
                  <a:lnTo>
                    <a:pt x="143" y="261"/>
                  </a:lnTo>
                  <a:lnTo>
                    <a:pt x="135" y="261"/>
                  </a:lnTo>
                  <a:lnTo>
                    <a:pt x="143" y="261"/>
                  </a:lnTo>
                  <a:lnTo>
                    <a:pt x="143" y="252"/>
                  </a:lnTo>
                  <a:lnTo>
                    <a:pt x="151" y="252"/>
                  </a:lnTo>
                  <a:lnTo>
                    <a:pt x="151" y="252"/>
                  </a:lnTo>
                  <a:lnTo>
                    <a:pt x="160" y="244"/>
                  </a:lnTo>
                  <a:lnTo>
                    <a:pt x="160" y="244"/>
                  </a:lnTo>
                  <a:lnTo>
                    <a:pt x="160" y="244"/>
                  </a:lnTo>
                  <a:lnTo>
                    <a:pt x="168" y="244"/>
                  </a:lnTo>
                  <a:lnTo>
                    <a:pt x="168" y="244"/>
                  </a:lnTo>
                  <a:lnTo>
                    <a:pt x="177" y="235"/>
                  </a:lnTo>
                  <a:lnTo>
                    <a:pt x="185" y="227"/>
                  </a:lnTo>
                  <a:lnTo>
                    <a:pt x="185" y="227"/>
                  </a:lnTo>
                  <a:lnTo>
                    <a:pt x="185" y="227"/>
                  </a:lnTo>
                  <a:lnTo>
                    <a:pt x="185" y="219"/>
                  </a:lnTo>
                  <a:lnTo>
                    <a:pt x="193" y="219"/>
                  </a:lnTo>
                  <a:lnTo>
                    <a:pt x="193" y="219"/>
                  </a:lnTo>
                  <a:lnTo>
                    <a:pt x="193" y="210"/>
                  </a:lnTo>
                  <a:lnTo>
                    <a:pt x="193" y="210"/>
                  </a:lnTo>
                  <a:lnTo>
                    <a:pt x="193" y="210"/>
                  </a:lnTo>
                  <a:lnTo>
                    <a:pt x="202" y="210"/>
                  </a:lnTo>
                  <a:lnTo>
                    <a:pt x="202" y="202"/>
                  </a:lnTo>
                  <a:lnTo>
                    <a:pt x="202" y="202"/>
                  </a:lnTo>
                  <a:lnTo>
                    <a:pt x="210" y="202"/>
                  </a:lnTo>
                  <a:lnTo>
                    <a:pt x="210" y="193"/>
                  </a:lnTo>
                  <a:lnTo>
                    <a:pt x="210" y="193"/>
                  </a:lnTo>
                  <a:lnTo>
                    <a:pt x="219" y="185"/>
                  </a:lnTo>
                  <a:lnTo>
                    <a:pt x="219" y="185"/>
                  </a:lnTo>
                  <a:lnTo>
                    <a:pt x="219" y="177"/>
                  </a:lnTo>
                  <a:lnTo>
                    <a:pt x="219" y="177"/>
                  </a:lnTo>
                  <a:lnTo>
                    <a:pt x="227" y="177"/>
                  </a:lnTo>
                  <a:lnTo>
                    <a:pt x="227" y="177"/>
                  </a:lnTo>
                  <a:lnTo>
                    <a:pt x="227" y="177"/>
                  </a:lnTo>
                  <a:lnTo>
                    <a:pt x="227" y="177"/>
                  </a:lnTo>
                  <a:lnTo>
                    <a:pt x="227" y="185"/>
                  </a:lnTo>
                  <a:lnTo>
                    <a:pt x="227" y="185"/>
                  </a:lnTo>
                  <a:lnTo>
                    <a:pt x="235" y="185"/>
                  </a:lnTo>
                  <a:lnTo>
                    <a:pt x="235" y="185"/>
                  </a:lnTo>
                  <a:lnTo>
                    <a:pt x="235" y="185"/>
                  </a:lnTo>
                  <a:lnTo>
                    <a:pt x="235" y="185"/>
                  </a:lnTo>
                  <a:lnTo>
                    <a:pt x="235" y="185"/>
                  </a:lnTo>
                  <a:lnTo>
                    <a:pt x="227" y="185"/>
                  </a:lnTo>
                  <a:lnTo>
                    <a:pt x="227" y="185"/>
                  </a:lnTo>
                  <a:lnTo>
                    <a:pt x="235" y="193"/>
                  </a:lnTo>
                  <a:lnTo>
                    <a:pt x="235" y="193"/>
                  </a:lnTo>
                  <a:lnTo>
                    <a:pt x="235" y="193"/>
                  </a:lnTo>
                  <a:lnTo>
                    <a:pt x="235" y="193"/>
                  </a:lnTo>
                  <a:lnTo>
                    <a:pt x="244" y="193"/>
                  </a:lnTo>
                  <a:lnTo>
                    <a:pt x="244" y="193"/>
                  </a:lnTo>
                  <a:lnTo>
                    <a:pt x="244" y="193"/>
                  </a:lnTo>
                  <a:lnTo>
                    <a:pt x="244" y="193"/>
                  </a:lnTo>
                  <a:lnTo>
                    <a:pt x="244" y="193"/>
                  </a:lnTo>
                  <a:lnTo>
                    <a:pt x="244" y="193"/>
                  </a:lnTo>
                  <a:lnTo>
                    <a:pt x="244" y="193"/>
                  </a:lnTo>
                  <a:lnTo>
                    <a:pt x="244" y="185"/>
                  </a:lnTo>
                  <a:lnTo>
                    <a:pt x="252" y="185"/>
                  </a:lnTo>
                  <a:lnTo>
                    <a:pt x="252" y="193"/>
                  </a:lnTo>
                  <a:lnTo>
                    <a:pt x="252" y="193"/>
                  </a:lnTo>
                  <a:lnTo>
                    <a:pt x="244" y="193"/>
                  </a:lnTo>
                  <a:lnTo>
                    <a:pt x="244" y="193"/>
                  </a:lnTo>
                  <a:lnTo>
                    <a:pt x="244" y="193"/>
                  </a:lnTo>
                  <a:lnTo>
                    <a:pt x="252" y="193"/>
                  </a:lnTo>
                  <a:lnTo>
                    <a:pt x="244" y="202"/>
                  </a:lnTo>
                  <a:lnTo>
                    <a:pt x="244" y="202"/>
                  </a:lnTo>
                  <a:lnTo>
                    <a:pt x="244" y="202"/>
                  </a:lnTo>
                  <a:lnTo>
                    <a:pt x="244" y="202"/>
                  </a:lnTo>
                  <a:lnTo>
                    <a:pt x="244" y="210"/>
                  </a:lnTo>
                  <a:lnTo>
                    <a:pt x="244" y="210"/>
                  </a:lnTo>
                  <a:lnTo>
                    <a:pt x="244" y="210"/>
                  </a:lnTo>
                  <a:lnTo>
                    <a:pt x="244" y="210"/>
                  </a:lnTo>
                  <a:lnTo>
                    <a:pt x="235" y="219"/>
                  </a:lnTo>
                  <a:lnTo>
                    <a:pt x="235" y="227"/>
                  </a:lnTo>
                  <a:lnTo>
                    <a:pt x="227" y="227"/>
                  </a:lnTo>
                  <a:lnTo>
                    <a:pt x="227" y="235"/>
                  </a:lnTo>
                  <a:lnTo>
                    <a:pt x="227" y="235"/>
                  </a:lnTo>
                  <a:lnTo>
                    <a:pt x="219" y="235"/>
                  </a:lnTo>
                  <a:lnTo>
                    <a:pt x="219" y="235"/>
                  </a:lnTo>
                  <a:lnTo>
                    <a:pt x="219" y="244"/>
                  </a:lnTo>
                  <a:lnTo>
                    <a:pt x="219" y="244"/>
                  </a:lnTo>
                  <a:lnTo>
                    <a:pt x="210" y="252"/>
                  </a:lnTo>
                  <a:lnTo>
                    <a:pt x="210" y="252"/>
                  </a:lnTo>
                  <a:lnTo>
                    <a:pt x="202" y="252"/>
                  </a:lnTo>
                  <a:lnTo>
                    <a:pt x="202" y="261"/>
                  </a:lnTo>
                  <a:lnTo>
                    <a:pt x="202" y="261"/>
                  </a:lnTo>
                  <a:lnTo>
                    <a:pt x="202" y="261"/>
                  </a:lnTo>
                  <a:lnTo>
                    <a:pt x="202" y="261"/>
                  </a:lnTo>
                  <a:lnTo>
                    <a:pt x="210" y="269"/>
                  </a:lnTo>
                  <a:lnTo>
                    <a:pt x="210" y="269"/>
                  </a:lnTo>
                  <a:lnTo>
                    <a:pt x="202" y="269"/>
                  </a:lnTo>
                  <a:lnTo>
                    <a:pt x="202" y="269"/>
                  </a:lnTo>
                  <a:lnTo>
                    <a:pt x="202" y="269"/>
                  </a:lnTo>
                  <a:lnTo>
                    <a:pt x="202" y="269"/>
                  </a:lnTo>
                  <a:lnTo>
                    <a:pt x="202" y="269"/>
                  </a:lnTo>
                  <a:lnTo>
                    <a:pt x="202" y="269"/>
                  </a:lnTo>
                  <a:lnTo>
                    <a:pt x="202" y="269"/>
                  </a:lnTo>
                  <a:lnTo>
                    <a:pt x="202" y="269"/>
                  </a:lnTo>
                  <a:lnTo>
                    <a:pt x="193" y="269"/>
                  </a:lnTo>
                  <a:lnTo>
                    <a:pt x="202" y="269"/>
                  </a:lnTo>
                  <a:lnTo>
                    <a:pt x="202" y="269"/>
                  </a:lnTo>
                  <a:lnTo>
                    <a:pt x="193" y="269"/>
                  </a:lnTo>
                  <a:lnTo>
                    <a:pt x="193" y="269"/>
                  </a:lnTo>
                  <a:lnTo>
                    <a:pt x="193" y="269"/>
                  </a:lnTo>
                  <a:lnTo>
                    <a:pt x="193" y="269"/>
                  </a:lnTo>
                  <a:lnTo>
                    <a:pt x="193" y="269"/>
                  </a:lnTo>
                  <a:lnTo>
                    <a:pt x="185" y="269"/>
                  </a:lnTo>
                  <a:lnTo>
                    <a:pt x="185" y="269"/>
                  </a:lnTo>
                  <a:lnTo>
                    <a:pt x="185" y="269"/>
                  </a:lnTo>
                  <a:lnTo>
                    <a:pt x="185" y="269"/>
                  </a:lnTo>
                  <a:lnTo>
                    <a:pt x="185" y="269"/>
                  </a:lnTo>
                  <a:lnTo>
                    <a:pt x="185" y="277"/>
                  </a:lnTo>
                  <a:lnTo>
                    <a:pt x="185" y="277"/>
                  </a:lnTo>
                  <a:lnTo>
                    <a:pt x="177" y="277"/>
                  </a:lnTo>
                  <a:lnTo>
                    <a:pt x="177" y="277"/>
                  </a:lnTo>
                  <a:lnTo>
                    <a:pt x="177" y="277"/>
                  </a:lnTo>
                  <a:lnTo>
                    <a:pt x="177" y="277"/>
                  </a:lnTo>
                  <a:lnTo>
                    <a:pt x="168" y="277"/>
                  </a:lnTo>
                  <a:lnTo>
                    <a:pt x="168" y="286"/>
                  </a:lnTo>
                  <a:lnTo>
                    <a:pt x="168" y="286"/>
                  </a:lnTo>
                  <a:lnTo>
                    <a:pt x="168" y="286"/>
                  </a:lnTo>
                  <a:lnTo>
                    <a:pt x="160" y="294"/>
                  </a:lnTo>
                  <a:lnTo>
                    <a:pt x="160" y="294"/>
                  </a:lnTo>
                  <a:lnTo>
                    <a:pt x="160" y="303"/>
                  </a:lnTo>
                  <a:lnTo>
                    <a:pt x="151" y="303"/>
                  </a:lnTo>
                  <a:lnTo>
                    <a:pt x="151" y="311"/>
                  </a:lnTo>
                  <a:lnTo>
                    <a:pt x="151" y="311"/>
                  </a:lnTo>
                  <a:lnTo>
                    <a:pt x="143" y="319"/>
                  </a:lnTo>
                  <a:lnTo>
                    <a:pt x="143" y="319"/>
                  </a:lnTo>
                  <a:lnTo>
                    <a:pt x="143" y="328"/>
                  </a:lnTo>
                  <a:lnTo>
                    <a:pt x="143" y="328"/>
                  </a:lnTo>
                  <a:lnTo>
                    <a:pt x="143" y="328"/>
                  </a:lnTo>
                  <a:lnTo>
                    <a:pt x="143" y="328"/>
                  </a:lnTo>
                  <a:lnTo>
                    <a:pt x="143" y="328"/>
                  </a:lnTo>
                  <a:lnTo>
                    <a:pt x="143" y="328"/>
                  </a:lnTo>
                  <a:lnTo>
                    <a:pt x="135" y="328"/>
                  </a:lnTo>
                  <a:lnTo>
                    <a:pt x="135" y="328"/>
                  </a:lnTo>
                  <a:lnTo>
                    <a:pt x="135" y="336"/>
                  </a:lnTo>
                  <a:lnTo>
                    <a:pt x="126" y="336"/>
                  </a:lnTo>
                  <a:lnTo>
                    <a:pt x="126" y="336"/>
                  </a:lnTo>
                  <a:lnTo>
                    <a:pt x="126" y="336"/>
                  </a:lnTo>
                  <a:lnTo>
                    <a:pt x="126" y="336"/>
                  </a:lnTo>
                  <a:lnTo>
                    <a:pt x="126" y="336"/>
                  </a:lnTo>
                  <a:lnTo>
                    <a:pt x="126" y="336"/>
                  </a:lnTo>
                  <a:lnTo>
                    <a:pt x="118" y="345"/>
                  </a:lnTo>
                  <a:lnTo>
                    <a:pt x="118" y="345"/>
                  </a:lnTo>
                  <a:lnTo>
                    <a:pt x="109" y="345"/>
                  </a:lnTo>
                  <a:lnTo>
                    <a:pt x="109" y="345"/>
                  </a:lnTo>
                  <a:lnTo>
                    <a:pt x="101" y="345"/>
                  </a:lnTo>
                  <a:lnTo>
                    <a:pt x="101" y="345"/>
                  </a:lnTo>
                  <a:lnTo>
                    <a:pt x="101" y="345"/>
                  </a:lnTo>
                  <a:lnTo>
                    <a:pt x="101" y="345"/>
                  </a:lnTo>
                  <a:lnTo>
                    <a:pt x="101" y="345"/>
                  </a:lnTo>
                  <a:lnTo>
                    <a:pt x="101" y="345"/>
                  </a:lnTo>
                  <a:lnTo>
                    <a:pt x="93" y="345"/>
                  </a:lnTo>
                  <a:lnTo>
                    <a:pt x="93" y="336"/>
                  </a:lnTo>
                  <a:lnTo>
                    <a:pt x="93" y="336"/>
                  </a:lnTo>
                  <a:lnTo>
                    <a:pt x="93" y="336"/>
                  </a:lnTo>
                  <a:lnTo>
                    <a:pt x="84" y="336"/>
                  </a:lnTo>
                  <a:lnTo>
                    <a:pt x="93" y="336"/>
                  </a:lnTo>
                  <a:lnTo>
                    <a:pt x="84" y="328"/>
                  </a:lnTo>
                  <a:lnTo>
                    <a:pt x="84" y="328"/>
                  </a:lnTo>
                  <a:lnTo>
                    <a:pt x="84" y="328"/>
                  </a:lnTo>
                  <a:lnTo>
                    <a:pt x="84" y="328"/>
                  </a:lnTo>
                  <a:lnTo>
                    <a:pt x="84" y="328"/>
                  </a:lnTo>
                  <a:lnTo>
                    <a:pt x="84" y="328"/>
                  </a:lnTo>
                  <a:lnTo>
                    <a:pt x="76" y="328"/>
                  </a:lnTo>
                  <a:lnTo>
                    <a:pt x="76" y="32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62"/>
            <p:cNvSpPr>
              <a:spLocks noEditPoints="1"/>
            </p:cNvSpPr>
            <p:nvPr/>
          </p:nvSpPr>
          <p:spPr bwMode="auto">
            <a:xfrm>
              <a:off x="2881" y="1505"/>
              <a:ext cx="151" cy="92"/>
            </a:xfrm>
            <a:custGeom>
              <a:avLst/>
              <a:gdLst>
                <a:gd name="T0" fmla="*/ 59 w 151"/>
                <a:gd name="T1" fmla="*/ 92 h 92"/>
                <a:gd name="T2" fmla="*/ 50 w 151"/>
                <a:gd name="T3" fmla="*/ 84 h 92"/>
                <a:gd name="T4" fmla="*/ 67 w 151"/>
                <a:gd name="T5" fmla="*/ 92 h 92"/>
                <a:gd name="T6" fmla="*/ 84 w 151"/>
                <a:gd name="T7" fmla="*/ 84 h 92"/>
                <a:gd name="T8" fmla="*/ 92 w 151"/>
                <a:gd name="T9" fmla="*/ 75 h 92"/>
                <a:gd name="T10" fmla="*/ 101 w 151"/>
                <a:gd name="T11" fmla="*/ 75 h 92"/>
                <a:gd name="T12" fmla="*/ 109 w 151"/>
                <a:gd name="T13" fmla="*/ 75 h 92"/>
                <a:gd name="T14" fmla="*/ 126 w 151"/>
                <a:gd name="T15" fmla="*/ 59 h 92"/>
                <a:gd name="T16" fmla="*/ 143 w 151"/>
                <a:gd name="T17" fmla="*/ 59 h 92"/>
                <a:gd name="T18" fmla="*/ 143 w 151"/>
                <a:gd name="T19" fmla="*/ 50 h 92"/>
                <a:gd name="T20" fmla="*/ 151 w 151"/>
                <a:gd name="T21" fmla="*/ 50 h 92"/>
                <a:gd name="T22" fmla="*/ 143 w 151"/>
                <a:gd name="T23" fmla="*/ 33 h 92"/>
                <a:gd name="T24" fmla="*/ 143 w 151"/>
                <a:gd name="T25" fmla="*/ 25 h 92"/>
                <a:gd name="T26" fmla="*/ 134 w 151"/>
                <a:gd name="T27" fmla="*/ 25 h 92"/>
                <a:gd name="T28" fmla="*/ 143 w 151"/>
                <a:gd name="T29" fmla="*/ 8 h 92"/>
                <a:gd name="T30" fmla="*/ 134 w 151"/>
                <a:gd name="T31" fmla="*/ 8 h 92"/>
                <a:gd name="T32" fmla="*/ 126 w 151"/>
                <a:gd name="T33" fmla="*/ 8 h 92"/>
                <a:gd name="T34" fmla="*/ 126 w 151"/>
                <a:gd name="T35" fmla="*/ 0 h 92"/>
                <a:gd name="T36" fmla="*/ 117 w 151"/>
                <a:gd name="T37" fmla="*/ 0 h 92"/>
                <a:gd name="T38" fmla="*/ 109 w 151"/>
                <a:gd name="T39" fmla="*/ 8 h 92"/>
                <a:gd name="T40" fmla="*/ 92 w 151"/>
                <a:gd name="T41" fmla="*/ 8 h 92"/>
                <a:gd name="T42" fmla="*/ 92 w 151"/>
                <a:gd name="T43" fmla="*/ 16 h 92"/>
                <a:gd name="T44" fmla="*/ 84 w 151"/>
                <a:gd name="T45" fmla="*/ 8 h 92"/>
                <a:gd name="T46" fmla="*/ 75 w 151"/>
                <a:gd name="T47" fmla="*/ 16 h 92"/>
                <a:gd name="T48" fmla="*/ 67 w 151"/>
                <a:gd name="T49" fmla="*/ 8 h 92"/>
                <a:gd name="T50" fmla="*/ 59 w 151"/>
                <a:gd name="T51" fmla="*/ 25 h 92"/>
                <a:gd name="T52" fmla="*/ 50 w 151"/>
                <a:gd name="T53" fmla="*/ 33 h 92"/>
                <a:gd name="T54" fmla="*/ 42 w 151"/>
                <a:gd name="T55" fmla="*/ 25 h 92"/>
                <a:gd name="T56" fmla="*/ 42 w 151"/>
                <a:gd name="T57" fmla="*/ 16 h 92"/>
                <a:gd name="T58" fmla="*/ 42 w 151"/>
                <a:gd name="T59" fmla="*/ 8 h 92"/>
                <a:gd name="T60" fmla="*/ 33 w 151"/>
                <a:gd name="T61" fmla="*/ 0 h 92"/>
                <a:gd name="T62" fmla="*/ 17 w 151"/>
                <a:gd name="T63" fmla="*/ 0 h 92"/>
                <a:gd name="T64" fmla="*/ 25 w 151"/>
                <a:gd name="T65" fmla="*/ 0 h 92"/>
                <a:gd name="T66" fmla="*/ 25 w 151"/>
                <a:gd name="T67" fmla="*/ 0 h 92"/>
                <a:gd name="T68" fmla="*/ 33 w 151"/>
                <a:gd name="T69" fmla="*/ 8 h 92"/>
                <a:gd name="T70" fmla="*/ 17 w 151"/>
                <a:gd name="T71" fmla="*/ 8 h 92"/>
                <a:gd name="T72" fmla="*/ 17 w 151"/>
                <a:gd name="T73" fmla="*/ 8 h 92"/>
                <a:gd name="T74" fmla="*/ 17 w 151"/>
                <a:gd name="T75" fmla="*/ 16 h 92"/>
                <a:gd name="T76" fmla="*/ 17 w 151"/>
                <a:gd name="T77" fmla="*/ 16 h 92"/>
                <a:gd name="T78" fmla="*/ 8 w 151"/>
                <a:gd name="T79" fmla="*/ 16 h 92"/>
                <a:gd name="T80" fmla="*/ 0 w 151"/>
                <a:gd name="T81" fmla="*/ 16 h 92"/>
                <a:gd name="T82" fmla="*/ 8 w 151"/>
                <a:gd name="T83" fmla="*/ 25 h 92"/>
                <a:gd name="T84" fmla="*/ 17 w 151"/>
                <a:gd name="T85" fmla="*/ 25 h 92"/>
                <a:gd name="T86" fmla="*/ 25 w 151"/>
                <a:gd name="T87" fmla="*/ 25 h 92"/>
                <a:gd name="T88" fmla="*/ 33 w 151"/>
                <a:gd name="T89" fmla="*/ 25 h 92"/>
                <a:gd name="T90" fmla="*/ 33 w 151"/>
                <a:gd name="T91" fmla="*/ 33 h 92"/>
                <a:gd name="T92" fmla="*/ 25 w 151"/>
                <a:gd name="T93" fmla="*/ 33 h 92"/>
                <a:gd name="T94" fmla="*/ 33 w 151"/>
                <a:gd name="T95" fmla="*/ 33 h 92"/>
                <a:gd name="T96" fmla="*/ 25 w 151"/>
                <a:gd name="T97" fmla="*/ 42 h 92"/>
                <a:gd name="T98" fmla="*/ 17 w 151"/>
                <a:gd name="T99" fmla="*/ 42 h 92"/>
                <a:gd name="T100" fmla="*/ 8 w 151"/>
                <a:gd name="T101" fmla="*/ 42 h 92"/>
                <a:gd name="T102" fmla="*/ 8 w 151"/>
                <a:gd name="T103" fmla="*/ 50 h 92"/>
                <a:gd name="T104" fmla="*/ 25 w 151"/>
                <a:gd name="T105" fmla="*/ 50 h 92"/>
                <a:gd name="T106" fmla="*/ 25 w 151"/>
                <a:gd name="T107" fmla="*/ 59 h 92"/>
                <a:gd name="T108" fmla="*/ 33 w 151"/>
                <a:gd name="T109" fmla="*/ 67 h 92"/>
                <a:gd name="T110" fmla="*/ 33 w 151"/>
                <a:gd name="T111" fmla="*/ 59 h 92"/>
                <a:gd name="T112" fmla="*/ 25 w 151"/>
                <a:gd name="T113" fmla="*/ 67 h 92"/>
                <a:gd name="T114" fmla="*/ 17 w 151"/>
                <a:gd name="T115" fmla="*/ 67 h 92"/>
                <a:gd name="T116" fmla="*/ 25 w 151"/>
                <a:gd name="T117" fmla="*/ 75 h 92"/>
                <a:gd name="T118" fmla="*/ 42 w 151"/>
                <a:gd name="T119" fmla="*/ 7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92">
                  <a:moveTo>
                    <a:pt x="50" y="92"/>
                  </a:moveTo>
                  <a:lnTo>
                    <a:pt x="50" y="92"/>
                  </a:lnTo>
                  <a:lnTo>
                    <a:pt x="50" y="92"/>
                  </a:lnTo>
                  <a:lnTo>
                    <a:pt x="50" y="92"/>
                  </a:lnTo>
                  <a:lnTo>
                    <a:pt x="59" y="92"/>
                  </a:lnTo>
                  <a:lnTo>
                    <a:pt x="50" y="92"/>
                  </a:lnTo>
                  <a:lnTo>
                    <a:pt x="50" y="92"/>
                  </a:lnTo>
                  <a:close/>
                  <a:moveTo>
                    <a:pt x="42" y="75"/>
                  </a:moveTo>
                  <a:lnTo>
                    <a:pt x="50" y="75"/>
                  </a:lnTo>
                  <a:lnTo>
                    <a:pt x="50" y="84"/>
                  </a:lnTo>
                  <a:lnTo>
                    <a:pt x="50" y="84"/>
                  </a:lnTo>
                  <a:lnTo>
                    <a:pt x="59" y="84"/>
                  </a:lnTo>
                  <a:lnTo>
                    <a:pt x="59" y="84"/>
                  </a:lnTo>
                  <a:lnTo>
                    <a:pt x="59" y="84"/>
                  </a:lnTo>
                  <a:lnTo>
                    <a:pt x="67" y="92"/>
                  </a:lnTo>
                  <a:lnTo>
                    <a:pt x="75" y="92"/>
                  </a:lnTo>
                  <a:lnTo>
                    <a:pt x="75" y="92"/>
                  </a:lnTo>
                  <a:lnTo>
                    <a:pt x="84" y="92"/>
                  </a:lnTo>
                  <a:lnTo>
                    <a:pt x="84" y="84"/>
                  </a:lnTo>
                  <a:lnTo>
                    <a:pt x="84" y="84"/>
                  </a:lnTo>
                  <a:lnTo>
                    <a:pt x="84" y="84"/>
                  </a:lnTo>
                  <a:lnTo>
                    <a:pt x="84" y="84"/>
                  </a:lnTo>
                  <a:lnTo>
                    <a:pt x="92" y="84"/>
                  </a:lnTo>
                  <a:lnTo>
                    <a:pt x="92" y="84"/>
                  </a:lnTo>
                  <a:lnTo>
                    <a:pt x="92" y="75"/>
                  </a:lnTo>
                  <a:lnTo>
                    <a:pt x="92" y="84"/>
                  </a:lnTo>
                  <a:lnTo>
                    <a:pt x="92" y="84"/>
                  </a:lnTo>
                  <a:lnTo>
                    <a:pt x="92" y="84"/>
                  </a:lnTo>
                  <a:lnTo>
                    <a:pt x="101" y="84"/>
                  </a:lnTo>
                  <a:lnTo>
                    <a:pt x="101" y="75"/>
                  </a:lnTo>
                  <a:lnTo>
                    <a:pt x="101" y="75"/>
                  </a:lnTo>
                  <a:lnTo>
                    <a:pt x="101" y="75"/>
                  </a:lnTo>
                  <a:lnTo>
                    <a:pt x="109" y="75"/>
                  </a:lnTo>
                  <a:lnTo>
                    <a:pt x="109" y="75"/>
                  </a:lnTo>
                  <a:lnTo>
                    <a:pt x="109" y="75"/>
                  </a:lnTo>
                  <a:lnTo>
                    <a:pt x="117" y="67"/>
                  </a:lnTo>
                  <a:lnTo>
                    <a:pt x="117" y="67"/>
                  </a:lnTo>
                  <a:lnTo>
                    <a:pt x="126" y="67"/>
                  </a:lnTo>
                  <a:lnTo>
                    <a:pt x="126" y="67"/>
                  </a:lnTo>
                  <a:lnTo>
                    <a:pt x="126" y="59"/>
                  </a:lnTo>
                  <a:lnTo>
                    <a:pt x="126" y="59"/>
                  </a:lnTo>
                  <a:lnTo>
                    <a:pt x="134" y="59"/>
                  </a:lnTo>
                  <a:lnTo>
                    <a:pt x="134" y="59"/>
                  </a:lnTo>
                  <a:lnTo>
                    <a:pt x="134" y="67"/>
                  </a:lnTo>
                  <a:lnTo>
                    <a:pt x="143" y="59"/>
                  </a:lnTo>
                  <a:lnTo>
                    <a:pt x="143" y="59"/>
                  </a:lnTo>
                  <a:lnTo>
                    <a:pt x="134" y="59"/>
                  </a:lnTo>
                  <a:lnTo>
                    <a:pt x="134" y="59"/>
                  </a:lnTo>
                  <a:lnTo>
                    <a:pt x="143" y="59"/>
                  </a:lnTo>
                  <a:lnTo>
                    <a:pt x="143" y="50"/>
                  </a:lnTo>
                  <a:lnTo>
                    <a:pt x="143" y="50"/>
                  </a:lnTo>
                  <a:lnTo>
                    <a:pt x="143" y="50"/>
                  </a:lnTo>
                  <a:lnTo>
                    <a:pt x="143" y="50"/>
                  </a:lnTo>
                  <a:lnTo>
                    <a:pt x="143" y="50"/>
                  </a:lnTo>
                  <a:lnTo>
                    <a:pt x="151" y="50"/>
                  </a:lnTo>
                  <a:lnTo>
                    <a:pt x="151" y="50"/>
                  </a:lnTo>
                  <a:lnTo>
                    <a:pt x="143" y="42"/>
                  </a:lnTo>
                  <a:lnTo>
                    <a:pt x="143" y="42"/>
                  </a:lnTo>
                  <a:lnTo>
                    <a:pt x="143" y="42"/>
                  </a:lnTo>
                  <a:lnTo>
                    <a:pt x="143" y="33"/>
                  </a:lnTo>
                  <a:lnTo>
                    <a:pt x="151" y="33"/>
                  </a:lnTo>
                  <a:lnTo>
                    <a:pt x="151" y="33"/>
                  </a:lnTo>
                  <a:lnTo>
                    <a:pt x="151" y="33"/>
                  </a:lnTo>
                  <a:lnTo>
                    <a:pt x="151" y="25"/>
                  </a:lnTo>
                  <a:lnTo>
                    <a:pt x="143" y="25"/>
                  </a:lnTo>
                  <a:lnTo>
                    <a:pt x="143" y="25"/>
                  </a:lnTo>
                  <a:lnTo>
                    <a:pt x="143" y="25"/>
                  </a:lnTo>
                  <a:lnTo>
                    <a:pt x="143" y="25"/>
                  </a:lnTo>
                  <a:lnTo>
                    <a:pt x="143" y="25"/>
                  </a:lnTo>
                  <a:lnTo>
                    <a:pt x="134" y="25"/>
                  </a:lnTo>
                  <a:lnTo>
                    <a:pt x="134" y="16"/>
                  </a:lnTo>
                  <a:lnTo>
                    <a:pt x="143" y="16"/>
                  </a:lnTo>
                  <a:lnTo>
                    <a:pt x="143" y="16"/>
                  </a:lnTo>
                  <a:lnTo>
                    <a:pt x="143" y="8"/>
                  </a:lnTo>
                  <a:lnTo>
                    <a:pt x="143" y="8"/>
                  </a:lnTo>
                  <a:lnTo>
                    <a:pt x="134" y="16"/>
                  </a:lnTo>
                  <a:lnTo>
                    <a:pt x="134" y="8"/>
                  </a:lnTo>
                  <a:lnTo>
                    <a:pt x="134" y="8"/>
                  </a:lnTo>
                  <a:lnTo>
                    <a:pt x="134" y="8"/>
                  </a:lnTo>
                  <a:lnTo>
                    <a:pt x="134" y="8"/>
                  </a:lnTo>
                  <a:lnTo>
                    <a:pt x="134" y="0"/>
                  </a:lnTo>
                  <a:lnTo>
                    <a:pt x="143" y="0"/>
                  </a:lnTo>
                  <a:lnTo>
                    <a:pt x="134" y="0"/>
                  </a:lnTo>
                  <a:lnTo>
                    <a:pt x="134" y="0"/>
                  </a:lnTo>
                  <a:lnTo>
                    <a:pt x="126" y="8"/>
                  </a:lnTo>
                  <a:lnTo>
                    <a:pt x="126" y="8"/>
                  </a:lnTo>
                  <a:lnTo>
                    <a:pt x="126" y="8"/>
                  </a:lnTo>
                  <a:lnTo>
                    <a:pt x="126" y="8"/>
                  </a:lnTo>
                  <a:lnTo>
                    <a:pt x="126" y="8"/>
                  </a:lnTo>
                  <a:lnTo>
                    <a:pt x="126" y="0"/>
                  </a:lnTo>
                  <a:lnTo>
                    <a:pt x="126" y="0"/>
                  </a:lnTo>
                  <a:lnTo>
                    <a:pt x="117" y="0"/>
                  </a:lnTo>
                  <a:lnTo>
                    <a:pt x="117" y="0"/>
                  </a:lnTo>
                  <a:lnTo>
                    <a:pt x="117" y="0"/>
                  </a:lnTo>
                  <a:lnTo>
                    <a:pt x="117" y="0"/>
                  </a:lnTo>
                  <a:lnTo>
                    <a:pt x="117" y="8"/>
                  </a:lnTo>
                  <a:lnTo>
                    <a:pt x="117" y="8"/>
                  </a:lnTo>
                  <a:lnTo>
                    <a:pt x="109" y="8"/>
                  </a:lnTo>
                  <a:lnTo>
                    <a:pt x="109" y="8"/>
                  </a:lnTo>
                  <a:lnTo>
                    <a:pt x="109" y="8"/>
                  </a:lnTo>
                  <a:lnTo>
                    <a:pt x="101" y="8"/>
                  </a:lnTo>
                  <a:lnTo>
                    <a:pt x="101" y="8"/>
                  </a:lnTo>
                  <a:lnTo>
                    <a:pt x="101" y="16"/>
                  </a:lnTo>
                  <a:lnTo>
                    <a:pt x="101" y="16"/>
                  </a:lnTo>
                  <a:lnTo>
                    <a:pt x="92" y="8"/>
                  </a:lnTo>
                  <a:lnTo>
                    <a:pt x="92" y="8"/>
                  </a:lnTo>
                  <a:lnTo>
                    <a:pt x="92" y="8"/>
                  </a:lnTo>
                  <a:lnTo>
                    <a:pt x="84" y="8"/>
                  </a:lnTo>
                  <a:lnTo>
                    <a:pt x="84" y="16"/>
                  </a:lnTo>
                  <a:lnTo>
                    <a:pt x="92" y="16"/>
                  </a:lnTo>
                  <a:lnTo>
                    <a:pt x="84" y="25"/>
                  </a:lnTo>
                  <a:lnTo>
                    <a:pt x="84" y="16"/>
                  </a:lnTo>
                  <a:lnTo>
                    <a:pt x="84" y="16"/>
                  </a:lnTo>
                  <a:lnTo>
                    <a:pt x="84" y="16"/>
                  </a:lnTo>
                  <a:lnTo>
                    <a:pt x="84" y="8"/>
                  </a:lnTo>
                  <a:lnTo>
                    <a:pt x="84" y="8"/>
                  </a:lnTo>
                  <a:lnTo>
                    <a:pt x="75" y="8"/>
                  </a:lnTo>
                  <a:lnTo>
                    <a:pt x="75" y="8"/>
                  </a:lnTo>
                  <a:lnTo>
                    <a:pt x="75" y="16"/>
                  </a:lnTo>
                  <a:lnTo>
                    <a:pt x="75" y="16"/>
                  </a:lnTo>
                  <a:lnTo>
                    <a:pt x="67" y="25"/>
                  </a:lnTo>
                  <a:lnTo>
                    <a:pt x="67" y="25"/>
                  </a:lnTo>
                  <a:lnTo>
                    <a:pt x="67" y="16"/>
                  </a:lnTo>
                  <a:lnTo>
                    <a:pt x="67" y="16"/>
                  </a:lnTo>
                  <a:lnTo>
                    <a:pt x="67" y="8"/>
                  </a:lnTo>
                  <a:lnTo>
                    <a:pt x="59" y="8"/>
                  </a:lnTo>
                  <a:lnTo>
                    <a:pt x="59" y="8"/>
                  </a:lnTo>
                  <a:lnTo>
                    <a:pt x="59" y="16"/>
                  </a:lnTo>
                  <a:lnTo>
                    <a:pt x="59" y="16"/>
                  </a:lnTo>
                  <a:lnTo>
                    <a:pt x="59" y="25"/>
                  </a:lnTo>
                  <a:lnTo>
                    <a:pt x="59" y="25"/>
                  </a:lnTo>
                  <a:lnTo>
                    <a:pt x="50" y="25"/>
                  </a:lnTo>
                  <a:lnTo>
                    <a:pt x="50" y="25"/>
                  </a:lnTo>
                  <a:lnTo>
                    <a:pt x="50" y="25"/>
                  </a:lnTo>
                  <a:lnTo>
                    <a:pt x="50" y="33"/>
                  </a:lnTo>
                  <a:lnTo>
                    <a:pt x="50" y="33"/>
                  </a:lnTo>
                  <a:lnTo>
                    <a:pt x="50" y="33"/>
                  </a:lnTo>
                  <a:lnTo>
                    <a:pt x="42" y="33"/>
                  </a:lnTo>
                  <a:lnTo>
                    <a:pt x="42" y="33"/>
                  </a:lnTo>
                  <a:lnTo>
                    <a:pt x="42" y="25"/>
                  </a:lnTo>
                  <a:lnTo>
                    <a:pt x="42" y="25"/>
                  </a:lnTo>
                  <a:lnTo>
                    <a:pt x="42" y="25"/>
                  </a:lnTo>
                  <a:lnTo>
                    <a:pt x="42" y="25"/>
                  </a:lnTo>
                  <a:lnTo>
                    <a:pt x="42" y="16"/>
                  </a:lnTo>
                  <a:lnTo>
                    <a:pt x="42" y="16"/>
                  </a:lnTo>
                  <a:lnTo>
                    <a:pt x="42" y="16"/>
                  </a:lnTo>
                  <a:lnTo>
                    <a:pt x="42" y="16"/>
                  </a:lnTo>
                  <a:lnTo>
                    <a:pt x="42" y="16"/>
                  </a:lnTo>
                  <a:lnTo>
                    <a:pt x="42" y="8"/>
                  </a:lnTo>
                  <a:lnTo>
                    <a:pt x="42" y="8"/>
                  </a:lnTo>
                  <a:lnTo>
                    <a:pt x="42" y="8"/>
                  </a:lnTo>
                  <a:lnTo>
                    <a:pt x="42" y="8"/>
                  </a:lnTo>
                  <a:lnTo>
                    <a:pt x="42" y="8"/>
                  </a:lnTo>
                  <a:lnTo>
                    <a:pt x="33" y="0"/>
                  </a:lnTo>
                  <a:lnTo>
                    <a:pt x="33" y="0"/>
                  </a:lnTo>
                  <a:lnTo>
                    <a:pt x="33" y="0"/>
                  </a:lnTo>
                  <a:lnTo>
                    <a:pt x="25" y="0"/>
                  </a:lnTo>
                  <a:lnTo>
                    <a:pt x="25" y="0"/>
                  </a:lnTo>
                  <a:lnTo>
                    <a:pt x="17" y="0"/>
                  </a:lnTo>
                  <a:lnTo>
                    <a:pt x="17" y="0"/>
                  </a:lnTo>
                  <a:lnTo>
                    <a:pt x="25" y="0"/>
                  </a:lnTo>
                  <a:lnTo>
                    <a:pt x="25" y="0"/>
                  </a:lnTo>
                  <a:lnTo>
                    <a:pt x="25" y="0"/>
                  </a:lnTo>
                  <a:lnTo>
                    <a:pt x="25" y="0"/>
                  </a:lnTo>
                  <a:lnTo>
                    <a:pt x="25" y="0"/>
                  </a:lnTo>
                  <a:lnTo>
                    <a:pt x="33" y="0"/>
                  </a:lnTo>
                  <a:lnTo>
                    <a:pt x="33" y="0"/>
                  </a:lnTo>
                  <a:lnTo>
                    <a:pt x="25" y="0"/>
                  </a:lnTo>
                  <a:lnTo>
                    <a:pt x="25" y="0"/>
                  </a:lnTo>
                  <a:lnTo>
                    <a:pt x="25" y="0"/>
                  </a:lnTo>
                  <a:lnTo>
                    <a:pt x="25" y="8"/>
                  </a:lnTo>
                  <a:lnTo>
                    <a:pt x="33" y="8"/>
                  </a:lnTo>
                  <a:lnTo>
                    <a:pt x="33" y="16"/>
                  </a:lnTo>
                  <a:lnTo>
                    <a:pt x="33" y="16"/>
                  </a:lnTo>
                  <a:lnTo>
                    <a:pt x="33" y="8"/>
                  </a:lnTo>
                  <a:lnTo>
                    <a:pt x="25" y="8"/>
                  </a:lnTo>
                  <a:lnTo>
                    <a:pt x="25" y="8"/>
                  </a:lnTo>
                  <a:lnTo>
                    <a:pt x="25" y="8"/>
                  </a:lnTo>
                  <a:lnTo>
                    <a:pt x="25" y="8"/>
                  </a:lnTo>
                  <a:lnTo>
                    <a:pt x="17" y="8"/>
                  </a:lnTo>
                  <a:lnTo>
                    <a:pt x="17" y="0"/>
                  </a:lnTo>
                  <a:lnTo>
                    <a:pt x="17" y="8"/>
                  </a:lnTo>
                  <a:lnTo>
                    <a:pt x="17" y="8"/>
                  </a:lnTo>
                  <a:lnTo>
                    <a:pt x="17" y="8"/>
                  </a:lnTo>
                  <a:lnTo>
                    <a:pt x="17" y="8"/>
                  </a:lnTo>
                  <a:lnTo>
                    <a:pt x="8" y="8"/>
                  </a:lnTo>
                  <a:lnTo>
                    <a:pt x="8" y="8"/>
                  </a:lnTo>
                  <a:lnTo>
                    <a:pt x="8" y="8"/>
                  </a:lnTo>
                  <a:lnTo>
                    <a:pt x="17" y="8"/>
                  </a:lnTo>
                  <a:lnTo>
                    <a:pt x="17" y="16"/>
                  </a:lnTo>
                  <a:lnTo>
                    <a:pt x="8" y="8"/>
                  </a:lnTo>
                  <a:lnTo>
                    <a:pt x="8" y="16"/>
                  </a:lnTo>
                  <a:lnTo>
                    <a:pt x="8" y="16"/>
                  </a:lnTo>
                  <a:lnTo>
                    <a:pt x="17" y="16"/>
                  </a:lnTo>
                  <a:lnTo>
                    <a:pt x="17" y="16"/>
                  </a:lnTo>
                  <a:lnTo>
                    <a:pt x="8" y="16"/>
                  </a:lnTo>
                  <a:lnTo>
                    <a:pt x="17" y="16"/>
                  </a:lnTo>
                  <a:lnTo>
                    <a:pt x="8" y="16"/>
                  </a:lnTo>
                  <a:lnTo>
                    <a:pt x="8" y="16"/>
                  </a:lnTo>
                  <a:lnTo>
                    <a:pt x="8" y="16"/>
                  </a:lnTo>
                  <a:lnTo>
                    <a:pt x="0" y="16"/>
                  </a:lnTo>
                  <a:lnTo>
                    <a:pt x="8" y="25"/>
                  </a:lnTo>
                  <a:lnTo>
                    <a:pt x="8" y="25"/>
                  </a:lnTo>
                  <a:lnTo>
                    <a:pt x="8" y="25"/>
                  </a:lnTo>
                  <a:lnTo>
                    <a:pt x="0" y="16"/>
                  </a:lnTo>
                  <a:lnTo>
                    <a:pt x="0" y="16"/>
                  </a:lnTo>
                  <a:lnTo>
                    <a:pt x="0" y="25"/>
                  </a:lnTo>
                  <a:lnTo>
                    <a:pt x="0" y="25"/>
                  </a:lnTo>
                  <a:lnTo>
                    <a:pt x="8" y="25"/>
                  </a:lnTo>
                  <a:lnTo>
                    <a:pt x="8" y="25"/>
                  </a:lnTo>
                  <a:lnTo>
                    <a:pt x="8" y="25"/>
                  </a:lnTo>
                  <a:lnTo>
                    <a:pt x="17" y="25"/>
                  </a:lnTo>
                  <a:lnTo>
                    <a:pt x="17" y="25"/>
                  </a:lnTo>
                  <a:lnTo>
                    <a:pt x="17" y="25"/>
                  </a:lnTo>
                  <a:lnTo>
                    <a:pt x="17" y="25"/>
                  </a:lnTo>
                  <a:lnTo>
                    <a:pt x="17" y="25"/>
                  </a:lnTo>
                  <a:lnTo>
                    <a:pt x="25" y="25"/>
                  </a:lnTo>
                  <a:lnTo>
                    <a:pt x="25" y="25"/>
                  </a:lnTo>
                  <a:lnTo>
                    <a:pt x="25" y="25"/>
                  </a:lnTo>
                  <a:lnTo>
                    <a:pt x="25" y="25"/>
                  </a:lnTo>
                  <a:lnTo>
                    <a:pt x="25" y="25"/>
                  </a:lnTo>
                  <a:lnTo>
                    <a:pt x="25" y="25"/>
                  </a:lnTo>
                  <a:lnTo>
                    <a:pt x="25" y="25"/>
                  </a:lnTo>
                  <a:lnTo>
                    <a:pt x="33" y="25"/>
                  </a:lnTo>
                  <a:lnTo>
                    <a:pt x="33" y="25"/>
                  </a:lnTo>
                  <a:lnTo>
                    <a:pt x="33" y="25"/>
                  </a:lnTo>
                  <a:lnTo>
                    <a:pt x="33" y="25"/>
                  </a:lnTo>
                  <a:lnTo>
                    <a:pt x="33" y="25"/>
                  </a:lnTo>
                  <a:lnTo>
                    <a:pt x="42" y="25"/>
                  </a:lnTo>
                  <a:lnTo>
                    <a:pt x="33" y="33"/>
                  </a:lnTo>
                  <a:lnTo>
                    <a:pt x="33" y="33"/>
                  </a:lnTo>
                  <a:lnTo>
                    <a:pt x="33" y="33"/>
                  </a:lnTo>
                  <a:lnTo>
                    <a:pt x="33" y="33"/>
                  </a:lnTo>
                  <a:lnTo>
                    <a:pt x="25" y="33"/>
                  </a:lnTo>
                  <a:lnTo>
                    <a:pt x="25" y="33"/>
                  </a:lnTo>
                  <a:lnTo>
                    <a:pt x="33" y="33"/>
                  </a:lnTo>
                  <a:lnTo>
                    <a:pt x="33" y="33"/>
                  </a:lnTo>
                  <a:lnTo>
                    <a:pt x="33" y="33"/>
                  </a:lnTo>
                  <a:lnTo>
                    <a:pt x="33" y="33"/>
                  </a:lnTo>
                  <a:lnTo>
                    <a:pt x="33" y="33"/>
                  </a:lnTo>
                  <a:lnTo>
                    <a:pt x="33" y="42"/>
                  </a:lnTo>
                  <a:lnTo>
                    <a:pt x="25" y="42"/>
                  </a:lnTo>
                  <a:lnTo>
                    <a:pt x="25" y="42"/>
                  </a:lnTo>
                  <a:lnTo>
                    <a:pt x="25" y="42"/>
                  </a:lnTo>
                  <a:lnTo>
                    <a:pt x="25" y="42"/>
                  </a:lnTo>
                  <a:lnTo>
                    <a:pt x="25" y="42"/>
                  </a:lnTo>
                  <a:lnTo>
                    <a:pt x="25" y="33"/>
                  </a:lnTo>
                  <a:lnTo>
                    <a:pt x="17" y="33"/>
                  </a:lnTo>
                  <a:lnTo>
                    <a:pt x="17" y="33"/>
                  </a:lnTo>
                  <a:lnTo>
                    <a:pt x="17" y="42"/>
                  </a:lnTo>
                  <a:lnTo>
                    <a:pt x="17" y="42"/>
                  </a:lnTo>
                  <a:lnTo>
                    <a:pt x="17" y="42"/>
                  </a:lnTo>
                  <a:lnTo>
                    <a:pt x="8" y="42"/>
                  </a:lnTo>
                  <a:lnTo>
                    <a:pt x="8" y="42"/>
                  </a:lnTo>
                  <a:lnTo>
                    <a:pt x="8" y="42"/>
                  </a:lnTo>
                  <a:lnTo>
                    <a:pt x="0" y="42"/>
                  </a:lnTo>
                  <a:lnTo>
                    <a:pt x="0" y="42"/>
                  </a:lnTo>
                  <a:lnTo>
                    <a:pt x="0" y="42"/>
                  </a:lnTo>
                  <a:lnTo>
                    <a:pt x="8" y="50"/>
                  </a:lnTo>
                  <a:lnTo>
                    <a:pt x="8" y="50"/>
                  </a:lnTo>
                  <a:lnTo>
                    <a:pt x="8" y="50"/>
                  </a:lnTo>
                  <a:lnTo>
                    <a:pt x="17" y="50"/>
                  </a:lnTo>
                  <a:lnTo>
                    <a:pt x="25" y="50"/>
                  </a:lnTo>
                  <a:lnTo>
                    <a:pt x="25" y="50"/>
                  </a:lnTo>
                  <a:lnTo>
                    <a:pt x="25" y="50"/>
                  </a:lnTo>
                  <a:lnTo>
                    <a:pt x="25" y="50"/>
                  </a:lnTo>
                  <a:lnTo>
                    <a:pt x="25" y="50"/>
                  </a:lnTo>
                  <a:lnTo>
                    <a:pt x="25" y="59"/>
                  </a:lnTo>
                  <a:lnTo>
                    <a:pt x="25" y="59"/>
                  </a:lnTo>
                  <a:lnTo>
                    <a:pt x="25" y="59"/>
                  </a:lnTo>
                  <a:lnTo>
                    <a:pt x="33" y="50"/>
                  </a:lnTo>
                  <a:lnTo>
                    <a:pt x="33" y="59"/>
                  </a:lnTo>
                  <a:lnTo>
                    <a:pt x="33" y="59"/>
                  </a:lnTo>
                  <a:lnTo>
                    <a:pt x="25" y="59"/>
                  </a:lnTo>
                  <a:lnTo>
                    <a:pt x="33" y="67"/>
                  </a:lnTo>
                  <a:lnTo>
                    <a:pt x="33" y="59"/>
                  </a:lnTo>
                  <a:lnTo>
                    <a:pt x="42" y="59"/>
                  </a:lnTo>
                  <a:lnTo>
                    <a:pt x="42" y="59"/>
                  </a:lnTo>
                  <a:lnTo>
                    <a:pt x="33" y="59"/>
                  </a:lnTo>
                  <a:lnTo>
                    <a:pt x="33" y="59"/>
                  </a:lnTo>
                  <a:lnTo>
                    <a:pt x="33" y="67"/>
                  </a:lnTo>
                  <a:lnTo>
                    <a:pt x="25" y="67"/>
                  </a:lnTo>
                  <a:lnTo>
                    <a:pt x="25" y="67"/>
                  </a:lnTo>
                  <a:lnTo>
                    <a:pt x="25" y="67"/>
                  </a:lnTo>
                  <a:lnTo>
                    <a:pt x="25" y="67"/>
                  </a:lnTo>
                  <a:lnTo>
                    <a:pt x="25" y="67"/>
                  </a:lnTo>
                  <a:lnTo>
                    <a:pt x="25" y="67"/>
                  </a:lnTo>
                  <a:lnTo>
                    <a:pt x="17" y="67"/>
                  </a:lnTo>
                  <a:lnTo>
                    <a:pt x="17" y="67"/>
                  </a:lnTo>
                  <a:lnTo>
                    <a:pt x="17" y="67"/>
                  </a:lnTo>
                  <a:lnTo>
                    <a:pt x="17" y="75"/>
                  </a:lnTo>
                  <a:lnTo>
                    <a:pt x="17" y="75"/>
                  </a:lnTo>
                  <a:lnTo>
                    <a:pt x="17" y="75"/>
                  </a:lnTo>
                  <a:lnTo>
                    <a:pt x="17" y="75"/>
                  </a:lnTo>
                  <a:lnTo>
                    <a:pt x="25" y="75"/>
                  </a:lnTo>
                  <a:lnTo>
                    <a:pt x="25" y="75"/>
                  </a:lnTo>
                  <a:lnTo>
                    <a:pt x="25" y="75"/>
                  </a:lnTo>
                  <a:lnTo>
                    <a:pt x="33" y="84"/>
                  </a:lnTo>
                  <a:lnTo>
                    <a:pt x="33" y="75"/>
                  </a:lnTo>
                  <a:lnTo>
                    <a:pt x="42" y="75"/>
                  </a:lnTo>
                  <a:lnTo>
                    <a:pt x="42" y="75"/>
                  </a:lnTo>
                  <a:lnTo>
                    <a:pt x="42" y="75"/>
                  </a:lnTo>
                  <a:lnTo>
                    <a:pt x="42"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63"/>
            <p:cNvSpPr>
              <a:spLocks noEditPoints="1"/>
            </p:cNvSpPr>
            <p:nvPr/>
          </p:nvSpPr>
          <p:spPr bwMode="auto">
            <a:xfrm>
              <a:off x="444" y="2489"/>
              <a:ext cx="101" cy="75"/>
            </a:xfrm>
            <a:custGeom>
              <a:avLst/>
              <a:gdLst>
                <a:gd name="T0" fmla="*/ 9 w 101"/>
                <a:gd name="T1" fmla="*/ 8 h 75"/>
                <a:gd name="T2" fmla="*/ 9 w 101"/>
                <a:gd name="T3" fmla="*/ 8 h 75"/>
                <a:gd name="T4" fmla="*/ 9 w 101"/>
                <a:gd name="T5" fmla="*/ 8 h 75"/>
                <a:gd name="T6" fmla="*/ 0 w 101"/>
                <a:gd name="T7" fmla="*/ 8 h 75"/>
                <a:gd name="T8" fmla="*/ 9 w 101"/>
                <a:gd name="T9" fmla="*/ 8 h 75"/>
                <a:gd name="T10" fmla="*/ 9 w 101"/>
                <a:gd name="T11" fmla="*/ 8 h 75"/>
                <a:gd name="T12" fmla="*/ 25 w 101"/>
                <a:gd name="T13" fmla="*/ 8 h 75"/>
                <a:gd name="T14" fmla="*/ 25 w 101"/>
                <a:gd name="T15" fmla="*/ 0 h 75"/>
                <a:gd name="T16" fmla="*/ 25 w 101"/>
                <a:gd name="T17" fmla="*/ 0 h 75"/>
                <a:gd name="T18" fmla="*/ 17 w 101"/>
                <a:gd name="T19" fmla="*/ 0 h 75"/>
                <a:gd name="T20" fmla="*/ 17 w 101"/>
                <a:gd name="T21" fmla="*/ 8 h 75"/>
                <a:gd name="T22" fmla="*/ 17 w 101"/>
                <a:gd name="T23" fmla="*/ 8 h 75"/>
                <a:gd name="T24" fmla="*/ 25 w 101"/>
                <a:gd name="T25" fmla="*/ 8 h 75"/>
                <a:gd name="T26" fmla="*/ 25 w 101"/>
                <a:gd name="T27" fmla="*/ 8 h 75"/>
                <a:gd name="T28" fmla="*/ 51 w 101"/>
                <a:gd name="T29" fmla="*/ 17 h 75"/>
                <a:gd name="T30" fmla="*/ 51 w 101"/>
                <a:gd name="T31" fmla="*/ 17 h 75"/>
                <a:gd name="T32" fmla="*/ 42 w 101"/>
                <a:gd name="T33" fmla="*/ 17 h 75"/>
                <a:gd name="T34" fmla="*/ 42 w 101"/>
                <a:gd name="T35" fmla="*/ 17 h 75"/>
                <a:gd name="T36" fmla="*/ 42 w 101"/>
                <a:gd name="T37" fmla="*/ 17 h 75"/>
                <a:gd name="T38" fmla="*/ 42 w 101"/>
                <a:gd name="T39" fmla="*/ 25 h 75"/>
                <a:gd name="T40" fmla="*/ 51 w 101"/>
                <a:gd name="T41" fmla="*/ 25 h 75"/>
                <a:gd name="T42" fmla="*/ 51 w 101"/>
                <a:gd name="T43" fmla="*/ 17 h 75"/>
                <a:gd name="T44" fmla="*/ 51 w 101"/>
                <a:gd name="T45" fmla="*/ 17 h 75"/>
                <a:gd name="T46" fmla="*/ 67 w 101"/>
                <a:gd name="T47" fmla="*/ 25 h 75"/>
                <a:gd name="T48" fmla="*/ 59 w 101"/>
                <a:gd name="T49" fmla="*/ 25 h 75"/>
                <a:gd name="T50" fmla="*/ 59 w 101"/>
                <a:gd name="T51" fmla="*/ 25 h 75"/>
                <a:gd name="T52" fmla="*/ 59 w 101"/>
                <a:gd name="T53" fmla="*/ 25 h 75"/>
                <a:gd name="T54" fmla="*/ 59 w 101"/>
                <a:gd name="T55" fmla="*/ 25 h 75"/>
                <a:gd name="T56" fmla="*/ 67 w 101"/>
                <a:gd name="T57" fmla="*/ 25 h 75"/>
                <a:gd name="T58" fmla="*/ 67 w 101"/>
                <a:gd name="T59" fmla="*/ 25 h 75"/>
                <a:gd name="T60" fmla="*/ 67 w 101"/>
                <a:gd name="T61" fmla="*/ 25 h 75"/>
                <a:gd name="T62" fmla="*/ 76 w 101"/>
                <a:gd name="T63" fmla="*/ 33 h 75"/>
                <a:gd name="T64" fmla="*/ 67 w 101"/>
                <a:gd name="T65" fmla="*/ 33 h 75"/>
                <a:gd name="T66" fmla="*/ 67 w 101"/>
                <a:gd name="T67" fmla="*/ 33 h 75"/>
                <a:gd name="T68" fmla="*/ 67 w 101"/>
                <a:gd name="T69" fmla="*/ 25 h 75"/>
                <a:gd name="T70" fmla="*/ 67 w 101"/>
                <a:gd name="T71" fmla="*/ 25 h 75"/>
                <a:gd name="T72" fmla="*/ 67 w 101"/>
                <a:gd name="T73" fmla="*/ 25 h 75"/>
                <a:gd name="T74" fmla="*/ 76 w 101"/>
                <a:gd name="T75" fmla="*/ 33 h 75"/>
                <a:gd name="T76" fmla="*/ 76 w 101"/>
                <a:gd name="T77" fmla="*/ 33 h 75"/>
                <a:gd name="T78" fmla="*/ 76 w 101"/>
                <a:gd name="T79" fmla="*/ 33 h 75"/>
                <a:gd name="T80" fmla="*/ 76 w 101"/>
                <a:gd name="T81" fmla="*/ 33 h 75"/>
                <a:gd name="T82" fmla="*/ 76 w 101"/>
                <a:gd name="T83" fmla="*/ 33 h 75"/>
                <a:gd name="T84" fmla="*/ 76 w 101"/>
                <a:gd name="T85" fmla="*/ 59 h 75"/>
                <a:gd name="T86" fmla="*/ 76 w 101"/>
                <a:gd name="T87" fmla="*/ 59 h 75"/>
                <a:gd name="T88" fmla="*/ 76 w 101"/>
                <a:gd name="T89" fmla="*/ 67 h 75"/>
                <a:gd name="T90" fmla="*/ 84 w 101"/>
                <a:gd name="T91" fmla="*/ 75 h 75"/>
                <a:gd name="T92" fmla="*/ 93 w 101"/>
                <a:gd name="T93" fmla="*/ 67 h 75"/>
                <a:gd name="T94" fmla="*/ 93 w 101"/>
                <a:gd name="T95" fmla="*/ 59 h 75"/>
                <a:gd name="T96" fmla="*/ 101 w 101"/>
                <a:gd name="T97" fmla="*/ 59 h 75"/>
                <a:gd name="T98" fmla="*/ 93 w 101"/>
                <a:gd name="T99" fmla="*/ 59 h 75"/>
                <a:gd name="T100" fmla="*/ 93 w 101"/>
                <a:gd name="T101" fmla="*/ 59 h 75"/>
                <a:gd name="T102" fmla="*/ 93 w 101"/>
                <a:gd name="T103" fmla="*/ 50 h 75"/>
                <a:gd name="T104" fmla="*/ 93 w 101"/>
                <a:gd name="T105" fmla="*/ 50 h 75"/>
                <a:gd name="T106" fmla="*/ 84 w 101"/>
                <a:gd name="T107" fmla="*/ 50 h 75"/>
                <a:gd name="T108" fmla="*/ 84 w 101"/>
                <a:gd name="T109" fmla="*/ 42 h 75"/>
                <a:gd name="T110" fmla="*/ 84 w 101"/>
                <a:gd name="T111" fmla="*/ 42 h 75"/>
                <a:gd name="T112" fmla="*/ 76 w 101"/>
                <a:gd name="T113" fmla="*/ 42 h 75"/>
                <a:gd name="T114" fmla="*/ 84 w 101"/>
                <a:gd name="T115" fmla="*/ 50 h 75"/>
                <a:gd name="T116" fmla="*/ 76 w 101"/>
                <a:gd name="T117" fmla="*/ 50 h 75"/>
                <a:gd name="T118" fmla="*/ 76 w 101"/>
                <a:gd name="T119" fmla="*/ 50 h 75"/>
                <a:gd name="T120" fmla="*/ 76 w 101"/>
                <a:gd name="T121"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 h="75">
                  <a:moveTo>
                    <a:pt x="9" y="8"/>
                  </a:moveTo>
                  <a:lnTo>
                    <a:pt x="9" y="8"/>
                  </a:lnTo>
                  <a:lnTo>
                    <a:pt x="9" y="8"/>
                  </a:lnTo>
                  <a:lnTo>
                    <a:pt x="0" y="8"/>
                  </a:lnTo>
                  <a:lnTo>
                    <a:pt x="9" y="8"/>
                  </a:lnTo>
                  <a:lnTo>
                    <a:pt x="9" y="8"/>
                  </a:lnTo>
                  <a:close/>
                  <a:moveTo>
                    <a:pt x="25" y="8"/>
                  </a:moveTo>
                  <a:lnTo>
                    <a:pt x="25" y="0"/>
                  </a:lnTo>
                  <a:lnTo>
                    <a:pt x="25" y="0"/>
                  </a:lnTo>
                  <a:lnTo>
                    <a:pt x="17" y="0"/>
                  </a:lnTo>
                  <a:lnTo>
                    <a:pt x="17" y="8"/>
                  </a:lnTo>
                  <a:lnTo>
                    <a:pt x="17" y="8"/>
                  </a:lnTo>
                  <a:lnTo>
                    <a:pt x="25" y="8"/>
                  </a:lnTo>
                  <a:lnTo>
                    <a:pt x="25" y="8"/>
                  </a:lnTo>
                  <a:close/>
                  <a:moveTo>
                    <a:pt x="51" y="17"/>
                  </a:moveTo>
                  <a:lnTo>
                    <a:pt x="51" y="17"/>
                  </a:lnTo>
                  <a:lnTo>
                    <a:pt x="42" y="17"/>
                  </a:lnTo>
                  <a:lnTo>
                    <a:pt x="42" y="17"/>
                  </a:lnTo>
                  <a:lnTo>
                    <a:pt x="42" y="17"/>
                  </a:lnTo>
                  <a:lnTo>
                    <a:pt x="42" y="25"/>
                  </a:lnTo>
                  <a:lnTo>
                    <a:pt x="51" y="25"/>
                  </a:lnTo>
                  <a:lnTo>
                    <a:pt x="51" y="17"/>
                  </a:lnTo>
                  <a:lnTo>
                    <a:pt x="51" y="17"/>
                  </a:lnTo>
                  <a:close/>
                  <a:moveTo>
                    <a:pt x="67" y="25"/>
                  </a:moveTo>
                  <a:lnTo>
                    <a:pt x="59" y="25"/>
                  </a:lnTo>
                  <a:lnTo>
                    <a:pt x="59" y="25"/>
                  </a:lnTo>
                  <a:lnTo>
                    <a:pt x="59" y="25"/>
                  </a:lnTo>
                  <a:lnTo>
                    <a:pt x="59" y="25"/>
                  </a:lnTo>
                  <a:lnTo>
                    <a:pt x="67" y="25"/>
                  </a:lnTo>
                  <a:lnTo>
                    <a:pt x="67" y="25"/>
                  </a:lnTo>
                  <a:lnTo>
                    <a:pt x="67" y="25"/>
                  </a:lnTo>
                  <a:close/>
                  <a:moveTo>
                    <a:pt x="76" y="33"/>
                  </a:moveTo>
                  <a:lnTo>
                    <a:pt x="67" y="33"/>
                  </a:lnTo>
                  <a:lnTo>
                    <a:pt x="67" y="33"/>
                  </a:lnTo>
                  <a:lnTo>
                    <a:pt x="67" y="25"/>
                  </a:lnTo>
                  <a:lnTo>
                    <a:pt x="67" y="25"/>
                  </a:lnTo>
                  <a:lnTo>
                    <a:pt x="67" y="25"/>
                  </a:lnTo>
                  <a:lnTo>
                    <a:pt x="76" y="33"/>
                  </a:lnTo>
                  <a:lnTo>
                    <a:pt x="76" y="33"/>
                  </a:lnTo>
                  <a:lnTo>
                    <a:pt x="76" y="33"/>
                  </a:lnTo>
                  <a:lnTo>
                    <a:pt x="76" y="33"/>
                  </a:lnTo>
                  <a:lnTo>
                    <a:pt x="76" y="33"/>
                  </a:lnTo>
                  <a:close/>
                  <a:moveTo>
                    <a:pt x="76" y="59"/>
                  </a:moveTo>
                  <a:lnTo>
                    <a:pt x="76" y="59"/>
                  </a:lnTo>
                  <a:lnTo>
                    <a:pt x="76" y="67"/>
                  </a:lnTo>
                  <a:lnTo>
                    <a:pt x="84" y="75"/>
                  </a:lnTo>
                  <a:lnTo>
                    <a:pt x="93" y="67"/>
                  </a:lnTo>
                  <a:lnTo>
                    <a:pt x="93" y="59"/>
                  </a:lnTo>
                  <a:lnTo>
                    <a:pt x="101" y="59"/>
                  </a:lnTo>
                  <a:lnTo>
                    <a:pt x="93" y="59"/>
                  </a:lnTo>
                  <a:lnTo>
                    <a:pt x="93" y="59"/>
                  </a:lnTo>
                  <a:lnTo>
                    <a:pt x="93" y="50"/>
                  </a:lnTo>
                  <a:lnTo>
                    <a:pt x="93" y="50"/>
                  </a:lnTo>
                  <a:lnTo>
                    <a:pt x="84" y="50"/>
                  </a:lnTo>
                  <a:lnTo>
                    <a:pt x="84" y="42"/>
                  </a:lnTo>
                  <a:lnTo>
                    <a:pt x="84" y="42"/>
                  </a:lnTo>
                  <a:lnTo>
                    <a:pt x="76" y="42"/>
                  </a:lnTo>
                  <a:lnTo>
                    <a:pt x="84" y="50"/>
                  </a:lnTo>
                  <a:lnTo>
                    <a:pt x="76" y="50"/>
                  </a:lnTo>
                  <a:lnTo>
                    <a:pt x="76" y="50"/>
                  </a:lnTo>
                  <a:lnTo>
                    <a:pt x="76"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64"/>
            <p:cNvSpPr>
              <a:spLocks noEditPoints="1"/>
            </p:cNvSpPr>
            <p:nvPr/>
          </p:nvSpPr>
          <p:spPr bwMode="auto">
            <a:xfrm>
              <a:off x="1637" y="2918"/>
              <a:ext cx="34" cy="25"/>
            </a:xfrm>
            <a:custGeom>
              <a:avLst/>
              <a:gdLst>
                <a:gd name="T0" fmla="*/ 34 w 34"/>
                <a:gd name="T1" fmla="*/ 17 h 25"/>
                <a:gd name="T2" fmla="*/ 25 w 34"/>
                <a:gd name="T3" fmla="*/ 17 h 25"/>
                <a:gd name="T4" fmla="*/ 25 w 34"/>
                <a:gd name="T5" fmla="*/ 25 h 25"/>
                <a:gd name="T6" fmla="*/ 34 w 34"/>
                <a:gd name="T7" fmla="*/ 17 h 25"/>
                <a:gd name="T8" fmla="*/ 34 w 34"/>
                <a:gd name="T9" fmla="*/ 17 h 25"/>
                <a:gd name="T10" fmla="*/ 34 w 34"/>
                <a:gd name="T11" fmla="*/ 17 h 25"/>
                <a:gd name="T12" fmla="*/ 34 w 34"/>
                <a:gd name="T13" fmla="*/ 17 h 25"/>
                <a:gd name="T14" fmla="*/ 17 w 34"/>
                <a:gd name="T15" fmla="*/ 8 h 25"/>
                <a:gd name="T16" fmla="*/ 17 w 34"/>
                <a:gd name="T17" fmla="*/ 8 h 25"/>
                <a:gd name="T18" fmla="*/ 25 w 34"/>
                <a:gd name="T19" fmla="*/ 8 h 25"/>
                <a:gd name="T20" fmla="*/ 17 w 34"/>
                <a:gd name="T21" fmla="*/ 17 h 25"/>
                <a:gd name="T22" fmla="*/ 17 w 34"/>
                <a:gd name="T23" fmla="*/ 8 h 25"/>
                <a:gd name="T24" fmla="*/ 17 w 34"/>
                <a:gd name="T25" fmla="*/ 8 h 25"/>
                <a:gd name="T26" fmla="*/ 9 w 34"/>
                <a:gd name="T27" fmla="*/ 0 h 25"/>
                <a:gd name="T28" fmla="*/ 9 w 34"/>
                <a:gd name="T29" fmla="*/ 8 h 25"/>
                <a:gd name="T30" fmla="*/ 17 w 34"/>
                <a:gd name="T31" fmla="*/ 8 h 25"/>
                <a:gd name="T32" fmla="*/ 9 w 34"/>
                <a:gd name="T33" fmla="*/ 0 h 25"/>
                <a:gd name="T34" fmla="*/ 9 w 34"/>
                <a:gd name="T35" fmla="*/ 0 h 25"/>
                <a:gd name="T36" fmla="*/ 0 w 34"/>
                <a:gd name="T37" fmla="*/ 8 h 25"/>
                <a:gd name="T38" fmla="*/ 0 w 34"/>
                <a:gd name="T39" fmla="*/ 8 h 25"/>
                <a:gd name="T40" fmla="*/ 0 w 34"/>
                <a:gd name="T41" fmla="*/ 8 h 25"/>
                <a:gd name="T42" fmla="*/ 0 w 34"/>
                <a:gd name="T43" fmla="*/ 8 h 25"/>
                <a:gd name="T44" fmla="*/ 0 w 34"/>
                <a:gd name="T45" fmla="*/ 8 h 25"/>
                <a:gd name="T46" fmla="*/ 0 w 34"/>
                <a:gd name="T47" fmla="*/ 8 h 25"/>
                <a:gd name="T48" fmla="*/ 0 w 34"/>
                <a:gd name="T49" fmla="*/ 8 h 25"/>
                <a:gd name="T50" fmla="*/ 0 w 34"/>
                <a:gd name="T51" fmla="*/ 0 h 25"/>
                <a:gd name="T52" fmla="*/ 0 w 34"/>
                <a:gd name="T53" fmla="*/ 0 h 25"/>
                <a:gd name="T54" fmla="*/ 0 w 34"/>
                <a:gd name="T55" fmla="*/ 8 h 25"/>
                <a:gd name="T56" fmla="*/ 9 w 34"/>
                <a:gd name="T57" fmla="*/ 17 h 25"/>
                <a:gd name="T58" fmla="*/ 0 w 34"/>
                <a:gd name="T59" fmla="*/ 17 h 25"/>
                <a:gd name="T60" fmla="*/ 0 w 34"/>
                <a:gd name="T61" fmla="*/ 17 h 25"/>
                <a:gd name="T62" fmla="*/ 0 w 34"/>
                <a:gd name="T63" fmla="*/ 17 h 25"/>
                <a:gd name="T64" fmla="*/ 9 w 34"/>
                <a:gd name="T65" fmla="*/ 17 h 25"/>
                <a:gd name="T66" fmla="*/ 9 w 34"/>
                <a:gd name="T67" fmla="*/ 17 h 25"/>
                <a:gd name="T68" fmla="*/ 9 w 34"/>
                <a:gd name="T69" fmla="*/ 8 h 25"/>
                <a:gd name="T70" fmla="*/ 9 w 34"/>
                <a:gd name="T71" fmla="*/ 8 h 25"/>
                <a:gd name="T72" fmla="*/ 9 w 34"/>
                <a:gd name="T73" fmla="*/ 8 h 25"/>
                <a:gd name="T74" fmla="*/ 9 w 34"/>
                <a:gd name="T75" fmla="*/ 0 h 25"/>
                <a:gd name="T76" fmla="*/ 0 w 34"/>
                <a:gd name="T77" fmla="*/ 0 h 25"/>
                <a:gd name="T78" fmla="*/ 0 w 34"/>
                <a:gd name="T79" fmla="*/ 0 h 25"/>
                <a:gd name="T80" fmla="*/ 0 w 34"/>
                <a:gd name="T8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25">
                  <a:moveTo>
                    <a:pt x="34" y="17"/>
                  </a:moveTo>
                  <a:lnTo>
                    <a:pt x="25" y="17"/>
                  </a:lnTo>
                  <a:lnTo>
                    <a:pt x="25" y="25"/>
                  </a:lnTo>
                  <a:lnTo>
                    <a:pt x="34" y="17"/>
                  </a:lnTo>
                  <a:lnTo>
                    <a:pt x="34" y="17"/>
                  </a:lnTo>
                  <a:lnTo>
                    <a:pt x="34" y="17"/>
                  </a:lnTo>
                  <a:lnTo>
                    <a:pt x="34" y="17"/>
                  </a:lnTo>
                  <a:close/>
                  <a:moveTo>
                    <a:pt x="17" y="8"/>
                  </a:moveTo>
                  <a:lnTo>
                    <a:pt x="17" y="8"/>
                  </a:lnTo>
                  <a:lnTo>
                    <a:pt x="25" y="8"/>
                  </a:lnTo>
                  <a:lnTo>
                    <a:pt x="17" y="17"/>
                  </a:lnTo>
                  <a:lnTo>
                    <a:pt x="17" y="8"/>
                  </a:lnTo>
                  <a:lnTo>
                    <a:pt x="17" y="8"/>
                  </a:lnTo>
                  <a:close/>
                  <a:moveTo>
                    <a:pt x="9" y="0"/>
                  </a:moveTo>
                  <a:lnTo>
                    <a:pt x="9" y="8"/>
                  </a:lnTo>
                  <a:lnTo>
                    <a:pt x="17" y="8"/>
                  </a:lnTo>
                  <a:lnTo>
                    <a:pt x="9" y="0"/>
                  </a:lnTo>
                  <a:lnTo>
                    <a:pt x="9" y="0"/>
                  </a:lnTo>
                  <a:close/>
                  <a:moveTo>
                    <a:pt x="0" y="8"/>
                  </a:moveTo>
                  <a:lnTo>
                    <a:pt x="0" y="8"/>
                  </a:lnTo>
                  <a:lnTo>
                    <a:pt x="0" y="8"/>
                  </a:lnTo>
                  <a:lnTo>
                    <a:pt x="0" y="8"/>
                  </a:lnTo>
                  <a:lnTo>
                    <a:pt x="0" y="8"/>
                  </a:lnTo>
                  <a:lnTo>
                    <a:pt x="0" y="8"/>
                  </a:lnTo>
                  <a:lnTo>
                    <a:pt x="0" y="8"/>
                  </a:lnTo>
                  <a:close/>
                  <a:moveTo>
                    <a:pt x="0" y="0"/>
                  </a:moveTo>
                  <a:lnTo>
                    <a:pt x="0" y="0"/>
                  </a:lnTo>
                  <a:lnTo>
                    <a:pt x="0" y="8"/>
                  </a:lnTo>
                  <a:lnTo>
                    <a:pt x="9" y="17"/>
                  </a:lnTo>
                  <a:lnTo>
                    <a:pt x="0" y="17"/>
                  </a:lnTo>
                  <a:lnTo>
                    <a:pt x="0" y="17"/>
                  </a:lnTo>
                  <a:lnTo>
                    <a:pt x="0" y="17"/>
                  </a:lnTo>
                  <a:lnTo>
                    <a:pt x="9" y="17"/>
                  </a:lnTo>
                  <a:lnTo>
                    <a:pt x="9" y="17"/>
                  </a:lnTo>
                  <a:lnTo>
                    <a:pt x="9" y="8"/>
                  </a:lnTo>
                  <a:lnTo>
                    <a:pt x="9" y="8"/>
                  </a:lnTo>
                  <a:lnTo>
                    <a:pt x="9" y="8"/>
                  </a:lnTo>
                  <a:lnTo>
                    <a:pt x="9" y="0"/>
                  </a:lnTo>
                  <a:lnTo>
                    <a:pt x="0"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65"/>
            <p:cNvSpPr>
              <a:spLocks noEditPoints="1"/>
            </p:cNvSpPr>
            <p:nvPr/>
          </p:nvSpPr>
          <p:spPr bwMode="auto">
            <a:xfrm>
              <a:off x="2108" y="2581"/>
              <a:ext cx="59" cy="25"/>
            </a:xfrm>
            <a:custGeom>
              <a:avLst/>
              <a:gdLst>
                <a:gd name="T0" fmla="*/ 50 w 59"/>
                <a:gd name="T1" fmla="*/ 17 h 25"/>
                <a:gd name="T2" fmla="*/ 59 w 59"/>
                <a:gd name="T3" fmla="*/ 25 h 25"/>
                <a:gd name="T4" fmla="*/ 59 w 59"/>
                <a:gd name="T5" fmla="*/ 25 h 25"/>
                <a:gd name="T6" fmla="*/ 50 w 59"/>
                <a:gd name="T7" fmla="*/ 25 h 25"/>
                <a:gd name="T8" fmla="*/ 50 w 59"/>
                <a:gd name="T9" fmla="*/ 17 h 25"/>
                <a:gd name="T10" fmla="*/ 50 w 59"/>
                <a:gd name="T11" fmla="*/ 17 h 25"/>
                <a:gd name="T12" fmla="*/ 59 w 59"/>
                <a:gd name="T13" fmla="*/ 9 h 25"/>
                <a:gd name="T14" fmla="*/ 50 w 59"/>
                <a:gd name="T15" fmla="*/ 9 h 25"/>
                <a:gd name="T16" fmla="*/ 59 w 59"/>
                <a:gd name="T17" fmla="*/ 17 h 25"/>
                <a:gd name="T18" fmla="*/ 59 w 59"/>
                <a:gd name="T19" fmla="*/ 9 h 25"/>
                <a:gd name="T20" fmla="*/ 59 w 59"/>
                <a:gd name="T21" fmla="*/ 9 h 25"/>
                <a:gd name="T22" fmla="*/ 59 w 59"/>
                <a:gd name="T23" fmla="*/ 9 h 25"/>
                <a:gd name="T24" fmla="*/ 42 w 59"/>
                <a:gd name="T25" fmla="*/ 17 h 25"/>
                <a:gd name="T26" fmla="*/ 33 w 59"/>
                <a:gd name="T27" fmla="*/ 17 h 25"/>
                <a:gd name="T28" fmla="*/ 42 w 59"/>
                <a:gd name="T29" fmla="*/ 17 h 25"/>
                <a:gd name="T30" fmla="*/ 42 w 59"/>
                <a:gd name="T31" fmla="*/ 17 h 25"/>
                <a:gd name="T32" fmla="*/ 42 w 59"/>
                <a:gd name="T33" fmla="*/ 17 h 25"/>
                <a:gd name="T34" fmla="*/ 42 w 59"/>
                <a:gd name="T35" fmla="*/ 17 h 25"/>
                <a:gd name="T36" fmla="*/ 33 w 59"/>
                <a:gd name="T37" fmla="*/ 0 h 25"/>
                <a:gd name="T38" fmla="*/ 33 w 59"/>
                <a:gd name="T39" fmla="*/ 0 h 25"/>
                <a:gd name="T40" fmla="*/ 42 w 59"/>
                <a:gd name="T41" fmla="*/ 0 h 25"/>
                <a:gd name="T42" fmla="*/ 33 w 59"/>
                <a:gd name="T43" fmla="*/ 9 h 25"/>
                <a:gd name="T44" fmla="*/ 33 w 59"/>
                <a:gd name="T45" fmla="*/ 9 h 25"/>
                <a:gd name="T46" fmla="*/ 33 w 59"/>
                <a:gd name="T47" fmla="*/ 9 h 25"/>
                <a:gd name="T48" fmla="*/ 33 w 59"/>
                <a:gd name="T49" fmla="*/ 0 h 25"/>
                <a:gd name="T50" fmla="*/ 33 w 59"/>
                <a:gd name="T51" fmla="*/ 0 h 25"/>
                <a:gd name="T52" fmla="*/ 8 w 59"/>
                <a:gd name="T53" fmla="*/ 9 h 25"/>
                <a:gd name="T54" fmla="*/ 8 w 59"/>
                <a:gd name="T55" fmla="*/ 9 h 25"/>
                <a:gd name="T56" fmla="*/ 0 w 59"/>
                <a:gd name="T57" fmla="*/ 9 h 25"/>
                <a:gd name="T58" fmla="*/ 8 w 59"/>
                <a:gd name="T5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25">
                  <a:moveTo>
                    <a:pt x="50" y="17"/>
                  </a:moveTo>
                  <a:lnTo>
                    <a:pt x="59" y="25"/>
                  </a:lnTo>
                  <a:lnTo>
                    <a:pt x="59" y="25"/>
                  </a:lnTo>
                  <a:lnTo>
                    <a:pt x="50" y="25"/>
                  </a:lnTo>
                  <a:lnTo>
                    <a:pt x="50" y="17"/>
                  </a:lnTo>
                  <a:lnTo>
                    <a:pt x="50" y="17"/>
                  </a:lnTo>
                  <a:close/>
                  <a:moveTo>
                    <a:pt x="59" y="9"/>
                  </a:moveTo>
                  <a:lnTo>
                    <a:pt x="50" y="9"/>
                  </a:lnTo>
                  <a:lnTo>
                    <a:pt x="59" y="17"/>
                  </a:lnTo>
                  <a:lnTo>
                    <a:pt x="59" y="9"/>
                  </a:lnTo>
                  <a:lnTo>
                    <a:pt x="59" y="9"/>
                  </a:lnTo>
                  <a:lnTo>
                    <a:pt x="59" y="9"/>
                  </a:lnTo>
                  <a:close/>
                  <a:moveTo>
                    <a:pt x="42" y="17"/>
                  </a:moveTo>
                  <a:lnTo>
                    <a:pt x="33" y="17"/>
                  </a:lnTo>
                  <a:lnTo>
                    <a:pt x="42" y="17"/>
                  </a:lnTo>
                  <a:lnTo>
                    <a:pt x="42" y="17"/>
                  </a:lnTo>
                  <a:lnTo>
                    <a:pt x="42" y="17"/>
                  </a:lnTo>
                  <a:lnTo>
                    <a:pt x="42" y="17"/>
                  </a:lnTo>
                  <a:close/>
                  <a:moveTo>
                    <a:pt x="33" y="0"/>
                  </a:moveTo>
                  <a:lnTo>
                    <a:pt x="33" y="0"/>
                  </a:lnTo>
                  <a:lnTo>
                    <a:pt x="42" y="0"/>
                  </a:lnTo>
                  <a:lnTo>
                    <a:pt x="33" y="9"/>
                  </a:lnTo>
                  <a:lnTo>
                    <a:pt x="33" y="9"/>
                  </a:lnTo>
                  <a:lnTo>
                    <a:pt x="33" y="9"/>
                  </a:lnTo>
                  <a:lnTo>
                    <a:pt x="33" y="0"/>
                  </a:lnTo>
                  <a:lnTo>
                    <a:pt x="33" y="0"/>
                  </a:lnTo>
                  <a:close/>
                  <a:moveTo>
                    <a:pt x="8" y="9"/>
                  </a:moveTo>
                  <a:lnTo>
                    <a:pt x="8" y="9"/>
                  </a:lnTo>
                  <a:lnTo>
                    <a:pt x="0" y="9"/>
                  </a:lnTo>
                  <a:lnTo>
                    <a:pt x="8"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66"/>
            <p:cNvSpPr>
              <a:spLocks noEditPoints="1"/>
            </p:cNvSpPr>
            <p:nvPr/>
          </p:nvSpPr>
          <p:spPr bwMode="auto">
            <a:xfrm>
              <a:off x="2066" y="2581"/>
              <a:ext cx="42" cy="9"/>
            </a:xfrm>
            <a:custGeom>
              <a:avLst/>
              <a:gdLst>
                <a:gd name="T0" fmla="*/ 33 w 42"/>
                <a:gd name="T1" fmla="*/ 9 h 9"/>
                <a:gd name="T2" fmla="*/ 33 w 42"/>
                <a:gd name="T3" fmla="*/ 9 h 9"/>
                <a:gd name="T4" fmla="*/ 42 w 42"/>
                <a:gd name="T5" fmla="*/ 9 h 9"/>
                <a:gd name="T6" fmla="*/ 42 w 42"/>
                <a:gd name="T7" fmla="*/ 9 h 9"/>
                <a:gd name="T8" fmla="*/ 33 w 42"/>
                <a:gd name="T9" fmla="*/ 9 h 9"/>
                <a:gd name="T10" fmla="*/ 33 w 42"/>
                <a:gd name="T11" fmla="*/ 9 h 9"/>
                <a:gd name="T12" fmla="*/ 33 w 42"/>
                <a:gd name="T13" fmla="*/ 0 h 9"/>
                <a:gd name="T14" fmla="*/ 25 w 42"/>
                <a:gd name="T15" fmla="*/ 0 h 9"/>
                <a:gd name="T16" fmla="*/ 25 w 42"/>
                <a:gd name="T17" fmla="*/ 0 h 9"/>
                <a:gd name="T18" fmla="*/ 8 w 42"/>
                <a:gd name="T19" fmla="*/ 0 h 9"/>
                <a:gd name="T20" fmla="*/ 8 w 42"/>
                <a:gd name="T21" fmla="*/ 0 h 9"/>
                <a:gd name="T22" fmla="*/ 0 w 42"/>
                <a:gd name="T23" fmla="*/ 0 h 9"/>
                <a:gd name="T24" fmla="*/ 8 w 42"/>
                <a:gd name="T25" fmla="*/ 0 h 9"/>
                <a:gd name="T26" fmla="*/ 0 w 42"/>
                <a:gd name="T27" fmla="*/ 9 h 9"/>
                <a:gd name="T28" fmla="*/ 8 w 42"/>
                <a:gd name="T29" fmla="*/ 9 h 9"/>
                <a:gd name="T30" fmla="*/ 17 w 42"/>
                <a:gd name="T31" fmla="*/ 9 h 9"/>
                <a:gd name="T32" fmla="*/ 17 w 42"/>
                <a:gd name="T33" fmla="*/ 9 h 9"/>
                <a:gd name="T34" fmla="*/ 25 w 42"/>
                <a:gd name="T35" fmla="*/ 9 h 9"/>
                <a:gd name="T36" fmla="*/ 25 w 42"/>
                <a:gd name="T37" fmla="*/ 9 h 9"/>
                <a:gd name="T38" fmla="*/ 33 w 42"/>
                <a:gd name="T39" fmla="*/ 9 h 9"/>
                <a:gd name="T40" fmla="*/ 33 w 42"/>
                <a:gd name="T41" fmla="*/ 0 h 9"/>
                <a:gd name="T42" fmla="*/ 33 w 42"/>
                <a:gd name="T43" fmla="*/ 0 h 9"/>
                <a:gd name="T44" fmla="*/ 33 w 42"/>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
                  <a:moveTo>
                    <a:pt x="33" y="9"/>
                  </a:moveTo>
                  <a:lnTo>
                    <a:pt x="33" y="9"/>
                  </a:lnTo>
                  <a:lnTo>
                    <a:pt x="42" y="9"/>
                  </a:lnTo>
                  <a:lnTo>
                    <a:pt x="42" y="9"/>
                  </a:lnTo>
                  <a:lnTo>
                    <a:pt x="33" y="9"/>
                  </a:lnTo>
                  <a:lnTo>
                    <a:pt x="33" y="9"/>
                  </a:lnTo>
                  <a:close/>
                  <a:moveTo>
                    <a:pt x="33" y="0"/>
                  </a:moveTo>
                  <a:lnTo>
                    <a:pt x="25" y="0"/>
                  </a:lnTo>
                  <a:lnTo>
                    <a:pt x="25" y="0"/>
                  </a:lnTo>
                  <a:lnTo>
                    <a:pt x="8" y="0"/>
                  </a:lnTo>
                  <a:lnTo>
                    <a:pt x="8" y="0"/>
                  </a:lnTo>
                  <a:lnTo>
                    <a:pt x="0" y="0"/>
                  </a:lnTo>
                  <a:lnTo>
                    <a:pt x="8" y="0"/>
                  </a:lnTo>
                  <a:lnTo>
                    <a:pt x="0" y="9"/>
                  </a:lnTo>
                  <a:lnTo>
                    <a:pt x="8" y="9"/>
                  </a:lnTo>
                  <a:lnTo>
                    <a:pt x="17" y="9"/>
                  </a:lnTo>
                  <a:lnTo>
                    <a:pt x="17" y="9"/>
                  </a:lnTo>
                  <a:lnTo>
                    <a:pt x="25" y="9"/>
                  </a:lnTo>
                  <a:lnTo>
                    <a:pt x="25" y="9"/>
                  </a:lnTo>
                  <a:lnTo>
                    <a:pt x="33" y="9"/>
                  </a:lnTo>
                  <a:lnTo>
                    <a:pt x="33" y="0"/>
                  </a:lnTo>
                  <a:lnTo>
                    <a:pt x="33" y="0"/>
                  </a:lnTo>
                  <a:lnTo>
                    <a:pt x="33"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67"/>
            <p:cNvSpPr>
              <a:spLocks noEditPoints="1"/>
            </p:cNvSpPr>
            <p:nvPr/>
          </p:nvSpPr>
          <p:spPr bwMode="auto">
            <a:xfrm>
              <a:off x="1990" y="2548"/>
              <a:ext cx="67" cy="50"/>
            </a:xfrm>
            <a:custGeom>
              <a:avLst/>
              <a:gdLst>
                <a:gd name="T0" fmla="*/ 59 w 67"/>
                <a:gd name="T1" fmla="*/ 33 h 50"/>
                <a:gd name="T2" fmla="*/ 59 w 67"/>
                <a:gd name="T3" fmla="*/ 42 h 50"/>
                <a:gd name="T4" fmla="*/ 59 w 67"/>
                <a:gd name="T5" fmla="*/ 33 h 50"/>
                <a:gd name="T6" fmla="*/ 59 w 67"/>
                <a:gd name="T7" fmla="*/ 33 h 50"/>
                <a:gd name="T8" fmla="*/ 0 w 67"/>
                <a:gd name="T9" fmla="*/ 8 h 50"/>
                <a:gd name="T10" fmla="*/ 0 w 67"/>
                <a:gd name="T11" fmla="*/ 16 h 50"/>
                <a:gd name="T12" fmla="*/ 0 w 67"/>
                <a:gd name="T13" fmla="*/ 25 h 50"/>
                <a:gd name="T14" fmla="*/ 0 w 67"/>
                <a:gd name="T15" fmla="*/ 25 h 50"/>
                <a:gd name="T16" fmla="*/ 0 w 67"/>
                <a:gd name="T17" fmla="*/ 33 h 50"/>
                <a:gd name="T18" fmla="*/ 0 w 67"/>
                <a:gd name="T19" fmla="*/ 42 h 50"/>
                <a:gd name="T20" fmla="*/ 0 w 67"/>
                <a:gd name="T21" fmla="*/ 42 h 50"/>
                <a:gd name="T22" fmla="*/ 0 w 67"/>
                <a:gd name="T23" fmla="*/ 42 h 50"/>
                <a:gd name="T24" fmla="*/ 9 w 67"/>
                <a:gd name="T25" fmla="*/ 50 h 50"/>
                <a:gd name="T26" fmla="*/ 9 w 67"/>
                <a:gd name="T27" fmla="*/ 42 h 50"/>
                <a:gd name="T28" fmla="*/ 17 w 67"/>
                <a:gd name="T29" fmla="*/ 33 h 50"/>
                <a:gd name="T30" fmla="*/ 17 w 67"/>
                <a:gd name="T31" fmla="*/ 33 h 50"/>
                <a:gd name="T32" fmla="*/ 25 w 67"/>
                <a:gd name="T33" fmla="*/ 33 h 50"/>
                <a:gd name="T34" fmla="*/ 25 w 67"/>
                <a:gd name="T35" fmla="*/ 42 h 50"/>
                <a:gd name="T36" fmla="*/ 34 w 67"/>
                <a:gd name="T37" fmla="*/ 33 h 50"/>
                <a:gd name="T38" fmla="*/ 42 w 67"/>
                <a:gd name="T39" fmla="*/ 33 h 50"/>
                <a:gd name="T40" fmla="*/ 51 w 67"/>
                <a:gd name="T41" fmla="*/ 33 h 50"/>
                <a:gd name="T42" fmla="*/ 59 w 67"/>
                <a:gd name="T43" fmla="*/ 33 h 50"/>
                <a:gd name="T44" fmla="*/ 59 w 67"/>
                <a:gd name="T45" fmla="*/ 33 h 50"/>
                <a:gd name="T46" fmla="*/ 59 w 67"/>
                <a:gd name="T47" fmla="*/ 25 h 50"/>
                <a:gd name="T48" fmla="*/ 51 w 67"/>
                <a:gd name="T49" fmla="*/ 25 h 50"/>
                <a:gd name="T50" fmla="*/ 42 w 67"/>
                <a:gd name="T51" fmla="*/ 25 h 50"/>
                <a:gd name="T52" fmla="*/ 34 w 67"/>
                <a:gd name="T53" fmla="*/ 16 h 50"/>
                <a:gd name="T54" fmla="*/ 34 w 67"/>
                <a:gd name="T55" fmla="*/ 16 h 50"/>
                <a:gd name="T56" fmla="*/ 51 w 67"/>
                <a:gd name="T57" fmla="*/ 16 h 50"/>
                <a:gd name="T58" fmla="*/ 51 w 67"/>
                <a:gd name="T59" fmla="*/ 16 h 50"/>
                <a:gd name="T60" fmla="*/ 42 w 67"/>
                <a:gd name="T61" fmla="*/ 16 h 50"/>
                <a:gd name="T62" fmla="*/ 34 w 67"/>
                <a:gd name="T63" fmla="*/ 8 h 50"/>
                <a:gd name="T64" fmla="*/ 34 w 67"/>
                <a:gd name="T65" fmla="*/ 8 h 50"/>
                <a:gd name="T66" fmla="*/ 17 w 67"/>
                <a:gd name="T67" fmla="*/ 8 h 50"/>
                <a:gd name="T68" fmla="*/ 9 w 67"/>
                <a:gd name="T6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50">
                  <a:moveTo>
                    <a:pt x="59" y="33"/>
                  </a:moveTo>
                  <a:lnTo>
                    <a:pt x="59" y="33"/>
                  </a:lnTo>
                  <a:lnTo>
                    <a:pt x="59" y="42"/>
                  </a:lnTo>
                  <a:lnTo>
                    <a:pt x="59" y="42"/>
                  </a:lnTo>
                  <a:lnTo>
                    <a:pt x="59" y="42"/>
                  </a:lnTo>
                  <a:lnTo>
                    <a:pt x="59" y="33"/>
                  </a:lnTo>
                  <a:lnTo>
                    <a:pt x="59" y="33"/>
                  </a:lnTo>
                  <a:lnTo>
                    <a:pt x="59" y="33"/>
                  </a:lnTo>
                  <a:close/>
                  <a:moveTo>
                    <a:pt x="0" y="8"/>
                  </a:moveTo>
                  <a:lnTo>
                    <a:pt x="0" y="8"/>
                  </a:lnTo>
                  <a:lnTo>
                    <a:pt x="0" y="16"/>
                  </a:lnTo>
                  <a:lnTo>
                    <a:pt x="0" y="16"/>
                  </a:lnTo>
                  <a:lnTo>
                    <a:pt x="0" y="16"/>
                  </a:lnTo>
                  <a:lnTo>
                    <a:pt x="0" y="25"/>
                  </a:lnTo>
                  <a:lnTo>
                    <a:pt x="0" y="25"/>
                  </a:lnTo>
                  <a:lnTo>
                    <a:pt x="0" y="25"/>
                  </a:lnTo>
                  <a:lnTo>
                    <a:pt x="0" y="25"/>
                  </a:lnTo>
                  <a:lnTo>
                    <a:pt x="0" y="33"/>
                  </a:lnTo>
                  <a:lnTo>
                    <a:pt x="0" y="33"/>
                  </a:lnTo>
                  <a:lnTo>
                    <a:pt x="0" y="42"/>
                  </a:lnTo>
                  <a:lnTo>
                    <a:pt x="0" y="42"/>
                  </a:lnTo>
                  <a:lnTo>
                    <a:pt x="0" y="42"/>
                  </a:lnTo>
                  <a:lnTo>
                    <a:pt x="0" y="42"/>
                  </a:lnTo>
                  <a:lnTo>
                    <a:pt x="0" y="42"/>
                  </a:lnTo>
                  <a:lnTo>
                    <a:pt x="0" y="50"/>
                  </a:lnTo>
                  <a:lnTo>
                    <a:pt x="9" y="50"/>
                  </a:lnTo>
                  <a:lnTo>
                    <a:pt x="9" y="42"/>
                  </a:lnTo>
                  <a:lnTo>
                    <a:pt x="9" y="42"/>
                  </a:lnTo>
                  <a:lnTo>
                    <a:pt x="9" y="33"/>
                  </a:lnTo>
                  <a:lnTo>
                    <a:pt x="17" y="33"/>
                  </a:lnTo>
                  <a:lnTo>
                    <a:pt x="17" y="33"/>
                  </a:lnTo>
                  <a:lnTo>
                    <a:pt x="17" y="33"/>
                  </a:lnTo>
                  <a:lnTo>
                    <a:pt x="17" y="33"/>
                  </a:lnTo>
                  <a:lnTo>
                    <a:pt x="25" y="33"/>
                  </a:lnTo>
                  <a:lnTo>
                    <a:pt x="25" y="33"/>
                  </a:lnTo>
                  <a:lnTo>
                    <a:pt x="25" y="42"/>
                  </a:lnTo>
                  <a:lnTo>
                    <a:pt x="25" y="33"/>
                  </a:lnTo>
                  <a:lnTo>
                    <a:pt x="34" y="33"/>
                  </a:lnTo>
                  <a:lnTo>
                    <a:pt x="42" y="33"/>
                  </a:lnTo>
                  <a:lnTo>
                    <a:pt x="42" y="33"/>
                  </a:lnTo>
                  <a:lnTo>
                    <a:pt x="51" y="33"/>
                  </a:lnTo>
                  <a:lnTo>
                    <a:pt x="51" y="33"/>
                  </a:lnTo>
                  <a:lnTo>
                    <a:pt x="51" y="33"/>
                  </a:lnTo>
                  <a:lnTo>
                    <a:pt x="59" y="33"/>
                  </a:lnTo>
                  <a:lnTo>
                    <a:pt x="59" y="33"/>
                  </a:lnTo>
                  <a:lnTo>
                    <a:pt x="59" y="33"/>
                  </a:lnTo>
                  <a:lnTo>
                    <a:pt x="67" y="25"/>
                  </a:lnTo>
                  <a:lnTo>
                    <a:pt x="59" y="25"/>
                  </a:lnTo>
                  <a:lnTo>
                    <a:pt x="59" y="25"/>
                  </a:lnTo>
                  <a:lnTo>
                    <a:pt x="51" y="25"/>
                  </a:lnTo>
                  <a:lnTo>
                    <a:pt x="51" y="16"/>
                  </a:lnTo>
                  <a:lnTo>
                    <a:pt x="42" y="25"/>
                  </a:lnTo>
                  <a:lnTo>
                    <a:pt x="42" y="16"/>
                  </a:lnTo>
                  <a:lnTo>
                    <a:pt x="34" y="16"/>
                  </a:lnTo>
                  <a:lnTo>
                    <a:pt x="34" y="16"/>
                  </a:lnTo>
                  <a:lnTo>
                    <a:pt x="34" y="16"/>
                  </a:lnTo>
                  <a:lnTo>
                    <a:pt x="42" y="16"/>
                  </a:lnTo>
                  <a:lnTo>
                    <a:pt x="51" y="16"/>
                  </a:lnTo>
                  <a:lnTo>
                    <a:pt x="51" y="16"/>
                  </a:lnTo>
                  <a:lnTo>
                    <a:pt x="51" y="16"/>
                  </a:lnTo>
                  <a:lnTo>
                    <a:pt x="42" y="16"/>
                  </a:lnTo>
                  <a:lnTo>
                    <a:pt x="42" y="16"/>
                  </a:lnTo>
                  <a:lnTo>
                    <a:pt x="34" y="8"/>
                  </a:lnTo>
                  <a:lnTo>
                    <a:pt x="34" y="8"/>
                  </a:lnTo>
                  <a:lnTo>
                    <a:pt x="34" y="8"/>
                  </a:lnTo>
                  <a:lnTo>
                    <a:pt x="34" y="8"/>
                  </a:lnTo>
                  <a:lnTo>
                    <a:pt x="17" y="0"/>
                  </a:lnTo>
                  <a:lnTo>
                    <a:pt x="17" y="8"/>
                  </a:lnTo>
                  <a:lnTo>
                    <a:pt x="9" y="0"/>
                  </a:lnTo>
                  <a:lnTo>
                    <a:pt x="9" y="8"/>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68"/>
            <p:cNvSpPr>
              <a:spLocks noEditPoints="1"/>
            </p:cNvSpPr>
            <p:nvPr/>
          </p:nvSpPr>
          <p:spPr bwMode="auto">
            <a:xfrm>
              <a:off x="2360" y="722"/>
              <a:ext cx="739" cy="959"/>
            </a:xfrm>
            <a:custGeom>
              <a:avLst/>
              <a:gdLst>
                <a:gd name="T0" fmla="*/ 22 w 88"/>
                <a:gd name="T1" fmla="*/ 109 h 114"/>
                <a:gd name="T2" fmla="*/ 17 w 88"/>
                <a:gd name="T3" fmla="*/ 105 h 114"/>
                <a:gd name="T4" fmla="*/ 15 w 88"/>
                <a:gd name="T5" fmla="*/ 99 h 114"/>
                <a:gd name="T6" fmla="*/ 14 w 88"/>
                <a:gd name="T7" fmla="*/ 97 h 114"/>
                <a:gd name="T8" fmla="*/ 15 w 88"/>
                <a:gd name="T9" fmla="*/ 90 h 114"/>
                <a:gd name="T10" fmla="*/ 14 w 88"/>
                <a:gd name="T11" fmla="*/ 87 h 114"/>
                <a:gd name="T12" fmla="*/ 18 w 88"/>
                <a:gd name="T13" fmla="*/ 84 h 114"/>
                <a:gd name="T14" fmla="*/ 19 w 88"/>
                <a:gd name="T15" fmla="*/ 83 h 114"/>
                <a:gd name="T16" fmla="*/ 20 w 88"/>
                <a:gd name="T17" fmla="*/ 78 h 114"/>
                <a:gd name="T18" fmla="*/ 21 w 88"/>
                <a:gd name="T19" fmla="*/ 74 h 114"/>
                <a:gd name="T20" fmla="*/ 21 w 88"/>
                <a:gd name="T21" fmla="*/ 68 h 114"/>
                <a:gd name="T22" fmla="*/ 16 w 88"/>
                <a:gd name="T23" fmla="*/ 66 h 114"/>
                <a:gd name="T24" fmla="*/ 18 w 88"/>
                <a:gd name="T25" fmla="*/ 57 h 114"/>
                <a:gd name="T26" fmla="*/ 14 w 88"/>
                <a:gd name="T27" fmla="*/ 44 h 114"/>
                <a:gd name="T28" fmla="*/ 3 w 88"/>
                <a:gd name="T29" fmla="*/ 39 h 114"/>
                <a:gd name="T30" fmla="*/ 9 w 88"/>
                <a:gd name="T31" fmla="*/ 34 h 114"/>
                <a:gd name="T32" fmla="*/ 3 w 88"/>
                <a:gd name="T33" fmla="*/ 26 h 114"/>
                <a:gd name="T34" fmla="*/ 17 w 88"/>
                <a:gd name="T35" fmla="*/ 20 h 114"/>
                <a:gd name="T36" fmla="*/ 23 w 88"/>
                <a:gd name="T37" fmla="*/ 13 h 114"/>
                <a:gd name="T38" fmla="*/ 34 w 88"/>
                <a:gd name="T39" fmla="*/ 7 h 114"/>
                <a:gd name="T40" fmla="*/ 40 w 88"/>
                <a:gd name="T41" fmla="*/ 12 h 114"/>
                <a:gd name="T42" fmla="*/ 47 w 88"/>
                <a:gd name="T43" fmla="*/ 12 h 114"/>
                <a:gd name="T44" fmla="*/ 50 w 88"/>
                <a:gd name="T45" fmla="*/ 5 h 114"/>
                <a:gd name="T46" fmla="*/ 59 w 88"/>
                <a:gd name="T47" fmla="*/ 1 h 114"/>
                <a:gd name="T48" fmla="*/ 65 w 88"/>
                <a:gd name="T49" fmla="*/ 5 h 114"/>
                <a:gd name="T50" fmla="*/ 70 w 88"/>
                <a:gd name="T51" fmla="*/ 6 h 114"/>
                <a:gd name="T52" fmla="*/ 78 w 88"/>
                <a:gd name="T53" fmla="*/ 12 h 114"/>
                <a:gd name="T54" fmla="*/ 61 w 88"/>
                <a:gd name="T55" fmla="*/ 15 h 114"/>
                <a:gd name="T56" fmla="*/ 74 w 88"/>
                <a:gd name="T57" fmla="*/ 16 h 114"/>
                <a:gd name="T58" fmla="*/ 77 w 88"/>
                <a:gd name="T59" fmla="*/ 20 h 114"/>
                <a:gd name="T60" fmla="*/ 85 w 88"/>
                <a:gd name="T61" fmla="*/ 22 h 114"/>
                <a:gd name="T62" fmla="*/ 77 w 88"/>
                <a:gd name="T63" fmla="*/ 27 h 114"/>
                <a:gd name="T64" fmla="*/ 74 w 88"/>
                <a:gd name="T65" fmla="*/ 41 h 114"/>
                <a:gd name="T66" fmla="*/ 73 w 88"/>
                <a:gd name="T67" fmla="*/ 46 h 114"/>
                <a:gd name="T68" fmla="*/ 74 w 88"/>
                <a:gd name="T69" fmla="*/ 52 h 114"/>
                <a:gd name="T70" fmla="*/ 72 w 88"/>
                <a:gd name="T71" fmla="*/ 56 h 114"/>
                <a:gd name="T72" fmla="*/ 71 w 88"/>
                <a:gd name="T73" fmla="*/ 61 h 114"/>
                <a:gd name="T74" fmla="*/ 65 w 88"/>
                <a:gd name="T75" fmla="*/ 62 h 114"/>
                <a:gd name="T76" fmla="*/ 62 w 88"/>
                <a:gd name="T77" fmla="*/ 66 h 114"/>
                <a:gd name="T78" fmla="*/ 69 w 88"/>
                <a:gd name="T79" fmla="*/ 71 h 114"/>
                <a:gd name="T80" fmla="*/ 65 w 88"/>
                <a:gd name="T81" fmla="*/ 75 h 114"/>
                <a:gd name="T82" fmla="*/ 59 w 88"/>
                <a:gd name="T83" fmla="*/ 74 h 114"/>
                <a:gd name="T84" fmla="*/ 63 w 88"/>
                <a:gd name="T85" fmla="*/ 77 h 114"/>
                <a:gd name="T86" fmla="*/ 60 w 88"/>
                <a:gd name="T87" fmla="*/ 83 h 114"/>
                <a:gd name="T88" fmla="*/ 50 w 88"/>
                <a:gd name="T89" fmla="*/ 85 h 114"/>
                <a:gd name="T90" fmla="*/ 42 w 88"/>
                <a:gd name="T91" fmla="*/ 93 h 114"/>
                <a:gd name="T92" fmla="*/ 35 w 88"/>
                <a:gd name="T93" fmla="*/ 95 h 114"/>
                <a:gd name="T94" fmla="*/ 31 w 88"/>
                <a:gd name="T95" fmla="*/ 101 h 114"/>
                <a:gd name="T96" fmla="*/ 29 w 88"/>
                <a:gd name="T97" fmla="*/ 106 h 114"/>
                <a:gd name="T98" fmla="*/ 25 w 88"/>
                <a:gd name="T99" fmla="*/ 111 h 114"/>
                <a:gd name="T100" fmla="*/ 29 w 88"/>
                <a:gd name="T101" fmla="*/ 104 h 114"/>
                <a:gd name="T102" fmla="*/ 66 w 88"/>
                <a:gd name="T103" fmla="*/ 80 h 114"/>
                <a:gd name="T104" fmla="*/ 67 w 88"/>
                <a:gd name="T105" fmla="*/ 66 h 114"/>
                <a:gd name="T106" fmla="*/ 71 w 88"/>
                <a:gd name="T107" fmla="*/ 59 h 114"/>
                <a:gd name="T108" fmla="*/ 73 w 88"/>
                <a:gd name="T109" fmla="*/ 49 h 114"/>
                <a:gd name="T110" fmla="*/ 82 w 88"/>
                <a:gd name="T111" fmla="*/ 15 h 114"/>
                <a:gd name="T112" fmla="*/ 50 w 88"/>
                <a:gd name="T113" fmla="*/ 5 h 114"/>
                <a:gd name="T114" fmla="*/ 40 w 88"/>
                <a:gd name="T115" fmla="*/ 9 h 114"/>
                <a:gd name="T116" fmla="*/ 16 w 88"/>
                <a:gd name="T117" fmla="*/ 53 h 114"/>
                <a:gd name="T118" fmla="*/ 16 w 88"/>
                <a:gd name="T119" fmla="*/ 62 h 114"/>
                <a:gd name="T120" fmla="*/ 18 w 88"/>
                <a:gd name="T121" fmla="*/ 110 h 114"/>
                <a:gd name="T122" fmla="*/ 16 w 88"/>
                <a:gd name="T123" fmla="*/ 81 h 114"/>
                <a:gd name="T124" fmla="*/ 20 w 88"/>
                <a:gd name="T125"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 h="114">
                  <a:moveTo>
                    <a:pt x="26" y="113"/>
                  </a:moveTo>
                  <a:cubicBezTo>
                    <a:pt x="25" y="112"/>
                    <a:pt x="25" y="112"/>
                    <a:pt x="25" y="112"/>
                  </a:cubicBezTo>
                  <a:cubicBezTo>
                    <a:pt x="25" y="112"/>
                    <a:pt x="25" y="112"/>
                    <a:pt x="25" y="112"/>
                  </a:cubicBezTo>
                  <a:cubicBezTo>
                    <a:pt x="25" y="112"/>
                    <a:pt x="25" y="112"/>
                    <a:pt x="25" y="112"/>
                  </a:cubicBezTo>
                  <a:cubicBezTo>
                    <a:pt x="25" y="112"/>
                    <a:pt x="25" y="112"/>
                    <a:pt x="25" y="112"/>
                  </a:cubicBezTo>
                  <a:cubicBezTo>
                    <a:pt x="25" y="112"/>
                    <a:pt x="25" y="112"/>
                    <a:pt x="25" y="112"/>
                  </a:cubicBezTo>
                  <a:cubicBezTo>
                    <a:pt x="25" y="112"/>
                    <a:pt x="25" y="112"/>
                    <a:pt x="25" y="112"/>
                  </a:cubicBezTo>
                  <a:cubicBezTo>
                    <a:pt x="25" y="112"/>
                    <a:pt x="25" y="112"/>
                    <a:pt x="25" y="112"/>
                  </a:cubicBezTo>
                  <a:cubicBezTo>
                    <a:pt x="24" y="112"/>
                    <a:pt x="24" y="112"/>
                    <a:pt x="24" y="112"/>
                  </a:cubicBezTo>
                  <a:cubicBezTo>
                    <a:pt x="24" y="112"/>
                    <a:pt x="24" y="112"/>
                    <a:pt x="24" y="112"/>
                  </a:cubicBezTo>
                  <a:cubicBezTo>
                    <a:pt x="24" y="112"/>
                    <a:pt x="24" y="112"/>
                    <a:pt x="24" y="112"/>
                  </a:cubicBezTo>
                  <a:cubicBezTo>
                    <a:pt x="24" y="112"/>
                    <a:pt x="24" y="112"/>
                    <a:pt x="24" y="112"/>
                  </a:cubicBezTo>
                  <a:cubicBezTo>
                    <a:pt x="24" y="112"/>
                    <a:pt x="24" y="112"/>
                    <a:pt x="24" y="112"/>
                  </a:cubicBezTo>
                  <a:cubicBezTo>
                    <a:pt x="24" y="113"/>
                    <a:pt x="24" y="113"/>
                    <a:pt x="24" y="113"/>
                  </a:cubicBezTo>
                  <a:cubicBezTo>
                    <a:pt x="24" y="113"/>
                    <a:pt x="24" y="113"/>
                    <a:pt x="24" y="113"/>
                  </a:cubicBezTo>
                  <a:cubicBezTo>
                    <a:pt x="24" y="113"/>
                    <a:pt x="24" y="113"/>
                    <a:pt x="24" y="113"/>
                  </a:cubicBezTo>
                  <a:cubicBezTo>
                    <a:pt x="23" y="113"/>
                    <a:pt x="23" y="113"/>
                    <a:pt x="23" y="113"/>
                  </a:cubicBezTo>
                  <a:cubicBezTo>
                    <a:pt x="23" y="113"/>
                    <a:pt x="23" y="113"/>
                    <a:pt x="23" y="113"/>
                  </a:cubicBezTo>
                  <a:cubicBezTo>
                    <a:pt x="24" y="112"/>
                    <a:pt x="24" y="112"/>
                    <a:pt x="24" y="112"/>
                  </a:cubicBezTo>
                  <a:cubicBezTo>
                    <a:pt x="24" y="112"/>
                    <a:pt x="24" y="112"/>
                    <a:pt x="24" y="112"/>
                  </a:cubicBezTo>
                  <a:cubicBezTo>
                    <a:pt x="24" y="111"/>
                    <a:pt x="24" y="111"/>
                    <a:pt x="24" y="111"/>
                  </a:cubicBezTo>
                  <a:cubicBezTo>
                    <a:pt x="24" y="111"/>
                    <a:pt x="24" y="111"/>
                    <a:pt x="24" y="111"/>
                  </a:cubicBezTo>
                  <a:cubicBezTo>
                    <a:pt x="24" y="112"/>
                    <a:pt x="24" y="112"/>
                    <a:pt x="24" y="112"/>
                  </a:cubicBezTo>
                  <a:cubicBezTo>
                    <a:pt x="23" y="112"/>
                    <a:pt x="23" y="112"/>
                    <a:pt x="23" y="112"/>
                  </a:cubicBezTo>
                  <a:cubicBezTo>
                    <a:pt x="23" y="113"/>
                    <a:pt x="23" y="113"/>
                    <a:pt x="23" y="113"/>
                  </a:cubicBezTo>
                  <a:cubicBezTo>
                    <a:pt x="23" y="112"/>
                    <a:pt x="23" y="112"/>
                    <a:pt x="23" y="112"/>
                  </a:cubicBezTo>
                  <a:cubicBezTo>
                    <a:pt x="23" y="112"/>
                    <a:pt x="23" y="112"/>
                    <a:pt x="23" y="112"/>
                  </a:cubicBezTo>
                  <a:cubicBezTo>
                    <a:pt x="23" y="112"/>
                    <a:pt x="23" y="112"/>
                    <a:pt x="23" y="112"/>
                  </a:cubicBezTo>
                  <a:cubicBezTo>
                    <a:pt x="23" y="111"/>
                    <a:pt x="23" y="111"/>
                    <a:pt x="23" y="111"/>
                  </a:cubicBezTo>
                  <a:cubicBezTo>
                    <a:pt x="24" y="111"/>
                    <a:pt x="24" y="111"/>
                    <a:pt x="24" y="111"/>
                  </a:cubicBezTo>
                  <a:cubicBezTo>
                    <a:pt x="23" y="111"/>
                    <a:pt x="23" y="111"/>
                    <a:pt x="23" y="111"/>
                  </a:cubicBezTo>
                  <a:cubicBezTo>
                    <a:pt x="23" y="111"/>
                    <a:pt x="23" y="111"/>
                    <a:pt x="23" y="111"/>
                  </a:cubicBezTo>
                  <a:cubicBezTo>
                    <a:pt x="23" y="111"/>
                    <a:pt x="23" y="111"/>
                    <a:pt x="23" y="111"/>
                  </a:cubicBezTo>
                  <a:cubicBezTo>
                    <a:pt x="23" y="112"/>
                    <a:pt x="23" y="112"/>
                    <a:pt x="23" y="112"/>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0"/>
                    <a:pt x="22" y="110"/>
                    <a:pt x="22" y="110"/>
                  </a:cubicBezTo>
                  <a:cubicBezTo>
                    <a:pt x="23" y="110"/>
                    <a:pt x="23" y="110"/>
                    <a:pt x="23" y="110"/>
                  </a:cubicBezTo>
                  <a:cubicBezTo>
                    <a:pt x="23" y="110"/>
                    <a:pt x="23" y="110"/>
                    <a:pt x="23" y="110"/>
                  </a:cubicBezTo>
                  <a:cubicBezTo>
                    <a:pt x="23" y="110"/>
                    <a:pt x="23" y="110"/>
                    <a:pt x="23"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3" y="110"/>
                    <a:pt x="23" y="110"/>
                    <a:pt x="23" y="110"/>
                  </a:cubicBezTo>
                  <a:cubicBezTo>
                    <a:pt x="23" y="109"/>
                    <a:pt x="23" y="109"/>
                    <a:pt x="23" y="109"/>
                  </a:cubicBezTo>
                  <a:cubicBezTo>
                    <a:pt x="23" y="109"/>
                    <a:pt x="23" y="109"/>
                    <a:pt x="23" y="109"/>
                  </a:cubicBezTo>
                  <a:cubicBezTo>
                    <a:pt x="23" y="109"/>
                    <a:pt x="23" y="109"/>
                    <a:pt x="23" y="109"/>
                  </a:cubicBezTo>
                  <a:cubicBezTo>
                    <a:pt x="23" y="109"/>
                    <a:pt x="23" y="109"/>
                    <a:pt x="23" y="109"/>
                  </a:cubicBezTo>
                  <a:cubicBezTo>
                    <a:pt x="23" y="109"/>
                    <a:pt x="23" y="109"/>
                    <a:pt x="23" y="109"/>
                  </a:cubicBezTo>
                  <a:cubicBezTo>
                    <a:pt x="23" y="109"/>
                    <a:pt x="23" y="109"/>
                    <a:pt x="23" y="109"/>
                  </a:cubicBezTo>
                  <a:cubicBezTo>
                    <a:pt x="22" y="110"/>
                    <a:pt x="22" y="110"/>
                    <a:pt x="22" y="110"/>
                  </a:cubicBezTo>
                  <a:cubicBezTo>
                    <a:pt x="22" y="110"/>
                    <a:pt x="22" y="110"/>
                    <a:pt x="22" y="110"/>
                  </a:cubicBezTo>
                  <a:cubicBezTo>
                    <a:pt x="22" y="110"/>
                    <a:pt x="22" y="110"/>
                    <a:pt x="22" y="110"/>
                  </a:cubicBezTo>
                  <a:cubicBezTo>
                    <a:pt x="22" y="109"/>
                    <a:pt x="22" y="109"/>
                    <a:pt x="22" y="109"/>
                  </a:cubicBezTo>
                  <a:cubicBezTo>
                    <a:pt x="22" y="109"/>
                    <a:pt x="22" y="109"/>
                    <a:pt x="22" y="109"/>
                  </a:cubicBezTo>
                  <a:cubicBezTo>
                    <a:pt x="22" y="109"/>
                    <a:pt x="22" y="109"/>
                    <a:pt x="22" y="109"/>
                  </a:cubicBezTo>
                  <a:cubicBezTo>
                    <a:pt x="22" y="109"/>
                    <a:pt x="22" y="109"/>
                    <a:pt x="22" y="109"/>
                  </a:cubicBezTo>
                  <a:cubicBezTo>
                    <a:pt x="22" y="108"/>
                    <a:pt x="22" y="108"/>
                    <a:pt x="22" y="108"/>
                  </a:cubicBezTo>
                  <a:cubicBezTo>
                    <a:pt x="22" y="108"/>
                    <a:pt x="22" y="108"/>
                    <a:pt x="22" y="108"/>
                  </a:cubicBezTo>
                  <a:cubicBezTo>
                    <a:pt x="22" y="108"/>
                    <a:pt x="22" y="108"/>
                    <a:pt x="22" y="108"/>
                  </a:cubicBezTo>
                  <a:cubicBezTo>
                    <a:pt x="22" y="109"/>
                    <a:pt x="22" y="109"/>
                    <a:pt x="22" y="109"/>
                  </a:cubicBezTo>
                  <a:cubicBezTo>
                    <a:pt x="22" y="109"/>
                    <a:pt x="22" y="109"/>
                    <a:pt x="22" y="109"/>
                  </a:cubicBezTo>
                  <a:cubicBezTo>
                    <a:pt x="22" y="109"/>
                    <a:pt x="22" y="109"/>
                    <a:pt x="22" y="109"/>
                  </a:cubicBezTo>
                  <a:cubicBezTo>
                    <a:pt x="22" y="109"/>
                    <a:pt x="22" y="109"/>
                    <a:pt x="22" y="109"/>
                  </a:cubicBezTo>
                  <a:cubicBezTo>
                    <a:pt x="21" y="109"/>
                    <a:pt x="21" y="109"/>
                    <a:pt x="21" y="109"/>
                  </a:cubicBezTo>
                  <a:cubicBezTo>
                    <a:pt x="21" y="109"/>
                    <a:pt x="21" y="109"/>
                    <a:pt x="21" y="109"/>
                  </a:cubicBezTo>
                  <a:cubicBezTo>
                    <a:pt x="21" y="109"/>
                    <a:pt x="21" y="109"/>
                    <a:pt x="21" y="109"/>
                  </a:cubicBezTo>
                  <a:cubicBezTo>
                    <a:pt x="21" y="109"/>
                    <a:pt x="21" y="109"/>
                    <a:pt x="21" y="109"/>
                  </a:cubicBezTo>
                  <a:cubicBezTo>
                    <a:pt x="20" y="110"/>
                    <a:pt x="20" y="110"/>
                    <a:pt x="20" y="110"/>
                  </a:cubicBezTo>
                  <a:cubicBezTo>
                    <a:pt x="20" y="110"/>
                    <a:pt x="20" y="110"/>
                    <a:pt x="20" y="110"/>
                  </a:cubicBezTo>
                  <a:cubicBezTo>
                    <a:pt x="20" y="110"/>
                    <a:pt x="20" y="110"/>
                    <a:pt x="20" y="110"/>
                  </a:cubicBezTo>
                  <a:cubicBezTo>
                    <a:pt x="20" y="109"/>
                    <a:pt x="20" y="109"/>
                    <a:pt x="20" y="109"/>
                  </a:cubicBezTo>
                  <a:cubicBezTo>
                    <a:pt x="20" y="109"/>
                    <a:pt x="20" y="109"/>
                    <a:pt x="20" y="109"/>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8" y="110"/>
                    <a:pt x="18" y="110"/>
                    <a:pt x="18" y="110"/>
                  </a:cubicBezTo>
                  <a:cubicBezTo>
                    <a:pt x="18" y="110"/>
                    <a:pt x="18" y="110"/>
                    <a:pt x="18" y="110"/>
                  </a:cubicBezTo>
                  <a:cubicBezTo>
                    <a:pt x="18" y="109"/>
                    <a:pt x="18" y="109"/>
                    <a:pt x="18" y="109"/>
                  </a:cubicBezTo>
                  <a:cubicBezTo>
                    <a:pt x="19" y="109"/>
                    <a:pt x="19" y="109"/>
                    <a:pt x="19" y="109"/>
                  </a:cubicBezTo>
                  <a:cubicBezTo>
                    <a:pt x="19" y="109"/>
                    <a:pt x="19" y="109"/>
                    <a:pt x="19" y="109"/>
                  </a:cubicBezTo>
                  <a:cubicBezTo>
                    <a:pt x="19" y="109"/>
                    <a:pt x="19" y="109"/>
                    <a:pt x="19" y="109"/>
                  </a:cubicBezTo>
                  <a:cubicBezTo>
                    <a:pt x="18" y="109"/>
                    <a:pt x="18" y="109"/>
                    <a:pt x="18" y="109"/>
                  </a:cubicBezTo>
                  <a:cubicBezTo>
                    <a:pt x="18" y="109"/>
                    <a:pt x="18" y="109"/>
                    <a:pt x="18" y="109"/>
                  </a:cubicBezTo>
                  <a:cubicBezTo>
                    <a:pt x="18" y="108"/>
                    <a:pt x="18" y="108"/>
                    <a:pt x="18" y="108"/>
                  </a:cubicBezTo>
                  <a:cubicBezTo>
                    <a:pt x="18" y="108"/>
                    <a:pt x="18" y="108"/>
                    <a:pt x="18" y="108"/>
                  </a:cubicBezTo>
                  <a:cubicBezTo>
                    <a:pt x="18" y="108"/>
                    <a:pt x="18" y="108"/>
                    <a:pt x="18" y="108"/>
                  </a:cubicBezTo>
                  <a:cubicBezTo>
                    <a:pt x="17" y="109"/>
                    <a:pt x="17" y="109"/>
                    <a:pt x="17" y="109"/>
                  </a:cubicBezTo>
                  <a:cubicBezTo>
                    <a:pt x="17" y="109"/>
                    <a:pt x="17" y="109"/>
                    <a:pt x="17" y="109"/>
                  </a:cubicBezTo>
                  <a:cubicBezTo>
                    <a:pt x="17" y="108"/>
                    <a:pt x="17" y="108"/>
                    <a:pt x="17" y="108"/>
                  </a:cubicBezTo>
                  <a:cubicBezTo>
                    <a:pt x="17" y="108"/>
                    <a:pt x="17" y="108"/>
                    <a:pt x="17" y="108"/>
                  </a:cubicBezTo>
                  <a:cubicBezTo>
                    <a:pt x="17" y="108"/>
                    <a:pt x="17" y="108"/>
                    <a:pt x="17" y="108"/>
                  </a:cubicBezTo>
                  <a:cubicBezTo>
                    <a:pt x="17" y="108"/>
                    <a:pt x="17" y="108"/>
                    <a:pt x="17" y="108"/>
                  </a:cubicBezTo>
                  <a:cubicBezTo>
                    <a:pt x="17" y="108"/>
                    <a:pt x="17" y="108"/>
                    <a:pt x="17" y="108"/>
                  </a:cubicBezTo>
                  <a:cubicBezTo>
                    <a:pt x="17" y="107"/>
                    <a:pt x="17" y="107"/>
                    <a:pt x="17" y="107"/>
                  </a:cubicBezTo>
                  <a:cubicBezTo>
                    <a:pt x="18" y="107"/>
                    <a:pt x="18" y="107"/>
                    <a:pt x="18" y="107"/>
                  </a:cubicBezTo>
                  <a:cubicBezTo>
                    <a:pt x="18" y="107"/>
                    <a:pt x="18" y="107"/>
                    <a:pt x="18" y="107"/>
                  </a:cubicBezTo>
                  <a:cubicBezTo>
                    <a:pt x="18" y="107"/>
                    <a:pt x="18" y="107"/>
                    <a:pt x="18" y="107"/>
                  </a:cubicBezTo>
                  <a:cubicBezTo>
                    <a:pt x="17" y="107"/>
                    <a:pt x="17" y="107"/>
                    <a:pt x="17" y="107"/>
                  </a:cubicBezTo>
                  <a:cubicBezTo>
                    <a:pt x="17" y="107"/>
                    <a:pt x="17" y="107"/>
                    <a:pt x="17" y="107"/>
                  </a:cubicBezTo>
                  <a:cubicBezTo>
                    <a:pt x="17" y="107"/>
                    <a:pt x="17" y="107"/>
                    <a:pt x="17" y="107"/>
                  </a:cubicBezTo>
                  <a:cubicBezTo>
                    <a:pt x="16" y="107"/>
                    <a:pt x="16" y="107"/>
                    <a:pt x="16" y="107"/>
                  </a:cubicBezTo>
                  <a:cubicBezTo>
                    <a:pt x="16" y="107"/>
                    <a:pt x="16" y="107"/>
                    <a:pt x="16" y="107"/>
                  </a:cubicBezTo>
                  <a:cubicBezTo>
                    <a:pt x="16" y="107"/>
                    <a:pt x="16" y="107"/>
                    <a:pt x="16" y="107"/>
                  </a:cubicBezTo>
                  <a:cubicBezTo>
                    <a:pt x="16" y="107"/>
                    <a:pt x="16" y="107"/>
                    <a:pt x="16" y="107"/>
                  </a:cubicBezTo>
                  <a:cubicBezTo>
                    <a:pt x="17" y="107"/>
                    <a:pt x="17" y="107"/>
                    <a:pt x="17" y="107"/>
                  </a:cubicBezTo>
                  <a:cubicBezTo>
                    <a:pt x="17" y="106"/>
                    <a:pt x="17" y="106"/>
                    <a:pt x="17" y="106"/>
                  </a:cubicBezTo>
                  <a:cubicBezTo>
                    <a:pt x="17" y="106"/>
                    <a:pt x="17" y="106"/>
                    <a:pt x="17" y="106"/>
                  </a:cubicBezTo>
                  <a:cubicBezTo>
                    <a:pt x="17" y="106"/>
                    <a:pt x="17" y="106"/>
                    <a:pt x="17" y="106"/>
                  </a:cubicBezTo>
                  <a:cubicBezTo>
                    <a:pt x="17" y="106"/>
                    <a:pt x="17" y="106"/>
                    <a:pt x="17" y="106"/>
                  </a:cubicBezTo>
                  <a:cubicBezTo>
                    <a:pt x="17" y="106"/>
                    <a:pt x="17" y="106"/>
                    <a:pt x="17" y="106"/>
                  </a:cubicBezTo>
                  <a:cubicBezTo>
                    <a:pt x="16" y="106"/>
                    <a:pt x="16" y="106"/>
                    <a:pt x="16" y="106"/>
                  </a:cubicBezTo>
                  <a:cubicBezTo>
                    <a:pt x="16" y="106"/>
                    <a:pt x="16" y="106"/>
                    <a:pt x="16" y="106"/>
                  </a:cubicBezTo>
                  <a:cubicBezTo>
                    <a:pt x="16" y="106"/>
                    <a:pt x="16" y="106"/>
                    <a:pt x="16" y="106"/>
                  </a:cubicBezTo>
                  <a:cubicBezTo>
                    <a:pt x="16" y="106"/>
                    <a:pt x="16" y="106"/>
                    <a:pt x="16" y="106"/>
                  </a:cubicBezTo>
                  <a:cubicBezTo>
                    <a:pt x="16" y="106"/>
                    <a:pt x="16" y="106"/>
                    <a:pt x="16" y="106"/>
                  </a:cubicBezTo>
                  <a:cubicBezTo>
                    <a:pt x="17" y="106"/>
                    <a:pt x="17" y="106"/>
                    <a:pt x="17" y="106"/>
                  </a:cubicBezTo>
                  <a:cubicBezTo>
                    <a:pt x="17" y="106"/>
                    <a:pt x="17" y="106"/>
                    <a:pt x="17" y="106"/>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5" y="104"/>
                    <a:pt x="15" y="104"/>
                    <a:pt x="15" y="104"/>
                  </a:cubicBezTo>
                  <a:cubicBezTo>
                    <a:pt x="15" y="104"/>
                    <a:pt x="15" y="104"/>
                    <a:pt x="15" y="104"/>
                  </a:cubicBezTo>
                  <a:cubicBezTo>
                    <a:pt x="15" y="103"/>
                    <a:pt x="15" y="103"/>
                    <a:pt x="15" y="103"/>
                  </a:cubicBezTo>
                  <a:cubicBezTo>
                    <a:pt x="16" y="103"/>
                    <a:pt x="16" y="103"/>
                    <a:pt x="16" y="103"/>
                  </a:cubicBezTo>
                  <a:cubicBezTo>
                    <a:pt x="16" y="103"/>
                    <a:pt x="16" y="103"/>
                    <a:pt x="16" y="103"/>
                  </a:cubicBezTo>
                  <a:cubicBezTo>
                    <a:pt x="16" y="103"/>
                    <a:pt x="16" y="103"/>
                    <a:pt x="16" y="103"/>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5" y="102"/>
                    <a:pt x="15" y="102"/>
                    <a:pt x="15" y="102"/>
                  </a:cubicBezTo>
                  <a:cubicBezTo>
                    <a:pt x="15" y="102"/>
                    <a:pt x="15" y="102"/>
                    <a:pt x="15" y="102"/>
                  </a:cubicBezTo>
                  <a:cubicBezTo>
                    <a:pt x="15" y="102"/>
                    <a:pt x="15" y="102"/>
                    <a:pt x="15" y="102"/>
                  </a:cubicBezTo>
                  <a:cubicBezTo>
                    <a:pt x="15" y="102"/>
                    <a:pt x="15" y="102"/>
                    <a:pt x="15" y="102"/>
                  </a:cubicBezTo>
                  <a:cubicBezTo>
                    <a:pt x="15" y="101"/>
                    <a:pt x="15" y="101"/>
                    <a:pt x="15" y="101"/>
                  </a:cubicBezTo>
                  <a:cubicBezTo>
                    <a:pt x="16" y="101"/>
                    <a:pt x="16" y="101"/>
                    <a:pt x="16" y="101"/>
                  </a:cubicBezTo>
                  <a:cubicBezTo>
                    <a:pt x="16" y="101"/>
                    <a:pt x="16" y="101"/>
                    <a:pt x="16" y="101"/>
                  </a:cubicBezTo>
                  <a:cubicBezTo>
                    <a:pt x="15" y="101"/>
                    <a:pt x="15" y="101"/>
                    <a:pt x="15" y="101"/>
                  </a:cubicBezTo>
                  <a:cubicBezTo>
                    <a:pt x="15" y="101"/>
                    <a:pt x="15" y="101"/>
                    <a:pt x="15" y="101"/>
                  </a:cubicBezTo>
                  <a:cubicBezTo>
                    <a:pt x="15" y="101"/>
                    <a:pt x="15" y="101"/>
                    <a:pt x="15" y="101"/>
                  </a:cubicBezTo>
                  <a:cubicBezTo>
                    <a:pt x="14" y="101"/>
                    <a:pt x="14" y="101"/>
                    <a:pt x="14" y="101"/>
                  </a:cubicBezTo>
                  <a:cubicBezTo>
                    <a:pt x="14" y="101"/>
                    <a:pt x="14" y="101"/>
                    <a:pt x="14" y="101"/>
                  </a:cubicBezTo>
                  <a:cubicBezTo>
                    <a:pt x="14" y="101"/>
                    <a:pt x="14" y="101"/>
                    <a:pt x="14" y="101"/>
                  </a:cubicBezTo>
                  <a:cubicBezTo>
                    <a:pt x="15" y="101"/>
                    <a:pt x="15" y="101"/>
                    <a:pt x="15" y="101"/>
                  </a:cubicBezTo>
                  <a:cubicBezTo>
                    <a:pt x="15" y="101"/>
                    <a:pt x="15" y="101"/>
                    <a:pt x="15" y="101"/>
                  </a:cubicBezTo>
                  <a:cubicBezTo>
                    <a:pt x="16" y="101"/>
                    <a:pt x="16" y="101"/>
                    <a:pt x="16" y="101"/>
                  </a:cubicBezTo>
                  <a:cubicBezTo>
                    <a:pt x="16" y="100"/>
                    <a:pt x="16" y="100"/>
                    <a:pt x="16" y="100"/>
                  </a:cubicBezTo>
                  <a:cubicBezTo>
                    <a:pt x="16" y="100"/>
                    <a:pt x="16" y="100"/>
                    <a:pt x="16" y="100"/>
                  </a:cubicBezTo>
                  <a:cubicBezTo>
                    <a:pt x="15" y="100"/>
                    <a:pt x="15" y="100"/>
                    <a:pt x="15" y="100"/>
                  </a:cubicBezTo>
                  <a:cubicBezTo>
                    <a:pt x="15" y="100"/>
                    <a:pt x="15" y="100"/>
                    <a:pt x="15" y="100"/>
                  </a:cubicBezTo>
                  <a:cubicBezTo>
                    <a:pt x="15" y="100"/>
                    <a:pt x="15" y="100"/>
                    <a:pt x="15" y="100"/>
                  </a:cubicBezTo>
                  <a:cubicBezTo>
                    <a:pt x="14" y="100"/>
                    <a:pt x="14" y="100"/>
                    <a:pt x="14" y="100"/>
                  </a:cubicBezTo>
                  <a:cubicBezTo>
                    <a:pt x="14" y="100"/>
                    <a:pt x="14" y="100"/>
                    <a:pt x="14" y="100"/>
                  </a:cubicBezTo>
                  <a:cubicBezTo>
                    <a:pt x="15" y="100"/>
                    <a:pt x="15" y="100"/>
                    <a:pt x="15" y="100"/>
                  </a:cubicBezTo>
                  <a:cubicBezTo>
                    <a:pt x="15" y="100"/>
                    <a:pt x="15" y="100"/>
                    <a:pt x="15" y="100"/>
                  </a:cubicBezTo>
                  <a:cubicBezTo>
                    <a:pt x="15" y="100"/>
                    <a:pt x="15" y="100"/>
                    <a:pt x="15" y="100"/>
                  </a:cubicBezTo>
                  <a:cubicBezTo>
                    <a:pt x="15" y="100"/>
                    <a:pt x="15" y="100"/>
                    <a:pt x="15" y="100"/>
                  </a:cubicBezTo>
                  <a:cubicBezTo>
                    <a:pt x="15" y="100"/>
                    <a:pt x="15" y="100"/>
                    <a:pt x="15" y="100"/>
                  </a:cubicBezTo>
                  <a:cubicBezTo>
                    <a:pt x="15" y="100"/>
                    <a:pt x="15" y="100"/>
                    <a:pt x="15" y="100"/>
                  </a:cubicBezTo>
                  <a:cubicBezTo>
                    <a:pt x="15" y="99"/>
                    <a:pt x="15" y="99"/>
                    <a:pt x="15" y="99"/>
                  </a:cubicBezTo>
                  <a:cubicBezTo>
                    <a:pt x="15" y="100"/>
                    <a:pt x="15" y="100"/>
                    <a:pt x="15" y="100"/>
                  </a:cubicBezTo>
                  <a:cubicBezTo>
                    <a:pt x="15" y="100"/>
                    <a:pt x="15" y="100"/>
                    <a:pt x="15" y="100"/>
                  </a:cubicBezTo>
                  <a:cubicBezTo>
                    <a:pt x="16" y="99"/>
                    <a:pt x="16" y="99"/>
                    <a:pt x="16" y="99"/>
                  </a:cubicBezTo>
                  <a:cubicBezTo>
                    <a:pt x="16" y="99"/>
                    <a:pt x="16" y="99"/>
                    <a:pt x="16" y="99"/>
                  </a:cubicBezTo>
                  <a:cubicBezTo>
                    <a:pt x="16" y="99"/>
                    <a:pt x="16" y="99"/>
                    <a:pt x="16" y="99"/>
                  </a:cubicBezTo>
                  <a:cubicBezTo>
                    <a:pt x="16" y="99"/>
                    <a:pt x="16" y="99"/>
                    <a:pt x="16" y="99"/>
                  </a:cubicBezTo>
                  <a:cubicBezTo>
                    <a:pt x="15" y="99"/>
                    <a:pt x="15" y="99"/>
                    <a:pt x="15" y="99"/>
                  </a:cubicBezTo>
                  <a:cubicBezTo>
                    <a:pt x="15" y="99"/>
                    <a:pt x="15" y="99"/>
                    <a:pt x="15" y="99"/>
                  </a:cubicBezTo>
                  <a:cubicBezTo>
                    <a:pt x="15" y="99"/>
                    <a:pt x="15" y="99"/>
                    <a:pt x="15" y="99"/>
                  </a:cubicBezTo>
                  <a:cubicBezTo>
                    <a:pt x="15" y="99"/>
                    <a:pt x="15" y="99"/>
                    <a:pt x="15" y="99"/>
                  </a:cubicBezTo>
                  <a:cubicBezTo>
                    <a:pt x="15" y="99"/>
                    <a:pt x="15" y="99"/>
                    <a:pt x="15" y="99"/>
                  </a:cubicBezTo>
                  <a:cubicBezTo>
                    <a:pt x="14" y="100"/>
                    <a:pt x="14" y="100"/>
                    <a:pt x="14" y="100"/>
                  </a:cubicBezTo>
                  <a:cubicBezTo>
                    <a:pt x="14" y="99"/>
                    <a:pt x="14" y="99"/>
                    <a:pt x="14" y="99"/>
                  </a:cubicBezTo>
                  <a:cubicBezTo>
                    <a:pt x="14" y="99"/>
                    <a:pt x="14" y="99"/>
                    <a:pt x="14" y="99"/>
                  </a:cubicBezTo>
                  <a:cubicBezTo>
                    <a:pt x="14" y="99"/>
                    <a:pt x="14" y="99"/>
                    <a:pt x="14" y="99"/>
                  </a:cubicBezTo>
                  <a:cubicBezTo>
                    <a:pt x="15" y="99"/>
                    <a:pt x="15" y="99"/>
                    <a:pt x="15" y="99"/>
                  </a:cubicBezTo>
                  <a:cubicBezTo>
                    <a:pt x="15" y="99"/>
                    <a:pt x="15" y="99"/>
                    <a:pt x="15" y="99"/>
                  </a:cubicBezTo>
                  <a:cubicBezTo>
                    <a:pt x="15" y="99"/>
                    <a:pt x="15" y="99"/>
                    <a:pt x="15" y="99"/>
                  </a:cubicBezTo>
                  <a:cubicBezTo>
                    <a:pt x="14" y="99"/>
                    <a:pt x="14" y="99"/>
                    <a:pt x="14" y="99"/>
                  </a:cubicBezTo>
                  <a:cubicBezTo>
                    <a:pt x="14" y="99"/>
                    <a:pt x="14" y="99"/>
                    <a:pt x="14" y="99"/>
                  </a:cubicBezTo>
                  <a:cubicBezTo>
                    <a:pt x="14" y="98"/>
                    <a:pt x="14" y="98"/>
                    <a:pt x="14" y="98"/>
                  </a:cubicBezTo>
                  <a:cubicBezTo>
                    <a:pt x="14" y="98"/>
                    <a:pt x="14" y="98"/>
                    <a:pt x="14" y="98"/>
                  </a:cubicBezTo>
                  <a:cubicBezTo>
                    <a:pt x="14" y="98"/>
                    <a:pt x="14" y="98"/>
                    <a:pt x="14" y="98"/>
                  </a:cubicBezTo>
                  <a:cubicBezTo>
                    <a:pt x="15" y="98"/>
                    <a:pt x="15" y="98"/>
                    <a:pt x="15" y="98"/>
                  </a:cubicBezTo>
                  <a:cubicBezTo>
                    <a:pt x="16" y="98"/>
                    <a:pt x="16" y="98"/>
                    <a:pt x="16" y="98"/>
                  </a:cubicBezTo>
                  <a:cubicBezTo>
                    <a:pt x="16" y="98"/>
                    <a:pt x="16" y="98"/>
                    <a:pt x="16" y="98"/>
                  </a:cubicBezTo>
                  <a:cubicBezTo>
                    <a:pt x="17" y="98"/>
                    <a:pt x="17" y="98"/>
                    <a:pt x="17" y="98"/>
                  </a:cubicBezTo>
                  <a:cubicBezTo>
                    <a:pt x="17" y="97"/>
                    <a:pt x="17" y="97"/>
                    <a:pt x="17" y="97"/>
                  </a:cubicBezTo>
                  <a:cubicBezTo>
                    <a:pt x="16" y="97"/>
                    <a:pt x="16" y="97"/>
                    <a:pt x="16" y="97"/>
                  </a:cubicBezTo>
                  <a:cubicBezTo>
                    <a:pt x="16" y="97"/>
                    <a:pt x="16" y="97"/>
                    <a:pt x="16" y="97"/>
                  </a:cubicBezTo>
                  <a:cubicBezTo>
                    <a:pt x="16" y="98"/>
                    <a:pt x="16" y="98"/>
                    <a:pt x="16" y="98"/>
                  </a:cubicBezTo>
                  <a:cubicBezTo>
                    <a:pt x="15" y="98"/>
                    <a:pt x="15" y="98"/>
                    <a:pt x="15" y="98"/>
                  </a:cubicBezTo>
                  <a:cubicBezTo>
                    <a:pt x="15" y="98"/>
                    <a:pt x="15" y="98"/>
                    <a:pt x="15" y="98"/>
                  </a:cubicBezTo>
                  <a:cubicBezTo>
                    <a:pt x="14" y="98"/>
                    <a:pt x="14" y="98"/>
                    <a:pt x="14" y="98"/>
                  </a:cubicBezTo>
                  <a:cubicBezTo>
                    <a:pt x="14" y="98"/>
                    <a:pt x="14" y="98"/>
                    <a:pt x="14" y="98"/>
                  </a:cubicBezTo>
                  <a:cubicBezTo>
                    <a:pt x="14" y="98"/>
                    <a:pt x="14" y="98"/>
                    <a:pt x="14" y="98"/>
                  </a:cubicBezTo>
                  <a:cubicBezTo>
                    <a:pt x="15" y="98"/>
                    <a:pt x="15" y="98"/>
                    <a:pt x="15" y="98"/>
                  </a:cubicBezTo>
                  <a:cubicBezTo>
                    <a:pt x="15" y="97"/>
                    <a:pt x="15" y="97"/>
                    <a:pt x="15" y="97"/>
                  </a:cubicBezTo>
                  <a:cubicBezTo>
                    <a:pt x="16" y="97"/>
                    <a:pt x="16" y="97"/>
                    <a:pt x="16" y="97"/>
                  </a:cubicBezTo>
                  <a:cubicBezTo>
                    <a:pt x="16" y="97"/>
                    <a:pt x="16" y="97"/>
                    <a:pt x="16" y="97"/>
                  </a:cubicBezTo>
                  <a:cubicBezTo>
                    <a:pt x="16" y="97"/>
                    <a:pt x="16" y="97"/>
                    <a:pt x="16" y="97"/>
                  </a:cubicBezTo>
                  <a:cubicBezTo>
                    <a:pt x="16" y="97"/>
                    <a:pt x="16" y="97"/>
                    <a:pt x="16" y="97"/>
                  </a:cubicBezTo>
                  <a:cubicBezTo>
                    <a:pt x="17" y="97"/>
                    <a:pt x="17" y="97"/>
                    <a:pt x="17" y="97"/>
                  </a:cubicBezTo>
                  <a:cubicBezTo>
                    <a:pt x="17" y="97"/>
                    <a:pt x="17" y="97"/>
                    <a:pt x="17" y="97"/>
                  </a:cubicBezTo>
                  <a:cubicBezTo>
                    <a:pt x="16" y="97"/>
                    <a:pt x="16" y="97"/>
                    <a:pt x="16" y="97"/>
                  </a:cubicBezTo>
                  <a:cubicBezTo>
                    <a:pt x="16" y="97"/>
                    <a:pt x="16" y="97"/>
                    <a:pt x="16" y="97"/>
                  </a:cubicBezTo>
                  <a:cubicBezTo>
                    <a:pt x="16" y="97"/>
                    <a:pt x="16" y="97"/>
                    <a:pt x="16" y="97"/>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7" y="96"/>
                    <a:pt x="17" y="96"/>
                    <a:pt x="17" y="96"/>
                  </a:cubicBezTo>
                  <a:cubicBezTo>
                    <a:pt x="17" y="97"/>
                    <a:pt x="17" y="97"/>
                    <a:pt x="17" y="97"/>
                  </a:cubicBezTo>
                  <a:cubicBezTo>
                    <a:pt x="17" y="97"/>
                    <a:pt x="17" y="97"/>
                    <a:pt x="17" y="97"/>
                  </a:cubicBezTo>
                  <a:cubicBezTo>
                    <a:pt x="17" y="97"/>
                    <a:pt x="17" y="97"/>
                    <a:pt x="17" y="97"/>
                  </a:cubicBezTo>
                  <a:cubicBezTo>
                    <a:pt x="17" y="97"/>
                    <a:pt x="17" y="97"/>
                    <a:pt x="17" y="97"/>
                  </a:cubicBezTo>
                  <a:cubicBezTo>
                    <a:pt x="17" y="96"/>
                    <a:pt x="17" y="96"/>
                    <a:pt x="17" y="96"/>
                  </a:cubicBezTo>
                  <a:cubicBezTo>
                    <a:pt x="17" y="96"/>
                    <a:pt x="17" y="96"/>
                    <a:pt x="17" y="96"/>
                  </a:cubicBezTo>
                  <a:cubicBezTo>
                    <a:pt x="17" y="96"/>
                    <a:pt x="17" y="96"/>
                    <a:pt x="17" y="96"/>
                  </a:cubicBezTo>
                  <a:cubicBezTo>
                    <a:pt x="17" y="95"/>
                    <a:pt x="17" y="95"/>
                    <a:pt x="17" y="95"/>
                  </a:cubicBezTo>
                  <a:cubicBezTo>
                    <a:pt x="17" y="95"/>
                    <a:pt x="17" y="95"/>
                    <a:pt x="17" y="95"/>
                  </a:cubicBezTo>
                  <a:cubicBezTo>
                    <a:pt x="17" y="96"/>
                    <a:pt x="17" y="96"/>
                    <a:pt x="17" y="96"/>
                  </a:cubicBezTo>
                  <a:cubicBezTo>
                    <a:pt x="16" y="96"/>
                    <a:pt x="16" y="96"/>
                    <a:pt x="16" y="96"/>
                  </a:cubicBezTo>
                  <a:cubicBezTo>
                    <a:pt x="16" y="95"/>
                    <a:pt x="16" y="95"/>
                    <a:pt x="16" y="95"/>
                  </a:cubicBezTo>
                  <a:cubicBezTo>
                    <a:pt x="16" y="96"/>
                    <a:pt x="16" y="96"/>
                    <a:pt x="16" y="96"/>
                  </a:cubicBezTo>
                  <a:cubicBezTo>
                    <a:pt x="16" y="96"/>
                    <a:pt x="16" y="96"/>
                    <a:pt x="16"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4" y="97"/>
                    <a:pt x="14" y="97"/>
                    <a:pt x="14" y="97"/>
                  </a:cubicBezTo>
                  <a:cubicBezTo>
                    <a:pt x="14" y="97"/>
                    <a:pt x="14" y="97"/>
                    <a:pt x="14" y="97"/>
                  </a:cubicBezTo>
                  <a:cubicBezTo>
                    <a:pt x="14" y="97"/>
                    <a:pt x="14" y="97"/>
                    <a:pt x="14" y="97"/>
                  </a:cubicBezTo>
                  <a:cubicBezTo>
                    <a:pt x="14" y="97"/>
                    <a:pt x="14" y="97"/>
                    <a:pt x="14" y="97"/>
                  </a:cubicBezTo>
                  <a:cubicBezTo>
                    <a:pt x="14" y="97"/>
                    <a:pt x="14" y="97"/>
                    <a:pt x="14" y="97"/>
                  </a:cubicBezTo>
                  <a:cubicBezTo>
                    <a:pt x="14" y="96"/>
                    <a:pt x="14" y="96"/>
                    <a:pt x="14" y="96"/>
                  </a:cubicBezTo>
                  <a:cubicBezTo>
                    <a:pt x="14" y="96"/>
                    <a:pt x="14" y="96"/>
                    <a:pt x="14" y="96"/>
                  </a:cubicBezTo>
                  <a:cubicBezTo>
                    <a:pt x="14" y="96"/>
                    <a:pt x="14" y="96"/>
                    <a:pt x="14" y="96"/>
                  </a:cubicBezTo>
                  <a:cubicBezTo>
                    <a:pt x="14" y="96"/>
                    <a:pt x="14" y="96"/>
                    <a:pt x="14" y="96"/>
                  </a:cubicBezTo>
                  <a:cubicBezTo>
                    <a:pt x="14" y="95"/>
                    <a:pt x="14" y="95"/>
                    <a:pt x="14" y="95"/>
                  </a:cubicBezTo>
                  <a:cubicBezTo>
                    <a:pt x="14" y="95"/>
                    <a:pt x="14" y="95"/>
                    <a:pt x="14" y="95"/>
                  </a:cubicBezTo>
                  <a:cubicBezTo>
                    <a:pt x="15" y="95"/>
                    <a:pt x="15" y="95"/>
                    <a:pt x="15" y="95"/>
                  </a:cubicBezTo>
                  <a:cubicBezTo>
                    <a:pt x="15" y="95"/>
                    <a:pt x="15" y="95"/>
                    <a:pt x="15" y="95"/>
                  </a:cubicBezTo>
                  <a:cubicBezTo>
                    <a:pt x="15" y="95"/>
                    <a:pt x="15" y="95"/>
                    <a:pt x="15" y="95"/>
                  </a:cubicBezTo>
                  <a:cubicBezTo>
                    <a:pt x="15" y="95"/>
                    <a:pt x="15" y="95"/>
                    <a:pt x="15" y="95"/>
                  </a:cubicBezTo>
                  <a:cubicBezTo>
                    <a:pt x="15" y="94"/>
                    <a:pt x="15" y="94"/>
                    <a:pt x="15" y="94"/>
                  </a:cubicBezTo>
                  <a:cubicBezTo>
                    <a:pt x="15" y="94"/>
                    <a:pt x="15" y="94"/>
                    <a:pt x="15" y="94"/>
                  </a:cubicBezTo>
                  <a:cubicBezTo>
                    <a:pt x="15" y="95"/>
                    <a:pt x="15" y="95"/>
                    <a:pt x="15" y="95"/>
                  </a:cubicBezTo>
                  <a:cubicBezTo>
                    <a:pt x="14" y="95"/>
                    <a:pt x="14" y="95"/>
                    <a:pt x="14" y="95"/>
                  </a:cubicBezTo>
                  <a:cubicBezTo>
                    <a:pt x="14" y="95"/>
                    <a:pt x="14" y="95"/>
                    <a:pt x="14" y="95"/>
                  </a:cubicBezTo>
                  <a:cubicBezTo>
                    <a:pt x="14" y="95"/>
                    <a:pt x="14" y="95"/>
                    <a:pt x="14" y="95"/>
                  </a:cubicBezTo>
                  <a:cubicBezTo>
                    <a:pt x="14" y="95"/>
                    <a:pt x="14" y="95"/>
                    <a:pt x="14" y="95"/>
                  </a:cubicBezTo>
                  <a:cubicBezTo>
                    <a:pt x="14" y="95"/>
                    <a:pt x="14" y="95"/>
                    <a:pt x="14" y="95"/>
                  </a:cubicBezTo>
                  <a:cubicBezTo>
                    <a:pt x="14" y="94"/>
                    <a:pt x="14" y="94"/>
                    <a:pt x="14" y="94"/>
                  </a:cubicBezTo>
                  <a:cubicBezTo>
                    <a:pt x="14" y="94"/>
                    <a:pt x="14" y="94"/>
                    <a:pt x="14" y="94"/>
                  </a:cubicBezTo>
                  <a:cubicBezTo>
                    <a:pt x="14" y="94"/>
                    <a:pt x="14" y="94"/>
                    <a:pt x="14" y="94"/>
                  </a:cubicBezTo>
                  <a:cubicBezTo>
                    <a:pt x="14" y="93"/>
                    <a:pt x="14" y="93"/>
                    <a:pt x="14" y="93"/>
                  </a:cubicBezTo>
                  <a:cubicBezTo>
                    <a:pt x="14" y="93"/>
                    <a:pt x="14" y="93"/>
                    <a:pt x="14" y="93"/>
                  </a:cubicBezTo>
                  <a:cubicBezTo>
                    <a:pt x="13" y="94"/>
                    <a:pt x="13" y="94"/>
                    <a:pt x="13" y="94"/>
                  </a:cubicBezTo>
                  <a:cubicBezTo>
                    <a:pt x="13" y="94"/>
                    <a:pt x="13" y="94"/>
                    <a:pt x="13" y="94"/>
                  </a:cubicBezTo>
                  <a:cubicBezTo>
                    <a:pt x="13" y="93"/>
                    <a:pt x="13" y="93"/>
                    <a:pt x="13" y="93"/>
                  </a:cubicBezTo>
                  <a:cubicBezTo>
                    <a:pt x="13" y="93"/>
                    <a:pt x="13" y="93"/>
                    <a:pt x="13" y="93"/>
                  </a:cubicBezTo>
                  <a:cubicBezTo>
                    <a:pt x="14" y="93"/>
                    <a:pt x="14" y="93"/>
                    <a:pt x="14" y="93"/>
                  </a:cubicBezTo>
                  <a:cubicBezTo>
                    <a:pt x="14" y="93"/>
                    <a:pt x="14" y="93"/>
                    <a:pt x="14" y="93"/>
                  </a:cubicBezTo>
                  <a:cubicBezTo>
                    <a:pt x="15" y="93"/>
                    <a:pt x="15" y="93"/>
                    <a:pt x="15" y="93"/>
                  </a:cubicBezTo>
                  <a:cubicBezTo>
                    <a:pt x="15" y="92"/>
                    <a:pt x="15" y="92"/>
                    <a:pt x="15" y="92"/>
                  </a:cubicBezTo>
                  <a:cubicBezTo>
                    <a:pt x="15" y="92"/>
                    <a:pt x="15" y="92"/>
                    <a:pt x="15" y="92"/>
                  </a:cubicBezTo>
                  <a:cubicBezTo>
                    <a:pt x="15" y="92"/>
                    <a:pt x="15" y="92"/>
                    <a:pt x="15" y="92"/>
                  </a:cubicBezTo>
                  <a:cubicBezTo>
                    <a:pt x="15" y="92"/>
                    <a:pt x="15" y="92"/>
                    <a:pt x="15" y="92"/>
                  </a:cubicBezTo>
                  <a:cubicBezTo>
                    <a:pt x="15" y="92"/>
                    <a:pt x="15" y="92"/>
                    <a:pt x="15" y="92"/>
                  </a:cubicBezTo>
                  <a:cubicBezTo>
                    <a:pt x="16" y="92"/>
                    <a:pt x="16" y="92"/>
                    <a:pt x="16" y="92"/>
                  </a:cubicBezTo>
                  <a:cubicBezTo>
                    <a:pt x="16" y="92"/>
                    <a:pt x="16" y="92"/>
                    <a:pt x="16" y="92"/>
                  </a:cubicBezTo>
                  <a:cubicBezTo>
                    <a:pt x="16" y="92"/>
                    <a:pt x="16" y="92"/>
                    <a:pt x="16" y="92"/>
                  </a:cubicBezTo>
                  <a:cubicBezTo>
                    <a:pt x="17" y="92"/>
                    <a:pt x="17" y="92"/>
                    <a:pt x="17" y="92"/>
                  </a:cubicBezTo>
                  <a:cubicBezTo>
                    <a:pt x="17" y="92"/>
                    <a:pt x="17" y="92"/>
                    <a:pt x="17" y="92"/>
                  </a:cubicBezTo>
                  <a:cubicBezTo>
                    <a:pt x="16" y="92"/>
                    <a:pt x="16" y="92"/>
                    <a:pt x="16" y="92"/>
                  </a:cubicBezTo>
                  <a:cubicBezTo>
                    <a:pt x="16" y="91"/>
                    <a:pt x="16" y="91"/>
                    <a:pt x="16" y="91"/>
                  </a:cubicBezTo>
                  <a:cubicBezTo>
                    <a:pt x="16" y="91"/>
                    <a:pt x="16" y="91"/>
                    <a:pt x="16" y="91"/>
                  </a:cubicBezTo>
                  <a:cubicBezTo>
                    <a:pt x="15" y="92"/>
                    <a:pt x="15" y="92"/>
                    <a:pt x="15" y="92"/>
                  </a:cubicBezTo>
                  <a:cubicBezTo>
                    <a:pt x="15" y="92"/>
                    <a:pt x="15" y="92"/>
                    <a:pt x="15" y="92"/>
                  </a:cubicBezTo>
                  <a:cubicBezTo>
                    <a:pt x="15" y="92"/>
                    <a:pt x="15" y="92"/>
                    <a:pt x="15" y="92"/>
                  </a:cubicBezTo>
                  <a:cubicBezTo>
                    <a:pt x="15" y="92"/>
                    <a:pt x="15" y="92"/>
                    <a:pt x="15" y="92"/>
                  </a:cubicBezTo>
                  <a:cubicBezTo>
                    <a:pt x="14" y="92"/>
                    <a:pt x="14" y="92"/>
                    <a:pt x="14" y="92"/>
                  </a:cubicBezTo>
                  <a:cubicBezTo>
                    <a:pt x="14" y="93"/>
                    <a:pt x="14" y="93"/>
                    <a:pt x="14" y="93"/>
                  </a:cubicBezTo>
                  <a:cubicBezTo>
                    <a:pt x="14" y="93"/>
                    <a:pt x="14" y="93"/>
                    <a:pt x="14" y="93"/>
                  </a:cubicBezTo>
                  <a:cubicBezTo>
                    <a:pt x="14" y="93"/>
                    <a:pt x="14" y="93"/>
                    <a:pt x="14" y="93"/>
                  </a:cubicBezTo>
                  <a:cubicBezTo>
                    <a:pt x="14" y="93"/>
                    <a:pt x="14" y="93"/>
                    <a:pt x="14" y="93"/>
                  </a:cubicBezTo>
                  <a:cubicBezTo>
                    <a:pt x="14" y="92"/>
                    <a:pt x="14" y="92"/>
                    <a:pt x="14" y="92"/>
                  </a:cubicBezTo>
                  <a:cubicBezTo>
                    <a:pt x="13" y="92"/>
                    <a:pt x="13" y="92"/>
                    <a:pt x="13" y="92"/>
                  </a:cubicBezTo>
                  <a:cubicBezTo>
                    <a:pt x="13" y="92"/>
                    <a:pt x="13" y="92"/>
                    <a:pt x="13" y="92"/>
                  </a:cubicBezTo>
                  <a:cubicBezTo>
                    <a:pt x="14" y="92"/>
                    <a:pt x="14" y="92"/>
                    <a:pt x="14" y="92"/>
                  </a:cubicBezTo>
                  <a:cubicBezTo>
                    <a:pt x="13" y="92"/>
                    <a:pt x="13" y="92"/>
                    <a:pt x="13" y="92"/>
                  </a:cubicBezTo>
                  <a:cubicBezTo>
                    <a:pt x="13" y="92"/>
                    <a:pt x="13" y="92"/>
                    <a:pt x="13" y="92"/>
                  </a:cubicBezTo>
                  <a:cubicBezTo>
                    <a:pt x="13" y="91"/>
                    <a:pt x="13" y="91"/>
                    <a:pt x="13" y="91"/>
                  </a:cubicBezTo>
                  <a:cubicBezTo>
                    <a:pt x="13" y="91"/>
                    <a:pt x="13" y="91"/>
                    <a:pt x="13" y="91"/>
                  </a:cubicBezTo>
                  <a:cubicBezTo>
                    <a:pt x="13" y="91"/>
                    <a:pt x="13" y="91"/>
                    <a:pt x="13" y="91"/>
                  </a:cubicBezTo>
                  <a:cubicBezTo>
                    <a:pt x="14" y="91"/>
                    <a:pt x="14" y="91"/>
                    <a:pt x="14" y="91"/>
                  </a:cubicBezTo>
                  <a:cubicBezTo>
                    <a:pt x="14" y="91"/>
                    <a:pt x="14" y="91"/>
                    <a:pt x="14" y="91"/>
                  </a:cubicBezTo>
                  <a:cubicBezTo>
                    <a:pt x="14" y="91"/>
                    <a:pt x="14" y="91"/>
                    <a:pt x="14" y="91"/>
                  </a:cubicBezTo>
                  <a:cubicBezTo>
                    <a:pt x="14" y="91"/>
                    <a:pt x="14" y="91"/>
                    <a:pt x="14" y="91"/>
                  </a:cubicBezTo>
                  <a:cubicBezTo>
                    <a:pt x="15" y="91"/>
                    <a:pt x="15" y="91"/>
                    <a:pt x="15" y="91"/>
                  </a:cubicBezTo>
                  <a:cubicBezTo>
                    <a:pt x="15" y="91"/>
                    <a:pt x="15" y="91"/>
                    <a:pt x="15" y="91"/>
                  </a:cubicBezTo>
                  <a:cubicBezTo>
                    <a:pt x="15" y="91"/>
                    <a:pt x="15" y="91"/>
                    <a:pt x="15" y="91"/>
                  </a:cubicBezTo>
                  <a:cubicBezTo>
                    <a:pt x="15" y="90"/>
                    <a:pt x="15" y="90"/>
                    <a:pt x="15" y="90"/>
                  </a:cubicBezTo>
                  <a:cubicBezTo>
                    <a:pt x="15" y="90"/>
                    <a:pt x="15" y="90"/>
                    <a:pt x="15" y="90"/>
                  </a:cubicBezTo>
                  <a:cubicBezTo>
                    <a:pt x="15" y="90"/>
                    <a:pt x="15" y="90"/>
                    <a:pt x="15" y="90"/>
                  </a:cubicBezTo>
                  <a:cubicBezTo>
                    <a:pt x="15" y="91"/>
                    <a:pt x="15" y="91"/>
                    <a:pt x="15" y="91"/>
                  </a:cubicBezTo>
                  <a:cubicBezTo>
                    <a:pt x="14" y="91"/>
                    <a:pt x="14" y="91"/>
                    <a:pt x="14" y="91"/>
                  </a:cubicBezTo>
                  <a:cubicBezTo>
                    <a:pt x="14" y="91"/>
                    <a:pt x="14" y="91"/>
                    <a:pt x="14" y="91"/>
                  </a:cubicBezTo>
                  <a:cubicBezTo>
                    <a:pt x="14" y="90"/>
                    <a:pt x="14" y="90"/>
                    <a:pt x="14" y="90"/>
                  </a:cubicBezTo>
                  <a:cubicBezTo>
                    <a:pt x="14" y="90"/>
                    <a:pt x="14" y="90"/>
                    <a:pt x="14" y="90"/>
                  </a:cubicBezTo>
                  <a:cubicBezTo>
                    <a:pt x="13" y="91"/>
                    <a:pt x="13" y="91"/>
                    <a:pt x="13" y="91"/>
                  </a:cubicBezTo>
                  <a:cubicBezTo>
                    <a:pt x="13" y="91"/>
                    <a:pt x="13" y="91"/>
                    <a:pt x="13" y="91"/>
                  </a:cubicBezTo>
                  <a:cubicBezTo>
                    <a:pt x="13" y="91"/>
                    <a:pt x="13" y="91"/>
                    <a:pt x="13" y="91"/>
                  </a:cubicBezTo>
                  <a:cubicBezTo>
                    <a:pt x="13" y="91"/>
                    <a:pt x="13" y="91"/>
                    <a:pt x="13" y="91"/>
                  </a:cubicBezTo>
                  <a:cubicBezTo>
                    <a:pt x="13" y="91"/>
                    <a:pt x="13" y="91"/>
                    <a:pt x="13" y="91"/>
                  </a:cubicBezTo>
                  <a:cubicBezTo>
                    <a:pt x="12" y="91"/>
                    <a:pt x="12" y="91"/>
                    <a:pt x="12" y="91"/>
                  </a:cubicBezTo>
                  <a:cubicBezTo>
                    <a:pt x="13" y="91"/>
                    <a:pt x="13" y="91"/>
                    <a:pt x="13" y="91"/>
                  </a:cubicBezTo>
                  <a:cubicBezTo>
                    <a:pt x="13" y="90"/>
                    <a:pt x="13" y="90"/>
                    <a:pt x="13" y="90"/>
                  </a:cubicBezTo>
                  <a:cubicBezTo>
                    <a:pt x="13" y="90"/>
                    <a:pt x="13" y="90"/>
                    <a:pt x="13" y="90"/>
                  </a:cubicBezTo>
                  <a:cubicBezTo>
                    <a:pt x="14" y="90"/>
                    <a:pt x="14" y="90"/>
                    <a:pt x="14" y="90"/>
                  </a:cubicBezTo>
                  <a:cubicBezTo>
                    <a:pt x="14" y="90"/>
                    <a:pt x="14" y="90"/>
                    <a:pt x="14" y="90"/>
                  </a:cubicBezTo>
                  <a:cubicBezTo>
                    <a:pt x="15" y="90"/>
                    <a:pt x="15" y="90"/>
                    <a:pt x="15" y="90"/>
                  </a:cubicBezTo>
                  <a:cubicBezTo>
                    <a:pt x="15" y="89"/>
                    <a:pt x="15" y="89"/>
                    <a:pt x="15" y="89"/>
                  </a:cubicBezTo>
                  <a:cubicBezTo>
                    <a:pt x="16" y="89"/>
                    <a:pt x="16" y="89"/>
                    <a:pt x="16" y="89"/>
                  </a:cubicBezTo>
                  <a:cubicBezTo>
                    <a:pt x="16" y="88"/>
                    <a:pt x="16" y="88"/>
                    <a:pt x="16" y="88"/>
                  </a:cubicBezTo>
                  <a:cubicBezTo>
                    <a:pt x="17" y="88"/>
                    <a:pt x="17" y="88"/>
                    <a:pt x="17" y="88"/>
                  </a:cubicBezTo>
                  <a:cubicBezTo>
                    <a:pt x="17" y="88"/>
                    <a:pt x="17" y="88"/>
                    <a:pt x="17" y="88"/>
                  </a:cubicBezTo>
                  <a:cubicBezTo>
                    <a:pt x="17" y="88"/>
                    <a:pt x="17" y="88"/>
                    <a:pt x="17" y="88"/>
                  </a:cubicBezTo>
                  <a:cubicBezTo>
                    <a:pt x="17" y="88"/>
                    <a:pt x="17" y="88"/>
                    <a:pt x="17" y="88"/>
                  </a:cubicBezTo>
                  <a:cubicBezTo>
                    <a:pt x="17" y="88"/>
                    <a:pt x="17" y="88"/>
                    <a:pt x="17" y="88"/>
                  </a:cubicBezTo>
                  <a:cubicBezTo>
                    <a:pt x="17" y="88"/>
                    <a:pt x="17" y="88"/>
                    <a:pt x="17" y="88"/>
                  </a:cubicBezTo>
                  <a:cubicBezTo>
                    <a:pt x="16" y="88"/>
                    <a:pt x="16" y="88"/>
                    <a:pt x="16" y="88"/>
                  </a:cubicBezTo>
                  <a:cubicBezTo>
                    <a:pt x="15" y="89"/>
                    <a:pt x="15" y="89"/>
                    <a:pt x="15" y="89"/>
                  </a:cubicBezTo>
                  <a:cubicBezTo>
                    <a:pt x="15" y="89"/>
                    <a:pt x="15" y="89"/>
                    <a:pt x="15" y="89"/>
                  </a:cubicBezTo>
                  <a:cubicBezTo>
                    <a:pt x="14" y="89"/>
                    <a:pt x="14" y="89"/>
                    <a:pt x="14" y="89"/>
                  </a:cubicBezTo>
                  <a:cubicBezTo>
                    <a:pt x="14" y="90"/>
                    <a:pt x="14" y="90"/>
                    <a:pt x="14" y="90"/>
                  </a:cubicBezTo>
                  <a:cubicBezTo>
                    <a:pt x="13" y="90"/>
                    <a:pt x="13" y="90"/>
                    <a:pt x="13" y="90"/>
                  </a:cubicBezTo>
                  <a:cubicBezTo>
                    <a:pt x="13" y="90"/>
                    <a:pt x="13" y="90"/>
                    <a:pt x="13" y="90"/>
                  </a:cubicBezTo>
                  <a:cubicBezTo>
                    <a:pt x="12" y="90"/>
                    <a:pt x="12" y="90"/>
                    <a:pt x="12" y="90"/>
                  </a:cubicBezTo>
                  <a:cubicBezTo>
                    <a:pt x="12" y="90"/>
                    <a:pt x="12" y="90"/>
                    <a:pt x="12" y="90"/>
                  </a:cubicBezTo>
                  <a:cubicBezTo>
                    <a:pt x="12" y="90"/>
                    <a:pt x="12" y="90"/>
                    <a:pt x="12" y="90"/>
                  </a:cubicBezTo>
                  <a:cubicBezTo>
                    <a:pt x="12" y="89"/>
                    <a:pt x="12" y="89"/>
                    <a:pt x="12" y="89"/>
                  </a:cubicBezTo>
                  <a:cubicBezTo>
                    <a:pt x="13" y="89"/>
                    <a:pt x="13" y="89"/>
                    <a:pt x="13" y="89"/>
                  </a:cubicBezTo>
                  <a:cubicBezTo>
                    <a:pt x="13" y="89"/>
                    <a:pt x="13" y="89"/>
                    <a:pt x="13" y="89"/>
                  </a:cubicBezTo>
                  <a:cubicBezTo>
                    <a:pt x="13" y="89"/>
                    <a:pt x="13" y="89"/>
                    <a:pt x="13" y="89"/>
                  </a:cubicBezTo>
                  <a:cubicBezTo>
                    <a:pt x="13" y="89"/>
                    <a:pt x="13" y="89"/>
                    <a:pt x="13" y="89"/>
                  </a:cubicBezTo>
                  <a:cubicBezTo>
                    <a:pt x="14" y="89"/>
                    <a:pt x="14" y="89"/>
                    <a:pt x="14" y="89"/>
                  </a:cubicBezTo>
                  <a:cubicBezTo>
                    <a:pt x="14" y="89"/>
                    <a:pt x="14" y="89"/>
                    <a:pt x="14" y="89"/>
                  </a:cubicBezTo>
                  <a:cubicBezTo>
                    <a:pt x="14" y="89"/>
                    <a:pt x="14" y="89"/>
                    <a:pt x="14" y="89"/>
                  </a:cubicBezTo>
                  <a:cubicBezTo>
                    <a:pt x="14" y="89"/>
                    <a:pt x="14" y="89"/>
                    <a:pt x="14" y="89"/>
                  </a:cubicBezTo>
                  <a:cubicBezTo>
                    <a:pt x="14" y="89"/>
                    <a:pt x="14" y="89"/>
                    <a:pt x="14" y="89"/>
                  </a:cubicBezTo>
                  <a:cubicBezTo>
                    <a:pt x="13" y="89"/>
                    <a:pt x="13" y="89"/>
                    <a:pt x="13" y="89"/>
                  </a:cubicBezTo>
                  <a:cubicBezTo>
                    <a:pt x="13" y="89"/>
                    <a:pt x="13" y="89"/>
                    <a:pt x="13" y="89"/>
                  </a:cubicBezTo>
                  <a:cubicBezTo>
                    <a:pt x="13" y="88"/>
                    <a:pt x="13" y="88"/>
                    <a:pt x="13" y="88"/>
                  </a:cubicBezTo>
                  <a:cubicBezTo>
                    <a:pt x="13" y="88"/>
                    <a:pt x="13" y="88"/>
                    <a:pt x="13" y="88"/>
                  </a:cubicBezTo>
                  <a:cubicBezTo>
                    <a:pt x="13" y="88"/>
                    <a:pt x="13" y="88"/>
                    <a:pt x="13"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5" y="88"/>
                    <a:pt x="15" y="88"/>
                    <a:pt x="15" y="88"/>
                  </a:cubicBezTo>
                  <a:cubicBezTo>
                    <a:pt x="15" y="88"/>
                    <a:pt x="15" y="88"/>
                    <a:pt x="15" y="88"/>
                  </a:cubicBezTo>
                  <a:cubicBezTo>
                    <a:pt x="15" y="87"/>
                    <a:pt x="15" y="87"/>
                    <a:pt x="15" y="87"/>
                  </a:cubicBezTo>
                  <a:cubicBezTo>
                    <a:pt x="15" y="87"/>
                    <a:pt x="15" y="87"/>
                    <a:pt x="15" y="87"/>
                  </a:cubicBezTo>
                  <a:cubicBezTo>
                    <a:pt x="15" y="87"/>
                    <a:pt x="15" y="87"/>
                    <a:pt x="15" y="87"/>
                  </a:cubicBezTo>
                  <a:cubicBezTo>
                    <a:pt x="15" y="87"/>
                    <a:pt x="15" y="87"/>
                    <a:pt x="15" y="87"/>
                  </a:cubicBezTo>
                  <a:cubicBezTo>
                    <a:pt x="14" y="87"/>
                    <a:pt x="14" y="87"/>
                    <a:pt x="14" y="87"/>
                  </a:cubicBezTo>
                  <a:cubicBezTo>
                    <a:pt x="14" y="87"/>
                    <a:pt x="14" y="87"/>
                    <a:pt x="14" y="87"/>
                  </a:cubicBezTo>
                  <a:cubicBezTo>
                    <a:pt x="13" y="87"/>
                    <a:pt x="13" y="87"/>
                    <a:pt x="13" y="87"/>
                  </a:cubicBezTo>
                  <a:cubicBezTo>
                    <a:pt x="13" y="87"/>
                    <a:pt x="13" y="87"/>
                    <a:pt x="13" y="87"/>
                  </a:cubicBezTo>
                  <a:cubicBezTo>
                    <a:pt x="13" y="87"/>
                    <a:pt x="13" y="87"/>
                    <a:pt x="13" y="87"/>
                  </a:cubicBezTo>
                  <a:cubicBezTo>
                    <a:pt x="13" y="87"/>
                    <a:pt x="13" y="87"/>
                    <a:pt x="13" y="87"/>
                  </a:cubicBezTo>
                  <a:cubicBezTo>
                    <a:pt x="13" y="87"/>
                    <a:pt x="13" y="87"/>
                    <a:pt x="13" y="87"/>
                  </a:cubicBezTo>
                  <a:cubicBezTo>
                    <a:pt x="13" y="87"/>
                    <a:pt x="13" y="87"/>
                    <a:pt x="13" y="87"/>
                  </a:cubicBezTo>
                  <a:cubicBezTo>
                    <a:pt x="13" y="87"/>
                    <a:pt x="13" y="87"/>
                    <a:pt x="13" y="87"/>
                  </a:cubicBezTo>
                  <a:cubicBezTo>
                    <a:pt x="13" y="86"/>
                    <a:pt x="13" y="86"/>
                    <a:pt x="13" y="86"/>
                  </a:cubicBezTo>
                  <a:cubicBezTo>
                    <a:pt x="13" y="86"/>
                    <a:pt x="13" y="86"/>
                    <a:pt x="13" y="86"/>
                  </a:cubicBezTo>
                  <a:cubicBezTo>
                    <a:pt x="13" y="86"/>
                    <a:pt x="13" y="86"/>
                    <a:pt x="13" y="86"/>
                  </a:cubicBezTo>
                  <a:cubicBezTo>
                    <a:pt x="13" y="86"/>
                    <a:pt x="13" y="86"/>
                    <a:pt x="13" y="86"/>
                  </a:cubicBezTo>
                  <a:cubicBezTo>
                    <a:pt x="13" y="86"/>
                    <a:pt x="13" y="86"/>
                    <a:pt x="13" y="86"/>
                  </a:cubicBezTo>
                  <a:cubicBezTo>
                    <a:pt x="14" y="86"/>
                    <a:pt x="14" y="86"/>
                    <a:pt x="14" y="86"/>
                  </a:cubicBezTo>
                  <a:cubicBezTo>
                    <a:pt x="14" y="86"/>
                    <a:pt x="14" y="86"/>
                    <a:pt x="14" y="86"/>
                  </a:cubicBezTo>
                  <a:cubicBezTo>
                    <a:pt x="15" y="86"/>
                    <a:pt x="15" y="86"/>
                    <a:pt x="15" y="86"/>
                  </a:cubicBezTo>
                  <a:cubicBezTo>
                    <a:pt x="16" y="86"/>
                    <a:pt x="16" y="86"/>
                    <a:pt x="16" y="86"/>
                  </a:cubicBezTo>
                  <a:cubicBezTo>
                    <a:pt x="16" y="86"/>
                    <a:pt x="16" y="86"/>
                    <a:pt x="16" y="86"/>
                  </a:cubicBezTo>
                  <a:cubicBezTo>
                    <a:pt x="16" y="86"/>
                    <a:pt x="16" y="86"/>
                    <a:pt x="16" y="86"/>
                  </a:cubicBezTo>
                  <a:cubicBezTo>
                    <a:pt x="16" y="86"/>
                    <a:pt x="16" y="86"/>
                    <a:pt x="16" y="86"/>
                  </a:cubicBezTo>
                  <a:cubicBezTo>
                    <a:pt x="16" y="86"/>
                    <a:pt x="16" y="86"/>
                    <a:pt x="16" y="86"/>
                  </a:cubicBezTo>
                  <a:cubicBezTo>
                    <a:pt x="15" y="86"/>
                    <a:pt x="15" y="86"/>
                    <a:pt x="15" y="86"/>
                  </a:cubicBezTo>
                  <a:cubicBezTo>
                    <a:pt x="14" y="86"/>
                    <a:pt x="14" y="86"/>
                    <a:pt x="14" y="86"/>
                  </a:cubicBezTo>
                  <a:cubicBezTo>
                    <a:pt x="14" y="86"/>
                    <a:pt x="14" y="86"/>
                    <a:pt x="14" y="86"/>
                  </a:cubicBezTo>
                  <a:cubicBezTo>
                    <a:pt x="14" y="86"/>
                    <a:pt x="14" y="86"/>
                    <a:pt x="14" y="86"/>
                  </a:cubicBezTo>
                  <a:cubicBezTo>
                    <a:pt x="14" y="86"/>
                    <a:pt x="14" y="86"/>
                    <a:pt x="14" y="86"/>
                  </a:cubicBezTo>
                  <a:cubicBezTo>
                    <a:pt x="13" y="86"/>
                    <a:pt x="13" y="86"/>
                    <a:pt x="13" y="86"/>
                  </a:cubicBezTo>
                  <a:cubicBezTo>
                    <a:pt x="13" y="86"/>
                    <a:pt x="13" y="86"/>
                    <a:pt x="13" y="86"/>
                  </a:cubicBezTo>
                  <a:cubicBezTo>
                    <a:pt x="13" y="86"/>
                    <a:pt x="13" y="86"/>
                    <a:pt x="13" y="86"/>
                  </a:cubicBezTo>
                  <a:cubicBezTo>
                    <a:pt x="13" y="86"/>
                    <a:pt x="13" y="86"/>
                    <a:pt x="13" y="86"/>
                  </a:cubicBezTo>
                  <a:cubicBezTo>
                    <a:pt x="13" y="85"/>
                    <a:pt x="13" y="85"/>
                    <a:pt x="13" y="85"/>
                  </a:cubicBezTo>
                  <a:cubicBezTo>
                    <a:pt x="14" y="85"/>
                    <a:pt x="14" y="85"/>
                    <a:pt x="14" y="85"/>
                  </a:cubicBezTo>
                  <a:cubicBezTo>
                    <a:pt x="14" y="85"/>
                    <a:pt x="14" y="85"/>
                    <a:pt x="14" y="85"/>
                  </a:cubicBezTo>
                  <a:cubicBezTo>
                    <a:pt x="14" y="85"/>
                    <a:pt x="14" y="85"/>
                    <a:pt x="14" y="85"/>
                  </a:cubicBezTo>
                  <a:cubicBezTo>
                    <a:pt x="14" y="84"/>
                    <a:pt x="14" y="84"/>
                    <a:pt x="14" y="84"/>
                  </a:cubicBezTo>
                  <a:cubicBezTo>
                    <a:pt x="15" y="84"/>
                    <a:pt x="15" y="84"/>
                    <a:pt x="15" y="84"/>
                  </a:cubicBezTo>
                  <a:cubicBezTo>
                    <a:pt x="15" y="84"/>
                    <a:pt x="15" y="84"/>
                    <a:pt x="15" y="84"/>
                  </a:cubicBezTo>
                  <a:cubicBezTo>
                    <a:pt x="15" y="84"/>
                    <a:pt x="15" y="84"/>
                    <a:pt x="15" y="84"/>
                  </a:cubicBezTo>
                  <a:cubicBezTo>
                    <a:pt x="15" y="84"/>
                    <a:pt x="15" y="84"/>
                    <a:pt x="15" y="84"/>
                  </a:cubicBezTo>
                  <a:cubicBezTo>
                    <a:pt x="16" y="84"/>
                    <a:pt x="16" y="84"/>
                    <a:pt x="16" y="84"/>
                  </a:cubicBezTo>
                  <a:cubicBezTo>
                    <a:pt x="16" y="84"/>
                    <a:pt x="16" y="84"/>
                    <a:pt x="16" y="84"/>
                  </a:cubicBezTo>
                  <a:cubicBezTo>
                    <a:pt x="16" y="84"/>
                    <a:pt x="16" y="84"/>
                    <a:pt x="16" y="84"/>
                  </a:cubicBezTo>
                  <a:cubicBezTo>
                    <a:pt x="16" y="84"/>
                    <a:pt x="16" y="84"/>
                    <a:pt x="16" y="84"/>
                  </a:cubicBezTo>
                  <a:cubicBezTo>
                    <a:pt x="17" y="85"/>
                    <a:pt x="17" y="85"/>
                    <a:pt x="17" y="85"/>
                  </a:cubicBezTo>
                  <a:cubicBezTo>
                    <a:pt x="17" y="85"/>
                    <a:pt x="17" y="85"/>
                    <a:pt x="17" y="85"/>
                  </a:cubicBezTo>
                  <a:cubicBezTo>
                    <a:pt x="18" y="85"/>
                    <a:pt x="18" y="85"/>
                    <a:pt x="18" y="85"/>
                  </a:cubicBezTo>
                  <a:cubicBezTo>
                    <a:pt x="18" y="85"/>
                    <a:pt x="18" y="85"/>
                    <a:pt x="18" y="85"/>
                  </a:cubicBezTo>
                  <a:cubicBezTo>
                    <a:pt x="18" y="86"/>
                    <a:pt x="18" y="86"/>
                    <a:pt x="18" y="86"/>
                  </a:cubicBezTo>
                  <a:cubicBezTo>
                    <a:pt x="19" y="86"/>
                    <a:pt x="19" y="86"/>
                    <a:pt x="19" y="86"/>
                  </a:cubicBezTo>
                  <a:cubicBezTo>
                    <a:pt x="19" y="86"/>
                    <a:pt x="19" y="86"/>
                    <a:pt x="19" y="86"/>
                  </a:cubicBezTo>
                  <a:cubicBezTo>
                    <a:pt x="19" y="86"/>
                    <a:pt x="19" y="86"/>
                    <a:pt x="19" y="86"/>
                  </a:cubicBezTo>
                  <a:cubicBezTo>
                    <a:pt x="20" y="85"/>
                    <a:pt x="20" y="85"/>
                    <a:pt x="20" y="85"/>
                  </a:cubicBezTo>
                  <a:cubicBezTo>
                    <a:pt x="19" y="85"/>
                    <a:pt x="19" y="85"/>
                    <a:pt x="19" y="85"/>
                  </a:cubicBezTo>
                  <a:cubicBezTo>
                    <a:pt x="19" y="85"/>
                    <a:pt x="19" y="85"/>
                    <a:pt x="19" y="85"/>
                  </a:cubicBezTo>
                  <a:cubicBezTo>
                    <a:pt x="19" y="85"/>
                    <a:pt x="19" y="85"/>
                    <a:pt x="19" y="85"/>
                  </a:cubicBezTo>
                  <a:cubicBezTo>
                    <a:pt x="19" y="85"/>
                    <a:pt x="19" y="85"/>
                    <a:pt x="19" y="85"/>
                  </a:cubicBezTo>
                  <a:cubicBezTo>
                    <a:pt x="18" y="85"/>
                    <a:pt x="18" y="85"/>
                    <a:pt x="18" y="85"/>
                  </a:cubicBezTo>
                  <a:cubicBezTo>
                    <a:pt x="18" y="85"/>
                    <a:pt x="18" y="85"/>
                    <a:pt x="18" y="85"/>
                  </a:cubicBezTo>
                  <a:cubicBezTo>
                    <a:pt x="18" y="84"/>
                    <a:pt x="18" y="84"/>
                    <a:pt x="18" y="84"/>
                  </a:cubicBezTo>
                  <a:cubicBezTo>
                    <a:pt x="18" y="84"/>
                    <a:pt x="18" y="84"/>
                    <a:pt x="18"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8" y="84"/>
                    <a:pt x="18" y="84"/>
                    <a:pt x="18" y="84"/>
                  </a:cubicBezTo>
                  <a:cubicBezTo>
                    <a:pt x="18" y="84"/>
                    <a:pt x="18" y="84"/>
                    <a:pt x="18" y="84"/>
                  </a:cubicBezTo>
                  <a:cubicBezTo>
                    <a:pt x="18" y="84"/>
                    <a:pt x="18" y="84"/>
                    <a:pt x="18" y="84"/>
                  </a:cubicBezTo>
                  <a:cubicBezTo>
                    <a:pt x="18" y="84"/>
                    <a:pt x="18" y="84"/>
                    <a:pt x="18" y="84"/>
                  </a:cubicBezTo>
                  <a:cubicBezTo>
                    <a:pt x="18" y="84"/>
                    <a:pt x="18" y="84"/>
                    <a:pt x="18" y="84"/>
                  </a:cubicBezTo>
                  <a:cubicBezTo>
                    <a:pt x="18" y="84"/>
                    <a:pt x="18" y="84"/>
                    <a:pt x="18" y="84"/>
                  </a:cubicBezTo>
                  <a:cubicBezTo>
                    <a:pt x="18" y="83"/>
                    <a:pt x="18" y="83"/>
                    <a:pt x="18" y="83"/>
                  </a:cubicBezTo>
                  <a:cubicBezTo>
                    <a:pt x="18" y="83"/>
                    <a:pt x="18" y="83"/>
                    <a:pt x="18" y="83"/>
                  </a:cubicBezTo>
                  <a:cubicBezTo>
                    <a:pt x="18" y="83"/>
                    <a:pt x="18" y="83"/>
                    <a:pt x="18" y="83"/>
                  </a:cubicBezTo>
                  <a:cubicBezTo>
                    <a:pt x="18" y="83"/>
                    <a:pt x="18" y="83"/>
                    <a:pt x="18" y="83"/>
                  </a:cubicBezTo>
                  <a:cubicBezTo>
                    <a:pt x="17" y="83"/>
                    <a:pt x="17" y="83"/>
                    <a:pt x="17" y="83"/>
                  </a:cubicBezTo>
                  <a:cubicBezTo>
                    <a:pt x="17" y="84"/>
                    <a:pt x="17" y="84"/>
                    <a:pt x="17" y="84"/>
                  </a:cubicBezTo>
                  <a:cubicBezTo>
                    <a:pt x="18" y="84"/>
                    <a:pt x="18" y="84"/>
                    <a:pt x="18" y="84"/>
                  </a:cubicBezTo>
                  <a:cubicBezTo>
                    <a:pt x="18" y="84"/>
                    <a:pt x="18" y="84"/>
                    <a:pt x="18" y="84"/>
                  </a:cubicBezTo>
                  <a:cubicBezTo>
                    <a:pt x="17" y="84"/>
                    <a:pt x="17" y="84"/>
                    <a:pt x="17" y="84"/>
                  </a:cubicBezTo>
                  <a:cubicBezTo>
                    <a:pt x="17" y="84"/>
                    <a:pt x="17" y="84"/>
                    <a:pt x="17" y="84"/>
                  </a:cubicBezTo>
                  <a:cubicBezTo>
                    <a:pt x="17" y="84"/>
                    <a:pt x="17" y="84"/>
                    <a:pt x="17" y="84"/>
                  </a:cubicBezTo>
                  <a:cubicBezTo>
                    <a:pt x="16" y="84"/>
                    <a:pt x="16" y="84"/>
                    <a:pt x="16" y="84"/>
                  </a:cubicBezTo>
                  <a:cubicBezTo>
                    <a:pt x="16" y="84"/>
                    <a:pt x="16" y="84"/>
                    <a:pt x="16" y="84"/>
                  </a:cubicBezTo>
                  <a:cubicBezTo>
                    <a:pt x="16" y="84"/>
                    <a:pt x="16" y="84"/>
                    <a:pt x="16" y="84"/>
                  </a:cubicBezTo>
                  <a:cubicBezTo>
                    <a:pt x="16" y="84"/>
                    <a:pt x="16" y="84"/>
                    <a:pt x="16" y="84"/>
                  </a:cubicBezTo>
                  <a:cubicBezTo>
                    <a:pt x="16" y="84"/>
                    <a:pt x="16" y="84"/>
                    <a:pt x="16" y="84"/>
                  </a:cubicBezTo>
                  <a:cubicBezTo>
                    <a:pt x="15" y="84"/>
                    <a:pt x="15" y="84"/>
                    <a:pt x="15" y="84"/>
                  </a:cubicBezTo>
                  <a:cubicBezTo>
                    <a:pt x="15" y="84"/>
                    <a:pt x="15" y="84"/>
                    <a:pt x="15" y="84"/>
                  </a:cubicBezTo>
                  <a:cubicBezTo>
                    <a:pt x="15" y="84"/>
                    <a:pt x="15" y="84"/>
                    <a:pt x="15" y="84"/>
                  </a:cubicBezTo>
                  <a:cubicBezTo>
                    <a:pt x="14" y="84"/>
                    <a:pt x="14" y="84"/>
                    <a:pt x="14" y="84"/>
                  </a:cubicBezTo>
                  <a:cubicBezTo>
                    <a:pt x="14" y="84"/>
                    <a:pt x="14" y="84"/>
                    <a:pt x="14" y="84"/>
                  </a:cubicBezTo>
                  <a:cubicBezTo>
                    <a:pt x="14" y="85"/>
                    <a:pt x="14" y="85"/>
                    <a:pt x="14" y="85"/>
                  </a:cubicBezTo>
                  <a:cubicBezTo>
                    <a:pt x="14" y="84"/>
                    <a:pt x="14" y="84"/>
                    <a:pt x="14" y="84"/>
                  </a:cubicBezTo>
                  <a:cubicBezTo>
                    <a:pt x="14" y="84"/>
                    <a:pt x="14" y="84"/>
                    <a:pt x="14" y="84"/>
                  </a:cubicBezTo>
                  <a:cubicBezTo>
                    <a:pt x="14" y="84"/>
                    <a:pt x="14" y="84"/>
                    <a:pt x="14" y="84"/>
                  </a:cubicBezTo>
                  <a:cubicBezTo>
                    <a:pt x="14" y="84"/>
                    <a:pt x="14" y="84"/>
                    <a:pt x="14" y="84"/>
                  </a:cubicBezTo>
                  <a:cubicBezTo>
                    <a:pt x="14" y="84"/>
                    <a:pt x="14" y="84"/>
                    <a:pt x="14" y="84"/>
                  </a:cubicBezTo>
                  <a:cubicBezTo>
                    <a:pt x="14" y="83"/>
                    <a:pt x="14" y="83"/>
                    <a:pt x="14" y="83"/>
                  </a:cubicBezTo>
                  <a:cubicBezTo>
                    <a:pt x="14" y="83"/>
                    <a:pt x="14" y="83"/>
                    <a:pt x="14" y="83"/>
                  </a:cubicBezTo>
                  <a:cubicBezTo>
                    <a:pt x="15" y="83"/>
                    <a:pt x="15" y="83"/>
                    <a:pt x="15" y="83"/>
                  </a:cubicBezTo>
                  <a:cubicBezTo>
                    <a:pt x="15" y="83"/>
                    <a:pt x="15" y="83"/>
                    <a:pt x="15" y="83"/>
                  </a:cubicBezTo>
                  <a:cubicBezTo>
                    <a:pt x="15" y="83"/>
                    <a:pt x="15" y="83"/>
                    <a:pt x="15" y="83"/>
                  </a:cubicBezTo>
                  <a:cubicBezTo>
                    <a:pt x="15" y="83"/>
                    <a:pt x="15" y="83"/>
                    <a:pt x="15" y="83"/>
                  </a:cubicBezTo>
                  <a:cubicBezTo>
                    <a:pt x="15" y="83"/>
                    <a:pt x="15" y="83"/>
                    <a:pt x="15" y="83"/>
                  </a:cubicBezTo>
                  <a:cubicBezTo>
                    <a:pt x="16" y="83"/>
                    <a:pt x="16" y="83"/>
                    <a:pt x="16" y="83"/>
                  </a:cubicBezTo>
                  <a:cubicBezTo>
                    <a:pt x="16" y="83"/>
                    <a:pt x="16" y="83"/>
                    <a:pt x="16" y="83"/>
                  </a:cubicBezTo>
                  <a:cubicBezTo>
                    <a:pt x="16" y="83"/>
                    <a:pt x="16" y="83"/>
                    <a:pt x="16" y="83"/>
                  </a:cubicBezTo>
                  <a:cubicBezTo>
                    <a:pt x="16" y="83"/>
                    <a:pt x="16" y="83"/>
                    <a:pt x="16" y="83"/>
                  </a:cubicBezTo>
                  <a:cubicBezTo>
                    <a:pt x="16" y="83"/>
                    <a:pt x="16" y="83"/>
                    <a:pt x="16" y="83"/>
                  </a:cubicBezTo>
                  <a:cubicBezTo>
                    <a:pt x="16" y="83"/>
                    <a:pt x="16" y="83"/>
                    <a:pt x="16" y="83"/>
                  </a:cubicBezTo>
                  <a:cubicBezTo>
                    <a:pt x="15" y="82"/>
                    <a:pt x="15" y="82"/>
                    <a:pt x="15" y="82"/>
                  </a:cubicBezTo>
                  <a:cubicBezTo>
                    <a:pt x="15" y="82"/>
                    <a:pt x="15" y="82"/>
                    <a:pt x="15" y="82"/>
                  </a:cubicBezTo>
                  <a:cubicBezTo>
                    <a:pt x="15" y="82"/>
                    <a:pt x="15" y="82"/>
                    <a:pt x="15" y="82"/>
                  </a:cubicBezTo>
                  <a:cubicBezTo>
                    <a:pt x="15" y="82"/>
                    <a:pt x="15" y="82"/>
                    <a:pt x="15" y="82"/>
                  </a:cubicBezTo>
                  <a:cubicBezTo>
                    <a:pt x="15" y="82"/>
                    <a:pt x="15" y="82"/>
                    <a:pt x="15" y="82"/>
                  </a:cubicBezTo>
                  <a:cubicBezTo>
                    <a:pt x="15" y="82"/>
                    <a:pt x="15" y="82"/>
                    <a:pt x="15" y="82"/>
                  </a:cubicBezTo>
                  <a:cubicBezTo>
                    <a:pt x="16" y="82"/>
                    <a:pt x="16" y="82"/>
                    <a:pt x="16" y="82"/>
                  </a:cubicBezTo>
                  <a:cubicBezTo>
                    <a:pt x="16" y="83"/>
                    <a:pt x="16" y="83"/>
                    <a:pt x="16" y="83"/>
                  </a:cubicBezTo>
                  <a:cubicBezTo>
                    <a:pt x="16" y="83"/>
                    <a:pt x="16" y="83"/>
                    <a:pt x="16" y="83"/>
                  </a:cubicBezTo>
                  <a:cubicBezTo>
                    <a:pt x="16" y="82"/>
                    <a:pt x="16" y="82"/>
                    <a:pt x="16" y="82"/>
                  </a:cubicBezTo>
                  <a:cubicBezTo>
                    <a:pt x="16" y="82"/>
                    <a:pt x="16" y="82"/>
                    <a:pt x="16" y="82"/>
                  </a:cubicBezTo>
                  <a:cubicBezTo>
                    <a:pt x="16" y="82"/>
                    <a:pt x="16" y="82"/>
                    <a:pt x="16" y="82"/>
                  </a:cubicBezTo>
                  <a:cubicBezTo>
                    <a:pt x="16" y="82"/>
                    <a:pt x="16" y="82"/>
                    <a:pt x="16" y="82"/>
                  </a:cubicBezTo>
                  <a:cubicBezTo>
                    <a:pt x="16" y="82"/>
                    <a:pt x="16" y="82"/>
                    <a:pt x="16" y="82"/>
                  </a:cubicBezTo>
                  <a:cubicBezTo>
                    <a:pt x="17" y="83"/>
                    <a:pt x="17" y="83"/>
                    <a:pt x="17" y="83"/>
                  </a:cubicBezTo>
                  <a:cubicBezTo>
                    <a:pt x="17" y="83"/>
                    <a:pt x="17" y="83"/>
                    <a:pt x="17" y="83"/>
                  </a:cubicBezTo>
                  <a:cubicBezTo>
                    <a:pt x="18" y="83"/>
                    <a:pt x="18" y="83"/>
                    <a:pt x="18" y="83"/>
                  </a:cubicBezTo>
                  <a:cubicBezTo>
                    <a:pt x="18" y="83"/>
                    <a:pt x="18" y="83"/>
                    <a:pt x="18" y="83"/>
                  </a:cubicBezTo>
                  <a:cubicBezTo>
                    <a:pt x="18" y="83"/>
                    <a:pt x="18" y="83"/>
                    <a:pt x="18" y="83"/>
                  </a:cubicBezTo>
                  <a:cubicBezTo>
                    <a:pt x="19" y="83"/>
                    <a:pt x="19" y="83"/>
                    <a:pt x="19" y="83"/>
                  </a:cubicBezTo>
                  <a:cubicBezTo>
                    <a:pt x="19" y="83"/>
                    <a:pt x="19" y="83"/>
                    <a:pt x="19" y="83"/>
                  </a:cubicBezTo>
                  <a:cubicBezTo>
                    <a:pt x="19" y="83"/>
                    <a:pt x="19" y="83"/>
                    <a:pt x="19" y="83"/>
                  </a:cubicBezTo>
                  <a:cubicBezTo>
                    <a:pt x="19" y="83"/>
                    <a:pt x="19" y="83"/>
                    <a:pt x="19" y="83"/>
                  </a:cubicBezTo>
                  <a:cubicBezTo>
                    <a:pt x="19" y="83"/>
                    <a:pt x="19" y="83"/>
                    <a:pt x="19" y="83"/>
                  </a:cubicBezTo>
                  <a:cubicBezTo>
                    <a:pt x="19" y="83"/>
                    <a:pt x="19" y="83"/>
                    <a:pt x="19" y="83"/>
                  </a:cubicBezTo>
                  <a:cubicBezTo>
                    <a:pt x="18" y="82"/>
                    <a:pt x="18" y="82"/>
                    <a:pt x="18" y="82"/>
                  </a:cubicBezTo>
                  <a:cubicBezTo>
                    <a:pt x="18" y="82"/>
                    <a:pt x="18" y="82"/>
                    <a:pt x="18" y="82"/>
                  </a:cubicBezTo>
                  <a:cubicBezTo>
                    <a:pt x="18" y="82"/>
                    <a:pt x="18" y="82"/>
                    <a:pt x="18" y="82"/>
                  </a:cubicBezTo>
                  <a:cubicBezTo>
                    <a:pt x="18" y="82"/>
                    <a:pt x="18" y="82"/>
                    <a:pt x="18" y="82"/>
                  </a:cubicBezTo>
                  <a:cubicBezTo>
                    <a:pt x="19" y="82"/>
                    <a:pt x="19" y="82"/>
                    <a:pt x="19" y="82"/>
                  </a:cubicBezTo>
                  <a:cubicBezTo>
                    <a:pt x="19" y="81"/>
                    <a:pt x="19" y="81"/>
                    <a:pt x="19" y="81"/>
                  </a:cubicBezTo>
                  <a:cubicBezTo>
                    <a:pt x="19" y="81"/>
                    <a:pt x="19" y="81"/>
                    <a:pt x="19" y="81"/>
                  </a:cubicBezTo>
                  <a:cubicBezTo>
                    <a:pt x="19" y="81"/>
                    <a:pt x="19" y="81"/>
                    <a:pt x="19" y="81"/>
                  </a:cubicBezTo>
                  <a:cubicBezTo>
                    <a:pt x="19" y="81"/>
                    <a:pt x="19" y="81"/>
                    <a:pt x="19" y="81"/>
                  </a:cubicBezTo>
                  <a:cubicBezTo>
                    <a:pt x="18" y="81"/>
                    <a:pt x="18" y="81"/>
                    <a:pt x="18" y="81"/>
                  </a:cubicBezTo>
                  <a:cubicBezTo>
                    <a:pt x="18" y="81"/>
                    <a:pt x="18" y="81"/>
                    <a:pt x="18" y="81"/>
                  </a:cubicBezTo>
                  <a:cubicBezTo>
                    <a:pt x="18" y="81"/>
                    <a:pt x="18" y="81"/>
                    <a:pt x="18" y="81"/>
                  </a:cubicBezTo>
                  <a:cubicBezTo>
                    <a:pt x="18" y="81"/>
                    <a:pt x="18" y="81"/>
                    <a:pt x="18" y="81"/>
                  </a:cubicBezTo>
                  <a:cubicBezTo>
                    <a:pt x="18" y="82"/>
                    <a:pt x="18" y="82"/>
                    <a:pt x="18" y="82"/>
                  </a:cubicBezTo>
                  <a:cubicBezTo>
                    <a:pt x="18" y="82"/>
                    <a:pt x="18" y="82"/>
                    <a:pt x="18" y="82"/>
                  </a:cubicBezTo>
                  <a:cubicBezTo>
                    <a:pt x="17" y="82"/>
                    <a:pt x="17" y="82"/>
                    <a:pt x="17" y="82"/>
                  </a:cubicBezTo>
                  <a:cubicBezTo>
                    <a:pt x="17" y="82"/>
                    <a:pt x="17" y="82"/>
                    <a:pt x="17" y="82"/>
                  </a:cubicBezTo>
                  <a:cubicBezTo>
                    <a:pt x="17" y="82"/>
                    <a:pt x="17" y="82"/>
                    <a:pt x="17" y="82"/>
                  </a:cubicBezTo>
                  <a:cubicBezTo>
                    <a:pt x="17" y="82"/>
                    <a:pt x="17" y="82"/>
                    <a:pt x="17" y="82"/>
                  </a:cubicBezTo>
                  <a:cubicBezTo>
                    <a:pt x="16" y="82"/>
                    <a:pt x="16" y="82"/>
                    <a:pt x="16" y="82"/>
                  </a:cubicBezTo>
                  <a:cubicBezTo>
                    <a:pt x="16" y="82"/>
                    <a:pt x="16" y="82"/>
                    <a:pt x="16" y="82"/>
                  </a:cubicBezTo>
                  <a:cubicBezTo>
                    <a:pt x="16" y="81"/>
                    <a:pt x="16" y="81"/>
                    <a:pt x="16" y="81"/>
                  </a:cubicBezTo>
                  <a:cubicBezTo>
                    <a:pt x="16" y="81"/>
                    <a:pt x="16" y="81"/>
                    <a:pt x="16" y="81"/>
                  </a:cubicBezTo>
                  <a:cubicBezTo>
                    <a:pt x="16" y="81"/>
                    <a:pt x="16" y="81"/>
                    <a:pt x="16" y="81"/>
                  </a:cubicBezTo>
                  <a:cubicBezTo>
                    <a:pt x="16" y="81"/>
                    <a:pt x="16" y="81"/>
                    <a:pt x="16" y="81"/>
                  </a:cubicBezTo>
                  <a:cubicBezTo>
                    <a:pt x="16" y="81"/>
                    <a:pt x="16" y="81"/>
                    <a:pt x="16" y="81"/>
                  </a:cubicBezTo>
                  <a:cubicBezTo>
                    <a:pt x="16" y="81"/>
                    <a:pt x="16" y="81"/>
                    <a:pt x="16" y="81"/>
                  </a:cubicBezTo>
                  <a:cubicBezTo>
                    <a:pt x="16" y="81"/>
                    <a:pt x="16" y="81"/>
                    <a:pt x="16" y="81"/>
                  </a:cubicBezTo>
                  <a:cubicBezTo>
                    <a:pt x="17" y="81"/>
                    <a:pt x="17" y="81"/>
                    <a:pt x="17" y="81"/>
                  </a:cubicBezTo>
                  <a:cubicBezTo>
                    <a:pt x="17" y="81"/>
                    <a:pt x="17" y="81"/>
                    <a:pt x="17" y="81"/>
                  </a:cubicBezTo>
                  <a:cubicBezTo>
                    <a:pt x="17" y="81"/>
                    <a:pt x="17" y="81"/>
                    <a:pt x="17" y="81"/>
                  </a:cubicBezTo>
                  <a:cubicBezTo>
                    <a:pt x="18" y="81"/>
                    <a:pt x="18" y="81"/>
                    <a:pt x="18" y="81"/>
                  </a:cubicBezTo>
                  <a:cubicBezTo>
                    <a:pt x="18" y="81"/>
                    <a:pt x="18" y="81"/>
                    <a:pt x="18" y="81"/>
                  </a:cubicBezTo>
                  <a:cubicBezTo>
                    <a:pt x="18" y="81"/>
                    <a:pt x="18" y="81"/>
                    <a:pt x="18" y="81"/>
                  </a:cubicBezTo>
                  <a:cubicBezTo>
                    <a:pt x="19" y="81"/>
                    <a:pt x="19" y="81"/>
                    <a:pt x="19" y="81"/>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79"/>
                    <a:pt x="19" y="79"/>
                    <a:pt x="19" y="79"/>
                  </a:cubicBezTo>
                  <a:cubicBezTo>
                    <a:pt x="19" y="79"/>
                    <a:pt x="19" y="79"/>
                    <a:pt x="19" y="79"/>
                  </a:cubicBezTo>
                  <a:cubicBezTo>
                    <a:pt x="19" y="78"/>
                    <a:pt x="19" y="78"/>
                    <a:pt x="19" y="78"/>
                  </a:cubicBezTo>
                  <a:cubicBezTo>
                    <a:pt x="19" y="78"/>
                    <a:pt x="19" y="78"/>
                    <a:pt x="19" y="78"/>
                  </a:cubicBezTo>
                  <a:cubicBezTo>
                    <a:pt x="19" y="78"/>
                    <a:pt x="19" y="78"/>
                    <a:pt x="19" y="78"/>
                  </a:cubicBezTo>
                  <a:cubicBezTo>
                    <a:pt x="20" y="79"/>
                    <a:pt x="20" y="79"/>
                    <a:pt x="20" y="79"/>
                  </a:cubicBezTo>
                  <a:cubicBezTo>
                    <a:pt x="20" y="79"/>
                    <a:pt x="20" y="79"/>
                    <a:pt x="20" y="79"/>
                  </a:cubicBezTo>
                  <a:cubicBezTo>
                    <a:pt x="20" y="79"/>
                    <a:pt x="20" y="79"/>
                    <a:pt x="20" y="79"/>
                  </a:cubicBezTo>
                  <a:cubicBezTo>
                    <a:pt x="20" y="79"/>
                    <a:pt x="20" y="79"/>
                    <a:pt x="20" y="79"/>
                  </a:cubicBezTo>
                  <a:cubicBezTo>
                    <a:pt x="20" y="79"/>
                    <a:pt x="20" y="79"/>
                    <a:pt x="20" y="79"/>
                  </a:cubicBezTo>
                  <a:cubicBezTo>
                    <a:pt x="20" y="79"/>
                    <a:pt x="20" y="79"/>
                    <a:pt x="20" y="79"/>
                  </a:cubicBezTo>
                  <a:cubicBezTo>
                    <a:pt x="21" y="79"/>
                    <a:pt x="21" y="79"/>
                    <a:pt x="21" y="79"/>
                  </a:cubicBezTo>
                  <a:cubicBezTo>
                    <a:pt x="21" y="79"/>
                    <a:pt x="21" y="79"/>
                    <a:pt x="21" y="79"/>
                  </a:cubicBezTo>
                  <a:cubicBezTo>
                    <a:pt x="21" y="79"/>
                    <a:pt x="21" y="79"/>
                    <a:pt x="21" y="79"/>
                  </a:cubicBezTo>
                  <a:cubicBezTo>
                    <a:pt x="21" y="79"/>
                    <a:pt x="21" y="79"/>
                    <a:pt x="21" y="79"/>
                  </a:cubicBezTo>
                  <a:cubicBezTo>
                    <a:pt x="21" y="79"/>
                    <a:pt x="21" y="79"/>
                    <a:pt x="21" y="79"/>
                  </a:cubicBezTo>
                  <a:cubicBezTo>
                    <a:pt x="21" y="79"/>
                    <a:pt x="21" y="79"/>
                    <a:pt x="21" y="79"/>
                  </a:cubicBezTo>
                  <a:cubicBezTo>
                    <a:pt x="20" y="79"/>
                    <a:pt x="20" y="79"/>
                    <a:pt x="20" y="79"/>
                  </a:cubicBezTo>
                  <a:cubicBezTo>
                    <a:pt x="20" y="79"/>
                    <a:pt x="20" y="79"/>
                    <a:pt x="20" y="79"/>
                  </a:cubicBezTo>
                  <a:cubicBezTo>
                    <a:pt x="21" y="79"/>
                    <a:pt x="21" y="79"/>
                    <a:pt x="21" y="79"/>
                  </a:cubicBezTo>
                  <a:cubicBezTo>
                    <a:pt x="21" y="79"/>
                    <a:pt x="21" y="79"/>
                    <a:pt x="21" y="79"/>
                  </a:cubicBezTo>
                  <a:cubicBezTo>
                    <a:pt x="21" y="78"/>
                    <a:pt x="21" y="78"/>
                    <a:pt x="21" y="78"/>
                  </a:cubicBezTo>
                  <a:cubicBezTo>
                    <a:pt x="21" y="78"/>
                    <a:pt x="21" y="78"/>
                    <a:pt x="21" y="78"/>
                  </a:cubicBezTo>
                  <a:cubicBezTo>
                    <a:pt x="21" y="78"/>
                    <a:pt x="21" y="78"/>
                    <a:pt x="21"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7"/>
                    <a:pt x="20" y="77"/>
                    <a:pt x="20" y="77"/>
                  </a:cubicBezTo>
                  <a:cubicBezTo>
                    <a:pt x="20" y="77"/>
                    <a:pt x="20" y="77"/>
                    <a:pt x="20" y="77"/>
                  </a:cubicBezTo>
                  <a:cubicBezTo>
                    <a:pt x="21" y="77"/>
                    <a:pt x="21" y="77"/>
                    <a:pt x="21" y="77"/>
                  </a:cubicBezTo>
                  <a:cubicBezTo>
                    <a:pt x="21" y="77"/>
                    <a:pt x="21" y="77"/>
                    <a:pt x="21" y="77"/>
                  </a:cubicBezTo>
                  <a:cubicBezTo>
                    <a:pt x="21" y="77"/>
                    <a:pt x="21" y="77"/>
                    <a:pt x="21" y="77"/>
                  </a:cubicBezTo>
                  <a:cubicBezTo>
                    <a:pt x="21" y="77"/>
                    <a:pt x="21" y="77"/>
                    <a:pt x="21" y="77"/>
                  </a:cubicBezTo>
                  <a:cubicBezTo>
                    <a:pt x="21" y="77"/>
                    <a:pt x="21" y="77"/>
                    <a:pt x="21" y="77"/>
                  </a:cubicBezTo>
                  <a:cubicBezTo>
                    <a:pt x="20" y="77"/>
                    <a:pt x="20" y="77"/>
                    <a:pt x="20" y="77"/>
                  </a:cubicBezTo>
                  <a:cubicBezTo>
                    <a:pt x="20" y="77"/>
                    <a:pt x="20" y="77"/>
                    <a:pt x="20" y="77"/>
                  </a:cubicBezTo>
                  <a:cubicBezTo>
                    <a:pt x="20" y="76"/>
                    <a:pt x="20" y="76"/>
                    <a:pt x="20" y="76"/>
                  </a:cubicBezTo>
                  <a:cubicBezTo>
                    <a:pt x="21" y="76"/>
                    <a:pt x="21" y="76"/>
                    <a:pt x="21" y="76"/>
                  </a:cubicBezTo>
                  <a:cubicBezTo>
                    <a:pt x="21" y="76"/>
                    <a:pt x="21" y="76"/>
                    <a:pt x="21" y="76"/>
                  </a:cubicBezTo>
                  <a:cubicBezTo>
                    <a:pt x="21" y="76"/>
                    <a:pt x="21" y="76"/>
                    <a:pt x="21" y="76"/>
                  </a:cubicBezTo>
                  <a:cubicBezTo>
                    <a:pt x="21" y="76"/>
                    <a:pt x="21" y="76"/>
                    <a:pt x="21" y="76"/>
                  </a:cubicBezTo>
                  <a:cubicBezTo>
                    <a:pt x="22" y="76"/>
                    <a:pt x="22" y="76"/>
                    <a:pt x="22" y="76"/>
                  </a:cubicBezTo>
                  <a:cubicBezTo>
                    <a:pt x="21" y="75"/>
                    <a:pt x="21" y="75"/>
                    <a:pt x="21" y="75"/>
                  </a:cubicBezTo>
                  <a:cubicBezTo>
                    <a:pt x="21" y="75"/>
                    <a:pt x="21" y="75"/>
                    <a:pt x="21" y="75"/>
                  </a:cubicBezTo>
                  <a:cubicBezTo>
                    <a:pt x="21" y="75"/>
                    <a:pt x="21" y="75"/>
                    <a:pt x="21" y="75"/>
                  </a:cubicBezTo>
                  <a:cubicBezTo>
                    <a:pt x="21" y="75"/>
                    <a:pt x="21" y="75"/>
                    <a:pt x="21" y="75"/>
                  </a:cubicBezTo>
                  <a:cubicBezTo>
                    <a:pt x="22" y="75"/>
                    <a:pt x="22" y="75"/>
                    <a:pt x="22" y="75"/>
                  </a:cubicBezTo>
                  <a:cubicBezTo>
                    <a:pt x="22" y="75"/>
                    <a:pt x="22" y="75"/>
                    <a:pt x="22" y="75"/>
                  </a:cubicBezTo>
                  <a:cubicBezTo>
                    <a:pt x="21" y="75"/>
                    <a:pt x="21" y="75"/>
                    <a:pt x="21" y="75"/>
                  </a:cubicBezTo>
                  <a:cubicBezTo>
                    <a:pt x="21" y="75"/>
                    <a:pt x="21" y="75"/>
                    <a:pt x="21" y="75"/>
                  </a:cubicBezTo>
                  <a:cubicBezTo>
                    <a:pt x="21" y="75"/>
                    <a:pt x="21" y="75"/>
                    <a:pt x="21" y="75"/>
                  </a:cubicBezTo>
                  <a:cubicBezTo>
                    <a:pt x="20" y="75"/>
                    <a:pt x="20" y="75"/>
                    <a:pt x="20" y="75"/>
                  </a:cubicBezTo>
                  <a:cubicBezTo>
                    <a:pt x="20" y="75"/>
                    <a:pt x="20" y="75"/>
                    <a:pt x="20" y="75"/>
                  </a:cubicBezTo>
                  <a:cubicBezTo>
                    <a:pt x="20" y="75"/>
                    <a:pt x="20" y="75"/>
                    <a:pt x="20" y="75"/>
                  </a:cubicBezTo>
                  <a:cubicBezTo>
                    <a:pt x="20" y="75"/>
                    <a:pt x="20" y="75"/>
                    <a:pt x="20" y="75"/>
                  </a:cubicBezTo>
                  <a:cubicBezTo>
                    <a:pt x="19" y="75"/>
                    <a:pt x="19" y="75"/>
                    <a:pt x="19" y="75"/>
                  </a:cubicBezTo>
                  <a:cubicBezTo>
                    <a:pt x="19" y="75"/>
                    <a:pt x="19" y="75"/>
                    <a:pt x="19" y="75"/>
                  </a:cubicBezTo>
                  <a:cubicBezTo>
                    <a:pt x="19" y="75"/>
                    <a:pt x="19" y="75"/>
                    <a:pt x="19" y="75"/>
                  </a:cubicBezTo>
                  <a:cubicBezTo>
                    <a:pt x="19" y="74"/>
                    <a:pt x="19" y="74"/>
                    <a:pt x="19" y="74"/>
                  </a:cubicBezTo>
                  <a:cubicBezTo>
                    <a:pt x="18" y="74"/>
                    <a:pt x="18" y="74"/>
                    <a:pt x="18" y="74"/>
                  </a:cubicBezTo>
                  <a:cubicBezTo>
                    <a:pt x="18" y="74"/>
                    <a:pt x="18" y="74"/>
                    <a:pt x="18" y="74"/>
                  </a:cubicBezTo>
                  <a:cubicBezTo>
                    <a:pt x="18" y="74"/>
                    <a:pt x="18" y="74"/>
                    <a:pt x="18" y="74"/>
                  </a:cubicBezTo>
                  <a:cubicBezTo>
                    <a:pt x="18" y="74"/>
                    <a:pt x="18" y="74"/>
                    <a:pt x="18" y="74"/>
                  </a:cubicBezTo>
                  <a:cubicBezTo>
                    <a:pt x="17" y="73"/>
                    <a:pt x="17" y="73"/>
                    <a:pt x="17" y="73"/>
                  </a:cubicBezTo>
                  <a:cubicBezTo>
                    <a:pt x="17" y="73"/>
                    <a:pt x="17" y="73"/>
                    <a:pt x="17" y="73"/>
                  </a:cubicBezTo>
                  <a:cubicBezTo>
                    <a:pt x="16" y="73"/>
                    <a:pt x="16" y="73"/>
                    <a:pt x="16" y="73"/>
                  </a:cubicBezTo>
                  <a:cubicBezTo>
                    <a:pt x="16" y="73"/>
                    <a:pt x="16" y="73"/>
                    <a:pt x="16" y="73"/>
                  </a:cubicBezTo>
                  <a:cubicBezTo>
                    <a:pt x="16" y="72"/>
                    <a:pt x="16" y="72"/>
                    <a:pt x="16" y="72"/>
                  </a:cubicBezTo>
                  <a:cubicBezTo>
                    <a:pt x="16" y="72"/>
                    <a:pt x="16" y="72"/>
                    <a:pt x="16" y="72"/>
                  </a:cubicBezTo>
                  <a:cubicBezTo>
                    <a:pt x="15" y="72"/>
                    <a:pt x="15" y="72"/>
                    <a:pt x="15" y="72"/>
                  </a:cubicBezTo>
                  <a:cubicBezTo>
                    <a:pt x="15" y="71"/>
                    <a:pt x="15" y="71"/>
                    <a:pt x="15" y="71"/>
                  </a:cubicBezTo>
                  <a:cubicBezTo>
                    <a:pt x="15" y="71"/>
                    <a:pt x="15" y="71"/>
                    <a:pt x="15" y="71"/>
                  </a:cubicBezTo>
                  <a:cubicBezTo>
                    <a:pt x="16" y="71"/>
                    <a:pt x="16" y="71"/>
                    <a:pt x="16" y="71"/>
                  </a:cubicBezTo>
                  <a:cubicBezTo>
                    <a:pt x="16" y="71"/>
                    <a:pt x="16" y="71"/>
                    <a:pt x="16" y="71"/>
                  </a:cubicBezTo>
                  <a:cubicBezTo>
                    <a:pt x="16" y="71"/>
                    <a:pt x="16" y="71"/>
                    <a:pt x="16" y="71"/>
                  </a:cubicBezTo>
                  <a:cubicBezTo>
                    <a:pt x="16" y="71"/>
                    <a:pt x="16" y="71"/>
                    <a:pt x="16" y="71"/>
                  </a:cubicBezTo>
                  <a:cubicBezTo>
                    <a:pt x="17" y="71"/>
                    <a:pt x="17" y="71"/>
                    <a:pt x="17" y="71"/>
                  </a:cubicBezTo>
                  <a:cubicBezTo>
                    <a:pt x="17" y="71"/>
                    <a:pt x="17" y="71"/>
                    <a:pt x="17" y="71"/>
                  </a:cubicBezTo>
                  <a:cubicBezTo>
                    <a:pt x="18" y="71"/>
                    <a:pt x="18" y="71"/>
                    <a:pt x="18" y="71"/>
                  </a:cubicBezTo>
                  <a:cubicBezTo>
                    <a:pt x="18" y="71"/>
                    <a:pt x="18" y="71"/>
                    <a:pt x="18" y="71"/>
                  </a:cubicBezTo>
                  <a:cubicBezTo>
                    <a:pt x="18" y="71"/>
                    <a:pt x="18" y="71"/>
                    <a:pt x="18" y="71"/>
                  </a:cubicBezTo>
                  <a:cubicBezTo>
                    <a:pt x="18" y="71"/>
                    <a:pt x="18" y="71"/>
                    <a:pt x="18" y="71"/>
                  </a:cubicBezTo>
                  <a:cubicBezTo>
                    <a:pt x="19" y="71"/>
                    <a:pt x="19" y="71"/>
                    <a:pt x="19" y="71"/>
                  </a:cubicBezTo>
                  <a:cubicBezTo>
                    <a:pt x="19" y="72"/>
                    <a:pt x="19" y="72"/>
                    <a:pt x="19" y="72"/>
                  </a:cubicBezTo>
                  <a:cubicBezTo>
                    <a:pt x="19" y="72"/>
                    <a:pt x="19" y="72"/>
                    <a:pt x="19" y="72"/>
                  </a:cubicBezTo>
                  <a:cubicBezTo>
                    <a:pt x="19" y="72"/>
                    <a:pt x="19" y="72"/>
                    <a:pt x="19" y="72"/>
                  </a:cubicBezTo>
                  <a:cubicBezTo>
                    <a:pt x="20" y="73"/>
                    <a:pt x="20" y="73"/>
                    <a:pt x="20" y="73"/>
                  </a:cubicBezTo>
                  <a:cubicBezTo>
                    <a:pt x="20" y="73"/>
                    <a:pt x="20" y="73"/>
                    <a:pt x="20" y="73"/>
                  </a:cubicBezTo>
                  <a:cubicBezTo>
                    <a:pt x="20" y="73"/>
                    <a:pt x="20" y="73"/>
                    <a:pt x="20" y="73"/>
                  </a:cubicBezTo>
                  <a:cubicBezTo>
                    <a:pt x="21" y="74"/>
                    <a:pt x="21" y="74"/>
                    <a:pt x="21" y="74"/>
                  </a:cubicBezTo>
                  <a:cubicBezTo>
                    <a:pt x="21" y="74"/>
                    <a:pt x="21" y="74"/>
                    <a:pt x="21" y="74"/>
                  </a:cubicBezTo>
                  <a:cubicBezTo>
                    <a:pt x="21" y="74"/>
                    <a:pt x="21" y="74"/>
                    <a:pt x="21" y="74"/>
                  </a:cubicBezTo>
                  <a:cubicBezTo>
                    <a:pt x="21" y="73"/>
                    <a:pt x="21" y="73"/>
                    <a:pt x="21" y="73"/>
                  </a:cubicBezTo>
                  <a:cubicBezTo>
                    <a:pt x="21" y="73"/>
                    <a:pt x="21" y="73"/>
                    <a:pt x="21" y="73"/>
                  </a:cubicBezTo>
                  <a:cubicBezTo>
                    <a:pt x="21" y="73"/>
                    <a:pt x="21" y="73"/>
                    <a:pt x="21" y="73"/>
                  </a:cubicBezTo>
                  <a:cubicBezTo>
                    <a:pt x="21" y="73"/>
                    <a:pt x="21" y="73"/>
                    <a:pt x="21" y="73"/>
                  </a:cubicBezTo>
                  <a:cubicBezTo>
                    <a:pt x="21" y="73"/>
                    <a:pt x="21" y="73"/>
                    <a:pt x="21" y="73"/>
                  </a:cubicBezTo>
                  <a:cubicBezTo>
                    <a:pt x="20" y="73"/>
                    <a:pt x="20" y="73"/>
                    <a:pt x="20" y="73"/>
                  </a:cubicBezTo>
                  <a:cubicBezTo>
                    <a:pt x="20" y="73"/>
                    <a:pt x="20" y="73"/>
                    <a:pt x="20" y="73"/>
                  </a:cubicBezTo>
                  <a:cubicBezTo>
                    <a:pt x="20" y="73"/>
                    <a:pt x="20" y="73"/>
                    <a:pt x="20" y="73"/>
                  </a:cubicBezTo>
                  <a:cubicBezTo>
                    <a:pt x="21" y="73"/>
                    <a:pt x="21" y="73"/>
                    <a:pt x="21" y="73"/>
                  </a:cubicBezTo>
                  <a:cubicBezTo>
                    <a:pt x="21" y="73"/>
                    <a:pt x="21" y="73"/>
                    <a:pt x="21" y="73"/>
                  </a:cubicBezTo>
                  <a:cubicBezTo>
                    <a:pt x="21" y="73"/>
                    <a:pt x="21" y="73"/>
                    <a:pt x="21" y="73"/>
                  </a:cubicBezTo>
                  <a:cubicBezTo>
                    <a:pt x="21" y="73"/>
                    <a:pt x="21" y="73"/>
                    <a:pt x="21" y="73"/>
                  </a:cubicBezTo>
                  <a:cubicBezTo>
                    <a:pt x="21" y="73"/>
                    <a:pt x="21" y="73"/>
                    <a:pt x="21" y="73"/>
                  </a:cubicBezTo>
                  <a:cubicBezTo>
                    <a:pt x="21" y="72"/>
                    <a:pt x="21" y="72"/>
                    <a:pt x="21" y="72"/>
                  </a:cubicBezTo>
                  <a:cubicBezTo>
                    <a:pt x="20" y="72"/>
                    <a:pt x="20" y="72"/>
                    <a:pt x="20" y="72"/>
                  </a:cubicBezTo>
                  <a:cubicBezTo>
                    <a:pt x="20" y="72"/>
                    <a:pt x="20" y="72"/>
                    <a:pt x="20" y="72"/>
                  </a:cubicBezTo>
                  <a:cubicBezTo>
                    <a:pt x="20" y="71"/>
                    <a:pt x="20" y="71"/>
                    <a:pt x="20" y="71"/>
                  </a:cubicBezTo>
                  <a:cubicBezTo>
                    <a:pt x="20" y="71"/>
                    <a:pt x="20" y="71"/>
                    <a:pt x="20" y="71"/>
                  </a:cubicBezTo>
                  <a:cubicBezTo>
                    <a:pt x="21" y="72"/>
                    <a:pt x="21" y="72"/>
                    <a:pt x="21" y="72"/>
                  </a:cubicBezTo>
                  <a:cubicBezTo>
                    <a:pt x="21" y="72"/>
                    <a:pt x="21" y="72"/>
                    <a:pt x="21" y="72"/>
                  </a:cubicBezTo>
                  <a:cubicBezTo>
                    <a:pt x="21" y="71"/>
                    <a:pt x="21" y="71"/>
                    <a:pt x="21" y="71"/>
                  </a:cubicBezTo>
                  <a:cubicBezTo>
                    <a:pt x="20" y="71"/>
                    <a:pt x="20" y="71"/>
                    <a:pt x="20" y="71"/>
                  </a:cubicBezTo>
                  <a:cubicBezTo>
                    <a:pt x="20" y="71"/>
                    <a:pt x="20" y="71"/>
                    <a:pt x="20" y="71"/>
                  </a:cubicBezTo>
                  <a:cubicBezTo>
                    <a:pt x="20" y="71"/>
                    <a:pt x="20" y="71"/>
                    <a:pt x="20" y="71"/>
                  </a:cubicBezTo>
                  <a:cubicBezTo>
                    <a:pt x="20" y="70"/>
                    <a:pt x="20" y="70"/>
                    <a:pt x="20" y="70"/>
                  </a:cubicBezTo>
                  <a:cubicBezTo>
                    <a:pt x="20" y="71"/>
                    <a:pt x="20" y="71"/>
                    <a:pt x="20" y="71"/>
                  </a:cubicBezTo>
                  <a:cubicBezTo>
                    <a:pt x="21" y="71"/>
                    <a:pt x="21" y="71"/>
                    <a:pt x="21" y="71"/>
                  </a:cubicBezTo>
                  <a:cubicBezTo>
                    <a:pt x="21" y="71"/>
                    <a:pt x="21" y="71"/>
                    <a:pt x="21" y="71"/>
                  </a:cubicBezTo>
                  <a:cubicBezTo>
                    <a:pt x="21" y="70"/>
                    <a:pt x="21" y="70"/>
                    <a:pt x="21" y="70"/>
                  </a:cubicBezTo>
                  <a:cubicBezTo>
                    <a:pt x="21" y="70"/>
                    <a:pt x="21" y="70"/>
                    <a:pt x="21" y="70"/>
                  </a:cubicBezTo>
                  <a:cubicBezTo>
                    <a:pt x="21" y="70"/>
                    <a:pt x="21" y="70"/>
                    <a:pt x="21" y="70"/>
                  </a:cubicBezTo>
                  <a:cubicBezTo>
                    <a:pt x="21" y="70"/>
                    <a:pt x="21" y="70"/>
                    <a:pt x="21" y="70"/>
                  </a:cubicBezTo>
                  <a:cubicBezTo>
                    <a:pt x="20" y="70"/>
                    <a:pt x="20" y="70"/>
                    <a:pt x="20" y="70"/>
                  </a:cubicBezTo>
                  <a:cubicBezTo>
                    <a:pt x="20" y="70"/>
                    <a:pt x="20" y="70"/>
                    <a:pt x="20" y="70"/>
                  </a:cubicBezTo>
                  <a:cubicBezTo>
                    <a:pt x="20" y="70"/>
                    <a:pt x="20" y="70"/>
                    <a:pt x="20" y="70"/>
                  </a:cubicBezTo>
                  <a:cubicBezTo>
                    <a:pt x="20" y="70"/>
                    <a:pt x="20" y="70"/>
                    <a:pt x="20" y="70"/>
                  </a:cubicBezTo>
                  <a:cubicBezTo>
                    <a:pt x="21" y="70"/>
                    <a:pt x="21" y="70"/>
                    <a:pt x="21" y="70"/>
                  </a:cubicBezTo>
                  <a:cubicBezTo>
                    <a:pt x="21" y="70"/>
                    <a:pt x="21" y="70"/>
                    <a:pt x="21" y="70"/>
                  </a:cubicBezTo>
                  <a:cubicBezTo>
                    <a:pt x="21" y="70"/>
                    <a:pt x="21" y="70"/>
                    <a:pt x="21" y="70"/>
                  </a:cubicBezTo>
                  <a:cubicBezTo>
                    <a:pt x="21" y="70"/>
                    <a:pt x="21" y="70"/>
                    <a:pt x="21" y="70"/>
                  </a:cubicBezTo>
                  <a:cubicBezTo>
                    <a:pt x="21" y="69"/>
                    <a:pt x="21" y="69"/>
                    <a:pt x="21" y="69"/>
                  </a:cubicBezTo>
                  <a:cubicBezTo>
                    <a:pt x="21" y="69"/>
                    <a:pt x="21" y="69"/>
                    <a:pt x="21" y="69"/>
                  </a:cubicBezTo>
                  <a:cubicBezTo>
                    <a:pt x="21" y="69"/>
                    <a:pt x="21" y="69"/>
                    <a:pt x="21" y="69"/>
                  </a:cubicBezTo>
                  <a:cubicBezTo>
                    <a:pt x="20" y="69"/>
                    <a:pt x="20" y="69"/>
                    <a:pt x="20" y="69"/>
                  </a:cubicBezTo>
                  <a:cubicBezTo>
                    <a:pt x="20" y="69"/>
                    <a:pt x="20" y="69"/>
                    <a:pt x="20" y="69"/>
                  </a:cubicBezTo>
                  <a:cubicBezTo>
                    <a:pt x="20" y="69"/>
                    <a:pt x="20" y="69"/>
                    <a:pt x="20" y="69"/>
                  </a:cubicBezTo>
                  <a:cubicBezTo>
                    <a:pt x="20" y="70"/>
                    <a:pt x="20" y="70"/>
                    <a:pt x="20" y="70"/>
                  </a:cubicBezTo>
                  <a:cubicBezTo>
                    <a:pt x="19" y="70"/>
                    <a:pt x="19" y="70"/>
                    <a:pt x="19" y="70"/>
                  </a:cubicBezTo>
                  <a:cubicBezTo>
                    <a:pt x="19" y="70"/>
                    <a:pt x="19" y="70"/>
                    <a:pt x="19" y="70"/>
                  </a:cubicBezTo>
                  <a:cubicBezTo>
                    <a:pt x="20" y="70"/>
                    <a:pt x="20" y="70"/>
                    <a:pt x="20" y="70"/>
                  </a:cubicBezTo>
                  <a:cubicBezTo>
                    <a:pt x="20" y="69"/>
                    <a:pt x="20" y="69"/>
                    <a:pt x="20" y="69"/>
                  </a:cubicBezTo>
                  <a:cubicBezTo>
                    <a:pt x="20" y="69"/>
                    <a:pt x="20" y="69"/>
                    <a:pt x="20" y="69"/>
                  </a:cubicBezTo>
                  <a:cubicBezTo>
                    <a:pt x="20" y="69"/>
                    <a:pt x="20" y="69"/>
                    <a:pt x="20" y="69"/>
                  </a:cubicBezTo>
                  <a:cubicBezTo>
                    <a:pt x="20" y="69"/>
                    <a:pt x="20" y="69"/>
                    <a:pt x="20" y="69"/>
                  </a:cubicBezTo>
                  <a:cubicBezTo>
                    <a:pt x="21" y="69"/>
                    <a:pt x="21" y="69"/>
                    <a:pt x="21" y="69"/>
                  </a:cubicBezTo>
                  <a:cubicBezTo>
                    <a:pt x="21" y="69"/>
                    <a:pt x="21" y="69"/>
                    <a:pt x="21" y="69"/>
                  </a:cubicBezTo>
                  <a:cubicBezTo>
                    <a:pt x="21" y="68"/>
                    <a:pt x="21" y="68"/>
                    <a:pt x="21" y="68"/>
                  </a:cubicBezTo>
                  <a:cubicBezTo>
                    <a:pt x="21" y="68"/>
                    <a:pt x="21" y="68"/>
                    <a:pt x="21" y="68"/>
                  </a:cubicBezTo>
                  <a:cubicBezTo>
                    <a:pt x="20" y="68"/>
                    <a:pt x="20" y="68"/>
                    <a:pt x="20" y="68"/>
                  </a:cubicBezTo>
                  <a:cubicBezTo>
                    <a:pt x="20" y="69"/>
                    <a:pt x="20" y="69"/>
                    <a:pt x="20" y="69"/>
                  </a:cubicBezTo>
                  <a:cubicBezTo>
                    <a:pt x="20" y="69"/>
                    <a:pt x="20" y="69"/>
                    <a:pt x="20" y="69"/>
                  </a:cubicBezTo>
                  <a:cubicBezTo>
                    <a:pt x="20" y="69"/>
                    <a:pt x="20" y="69"/>
                    <a:pt x="20" y="69"/>
                  </a:cubicBezTo>
                  <a:cubicBezTo>
                    <a:pt x="19" y="69"/>
                    <a:pt x="19" y="69"/>
                    <a:pt x="19" y="69"/>
                  </a:cubicBezTo>
                  <a:cubicBezTo>
                    <a:pt x="19" y="69"/>
                    <a:pt x="19" y="69"/>
                    <a:pt x="19" y="69"/>
                  </a:cubicBezTo>
                  <a:cubicBezTo>
                    <a:pt x="19" y="68"/>
                    <a:pt x="19" y="68"/>
                    <a:pt x="19" y="68"/>
                  </a:cubicBezTo>
                  <a:cubicBezTo>
                    <a:pt x="19" y="68"/>
                    <a:pt x="19" y="68"/>
                    <a:pt x="19" y="68"/>
                  </a:cubicBezTo>
                  <a:cubicBezTo>
                    <a:pt x="20" y="68"/>
                    <a:pt x="20" y="68"/>
                    <a:pt x="20" y="68"/>
                  </a:cubicBezTo>
                  <a:cubicBezTo>
                    <a:pt x="20" y="68"/>
                    <a:pt x="20" y="68"/>
                    <a:pt x="20" y="68"/>
                  </a:cubicBezTo>
                  <a:cubicBezTo>
                    <a:pt x="21" y="68"/>
                    <a:pt x="21" y="68"/>
                    <a:pt x="21" y="68"/>
                  </a:cubicBezTo>
                  <a:cubicBezTo>
                    <a:pt x="21" y="67"/>
                    <a:pt x="21" y="67"/>
                    <a:pt x="21" y="67"/>
                  </a:cubicBezTo>
                  <a:cubicBezTo>
                    <a:pt x="21" y="67"/>
                    <a:pt x="21" y="67"/>
                    <a:pt x="21" y="67"/>
                  </a:cubicBezTo>
                  <a:cubicBezTo>
                    <a:pt x="21" y="67"/>
                    <a:pt x="21" y="67"/>
                    <a:pt x="21" y="67"/>
                  </a:cubicBezTo>
                  <a:cubicBezTo>
                    <a:pt x="21" y="67"/>
                    <a:pt x="21" y="67"/>
                    <a:pt x="21" y="67"/>
                  </a:cubicBezTo>
                  <a:cubicBezTo>
                    <a:pt x="21" y="67"/>
                    <a:pt x="21" y="67"/>
                    <a:pt x="21" y="67"/>
                  </a:cubicBezTo>
                  <a:cubicBezTo>
                    <a:pt x="20" y="68"/>
                    <a:pt x="20" y="68"/>
                    <a:pt x="20" y="68"/>
                  </a:cubicBezTo>
                  <a:cubicBezTo>
                    <a:pt x="20" y="67"/>
                    <a:pt x="20" y="67"/>
                    <a:pt x="20" y="67"/>
                  </a:cubicBezTo>
                  <a:cubicBezTo>
                    <a:pt x="20" y="67"/>
                    <a:pt x="20" y="67"/>
                    <a:pt x="20" y="67"/>
                  </a:cubicBezTo>
                  <a:cubicBezTo>
                    <a:pt x="20" y="67"/>
                    <a:pt x="20" y="67"/>
                    <a:pt x="20" y="67"/>
                  </a:cubicBezTo>
                  <a:cubicBezTo>
                    <a:pt x="19" y="67"/>
                    <a:pt x="19" y="67"/>
                    <a:pt x="19" y="67"/>
                  </a:cubicBezTo>
                  <a:cubicBezTo>
                    <a:pt x="19" y="67"/>
                    <a:pt x="19" y="67"/>
                    <a:pt x="19" y="67"/>
                  </a:cubicBezTo>
                  <a:cubicBezTo>
                    <a:pt x="19" y="67"/>
                    <a:pt x="19" y="67"/>
                    <a:pt x="19" y="67"/>
                  </a:cubicBezTo>
                  <a:cubicBezTo>
                    <a:pt x="20" y="67"/>
                    <a:pt x="20" y="67"/>
                    <a:pt x="20" y="67"/>
                  </a:cubicBezTo>
                  <a:cubicBezTo>
                    <a:pt x="20" y="66"/>
                    <a:pt x="20" y="66"/>
                    <a:pt x="20" y="66"/>
                  </a:cubicBezTo>
                  <a:cubicBezTo>
                    <a:pt x="20" y="66"/>
                    <a:pt x="20" y="66"/>
                    <a:pt x="20" y="66"/>
                  </a:cubicBezTo>
                  <a:cubicBezTo>
                    <a:pt x="20" y="66"/>
                    <a:pt x="20" y="66"/>
                    <a:pt x="20" y="66"/>
                  </a:cubicBezTo>
                  <a:cubicBezTo>
                    <a:pt x="20" y="66"/>
                    <a:pt x="20" y="66"/>
                    <a:pt x="20" y="66"/>
                  </a:cubicBezTo>
                  <a:cubicBezTo>
                    <a:pt x="20" y="66"/>
                    <a:pt x="20" y="66"/>
                    <a:pt x="20" y="66"/>
                  </a:cubicBezTo>
                  <a:cubicBezTo>
                    <a:pt x="20" y="66"/>
                    <a:pt x="20" y="66"/>
                    <a:pt x="20" y="66"/>
                  </a:cubicBezTo>
                  <a:cubicBezTo>
                    <a:pt x="19" y="66"/>
                    <a:pt x="19" y="66"/>
                    <a:pt x="19" y="66"/>
                  </a:cubicBezTo>
                  <a:cubicBezTo>
                    <a:pt x="19" y="67"/>
                    <a:pt x="19" y="67"/>
                    <a:pt x="19" y="67"/>
                  </a:cubicBezTo>
                  <a:cubicBezTo>
                    <a:pt x="19" y="67"/>
                    <a:pt x="19" y="67"/>
                    <a:pt x="19" y="67"/>
                  </a:cubicBezTo>
                  <a:cubicBezTo>
                    <a:pt x="19" y="67"/>
                    <a:pt x="19" y="67"/>
                    <a:pt x="19" y="67"/>
                  </a:cubicBezTo>
                  <a:cubicBezTo>
                    <a:pt x="19" y="67"/>
                    <a:pt x="19" y="67"/>
                    <a:pt x="19" y="67"/>
                  </a:cubicBezTo>
                  <a:cubicBezTo>
                    <a:pt x="19" y="67"/>
                    <a:pt x="19" y="67"/>
                    <a:pt x="19" y="67"/>
                  </a:cubicBezTo>
                  <a:cubicBezTo>
                    <a:pt x="19" y="66"/>
                    <a:pt x="19" y="66"/>
                    <a:pt x="19" y="66"/>
                  </a:cubicBezTo>
                  <a:cubicBezTo>
                    <a:pt x="19" y="66"/>
                    <a:pt x="19" y="66"/>
                    <a:pt x="19" y="66"/>
                  </a:cubicBezTo>
                  <a:cubicBezTo>
                    <a:pt x="19" y="65"/>
                    <a:pt x="19" y="65"/>
                    <a:pt x="19" y="65"/>
                  </a:cubicBezTo>
                  <a:cubicBezTo>
                    <a:pt x="19" y="65"/>
                    <a:pt x="19" y="65"/>
                    <a:pt x="19" y="65"/>
                  </a:cubicBezTo>
                  <a:cubicBezTo>
                    <a:pt x="19" y="64"/>
                    <a:pt x="19" y="64"/>
                    <a:pt x="19" y="64"/>
                  </a:cubicBezTo>
                  <a:cubicBezTo>
                    <a:pt x="19" y="64"/>
                    <a:pt x="19" y="64"/>
                    <a:pt x="19" y="64"/>
                  </a:cubicBezTo>
                  <a:cubicBezTo>
                    <a:pt x="19" y="64"/>
                    <a:pt x="19" y="64"/>
                    <a:pt x="19" y="64"/>
                  </a:cubicBezTo>
                  <a:cubicBezTo>
                    <a:pt x="19" y="64"/>
                    <a:pt x="19" y="64"/>
                    <a:pt x="19" y="64"/>
                  </a:cubicBezTo>
                  <a:cubicBezTo>
                    <a:pt x="18" y="65"/>
                    <a:pt x="18" y="65"/>
                    <a:pt x="18" y="65"/>
                  </a:cubicBezTo>
                  <a:cubicBezTo>
                    <a:pt x="19" y="65"/>
                    <a:pt x="19" y="65"/>
                    <a:pt x="19" y="65"/>
                  </a:cubicBezTo>
                  <a:cubicBezTo>
                    <a:pt x="19" y="66"/>
                    <a:pt x="19" y="66"/>
                    <a:pt x="19" y="66"/>
                  </a:cubicBezTo>
                  <a:cubicBezTo>
                    <a:pt x="19" y="66"/>
                    <a:pt x="19" y="66"/>
                    <a:pt x="19" y="66"/>
                  </a:cubicBezTo>
                  <a:cubicBezTo>
                    <a:pt x="19" y="67"/>
                    <a:pt x="19" y="67"/>
                    <a:pt x="19" y="67"/>
                  </a:cubicBezTo>
                  <a:cubicBezTo>
                    <a:pt x="18" y="67"/>
                    <a:pt x="18" y="67"/>
                    <a:pt x="18" y="67"/>
                  </a:cubicBezTo>
                  <a:cubicBezTo>
                    <a:pt x="18" y="67"/>
                    <a:pt x="18" y="67"/>
                    <a:pt x="18" y="67"/>
                  </a:cubicBezTo>
                  <a:cubicBezTo>
                    <a:pt x="18" y="67"/>
                    <a:pt x="18" y="67"/>
                    <a:pt x="18" y="67"/>
                  </a:cubicBezTo>
                  <a:cubicBezTo>
                    <a:pt x="18" y="66"/>
                    <a:pt x="18" y="66"/>
                    <a:pt x="18" y="66"/>
                  </a:cubicBezTo>
                  <a:cubicBezTo>
                    <a:pt x="18" y="67"/>
                    <a:pt x="18" y="67"/>
                    <a:pt x="18" y="67"/>
                  </a:cubicBezTo>
                  <a:cubicBezTo>
                    <a:pt x="18" y="67"/>
                    <a:pt x="18" y="67"/>
                    <a:pt x="18" y="67"/>
                  </a:cubicBezTo>
                  <a:cubicBezTo>
                    <a:pt x="18" y="67"/>
                    <a:pt x="18" y="67"/>
                    <a:pt x="18" y="67"/>
                  </a:cubicBezTo>
                  <a:cubicBezTo>
                    <a:pt x="17" y="67"/>
                    <a:pt x="17" y="67"/>
                    <a:pt x="17" y="67"/>
                  </a:cubicBezTo>
                  <a:cubicBezTo>
                    <a:pt x="18" y="67"/>
                    <a:pt x="18" y="67"/>
                    <a:pt x="18" y="67"/>
                  </a:cubicBezTo>
                  <a:cubicBezTo>
                    <a:pt x="18" y="68"/>
                    <a:pt x="18" y="68"/>
                    <a:pt x="18" y="68"/>
                  </a:cubicBezTo>
                  <a:cubicBezTo>
                    <a:pt x="18" y="68"/>
                    <a:pt x="18" y="68"/>
                    <a:pt x="18" y="68"/>
                  </a:cubicBezTo>
                  <a:cubicBezTo>
                    <a:pt x="17" y="68"/>
                    <a:pt x="17" y="68"/>
                    <a:pt x="17" y="68"/>
                  </a:cubicBezTo>
                  <a:cubicBezTo>
                    <a:pt x="17" y="68"/>
                    <a:pt x="17" y="68"/>
                    <a:pt x="17" y="68"/>
                  </a:cubicBezTo>
                  <a:cubicBezTo>
                    <a:pt x="17" y="68"/>
                    <a:pt x="17" y="68"/>
                    <a:pt x="17" y="68"/>
                  </a:cubicBezTo>
                  <a:cubicBezTo>
                    <a:pt x="17" y="68"/>
                    <a:pt x="17" y="68"/>
                    <a:pt x="17" y="68"/>
                  </a:cubicBezTo>
                  <a:cubicBezTo>
                    <a:pt x="16" y="68"/>
                    <a:pt x="16" y="68"/>
                    <a:pt x="16" y="68"/>
                  </a:cubicBezTo>
                  <a:cubicBezTo>
                    <a:pt x="16" y="68"/>
                    <a:pt x="16" y="68"/>
                    <a:pt x="16" y="68"/>
                  </a:cubicBezTo>
                  <a:cubicBezTo>
                    <a:pt x="16" y="68"/>
                    <a:pt x="16" y="68"/>
                    <a:pt x="16" y="68"/>
                  </a:cubicBezTo>
                  <a:cubicBezTo>
                    <a:pt x="16" y="68"/>
                    <a:pt x="16" y="68"/>
                    <a:pt x="16" y="68"/>
                  </a:cubicBezTo>
                  <a:cubicBezTo>
                    <a:pt x="16" y="68"/>
                    <a:pt x="16" y="68"/>
                    <a:pt x="16" y="68"/>
                  </a:cubicBezTo>
                  <a:cubicBezTo>
                    <a:pt x="16" y="68"/>
                    <a:pt x="16" y="68"/>
                    <a:pt x="16" y="68"/>
                  </a:cubicBezTo>
                  <a:cubicBezTo>
                    <a:pt x="15" y="68"/>
                    <a:pt x="15" y="68"/>
                    <a:pt x="15" y="68"/>
                  </a:cubicBezTo>
                  <a:cubicBezTo>
                    <a:pt x="15" y="68"/>
                    <a:pt x="15" y="68"/>
                    <a:pt x="15" y="68"/>
                  </a:cubicBezTo>
                  <a:cubicBezTo>
                    <a:pt x="15" y="68"/>
                    <a:pt x="15" y="68"/>
                    <a:pt x="15" y="68"/>
                  </a:cubicBezTo>
                  <a:cubicBezTo>
                    <a:pt x="15" y="67"/>
                    <a:pt x="15" y="67"/>
                    <a:pt x="15" y="67"/>
                  </a:cubicBezTo>
                  <a:cubicBezTo>
                    <a:pt x="15" y="67"/>
                    <a:pt x="15" y="67"/>
                    <a:pt x="15" y="67"/>
                  </a:cubicBezTo>
                  <a:cubicBezTo>
                    <a:pt x="15" y="67"/>
                    <a:pt x="15" y="67"/>
                    <a:pt x="15" y="67"/>
                  </a:cubicBezTo>
                  <a:cubicBezTo>
                    <a:pt x="15" y="67"/>
                    <a:pt x="15" y="67"/>
                    <a:pt x="15" y="67"/>
                  </a:cubicBezTo>
                  <a:cubicBezTo>
                    <a:pt x="15" y="67"/>
                    <a:pt x="15" y="67"/>
                    <a:pt x="15" y="67"/>
                  </a:cubicBezTo>
                  <a:cubicBezTo>
                    <a:pt x="15" y="66"/>
                    <a:pt x="15" y="66"/>
                    <a:pt x="15" y="66"/>
                  </a:cubicBezTo>
                  <a:cubicBezTo>
                    <a:pt x="16" y="66"/>
                    <a:pt x="16" y="66"/>
                    <a:pt x="16" y="66"/>
                  </a:cubicBezTo>
                  <a:cubicBezTo>
                    <a:pt x="16" y="66"/>
                    <a:pt x="16" y="66"/>
                    <a:pt x="16" y="66"/>
                  </a:cubicBezTo>
                  <a:cubicBezTo>
                    <a:pt x="16" y="66"/>
                    <a:pt x="16" y="66"/>
                    <a:pt x="16" y="66"/>
                  </a:cubicBezTo>
                  <a:cubicBezTo>
                    <a:pt x="16" y="66"/>
                    <a:pt x="16" y="66"/>
                    <a:pt x="16" y="66"/>
                  </a:cubicBezTo>
                  <a:cubicBezTo>
                    <a:pt x="17" y="66"/>
                    <a:pt x="17" y="66"/>
                    <a:pt x="17" y="66"/>
                  </a:cubicBezTo>
                  <a:cubicBezTo>
                    <a:pt x="17" y="66"/>
                    <a:pt x="17" y="66"/>
                    <a:pt x="17" y="66"/>
                  </a:cubicBezTo>
                  <a:cubicBezTo>
                    <a:pt x="17" y="65"/>
                    <a:pt x="17" y="65"/>
                    <a:pt x="17" y="65"/>
                  </a:cubicBezTo>
                  <a:cubicBezTo>
                    <a:pt x="18" y="65"/>
                    <a:pt x="18" y="65"/>
                    <a:pt x="18" y="65"/>
                  </a:cubicBezTo>
                  <a:cubicBezTo>
                    <a:pt x="18" y="65"/>
                    <a:pt x="18" y="65"/>
                    <a:pt x="18" y="65"/>
                  </a:cubicBezTo>
                  <a:cubicBezTo>
                    <a:pt x="18" y="65"/>
                    <a:pt x="18" y="65"/>
                    <a:pt x="18" y="65"/>
                  </a:cubicBezTo>
                  <a:cubicBezTo>
                    <a:pt x="17" y="65"/>
                    <a:pt x="17" y="65"/>
                    <a:pt x="17" y="65"/>
                  </a:cubicBezTo>
                  <a:cubicBezTo>
                    <a:pt x="17" y="65"/>
                    <a:pt x="17" y="65"/>
                    <a:pt x="17" y="65"/>
                  </a:cubicBezTo>
                  <a:cubicBezTo>
                    <a:pt x="17" y="66"/>
                    <a:pt x="17" y="66"/>
                    <a:pt x="17" y="66"/>
                  </a:cubicBezTo>
                  <a:cubicBezTo>
                    <a:pt x="16" y="66"/>
                    <a:pt x="16" y="66"/>
                    <a:pt x="16" y="66"/>
                  </a:cubicBezTo>
                  <a:cubicBezTo>
                    <a:pt x="16" y="66"/>
                    <a:pt x="16" y="66"/>
                    <a:pt x="16" y="66"/>
                  </a:cubicBezTo>
                  <a:cubicBezTo>
                    <a:pt x="16" y="65"/>
                    <a:pt x="16" y="65"/>
                    <a:pt x="16" y="65"/>
                  </a:cubicBezTo>
                  <a:cubicBezTo>
                    <a:pt x="16" y="65"/>
                    <a:pt x="16" y="65"/>
                    <a:pt x="16" y="65"/>
                  </a:cubicBezTo>
                  <a:cubicBezTo>
                    <a:pt x="16" y="65"/>
                    <a:pt x="16" y="65"/>
                    <a:pt x="16" y="65"/>
                  </a:cubicBezTo>
                  <a:cubicBezTo>
                    <a:pt x="16" y="64"/>
                    <a:pt x="16" y="64"/>
                    <a:pt x="16" y="64"/>
                  </a:cubicBezTo>
                  <a:cubicBezTo>
                    <a:pt x="17" y="64"/>
                    <a:pt x="17" y="64"/>
                    <a:pt x="17" y="64"/>
                  </a:cubicBezTo>
                  <a:cubicBezTo>
                    <a:pt x="17" y="64"/>
                    <a:pt x="17" y="64"/>
                    <a:pt x="17" y="64"/>
                  </a:cubicBezTo>
                  <a:cubicBezTo>
                    <a:pt x="17" y="64"/>
                    <a:pt x="17" y="64"/>
                    <a:pt x="17" y="64"/>
                  </a:cubicBezTo>
                  <a:cubicBezTo>
                    <a:pt x="17" y="64"/>
                    <a:pt x="17" y="64"/>
                    <a:pt x="17" y="64"/>
                  </a:cubicBezTo>
                  <a:cubicBezTo>
                    <a:pt x="17" y="64"/>
                    <a:pt x="17" y="64"/>
                    <a:pt x="17" y="64"/>
                  </a:cubicBezTo>
                  <a:cubicBezTo>
                    <a:pt x="17" y="64"/>
                    <a:pt x="17" y="64"/>
                    <a:pt x="17" y="64"/>
                  </a:cubicBezTo>
                  <a:cubicBezTo>
                    <a:pt x="17" y="64"/>
                    <a:pt x="17" y="64"/>
                    <a:pt x="17" y="64"/>
                  </a:cubicBezTo>
                  <a:cubicBezTo>
                    <a:pt x="17" y="63"/>
                    <a:pt x="17" y="63"/>
                    <a:pt x="17" y="63"/>
                  </a:cubicBezTo>
                  <a:cubicBezTo>
                    <a:pt x="17" y="63"/>
                    <a:pt x="17" y="63"/>
                    <a:pt x="17" y="63"/>
                  </a:cubicBezTo>
                  <a:cubicBezTo>
                    <a:pt x="17" y="63"/>
                    <a:pt x="17" y="63"/>
                    <a:pt x="17" y="63"/>
                  </a:cubicBezTo>
                  <a:cubicBezTo>
                    <a:pt x="17" y="64"/>
                    <a:pt x="17" y="64"/>
                    <a:pt x="17" y="64"/>
                  </a:cubicBezTo>
                  <a:cubicBezTo>
                    <a:pt x="16" y="64"/>
                    <a:pt x="16" y="64"/>
                    <a:pt x="16" y="64"/>
                  </a:cubicBezTo>
                  <a:cubicBezTo>
                    <a:pt x="16" y="64"/>
                    <a:pt x="16" y="64"/>
                    <a:pt x="16" y="64"/>
                  </a:cubicBezTo>
                  <a:cubicBezTo>
                    <a:pt x="16" y="63"/>
                    <a:pt x="16" y="63"/>
                    <a:pt x="16" y="63"/>
                  </a:cubicBezTo>
                  <a:cubicBezTo>
                    <a:pt x="16" y="63"/>
                    <a:pt x="16" y="63"/>
                    <a:pt x="16" y="63"/>
                  </a:cubicBezTo>
                  <a:cubicBezTo>
                    <a:pt x="16" y="63"/>
                    <a:pt x="16" y="63"/>
                    <a:pt x="16" y="63"/>
                  </a:cubicBezTo>
                  <a:cubicBezTo>
                    <a:pt x="17" y="63"/>
                    <a:pt x="17" y="63"/>
                    <a:pt x="17" y="63"/>
                  </a:cubicBezTo>
                  <a:cubicBezTo>
                    <a:pt x="17" y="63"/>
                    <a:pt x="17" y="63"/>
                    <a:pt x="17" y="63"/>
                  </a:cubicBezTo>
                  <a:cubicBezTo>
                    <a:pt x="17" y="63"/>
                    <a:pt x="17" y="63"/>
                    <a:pt x="17" y="63"/>
                  </a:cubicBezTo>
                  <a:cubicBezTo>
                    <a:pt x="18" y="63"/>
                    <a:pt x="18" y="63"/>
                    <a:pt x="18" y="63"/>
                  </a:cubicBezTo>
                  <a:cubicBezTo>
                    <a:pt x="18" y="62"/>
                    <a:pt x="18" y="62"/>
                    <a:pt x="18" y="62"/>
                  </a:cubicBezTo>
                  <a:cubicBezTo>
                    <a:pt x="18" y="62"/>
                    <a:pt x="18" y="62"/>
                    <a:pt x="18" y="62"/>
                  </a:cubicBezTo>
                  <a:cubicBezTo>
                    <a:pt x="18" y="62"/>
                    <a:pt x="18" y="62"/>
                    <a:pt x="18" y="62"/>
                  </a:cubicBezTo>
                  <a:cubicBezTo>
                    <a:pt x="18" y="61"/>
                    <a:pt x="18" y="61"/>
                    <a:pt x="18" y="61"/>
                  </a:cubicBezTo>
                  <a:cubicBezTo>
                    <a:pt x="18" y="61"/>
                    <a:pt x="18" y="61"/>
                    <a:pt x="18" y="61"/>
                  </a:cubicBezTo>
                  <a:cubicBezTo>
                    <a:pt x="18" y="61"/>
                    <a:pt x="18" y="61"/>
                    <a:pt x="18" y="61"/>
                  </a:cubicBezTo>
                  <a:cubicBezTo>
                    <a:pt x="18" y="60"/>
                    <a:pt x="18" y="60"/>
                    <a:pt x="18" y="60"/>
                  </a:cubicBezTo>
                  <a:cubicBezTo>
                    <a:pt x="18" y="60"/>
                    <a:pt x="18" y="60"/>
                    <a:pt x="18" y="60"/>
                  </a:cubicBezTo>
                  <a:cubicBezTo>
                    <a:pt x="18" y="60"/>
                    <a:pt x="18" y="60"/>
                    <a:pt x="18" y="60"/>
                  </a:cubicBezTo>
                  <a:cubicBezTo>
                    <a:pt x="17" y="60"/>
                    <a:pt x="17" y="60"/>
                    <a:pt x="17" y="60"/>
                  </a:cubicBezTo>
                  <a:cubicBezTo>
                    <a:pt x="17" y="60"/>
                    <a:pt x="17" y="60"/>
                    <a:pt x="17" y="60"/>
                  </a:cubicBezTo>
                  <a:cubicBezTo>
                    <a:pt x="17" y="60"/>
                    <a:pt x="17" y="60"/>
                    <a:pt x="17" y="60"/>
                  </a:cubicBezTo>
                  <a:cubicBezTo>
                    <a:pt x="17" y="60"/>
                    <a:pt x="17" y="60"/>
                    <a:pt x="17" y="60"/>
                  </a:cubicBezTo>
                  <a:cubicBezTo>
                    <a:pt x="17" y="60"/>
                    <a:pt x="17" y="60"/>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8" y="59"/>
                    <a:pt x="18" y="59"/>
                  </a:cubicBezTo>
                  <a:cubicBezTo>
                    <a:pt x="18" y="59"/>
                    <a:pt x="18" y="59"/>
                    <a:pt x="18" y="59"/>
                  </a:cubicBezTo>
                  <a:cubicBezTo>
                    <a:pt x="18" y="58"/>
                    <a:pt x="18" y="58"/>
                    <a:pt x="18" y="58"/>
                  </a:cubicBezTo>
                  <a:cubicBezTo>
                    <a:pt x="17" y="58"/>
                    <a:pt x="17" y="58"/>
                    <a:pt x="17" y="58"/>
                  </a:cubicBezTo>
                  <a:cubicBezTo>
                    <a:pt x="17" y="58"/>
                    <a:pt x="17" y="58"/>
                    <a:pt x="17" y="58"/>
                  </a:cubicBezTo>
                  <a:cubicBezTo>
                    <a:pt x="17" y="58"/>
                    <a:pt x="17" y="58"/>
                    <a:pt x="17" y="58"/>
                  </a:cubicBezTo>
                  <a:cubicBezTo>
                    <a:pt x="18" y="58"/>
                    <a:pt x="18" y="58"/>
                    <a:pt x="18" y="58"/>
                  </a:cubicBezTo>
                  <a:cubicBezTo>
                    <a:pt x="18" y="58"/>
                    <a:pt x="18" y="58"/>
                    <a:pt x="18" y="58"/>
                  </a:cubicBezTo>
                  <a:cubicBezTo>
                    <a:pt x="18" y="58"/>
                    <a:pt x="18" y="58"/>
                    <a:pt x="18" y="58"/>
                  </a:cubicBezTo>
                  <a:cubicBezTo>
                    <a:pt x="17" y="57"/>
                    <a:pt x="17" y="57"/>
                    <a:pt x="17" y="57"/>
                  </a:cubicBezTo>
                  <a:cubicBezTo>
                    <a:pt x="17" y="57"/>
                    <a:pt x="17" y="57"/>
                    <a:pt x="17" y="57"/>
                  </a:cubicBezTo>
                  <a:cubicBezTo>
                    <a:pt x="17" y="57"/>
                    <a:pt x="17" y="57"/>
                    <a:pt x="17" y="57"/>
                  </a:cubicBezTo>
                  <a:cubicBezTo>
                    <a:pt x="18" y="57"/>
                    <a:pt x="18" y="57"/>
                    <a:pt x="18" y="57"/>
                  </a:cubicBezTo>
                  <a:cubicBezTo>
                    <a:pt x="18" y="57"/>
                    <a:pt x="18" y="57"/>
                    <a:pt x="18" y="57"/>
                  </a:cubicBezTo>
                  <a:cubicBezTo>
                    <a:pt x="18" y="57"/>
                    <a:pt x="18" y="57"/>
                    <a:pt x="18" y="57"/>
                  </a:cubicBezTo>
                  <a:cubicBezTo>
                    <a:pt x="18" y="56"/>
                    <a:pt x="18" y="56"/>
                    <a:pt x="18" y="56"/>
                  </a:cubicBezTo>
                  <a:cubicBezTo>
                    <a:pt x="18" y="56"/>
                    <a:pt x="18" y="56"/>
                    <a:pt x="18" y="56"/>
                  </a:cubicBezTo>
                  <a:cubicBezTo>
                    <a:pt x="18" y="56"/>
                    <a:pt x="18" y="56"/>
                    <a:pt x="18" y="56"/>
                  </a:cubicBezTo>
                  <a:cubicBezTo>
                    <a:pt x="17" y="55"/>
                    <a:pt x="17" y="55"/>
                    <a:pt x="17" y="55"/>
                  </a:cubicBezTo>
                  <a:cubicBezTo>
                    <a:pt x="17" y="55"/>
                    <a:pt x="17" y="55"/>
                    <a:pt x="17" y="55"/>
                  </a:cubicBezTo>
                  <a:cubicBezTo>
                    <a:pt x="17" y="55"/>
                    <a:pt x="17" y="55"/>
                    <a:pt x="17" y="55"/>
                  </a:cubicBezTo>
                  <a:cubicBezTo>
                    <a:pt x="18" y="55"/>
                    <a:pt x="18" y="55"/>
                    <a:pt x="18" y="55"/>
                  </a:cubicBezTo>
                  <a:cubicBezTo>
                    <a:pt x="18" y="54"/>
                    <a:pt x="18" y="54"/>
                    <a:pt x="18" y="54"/>
                  </a:cubicBezTo>
                  <a:cubicBezTo>
                    <a:pt x="17" y="54"/>
                    <a:pt x="17" y="54"/>
                    <a:pt x="17" y="54"/>
                  </a:cubicBezTo>
                  <a:cubicBezTo>
                    <a:pt x="17" y="54"/>
                    <a:pt x="17" y="54"/>
                    <a:pt x="17" y="54"/>
                  </a:cubicBezTo>
                  <a:cubicBezTo>
                    <a:pt x="17" y="55"/>
                    <a:pt x="17" y="55"/>
                    <a:pt x="17" y="55"/>
                  </a:cubicBezTo>
                  <a:cubicBezTo>
                    <a:pt x="17" y="55"/>
                    <a:pt x="17" y="55"/>
                    <a:pt x="17" y="55"/>
                  </a:cubicBezTo>
                  <a:cubicBezTo>
                    <a:pt x="17" y="55"/>
                    <a:pt x="17" y="55"/>
                    <a:pt x="17" y="55"/>
                  </a:cubicBezTo>
                  <a:cubicBezTo>
                    <a:pt x="16" y="55"/>
                    <a:pt x="16" y="55"/>
                    <a:pt x="16" y="55"/>
                  </a:cubicBezTo>
                  <a:cubicBezTo>
                    <a:pt x="16" y="55"/>
                    <a:pt x="16" y="55"/>
                    <a:pt x="16" y="55"/>
                  </a:cubicBezTo>
                  <a:cubicBezTo>
                    <a:pt x="16" y="55"/>
                    <a:pt x="16" y="55"/>
                    <a:pt x="16" y="55"/>
                  </a:cubicBezTo>
                  <a:cubicBezTo>
                    <a:pt x="17" y="54"/>
                    <a:pt x="17" y="54"/>
                    <a:pt x="17" y="54"/>
                  </a:cubicBezTo>
                  <a:cubicBezTo>
                    <a:pt x="17" y="54"/>
                    <a:pt x="17" y="54"/>
                    <a:pt x="17" y="54"/>
                  </a:cubicBezTo>
                  <a:cubicBezTo>
                    <a:pt x="17" y="54"/>
                    <a:pt x="17" y="54"/>
                    <a:pt x="17" y="54"/>
                  </a:cubicBezTo>
                  <a:cubicBezTo>
                    <a:pt x="17" y="54"/>
                    <a:pt x="17" y="54"/>
                    <a:pt x="17" y="54"/>
                  </a:cubicBezTo>
                  <a:cubicBezTo>
                    <a:pt x="17" y="53"/>
                    <a:pt x="17" y="53"/>
                    <a:pt x="17" y="53"/>
                  </a:cubicBezTo>
                  <a:cubicBezTo>
                    <a:pt x="18" y="53"/>
                    <a:pt x="18" y="53"/>
                    <a:pt x="18" y="53"/>
                  </a:cubicBezTo>
                  <a:cubicBezTo>
                    <a:pt x="18" y="53"/>
                    <a:pt x="18" y="53"/>
                    <a:pt x="18" y="53"/>
                  </a:cubicBezTo>
                  <a:cubicBezTo>
                    <a:pt x="18" y="53"/>
                    <a:pt x="18" y="53"/>
                    <a:pt x="18" y="53"/>
                  </a:cubicBezTo>
                  <a:cubicBezTo>
                    <a:pt x="18" y="53"/>
                    <a:pt x="18" y="53"/>
                    <a:pt x="18" y="53"/>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0"/>
                    <a:pt x="17" y="50"/>
                    <a:pt x="17" y="50"/>
                  </a:cubicBezTo>
                  <a:cubicBezTo>
                    <a:pt x="17" y="50"/>
                    <a:pt x="17" y="50"/>
                    <a:pt x="17" y="50"/>
                  </a:cubicBezTo>
                  <a:cubicBezTo>
                    <a:pt x="16" y="50"/>
                    <a:pt x="16" y="50"/>
                    <a:pt x="16" y="50"/>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6" y="48"/>
                    <a:pt x="16" y="48"/>
                  </a:cubicBezTo>
                  <a:cubicBezTo>
                    <a:pt x="17" y="48"/>
                    <a:pt x="17" y="48"/>
                    <a:pt x="17" y="48"/>
                  </a:cubicBezTo>
                  <a:cubicBezTo>
                    <a:pt x="17" y="48"/>
                    <a:pt x="17" y="48"/>
                    <a:pt x="17" y="48"/>
                  </a:cubicBezTo>
                  <a:cubicBezTo>
                    <a:pt x="17" y="48"/>
                    <a:pt x="17" y="48"/>
                    <a:pt x="17" y="48"/>
                  </a:cubicBezTo>
                  <a:cubicBezTo>
                    <a:pt x="16" y="48"/>
                    <a:pt x="16" y="48"/>
                    <a:pt x="16" y="48"/>
                  </a:cubicBezTo>
                  <a:cubicBezTo>
                    <a:pt x="16" y="48"/>
                    <a:pt x="16" y="48"/>
                    <a:pt x="16" y="48"/>
                  </a:cubicBezTo>
                  <a:cubicBezTo>
                    <a:pt x="16" y="48"/>
                    <a:pt x="16" y="48"/>
                    <a:pt x="16" y="48"/>
                  </a:cubicBezTo>
                  <a:cubicBezTo>
                    <a:pt x="17" y="47"/>
                    <a:pt x="17" y="47"/>
                    <a:pt x="17" y="47"/>
                  </a:cubicBezTo>
                  <a:cubicBezTo>
                    <a:pt x="17" y="47"/>
                    <a:pt x="17" y="47"/>
                    <a:pt x="17" y="47"/>
                  </a:cubicBezTo>
                  <a:cubicBezTo>
                    <a:pt x="17" y="47"/>
                    <a:pt x="17" y="47"/>
                    <a:pt x="17" y="47"/>
                  </a:cubicBezTo>
                  <a:cubicBezTo>
                    <a:pt x="17" y="47"/>
                    <a:pt x="17" y="47"/>
                    <a:pt x="17" y="47"/>
                  </a:cubicBezTo>
                  <a:cubicBezTo>
                    <a:pt x="17" y="46"/>
                    <a:pt x="17" y="46"/>
                    <a:pt x="17" y="46"/>
                  </a:cubicBezTo>
                  <a:cubicBezTo>
                    <a:pt x="17" y="46"/>
                    <a:pt x="17" y="46"/>
                    <a:pt x="17" y="46"/>
                  </a:cubicBezTo>
                  <a:cubicBezTo>
                    <a:pt x="17" y="46"/>
                    <a:pt x="17" y="46"/>
                    <a:pt x="17" y="46"/>
                  </a:cubicBezTo>
                  <a:cubicBezTo>
                    <a:pt x="16" y="46"/>
                    <a:pt x="16" y="46"/>
                    <a:pt x="16" y="46"/>
                  </a:cubicBezTo>
                  <a:cubicBezTo>
                    <a:pt x="16" y="45"/>
                    <a:pt x="16" y="45"/>
                    <a:pt x="16" y="45"/>
                  </a:cubicBezTo>
                  <a:cubicBezTo>
                    <a:pt x="16" y="45"/>
                    <a:pt x="16" y="45"/>
                    <a:pt x="16"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3" y="43"/>
                    <a:pt x="13" y="43"/>
                    <a:pt x="13" y="43"/>
                  </a:cubicBezTo>
                  <a:cubicBezTo>
                    <a:pt x="13" y="43"/>
                    <a:pt x="13" y="43"/>
                    <a:pt x="13" y="43"/>
                  </a:cubicBezTo>
                  <a:cubicBezTo>
                    <a:pt x="13" y="43"/>
                    <a:pt x="13" y="43"/>
                    <a:pt x="13" y="43"/>
                  </a:cubicBezTo>
                  <a:cubicBezTo>
                    <a:pt x="13" y="43"/>
                    <a:pt x="13" y="43"/>
                    <a:pt x="13" y="43"/>
                  </a:cubicBezTo>
                  <a:cubicBezTo>
                    <a:pt x="12" y="43"/>
                    <a:pt x="12" y="43"/>
                    <a:pt x="12" y="43"/>
                  </a:cubicBezTo>
                  <a:cubicBezTo>
                    <a:pt x="12" y="43"/>
                    <a:pt x="12" y="43"/>
                    <a:pt x="12" y="43"/>
                  </a:cubicBezTo>
                  <a:cubicBezTo>
                    <a:pt x="11" y="42"/>
                    <a:pt x="11" y="42"/>
                    <a:pt x="11" y="42"/>
                  </a:cubicBezTo>
                  <a:cubicBezTo>
                    <a:pt x="11" y="42"/>
                    <a:pt x="11" y="42"/>
                    <a:pt x="11" y="42"/>
                  </a:cubicBezTo>
                  <a:cubicBezTo>
                    <a:pt x="11" y="42"/>
                    <a:pt x="11" y="42"/>
                    <a:pt x="11" y="42"/>
                  </a:cubicBezTo>
                  <a:cubicBezTo>
                    <a:pt x="10" y="42"/>
                    <a:pt x="10" y="42"/>
                    <a:pt x="10" y="42"/>
                  </a:cubicBezTo>
                  <a:cubicBezTo>
                    <a:pt x="10" y="42"/>
                    <a:pt x="10" y="42"/>
                    <a:pt x="10" y="42"/>
                  </a:cubicBezTo>
                  <a:cubicBezTo>
                    <a:pt x="10" y="43"/>
                    <a:pt x="10" y="43"/>
                    <a:pt x="10" y="43"/>
                  </a:cubicBezTo>
                  <a:cubicBezTo>
                    <a:pt x="9" y="43"/>
                    <a:pt x="9" y="43"/>
                    <a:pt x="9" y="43"/>
                  </a:cubicBezTo>
                  <a:cubicBezTo>
                    <a:pt x="9" y="43"/>
                    <a:pt x="9" y="43"/>
                    <a:pt x="9" y="43"/>
                  </a:cubicBezTo>
                  <a:cubicBezTo>
                    <a:pt x="9" y="43"/>
                    <a:pt x="9" y="43"/>
                    <a:pt x="9" y="43"/>
                  </a:cubicBezTo>
                  <a:cubicBezTo>
                    <a:pt x="9" y="43"/>
                    <a:pt x="9" y="43"/>
                    <a:pt x="9" y="43"/>
                  </a:cubicBezTo>
                  <a:cubicBezTo>
                    <a:pt x="9" y="42"/>
                    <a:pt x="9" y="42"/>
                    <a:pt x="9" y="42"/>
                  </a:cubicBezTo>
                  <a:cubicBezTo>
                    <a:pt x="9" y="42"/>
                    <a:pt x="9" y="42"/>
                    <a:pt x="9" y="42"/>
                  </a:cubicBezTo>
                  <a:cubicBezTo>
                    <a:pt x="9" y="42"/>
                    <a:pt x="9" y="42"/>
                    <a:pt x="9" y="42"/>
                  </a:cubicBezTo>
                  <a:cubicBezTo>
                    <a:pt x="8" y="42"/>
                    <a:pt x="8" y="42"/>
                    <a:pt x="8" y="42"/>
                  </a:cubicBezTo>
                  <a:cubicBezTo>
                    <a:pt x="8" y="43"/>
                    <a:pt x="8" y="43"/>
                    <a:pt x="8" y="43"/>
                  </a:cubicBezTo>
                  <a:cubicBezTo>
                    <a:pt x="8" y="43"/>
                    <a:pt x="8" y="43"/>
                    <a:pt x="8" y="43"/>
                  </a:cubicBezTo>
                  <a:cubicBezTo>
                    <a:pt x="8" y="43"/>
                    <a:pt x="8" y="43"/>
                    <a:pt x="8" y="43"/>
                  </a:cubicBezTo>
                  <a:cubicBezTo>
                    <a:pt x="8" y="42"/>
                    <a:pt x="8" y="42"/>
                    <a:pt x="8" y="42"/>
                  </a:cubicBezTo>
                  <a:cubicBezTo>
                    <a:pt x="7" y="42"/>
                    <a:pt x="7" y="42"/>
                    <a:pt x="7" y="42"/>
                  </a:cubicBezTo>
                  <a:cubicBezTo>
                    <a:pt x="7" y="42"/>
                    <a:pt x="7" y="42"/>
                    <a:pt x="7" y="42"/>
                  </a:cubicBezTo>
                  <a:cubicBezTo>
                    <a:pt x="7" y="43"/>
                    <a:pt x="7" y="43"/>
                    <a:pt x="7" y="43"/>
                  </a:cubicBezTo>
                  <a:cubicBezTo>
                    <a:pt x="7" y="43"/>
                    <a:pt x="7" y="43"/>
                    <a:pt x="7" y="43"/>
                  </a:cubicBezTo>
                  <a:cubicBezTo>
                    <a:pt x="7" y="43"/>
                    <a:pt x="7" y="43"/>
                    <a:pt x="7" y="43"/>
                  </a:cubicBezTo>
                  <a:cubicBezTo>
                    <a:pt x="7" y="43"/>
                    <a:pt x="7" y="43"/>
                    <a:pt x="7" y="43"/>
                  </a:cubicBezTo>
                  <a:cubicBezTo>
                    <a:pt x="7" y="42"/>
                    <a:pt x="7" y="42"/>
                    <a:pt x="7" y="42"/>
                  </a:cubicBezTo>
                  <a:cubicBezTo>
                    <a:pt x="7" y="42"/>
                    <a:pt x="7" y="42"/>
                    <a:pt x="7" y="42"/>
                  </a:cubicBezTo>
                  <a:cubicBezTo>
                    <a:pt x="7" y="42"/>
                    <a:pt x="7" y="42"/>
                    <a:pt x="7" y="42"/>
                  </a:cubicBezTo>
                  <a:cubicBezTo>
                    <a:pt x="7" y="42"/>
                    <a:pt x="7" y="42"/>
                    <a:pt x="7" y="42"/>
                  </a:cubicBezTo>
                  <a:cubicBezTo>
                    <a:pt x="7" y="42"/>
                    <a:pt x="7" y="42"/>
                    <a:pt x="7" y="42"/>
                  </a:cubicBezTo>
                  <a:cubicBezTo>
                    <a:pt x="6" y="42"/>
                    <a:pt x="6" y="42"/>
                    <a:pt x="6" y="42"/>
                  </a:cubicBezTo>
                  <a:cubicBezTo>
                    <a:pt x="6" y="42"/>
                    <a:pt x="6" y="42"/>
                    <a:pt x="6" y="42"/>
                  </a:cubicBezTo>
                  <a:cubicBezTo>
                    <a:pt x="6" y="42"/>
                    <a:pt x="6" y="42"/>
                    <a:pt x="6" y="42"/>
                  </a:cubicBezTo>
                  <a:cubicBezTo>
                    <a:pt x="6" y="42"/>
                    <a:pt x="6" y="42"/>
                    <a:pt x="6" y="42"/>
                  </a:cubicBezTo>
                  <a:cubicBezTo>
                    <a:pt x="6" y="42"/>
                    <a:pt x="6" y="42"/>
                    <a:pt x="6"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1"/>
                    <a:pt x="5" y="41"/>
                    <a:pt x="5" y="41"/>
                  </a:cubicBezTo>
                  <a:cubicBezTo>
                    <a:pt x="5" y="42"/>
                    <a:pt x="5" y="42"/>
                    <a:pt x="5" y="42"/>
                  </a:cubicBezTo>
                  <a:cubicBezTo>
                    <a:pt x="5" y="42"/>
                    <a:pt x="5" y="42"/>
                    <a:pt x="5" y="42"/>
                  </a:cubicBezTo>
                  <a:cubicBezTo>
                    <a:pt x="5" y="42"/>
                    <a:pt x="5" y="42"/>
                    <a:pt x="5" y="42"/>
                  </a:cubicBezTo>
                  <a:cubicBezTo>
                    <a:pt x="5" y="43"/>
                    <a:pt x="5" y="43"/>
                    <a:pt x="5" y="43"/>
                  </a:cubicBezTo>
                  <a:cubicBezTo>
                    <a:pt x="5" y="43"/>
                    <a:pt x="5" y="43"/>
                    <a:pt x="5" y="43"/>
                  </a:cubicBezTo>
                  <a:cubicBezTo>
                    <a:pt x="5" y="43"/>
                    <a:pt x="5" y="43"/>
                    <a:pt x="5" y="43"/>
                  </a:cubicBezTo>
                  <a:cubicBezTo>
                    <a:pt x="5" y="43"/>
                    <a:pt x="5" y="43"/>
                    <a:pt x="5" y="43"/>
                  </a:cubicBezTo>
                  <a:cubicBezTo>
                    <a:pt x="4" y="43"/>
                    <a:pt x="4" y="43"/>
                    <a:pt x="4" y="43"/>
                  </a:cubicBezTo>
                  <a:cubicBezTo>
                    <a:pt x="4" y="42"/>
                    <a:pt x="4" y="42"/>
                    <a:pt x="4" y="42"/>
                  </a:cubicBezTo>
                  <a:cubicBezTo>
                    <a:pt x="3" y="42"/>
                    <a:pt x="3" y="42"/>
                    <a:pt x="3" y="42"/>
                  </a:cubicBezTo>
                  <a:cubicBezTo>
                    <a:pt x="3" y="42"/>
                    <a:pt x="3" y="42"/>
                    <a:pt x="3" y="42"/>
                  </a:cubicBezTo>
                  <a:cubicBezTo>
                    <a:pt x="3" y="42"/>
                    <a:pt x="3" y="42"/>
                    <a:pt x="3" y="42"/>
                  </a:cubicBezTo>
                  <a:cubicBezTo>
                    <a:pt x="3" y="42"/>
                    <a:pt x="3" y="42"/>
                    <a:pt x="3" y="42"/>
                  </a:cubicBezTo>
                  <a:cubicBezTo>
                    <a:pt x="3" y="41"/>
                    <a:pt x="3" y="41"/>
                    <a:pt x="3" y="41"/>
                  </a:cubicBezTo>
                  <a:cubicBezTo>
                    <a:pt x="2" y="41"/>
                    <a:pt x="2" y="41"/>
                    <a:pt x="2" y="41"/>
                  </a:cubicBezTo>
                  <a:cubicBezTo>
                    <a:pt x="2" y="41"/>
                    <a:pt x="2" y="41"/>
                    <a:pt x="2" y="41"/>
                  </a:cubicBezTo>
                  <a:cubicBezTo>
                    <a:pt x="2" y="40"/>
                    <a:pt x="2" y="40"/>
                    <a:pt x="2" y="40"/>
                  </a:cubicBezTo>
                  <a:cubicBezTo>
                    <a:pt x="2" y="40"/>
                    <a:pt x="2" y="40"/>
                    <a:pt x="2" y="40"/>
                  </a:cubicBezTo>
                  <a:cubicBezTo>
                    <a:pt x="2" y="40"/>
                    <a:pt x="2" y="40"/>
                    <a:pt x="2" y="40"/>
                  </a:cubicBezTo>
                  <a:cubicBezTo>
                    <a:pt x="2" y="39"/>
                    <a:pt x="2" y="39"/>
                    <a:pt x="2" y="39"/>
                  </a:cubicBezTo>
                  <a:cubicBezTo>
                    <a:pt x="2" y="39"/>
                    <a:pt x="2" y="39"/>
                    <a:pt x="2" y="39"/>
                  </a:cubicBezTo>
                  <a:cubicBezTo>
                    <a:pt x="3" y="39"/>
                    <a:pt x="3" y="39"/>
                    <a:pt x="3" y="39"/>
                  </a:cubicBezTo>
                  <a:cubicBezTo>
                    <a:pt x="3" y="39"/>
                    <a:pt x="3" y="39"/>
                    <a:pt x="3" y="39"/>
                  </a:cubicBezTo>
                  <a:cubicBezTo>
                    <a:pt x="4" y="39"/>
                    <a:pt x="4" y="39"/>
                    <a:pt x="4" y="39"/>
                  </a:cubicBezTo>
                  <a:cubicBezTo>
                    <a:pt x="4" y="39"/>
                    <a:pt x="4" y="39"/>
                    <a:pt x="4" y="39"/>
                  </a:cubicBezTo>
                  <a:cubicBezTo>
                    <a:pt x="4" y="39"/>
                    <a:pt x="4" y="39"/>
                    <a:pt x="4" y="39"/>
                  </a:cubicBezTo>
                  <a:cubicBezTo>
                    <a:pt x="4" y="39"/>
                    <a:pt x="4" y="39"/>
                    <a:pt x="4" y="39"/>
                  </a:cubicBezTo>
                  <a:cubicBezTo>
                    <a:pt x="4" y="38"/>
                    <a:pt x="4" y="38"/>
                    <a:pt x="4" y="38"/>
                  </a:cubicBezTo>
                  <a:cubicBezTo>
                    <a:pt x="4" y="39"/>
                    <a:pt x="4" y="39"/>
                    <a:pt x="4" y="39"/>
                  </a:cubicBezTo>
                  <a:cubicBezTo>
                    <a:pt x="3" y="38"/>
                    <a:pt x="3" y="38"/>
                    <a:pt x="3" y="38"/>
                  </a:cubicBezTo>
                  <a:cubicBezTo>
                    <a:pt x="3" y="38"/>
                    <a:pt x="3" y="38"/>
                    <a:pt x="3" y="38"/>
                  </a:cubicBezTo>
                  <a:cubicBezTo>
                    <a:pt x="3" y="38"/>
                    <a:pt x="3" y="38"/>
                    <a:pt x="3" y="38"/>
                  </a:cubicBezTo>
                  <a:cubicBezTo>
                    <a:pt x="2" y="38"/>
                    <a:pt x="2" y="38"/>
                    <a:pt x="2" y="38"/>
                  </a:cubicBezTo>
                  <a:cubicBezTo>
                    <a:pt x="2" y="37"/>
                    <a:pt x="2" y="37"/>
                    <a:pt x="2" y="37"/>
                  </a:cubicBezTo>
                  <a:cubicBezTo>
                    <a:pt x="2" y="37"/>
                    <a:pt x="2" y="37"/>
                    <a:pt x="2" y="37"/>
                  </a:cubicBezTo>
                  <a:cubicBezTo>
                    <a:pt x="3" y="37"/>
                    <a:pt x="3" y="37"/>
                    <a:pt x="3" y="37"/>
                  </a:cubicBezTo>
                  <a:cubicBezTo>
                    <a:pt x="3" y="36"/>
                    <a:pt x="3" y="36"/>
                    <a:pt x="3" y="36"/>
                  </a:cubicBezTo>
                  <a:cubicBezTo>
                    <a:pt x="3" y="36"/>
                    <a:pt x="3" y="36"/>
                    <a:pt x="3" y="36"/>
                  </a:cubicBezTo>
                  <a:cubicBezTo>
                    <a:pt x="3" y="36"/>
                    <a:pt x="3" y="36"/>
                    <a:pt x="3" y="36"/>
                  </a:cubicBezTo>
                  <a:cubicBezTo>
                    <a:pt x="2" y="36"/>
                    <a:pt x="2" y="36"/>
                    <a:pt x="2" y="36"/>
                  </a:cubicBezTo>
                  <a:cubicBezTo>
                    <a:pt x="2" y="37"/>
                    <a:pt x="2" y="37"/>
                    <a:pt x="2" y="37"/>
                  </a:cubicBezTo>
                  <a:cubicBezTo>
                    <a:pt x="2" y="37"/>
                    <a:pt x="2" y="37"/>
                    <a:pt x="2" y="37"/>
                  </a:cubicBezTo>
                  <a:cubicBezTo>
                    <a:pt x="2" y="37"/>
                    <a:pt x="2" y="37"/>
                    <a:pt x="2" y="37"/>
                  </a:cubicBezTo>
                  <a:cubicBezTo>
                    <a:pt x="2" y="37"/>
                    <a:pt x="2" y="37"/>
                    <a:pt x="2" y="37"/>
                  </a:cubicBezTo>
                  <a:cubicBezTo>
                    <a:pt x="1" y="37"/>
                    <a:pt x="1" y="37"/>
                    <a:pt x="1" y="37"/>
                  </a:cubicBezTo>
                  <a:cubicBezTo>
                    <a:pt x="1" y="37"/>
                    <a:pt x="1" y="37"/>
                    <a:pt x="1" y="37"/>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5"/>
                    <a:pt x="1" y="35"/>
                    <a:pt x="1" y="35"/>
                  </a:cubicBezTo>
                  <a:cubicBezTo>
                    <a:pt x="1" y="35"/>
                    <a:pt x="1" y="35"/>
                    <a:pt x="1" y="35"/>
                  </a:cubicBezTo>
                  <a:cubicBezTo>
                    <a:pt x="1" y="35"/>
                    <a:pt x="1" y="35"/>
                    <a:pt x="1" y="35"/>
                  </a:cubicBezTo>
                  <a:cubicBezTo>
                    <a:pt x="2" y="35"/>
                    <a:pt x="2" y="35"/>
                    <a:pt x="2" y="35"/>
                  </a:cubicBezTo>
                  <a:cubicBezTo>
                    <a:pt x="2" y="35"/>
                    <a:pt x="2" y="35"/>
                    <a:pt x="2" y="35"/>
                  </a:cubicBezTo>
                  <a:cubicBezTo>
                    <a:pt x="2" y="35"/>
                    <a:pt x="2" y="35"/>
                    <a:pt x="2" y="35"/>
                  </a:cubicBezTo>
                  <a:cubicBezTo>
                    <a:pt x="3" y="35"/>
                    <a:pt x="3" y="35"/>
                    <a:pt x="3" y="35"/>
                  </a:cubicBezTo>
                  <a:cubicBezTo>
                    <a:pt x="3" y="35"/>
                    <a:pt x="3" y="35"/>
                    <a:pt x="3" y="35"/>
                  </a:cubicBezTo>
                  <a:cubicBezTo>
                    <a:pt x="4" y="35"/>
                    <a:pt x="4" y="35"/>
                    <a:pt x="4" y="35"/>
                  </a:cubicBezTo>
                  <a:cubicBezTo>
                    <a:pt x="4" y="35"/>
                    <a:pt x="4" y="35"/>
                    <a:pt x="4" y="35"/>
                  </a:cubicBezTo>
                  <a:cubicBezTo>
                    <a:pt x="5" y="35"/>
                    <a:pt x="5" y="35"/>
                    <a:pt x="5" y="35"/>
                  </a:cubicBezTo>
                  <a:cubicBezTo>
                    <a:pt x="6" y="36"/>
                    <a:pt x="6" y="36"/>
                    <a:pt x="6" y="36"/>
                  </a:cubicBezTo>
                  <a:cubicBezTo>
                    <a:pt x="6" y="36"/>
                    <a:pt x="6" y="36"/>
                    <a:pt x="6" y="36"/>
                  </a:cubicBezTo>
                  <a:cubicBezTo>
                    <a:pt x="7" y="36"/>
                    <a:pt x="7" y="36"/>
                    <a:pt x="7" y="36"/>
                  </a:cubicBezTo>
                  <a:cubicBezTo>
                    <a:pt x="7" y="36"/>
                    <a:pt x="7" y="36"/>
                    <a:pt x="7" y="36"/>
                  </a:cubicBezTo>
                  <a:cubicBezTo>
                    <a:pt x="7" y="36"/>
                    <a:pt x="7" y="36"/>
                    <a:pt x="7" y="36"/>
                  </a:cubicBezTo>
                  <a:cubicBezTo>
                    <a:pt x="8" y="36"/>
                    <a:pt x="8" y="36"/>
                    <a:pt x="8" y="36"/>
                  </a:cubicBezTo>
                  <a:cubicBezTo>
                    <a:pt x="7" y="36"/>
                    <a:pt x="7" y="36"/>
                    <a:pt x="7" y="36"/>
                  </a:cubicBezTo>
                  <a:cubicBezTo>
                    <a:pt x="7" y="36"/>
                    <a:pt x="7" y="36"/>
                    <a:pt x="7" y="36"/>
                  </a:cubicBezTo>
                  <a:cubicBezTo>
                    <a:pt x="6" y="36"/>
                    <a:pt x="6" y="36"/>
                    <a:pt x="6" y="36"/>
                  </a:cubicBezTo>
                  <a:cubicBezTo>
                    <a:pt x="6" y="35"/>
                    <a:pt x="6" y="35"/>
                    <a:pt x="6" y="35"/>
                  </a:cubicBezTo>
                  <a:cubicBezTo>
                    <a:pt x="5" y="35"/>
                    <a:pt x="5" y="35"/>
                    <a:pt x="5" y="35"/>
                  </a:cubicBezTo>
                  <a:cubicBezTo>
                    <a:pt x="5" y="35"/>
                    <a:pt x="5" y="35"/>
                    <a:pt x="5" y="35"/>
                  </a:cubicBezTo>
                  <a:cubicBezTo>
                    <a:pt x="5" y="35"/>
                    <a:pt x="5" y="35"/>
                    <a:pt x="5" y="35"/>
                  </a:cubicBezTo>
                  <a:cubicBezTo>
                    <a:pt x="5" y="35"/>
                    <a:pt x="5" y="35"/>
                    <a:pt x="5" y="35"/>
                  </a:cubicBezTo>
                  <a:cubicBezTo>
                    <a:pt x="5" y="34"/>
                    <a:pt x="5" y="34"/>
                    <a:pt x="5" y="34"/>
                  </a:cubicBezTo>
                  <a:cubicBezTo>
                    <a:pt x="6" y="34"/>
                    <a:pt x="6" y="34"/>
                    <a:pt x="6" y="34"/>
                  </a:cubicBezTo>
                  <a:cubicBezTo>
                    <a:pt x="7" y="34"/>
                    <a:pt x="7" y="34"/>
                    <a:pt x="7" y="34"/>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9" y="34"/>
                    <a:pt x="9" y="34"/>
                    <a:pt x="9" y="34"/>
                  </a:cubicBezTo>
                  <a:cubicBezTo>
                    <a:pt x="9" y="34"/>
                    <a:pt x="9" y="34"/>
                    <a:pt x="9" y="34"/>
                  </a:cubicBezTo>
                  <a:cubicBezTo>
                    <a:pt x="9" y="34"/>
                    <a:pt x="9" y="34"/>
                    <a:pt x="9" y="34"/>
                  </a:cubicBezTo>
                  <a:cubicBezTo>
                    <a:pt x="9" y="34"/>
                    <a:pt x="9" y="34"/>
                    <a:pt x="9" y="34"/>
                  </a:cubicBezTo>
                  <a:cubicBezTo>
                    <a:pt x="8" y="34"/>
                    <a:pt x="8" y="34"/>
                    <a:pt x="8" y="34"/>
                  </a:cubicBezTo>
                  <a:cubicBezTo>
                    <a:pt x="8" y="34"/>
                    <a:pt x="8" y="34"/>
                    <a:pt x="8" y="34"/>
                  </a:cubicBezTo>
                  <a:cubicBezTo>
                    <a:pt x="8" y="33"/>
                    <a:pt x="8" y="33"/>
                    <a:pt x="8" y="33"/>
                  </a:cubicBezTo>
                  <a:cubicBezTo>
                    <a:pt x="8" y="33"/>
                    <a:pt x="8" y="33"/>
                    <a:pt x="8" y="33"/>
                  </a:cubicBezTo>
                  <a:cubicBezTo>
                    <a:pt x="8" y="33"/>
                    <a:pt x="8" y="33"/>
                    <a:pt x="8" y="33"/>
                  </a:cubicBezTo>
                  <a:cubicBezTo>
                    <a:pt x="7" y="34"/>
                    <a:pt x="7" y="34"/>
                    <a:pt x="7" y="34"/>
                  </a:cubicBezTo>
                  <a:cubicBezTo>
                    <a:pt x="7" y="34"/>
                    <a:pt x="7" y="34"/>
                    <a:pt x="7" y="34"/>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5" y="33"/>
                    <a:pt x="5" y="33"/>
                    <a:pt x="5" y="33"/>
                  </a:cubicBezTo>
                  <a:cubicBezTo>
                    <a:pt x="5" y="33"/>
                    <a:pt x="5" y="33"/>
                    <a:pt x="5" y="33"/>
                  </a:cubicBezTo>
                  <a:cubicBezTo>
                    <a:pt x="5" y="33"/>
                    <a:pt x="5" y="33"/>
                    <a:pt x="5" y="33"/>
                  </a:cubicBezTo>
                  <a:cubicBezTo>
                    <a:pt x="5" y="33"/>
                    <a:pt x="5" y="33"/>
                    <a:pt x="5" y="33"/>
                  </a:cubicBezTo>
                  <a:cubicBezTo>
                    <a:pt x="5" y="34"/>
                    <a:pt x="5" y="34"/>
                    <a:pt x="5" y="34"/>
                  </a:cubicBezTo>
                  <a:cubicBezTo>
                    <a:pt x="5" y="34"/>
                    <a:pt x="5" y="34"/>
                    <a:pt x="5" y="34"/>
                  </a:cubicBezTo>
                  <a:cubicBezTo>
                    <a:pt x="5" y="34"/>
                    <a:pt x="5" y="34"/>
                    <a:pt x="5" y="34"/>
                  </a:cubicBezTo>
                  <a:cubicBezTo>
                    <a:pt x="4" y="34"/>
                    <a:pt x="4" y="34"/>
                    <a:pt x="4" y="34"/>
                  </a:cubicBezTo>
                  <a:cubicBezTo>
                    <a:pt x="4" y="33"/>
                    <a:pt x="4" y="33"/>
                    <a:pt x="4" y="33"/>
                  </a:cubicBezTo>
                  <a:cubicBezTo>
                    <a:pt x="4" y="33"/>
                    <a:pt x="4" y="33"/>
                    <a:pt x="4" y="33"/>
                  </a:cubicBezTo>
                  <a:cubicBezTo>
                    <a:pt x="4" y="33"/>
                    <a:pt x="4" y="33"/>
                    <a:pt x="4" y="33"/>
                  </a:cubicBezTo>
                  <a:cubicBezTo>
                    <a:pt x="5" y="32"/>
                    <a:pt x="5" y="32"/>
                    <a:pt x="5" y="32"/>
                  </a:cubicBezTo>
                  <a:cubicBezTo>
                    <a:pt x="5" y="32"/>
                    <a:pt x="5" y="32"/>
                    <a:pt x="5" y="32"/>
                  </a:cubicBezTo>
                  <a:cubicBezTo>
                    <a:pt x="5" y="32"/>
                    <a:pt x="5" y="32"/>
                    <a:pt x="5" y="32"/>
                  </a:cubicBezTo>
                  <a:cubicBezTo>
                    <a:pt x="4" y="32"/>
                    <a:pt x="4" y="32"/>
                    <a:pt x="4" y="32"/>
                  </a:cubicBezTo>
                  <a:cubicBezTo>
                    <a:pt x="4" y="32"/>
                    <a:pt x="4" y="32"/>
                    <a:pt x="4" y="32"/>
                  </a:cubicBezTo>
                  <a:cubicBezTo>
                    <a:pt x="3" y="32"/>
                    <a:pt x="3" y="32"/>
                    <a:pt x="3" y="32"/>
                  </a:cubicBezTo>
                  <a:cubicBezTo>
                    <a:pt x="3" y="32"/>
                    <a:pt x="3" y="32"/>
                    <a:pt x="3" y="32"/>
                  </a:cubicBezTo>
                  <a:cubicBezTo>
                    <a:pt x="3" y="32"/>
                    <a:pt x="3" y="32"/>
                    <a:pt x="3" y="32"/>
                  </a:cubicBezTo>
                  <a:cubicBezTo>
                    <a:pt x="4" y="32"/>
                    <a:pt x="4" y="32"/>
                    <a:pt x="4" y="32"/>
                  </a:cubicBezTo>
                  <a:cubicBezTo>
                    <a:pt x="4" y="32"/>
                    <a:pt x="4" y="32"/>
                    <a:pt x="4" y="32"/>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3" y="31"/>
                    <a:pt x="3" y="31"/>
                    <a:pt x="3" y="31"/>
                  </a:cubicBezTo>
                  <a:cubicBezTo>
                    <a:pt x="3" y="31"/>
                    <a:pt x="3" y="31"/>
                    <a:pt x="3" y="31"/>
                  </a:cubicBezTo>
                  <a:cubicBezTo>
                    <a:pt x="3" y="31"/>
                    <a:pt x="3" y="31"/>
                    <a:pt x="3" y="31"/>
                  </a:cubicBezTo>
                  <a:cubicBezTo>
                    <a:pt x="2" y="31"/>
                    <a:pt x="2" y="31"/>
                    <a:pt x="2" y="31"/>
                  </a:cubicBezTo>
                  <a:cubicBezTo>
                    <a:pt x="3" y="31"/>
                    <a:pt x="3" y="31"/>
                    <a:pt x="3" y="31"/>
                  </a:cubicBezTo>
                  <a:cubicBezTo>
                    <a:pt x="3" y="31"/>
                    <a:pt x="3" y="31"/>
                    <a:pt x="3" y="31"/>
                  </a:cubicBezTo>
                  <a:cubicBezTo>
                    <a:pt x="3" y="31"/>
                    <a:pt x="3" y="31"/>
                    <a:pt x="3" y="31"/>
                  </a:cubicBezTo>
                  <a:cubicBezTo>
                    <a:pt x="3" y="30"/>
                    <a:pt x="3" y="30"/>
                    <a:pt x="3" y="30"/>
                  </a:cubicBezTo>
                  <a:cubicBezTo>
                    <a:pt x="3" y="30"/>
                    <a:pt x="3" y="30"/>
                    <a:pt x="3" y="30"/>
                  </a:cubicBezTo>
                  <a:cubicBezTo>
                    <a:pt x="2" y="30"/>
                    <a:pt x="2" y="30"/>
                    <a:pt x="2" y="30"/>
                  </a:cubicBezTo>
                  <a:cubicBezTo>
                    <a:pt x="2" y="30"/>
                    <a:pt x="2" y="30"/>
                    <a:pt x="2" y="30"/>
                  </a:cubicBezTo>
                  <a:cubicBezTo>
                    <a:pt x="2" y="29"/>
                    <a:pt x="2" y="29"/>
                    <a:pt x="2" y="29"/>
                  </a:cubicBezTo>
                  <a:cubicBezTo>
                    <a:pt x="2" y="29"/>
                    <a:pt x="2" y="29"/>
                    <a:pt x="2" y="29"/>
                  </a:cubicBezTo>
                  <a:cubicBezTo>
                    <a:pt x="1" y="29"/>
                    <a:pt x="1" y="29"/>
                    <a:pt x="1" y="29"/>
                  </a:cubicBezTo>
                  <a:cubicBezTo>
                    <a:pt x="1" y="29"/>
                    <a:pt x="1" y="29"/>
                    <a:pt x="1" y="29"/>
                  </a:cubicBezTo>
                  <a:cubicBezTo>
                    <a:pt x="1" y="29"/>
                    <a:pt x="1" y="29"/>
                    <a:pt x="1" y="29"/>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7"/>
                    <a:pt x="2" y="27"/>
                    <a:pt x="2" y="27"/>
                  </a:cubicBezTo>
                  <a:cubicBezTo>
                    <a:pt x="2" y="27"/>
                    <a:pt x="2" y="27"/>
                    <a:pt x="2" y="27"/>
                  </a:cubicBezTo>
                  <a:cubicBezTo>
                    <a:pt x="2" y="27"/>
                    <a:pt x="2" y="27"/>
                    <a:pt x="2" y="27"/>
                  </a:cubicBezTo>
                  <a:cubicBezTo>
                    <a:pt x="3" y="27"/>
                    <a:pt x="3" y="27"/>
                    <a:pt x="3" y="27"/>
                  </a:cubicBezTo>
                  <a:cubicBezTo>
                    <a:pt x="3" y="27"/>
                    <a:pt x="3" y="27"/>
                    <a:pt x="3" y="27"/>
                  </a:cubicBezTo>
                  <a:cubicBezTo>
                    <a:pt x="3" y="27"/>
                    <a:pt x="3" y="27"/>
                    <a:pt x="3" y="27"/>
                  </a:cubicBezTo>
                  <a:cubicBezTo>
                    <a:pt x="3" y="26"/>
                    <a:pt x="3" y="26"/>
                    <a:pt x="3" y="26"/>
                  </a:cubicBezTo>
                  <a:cubicBezTo>
                    <a:pt x="3" y="26"/>
                    <a:pt x="3" y="26"/>
                    <a:pt x="3" y="26"/>
                  </a:cubicBezTo>
                  <a:cubicBezTo>
                    <a:pt x="4" y="26"/>
                    <a:pt x="4" y="26"/>
                    <a:pt x="4" y="26"/>
                  </a:cubicBezTo>
                  <a:cubicBezTo>
                    <a:pt x="4" y="26"/>
                    <a:pt x="4" y="26"/>
                    <a:pt x="4" y="26"/>
                  </a:cubicBezTo>
                  <a:cubicBezTo>
                    <a:pt x="4" y="26"/>
                    <a:pt x="4" y="26"/>
                    <a:pt x="4" y="26"/>
                  </a:cubicBezTo>
                  <a:cubicBezTo>
                    <a:pt x="4" y="26"/>
                    <a:pt x="4" y="26"/>
                    <a:pt x="4" y="26"/>
                  </a:cubicBezTo>
                  <a:cubicBezTo>
                    <a:pt x="5" y="26"/>
                    <a:pt x="5" y="26"/>
                    <a:pt x="5" y="26"/>
                  </a:cubicBezTo>
                  <a:cubicBezTo>
                    <a:pt x="5" y="26"/>
                    <a:pt x="5" y="26"/>
                    <a:pt x="5" y="26"/>
                  </a:cubicBezTo>
                  <a:cubicBezTo>
                    <a:pt x="5" y="26"/>
                    <a:pt x="5" y="26"/>
                    <a:pt x="5" y="26"/>
                  </a:cubicBezTo>
                  <a:cubicBezTo>
                    <a:pt x="5" y="26"/>
                    <a:pt x="5" y="26"/>
                    <a:pt x="5" y="26"/>
                  </a:cubicBezTo>
                  <a:cubicBezTo>
                    <a:pt x="5" y="26"/>
                    <a:pt x="5" y="26"/>
                    <a:pt x="5" y="26"/>
                  </a:cubicBezTo>
                  <a:cubicBezTo>
                    <a:pt x="5" y="26"/>
                    <a:pt x="5" y="26"/>
                    <a:pt x="5"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7" y="26"/>
                    <a:pt x="7" y="26"/>
                    <a:pt x="7" y="26"/>
                  </a:cubicBezTo>
                  <a:cubicBezTo>
                    <a:pt x="8" y="25"/>
                    <a:pt x="8" y="25"/>
                    <a:pt x="8" y="25"/>
                  </a:cubicBezTo>
                  <a:cubicBezTo>
                    <a:pt x="9" y="25"/>
                    <a:pt x="9" y="25"/>
                    <a:pt x="9" y="25"/>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10" y="25"/>
                    <a:pt x="10" y="25"/>
                    <a:pt x="10" y="25"/>
                  </a:cubicBezTo>
                  <a:cubicBezTo>
                    <a:pt x="10" y="25"/>
                    <a:pt x="10" y="25"/>
                    <a:pt x="10" y="25"/>
                  </a:cubicBezTo>
                  <a:cubicBezTo>
                    <a:pt x="11" y="25"/>
                    <a:pt x="11" y="25"/>
                    <a:pt x="11" y="25"/>
                  </a:cubicBezTo>
                  <a:cubicBezTo>
                    <a:pt x="11" y="25"/>
                    <a:pt x="11" y="25"/>
                    <a:pt x="11" y="25"/>
                  </a:cubicBezTo>
                  <a:cubicBezTo>
                    <a:pt x="11" y="25"/>
                    <a:pt x="11" y="25"/>
                    <a:pt x="11" y="25"/>
                  </a:cubicBezTo>
                  <a:cubicBezTo>
                    <a:pt x="12" y="25"/>
                    <a:pt x="12" y="25"/>
                    <a:pt x="12" y="25"/>
                  </a:cubicBezTo>
                  <a:cubicBezTo>
                    <a:pt x="12" y="25"/>
                    <a:pt x="12" y="25"/>
                    <a:pt x="12" y="25"/>
                  </a:cubicBezTo>
                  <a:cubicBezTo>
                    <a:pt x="12" y="25"/>
                    <a:pt x="12" y="25"/>
                    <a:pt x="12" y="25"/>
                  </a:cubicBezTo>
                  <a:cubicBezTo>
                    <a:pt x="13" y="25"/>
                    <a:pt x="13" y="25"/>
                    <a:pt x="13" y="25"/>
                  </a:cubicBezTo>
                  <a:cubicBezTo>
                    <a:pt x="13" y="25"/>
                    <a:pt x="13" y="25"/>
                    <a:pt x="13" y="25"/>
                  </a:cubicBezTo>
                  <a:cubicBezTo>
                    <a:pt x="13" y="25"/>
                    <a:pt x="13" y="25"/>
                    <a:pt x="13" y="25"/>
                  </a:cubicBezTo>
                  <a:cubicBezTo>
                    <a:pt x="14" y="25"/>
                    <a:pt x="14" y="25"/>
                    <a:pt x="14" y="25"/>
                  </a:cubicBezTo>
                  <a:cubicBezTo>
                    <a:pt x="14" y="25"/>
                    <a:pt x="14" y="25"/>
                    <a:pt x="14" y="25"/>
                  </a:cubicBezTo>
                  <a:cubicBezTo>
                    <a:pt x="14" y="25"/>
                    <a:pt x="14" y="25"/>
                    <a:pt x="14" y="25"/>
                  </a:cubicBezTo>
                  <a:cubicBezTo>
                    <a:pt x="14" y="25"/>
                    <a:pt x="14" y="25"/>
                    <a:pt x="14" y="25"/>
                  </a:cubicBezTo>
                  <a:cubicBezTo>
                    <a:pt x="15" y="24"/>
                    <a:pt x="15" y="24"/>
                    <a:pt x="15" y="24"/>
                  </a:cubicBezTo>
                  <a:cubicBezTo>
                    <a:pt x="15" y="24"/>
                    <a:pt x="15" y="24"/>
                    <a:pt x="15" y="24"/>
                  </a:cubicBezTo>
                  <a:cubicBezTo>
                    <a:pt x="15" y="24"/>
                    <a:pt x="15" y="24"/>
                    <a:pt x="15" y="24"/>
                  </a:cubicBezTo>
                  <a:cubicBezTo>
                    <a:pt x="16" y="23"/>
                    <a:pt x="16" y="23"/>
                    <a:pt x="16" y="23"/>
                  </a:cubicBezTo>
                  <a:cubicBezTo>
                    <a:pt x="16" y="23"/>
                    <a:pt x="16" y="23"/>
                    <a:pt x="16" y="23"/>
                  </a:cubicBezTo>
                  <a:cubicBezTo>
                    <a:pt x="16" y="23"/>
                    <a:pt x="16" y="23"/>
                    <a:pt x="16" y="23"/>
                  </a:cubicBezTo>
                  <a:cubicBezTo>
                    <a:pt x="16" y="22"/>
                    <a:pt x="16" y="22"/>
                    <a:pt x="16" y="22"/>
                  </a:cubicBezTo>
                  <a:cubicBezTo>
                    <a:pt x="16" y="22"/>
                    <a:pt x="16" y="22"/>
                    <a:pt x="16" y="22"/>
                  </a:cubicBezTo>
                  <a:cubicBezTo>
                    <a:pt x="16" y="22"/>
                    <a:pt x="16" y="22"/>
                    <a:pt x="16" y="22"/>
                  </a:cubicBezTo>
                  <a:cubicBezTo>
                    <a:pt x="16" y="21"/>
                    <a:pt x="16" y="21"/>
                    <a:pt x="16" y="21"/>
                  </a:cubicBezTo>
                  <a:cubicBezTo>
                    <a:pt x="17" y="21"/>
                    <a:pt x="17" y="21"/>
                    <a:pt x="17" y="21"/>
                  </a:cubicBezTo>
                  <a:cubicBezTo>
                    <a:pt x="17" y="21"/>
                    <a:pt x="17" y="21"/>
                    <a:pt x="17" y="21"/>
                  </a:cubicBezTo>
                  <a:cubicBezTo>
                    <a:pt x="18" y="21"/>
                    <a:pt x="18" y="21"/>
                    <a:pt x="18" y="21"/>
                  </a:cubicBezTo>
                  <a:cubicBezTo>
                    <a:pt x="18" y="21"/>
                    <a:pt x="18" y="21"/>
                    <a:pt x="18" y="21"/>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7" y="20"/>
                    <a:pt x="17" y="20"/>
                    <a:pt x="17" y="20"/>
                  </a:cubicBezTo>
                  <a:cubicBezTo>
                    <a:pt x="18" y="20"/>
                    <a:pt x="18" y="20"/>
                    <a:pt x="18" y="20"/>
                  </a:cubicBezTo>
                  <a:cubicBezTo>
                    <a:pt x="18" y="20"/>
                    <a:pt x="18" y="20"/>
                    <a:pt x="18" y="20"/>
                  </a:cubicBezTo>
                  <a:cubicBezTo>
                    <a:pt x="19" y="20"/>
                    <a:pt x="19" y="20"/>
                    <a:pt x="19" y="20"/>
                  </a:cubicBezTo>
                  <a:cubicBezTo>
                    <a:pt x="19" y="19"/>
                    <a:pt x="19" y="19"/>
                    <a:pt x="19" y="19"/>
                  </a:cubicBezTo>
                  <a:cubicBezTo>
                    <a:pt x="19" y="19"/>
                    <a:pt x="19" y="19"/>
                    <a:pt x="19" y="19"/>
                  </a:cubicBezTo>
                  <a:cubicBezTo>
                    <a:pt x="19" y="19"/>
                    <a:pt x="19" y="19"/>
                    <a:pt x="19" y="19"/>
                  </a:cubicBezTo>
                  <a:cubicBezTo>
                    <a:pt x="19" y="19"/>
                    <a:pt x="19" y="19"/>
                    <a:pt x="19" y="19"/>
                  </a:cubicBezTo>
                  <a:cubicBezTo>
                    <a:pt x="18" y="19"/>
                    <a:pt x="18" y="19"/>
                    <a:pt x="18" y="19"/>
                  </a:cubicBezTo>
                  <a:cubicBezTo>
                    <a:pt x="18" y="20"/>
                    <a:pt x="18" y="20"/>
                    <a:pt x="18" y="20"/>
                  </a:cubicBezTo>
                  <a:cubicBezTo>
                    <a:pt x="18" y="20"/>
                    <a:pt x="18" y="20"/>
                    <a:pt x="18" y="20"/>
                  </a:cubicBezTo>
                  <a:cubicBezTo>
                    <a:pt x="17" y="20"/>
                    <a:pt x="17" y="20"/>
                    <a:pt x="17" y="20"/>
                  </a:cubicBezTo>
                  <a:cubicBezTo>
                    <a:pt x="17" y="20"/>
                    <a:pt x="17" y="20"/>
                    <a:pt x="17" y="20"/>
                  </a:cubicBezTo>
                  <a:cubicBezTo>
                    <a:pt x="17" y="20"/>
                    <a:pt x="17" y="20"/>
                    <a:pt x="17" y="20"/>
                  </a:cubicBezTo>
                  <a:cubicBezTo>
                    <a:pt x="17" y="20"/>
                    <a:pt x="17" y="20"/>
                    <a:pt x="17" y="20"/>
                  </a:cubicBezTo>
                  <a:cubicBezTo>
                    <a:pt x="16" y="20"/>
                    <a:pt x="16" y="20"/>
                    <a:pt x="16" y="20"/>
                  </a:cubicBezTo>
                  <a:cubicBezTo>
                    <a:pt x="16" y="20"/>
                    <a:pt x="16" y="20"/>
                    <a:pt x="16" y="20"/>
                  </a:cubicBezTo>
                  <a:cubicBezTo>
                    <a:pt x="16" y="19"/>
                    <a:pt x="16" y="19"/>
                    <a:pt x="16" y="19"/>
                  </a:cubicBezTo>
                  <a:cubicBezTo>
                    <a:pt x="15" y="19"/>
                    <a:pt x="15" y="19"/>
                    <a:pt x="15" y="19"/>
                  </a:cubicBezTo>
                  <a:cubicBezTo>
                    <a:pt x="15" y="20"/>
                    <a:pt x="15" y="20"/>
                    <a:pt x="15" y="20"/>
                  </a:cubicBezTo>
                  <a:cubicBezTo>
                    <a:pt x="15" y="20"/>
                    <a:pt x="15" y="20"/>
                    <a:pt x="15" y="20"/>
                  </a:cubicBezTo>
                  <a:cubicBezTo>
                    <a:pt x="15" y="19"/>
                    <a:pt x="15" y="19"/>
                    <a:pt x="15" y="19"/>
                  </a:cubicBezTo>
                  <a:cubicBezTo>
                    <a:pt x="15" y="19"/>
                    <a:pt x="15" y="19"/>
                    <a:pt x="15"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8"/>
                    <a:pt x="14" y="18"/>
                  </a:cubicBezTo>
                  <a:cubicBezTo>
                    <a:pt x="15" y="18"/>
                    <a:pt x="15" y="18"/>
                    <a:pt x="15" y="18"/>
                  </a:cubicBezTo>
                  <a:cubicBezTo>
                    <a:pt x="15" y="18"/>
                    <a:pt x="15" y="18"/>
                    <a:pt x="15" y="18"/>
                  </a:cubicBezTo>
                  <a:cubicBezTo>
                    <a:pt x="15" y="18"/>
                    <a:pt x="15" y="18"/>
                    <a:pt x="15" y="18"/>
                  </a:cubicBezTo>
                  <a:cubicBezTo>
                    <a:pt x="15" y="18"/>
                    <a:pt x="15" y="18"/>
                    <a:pt x="15" y="18"/>
                  </a:cubicBezTo>
                  <a:cubicBezTo>
                    <a:pt x="15" y="17"/>
                    <a:pt x="15" y="17"/>
                    <a:pt x="15" y="17"/>
                  </a:cubicBezTo>
                  <a:cubicBezTo>
                    <a:pt x="15" y="17"/>
                    <a:pt x="15" y="17"/>
                    <a:pt x="15" y="17"/>
                  </a:cubicBezTo>
                  <a:cubicBezTo>
                    <a:pt x="15" y="17"/>
                    <a:pt x="15" y="17"/>
                    <a:pt x="15" y="17"/>
                  </a:cubicBezTo>
                  <a:cubicBezTo>
                    <a:pt x="15" y="17"/>
                    <a:pt x="15" y="17"/>
                    <a:pt x="15" y="17"/>
                  </a:cubicBezTo>
                  <a:cubicBezTo>
                    <a:pt x="16" y="17"/>
                    <a:pt x="16" y="17"/>
                    <a:pt x="16" y="17"/>
                  </a:cubicBezTo>
                  <a:cubicBezTo>
                    <a:pt x="16" y="17"/>
                    <a:pt x="16" y="17"/>
                    <a:pt x="16" y="17"/>
                  </a:cubicBezTo>
                  <a:cubicBezTo>
                    <a:pt x="16" y="16"/>
                    <a:pt x="16" y="16"/>
                    <a:pt x="16" y="16"/>
                  </a:cubicBezTo>
                  <a:cubicBezTo>
                    <a:pt x="16" y="16"/>
                    <a:pt x="16" y="16"/>
                    <a:pt x="16" y="16"/>
                  </a:cubicBezTo>
                  <a:cubicBezTo>
                    <a:pt x="17" y="16"/>
                    <a:pt x="17" y="16"/>
                    <a:pt x="17" y="16"/>
                  </a:cubicBezTo>
                  <a:cubicBezTo>
                    <a:pt x="17" y="16"/>
                    <a:pt x="17" y="16"/>
                    <a:pt x="17" y="16"/>
                  </a:cubicBezTo>
                  <a:cubicBezTo>
                    <a:pt x="17" y="16"/>
                    <a:pt x="17" y="16"/>
                    <a:pt x="17" y="16"/>
                  </a:cubicBezTo>
                  <a:cubicBezTo>
                    <a:pt x="18" y="16"/>
                    <a:pt x="18" y="16"/>
                    <a:pt x="18" y="16"/>
                  </a:cubicBezTo>
                  <a:cubicBezTo>
                    <a:pt x="18" y="16"/>
                    <a:pt x="18" y="16"/>
                    <a:pt x="18" y="16"/>
                  </a:cubicBezTo>
                  <a:cubicBezTo>
                    <a:pt x="18" y="15"/>
                    <a:pt x="18" y="15"/>
                    <a:pt x="18" y="15"/>
                  </a:cubicBezTo>
                  <a:cubicBezTo>
                    <a:pt x="18" y="15"/>
                    <a:pt x="18" y="15"/>
                    <a:pt x="18" y="15"/>
                  </a:cubicBezTo>
                  <a:cubicBezTo>
                    <a:pt x="18" y="15"/>
                    <a:pt x="18" y="15"/>
                    <a:pt x="18" y="15"/>
                  </a:cubicBezTo>
                  <a:cubicBezTo>
                    <a:pt x="18" y="15"/>
                    <a:pt x="18" y="15"/>
                    <a:pt x="18" y="15"/>
                  </a:cubicBezTo>
                  <a:cubicBezTo>
                    <a:pt x="19" y="15"/>
                    <a:pt x="19" y="15"/>
                    <a:pt x="19" y="15"/>
                  </a:cubicBezTo>
                  <a:cubicBezTo>
                    <a:pt x="19" y="15"/>
                    <a:pt x="19" y="15"/>
                    <a:pt x="19" y="15"/>
                  </a:cubicBezTo>
                  <a:cubicBezTo>
                    <a:pt x="19" y="15"/>
                    <a:pt x="19" y="15"/>
                    <a:pt x="19" y="15"/>
                  </a:cubicBezTo>
                  <a:cubicBezTo>
                    <a:pt x="19" y="15"/>
                    <a:pt x="19" y="15"/>
                    <a:pt x="19" y="15"/>
                  </a:cubicBezTo>
                  <a:cubicBezTo>
                    <a:pt x="19" y="14"/>
                    <a:pt x="19" y="14"/>
                    <a:pt x="19" y="14"/>
                  </a:cubicBezTo>
                  <a:cubicBezTo>
                    <a:pt x="19" y="14"/>
                    <a:pt x="19" y="14"/>
                    <a:pt x="19" y="14"/>
                  </a:cubicBezTo>
                  <a:cubicBezTo>
                    <a:pt x="20" y="14"/>
                    <a:pt x="20" y="14"/>
                    <a:pt x="20" y="14"/>
                  </a:cubicBezTo>
                  <a:cubicBezTo>
                    <a:pt x="20" y="14"/>
                    <a:pt x="20" y="14"/>
                    <a:pt x="20" y="14"/>
                  </a:cubicBezTo>
                  <a:cubicBezTo>
                    <a:pt x="20" y="13"/>
                    <a:pt x="20" y="13"/>
                    <a:pt x="20" y="13"/>
                  </a:cubicBezTo>
                  <a:cubicBezTo>
                    <a:pt x="21" y="13"/>
                    <a:pt x="21" y="13"/>
                    <a:pt x="21" y="13"/>
                  </a:cubicBezTo>
                  <a:cubicBezTo>
                    <a:pt x="21" y="13"/>
                    <a:pt x="21" y="13"/>
                    <a:pt x="21" y="13"/>
                  </a:cubicBezTo>
                  <a:cubicBezTo>
                    <a:pt x="21" y="13"/>
                    <a:pt x="21" y="13"/>
                    <a:pt x="21" y="13"/>
                  </a:cubicBezTo>
                  <a:cubicBezTo>
                    <a:pt x="21" y="14"/>
                    <a:pt x="21" y="14"/>
                    <a:pt x="21" y="14"/>
                  </a:cubicBezTo>
                  <a:cubicBezTo>
                    <a:pt x="21" y="14"/>
                    <a:pt x="21" y="14"/>
                    <a:pt x="21" y="14"/>
                  </a:cubicBezTo>
                  <a:cubicBezTo>
                    <a:pt x="21" y="15"/>
                    <a:pt x="21" y="15"/>
                    <a:pt x="21" y="15"/>
                  </a:cubicBezTo>
                  <a:cubicBezTo>
                    <a:pt x="21" y="15"/>
                    <a:pt x="21" y="15"/>
                    <a:pt x="21" y="15"/>
                  </a:cubicBezTo>
                  <a:cubicBezTo>
                    <a:pt x="21" y="16"/>
                    <a:pt x="21" y="16"/>
                    <a:pt x="21" y="16"/>
                  </a:cubicBezTo>
                  <a:cubicBezTo>
                    <a:pt x="21" y="16"/>
                    <a:pt x="21" y="16"/>
                    <a:pt x="21" y="16"/>
                  </a:cubicBezTo>
                  <a:cubicBezTo>
                    <a:pt x="21" y="16"/>
                    <a:pt x="21" y="16"/>
                    <a:pt x="21" y="16"/>
                  </a:cubicBezTo>
                  <a:cubicBezTo>
                    <a:pt x="21" y="15"/>
                    <a:pt x="21" y="15"/>
                    <a:pt x="21" y="15"/>
                  </a:cubicBezTo>
                  <a:cubicBezTo>
                    <a:pt x="21" y="15"/>
                    <a:pt x="21" y="15"/>
                    <a:pt x="21" y="15"/>
                  </a:cubicBezTo>
                  <a:cubicBezTo>
                    <a:pt x="21" y="14"/>
                    <a:pt x="21" y="14"/>
                    <a:pt x="21" y="14"/>
                  </a:cubicBezTo>
                  <a:cubicBezTo>
                    <a:pt x="21" y="14"/>
                    <a:pt x="21" y="14"/>
                    <a:pt x="21" y="14"/>
                  </a:cubicBezTo>
                  <a:cubicBezTo>
                    <a:pt x="21" y="13"/>
                    <a:pt x="21" y="13"/>
                    <a:pt x="21"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3" y="13"/>
                    <a:pt x="23" y="13"/>
                    <a:pt x="23" y="13"/>
                  </a:cubicBezTo>
                  <a:cubicBezTo>
                    <a:pt x="23" y="13"/>
                    <a:pt x="23" y="13"/>
                    <a:pt x="23" y="13"/>
                  </a:cubicBezTo>
                  <a:cubicBezTo>
                    <a:pt x="23" y="14"/>
                    <a:pt x="23" y="14"/>
                    <a:pt x="23" y="14"/>
                  </a:cubicBezTo>
                  <a:cubicBezTo>
                    <a:pt x="23" y="14"/>
                    <a:pt x="23" y="14"/>
                    <a:pt x="23" y="14"/>
                  </a:cubicBezTo>
                  <a:cubicBezTo>
                    <a:pt x="23" y="14"/>
                    <a:pt x="23" y="14"/>
                    <a:pt x="23"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3"/>
                    <a:pt x="24" y="13"/>
                    <a:pt x="24" y="13"/>
                  </a:cubicBezTo>
                  <a:cubicBezTo>
                    <a:pt x="24" y="13"/>
                    <a:pt x="24" y="13"/>
                    <a:pt x="24" y="13"/>
                  </a:cubicBezTo>
                  <a:cubicBezTo>
                    <a:pt x="25" y="13"/>
                    <a:pt x="25" y="13"/>
                    <a:pt x="25" y="13"/>
                  </a:cubicBezTo>
                  <a:cubicBezTo>
                    <a:pt x="25" y="13"/>
                    <a:pt x="25" y="13"/>
                    <a:pt x="25" y="13"/>
                  </a:cubicBezTo>
                  <a:cubicBezTo>
                    <a:pt x="25" y="13"/>
                    <a:pt x="25" y="13"/>
                    <a:pt x="25" y="13"/>
                  </a:cubicBezTo>
                  <a:cubicBezTo>
                    <a:pt x="26" y="12"/>
                    <a:pt x="26" y="12"/>
                    <a:pt x="26" y="12"/>
                  </a:cubicBezTo>
                  <a:cubicBezTo>
                    <a:pt x="26" y="12"/>
                    <a:pt x="26" y="12"/>
                    <a:pt x="26" y="12"/>
                  </a:cubicBezTo>
                  <a:cubicBezTo>
                    <a:pt x="26" y="11"/>
                    <a:pt x="26" y="11"/>
                    <a:pt x="26" y="11"/>
                  </a:cubicBezTo>
                  <a:cubicBezTo>
                    <a:pt x="26" y="11"/>
                    <a:pt x="26" y="11"/>
                    <a:pt x="26" y="11"/>
                  </a:cubicBezTo>
                  <a:cubicBezTo>
                    <a:pt x="25" y="11"/>
                    <a:pt x="25" y="11"/>
                    <a:pt x="25" y="11"/>
                  </a:cubicBezTo>
                  <a:cubicBezTo>
                    <a:pt x="25" y="11"/>
                    <a:pt x="25" y="11"/>
                    <a:pt x="25" y="11"/>
                  </a:cubicBezTo>
                  <a:cubicBezTo>
                    <a:pt x="25" y="11"/>
                    <a:pt x="25" y="11"/>
                    <a:pt x="25" y="11"/>
                  </a:cubicBezTo>
                  <a:cubicBezTo>
                    <a:pt x="26" y="11"/>
                    <a:pt x="26" y="11"/>
                    <a:pt x="26" y="11"/>
                  </a:cubicBezTo>
                  <a:cubicBezTo>
                    <a:pt x="26" y="10"/>
                    <a:pt x="26" y="10"/>
                    <a:pt x="26" y="10"/>
                  </a:cubicBezTo>
                  <a:cubicBezTo>
                    <a:pt x="26" y="10"/>
                    <a:pt x="26" y="10"/>
                    <a:pt x="26" y="10"/>
                  </a:cubicBezTo>
                  <a:cubicBezTo>
                    <a:pt x="26" y="9"/>
                    <a:pt x="26" y="9"/>
                    <a:pt x="26" y="9"/>
                  </a:cubicBezTo>
                  <a:cubicBezTo>
                    <a:pt x="26" y="9"/>
                    <a:pt x="26" y="9"/>
                    <a:pt x="26" y="9"/>
                  </a:cubicBezTo>
                  <a:cubicBezTo>
                    <a:pt x="27" y="9"/>
                    <a:pt x="27" y="9"/>
                    <a:pt x="27" y="9"/>
                  </a:cubicBezTo>
                  <a:cubicBezTo>
                    <a:pt x="27" y="9"/>
                    <a:pt x="27" y="9"/>
                    <a:pt x="27" y="9"/>
                  </a:cubicBezTo>
                  <a:cubicBezTo>
                    <a:pt x="28" y="9"/>
                    <a:pt x="28" y="9"/>
                    <a:pt x="28" y="9"/>
                  </a:cubicBezTo>
                  <a:cubicBezTo>
                    <a:pt x="28" y="9"/>
                    <a:pt x="28" y="9"/>
                    <a:pt x="28" y="9"/>
                  </a:cubicBezTo>
                  <a:cubicBezTo>
                    <a:pt x="28" y="9"/>
                    <a:pt x="28" y="9"/>
                    <a:pt x="28" y="9"/>
                  </a:cubicBezTo>
                  <a:cubicBezTo>
                    <a:pt x="28" y="9"/>
                    <a:pt x="28" y="9"/>
                    <a:pt x="28" y="9"/>
                  </a:cubicBezTo>
                  <a:cubicBezTo>
                    <a:pt x="28" y="10"/>
                    <a:pt x="28" y="10"/>
                    <a:pt x="28" y="10"/>
                  </a:cubicBezTo>
                  <a:cubicBezTo>
                    <a:pt x="28" y="10"/>
                    <a:pt x="28" y="10"/>
                    <a:pt x="28" y="10"/>
                  </a:cubicBezTo>
                  <a:cubicBezTo>
                    <a:pt x="28" y="11"/>
                    <a:pt x="28" y="11"/>
                    <a:pt x="28" y="11"/>
                  </a:cubicBezTo>
                  <a:cubicBezTo>
                    <a:pt x="28" y="12"/>
                    <a:pt x="28" y="12"/>
                    <a:pt x="28" y="12"/>
                  </a:cubicBezTo>
                  <a:cubicBezTo>
                    <a:pt x="28" y="12"/>
                    <a:pt x="28" y="12"/>
                    <a:pt x="28" y="12"/>
                  </a:cubicBezTo>
                  <a:cubicBezTo>
                    <a:pt x="29" y="12"/>
                    <a:pt x="29" y="12"/>
                    <a:pt x="29" y="12"/>
                  </a:cubicBezTo>
                  <a:cubicBezTo>
                    <a:pt x="29" y="13"/>
                    <a:pt x="29" y="13"/>
                    <a:pt x="29" y="13"/>
                  </a:cubicBezTo>
                  <a:cubicBezTo>
                    <a:pt x="29" y="13"/>
                    <a:pt x="29" y="13"/>
                    <a:pt x="29" y="13"/>
                  </a:cubicBezTo>
                  <a:cubicBezTo>
                    <a:pt x="29" y="13"/>
                    <a:pt x="29" y="13"/>
                    <a:pt x="29" y="13"/>
                  </a:cubicBezTo>
                  <a:cubicBezTo>
                    <a:pt x="29" y="12"/>
                    <a:pt x="29" y="12"/>
                    <a:pt x="29" y="12"/>
                  </a:cubicBezTo>
                  <a:cubicBezTo>
                    <a:pt x="29" y="12"/>
                    <a:pt x="29" y="12"/>
                    <a:pt x="29" y="12"/>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29" y="9"/>
                  </a:cubicBezTo>
                  <a:cubicBezTo>
                    <a:pt x="29" y="9"/>
                    <a:pt x="29" y="9"/>
                    <a:pt x="29" y="9"/>
                  </a:cubicBezTo>
                  <a:cubicBezTo>
                    <a:pt x="29" y="9"/>
                    <a:pt x="29" y="9"/>
                    <a:pt x="29" y="9"/>
                  </a:cubicBezTo>
                  <a:cubicBezTo>
                    <a:pt x="29" y="8"/>
                    <a:pt x="29" y="8"/>
                    <a:pt x="29" y="8"/>
                  </a:cubicBezTo>
                  <a:cubicBezTo>
                    <a:pt x="29" y="8"/>
                    <a:pt x="29" y="8"/>
                    <a:pt x="29" y="8"/>
                  </a:cubicBezTo>
                  <a:cubicBezTo>
                    <a:pt x="29" y="8"/>
                    <a:pt x="29" y="8"/>
                    <a:pt x="29" y="8"/>
                  </a:cubicBezTo>
                  <a:cubicBezTo>
                    <a:pt x="29" y="8"/>
                    <a:pt x="29" y="8"/>
                    <a:pt x="29" y="8"/>
                  </a:cubicBezTo>
                  <a:cubicBezTo>
                    <a:pt x="30" y="8"/>
                    <a:pt x="30" y="8"/>
                    <a:pt x="30" y="8"/>
                  </a:cubicBezTo>
                  <a:cubicBezTo>
                    <a:pt x="30" y="8"/>
                    <a:pt x="30" y="8"/>
                    <a:pt x="30" y="8"/>
                  </a:cubicBezTo>
                  <a:cubicBezTo>
                    <a:pt x="30" y="8"/>
                    <a:pt x="30" y="8"/>
                    <a:pt x="30" y="8"/>
                  </a:cubicBezTo>
                  <a:cubicBezTo>
                    <a:pt x="31" y="8"/>
                    <a:pt x="31" y="8"/>
                    <a:pt x="31" y="8"/>
                  </a:cubicBezTo>
                  <a:cubicBezTo>
                    <a:pt x="32" y="8"/>
                    <a:pt x="32" y="8"/>
                    <a:pt x="32" y="8"/>
                  </a:cubicBezTo>
                  <a:cubicBezTo>
                    <a:pt x="32" y="8"/>
                    <a:pt x="32" y="8"/>
                    <a:pt x="32" y="8"/>
                  </a:cubicBezTo>
                  <a:cubicBezTo>
                    <a:pt x="33" y="7"/>
                    <a:pt x="33" y="7"/>
                    <a:pt x="33" y="7"/>
                  </a:cubicBezTo>
                  <a:cubicBezTo>
                    <a:pt x="33" y="8"/>
                    <a:pt x="33" y="8"/>
                    <a:pt x="33" y="8"/>
                  </a:cubicBezTo>
                  <a:cubicBezTo>
                    <a:pt x="34" y="8"/>
                    <a:pt x="34" y="8"/>
                    <a:pt x="34" y="8"/>
                  </a:cubicBezTo>
                  <a:cubicBezTo>
                    <a:pt x="34" y="8"/>
                    <a:pt x="34" y="8"/>
                    <a:pt x="34" y="8"/>
                  </a:cubicBezTo>
                  <a:cubicBezTo>
                    <a:pt x="34" y="9"/>
                    <a:pt x="34" y="9"/>
                    <a:pt x="34" y="9"/>
                  </a:cubicBezTo>
                  <a:cubicBezTo>
                    <a:pt x="34" y="9"/>
                    <a:pt x="34" y="9"/>
                    <a:pt x="34" y="9"/>
                  </a:cubicBezTo>
                  <a:cubicBezTo>
                    <a:pt x="34" y="8"/>
                    <a:pt x="34" y="8"/>
                    <a:pt x="34" y="8"/>
                  </a:cubicBezTo>
                  <a:cubicBezTo>
                    <a:pt x="34" y="8"/>
                    <a:pt x="34" y="8"/>
                    <a:pt x="34" y="8"/>
                  </a:cubicBezTo>
                  <a:cubicBezTo>
                    <a:pt x="34" y="8"/>
                    <a:pt x="34" y="8"/>
                    <a:pt x="34" y="8"/>
                  </a:cubicBezTo>
                  <a:cubicBezTo>
                    <a:pt x="34" y="7"/>
                    <a:pt x="34" y="7"/>
                    <a:pt x="34" y="7"/>
                  </a:cubicBezTo>
                  <a:cubicBezTo>
                    <a:pt x="35" y="7"/>
                    <a:pt x="35" y="7"/>
                    <a:pt x="35" y="7"/>
                  </a:cubicBezTo>
                  <a:cubicBezTo>
                    <a:pt x="35" y="8"/>
                    <a:pt x="35" y="8"/>
                    <a:pt x="35" y="8"/>
                  </a:cubicBezTo>
                  <a:cubicBezTo>
                    <a:pt x="35" y="8"/>
                    <a:pt x="35" y="8"/>
                    <a:pt x="35" y="8"/>
                  </a:cubicBezTo>
                  <a:cubicBezTo>
                    <a:pt x="35" y="8"/>
                    <a:pt x="35" y="8"/>
                    <a:pt x="35" y="8"/>
                  </a:cubicBezTo>
                  <a:cubicBezTo>
                    <a:pt x="35" y="8"/>
                    <a:pt x="35" y="8"/>
                    <a:pt x="35" y="8"/>
                  </a:cubicBezTo>
                  <a:cubicBezTo>
                    <a:pt x="35" y="7"/>
                    <a:pt x="35" y="7"/>
                    <a:pt x="35" y="7"/>
                  </a:cubicBezTo>
                  <a:cubicBezTo>
                    <a:pt x="35" y="7"/>
                    <a:pt x="35" y="7"/>
                    <a:pt x="35" y="7"/>
                  </a:cubicBezTo>
                  <a:cubicBezTo>
                    <a:pt x="35" y="7"/>
                    <a:pt x="35" y="7"/>
                    <a:pt x="35" y="7"/>
                  </a:cubicBezTo>
                  <a:cubicBezTo>
                    <a:pt x="35" y="7"/>
                    <a:pt x="35" y="7"/>
                    <a:pt x="35" y="7"/>
                  </a:cubicBezTo>
                  <a:cubicBezTo>
                    <a:pt x="36" y="7"/>
                    <a:pt x="36" y="7"/>
                    <a:pt x="36" y="7"/>
                  </a:cubicBezTo>
                  <a:cubicBezTo>
                    <a:pt x="36" y="7"/>
                    <a:pt x="36" y="7"/>
                    <a:pt x="36" y="7"/>
                  </a:cubicBezTo>
                  <a:cubicBezTo>
                    <a:pt x="36" y="7"/>
                    <a:pt x="36" y="7"/>
                    <a:pt x="36" y="7"/>
                  </a:cubicBezTo>
                  <a:cubicBezTo>
                    <a:pt x="37" y="7"/>
                    <a:pt x="37" y="7"/>
                    <a:pt x="37" y="7"/>
                  </a:cubicBezTo>
                  <a:cubicBezTo>
                    <a:pt x="37" y="7"/>
                    <a:pt x="37" y="7"/>
                    <a:pt x="37" y="7"/>
                  </a:cubicBezTo>
                  <a:cubicBezTo>
                    <a:pt x="37" y="7"/>
                    <a:pt x="37" y="7"/>
                    <a:pt x="37" y="7"/>
                  </a:cubicBezTo>
                  <a:cubicBezTo>
                    <a:pt x="37" y="8"/>
                    <a:pt x="37" y="8"/>
                    <a:pt x="37" y="8"/>
                  </a:cubicBezTo>
                  <a:cubicBezTo>
                    <a:pt x="37" y="8"/>
                    <a:pt x="37" y="8"/>
                    <a:pt x="37" y="8"/>
                  </a:cubicBezTo>
                  <a:cubicBezTo>
                    <a:pt x="37" y="9"/>
                    <a:pt x="37" y="9"/>
                    <a:pt x="37" y="9"/>
                  </a:cubicBezTo>
                  <a:cubicBezTo>
                    <a:pt x="37" y="9"/>
                    <a:pt x="37" y="9"/>
                    <a:pt x="37" y="9"/>
                  </a:cubicBezTo>
                  <a:cubicBezTo>
                    <a:pt x="37" y="10"/>
                    <a:pt x="37" y="10"/>
                    <a:pt x="37" y="10"/>
                  </a:cubicBezTo>
                  <a:cubicBezTo>
                    <a:pt x="37" y="10"/>
                    <a:pt x="37" y="10"/>
                    <a:pt x="37" y="10"/>
                  </a:cubicBezTo>
                  <a:cubicBezTo>
                    <a:pt x="36" y="10"/>
                    <a:pt x="36" y="10"/>
                    <a:pt x="36" y="10"/>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6" y="12"/>
                    <a:pt x="36" y="12"/>
                    <a:pt x="36" y="12"/>
                  </a:cubicBezTo>
                  <a:cubicBezTo>
                    <a:pt x="36" y="12"/>
                    <a:pt x="36" y="12"/>
                    <a:pt x="36" y="12"/>
                  </a:cubicBezTo>
                  <a:cubicBezTo>
                    <a:pt x="35" y="12"/>
                    <a:pt x="35" y="12"/>
                    <a:pt x="35" y="12"/>
                  </a:cubicBezTo>
                  <a:cubicBezTo>
                    <a:pt x="35" y="13"/>
                    <a:pt x="35" y="13"/>
                    <a:pt x="35" y="13"/>
                  </a:cubicBezTo>
                  <a:cubicBezTo>
                    <a:pt x="35" y="13"/>
                    <a:pt x="35" y="13"/>
                    <a:pt x="35" y="13"/>
                  </a:cubicBezTo>
                  <a:cubicBezTo>
                    <a:pt x="35" y="13"/>
                    <a:pt x="35" y="13"/>
                    <a:pt x="35" y="13"/>
                  </a:cubicBezTo>
                  <a:cubicBezTo>
                    <a:pt x="35" y="14"/>
                    <a:pt x="35" y="14"/>
                    <a:pt x="35" y="14"/>
                  </a:cubicBezTo>
                  <a:cubicBezTo>
                    <a:pt x="35" y="14"/>
                    <a:pt x="35" y="14"/>
                    <a:pt x="35" y="14"/>
                  </a:cubicBezTo>
                  <a:cubicBezTo>
                    <a:pt x="35" y="14"/>
                    <a:pt x="35" y="14"/>
                    <a:pt x="35" y="14"/>
                  </a:cubicBezTo>
                  <a:cubicBezTo>
                    <a:pt x="35" y="14"/>
                    <a:pt x="35" y="14"/>
                    <a:pt x="35" y="14"/>
                  </a:cubicBezTo>
                  <a:cubicBezTo>
                    <a:pt x="36" y="13"/>
                    <a:pt x="36" y="13"/>
                    <a:pt x="36" y="13"/>
                  </a:cubicBezTo>
                  <a:cubicBezTo>
                    <a:pt x="36" y="13"/>
                    <a:pt x="36" y="13"/>
                    <a:pt x="36" y="13"/>
                  </a:cubicBezTo>
                  <a:cubicBezTo>
                    <a:pt x="36" y="13"/>
                    <a:pt x="36" y="13"/>
                    <a:pt x="36" y="13"/>
                  </a:cubicBezTo>
                  <a:cubicBezTo>
                    <a:pt x="36" y="12"/>
                    <a:pt x="36" y="12"/>
                    <a:pt x="36" y="12"/>
                  </a:cubicBezTo>
                  <a:cubicBezTo>
                    <a:pt x="36" y="12"/>
                    <a:pt x="36" y="12"/>
                    <a:pt x="36" y="12"/>
                  </a:cubicBezTo>
                  <a:cubicBezTo>
                    <a:pt x="37" y="12"/>
                    <a:pt x="37" y="12"/>
                    <a:pt x="37" y="12"/>
                  </a:cubicBezTo>
                  <a:cubicBezTo>
                    <a:pt x="37" y="12"/>
                    <a:pt x="37" y="12"/>
                    <a:pt x="37" y="12"/>
                  </a:cubicBezTo>
                  <a:cubicBezTo>
                    <a:pt x="37" y="11"/>
                    <a:pt x="37" y="11"/>
                    <a:pt x="37" y="11"/>
                  </a:cubicBezTo>
                  <a:cubicBezTo>
                    <a:pt x="37" y="11"/>
                    <a:pt x="37" y="11"/>
                    <a:pt x="37" y="11"/>
                  </a:cubicBezTo>
                  <a:cubicBezTo>
                    <a:pt x="37" y="11"/>
                    <a:pt x="37" y="11"/>
                    <a:pt x="37" y="11"/>
                  </a:cubicBezTo>
                  <a:cubicBezTo>
                    <a:pt x="37" y="10"/>
                    <a:pt x="37" y="10"/>
                    <a:pt x="37" y="10"/>
                  </a:cubicBezTo>
                  <a:cubicBezTo>
                    <a:pt x="38" y="10"/>
                    <a:pt x="38" y="10"/>
                    <a:pt x="38" y="10"/>
                  </a:cubicBezTo>
                  <a:cubicBezTo>
                    <a:pt x="38" y="11"/>
                    <a:pt x="38" y="11"/>
                    <a:pt x="38" y="11"/>
                  </a:cubicBezTo>
                  <a:cubicBezTo>
                    <a:pt x="38" y="11"/>
                    <a:pt x="38" y="11"/>
                    <a:pt x="38" y="11"/>
                  </a:cubicBezTo>
                  <a:cubicBezTo>
                    <a:pt x="38" y="11"/>
                    <a:pt x="38" y="11"/>
                    <a:pt x="38" y="11"/>
                  </a:cubicBezTo>
                  <a:cubicBezTo>
                    <a:pt x="38" y="11"/>
                    <a:pt x="38" y="11"/>
                    <a:pt x="38" y="11"/>
                  </a:cubicBezTo>
                  <a:cubicBezTo>
                    <a:pt x="38" y="12"/>
                    <a:pt x="38" y="12"/>
                    <a:pt x="38" y="12"/>
                  </a:cubicBezTo>
                  <a:cubicBezTo>
                    <a:pt x="39" y="12"/>
                    <a:pt x="39" y="12"/>
                    <a:pt x="39" y="12"/>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40" y="13"/>
                    <a:pt x="40" y="13"/>
                    <a:pt x="40" y="13"/>
                  </a:cubicBezTo>
                  <a:cubicBezTo>
                    <a:pt x="40" y="13"/>
                    <a:pt x="40" y="13"/>
                    <a:pt x="40" y="13"/>
                  </a:cubicBezTo>
                  <a:cubicBezTo>
                    <a:pt x="39" y="12"/>
                    <a:pt x="39" y="12"/>
                    <a:pt x="39" y="12"/>
                  </a:cubicBezTo>
                  <a:cubicBezTo>
                    <a:pt x="39" y="12"/>
                    <a:pt x="39" y="12"/>
                    <a:pt x="39" y="12"/>
                  </a:cubicBezTo>
                  <a:cubicBezTo>
                    <a:pt x="39" y="12"/>
                    <a:pt x="39" y="12"/>
                    <a:pt x="39" y="12"/>
                  </a:cubicBezTo>
                  <a:cubicBezTo>
                    <a:pt x="39" y="12"/>
                    <a:pt x="39" y="12"/>
                    <a:pt x="39" y="12"/>
                  </a:cubicBezTo>
                  <a:cubicBezTo>
                    <a:pt x="40" y="12"/>
                    <a:pt x="40" y="12"/>
                    <a:pt x="40" y="12"/>
                  </a:cubicBezTo>
                  <a:cubicBezTo>
                    <a:pt x="40" y="12"/>
                    <a:pt x="40" y="12"/>
                    <a:pt x="40" y="12"/>
                  </a:cubicBezTo>
                  <a:cubicBezTo>
                    <a:pt x="40" y="12"/>
                    <a:pt x="40" y="12"/>
                    <a:pt x="40" y="12"/>
                  </a:cubicBezTo>
                  <a:cubicBezTo>
                    <a:pt x="40" y="13"/>
                    <a:pt x="40" y="13"/>
                    <a:pt x="40"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2"/>
                    <a:pt x="41" y="12"/>
                    <a:pt x="41" y="12"/>
                  </a:cubicBezTo>
                  <a:cubicBezTo>
                    <a:pt x="41" y="12"/>
                    <a:pt x="41" y="12"/>
                    <a:pt x="41" y="12"/>
                  </a:cubicBezTo>
                  <a:cubicBezTo>
                    <a:pt x="41" y="11"/>
                    <a:pt x="41" y="11"/>
                    <a:pt x="41" y="11"/>
                  </a:cubicBezTo>
                  <a:cubicBezTo>
                    <a:pt x="42" y="10"/>
                    <a:pt x="42" y="10"/>
                    <a:pt x="42" y="10"/>
                  </a:cubicBezTo>
                  <a:cubicBezTo>
                    <a:pt x="41" y="10"/>
                    <a:pt x="41" y="10"/>
                    <a:pt x="41" y="10"/>
                  </a:cubicBezTo>
                  <a:cubicBezTo>
                    <a:pt x="41" y="10"/>
                    <a:pt x="41" y="10"/>
                    <a:pt x="41" y="10"/>
                  </a:cubicBezTo>
                  <a:cubicBezTo>
                    <a:pt x="41" y="9"/>
                    <a:pt x="41" y="9"/>
                    <a:pt x="41" y="9"/>
                  </a:cubicBezTo>
                  <a:cubicBezTo>
                    <a:pt x="42" y="8"/>
                    <a:pt x="42" y="8"/>
                    <a:pt x="42" y="8"/>
                  </a:cubicBezTo>
                  <a:cubicBezTo>
                    <a:pt x="42" y="8"/>
                    <a:pt x="42" y="8"/>
                    <a:pt x="42" y="8"/>
                  </a:cubicBezTo>
                  <a:cubicBezTo>
                    <a:pt x="42" y="8"/>
                    <a:pt x="42" y="8"/>
                    <a:pt x="42" y="8"/>
                  </a:cubicBezTo>
                  <a:cubicBezTo>
                    <a:pt x="42" y="8"/>
                    <a:pt x="42" y="8"/>
                    <a:pt x="42" y="8"/>
                  </a:cubicBezTo>
                  <a:cubicBezTo>
                    <a:pt x="42" y="7"/>
                    <a:pt x="42" y="7"/>
                    <a:pt x="42" y="7"/>
                  </a:cubicBezTo>
                  <a:cubicBezTo>
                    <a:pt x="42" y="7"/>
                    <a:pt x="42" y="7"/>
                    <a:pt x="42" y="7"/>
                  </a:cubicBezTo>
                  <a:cubicBezTo>
                    <a:pt x="42" y="7"/>
                    <a:pt x="42" y="7"/>
                    <a:pt x="42" y="7"/>
                  </a:cubicBezTo>
                  <a:cubicBezTo>
                    <a:pt x="42" y="7"/>
                    <a:pt x="42" y="7"/>
                    <a:pt x="42" y="7"/>
                  </a:cubicBezTo>
                  <a:cubicBezTo>
                    <a:pt x="43" y="7"/>
                    <a:pt x="43" y="7"/>
                    <a:pt x="43" y="7"/>
                  </a:cubicBezTo>
                  <a:cubicBezTo>
                    <a:pt x="43" y="7"/>
                    <a:pt x="43" y="7"/>
                    <a:pt x="43" y="7"/>
                  </a:cubicBezTo>
                  <a:cubicBezTo>
                    <a:pt x="43" y="8"/>
                    <a:pt x="43" y="8"/>
                    <a:pt x="43" y="8"/>
                  </a:cubicBezTo>
                  <a:cubicBezTo>
                    <a:pt x="43" y="8"/>
                    <a:pt x="43" y="8"/>
                    <a:pt x="43" y="8"/>
                  </a:cubicBezTo>
                  <a:cubicBezTo>
                    <a:pt x="44" y="8"/>
                    <a:pt x="44" y="8"/>
                    <a:pt x="44" y="8"/>
                  </a:cubicBezTo>
                  <a:cubicBezTo>
                    <a:pt x="44" y="9"/>
                    <a:pt x="44" y="9"/>
                    <a:pt x="44" y="9"/>
                  </a:cubicBezTo>
                  <a:cubicBezTo>
                    <a:pt x="44" y="9"/>
                    <a:pt x="44" y="9"/>
                    <a:pt x="44" y="9"/>
                  </a:cubicBezTo>
                  <a:cubicBezTo>
                    <a:pt x="44" y="10"/>
                    <a:pt x="44" y="10"/>
                    <a:pt x="44" y="10"/>
                  </a:cubicBezTo>
                  <a:cubicBezTo>
                    <a:pt x="45" y="10"/>
                    <a:pt x="45" y="10"/>
                    <a:pt x="45" y="10"/>
                  </a:cubicBezTo>
                  <a:cubicBezTo>
                    <a:pt x="45" y="11"/>
                    <a:pt x="45" y="11"/>
                    <a:pt x="45" y="11"/>
                  </a:cubicBezTo>
                  <a:cubicBezTo>
                    <a:pt x="45" y="12"/>
                    <a:pt x="45" y="12"/>
                    <a:pt x="45" y="12"/>
                  </a:cubicBezTo>
                  <a:cubicBezTo>
                    <a:pt x="44" y="12"/>
                    <a:pt x="44" y="12"/>
                    <a:pt x="44" y="12"/>
                  </a:cubicBezTo>
                  <a:cubicBezTo>
                    <a:pt x="44" y="12"/>
                    <a:pt x="44" y="12"/>
                    <a:pt x="44" y="12"/>
                  </a:cubicBezTo>
                  <a:cubicBezTo>
                    <a:pt x="44" y="13"/>
                    <a:pt x="44" y="13"/>
                    <a:pt x="44" y="13"/>
                  </a:cubicBezTo>
                  <a:cubicBezTo>
                    <a:pt x="45" y="13"/>
                    <a:pt x="45" y="13"/>
                    <a:pt x="45" y="13"/>
                  </a:cubicBezTo>
                  <a:cubicBezTo>
                    <a:pt x="45" y="13"/>
                    <a:pt x="45" y="13"/>
                    <a:pt x="45" y="13"/>
                  </a:cubicBezTo>
                  <a:cubicBezTo>
                    <a:pt x="45" y="14"/>
                    <a:pt x="45" y="14"/>
                    <a:pt x="45" y="14"/>
                  </a:cubicBezTo>
                  <a:cubicBezTo>
                    <a:pt x="45" y="14"/>
                    <a:pt x="45" y="14"/>
                    <a:pt x="45" y="14"/>
                  </a:cubicBezTo>
                  <a:cubicBezTo>
                    <a:pt x="45" y="15"/>
                    <a:pt x="45" y="15"/>
                    <a:pt x="45" y="15"/>
                  </a:cubicBezTo>
                  <a:cubicBezTo>
                    <a:pt x="45" y="15"/>
                    <a:pt x="45" y="15"/>
                    <a:pt x="45" y="15"/>
                  </a:cubicBezTo>
                  <a:cubicBezTo>
                    <a:pt x="46" y="15"/>
                    <a:pt x="46" y="15"/>
                    <a:pt x="46" y="15"/>
                  </a:cubicBezTo>
                  <a:cubicBezTo>
                    <a:pt x="46" y="15"/>
                    <a:pt x="46" y="15"/>
                    <a:pt x="46" y="15"/>
                  </a:cubicBezTo>
                  <a:cubicBezTo>
                    <a:pt x="47" y="15"/>
                    <a:pt x="47" y="15"/>
                    <a:pt x="47" y="15"/>
                  </a:cubicBezTo>
                  <a:cubicBezTo>
                    <a:pt x="47" y="14"/>
                    <a:pt x="47" y="14"/>
                    <a:pt x="47" y="14"/>
                  </a:cubicBezTo>
                  <a:cubicBezTo>
                    <a:pt x="47" y="14"/>
                    <a:pt x="47" y="14"/>
                    <a:pt x="47" y="14"/>
                  </a:cubicBezTo>
                  <a:cubicBezTo>
                    <a:pt x="47" y="14"/>
                    <a:pt x="47" y="14"/>
                    <a:pt x="47" y="14"/>
                  </a:cubicBezTo>
                  <a:cubicBezTo>
                    <a:pt x="47" y="14"/>
                    <a:pt x="47" y="14"/>
                    <a:pt x="47" y="14"/>
                  </a:cubicBezTo>
                  <a:cubicBezTo>
                    <a:pt x="47" y="15"/>
                    <a:pt x="47" y="15"/>
                    <a:pt x="47" y="15"/>
                  </a:cubicBezTo>
                  <a:cubicBezTo>
                    <a:pt x="47" y="15"/>
                    <a:pt x="47" y="15"/>
                    <a:pt x="47" y="15"/>
                  </a:cubicBezTo>
                  <a:cubicBezTo>
                    <a:pt x="48" y="14"/>
                    <a:pt x="48" y="14"/>
                    <a:pt x="48" y="14"/>
                  </a:cubicBezTo>
                  <a:cubicBezTo>
                    <a:pt x="48" y="15"/>
                    <a:pt x="48" y="15"/>
                    <a:pt x="48" y="15"/>
                  </a:cubicBezTo>
                  <a:cubicBezTo>
                    <a:pt x="48" y="15"/>
                    <a:pt x="48" y="15"/>
                    <a:pt x="48" y="15"/>
                  </a:cubicBezTo>
                  <a:cubicBezTo>
                    <a:pt x="48" y="15"/>
                    <a:pt x="48" y="15"/>
                    <a:pt x="48" y="15"/>
                  </a:cubicBezTo>
                  <a:cubicBezTo>
                    <a:pt x="48" y="15"/>
                    <a:pt x="48" y="15"/>
                    <a:pt x="48"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4"/>
                    <a:pt x="49" y="14"/>
                    <a:pt x="49" y="14"/>
                  </a:cubicBezTo>
                  <a:cubicBezTo>
                    <a:pt x="48" y="14"/>
                    <a:pt x="48" y="14"/>
                    <a:pt x="48" y="14"/>
                  </a:cubicBezTo>
                  <a:cubicBezTo>
                    <a:pt x="48" y="14"/>
                    <a:pt x="48" y="14"/>
                    <a:pt x="48" y="14"/>
                  </a:cubicBezTo>
                  <a:cubicBezTo>
                    <a:pt x="48" y="14"/>
                    <a:pt x="48" y="14"/>
                    <a:pt x="48" y="14"/>
                  </a:cubicBezTo>
                  <a:cubicBezTo>
                    <a:pt x="48" y="14"/>
                    <a:pt x="48" y="14"/>
                    <a:pt x="48" y="14"/>
                  </a:cubicBezTo>
                  <a:cubicBezTo>
                    <a:pt x="48" y="13"/>
                    <a:pt x="48" y="13"/>
                    <a:pt x="48" y="13"/>
                  </a:cubicBezTo>
                  <a:cubicBezTo>
                    <a:pt x="48" y="13"/>
                    <a:pt x="48" y="13"/>
                    <a:pt x="48" y="13"/>
                  </a:cubicBezTo>
                  <a:cubicBezTo>
                    <a:pt x="47" y="12"/>
                    <a:pt x="47" y="12"/>
                    <a:pt x="47" y="12"/>
                  </a:cubicBezTo>
                  <a:cubicBezTo>
                    <a:pt x="47" y="12"/>
                    <a:pt x="47" y="12"/>
                    <a:pt x="47" y="12"/>
                  </a:cubicBezTo>
                  <a:cubicBezTo>
                    <a:pt x="47" y="12"/>
                    <a:pt x="47" y="12"/>
                    <a:pt x="47" y="12"/>
                  </a:cubicBezTo>
                  <a:cubicBezTo>
                    <a:pt x="47" y="11"/>
                    <a:pt x="47" y="11"/>
                    <a:pt x="47" y="11"/>
                  </a:cubicBezTo>
                  <a:cubicBezTo>
                    <a:pt x="47" y="11"/>
                    <a:pt x="47" y="11"/>
                    <a:pt x="47" y="11"/>
                  </a:cubicBezTo>
                  <a:cubicBezTo>
                    <a:pt x="47" y="10"/>
                    <a:pt x="47" y="10"/>
                    <a:pt x="47" y="10"/>
                  </a:cubicBezTo>
                  <a:cubicBezTo>
                    <a:pt x="47" y="10"/>
                    <a:pt x="47" y="10"/>
                    <a:pt x="47" y="10"/>
                  </a:cubicBezTo>
                  <a:cubicBezTo>
                    <a:pt x="47" y="10"/>
                    <a:pt x="47" y="10"/>
                    <a:pt x="47" y="10"/>
                  </a:cubicBezTo>
                  <a:cubicBezTo>
                    <a:pt x="47" y="9"/>
                    <a:pt x="47" y="9"/>
                    <a:pt x="47" y="9"/>
                  </a:cubicBezTo>
                  <a:cubicBezTo>
                    <a:pt x="47" y="9"/>
                    <a:pt x="47" y="9"/>
                    <a:pt x="47" y="9"/>
                  </a:cubicBezTo>
                  <a:cubicBezTo>
                    <a:pt x="47" y="9"/>
                    <a:pt x="47" y="9"/>
                    <a:pt x="47" y="9"/>
                  </a:cubicBezTo>
                  <a:cubicBezTo>
                    <a:pt x="47" y="8"/>
                    <a:pt x="47" y="8"/>
                    <a:pt x="47" y="8"/>
                  </a:cubicBezTo>
                  <a:cubicBezTo>
                    <a:pt x="46" y="8"/>
                    <a:pt x="46" y="8"/>
                    <a:pt x="46" y="8"/>
                  </a:cubicBezTo>
                  <a:cubicBezTo>
                    <a:pt x="47" y="7"/>
                    <a:pt x="47" y="7"/>
                    <a:pt x="47" y="7"/>
                  </a:cubicBezTo>
                  <a:cubicBezTo>
                    <a:pt x="46" y="7"/>
                    <a:pt x="46" y="7"/>
                    <a:pt x="46" y="7"/>
                  </a:cubicBezTo>
                  <a:cubicBezTo>
                    <a:pt x="46" y="7"/>
                    <a:pt x="46" y="7"/>
                    <a:pt x="46" y="7"/>
                  </a:cubicBezTo>
                  <a:cubicBezTo>
                    <a:pt x="46" y="6"/>
                    <a:pt x="46" y="6"/>
                    <a:pt x="46" y="6"/>
                  </a:cubicBezTo>
                  <a:cubicBezTo>
                    <a:pt x="47" y="7"/>
                    <a:pt x="47" y="7"/>
                    <a:pt x="47" y="7"/>
                  </a:cubicBezTo>
                  <a:cubicBezTo>
                    <a:pt x="47" y="7"/>
                    <a:pt x="47" y="7"/>
                    <a:pt x="47" y="7"/>
                  </a:cubicBezTo>
                  <a:cubicBezTo>
                    <a:pt x="48" y="7"/>
                    <a:pt x="48" y="7"/>
                    <a:pt x="48" y="7"/>
                  </a:cubicBezTo>
                  <a:cubicBezTo>
                    <a:pt x="48" y="7"/>
                    <a:pt x="48" y="7"/>
                    <a:pt x="48" y="7"/>
                  </a:cubicBezTo>
                  <a:cubicBezTo>
                    <a:pt x="48" y="7"/>
                    <a:pt x="48" y="7"/>
                    <a:pt x="48" y="7"/>
                  </a:cubicBezTo>
                  <a:cubicBezTo>
                    <a:pt x="49" y="7"/>
                    <a:pt x="49" y="7"/>
                    <a:pt x="49" y="7"/>
                  </a:cubicBezTo>
                  <a:cubicBezTo>
                    <a:pt x="49" y="8"/>
                    <a:pt x="49" y="8"/>
                    <a:pt x="49" y="8"/>
                  </a:cubicBezTo>
                  <a:cubicBezTo>
                    <a:pt x="49" y="7"/>
                    <a:pt x="49" y="7"/>
                    <a:pt x="49" y="7"/>
                  </a:cubicBezTo>
                  <a:cubicBezTo>
                    <a:pt x="49" y="7"/>
                    <a:pt x="49" y="7"/>
                    <a:pt x="49" y="7"/>
                  </a:cubicBezTo>
                  <a:cubicBezTo>
                    <a:pt x="49" y="7"/>
                    <a:pt x="49" y="7"/>
                    <a:pt x="49" y="7"/>
                  </a:cubicBezTo>
                  <a:cubicBezTo>
                    <a:pt x="49" y="6"/>
                    <a:pt x="49" y="6"/>
                    <a:pt x="49" y="6"/>
                  </a:cubicBezTo>
                  <a:cubicBezTo>
                    <a:pt x="50" y="6"/>
                    <a:pt x="50" y="6"/>
                    <a:pt x="50" y="6"/>
                  </a:cubicBezTo>
                  <a:cubicBezTo>
                    <a:pt x="50" y="6"/>
                    <a:pt x="50" y="6"/>
                    <a:pt x="50" y="6"/>
                  </a:cubicBezTo>
                  <a:cubicBezTo>
                    <a:pt x="50" y="6"/>
                    <a:pt x="50" y="6"/>
                    <a:pt x="50" y="6"/>
                  </a:cubicBezTo>
                  <a:cubicBezTo>
                    <a:pt x="51" y="6"/>
                    <a:pt x="51" y="6"/>
                    <a:pt x="51" y="6"/>
                  </a:cubicBezTo>
                  <a:cubicBezTo>
                    <a:pt x="51" y="6"/>
                    <a:pt x="51" y="6"/>
                    <a:pt x="51" y="6"/>
                  </a:cubicBezTo>
                  <a:cubicBezTo>
                    <a:pt x="51" y="6"/>
                    <a:pt x="51" y="6"/>
                    <a:pt x="51" y="6"/>
                  </a:cubicBezTo>
                  <a:cubicBezTo>
                    <a:pt x="52" y="6"/>
                    <a:pt x="52" y="6"/>
                    <a:pt x="52" y="6"/>
                  </a:cubicBezTo>
                  <a:cubicBezTo>
                    <a:pt x="52" y="7"/>
                    <a:pt x="52" y="7"/>
                    <a:pt x="52" y="7"/>
                  </a:cubicBezTo>
                  <a:cubicBezTo>
                    <a:pt x="52" y="7"/>
                    <a:pt x="52" y="7"/>
                    <a:pt x="52" y="7"/>
                  </a:cubicBezTo>
                  <a:cubicBezTo>
                    <a:pt x="52" y="7"/>
                    <a:pt x="52" y="7"/>
                    <a:pt x="52" y="7"/>
                  </a:cubicBezTo>
                  <a:cubicBezTo>
                    <a:pt x="53" y="8"/>
                    <a:pt x="53" y="8"/>
                    <a:pt x="53" y="8"/>
                  </a:cubicBezTo>
                  <a:cubicBezTo>
                    <a:pt x="53" y="8"/>
                    <a:pt x="53" y="8"/>
                    <a:pt x="53" y="8"/>
                  </a:cubicBezTo>
                  <a:cubicBezTo>
                    <a:pt x="52" y="9"/>
                    <a:pt x="52" y="9"/>
                    <a:pt x="52" y="9"/>
                  </a:cubicBezTo>
                  <a:cubicBezTo>
                    <a:pt x="53" y="9"/>
                    <a:pt x="53" y="9"/>
                    <a:pt x="53" y="9"/>
                  </a:cubicBezTo>
                  <a:cubicBezTo>
                    <a:pt x="53" y="10"/>
                    <a:pt x="53" y="10"/>
                    <a:pt x="53" y="10"/>
                  </a:cubicBezTo>
                  <a:cubicBezTo>
                    <a:pt x="53" y="10"/>
                    <a:pt x="53" y="10"/>
                    <a:pt x="53" y="10"/>
                  </a:cubicBezTo>
                  <a:cubicBezTo>
                    <a:pt x="53" y="10"/>
                    <a:pt x="53" y="10"/>
                    <a:pt x="53" y="10"/>
                  </a:cubicBezTo>
                  <a:cubicBezTo>
                    <a:pt x="54" y="10"/>
                    <a:pt x="54" y="10"/>
                    <a:pt x="54" y="10"/>
                  </a:cubicBezTo>
                  <a:cubicBezTo>
                    <a:pt x="54" y="11"/>
                    <a:pt x="54" y="11"/>
                    <a:pt x="54" y="11"/>
                  </a:cubicBezTo>
                  <a:cubicBezTo>
                    <a:pt x="55" y="11"/>
                    <a:pt x="55" y="11"/>
                    <a:pt x="55" y="11"/>
                  </a:cubicBezTo>
                  <a:cubicBezTo>
                    <a:pt x="54" y="11"/>
                    <a:pt x="54" y="11"/>
                    <a:pt x="54" y="11"/>
                  </a:cubicBezTo>
                  <a:cubicBezTo>
                    <a:pt x="54" y="11"/>
                    <a:pt x="54" y="11"/>
                    <a:pt x="54" y="11"/>
                  </a:cubicBezTo>
                  <a:cubicBezTo>
                    <a:pt x="54" y="10"/>
                    <a:pt x="54" y="10"/>
                    <a:pt x="54" y="10"/>
                  </a:cubicBezTo>
                  <a:cubicBezTo>
                    <a:pt x="54" y="10"/>
                    <a:pt x="54" y="10"/>
                    <a:pt x="54" y="10"/>
                  </a:cubicBezTo>
                  <a:cubicBezTo>
                    <a:pt x="53" y="10"/>
                    <a:pt x="53" y="10"/>
                    <a:pt x="53" y="10"/>
                  </a:cubicBezTo>
                  <a:cubicBezTo>
                    <a:pt x="53" y="10"/>
                    <a:pt x="53" y="10"/>
                    <a:pt x="53" y="10"/>
                  </a:cubicBezTo>
                  <a:cubicBezTo>
                    <a:pt x="53" y="9"/>
                    <a:pt x="53" y="9"/>
                    <a:pt x="53" y="9"/>
                  </a:cubicBezTo>
                  <a:cubicBezTo>
                    <a:pt x="53" y="9"/>
                    <a:pt x="53" y="9"/>
                    <a:pt x="53" y="9"/>
                  </a:cubicBezTo>
                  <a:cubicBezTo>
                    <a:pt x="53" y="9"/>
                    <a:pt x="53" y="9"/>
                    <a:pt x="53" y="9"/>
                  </a:cubicBezTo>
                  <a:cubicBezTo>
                    <a:pt x="53" y="8"/>
                    <a:pt x="53" y="8"/>
                    <a:pt x="53" y="8"/>
                  </a:cubicBezTo>
                  <a:cubicBezTo>
                    <a:pt x="53" y="8"/>
                    <a:pt x="53" y="8"/>
                    <a:pt x="53" y="8"/>
                  </a:cubicBezTo>
                  <a:cubicBezTo>
                    <a:pt x="53" y="7"/>
                    <a:pt x="53" y="7"/>
                    <a:pt x="53" y="7"/>
                  </a:cubicBezTo>
                  <a:cubicBezTo>
                    <a:pt x="53" y="7"/>
                    <a:pt x="53" y="7"/>
                    <a:pt x="53" y="7"/>
                  </a:cubicBezTo>
                  <a:cubicBezTo>
                    <a:pt x="53" y="7"/>
                    <a:pt x="53" y="7"/>
                    <a:pt x="53" y="7"/>
                  </a:cubicBezTo>
                  <a:cubicBezTo>
                    <a:pt x="53" y="7"/>
                    <a:pt x="53" y="7"/>
                    <a:pt x="53" y="7"/>
                  </a:cubicBezTo>
                  <a:cubicBezTo>
                    <a:pt x="52" y="6"/>
                    <a:pt x="52" y="6"/>
                    <a:pt x="52" y="6"/>
                  </a:cubicBezTo>
                  <a:cubicBezTo>
                    <a:pt x="52" y="6"/>
                    <a:pt x="52" y="6"/>
                    <a:pt x="52" y="6"/>
                  </a:cubicBezTo>
                  <a:cubicBezTo>
                    <a:pt x="52" y="6"/>
                    <a:pt x="52" y="6"/>
                    <a:pt x="52" y="6"/>
                  </a:cubicBezTo>
                  <a:cubicBezTo>
                    <a:pt x="51" y="6"/>
                    <a:pt x="51" y="6"/>
                    <a:pt x="51" y="6"/>
                  </a:cubicBezTo>
                  <a:cubicBezTo>
                    <a:pt x="51" y="6"/>
                    <a:pt x="51" y="6"/>
                    <a:pt x="51" y="6"/>
                  </a:cubicBezTo>
                  <a:cubicBezTo>
                    <a:pt x="51" y="6"/>
                    <a:pt x="51" y="6"/>
                    <a:pt x="51" y="6"/>
                  </a:cubicBezTo>
                  <a:cubicBezTo>
                    <a:pt x="50" y="6"/>
                    <a:pt x="50" y="6"/>
                    <a:pt x="50" y="6"/>
                  </a:cubicBezTo>
                  <a:cubicBezTo>
                    <a:pt x="50" y="5"/>
                    <a:pt x="50" y="5"/>
                    <a:pt x="50" y="5"/>
                  </a:cubicBezTo>
                  <a:cubicBezTo>
                    <a:pt x="51" y="5"/>
                    <a:pt x="51" y="5"/>
                    <a:pt x="51" y="5"/>
                  </a:cubicBezTo>
                  <a:cubicBezTo>
                    <a:pt x="51" y="5"/>
                    <a:pt x="51" y="5"/>
                    <a:pt x="51" y="5"/>
                  </a:cubicBezTo>
                  <a:cubicBezTo>
                    <a:pt x="51" y="4"/>
                    <a:pt x="51" y="4"/>
                    <a:pt x="51" y="4"/>
                  </a:cubicBezTo>
                  <a:cubicBezTo>
                    <a:pt x="50" y="4"/>
                    <a:pt x="50" y="4"/>
                    <a:pt x="50" y="4"/>
                  </a:cubicBezTo>
                  <a:cubicBezTo>
                    <a:pt x="50" y="4"/>
                    <a:pt x="50" y="4"/>
                    <a:pt x="50" y="4"/>
                  </a:cubicBezTo>
                  <a:cubicBezTo>
                    <a:pt x="50" y="3"/>
                    <a:pt x="50" y="3"/>
                    <a:pt x="50" y="3"/>
                  </a:cubicBezTo>
                  <a:cubicBezTo>
                    <a:pt x="50" y="3"/>
                    <a:pt x="50" y="3"/>
                    <a:pt x="50" y="3"/>
                  </a:cubicBezTo>
                  <a:cubicBezTo>
                    <a:pt x="51" y="3"/>
                    <a:pt x="51" y="3"/>
                    <a:pt x="51" y="3"/>
                  </a:cubicBezTo>
                  <a:cubicBezTo>
                    <a:pt x="51" y="3"/>
                    <a:pt x="51" y="3"/>
                    <a:pt x="51" y="3"/>
                  </a:cubicBezTo>
                  <a:cubicBezTo>
                    <a:pt x="51" y="4"/>
                    <a:pt x="51" y="4"/>
                    <a:pt x="51" y="4"/>
                  </a:cubicBezTo>
                  <a:cubicBezTo>
                    <a:pt x="51" y="4"/>
                    <a:pt x="51" y="4"/>
                    <a:pt x="51" y="4"/>
                  </a:cubicBezTo>
                  <a:cubicBezTo>
                    <a:pt x="52" y="3"/>
                    <a:pt x="52" y="3"/>
                    <a:pt x="52" y="3"/>
                  </a:cubicBezTo>
                  <a:cubicBezTo>
                    <a:pt x="52" y="3"/>
                    <a:pt x="52" y="3"/>
                    <a:pt x="52" y="3"/>
                  </a:cubicBezTo>
                  <a:cubicBezTo>
                    <a:pt x="52" y="3"/>
                    <a:pt x="52" y="3"/>
                    <a:pt x="52" y="3"/>
                  </a:cubicBezTo>
                  <a:cubicBezTo>
                    <a:pt x="52" y="2"/>
                    <a:pt x="52" y="2"/>
                    <a:pt x="52" y="2"/>
                  </a:cubicBezTo>
                  <a:cubicBezTo>
                    <a:pt x="53" y="2"/>
                    <a:pt x="53" y="2"/>
                    <a:pt x="53" y="2"/>
                  </a:cubicBezTo>
                  <a:cubicBezTo>
                    <a:pt x="53" y="2"/>
                    <a:pt x="53" y="2"/>
                    <a:pt x="53" y="2"/>
                  </a:cubicBezTo>
                  <a:cubicBezTo>
                    <a:pt x="53" y="2"/>
                    <a:pt x="53" y="2"/>
                    <a:pt x="53" y="2"/>
                  </a:cubicBezTo>
                  <a:cubicBezTo>
                    <a:pt x="53" y="3"/>
                    <a:pt x="53" y="3"/>
                    <a:pt x="53" y="3"/>
                  </a:cubicBezTo>
                  <a:cubicBezTo>
                    <a:pt x="53" y="3"/>
                    <a:pt x="53" y="3"/>
                    <a:pt x="53" y="3"/>
                  </a:cubicBezTo>
                  <a:cubicBezTo>
                    <a:pt x="53" y="3"/>
                    <a:pt x="53" y="3"/>
                    <a:pt x="53"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4"/>
                    <a:pt x="54" y="4"/>
                    <a:pt x="54" y="4"/>
                  </a:cubicBezTo>
                  <a:cubicBezTo>
                    <a:pt x="54" y="4"/>
                    <a:pt x="54" y="4"/>
                    <a:pt x="54" y="4"/>
                  </a:cubicBezTo>
                  <a:cubicBezTo>
                    <a:pt x="54" y="4"/>
                    <a:pt x="54" y="4"/>
                    <a:pt x="54" y="4"/>
                  </a:cubicBezTo>
                  <a:cubicBezTo>
                    <a:pt x="54" y="3"/>
                    <a:pt x="54" y="3"/>
                    <a:pt x="54" y="3"/>
                  </a:cubicBezTo>
                  <a:cubicBezTo>
                    <a:pt x="55" y="3"/>
                    <a:pt x="55" y="3"/>
                    <a:pt x="55" y="3"/>
                  </a:cubicBezTo>
                  <a:cubicBezTo>
                    <a:pt x="55" y="4"/>
                    <a:pt x="55" y="4"/>
                    <a:pt x="55" y="4"/>
                  </a:cubicBezTo>
                  <a:cubicBezTo>
                    <a:pt x="55" y="4"/>
                    <a:pt x="55" y="4"/>
                    <a:pt x="55" y="4"/>
                  </a:cubicBezTo>
                  <a:cubicBezTo>
                    <a:pt x="55" y="5"/>
                    <a:pt x="55" y="5"/>
                    <a:pt x="55" y="5"/>
                  </a:cubicBezTo>
                  <a:cubicBezTo>
                    <a:pt x="56" y="5"/>
                    <a:pt x="56" y="5"/>
                    <a:pt x="56" y="5"/>
                  </a:cubicBezTo>
                  <a:cubicBezTo>
                    <a:pt x="56" y="6"/>
                    <a:pt x="56" y="6"/>
                    <a:pt x="56" y="6"/>
                  </a:cubicBezTo>
                  <a:cubicBezTo>
                    <a:pt x="56" y="5"/>
                    <a:pt x="56" y="5"/>
                    <a:pt x="56" y="5"/>
                  </a:cubicBezTo>
                  <a:cubicBezTo>
                    <a:pt x="56" y="5"/>
                    <a:pt x="56" y="5"/>
                    <a:pt x="56" y="5"/>
                  </a:cubicBezTo>
                  <a:cubicBezTo>
                    <a:pt x="56" y="5"/>
                    <a:pt x="56" y="5"/>
                    <a:pt x="56" y="5"/>
                  </a:cubicBezTo>
                  <a:cubicBezTo>
                    <a:pt x="56" y="4"/>
                    <a:pt x="56" y="4"/>
                    <a:pt x="56" y="4"/>
                  </a:cubicBezTo>
                  <a:cubicBezTo>
                    <a:pt x="56" y="4"/>
                    <a:pt x="56" y="4"/>
                    <a:pt x="56" y="4"/>
                  </a:cubicBezTo>
                  <a:cubicBezTo>
                    <a:pt x="55" y="4"/>
                    <a:pt x="55" y="4"/>
                    <a:pt x="55" y="4"/>
                  </a:cubicBezTo>
                  <a:cubicBezTo>
                    <a:pt x="56" y="4"/>
                    <a:pt x="56" y="4"/>
                    <a:pt x="56" y="4"/>
                  </a:cubicBezTo>
                  <a:cubicBezTo>
                    <a:pt x="56" y="4"/>
                    <a:pt x="56" y="4"/>
                    <a:pt x="56" y="4"/>
                  </a:cubicBezTo>
                  <a:cubicBezTo>
                    <a:pt x="56" y="4"/>
                    <a:pt x="56" y="4"/>
                    <a:pt x="56" y="4"/>
                  </a:cubicBezTo>
                  <a:cubicBezTo>
                    <a:pt x="57" y="5"/>
                    <a:pt x="57" y="5"/>
                    <a:pt x="57" y="5"/>
                  </a:cubicBezTo>
                  <a:cubicBezTo>
                    <a:pt x="57" y="5"/>
                    <a:pt x="57" y="5"/>
                    <a:pt x="57" y="5"/>
                  </a:cubicBezTo>
                  <a:cubicBezTo>
                    <a:pt x="58" y="5"/>
                    <a:pt x="58" y="5"/>
                    <a:pt x="58" y="5"/>
                  </a:cubicBezTo>
                  <a:cubicBezTo>
                    <a:pt x="58" y="5"/>
                    <a:pt x="58" y="5"/>
                    <a:pt x="58" y="5"/>
                  </a:cubicBezTo>
                  <a:cubicBezTo>
                    <a:pt x="58" y="5"/>
                    <a:pt x="58" y="5"/>
                    <a:pt x="58" y="5"/>
                  </a:cubicBezTo>
                  <a:cubicBezTo>
                    <a:pt x="57" y="5"/>
                    <a:pt x="57" y="5"/>
                    <a:pt x="57" y="5"/>
                  </a:cubicBezTo>
                  <a:cubicBezTo>
                    <a:pt x="57" y="4"/>
                    <a:pt x="57" y="4"/>
                    <a:pt x="57" y="4"/>
                  </a:cubicBezTo>
                  <a:cubicBezTo>
                    <a:pt x="57" y="4"/>
                    <a:pt x="57" y="4"/>
                    <a:pt x="57" y="4"/>
                  </a:cubicBezTo>
                  <a:cubicBezTo>
                    <a:pt x="57" y="3"/>
                    <a:pt x="57" y="3"/>
                    <a:pt x="57" y="3"/>
                  </a:cubicBezTo>
                  <a:cubicBezTo>
                    <a:pt x="57" y="3"/>
                    <a:pt x="57" y="3"/>
                    <a:pt x="57" y="3"/>
                  </a:cubicBezTo>
                  <a:cubicBezTo>
                    <a:pt x="58" y="3"/>
                    <a:pt x="58" y="3"/>
                    <a:pt x="58" y="3"/>
                  </a:cubicBezTo>
                  <a:cubicBezTo>
                    <a:pt x="58" y="3"/>
                    <a:pt x="58" y="3"/>
                    <a:pt x="58" y="3"/>
                  </a:cubicBezTo>
                  <a:cubicBezTo>
                    <a:pt x="59" y="3"/>
                    <a:pt x="59" y="3"/>
                    <a:pt x="59" y="3"/>
                  </a:cubicBezTo>
                  <a:cubicBezTo>
                    <a:pt x="59" y="3"/>
                    <a:pt x="59" y="3"/>
                    <a:pt x="59" y="3"/>
                  </a:cubicBezTo>
                  <a:cubicBezTo>
                    <a:pt x="59" y="3"/>
                    <a:pt x="59" y="3"/>
                    <a:pt x="59" y="3"/>
                  </a:cubicBezTo>
                  <a:cubicBezTo>
                    <a:pt x="58" y="3"/>
                    <a:pt x="58" y="3"/>
                    <a:pt x="58" y="3"/>
                  </a:cubicBezTo>
                  <a:cubicBezTo>
                    <a:pt x="58" y="3"/>
                    <a:pt x="58" y="3"/>
                    <a:pt x="58" y="3"/>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9" y="1"/>
                    <a:pt x="59" y="1"/>
                    <a:pt x="59" y="1"/>
                  </a:cubicBezTo>
                  <a:cubicBezTo>
                    <a:pt x="59" y="1"/>
                    <a:pt x="59" y="1"/>
                    <a:pt x="59" y="1"/>
                  </a:cubicBezTo>
                  <a:cubicBezTo>
                    <a:pt x="59" y="1"/>
                    <a:pt x="59" y="1"/>
                    <a:pt x="59" y="1"/>
                  </a:cubicBezTo>
                  <a:cubicBezTo>
                    <a:pt x="60" y="1"/>
                    <a:pt x="60" y="1"/>
                    <a:pt x="60" y="1"/>
                  </a:cubicBezTo>
                  <a:cubicBezTo>
                    <a:pt x="60" y="0"/>
                    <a:pt x="60" y="0"/>
                    <a:pt x="60" y="0"/>
                  </a:cubicBezTo>
                  <a:cubicBezTo>
                    <a:pt x="60" y="0"/>
                    <a:pt x="60" y="0"/>
                    <a:pt x="60" y="0"/>
                  </a:cubicBezTo>
                  <a:cubicBezTo>
                    <a:pt x="60" y="1"/>
                    <a:pt x="60" y="1"/>
                    <a:pt x="60" y="1"/>
                  </a:cubicBezTo>
                  <a:cubicBezTo>
                    <a:pt x="60" y="1"/>
                    <a:pt x="60" y="1"/>
                    <a:pt x="60" y="1"/>
                  </a:cubicBezTo>
                  <a:cubicBezTo>
                    <a:pt x="60" y="1"/>
                    <a:pt x="60" y="1"/>
                    <a:pt x="60" y="1"/>
                  </a:cubicBezTo>
                  <a:cubicBezTo>
                    <a:pt x="61" y="1"/>
                    <a:pt x="61" y="1"/>
                    <a:pt x="61" y="1"/>
                  </a:cubicBezTo>
                  <a:cubicBezTo>
                    <a:pt x="61" y="2"/>
                    <a:pt x="61" y="2"/>
                    <a:pt x="61" y="2"/>
                  </a:cubicBezTo>
                  <a:cubicBezTo>
                    <a:pt x="61" y="1"/>
                    <a:pt x="61" y="1"/>
                    <a:pt x="61" y="1"/>
                  </a:cubicBezTo>
                  <a:cubicBezTo>
                    <a:pt x="61" y="1"/>
                    <a:pt x="61" y="1"/>
                    <a:pt x="61" y="1"/>
                  </a:cubicBezTo>
                  <a:cubicBezTo>
                    <a:pt x="61" y="1"/>
                    <a:pt x="61" y="1"/>
                    <a:pt x="61" y="1"/>
                  </a:cubicBezTo>
                  <a:cubicBezTo>
                    <a:pt x="61" y="0"/>
                    <a:pt x="61" y="0"/>
                    <a:pt x="61" y="0"/>
                  </a:cubicBezTo>
                  <a:cubicBezTo>
                    <a:pt x="61" y="0"/>
                    <a:pt x="61" y="0"/>
                    <a:pt x="61" y="0"/>
                  </a:cubicBezTo>
                  <a:cubicBezTo>
                    <a:pt x="61" y="0"/>
                    <a:pt x="61" y="0"/>
                    <a:pt x="61" y="0"/>
                  </a:cubicBezTo>
                  <a:cubicBezTo>
                    <a:pt x="62" y="0"/>
                    <a:pt x="62" y="0"/>
                    <a:pt x="62" y="0"/>
                  </a:cubicBezTo>
                  <a:cubicBezTo>
                    <a:pt x="62" y="0"/>
                    <a:pt x="62" y="0"/>
                    <a:pt x="62" y="0"/>
                  </a:cubicBezTo>
                  <a:cubicBezTo>
                    <a:pt x="63" y="0"/>
                    <a:pt x="63" y="0"/>
                    <a:pt x="63" y="0"/>
                  </a:cubicBezTo>
                  <a:cubicBezTo>
                    <a:pt x="63" y="1"/>
                    <a:pt x="63" y="1"/>
                    <a:pt x="63" y="1"/>
                  </a:cubicBezTo>
                  <a:cubicBezTo>
                    <a:pt x="63" y="1"/>
                    <a:pt x="63" y="1"/>
                    <a:pt x="63" y="1"/>
                  </a:cubicBezTo>
                  <a:cubicBezTo>
                    <a:pt x="63" y="0"/>
                    <a:pt x="63" y="0"/>
                    <a:pt x="63" y="0"/>
                  </a:cubicBezTo>
                  <a:cubicBezTo>
                    <a:pt x="64" y="1"/>
                    <a:pt x="64" y="1"/>
                    <a:pt x="64" y="1"/>
                  </a:cubicBezTo>
                  <a:cubicBezTo>
                    <a:pt x="64" y="1"/>
                    <a:pt x="64" y="1"/>
                    <a:pt x="64" y="1"/>
                  </a:cubicBezTo>
                  <a:cubicBezTo>
                    <a:pt x="65" y="1"/>
                    <a:pt x="65" y="1"/>
                    <a:pt x="65" y="1"/>
                  </a:cubicBezTo>
                  <a:cubicBezTo>
                    <a:pt x="65" y="1"/>
                    <a:pt x="65" y="1"/>
                    <a:pt x="65" y="1"/>
                  </a:cubicBezTo>
                  <a:cubicBezTo>
                    <a:pt x="65" y="1"/>
                    <a:pt x="65" y="1"/>
                    <a:pt x="65" y="1"/>
                  </a:cubicBezTo>
                  <a:cubicBezTo>
                    <a:pt x="65" y="1"/>
                    <a:pt x="65" y="1"/>
                    <a:pt x="65" y="1"/>
                  </a:cubicBezTo>
                  <a:cubicBezTo>
                    <a:pt x="65" y="1"/>
                    <a:pt x="65" y="1"/>
                    <a:pt x="65" y="1"/>
                  </a:cubicBezTo>
                  <a:cubicBezTo>
                    <a:pt x="66" y="1"/>
                    <a:pt x="66" y="1"/>
                    <a:pt x="66" y="1"/>
                  </a:cubicBezTo>
                  <a:cubicBezTo>
                    <a:pt x="66" y="1"/>
                    <a:pt x="66" y="1"/>
                    <a:pt x="66" y="1"/>
                  </a:cubicBezTo>
                  <a:cubicBezTo>
                    <a:pt x="66" y="1"/>
                    <a:pt x="66" y="1"/>
                    <a:pt x="66" y="1"/>
                  </a:cubicBezTo>
                  <a:cubicBezTo>
                    <a:pt x="66" y="1"/>
                    <a:pt x="66" y="1"/>
                    <a:pt x="66" y="1"/>
                  </a:cubicBezTo>
                  <a:cubicBezTo>
                    <a:pt x="67" y="2"/>
                    <a:pt x="67" y="2"/>
                    <a:pt x="67" y="2"/>
                  </a:cubicBezTo>
                  <a:cubicBezTo>
                    <a:pt x="67" y="2"/>
                    <a:pt x="67" y="2"/>
                    <a:pt x="67" y="2"/>
                  </a:cubicBezTo>
                  <a:cubicBezTo>
                    <a:pt x="68" y="2"/>
                    <a:pt x="68" y="2"/>
                    <a:pt x="68" y="2"/>
                  </a:cubicBezTo>
                  <a:cubicBezTo>
                    <a:pt x="69" y="2"/>
                    <a:pt x="69" y="2"/>
                    <a:pt x="69" y="2"/>
                  </a:cubicBezTo>
                  <a:cubicBezTo>
                    <a:pt x="69" y="2"/>
                    <a:pt x="69" y="2"/>
                    <a:pt x="69" y="2"/>
                  </a:cubicBezTo>
                  <a:cubicBezTo>
                    <a:pt x="69" y="2"/>
                    <a:pt x="69" y="2"/>
                    <a:pt x="69" y="2"/>
                  </a:cubicBezTo>
                  <a:cubicBezTo>
                    <a:pt x="69" y="2"/>
                    <a:pt x="69" y="2"/>
                    <a:pt x="69" y="2"/>
                  </a:cubicBezTo>
                  <a:cubicBezTo>
                    <a:pt x="70" y="2"/>
                    <a:pt x="70" y="2"/>
                    <a:pt x="70" y="2"/>
                  </a:cubicBezTo>
                  <a:cubicBezTo>
                    <a:pt x="70" y="2"/>
                    <a:pt x="70" y="2"/>
                    <a:pt x="70" y="2"/>
                  </a:cubicBezTo>
                  <a:cubicBezTo>
                    <a:pt x="70" y="2"/>
                    <a:pt x="70" y="2"/>
                    <a:pt x="70" y="2"/>
                  </a:cubicBezTo>
                  <a:cubicBezTo>
                    <a:pt x="71" y="3"/>
                    <a:pt x="71" y="3"/>
                    <a:pt x="71" y="3"/>
                  </a:cubicBezTo>
                  <a:cubicBezTo>
                    <a:pt x="71" y="3"/>
                    <a:pt x="71" y="3"/>
                    <a:pt x="71" y="3"/>
                  </a:cubicBezTo>
                  <a:cubicBezTo>
                    <a:pt x="72" y="3"/>
                    <a:pt x="72" y="3"/>
                    <a:pt x="72" y="3"/>
                  </a:cubicBezTo>
                  <a:cubicBezTo>
                    <a:pt x="72" y="4"/>
                    <a:pt x="72" y="4"/>
                    <a:pt x="72" y="4"/>
                  </a:cubicBezTo>
                  <a:cubicBezTo>
                    <a:pt x="72" y="4"/>
                    <a:pt x="72" y="4"/>
                    <a:pt x="72" y="4"/>
                  </a:cubicBezTo>
                  <a:cubicBezTo>
                    <a:pt x="73" y="4"/>
                    <a:pt x="73" y="4"/>
                    <a:pt x="73" y="4"/>
                  </a:cubicBezTo>
                  <a:cubicBezTo>
                    <a:pt x="73" y="4"/>
                    <a:pt x="73" y="4"/>
                    <a:pt x="73" y="4"/>
                  </a:cubicBezTo>
                  <a:cubicBezTo>
                    <a:pt x="73" y="5"/>
                    <a:pt x="73" y="5"/>
                    <a:pt x="73" y="5"/>
                  </a:cubicBezTo>
                  <a:cubicBezTo>
                    <a:pt x="72" y="5"/>
                    <a:pt x="72" y="5"/>
                    <a:pt x="72" y="5"/>
                  </a:cubicBezTo>
                  <a:cubicBezTo>
                    <a:pt x="72" y="5"/>
                    <a:pt x="72" y="5"/>
                    <a:pt x="72" y="5"/>
                  </a:cubicBezTo>
                  <a:cubicBezTo>
                    <a:pt x="72" y="5"/>
                    <a:pt x="72" y="5"/>
                    <a:pt x="72" y="5"/>
                  </a:cubicBezTo>
                  <a:cubicBezTo>
                    <a:pt x="71" y="5"/>
                    <a:pt x="71" y="5"/>
                    <a:pt x="71" y="5"/>
                  </a:cubicBezTo>
                  <a:cubicBezTo>
                    <a:pt x="71" y="5"/>
                    <a:pt x="71" y="5"/>
                    <a:pt x="71" y="5"/>
                  </a:cubicBezTo>
                  <a:cubicBezTo>
                    <a:pt x="71" y="5"/>
                    <a:pt x="71" y="5"/>
                    <a:pt x="71" y="5"/>
                  </a:cubicBezTo>
                  <a:cubicBezTo>
                    <a:pt x="71" y="5"/>
                    <a:pt x="71" y="5"/>
                    <a:pt x="71" y="5"/>
                  </a:cubicBezTo>
                  <a:cubicBezTo>
                    <a:pt x="70" y="5"/>
                    <a:pt x="70" y="5"/>
                    <a:pt x="70" y="5"/>
                  </a:cubicBezTo>
                  <a:cubicBezTo>
                    <a:pt x="69" y="5"/>
                    <a:pt x="69" y="5"/>
                    <a:pt x="69" y="5"/>
                  </a:cubicBezTo>
                  <a:cubicBezTo>
                    <a:pt x="69" y="5"/>
                    <a:pt x="69" y="5"/>
                    <a:pt x="69" y="5"/>
                  </a:cubicBezTo>
                  <a:cubicBezTo>
                    <a:pt x="69" y="5"/>
                    <a:pt x="69" y="5"/>
                    <a:pt x="69" y="5"/>
                  </a:cubicBezTo>
                  <a:cubicBezTo>
                    <a:pt x="68" y="4"/>
                    <a:pt x="68" y="4"/>
                    <a:pt x="68" y="4"/>
                  </a:cubicBezTo>
                  <a:cubicBezTo>
                    <a:pt x="68" y="4"/>
                    <a:pt x="68" y="4"/>
                    <a:pt x="68" y="4"/>
                  </a:cubicBezTo>
                  <a:cubicBezTo>
                    <a:pt x="68" y="5"/>
                    <a:pt x="68" y="5"/>
                    <a:pt x="68" y="5"/>
                  </a:cubicBezTo>
                  <a:cubicBezTo>
                    <a:pt x="67" y="5"/>
                    <a:pt x="67" y="5"/>
                    <a:pt x="67" y="5"/>
                  </a:cubicBezTo>
                  <a:cubicBezTo>
                    <a:pt x="67" y="4"/>
                    <a:pt x="67" y="4"/>
                    <a:pt x="67" y="4"/>
                  </a:cubicBezTo>
                  <a:cubicBezTo>
                    <a:pt x="67" y="4"/>
                    <a:pt x="67" y="4"/>
                    <a:pt x="67" y="4"/>
                  </a:cubicBezTo>
                  <a:cubicBezTo>
                    <a:pt x="66" y="5"/>
                    <a:pt x="66" y="5"/>
                    <a:pt x="66" y="5"/>
                  </a:cubicBezTo>
                  <a:cubicBezTo>
                    <a:pt x="66" y="5"/>
                    <a:pt x="66" y="5"/>
                    <a:pt x="66" y="5"/>
                  </a:cubicBezTo>
                  <a:cubicBezTo>
                    <a:pt x="66" y="5"/>
                    <a:pt x="66" y="5"/>
                    <a:pt x="66" y="5"/>
                  </a:cubicBezTo>
                  <a:cubicBezTo>
                    <a:pt x="65" y="5"/>
                    <a:pt x="65" y="5"/>
                    <a:pt x="65" y="5"/>
                  </a:cubicBezTo>
                  <a:cubicBezTo>
                    <a:pt x="65" y="5"/>
                    <a:pt x="65" y="5"/>
                    <a:pt x="65" y="5"/>
                  </a:cubicBezTo>
                  <a:cubicBezTo>
                    <a:pt x="64" y="5"/>
                    <a:pt x="64" y="5"/>
                    <a:pt x="64" y="5"/>
                  </a:cubicBezTo>
                  <a:cubicBezTo>
                    <a:pt x="64" y="5"/>
                    <a:pt x="64" y="5"/>
                    <a:pt x="64" y="5"/>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3" y="4"/>
                    <a:pt x="63" y="4"/>
                    <a:pt x="63" y="4"/>
                  </a:cubicBezTo>
                  <a:cubicBezTo>
                    <a:pt x="63" y="4"/>
                    <a:pt x="63" y="4"/>
                    <a:pt x="63" y="4"/>
                  </a:cubicBezTo>
                  <a:cubicBezTo>
                    <a:pt x="64" y="5"/>
                    <a:pt x="64" y="5"/>
                    <a:pt x="64" y="5"/>
                  </a:cubicBezTo>
                  <a:cubicBezTo>
                    <a:pt x="64" y="5"/>
                    <a:pt x="64" y="5"/>
                    <a:pt x="64" y="5"/>
                  </a:cubicBezTo>
                  <a:cubicBezTo>
                    <a:pt x="64" y="5"/>
                    <a:pt x="64" y="5"/>
                    <a:pt x="64" y="5"/>
                  </a:cubicBezTo>
                  <a:cubicBezTo>
                    <a:pt x="63" y="5"/>
                    <a:pt x="63" y="5"/>
                    <a:pt x="63" y="5"/>
                  </a:cubicBezTo>
                  <a:cubicBezTo>
                    <a:pt x="63" y="5"/>
                    <a:pt x="63" y="5"/>
                    <a:pt x="63" y="5"/>
                  </a:cubicBezTo>
                  <a:cubicBezTo>
                    <a:pt x="63" y="5"/>
                    <a:pt x="63" y="5"/>
                    <a:pt x="63" y="5"/>
                  </a:cubicBezTo>
                  <a:cubicBezTo>
                    <a:pt x="62" y="5"/>
                    <a:pt x="62" y="5"/>
                    <a:pt x="62" y="5"/>
                  </a:cubicBezTo>
                  <a:cubicBezTo>
                    <a:pt x="62" y="5"/>
                    <a:pt x="62" y="5"/>
                    <a:pt x="62" y="5"/>
                  </a:cubicBezTo>
                  <a:cubicBezTo>
                    <a:pt x="62" y="5"/>
                    <a:pt x="62" y="5"/>
                    <a:pt x="62" y="5"/>
                  </a:cubicBezTo>
                  <a:cubicBezTo>
                    <a:pt x="61" y="5"/>
                    <a:pt x="61" y="5"/>
                    <a:pt x="61" y="5"/>
                  </a:cubicBezTo>
                  <a:cubicBezTo>
                    <a:pt x="61" y="5"/>
                    <a:pt x="61" y="5"/>
                    <a:pt x="61" y="5"/>
                  </a:cubicBezTo>
                  <a:cubicBezTo>
                    <a:pt x="60" y="5"/>
                    <a:pt x="60" y="5"/>
                    <a:pt x="60" y="5"/>
                  </a:cubicBezTo>
                  <a:cubicBezTo>
                    <a:pt x="60" y="6"/>
                    <a:pt x="60" y="6"/>
                    <a:pt x="60" y="6"/>
                  </a:cubicBezTo>
                  <a:cubicBezTo>
                    <a:pt x="60" y="6"/>
                    <a:pt x="60" y="6"/>
                    <a:pt x="60" y="6"/>
                  </a:cubicBezTo>
                  <a:cubicBezTo>
                    <a:pt x="60" y="7"/>
                    <a:pt x="60" y="7"/>
                    <a:pt x="60" y="7"/>
                  </a:cubicBezTo>
                  <a:cubicBezTo>
                    <a:pt x="59" y="7"/>
                    <a:pt x="59" y="7"/>
                    <a:pt x="59" y="7"/>
                  </a:cubicBezTo>
                  <a:cubicBezTo>
                    <a:pt x="59" y="7"/>
                    <a:pt x="59" y="7"/>
                    <a:pt x="59" y="7"/>
                  </a:cubicBezTo>
                  <a:cubicBezTo>
                    <a:pt x="59" y="8"/>
                    <a:pt x="59" y="8"/>
                    <a:pt x="59" y="8"/>
                  </a:cubicBezTo>
                  <a:cubicBezTo>
                    <a:pt x="60" y="7"/>
                    <a:pt x="60" y="7"/>
                    <a:pt x="60" y="7"/>
                  </a:cubicBezTo>
                  <a:cubicBezTo>
                    <a:pt x="60" y="7"/>
                    <a:pt x="60" y="7"/>
                    <a:pt x="60" y="7"/>
                  </a:cubicBezTo>
                  <a:cubicBezTo>
                    <a:pt x="60" y="7"/>
                    <a:pt x="60" y="7"/>
                    <a:pt x="60" y="7"/>
                  </a:cubicBezTo>
                  <a:cubicBezTo>
                    <a:pt x="60" y="7"/>
                    <a:pt x="60" y="7"/>
                    <a:pt x="60" y="7"/>
                  </a:cubicBezTo>
                  <a:cubicBezTo>
                    <a:pt x="60" y="6"/>
                    <a:pt x="60" y="6"/>
                    <a:pt x="60" y="6"/>
                  </a:cubicBezTo>
                  <a:cubicBezTo>
                    <a:pt x="61" y="6"/>
                    <a:pt x="61" y="6"/>
                    <a:pt x="61" y="6"/>
                  </a:cubicBezTo>
                  <a:cubicBezTo>
                    <a:pt x="61" y="6"/>
                    <a:pt x="61" y="6"/>
                    <a:pt x="61" y="6"/>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6"/>
                    <a:pt x="61" y="6"/>
                    <a:pt x="61" y="6"/>
                  </a:cubicBezTo>
                  <a:cubicBezTo>
                    <a:pt x="61" y="6"/>
                    <a:pt x="61" y="6"/>
                    <a:pt x="61" y="6"/>
                  </a:cubicBezTo>
                  <a:cubicBezTo>
                    <a:pt x="61" y="6"/>
                    <a:pt x="62" y="6"/>
                    <a:pt x="62" y="6"/>
                  </a:cubicBezTo>
                  <a:cubicBezTo>
                    <a:pt x="62" y="6"/>
                    <a:pt x="62" y="6"/>
                    <a:pt x="62" y="6"/>
                  </a:cubicBezTo>
                  <a:cubicBezTo>
                    <a:pt x="63" y="6"/>
                    <a:pt x="63" y="6"/>
                    <a:pt x="63" y="6"/>
                  </a:cubicBezTo>
                  <a:cubicBezTo>
                    <a:pt x="63" y="6"/>
                    <a:pt x="63" y="6"/>
                    <a:pt x="63" y="6"/>
                  </a:cubicBezTo>
                  <a:cubicBezTo>
                    <a:pt x="63" y="6"/>
                    <a:pt x="63" y="6"/>
                    <a:pt x="63" y="6"/>
                  </a:cubicBezTo>
                  <a:cubicBezTo>
                    <a:pt x="63" y="6"/>
                    <a:pt x="63" y="6"/>
                    <a:pt x="63" y="6"/>
                  </a:cubicBezTo>
                  <a:cubicBezTo>
                    <a:pt x="64" y="6"/>
                    <a:pt x="64" y="6"/>
                    <a:pt x="64" y="6"/>
                  </a:cubicBezTo>
                  <a:cubicBezTo>
                    <a:pt x="64" y="6"/>
                    <a:pt x="64" y="6"/>
                    <a:pt x="64" y="6"/>
                  </a:cubicBezTo>
                  <a:cubicBezTo>
                    <a:pt x="64" y="7"/>
                    <a:pt x="64" y="7"/>
                    <a:pt x="64" y="7"/>
                  </a:cubicBezTo>
                  <a:cubicBezTo>
                    <a:pt x="64" y="7"/>
                    <a:pt x="64" y="7"/>
                    <a:pt x="64" y="7"/>
                  </a:cubicBezTo>
                  <a:cubicBezTo>
                    <a:pt x="64" y="6"/>
                    <a:pt x="64" y="6"/>
                    <a:pt x="64" y="6"/>
                  </a:cubicBezTo>
                  <a:cubicBezTo>
                    <a:pt x="64" y="6"/>
                    <a:pt x="64" y="6"/>
                    <a:pt x="64" y="6"/>
                  </a:cubicBezTo>
                  <a:cubicBezTo>
                    <a:pt x="64" y="6"/>
                    <a:pt x="64" y="6"/>
                    <a:pt x="64" y="6"/>
                  </a:cubicBezTo>
                  <a:cubicBezTo>
                    <a:pt x="65" y="6"/>
                    <a:pt x="65" y="6"/>
                    <a:pt x="65" y="6"/>
                  </a:cubicBezTo>
                  <a:cubicBezTo>
                    <a:pt x="65" y="6"/>
                    <a:pt x="65" y="6"/>
                    <a:pt x="65" y="6"/>
                  </a:cubicBezTo>
                  <a:cubicBezTo>
                    <a:pt x="65" y="6"/>
                    <a:pt x="65" y="6"/>
                    <a:pt x="65" y="6"/>
                  </a:cubicBezTo>
                  <a:cubicBezTo>
                    <a:pt x="66" y="6"/>
                    <a:pt x="66" y="6"/>
                    <a:pt x="66" y="6"/>
                  </a:cubicBezTo>
                  <a:cubicBezTo>
                    <a:pt x="67" y="5"/>
                    <a:pt x="67" y="5"/>
                    <a:pt x="67" y="5"/>
                  </a:cubicBezTo>
                  <a:cubicBezTo>
                    <a:pt x="67" y="5"/>
                    <a:pt x="67" y="5"/>
                    <a:pt x="67" y="5"/>
                  </a:cubicBezTo>
                  <a:cubicBezTo>
                    <a:pt x="68" y="5"/>
                    <a:pt x="68" y="5"/>
                    <a:pt x="68" y="5"/>
                  </a:cubicBezTo>
                  <a:cubicBezTo>
                    <a:pt x="68" y="5"/>
                    <a:pt x="68" y="5"/>
                    <a:pt x="68" y="5"/>
                  </a:cubicBezTo>
                  <a:cubicBezTo>
                    <a:pt x="69" y="6"/>
                    <a:pt x="69" y="6"/>
                    <a:pt x="69" y="6"/>
                  </a:cubicBezTo>
                  <a:cubicBezTo>
                    <a:pt x="69" y="6"/>
                    <a:pt x="69" y="6"/>
                    <a:pt x="69" y="6"/>
                  </a:cubicBezTo>
                  <a:cubicBezTo>
                    <a:pt x="69" y="6"/>
                    <a:pt x="69" y="6"/>
                    <a:pt x="69" y="6"/>
                  </a:cubicBezTo>
                  <a:cubicBezTo>
                    <a:pt x="70" y="6"/>
                    <a:pt x="70" y="6"/>
                    <a:pt x="70" y="6"/>
                  </a:cubicBezTo>
                  <a:cubicBezTo>
                    <a:pt x="70" y="6"/>
                    <a:pt x="70" y="6"/>
                    <a:pt x="70" y="6"/>
                  </a:cubicBezTo>
                  <a:cubicBezTo>
                    <a:pt x="70" y="6"/>
                    <a:pt x="70" y="6"/>
                    <a:pt x="70" y="6"/>
                  </a:cubicBezTo>
                  <a:cubicBezTo>
                    <a:pt x="71" y="6"/>
                    <a:pt x="71" y="6"/>
                    <a:pt x="71" y="6"/>
                  </a:cubicBezTo>
                  <a:cubicBezTo>
                    <a:pt x="71" y="6"/>
                    <a:pt x="71" y="6"/>
                    <a:pt x="71" y="6"/>
                  </a:cubicBezTo>
                  <a:cubicBezTo>
                    <a:pt x="71" y="6"/>
                    <a:pt x="71" y="6"/>
                    <a:pt x="71" y="6"/>
                  </a:cubicBezTo>
                  <a:cubicBezTo>
                    <a:pt x="71" y="6"/>
                    <a:pt x="71" y="6"/>
                    <a:pt x="71" y="6"/>
                  </a:cubicBezTo>
                  <a:cubicBezTo>
                    <a:pt x="71" y="6"/>
                    <a:pt x="71" y="6"/>
                    <a:pt x="71" y="6"/>
                  </a:cubicBezTo>
                  <a:cubicBezTo>
                    <a:pt x="72" y="6"/>
                    <a:pt x="72" y="6"/>
                    <a:pt x="72" y="6"/>
                  </a:cubicBezTo>
                  <a:cubicBezTo>
                    <a:pt x="72" y="6"/>
                    <a:pt x="72" y="6"/>
                    <a:pt x="72" y="6"/>
                  </a:cubicBezTo>
                  <a:cubicBezTo>
                    <a:pt x="72" y="6"/>
                    <a:pt x="72" y="6"/>
                    <a:pt x="72" y="6"/>
                  </a:cubicBezTo>
                  <a:cubicBezTo>
                    <a:pt x="73" y="6"/>
                    <a:pt x="73" y="6"/>
                    <a:pt x="73" y="6"/>
                  </a:cubicBezTo>
                  <a:cubicBezTo>
                    <a:pt x="73" y="5"/>
                    <a:pt x="73" y="5"/>
                    <a:pt x="73" y="5"/>
                  </a:cubicBezTo>
                  <a:cubicBezTo>
                    <a:pt x="73" y="5"/>
                    <a:pt x="73" y="5"/>
                    <a:pt x="73"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4" y="7"/>
                    <a:pt x="74" y="7"/>
                    <a:pt x="74" y="7"/>
                  </a:cubicBezTo>
                  <a:cubicBezTo>
                    <a:pt x="74" y="7"/>
                    <a:pt x="74" y="7"/>
                    <a:pt x="74" y="7"/>
                  </a:cubicBezTo>
                  <a:cubicBezTo>
                    <a:pt x="74" y="7"/>
                    <a:pt x="74" y="7"/>
                    <a:pt x="74" y="7"/>
                  </a:cubicBezTo>
                  <a:cubicBezTo>
                    <a:pt x="74" y="7"/>
                    <a:pt x="74" y="7"/>
                    <a:pt x="74" y="7"/>
                  </a:cubicBezTo>
                  <a:cubicBezTo>
                    <a:pt x="74" y="8"/>
                    <a:pt x="74" y="8"/>
                    <a:pt x="74" y="8"/>
                  </a:cubicBezTo>
                  <a:cubicBezTo>
                    <a:pt x="73" y="8"/>
                    <a:pt x="73" y="8"/>
                    <a:pt x="73" y="8"/>
                  </a:cubicBezTo>
                  <a:cubicBezTo>
                    <a:pt x="73" y="8"/>
                    <a:pt x="73" y="8"/>
                    <a:pt x="73" y="8"/>
                  </a:cubicBezTo>
                  <a:cubicBezTo>
                    <a:pt x="72" y="8"/>
                    <a:pt x="72" y="8"/>
                    <a:pt x="72" y="8"/>
                  </a:cubicBezTo>
                  <a:cubicBezTo>
                    <a:pt x="72" y="7"/>
                    <a:pt x="72" y="7"/>
                    <a:pt x="72" y="7"/>
                  </a:cubicBezTo>
                  <a:cubicBezTo>
                    <a:pt x="72" y="7"/>
                    <a:pt x="72" y="7"/>
                    <a:pt x="72" y="7"/>
                  </a:cubicBezTo>
                  <a:cubicBezTo>
                    <a:pt x="72" y="8"/>
                    <a:pt x="72" y="8"/>
                    <a:pt x="72" y="8"/>
                  </a:cubicBezTo>
                  <a:cubicBezTo>
                    <a:pt x="72" y="8"/>
                    <a:pt x="72" y="8"/>
                    <a:pt x="72" y="8"/>
                  </a:cubicBezTo>
                  <a:cubicBezTo>
                    <a:pt x="73" y="8"/>
                    <a:pt x="73" y="8"/>
                    <a:pt x="73"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9"/>
                    <a:pt x="72" y="9"/>
                    <a:pt x="72" y="9"/>
                  </a:cubicBezTo>
                  <a:cubicBezTo>
                    <a:pt x="73" y="9"/>
                    <a:pt x="73" y="9"/>
                    <a:pt x="73" y="9"/>
                  </a:cubicBezTo>
                  <a:cubicBezTo>
                    <a:pt x="73" y="9"/>
                    <a:pt x="73" y="9"/>
                    <a:pt x="73" y="9"/>
                  </a:cubicBezTo>
                  <a:cubicBezTo>
                    <a:pt x="74" y="8"/>
                    <a:pt x="74" y="8"/>
                    <a:pt x="74" y="8"/>
                  </a:cubicBezTo>
                  <a:cubicBezTo>
                    <a:pt x="74" y="8"/>
                    <a:pt x="74" y="8"/>
                    <a:pt x="74" y="8"/>
                  </a:cubicBezTo>
                  <a:cubicBezTo>
                    <a:pt x="74" y="9"/>
                    <a:pt x="74" y="9"/>
                    <a:pt x="74" y="9"/>
                  </a:cubicBezTo>
                  <a:cubicBezTo>
                    <a:pt x="74" y="8"/>
                    <a:pt x="74" y="8"/>
                    <a:pt x="74" y="8"/>
                  </a:cubicBezTo>
                  <a:cubicBezTo>
                    <a:pt x="74" y="8"/>
                    <a:pt x="74" y="8"/>
                    <a:pt x="74" y="8"/>
                  </a:cubicBezTo>
                  <a:cubicBezTo>
                    <a:pt x="75" y="8"/>
                    <a:pt x="75" y="8"/>
                    <a:pt x="75" y="8"/>
                  </a:cubicBezTo>
                  <a:cubicBezTo>
                    <a:pt x="75" y="8"/>
                    <a:pt x="75" y="8"/>
                    <a:pt x="75" y="8"/>
                  </a:cubicBezTo>
                  <a:cubicBezTo>
                    <a:pt x="76" y="8"/>
                    <a:pt x="76" y="8"/>
                    <a:pt x="76" y="8"/>
                  </a:cubicBezTo>
                  <a:cubicBezTo>
                    <a:pt x="76" y="8"/>
                    <a:pt x="76" y="8"/>
                    <a:pt x="76" y="8"/>
                  </a:cubicBezTo>
                  <a:cubicBezTo>
                    <a:pt x="76" y="9"/>
                    <a:pt x="76" y="9"/>
                    <a:pt x="76" y="9"/>
                  </a:cubicBezTo>
                  <a:cubicBezTo>
                    <a:pt x="76" y="9"/>
                    <a:pt x="76" y="9"/>
                    <a:pt x="76" y="9"/>
                  </a:cubicBezTo>
                  <a:cubicBezTo>
                    <a:pt x="76" y="8"/>
                    <a:pt x="76" y="8"/>
                    <a:pt x="76" y="8"/>
                  </a:cubicBezTo>
                  <a:cubicBezTo>
                    <a:pt x="76" y="8"/>
                    <a:pt x="76" y="8"/>
                    <a:pt x="76" y="8"/>
                  </a:cubicBezTo>
                  <a:cubicBezTo>
                    <a:pt x="77" y="9"/>
                    <a:pt x="77" y="9"/>
                    <a:pt x="77" y="9"/>
                  </a:cubicBezTo>
                  <a:cubicBezTo>
                    <a:pt x="77" y="9"/>
                    <a:pt x="77" y="9"/>
                    <a:pt x="77" y="9"/>
                  </a:cubicBezTo>
                  <a:cubicBezTo>
                    <a:pt x="77" y="9"/>
                    <a:pt x="77" y="9"/>
                    <a:pt x="77" y="9"/>
                  </a:cubicBezTo>
                  <a:cubicBezTo>
                    <a:pt x="78" y="9"/>
                    <a:pt x="78" y="9"/>
                    <a:pt x="78" y="9"/>
                  </a:cubicBezTo>
                  <a:cubicBezTo>
                    <a:pt x="78" y="10"/>
                    <a:pt x="78" y="10"/>
                    <a:pt x="78" y="10"/>
                  </a:cubicBezTo>
                  <a:cubicBezTo>
                    <a:pt x="78" y="10"/>
                    <a:pt x="78" y="10"/>
                    <a:pt x="78" y="10"/>
                  </a:cubicBezTo>
                  <a:cubicBezTo>
                    <a:pt x="79" y="10"/>
                    <a:pt x="79" y="10"/>
                    <a:pt x="79" y="10"/>
                  </a:cubicBezTo>
                  <a:cubicBezTo>
                    <a:pt x="79" y="10"/>
                    <a:pt x="79" y="10"/>
                    <a:pt x="79" y="10"/>
                  </a:cubicBezTo>
                  <a:cubicBezTo>
                    <a:pt x="79" y="11"/>
                    <a:pt x="79" y="11"/>
                    <a:pt x="79" y="11"/>
                  </a:cubicBezTo>
                  <a:cubicBezTo>
                    <a:pt x="79" y="11"/>
                    <a:pt x="79" y="11"/>
                    <a:pt x="79" y="11"/>
                  </a:cubicBezTo>
                  <a:cubicBezTo>
                    <a:pt x="79" y="11"/>
                    <a:pt x="79" y="11"/>
                    <a:pt x="79" y="11"/>
                  </a:cubicBezTo>
                  <a:cubicBezTo>
                    <a:pt x="79" y="11"/>
                    <a:pt x="79" y="11"/>
                    <a:pt x="79" y="11"/>
                  </a:cubicBezTo>
                  <a:cubicBezTo>
                    <a:pt x="79" y="12"/>
                    <a:pt x="79" y="12"/>
                    <a:pt x="79" y="12"/>
                  </a:cubicBezTo>
                  <a:cubicBezTo>
                    <a:pt x="79" y="12"/>
                    <a:pt x="79" y="12"/>
                    <a:pt x="79"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7" y="12"/>
                    <a:pt x="77" y="12"/>
                    <a:pt x="77" y="12"/>
                  </a:cubicBezTo>
                  <a:cubicBezTo>
                    <a:pt x="77" y="13"/>
                    <a:pt x="77" y="13"/>
                    <a:pt x="77" y="13"/>
                  </a:cubicBezTo>
                  <a:cubicBezTo>
                    <a:pt x="76" y="13"/>
                    <a:pt x="76" y="13"/>
                    <a:pt x="76" y="13"/>
                  </a:cubicBezTo>
                  <a:cubicBezTo>
                    <a:pt x="76" y="13"/>
                    <a:pt x="76" y="13"/>
                    <a:pt x="76" y="13"/>
                  </a:cubicBezTo>
                  <a:cubicBezTo>
                    <a:pt x="76" y="13"/>
                    <a:pt x="76" y="13"/>
                    <a:pt x="76"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4" y="13"/>
                    <a:pt x="74" y="13"/>
                    <a:pt x="74" y="13"/>
                  </a:cubicBezTo>
                  <a:cubicBezTo>
                    <a:pt x="74" y="13"/>
                    <a:pt x="74" y="13"/>
                    <a:pt x="74" y="13"/>
                  </a:cubicBezTo>
                  <a:cubicBezTo>
                    <a:pt x="74" y="13"/>
                    <a:pt x="74" y="13"/>
                    <a:pt x="74" y="13"/>
                  </a:cubicBezTo>
                  <a:cubicBezTo>
                    <a:pt x="73" y="13"/>
                    <a:pt x="73" y="13"/>
                    <a:pt x="73" y="13"/>
                  </a:cubicBezTo>
                  <a:cubicBezTo>
                    <a:pt x="73" y="13"/>
                    <a:pt x="73" y="13"/>
                    <a:pt x="73" y="13"/>
                  </a:cubicBezTo>
                  <a:cubicBezTo>
                    <a:pt x="73" y="13"/>
                    <a:pt x="73" y="13"/>
                    <a:pt x="73" y="13"/>
                  </a:cubicBezTo>
                  <a:cubicBezTo>
                    <a:pt x="72" y="14"/>
                    <a:pt x="72" y="14"/>
                    <a:pt x="72" y="14"/>
                  </a:cubicBezTo>
                  <a:cubicBezTo>
                    <a:pt x="72" y="14"/>
                    <a:pt x="72" y="14"/>
                    <a:pt x="72" y="14"/>
                  </a:cubicBezTo>
                  <a:cubicBezTo>
                    <a:pt x="72" y="13"/>
                    <a:pt x="72" y="13"/>
                    <a:pt x="72" y="13"/>
                  </a:cubicBezTo>
                  <a:cubicBezTo>
                    <a:pt x="71" y="13"/>
                    <a:pt x="71" y="13"/>
                    <a:pt x="71" y="13"/>
                  </a:cubicBezTo>
                  <a:cubicBezTo>
                    <a:pt x="71" y="13"/>
                    <a:pt x="71" y="13"/>
                    <a:pt x="71" y="13"/>
                  </a:cubicBezTo>
                  <a:cubicBezTo>
                    <a:pt x="71" y="13"/>
                    <a:pt x="71" y="13"/>
                    <a:pt x="71" y="13"/>
                  </a:cubicBezTo>
                  <a:cubicBezTo>
                    <a:pt x="71" y="13"/>
                    <a:pt x="71" y="13"/>
                    <a:pt x="71" y="13"/>
                  </a:cubicBezTo>
                  <a:cubicBezTo>
                    <a:pt x="70" y="14"/>
                    <a:pt x="70" y="14"/>
                    <a:pt x="70" y="14"/>
                  </a:cubicBezTo>
                  <a:cubicBezTo>
                    <a:pt x="70" y="13"/>
                    <a:pt x="70" y="13"/>
                    <a:pt x="70" y="13"/>
                  </a:cubicBezTo>
                  <a:cubicBezTo>
                    <a:pt x="69" y="13"/>
                    <a:pt x="69" y="13"/>
                    <a:pt x="69" y="13"/>
                  </a:cubicBezTo>
                  <a:cubicBezTo>
                    <a:pt x="69" y="13"/>
                    <a:pt x="69" y="13"/>
                    <a:pt x="69" y="13"/>
                  </a:cubicBezTo>
                  <a:cubicBezTo>
                    <a:pt x="69" y="13"/>
                    <a:pt x="69" y="13"/>
                    <a:pt x="69" y="13"/>
                  </a:cubicBezTo>
                  <a:cubicBezTo>
                    <a:pt x="69" y="13"/>
                    <a:pt x="69" y="13"/>
                    <a:pt x="69" y="13"/>
                  </a:cubicBezTo>
                  <a:cubicBezTo>
                    <a:pt x="68" y="13"/>
                    <a:pt x="68" y="13"/>
                    <a:pt x="68" y="13"/>
                  </a:cubicBezTo>
                  <a:cubicBezTo>
                    <a:pt x="68" y="13"/>
                    <a:pt x="68" y="13"/>
                    <a:pt x="68" y="13"/>
                  </a:cubicBezTo>
                  <a:cubicBezTo>
                    <a:pt x="68" y="13"/>
                    <a:pt x="68" y="13"/>
                    <a:pt x="68" y="13"/>
                  </a:cubicBezTo>
                  <a:cubicBezTo>
                    <a:pt x="67" y="13"/>
                    <a:pt x="67" y="13"/>
                    <a:pt x="67" y="13"/>
                  </a:cubicBezTo>
                  <a:cubicBezTo>
                    <a:pt x="67" y="13"/>
                    <a:pt x="67" y="13"/>
                    <a:pt x="67" y="13"/>
                  </a:cubicBezTo>
                  <a:cubicBezTo>
                    <a:pt x="67" y="13"/>
                    <a:pt x="67" y="13"/>
                    <a:pt x="67" y="13"/>
                  </a:cubicBezTo>
                  <a:cubicBezTo>
                    <a:pt x="66" y="13"/>
                    <a:pt x="66" y="13"/>
                    <a:pt x="66" y="13"/>
                  </a:cubicBezTo>
                  <a:cubicBezTo>
                    <a:pt x="66" y="13"/>
                    <a:pt x="66" y="13"/>
                    <a:pt x="66" y="13"/>
                  </a:cubicBezTo>
                  <a:cubicBezTo>
                    <a:pt x="66" y="13"/>
                    <a:pt x="66" y="13"/>
                    <a:pt x="66" y="13"/>
                  </a:cubicBezTo>
                  <a:cubicBezTo>
                    <a:pt x="65" y="13"/>
                    <a:pt x="65" y="13"/>
                    <a:pt x="65" y="13"/>
                  </a:cubicBezTo>
                  <a:cubicBezTo>
                    <a:pt x="65" y="13"/>
                    <a:pt x="65" y="13"/>
                    <a:pt x="65" y="13"/>
                  </a:cubicBezTo>
                  <a:cubicBezTo>
                    <a:pt x="65" y="13"/>
                    <a:pt x="65" y="13"/>
                    <a:pt x="65" y="13"/>
                  </a:cubicBezTo>
                  <a:cubicBezTo>
                    <a:pt x="65" y="13"/>
                    <a:pt x="65" y="13"/>
                    <a:pt x="65" y="13"/>
                  </a:cubicBezTo>
                  <a:cubicBezTo>
                    <a:pt x="65" y="13"/>
                    <a:pt x="65" y="13"/>
                    <a:pt x="65" y="13"/>
                  </a:cubicBezTo>
                  <a:cubicBezTo>
                    <a:pt x="64" y="13"/>
                    <a:pt x="64" y="13"/>
                    <a:pt x="64" y="13"/>
                  </a:cubicBezTo>
                  <a:cubicBezTo>
                    <a:pt x="64" y="13"/>
                    <a:pt x="64" y="13"/>
                    <a:pt x="64" y="13"/>
                  </a:cubicBezTo>
                  <a:cubicBezTo>
                    <a:pt x="64" y="13"/>
                    <a:pt x="64" y="13"/>
                    <a:pt x="64" y="13"/>
                  </a:cubicBezTo>
                  <a:cubicBezTo>
                    <a:pt x="64" y="13"/>
                    <a:pt x="64" y="13"/>
                    <a:pt x="64" y="13"/>
                  </a:cubicBezTo>
                  <a:cubicBezTo>
                    <a:pt x="64" y="13"/>
                    <a:pt x="64" y="13"/>
                    <a:pt x="64" y="13"/>
                  </a:cubicBezTo>
                  <a:cubicBezTo>
                    <a:pt x="65" y="13"/>
                    <a:pt x="65" y="13"/>
                    <a:pt x="65" y="13"/>
                  </a:cubicBezTo>
                  <a:cubicBezTo>
                    <a:pt x="65" y="13"/>
                    <a:pt x="65" y="13"/>
                    <a:pt x="65" y="13"/>
                  </a:cubicBezTo>
                  <a:cubicBezTo>
                    <a:pt x="65" y="13"/>
                    <a:pt x="65" y="13"/>
                    <a:pt x="65" y="13"/>
                  </a:cubicBezTo>
                  <a:cubicBezTo>
                    <a:pt x="65" y="14"/>
                    <a:pt x="65" y="14"/>
                    <a:pt x="65" y="14"/>
                  </a:cubicBezTo>
                  <a:cubicBezTo>
                    <a:pt x="64" y="14"/>
                    <a:pt x="64" y="14"/>
                    <a:pt x="64" y="14"/>
                  </a:cubicBezTo>
                  <a:cubicBezTo>
                    <a:pt x="64" y="14"/>
                    <a:pt x="64" y="14"/>
                    <a:pt x="64" y="14"/>
                  </a:cubicBezTo>
                  <a:cubicBezTo>
                    <a:pt x="64" y="14"/>
                    <a:pt x="64" y="14"/>
                    <a:pt x="64" y="14"/>
                  </a:cubicBezTo>
                  <a:cubicBezTo>
                    <a:pt x="64" y="14"/>
                    <a:pt x="64" y="14"/>
                    <a:pt x="64" y="14"/>
                  </a:cubicBezTo>
                  <a:cubicBezTo>
                    <a:pt x="63" y="14"/>
                    <a:pt x="63" y="14"/>
                    <a:pt x="63" y="14"/>
                  </a:cubicBezTo>
                  <a:cubicBezTo>
                    <a:pt x="63" y="14"/>
                    <a:pt x="63" y="14"/>
                    <a:pt x="63" y="14"/>
                  </a:cubicBezTo>
                  <a:cubicBezTo>
                    <a:pt x="62" y="14"/>
                    <a:pt x="62" y="14"/>
                    <a:pt x="62" y="14"/>
                  </a:cubicBezTo>
                  <a:cubicBezTo>
                    <a:pt x="62" y="15"/>
                    <a:pt x="62" y="15"/>
                    <a:pt x="62" y="15"/>
                  </a:cubicBezTo>
                  <a:cubicBezTo>
                    <a:pt x="62" y="15"/>
                    <a:pt x="62" y="15"/>
                    <a:pt x="62" y="15"/>
                  </a:cubicBezTo>
                  <a:cubicBezTo>
                    <a:pt x="62" y="15"/>
                    <a:pt x="62" y="15"/>
                    <a:pt x="62" y="15"/>
                  </a:cubicBezTo>
                  <a:cubicBezTo>
                    <a:pt x="61" y="15"/>
                    <a:pt x="61" y="15"/>
                    <a:pt x="61" y="15"/>
                  </a:cubicBezTo>
                  <a:cubicBezTo>
                    <a:pt x="61" y="15"/>
                    <a:pt x="61" y="15"/>
                    <a:pt x="61" y="15"/>
                  </a:cubicBezTo>
                  <a:cubicBezTo>
                    <a:pt x="61" y="15"/>
                    <a:pt x="61" y="15"/>
                    <a:pt x="61" y="15"/>
                  </a:cubicBezTo>
                  <a:cubicBezTo>
                    <a:pt x="61" y="15"/>
                    <a:pt x="61" y="15"/>
                    <a:pt x="61" y="15"/>
                  </a:cubicBezTo>
                  <a:cubicBezTo>
                    <a:pt x="61" y="16"/>
                    <a:pt x="61" y="16"/>
                    <a:pt x="61" y="16"/>
                  </a:cubicBezTo>
                  <a:cubicBezTo>
                    <a:pt x="61" y="16"/>
                    <a:pt x="61" y="16"/>
                    <a:pt x="61" y="16"/>
                  </a:cubicBezTo>
                  <a:cubicBezTo>
                    <a:pt x="61" y="16"/>
                    <a:pt x="61" y="16"/>
                    <a:pt x="61" y="16"/>
                  </a:cubicBezTo>
                  <a:cubicBezTo>
                    <a:pt x="61" y="17"/>
                    <a:pt x="61" y="17"/>
                    <a:pt x="61" y="17"/>
                  </a:cubicBezTo>
                  <a:cubicBezTo>
                    <a:pt x="61" y="16"/>
                    <a:pt x="61" y="16"/>
                    <a:pt x="61" y="16"/>
                  </a:cubicBezTo>
                  <a:cubicBezTo>
                    <a:pt x="61" y="16"/>
                    <a:pt x="61" y="16"/>
                    <a:pt x="61" y="16"/>
                  </a:cubicBezTo>
                  <a:cubicBezTo>
                    <a:pt x="62" y="16"/>
                    <a:pt x="62" y="16"/>
                    <a:pt x="62" y="16"/>
                  </a:cubicBezTo>
                  <a:cubicBezTo>
                    <a:pt x="62" y="16"/>
                    <a:pt x="62" y="16"/>
                    <a:pt x="62" y="16"/>
                  </a:cubicBezTo>
                  <a:cubicBezTo>
                    <a:pt x="62" y="16"/>
                    <a:pt x="62" y="16"/>
                    <a:pt x="62" y="16"/>
                  </a:cubicBezTo>
                  <a:cubicBezTo>
                    <a:pt x="62" y="15"/>
                    <a:pt x="62" y="15"/>
                    <a:pt x="62" y="15"/>
                  </a:cubicBezTo>
                  <a:cubicBezTo>
                    <a:pt x="63" y="15"/>
                    <a:pt x="63" y="15"/>
                    <a:pt x="63" y="15"/>
                  </a:cubicBezTo>
                  <a:cubicBezTo>
                    <a:pt x="63" y="15"/>
                    <a:pt x="63" y="15"/>
                    <a:pt x="63" y="15"/>
                  </a:cubicBezTo>
                  <a:cubicBezTo>
                    <a:pt x="63" y="15"/>
                    <a:pt x="63" y="15"/>
                    <a:pt x="63" y="15"/>
                  </a:cubicBezTo>
                  <a:cubicBezTo>
                    <a:pt x="64" y="15"/>
                    <a:pt x="64" y="15"/>
                    <a:pt x="64" y="15"/>
                  </a:cubicBezTo>
                  <a:cubicBezTo>
                    <a:pt x="64" y="15"/>
                    <a:pt x="64" y="15"/>
                    <a:pt x="64" y="15"/>
                  </a:cubicBezTo>
                  <a:cubicBezTo>
                    <a:pt x="65" y="15"/>
                    <a:pt x="65" y="15"/>
                    <a:pt x="65" y="15"/>
                  </a:cubicBezTo>
                  <a:cubicBezTo>
                    <a:pt x="65" y="15"/>
                    <a:pt x="65" y="15"/>
                    <a:pt x="65" y="15"/>
                  </a:cubicBezTo>
                  <a:cubicBezTo>
                    <a:pt x="65" y="15"/>
                    <a:pt x="65" y="15"/>
                    <a:pt x="65" y="15"/>
                  </a:cubicBezTo>
                  <a:cubicBezTo>
                    <a:pt x="65" y="15"/>
                    <a:pt x="65" y="15"/>
                    <a:pt x="65" y="15"/>
                  </a:cubicBezTo>
                  <a:cubicBezTo>
                    <a:pt x="65" y="15"/>
                    <a:pt x="65" y="15"/>
                    <a:pt x="65" y="15"/>
                  </a:cubicBezTo>
                  <a:cubicBezTo>
                    <a:pt x="66" y="15"/>
                    <a:pt x="66" y="15"/>
                    <a:pt x="66" y="15"/>
                  </a:cubicBezTo>
                  <a:cubicBezTo>
                    <a:pt x="66" y="14"/>
                    <a:pt x="66" y="14"/>
                    <a:pt x="66" y="14"/>
                  </a:cubicBezTo>
                  <a:cubicBezTo>
                    <a:pt x="66" y="14"/>
                    <a:pt x="66" y="14"/>
                    <a:pt x="66" y="14"/>
                  </a:cubicBezTo>
                  <a:cubicBezTo>
                    <a:pt x="66" y="14"/>
                    <a:pt x="66" y="14"/>
                    <a:pt x="66" y="14"/>
                  </a:cubicBezTo>
                  <a:cubicBezTo>
                    <a:pt x="66" y="14"/>
                    <a:pt x="66" y="14"/>
                    <a:pt x="66" y="14"/>
                  </a:cubicBezTo>
                  <a:cubicBezTo>
                    <a:pt x="67" y="14"/>
                    <a:pt x="67" y="14"/>
                    <a:pt x="67" y="14"/>
                  </a:cubicBezTo>
                  <a:cubicBezTo>
                    <a:pt x="67" y="14"/>
                    <a:pt x="67" y="14"/>
                    <a:pt x="67" y="14"/>
                  </a:cubicBezTo>
                  <a:cubicBezTo>
                    <a:pt x="68" y="14"/>
                    <a:pt x="68" y="14"/>
                    <a:pt x="68" y="14"/>
                  </a:cubicBezTo>
                  <a:cubicBezTo>
                    <a:pt x="68" y="14"/>
                    <a:pt x="68" y="14"/>
                    <a:pt x="68" y="14"/>
                  </a:cubicBezTo>
                  <a:cubicBezTo>
                    <a:pt x="68" y="14"/>
                    <a:pt x="68" y="14"/>
                    <a:pt x="68" y="14"/>
                  </a:cubicBezTo>
                  <a:cubicBezTo>
                    <a:pt x="69" y="14"/>
                    <a:pt x="69" y="14"/>
                    <a:pt x="69" y="14"/>
                  </a:cubicBezTo>
                  <a:cubicBezTo>
                    <a:pt x="70" y="14"/>
                    <a:pt x="70" y="14"/>
                    <a:pt x="70" y="14"/>
                  </a:cubicBezTo>
                  <a:cubicBezTo>
                    <a:pt x="70" y="14"/>
                    <a:pt x="70" y="14"/>
                    <a:pt x="70" y="14"/>
                  </a:cubicBezTo>
                  <a:cubicBezTo>
                    <a:pt x="71" y="15"/>
                    <a:pt x="71" y="15"/>
                    <a:pt x="71" y="15"/>
                  </a:cubicBezTo>
                  <a:cubicBezTo>
                    <a:pt x="72" y="15"/>
                    <a:pt x="72" y="15"/>
                    <a:pt x="72" y="15"/>
                  </a:cubicBezTo>
                  <a:cubicBezTo>
                    <a:pt x="72" y="15"/>
                    <a:pt x="72" y="15"/>
                    <a:pt x="72" y="15"/>
                  </a:cubicBezTo>
                  <a:cubicBezTo>
                    <a:pt x="72" y="15"/>
                    <a:pt x="72" y="15"/>
                    <a:pt x="72" y="15"/>
                  </a:cubicBezTo>
                  <a:cubicBezTo>
                    <a:pt x="72" y="15"/>
                    <a:pt x="72" y="15"/>
                    <a:pt x="72" y="15"/>
                  </a:cubicBezTo>
                  <a:cubicBezTo>
                    <a:pt x="72" y="15"/>
                    <a:pt x="72" y="15"/>
                    <a:pt x="72" y="15"/>
                  </a:cubicBezTo>
                  <a:cubicBezTo>
                    <a:pt x="72" y="15"/>
                    <a:pt x="72" y="15"/>
                    <a:pt x="72" y="15"/>
                  </a:cubicBezTo>
                  <a:cubicBezTo>
                    <a:pt x="72" y="16"/>
                    <a:pt x="72" y="16"/>
                    <a:pt x="72" y="16"/>
                  </a:cubicBezTo>
                  <a:cubicBezTo>
                    <a:pt x="71" y="16"/>
                    <a:pt x="71" y="16"/>
                    <a:pt x="71" y="16"/>
                  </a:cubicBezTo>
                  <a:cubicBezTo>
                    <a:pt x="71" y="16"/>
                    <a:pt x="71" y="16"/>
                    <a:pt x="71" y="16"/>
                  </a:cubicBezTo>
                  <a:cubicBezTo>
                    <a:pt x="70" y="16"/>
                    <a:pt x="70" y="16"/>
                    <a:pt x="70" y="16"/>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9" y="17"/>
                    <a:pt x="69" y="17"/>
                    <a:pt x="69" y="17"/>
                  </a:cubicBezTo>
                  <a:cubicBezTo>
                    <a:pt x="69" y="18"/>
                    <a:pt x="69" y="18"/>
                    <a:pt x="69" y="18"/>
                  </a:cubicBezTo>
                  <a:cubicBezTo>
                    <a:pt x="69" y="18"/>
                    <a:pt x="69" y="18"/>
                    <a:pt x="69" y="18"/>
                  </a:cubicBezTo>
                  <a:cubicBezTo>
                    <a:pt x="70" y="18"/>
                    <a:pt x="70" y="18"/>
                    <a:pt x="70" y="18"/>
                  </a:cubicBezTo>
                  <a:cubicBezTo>
                    <a:pt x="70" y="17"/>
                    <a:pt x="70" y="17"/>
                    <a:pt x="70" y="17"/>
                  </a:cubicBezTo>
                  <a:cubicBezTo>
                    <a:pt x="71" y="17"/>
                    <a:pt x="71" y="17"/>
                    <a:pt x="71" y="17"/>
                  </a:cubicBezTo>
                  <a:cubicBezTo>
                    <a:pt x="71" y="17"/>
                    <a:pt x="71" y="17"/>
                    <a:pt x="71" y="17"/>
                  </a:cubicBezTo>
                  <a:cubicBezTo>
                    <a:pt x="72" y="17"/>
                    <a:pt x="72" y="17"/>
                    <a:pt x="72" y="17"/>
                  </a:cubicBezTo>
                  <a:cubicBezTo>
                    <a:pt x="72" y="17"/>
                    <a:pt x="72" y="17"/>
                    <a:pt x="72" y="17"/>
                  </a:cubicBezTo>
                  <a:cubicBezTo>
                    <a:pt x="73" y="18"/>
                    <a:pt x="73" y="18"/>
                    <a:pt x="73" y="18"/>
                  </a:cubicBezTo>
                  <a:cubicBezTo>
                    <a:pt x="73" y="18"/>
                    <a:pt x="73" y="18"/>
                    <a:pt x="73" y="18"/>
                  </a:cubicBezTo>
                  <a:cubicBezTo>
                    <a:pt x="73" y="17"/>
                    <a:pt x="73" y="17"/>
                    <a:pt x="73" y="17"/>
                  </a:cubicBezTo>
                  <a:cubicBezTo>
                    <a:pt x="73" y="17"/>
                    <a:pt x="73" y="17"/>
                    <a:pt x="73" y="17"/>
                  </a:cubicBezTo>
                  <a:cubicBezTo>
                    <a:pt x="73" y="17"/>
                    <a:pt x="73" y="17"/>
                    <a:pt x="73" y="17"/>
                  </a:cubicBezTo>
                  <a:cubicBezTo>
                    <a:pt x="74" y="18"/>
                    <a:pt x="74" y="18"/>
                    <a:pt x="74" y="18"/>
                  </a:cubicBezTo>
                  <a:cubicBezTo>
                    <a:pt x="74" y="17"/>
                    <a:pt x="74" y="17"/>
                    <a:pt x="74" y="17"/>
                  </a:cubicBezTo>
                  <a:cubicBezTo>
                    <a:pt x="74" y="16"/>
                    <a:pt x="74" y="16"/>
                    <a:pt x="74" y="16"/>
                  </a:cubicBezTo>
                  <a:cubicBezTo>
                    <a:pt x="74" y="16"/>
                    <a:pt x="74" y="16"/>
                    <a:pt x="74" y="16"/>
                  </a:cubicBezTo>
                  <a:cubicBezTo>
                    <a:pt x="74" y="16"/>
                    <a:pt x="74" y="16"/>
                    <a:pt x="74" y="16"/>
                  </a:cubicBezTo>
                  <a:cubicBezTo>
                    <a:pt x="74" y="16"/>
                    <a:pt x="74" y="16"/>
                    <a:pt x="74" y="16"/>
                  </a:cubicBezTo>
                  <a:cubicBezTo>
                    <a:pt x="74" y="15"/>
                    <a:pt x="74" y="15"/>
                    <a:pt x="74" y="15"/>
                  </a:cubicBezTo>
                  <a:cubicBezTo>
                    <a:pt x="75" y="15"/>
                    <a:pt x="75" y="15"/>
                    <a:pt x="75" y="15"/>
                  </a:cubicBezTo>
                  <a:cubicBezTo>
                    <a:pt x="75" y="15"/>
                    <a:pt x="75" y="15"/>
                    <a:pt x="75" y="15"/>
                  </a:cubicBezTo>
                  <a:cubicBezTo>
                    <a:pt x="75" y="15"/>
                    <a:pt x="75" y="15"/>
                    <a:pt x="75" y="15"/>
                  </a:cubicBezTo>
                  <a:cubicBezTo>
                    <a:pt x="76" y="15"/>
                    <a:pt x="76" y="15"/>
                    <a:pt x="76" y="15"/>
                  </a:cubicBezTo>
                  <a:cubicBezTo>
                    <a:pt x="76" y="15"/>
                    <a:pt x="76" y="15"/>
                    <a:pt x="76" y="15"/>
                  </a:cubicBezTo>
                  <a:cubicBezTo>
                    <a:pt x="77" y="15"/>
                    <a:pt x="77" y="15"/>
                    <a:pt x="77" y="15"/>
                  </a:cubicBezTo>
                  <a:cubicBezTo>
                    <a:pt x="77" y="16"/>
                    <a:pt x="77" y="16"/>
                    <a:pt x="77" y="16"/>
                  </a:cubicBezTo>
                  <a:cubicBezTo>
                    <a:pt x="77" y="16"/>
                    <a:pt x="77" y="16"/>
                    <a:pt x="77" y="16"/>
                  </a:cubicBezTo>
                  <a:cubicBezTo>
                    <a:pt x="77" y="17"/>
                    <a:pt x="77" y="17"/>
                    <a:pt x="77" y="17"/>
                  </a:cubicBezTo>
                  <a:cubicBezTo>
                    <a:pt x="76" y="17"/>
                    <a:pt x="76" y="17"/>
                    <a:pt x="76" y="17"/>
                  </a:cubicBezTo>
                  <a:cubicBezTo>
                    <a:pt x="76" y="18"/>
                    <a:pt x="76" y="18"/>
                    <a:pt x="76" y="18"/>
                  </a:cubicBezTo>
                  <a:cubicBezTo>
                    <a:pt x="76" y="18"/>
                    <a:pt x="76" y="18"/>
                    <a:pt x="76" y="18"/>
                  </a:cubicBezTo>
                  <a:cubicBezTo>
                    <a:pt x="76" y="19"/>
                    <a:pt x="76" y="19"/>
                    <a:pt x="76" y="19"/>
                  </a:cubicBezTo>
                  <a:cubicBezTo>
                    <a:pt x="75" y="20"/>
                    <a:pt x="75" y="20"/>
                    <a:pt x="75" y="20"/>
                  </a:cubicBezTo>
                  <a:cubicBezTo>
                    <a:pt x="74" y="20"/>
                    <a:pt x="74" y="20"/>
                    <a:pt x="74" y="20"/>
                  </a:cubicBezTo>
                  <a:cubicBezTo>
                    <a:pt x="74" y="20"/>
                    <a:pt x="74" y="20"/>
                    <a:pt x="74" y="20"/>
                  </a:cubicBezTo>
                  <a:cubicBezTo>
                    <a:pt x="74" y="20"/>
                    <a:pt x="74" y="20"/>
                    <a:pt x="74" y="20"/>
                  </a:cubicBezTo>
                  <a:cubicBezTo>
                    <a:pt x="74" y="20"/>
                    <a:pt x="74" y="20"/>
                    <a:pt x="74" y="20"/>
                  </a:cubicBezTo>
                  <a:cubicBezTo>
                    <a:pt x="74" y="20"/>
                    <a:pt x="74" y="20"/>
                    <a:pt x="74" y="20"/>
                  </a:cubicBezTo>
                  <a:cubicBezTo>
                    <a:pt x="73" y="20"/>
                    <a:pt x="73" y="20"/>
                    <a:pt x="73" y="20"/>
                  </a:cubicBezTo>
                  <a:cubicBezTo>
                    <a:pt x="73" y="20"/>
                    <a:pt x="73" y="20"/>
                    <a:pt x="73" y="20"/>
                  </a:cubicBezTo>
                  <a:cubicBezTo>
                    <a:pt x="73" y="21"/>
                    <a:pt x="73" y="21"/>
                    <a:pt x="73" y="21"/>
                  </a:cubicBezTo>
                  <a:cubicBezTo>
                    <a:pt x="73" y="21"/>
                    <a:pt x="73" y="21"/>
                    <a:pt x="73" y="21"/>
                  </a:cubicBezTo>
                  <a:cubicBezTo>
                    <a:pt x="72" y="21"/>
                    <a:pt x="72" y="21"/>
                    <a:pt x="72" y="21"/>
                  </a:cubicBezTo>
                  <a:cubicBezTo>
                    <a:pt x="72" y="21"/>
                    <a:pt x="72" y="21"/>
                    <a:pt x="72" y="21"/>
                  </a:cubicBezTo>
                  <a:cubicBezTo>
                    <a:pt x="72" y="21"/>
                    <a:pt x="72" y="21"/>
                    <a:pt x="72" y="21"/>
                  </a:cubicBezTo>
                  <a:cubicBezTo>
                    <a:pt x="72" y="21"/>
                    <a:pt x="72" y="21"/>
                    <a:pt x="72" y="21"/>
                  </a:cubicBezTo>
                  <a:cubicBezTo>
                    <a:pt x="72" y="21"/>
                    <a:pt x="72" y="21"/>
                    <a:pt x="72" y="21"/>
                  </a:cubicBezTo>
                  <a:cubicBezTo>
                    <a:pt x="72" y="22"/>
                    <a:pt x="72" y="22"/>
                    <a:pt x="72" y="22"/>
                  </a:cubicBezTo>
                  <a:cubicBezTo>
                    <a:pt x="72" y="22"/>
                    <a:pt x="72" y="22"/>
                    <a:pt x="72" y="22"/>
                  </a:cubicBezTo>
                  <a:cubicBezTo>
                    <a:pt x="71" y="23"/>
                    <a:pt x="71" y="23"/>
                    <a:pt x="71" y="23"/>
                  </a:cubicBezTo>
                  <a:cubicBezTo>
                    <a:pt x="71" y="23"/>
                    <a:pt x="71" y="23"/>
                    <a:pt x="71" y="23"/>
                  </a:cubicBezTo>
                  <a:cubicBezTo>
                    <a:pt x="71" y="23"/>
                    <a:pt x="71" y="23"/>
                    <a:pt x="71" y="23"/>
                  </a:cubicBezTo>
                  <a:cubicBezTo>
                    <a:pt x="70" y="24"/>
                    <a:pt x="70" y="24"/>
                    <a:pt x="70" y="24"/>
                  </a:cubicBezTo>
                  <a:cubicBezTo>
                    <a:pt x="70" y="24"/>
                    <a:pt x="70" y="24"/>
                    <a:pt x="70" y="24"/>
                  </a:cubicBezTo>
                  <a:cubicBezTo>
                    <a:pt x="69" y="24"/>
                    <a:pt x="69" y="24"/>
                    <a:pt x="69" y="24"/>
                  </a:cubicBezTo>
                  <a:cubicBezTo>
                    <a:pt x="69" y="24"/>
                    <a:pt x="69" y="24"/>
                    <a:pt x="69" y="24"/>
                  </a:cubicBezTo>
                  <a:cubicBezTo>
                    <a:pt x="69" y="24"/>
                    <a:pt x="69" y="24"/>
                    <a:pt x="69" y="24"/>
                  </a:cubicBezTo>
                  <a:cubicBezTo>
                    <a:pt x="69" y="25"/>
                    <a:pt x="69" y="25"/>
                    <a:pt x="69" y="25"/>
                  </a:cubicBezTo>
                  <a:cubicBezTo>
                    <a:pt x="69" y="25"/>
                    <a:pt x="69" y="25"/>
                    <a:pt x="69" y="25"/>
                  </a:cubicBezTo>
                  <a:cubicBezTo>
                    <a:pt x="69" y="25"/>
                    <a:pt x="69" y="25"/>
                    <a:pt x="69" y="25"/>
                  </a:cubicBezTo>
                  <a:cubicBezTo>
                    <a:pt x="69" y="26"/>
                    <a:pt x="69" y="26"/>
                    <a:pt x="69" y="26"/>
                  </a:cubicBezTo>
                  <a:cubicBezTo>
                    <a:pt x="69" y="25"/>
                    <a:pt x="69" y="25"/>
                    <a:pt x="69" y="25"/>
                  </a:cubicBezTo>
                  <a:cubicBezTo>
                    <a:pt x="69" y="25"/>
                    <a:pt x="69" y="25"/>
                    <a:pt x="69" y="25"/>
                  </a:cubicBezTo>
                  <a:cubicBezTo>
                    <a:pt x="69" y="25"/>
                    <a:pt x="69" y="25"/>
                    <a:pt x="69" y="25"/>
                  </a:cubicBezTo>
                  <a:cubicBezTo>
                    <a:pt x="70" y="24"/>
                    <a:pt x="70" y="24"/>
                    <a:pt x="70" y="24"/>
                  </a:cubicBezTo>
                  <a:cubicBezTo>
                    <a:pt x="70" y="24"/>
                    <a:pt x="70" y="24"/>
                    <a:pt x="70" y="24"/>
                  </a:cubicBezTo>
                  <a:cubicBezTo>
                    <a:pt x="70" y="24"/>
                    <a:pt x="70" y="24"/>
                    <a:pt x="70" y="24"/>
                  </a:cubicBezTo>
                  <a:cubicBezTo>
                    <a:pt x="70" y="24"/>
                    <a:pt x="70" y="24"/>
                    <a:pt x="70" y="24"/>
                  </a:cubicBezTo>
                  <a:cubicBezTo>
                    <a:pt x="71" y="24"/>
                    <a:pt x="71" y="24"/>
                    <a:pt x="71" y="24"/>
                  </a:cubicBezTo>
                  <a:cubicBezTo>
                    <a:pt x="71" y="23"/>
                    <a:pt x="71" y="23"/>
                    <a:pt x="71" y="23"/>
                  </a:cubicBezTo>
                  <a:cubicBezTo>
                    <a:pt x="72" y="23"/>
                    <a:pt x="72" y="23"/>
                    <a:pt x="72" y="23"/>
                  </a:cubicBezTo>
                  <a:cubicBezTo>
                    <a:pt x="72" y="23"/>
                    <a:pt x="72" y="23"/>
                    <a:pt x="72" y="23"/>
                  </a:cubicBezTo>
                  <a:cubicBezTo>
                    <a:pt x="72" y="22"/>
                    <a:pt x="72" y="22"/>
                    <a:pt x="72" y="22"/>
                  </a:cubicBezTo>
                  <a:cubicBezTo>
                    <a:pt x="73" y="22"/>
                    <a:pt x="73" y="22"/>
                    <a:pt x="73" y="22"/>
                  </a:cubicBezTo>
                  <a:cubicBezTo>
                    <a:pt x="73" y="22"/>
                    <a:pt x="73" y="22"/>
                    <a:pt x="73" y="22"/>
                  </a:cubicBezTo>
                  <a:cubicBezTo>
                    <a:pt x="73" y="22"/>
                    <a:pt x="73" y="22"/>
                    <a:pt x="73" y="22"/>
                  </a:cubicBezTo>
                  <a:cubicBezTo>
                    <a:pt x="74" y="22"/>
                    <a:pt x="74" y="22"/>
                    <a:pt x="74" y="22"/>
                  </a:cubicBezTo>
                  <a:cubicBezTo>
                    <a:pt x="74" y="21"/>
                    <a:pt x="74" y="21"/>
                    <a:pt x="74" y="21"/>
                  </a:cubicBezTo>
                  <a:cubicBezTo>
                    <a:pt x="74" y="21"/>
                    <a:pt x="74" y="21"/>
                    <a:pt x="74" y="21"/>
                  </a:cubicBezTo>
                  <a:cubicBezTo>
                    <a:pt x="74" y="21"/>
                    <a:pt x="74" y="21"/>
                    <a:pt x="74" y="21"/>
                  </a:cubicBezTo>
                  <a:cubicBezTo>
                    <a:pt x="75" y="21"/>
                    <a:pt x="75" y="21"/>
                    <a:pt x="75" y="21"/>
                  </a:cubicBezTo>
                  <a:cubicBezTo>
                    <a:pt x="76" y="21"/>
                    <a:pt x="76" y="21"/>
                    <a:pt x="76" y="21"/>
                  </a:cubicBezTo>
                  <a:cubicBezTo>
                    <a:pt x="76" y="21"/>
                    <a:pt x="76" y="21"/>
                    <a:pt x="76" y="21"/>
                  </a:cubicBezTo>
                  <a:cubicBezTo>
                    <a:pt x="76" y="21"/>
                    <a:pt x="76" y="21"/>
                    <a:pt x="76" y="21"/>
                  </a:cubicBezTo>
                  <a:cubicBezTo>
                    <a:pt x="77" y="20"/>
                    <a:pt x="77" y="20"/>
                    <a:pt x="77" y="20"/>
                  </a:cubicBezTo>
                  <a:cubicBezTo>
                    <a:pt x="77" y="20"/>
                    <a:pt x="77" y="20"/>
                    <a:pt x="77" y="20"/>
                  </a:cubicBezTo>
                  <a:cubicBezTo>
                    <a:pt x="77" y="20"/>
                    <a:pt x="77" y="20"/>
                    <a:pt x="77" y="20"/>
                  </a:cubicBezTo>
                  <a:cubicBezTo>
                    <a:pt x="77" y="20"/>
                    <a:pt x="77" y="20"/>
                    <a:pt x="77" y="20"/>
                  </a:cubicBezTo>
                  <a:cubicBezTo>
                    <a:pt x="78" y="19"/>
                    <a:pt x="78" y="19"/>
                    <a:pt x="78" y="19"/>
                  </a:cubicBezTo>
                  <a:cubicBezTo>
                    <a:pt x="78" y="19"/>
                    <a:pt x="78" y="19"/>
                    <a:pt x="78" y="19"/>
                  </a:cubicBezTo>
                  <a:cubicBezTo>
                    <a:pt x="78" y="19"/>
                    <a:pt x="78" y="19"/>
                    <a:pt x="78" y="19"/>
                  </a:cubicBezTo>
                  <a:cubicBezTo>
                    <a:pt x="78" y="18"/>
                    <a:pt x="78" y="18"/>
                    <a:pt x="78" y="18"/>
                  </a:cubicBezTo>
                  <a:cubicBezTo>
                    <a:pt x="79" y="18"/>
                    <a:pt x="79" y="18"/>
                    <a:pt x="79" y="18"/>
                  </a:cubicBezTo>
                  <a:cubicBezTo>
                    <a:pt x="79" y="18"/>
                    <a:pt x="79" y="18"/>
                    <a:pt x="79" y="18"/>
                  </a:cubicBezTo>
                  <a:cubicBezTo>
                    <a:pt x="79" y="18"/>
                    <a:pt x="79" y="18"/>
                    <a:pt x="79" y="18"/>
                  </a:cubicBezTo>
                  <a:cubicBezTo>
                    <a:pt x="79" y="18"/>
                    <a:pt x="79" y="18"/>
                    <a:pt x="79" y="18"/>
                  </a:cubicBezTo>
                  <a:cubicBezTo>
                    <a:pt x="79" y="19"/>
                    <a:pt x="79" y="19"/>
                    <a:pt x="79" y="19"/>
                  </a:cubicBezTo>
                  <a:cubicBezTo>
                    <a:pt x="79" y="19"/>
                    <a:pt x="79" y="19"/>
                    <a:pt x="79" y="19"/>
                  </a:cubicBezTo>
                  <a:cubicBezTo>
                    <a:pt x="79" y="19"/>
                    <a:pt x="79" y="19"/>
                    <a:pt x="79" y="19"/>
                  </a:cubicBezTo>
                  <a:cubicBezTo>
                    <a:pt x="79" y="20"/>
                    <a:pt x="79" y="20"/>
                    <a:pt x="79" y="20"/>
                  </a:cubicBezTo>
                  <a:cubicBezTo>
                    <a:pt x="79" y="20"/>
                    <a:pt x="79" y="20"/>
                    <a:pt x="79" y="20"/>
                  </a:cubicBezTo>
                  <a:cubicBezTo>
                    <a:pt x="79" y="20"/>
                    <a:pt x="79" y="20"/>
                    <a:pt x="79" y="20"/>
                  </a:cubicBezTo>
                  <a:cubicBezTo>
                    <a:pt x="79" y="20"/>
                    <a:pt x="79" y="20"/>
                    <a:pt x="79" y="20"/>
                  </a:cubicBezTo>
                  <a:cubicBezTo>
                    <a:pt x="79" y="20"/>
                    <a:pt x="79" y="20"/>
                    <a:pt x="79" y="20"/>
                  </a:cubicBezTo>
                  <a:cubicBezTo>
                    <a:pt x="79" y="19"/>
                    <a:pt x="79" y="19"/>
                    <a:pt x="79" y="19"/>
                  </a:cubicBezTo>
                  <a:cubicBezTo>
                    <a:pt x="79" y="19"/>
                    <a:pt x="79" y="19"/>
                    <a:pt x="79" y="19"/>
                  </a:cubicBezTo>
                  <a:cubicBezTo>
                    <a:pt x="79" y="19"/>
                    <a:pt x="79" y="19"/>
                    <a:pt x="79" y="19"/>
                  </a:cubicBezTo>
                  <a:cubicBezTo>
                    <a:pt x="79" y="19"/>
                    <a:pt x="79" y="19"/>
                    <a:pt x="79" y="19"/>
                  </a:cubicBezTo>
                  <a:cubicBezTo>
                    <a:pt x="80" y="19"/>
                    <a:pt x="80" y="19"/>
                    <a:pt x="80" y="19"/>
                  </a:cubicBezTo>
                  <a:cubicBezTo>
                    <a:pt x="80" y="19"/>
                    <a:pt x="80" y="19"/>
                    <a:pt x="80" y="19"/>
                  </a:cubicBezTo>
                  <a:cubicBezTo>
                    <a:pt x="80" y="19"/>
                    <a:pt x="80" y="19"/>
                    <a:pt x="80" y="19"/>
                  </a:cubicBezTo>
                  <a:cubicBezTo>
                    <a:pt x="80" y="19"/>
                    <a:pt x="80" y="19"/>
                    <a:pt x="80" y="19"/>
                  </a:cubicBezTo>
                  <a:cubicBezTo>
                    <a:pt x="81" y="19"/>
                    <a:pt x="81" y="19"/>
                    <a:pt x="81" y="19"/>
                  </a:cubicBezTo>
                  <a:cubicBezTo>
                    <a:pt x="81" y="19"/>
                    <a:pt x="81" y="19"/>
                    <a:pt x="81" y="19"/>
                  </a:cubicBezTo>
                  <a:cubicBezTo>
                    <a:pt x="81" y="19"/>
                    <a:pt x="81" y="19"/>
                    <a:pt x="81" y="19"/>
                  </a:cubicBezTo>
                  <a:cubicBezTo>
                    <a:pt x="81" y="18"/>
                    <a:pt x="81" y="18"/>
                    <a:pt x="81" y="18"/>
                  </a:cubicBezTo>
                  <a:cubicBezTo>
                    <a:pt x="81" y="18"/>
                    <a:pt x="81" y="18"/>
                    <a:pt x="81" y="18"/>
                  </a:cubicBezTo>
                  <a:cubicBezTo>
                    <a:pt x="81" y="18"/>
                    <a:pt x="81" y="18"/>
                    <a:pt x="81" y="18"/>
                  </a:cubicBezTo>
                  <a:cubicBezTo>
                    <a:pt x="81" y="18"/>
                    <a:pt x="81" y="18"/>
                    <a:pt x="81" y="18"/>
                  </a:cubicBezTo>
                  <a:cubicBezTo>
                    <a:pt x="81" y="17"/>
                    <a:pt x="81" y="17"/>
                    <a:pt x="81" y="17"/>
                  </a:cubicBezTo>
                  <a:cubicBezTo>
                    <a:pt x="81" y="17"/>
                    <a:pt x="81" y="17"/>
                    <a:pt x="81" y="17"/>
                  </a:cubicBezTo>
                  <a:cubicBezTo>
                    <a:pt x="81" y="17"/>
                    <a:pt x="81" y="17"/>
                    <a:pt x="81" y="17"/>
                  </a:cubicBezTo>
                  <a:cubicBezTo>
                    <a:pt x="81" y="17"/>
                    <a:pt x="81" y="17"/>
                    <a:pt x="81" y="17"/>
                  </a:cubicBezTo>
                  <a:cubicBezTo>
                    <a:pt x="82" y="18"/>
                    <a:pt x="82" y="18"/>
                    <a:pt x="82" y="18"/>
                  </a:cubicBezTo>
                  <a:cubicBezTo>
                    <a:pt x="82" y="17"/>
                    <a:pt x="82" y="17"/>
                    <a:pt x="82" y="17"/>
                  </a:cubicBezTo>
                  <a:cubicBezTo>
                    <a:pt x="82" y="17"/>
                    <a:pt x="82" y="17"/>
                    <a:pt x="82" y="17"/>
                  </a:cubicBezTo>
                  <a:cubicBezTo>
                    <a:pt x="83" y="17"/>
                    <a:pt x="83" y="17"/>
                    <a:pt x="83" y="17"/>
                  </a:cubicBezTo>
                  <a:cubicBezTo>
                    <a:pt x="83" y="17"/>
                    <a:pt x="83" y="17"/>
                    <a:pt x="83" y="17"/>
                  </a:cubicBezTo>
                  <a:cubicBezTo>
                    <a:pt x="84" y="17"/>
                    <a:pt x="84" y="17"/>
                    <a:pt x="84" y="17"/>
                  </a:cubicBezTo>
                  <a:cubicBezTo>
                    <a:pt x="84" y="17"/>
                    <a:pt x="84" y="17"/>
                    <a:pt x="84" y="17"/>
                  </a:cubicBezTo>
                  <a:cubicBezTo>
                    <a:pt x="85" y="17"/>
                    <a:pt x="85" y="17"/>
                    <a:pt x="85" y="17"/>
                  </a:cubicBezTo>
                  <a:cubicBezTo>
                    <a:pt x="85" y="17"/>
                    <a:pt x="85" y="17"/>
                    <a:pt x="85" y="17"/>
                  </a:cubicBezTo>
                  <a:cubicBezTo>
                    <a:pt x="86" y="17"/>
                    <a:pt x="86" y="17"/>
                    <a:pt x="86" y="17"/>
                  </a:cubicBezTo>
                  <a:cubicBezTo>
                    <a:pt x="86" y="18"/>
                    <a:pt x="86" y="18"/>
                    <a:pt x="86" y="18"/>
                  </a:cubicBezTo>
                  <a:cubicBezTo>
                    <a:pt x="86" y="18"/>
                    <a:pt x="86" y="18"/>
                    <a:pt x="86" y="18"/>
                  </a:cubicBezTo>
                  <a:cubicBezTo>
                    <a:pt x="87" y="18"/>
                    <a:pt x="87" y="18"/>
                    <a:pt x="87" y="18"/>
                  </a:cubicBezTo>
                  <a:cubicBezTo>
                    <a:pt x="87" y="18"/>
                    <a:pt x="87" y="18"/>
                    <a:pt x="87" y="18"/>
                  </a:cubicBezTo>
                  <a:cubicBezTo>
                    <a:pt x="87" y="18"/>
                    <a:pt x="87" y="18"/>
                    <a:pt x="87" y="18"/>
                  </a:cubicBezTo>
                  <a:cubicBezTo>
                    <a:pt x="87" y="19"/>
                    <a:pt x="87" y="19"/>
                    <a:pt x="87" y="19"/>
                  </a:cubicBezTo>
                  <a:cubicBezTo>
                    <a:pt x="88" y="19"/>
                    <a:pt x="88" y="19"/>
                    <a:pt x="88" y="19"/>
                  </a:cubicBezTo>
                  <a:cubicBezTo>
                    <a:pt x="88" y="19"/>
                    <a:pt x="88" y="19"/>
                    <a:pt x="88" y="19"/>
                  </a:cubicBezTo>
                  <a:cubicBezTo>
                    <a:pt x="88" y="20"/>
                    <a:pt x="88" y="20"/>
                    <a:pt x="88" y="20"/>
                  </a:cubicBezTo>
                  <a:cubicBezTo>
                    <a:pt x="88" y="20"/>
                    <a:pt x="88" y="20"/>
                    <a:pt x="88" y="20"/>
                  </a:cubicBezTo>
                  <a:cubicBezTo>
                    <a:pt x="88" y="21"/>
                    <a:pt x="88" y="21"/>
                    <a:pt x="88" y="21"/>
                  </a:cubicBezTo>
                  <a:cubicBezTo>
                    <a:pt x="88" y="21"/>
                    <a:pt x="88" y="21"/>
                    <a:pt x="88" y="21"/>
                  </a:cubicBezTo>
                  <a:cubicBezTo>
                    <a:pt x="88" y="21"/>
                    <a:pt x="88" y="21"/>
                    <a:pt x="88" y="21"/>
                  </a:cubicBezTo>
                  <a:cubicBezTo>
                    <a:pt x="87" y="21"/>
                    <a:pt x="87" y="21"/>
                    <a:pt x="87" y="21"/>
                  </a:cubicBezTo>
                  <a:cubicBezTo>
                    <a:pt x="87" y="22"/>
                    <a:pt x="87" y="22"/>
                    <a:pt x="87" y="22"/>
                  </a:cubicBezTo>
                  <a:cubicBezTo>
                    <a:pt x="87" y="22"/>
                    <a:pt x="87" y="22"/>
                    <a:pt x="87" y="22"/>
                  </a:cubicBezTo>
                  <a:cubicBezTo>
                    <a:pt x="87" y="22"/>
                    <a:pt x="87" y="22"/>
                    <a:pt x="87" y="22"/>
                  </a:cubicBezTo>
                  <a:cubicBezTo>
                    <a:pt x="86" y="23"/>
                    <a:pt x="86" y="23"/>
                    <a:pt x="86" y="23"/>
                  </a:cubicBezTo>
                  <a:cubicBezTo>
                    <a:pt x="86" y="23"/>
                    <a:pt x="86" y="23"/>
                    <a:pt x="86" y="23"/>
                  </a:cubicBezTo>
                  <a:cubicBezTo>
                    <a:pt x="86" y="23"/>
                    <a:pt x="86" y="23"/>
                    <a:pt x="86" y="23"/>
                  </a:cubicBezTo>
                  <a:cubicBezTo>
                    <a:pt x="86" y="23"/>
                    <a:pt x="86" y="23"/>
                    <a:pt x="86" y="23"/>
                  </a:cubicBezTo>
                  <a:cubicBezTo>
                    <a:pt x="85" y="22"/>
                    <a:pt x="85" y="22"/>
                    <a:pt x="85" y="22"/>
                  </a:cubicBezTo>
                  <a:cubicBezTo>
                    <a:pt x="85" y="22"/>
                    <a:pt x="85" y="22"/>
                    <a:pt x="85" y="22"/>
                  </a:cubicBezTo>
                  <a:cubicBezTo>
                    <a:pt x="85" y="23"/>
                    <a:pt x="85" y="23"/>
                    <a:pt x="85" y="23"/>
                  </a:cubicBezTo>
                  <a:cubicBezTo>
                    <a:pt x="84" y="23"/>
                    <a:pt x="84" y="23"/>
                    <a:pt x="84" y="23"/>
                  </a:cubicBezTo>
                  <a:cubicBezTo>
                    <a:pt x="84" y="23"/>
                    <a:pt x="84" y="23"/>
                    <a:pt x="84" y="23"/>
                  </a:cubicBezTo>
                  <a:cubicBezTo>
                    <a:pt x="84" y="23"/>
                    <a:pt x="84" y="23"/>
                    <a:pt x="84" y="23"/>
                  </a:cubicBezTo>
                  <a:cubicBezTo>
                    <a:pt x="84" y="24"/>
                    <a:pt x="84" y="24"/>
                    <a:pt x="84" y="24"/>
                  </a:cubicBezTo>
                  <a:cubicBezTo>
                    <a:pt x="85" y="24"/>
                    <a:pt x="85" y="24"/>
                    <a:pt x="85" y="24"/>
                  </a:cubicBezTo>
                  <a:cubicBezTo>
                    <a:pt x="85" y="24"/>
                    <a:pt x="85" y="24"/>
                    <a:pt x="85" y="24"/>
                  </a:cubicBezTo>
                  <a:cubicBezTo>
                    <a:pt x="85" y="24"/>
                    <a:pt x="85" y="24"/>
                    <a:pt x="85" y="24"/>
                  </a:cubicBezTo>
                  <a:cubicBezTo>
                    <a:pt x="85" y="24"/>
                    <a:pt x="85" y="24"/>
                    <a:pt x="85" y="24"/>
                  </a:cubicBezTo>
                  <a:cubicBezTo>
                    <a:pt x="84" y="24"/>
                    <a:pt x="84" y="24"/>
                    <a:pt x="84" y="24"/>
                  </a:cubicBezTo>
                  <a:cubicBezTo>
                    <a:pt x="84" y="24"/>
                    <a:pt x="84" y="24"/>
                    <a:pt x="84" y="24"/>
                  </a:cubicBezTo>
                  <a:cubicBezTo>
                    <a:pt x="84" y="25"/>
                    <a:pt x="84" y="25"/>
                    <a:pt x="84" y="25"/>
                  </a:cubicBezTo>
                  <a:cubicBezTo>
                    <a:pt x="83" y="25"/>
                    <a:pt x="83" y="25"/>
                    <a:pt x="83" y="25"/>
                  </a:cubicBezTo>
                  <a:cubicBezTo>
                    <a:pt x="83" y="25"/>
                    <a:pt x="83" y="25"/>
                    <a:pt x="83" y="25"/>
                  </a:cubicBezTo>
                  <a:cubicBezTo>
                    <a:pt x="83" y="25"/>
                    <a:pt x="83" y="25"/>
                    <a:pt x="83" y="25"/>
                  </a:cubicBezTo>
                  <a:cubicBezTo>
                    <a:pt x="82" y="25"/>
                    <a:pt x="82" y="25"/>
                    <a:pt x="82" y="25"/>
                  </a:cubicBezTo>
                  <a:cubicBezTo>
                    <a:pt x="82" y="25"/>
                    <a:pt x="82" y="25"/>
                    <a:pt x="82" y="25"/>
                  </a:cubicBezTo>
                  <a:cubicBezTo>
                    <a:pt x="82" y="25"/>
                    <a:pt x="82" y="25"/>
                    <a:pt x="82" y="25"/>
                  </a:cubicBezTo>
                  <a:cubicBezTo>
                    <a:pt x="81" y="25"/>
                    <a:pt x="81" y="25"/>
                    <a:pt x="81" y="25"/>
                  </a:cubicBezTo>
                  <a:cubicBezTo>
                    <a:pt x="81" y="25"/>
                    <a:pt x="81" y="25"/>
                    <a:pt x="81" y="25"/>
                  </a:cubicBezTo>
                  <a:cubicBezTo>
                    <a:pt x="81" y="25"/>
                    <a:pt x="81" y="25"/>
                    <a:pt x="81" y="25"/>
                  </a:cubicBezTo>
                  <a:cubicBezTo>
                    <a:pt x="81" y="25"/>
                    <a:pt x="81" y="25"/>
                    <a:pt x="81" y="25"/>
                  </a:cubicBezTo>
                  <a:cubicBezTo>
                    <a:pt x="81" y="25"/>
                    <a:pt x="81" y="25"/>
                    <a:pt x="81" y="25"/>
                  </a:cubicBezTo>
                  <a:cubicBezTo>
                    <a:pt x="81" y="25"/>
                    <a:pt x="81" y="25"/>
                    <a:pt x="81" y="25"/>
                  </a:cubicBezTo>
                  <a:cubicBezTo>
                    <a:pt x="81" y="25"/>
                    <a:pt x="81" y="25"/>
                    <a:pt x="81" y="25"/>
                  </a:cubicBezTo>
                  <a:cubicBezTo>
                    <a:pt x="80" y="25"/>
                    <a:pt x="80" y="25"/>
                    <a:pt x="80" y="25"/>
                  </a:cubicBezTo>
                  <a:cubicBezTo>
                    <a:pt x="80" y="25"/>
                    <a:pt x="80" y="25"/>
                    <a:pt x="80" y="25"/>
                  </a:cubicBezTo>
                  <a:cubicBezTo>
                    <a:pt x="80" y="25"/>
                    <a:pt x="80" y="25"/>
                    <a:pt x="80" y="25"/>
                  </a:cubicBezTo>
                  <a:cubicBezTo>
                    <a:pt x="80" y="25"/>
                    <a:pt x="80" y="25"/>
                    <a:pt x="80" y="25"/>
                  </a:cubicBezTo>
                  <a:cubicBezTo>
                    <a:pt x="80" y="25"/>
                    <a:pt x="80" y="25"/>
                    <a:pt x="80" y="25"/>
                  </a:cubicBezTo>
                  <a:cubicBezTo>
                    <a:pt x="79" y="25"/>
                    <a:pt x="79" y="25"/>
                    <a:pt x="79" y="25"/>
                  </a:cubicBezTo>
                  <a:cubicBezTo>
                    <a:pt x="79" y="25"/>
                    <a:pt x="79" y="25"/>
                    <a:pt x="79" y="25"/>
                  </a:cubicBezTo>
                  <a:cubicBezTo>
                    <a:pt x="79" y="25"/>
                    <a:pt x="79" y="25"/>
                    <a:pt x="79" y="25"/>
                  </a:cubicBezTo>
                  <a:cubicBezTo>
                    <a:pt x="78" y="25"/>
                    <a:pt x="78" y="25"/>
                    <a:pt x="78" y="25"/>
                  </a:cubicBezTo>
                  <a:cubicBezTo>
                    <a:pt x="78" y="25"/>
                    <a:pt x="78" y="25"/>
                    <a:pt x="78" y="25"/>
                  </a:cubicBezTo>
                  <a:cubicBezTo>
                    <a:pt x="78" y="25"/>
                    <a:pt x="78" y="25"/>
                    <a:pt x="78" y="25"/>
                  </a:cubicBezTo>
                  <a:cubicBezTo>
                    <a:pt x="77" y="25"/>
                    <a:pt x="77" y="25"/>
                    <a:pt x="77" y="25"/>
                  </a:cubicBezTo>
                  <a:cubicBezTo>
                    <a:pt x="77" y="25"/>
                    <a:pt x="77" y="25"/>
                    <a:pt x="77" y="25"/>
                  </a:cubicBezTo>
                  <a:cubicBezTo>
                    <a:pt x="77" y="25"/>
                    <a:pt x="77" y="25"/>
                    <a:pt x="77" y="25"/>
                  </a:cubicBezTo>
                  <a:cubicBezTo>
                    <a:pt x="78" y="25"/>
                    <a:pt x="78" y="25"/>
                    <a:pt x="78" y="25"/>
                  </a:cubicBezTo>
                  <a:cubicBezTo>
                    <a:pt x="78" y="25"/>
                    <a:pt x="78" y="25"/>
                    <a:pt x="78" y="25"/>
                  </a:cubicBezTo>
                  <a:cubicBezTo>
                    <a:pt x="79" y="25"/>
                    <a:pt x="79" y="25"/>
                    <a:pt x="79" y="25"/>
                  </a:cubicBezTo>
                  <a:cubicBezTo>
                    <a:pt x="79" y="25"/>
                    <a:pt x="79" y="25"/>
                    <a:pt x="79" y="25"/>
                  </a:cubicBezTo>
                  <a:cubicBezTo>
                    <a:pt x="79" y="25"/>
                    <a:pt x="79" y="25"/>
                    <a:pt x="79" y="25"/>
                  </a:cubicBezTo>
                  <a:cubicBezTo>
                    <a:pt x="80" y="26"/>
                    <a:pt x="80" y="26"/>
                    <a:pt x="80" y="26"/>
                  </a:cubicBezTo>
                  <a:cubicBezTo>
                    <a:pt x="81" y="26"/>
                    <a:pt x="81" y="26"/>
                    <a:pt x="81" y="26"/>
                  </a:cubicBezTo>
                  <a:cubicBezTo>
                    <a:pt x="81" y="26"/>
                    <a:pt x="81" y="26"/>
                    <a:pt x="81" y="26"/>
                  </a:cubicBezTo>
                  <a:cubicBezTo>
                    <a:pt x="81" y="26"/>
                    <a:pt x="81" y="26"/>
                    <a:pt x="81" y="26"/>
                  </a:cubicBezTo>
                  <a:cubicBezTo>
                    <a:pt x="81" y="26"/>
                    <a:pt x="81" y="26"/>
                    <a:pt x="81" y="26"/>
                  </a:cubicBezTo>
                  <a:cubicBezTo>
                    <a:pt x="82" y="26"/>
                    <a:pt x="82" y="26"/>
                    <a:pt x="82" y="26"/>
                  </a:cubicBezTo>
                  <a:cubicBezTo>
                    <a:pt x="82" y="26"/>
                    <a:pt x="82" y="26"/>
                    <a:pt x="82" y="26"/>
                  </a:cubicBezTo>
                  <a:cubicBezTo>
                    <a:pt x="82" y="26"/>
                    <a:pt x="82" y="26"/>
                    <a:pt x="82" y="26"/>
                  </a:cubicBezTo>
                  <a:cubicBezTo>
                    <a:pt x="82" y="26"/>
                    <a:pt x="82" y="26"/>
                    <a:pt x="82" y="26"/>
                  </a:cubicBezTo>
                  <a:cubicBezTo>
                    <a:pt x="83" y="26"/>
                    <a:pt x="83" y="26"/>
                    <a:pt x="83" y="26"/>
                  </a:cubicBezTo>
                  <a:cubicBezTo>
                    <a:pt x="83" y="26"/>
                    <a:pt x="83" y="26"/>
                    <a:pt x="83" y="26"/>
                  </a:cubicBezTo>
                  <a:cubicBezTo>
                    <a:pt x="82" y="27"/>
                    <a:pt x="82" y="27"/>
                    <a:pt x="82" y="27"/>
                  </a:cubicBezTo>
                  <a:cubicBezTo>
                    <a:pt x="82" y="27"/>
                    <a:pt x="82" y="27"/>
                    <a:pt x="82" y="27"/>
                  </a:cubicBezTo>
                  <a:cubicBezTo>
                    <a:pt x="82" y="27"/>
                    <a:pt x="82" y="27"/>
                    <a:pt x="82" y="27"/>
                  </a:cubicBezTo>
                  <a:cubicBezTo>
                    <a:pt x="82" y="27"/>
                    <a:pt x="82" y="27"/>
                    <a:pt x="82" y="27"/>
                  </a:cubicBezTo>
                  <a:cubicBezTo>
                    <a:pt x="82" y="27"/>
                    <a:pt x="82" y="27"/>
                    <a:pt x="82" y="27"/>
                  </a:cubicBezTo>
                  <a:cubicBezTo>
                    <a:pt x="82" y="28"/>
                    <a:pt x="82" y="28"/>
                    <a:pt x="82" y="28"/>
                  </a:cubicBezTo>
                  <a:cubicBezTo>
                    <a:pt x="81" y="28"/>
                    <a:pt x="81" y="28"/>
                    <a:pt x="81" y="28"/>
                  </a:cubicBezTo>
                  <a:cubicBezTo>
                    <a:pt x="80" y="28"/>
                    <a:pt x="80" y="28"/>
                    <a:pt x="80" y="28"/>
                  </a:cubicBezTo>
                  <a:cubicBezTo>
                    <a:pt x="80" y="28"/>
                    <a:pt x="80" y="28"/>
                    <a:pt x="80" y="28"/>
                  </a:cubicBezTo>
                  <a:cubicBezTo>
                    <a:pt x="79" y="28"/>
                    <a:pt x="79" y="28"/>
                    <a:pt x="79" y="28"/>
                  </a:cubicBezTo>
                  <a:cubicBezTo>
                    <a:pt x="79" y="28"/>
                    <a:pt x="79" y="28"/>
                    <a:pt x="79" y="28"/>
                  </a:cubicBezTo>
                  <a:cubicBezTo>
                    <a:pt x="78" y="27"/>
                    <a:pt x="78" y="27"/>
                    <a:pt x="78" y="27"/>
                  </a:cubicBezTo>
                  <a:cubicBezTo>
                    <a:pt x="78" y="27"/>
                    <a:pt x="78" y="27"/>
                    <a:pt x="78" y="27"/>
                  </a:cubicBezTo>
                  <a:cubicBezTo>
                    <a:pt x="77" y="27"/>
                    <a:pt x="77" y="27"/>
                    <a:pt x="77" y="27"/>
                  </a:cubicBezTo>
                  <a:cubicBezTo>
                    <a:pt x="77" y="27"/>
                    <a:pt x="77" y="27"/>
                    <a:pt x="77" y="27"/>
                  </a:cubicBezTo>
                  <a:cubicBezTo>
                    <a:pt x="77" y="28"/>
                    <a:pt x="77" y="28"/>
                    <a:pt x="77" y="28"/>
                  </a:cubicBezTo>
                  <a:cubicBezTo>
                    <a:pt x="76" y="28"/>
                    <a:pt x="76" y="28"/>
                    <a:pt x="76" y="28"/>
                  </a:cubicBezTo>
                  <a:cubicBezTo>
                    <a:pt x="76" y="28"/>
                    <a:pt x="76" y="28"/>
                    <a:pt x="76" y="28"/>
                  </a:cubicBezTo>
                  <a:cubicBezTo>
                    <a:pt x="76" y="28"/>
                    <a:pt x="76" y="28"/>
                    <a:pt x="76" y="28"/>
                  </a:cubicBezTo>
                  <a:cubicBezTo>
                    <a:pt x="76" y="28"/>
                    <a:pt x="76" y="28"/>
                    <a:pt x="76" y="28"/>
                  </a:cubicBezTo>
                  <a:cubicBezTo>
                    <a:pt x="76" y="28"/>
                    <a:pt x="76" y="28"/>
                    <a:pt x="76" y="28"/>
                  </a:cubicBezTo>
                  <a:cubicBezTo>
                    <a:pt x="77" y="29"/>
                    <a:pt x="77" y="29"/>
                    <a:pt x="77" y="29"/>
                  </a:cubicBezTo>
                  <a:cubicBezTo>
                    <a:pt x="77" y="29"/>
                    <a:pt x="77" y="29"/>
                    <a:pt x="77" y="29"/>
                  </a:cubicBezTo>
                  <a:cubicBezTo>
                    <a:pt x="76" y="29"/>
                    <a:pt x="76" y="29"/>
                    <a:pt x="76" y="29"/>
                  </a:cubicBezTo>
                  <a:cubicBezTo>
                    <a:pt x="76" y="29"/>
                    <a:pt x="76" y="29"/>
                    <a:pt x="76" y="29"/>
                  </a:cubicBezTo>
                  <a:cubicBezTo>
                    <a:pt x="76" y="29"/>
                    <a:pt x="76" y="29"/>
                    <a:pt x="76" y="29"/>
                  </a:cubicBezTo>
                  <a:cubicBezTo>
                    <a:pt x="76" y="29"/>
                    <a:pt x="76" y="29"/>
                    <a:pt x="76" y="29"/>
                  </a:cubicBezTo>
                  <a:cubicBezTo>
                    <a:pt x="77" y="30"/>
                    <a:pt x="77" y="30"/>
                    <a:pt x="77" y="30"/>
                  </a:cubicBezTo>
                  <a:cubicBezTo>
                    <a:pt x="77" y="29"/>
                    <a:pt x="77" y="29"/>
                    <a:pt x="77" y="29"/>
                  </a:cubicBezTo>
                  <a:cubicBezTo>
                    <a:pt x="77" y="29"/>
                    <a:pt x="77" y="29"/>
                    <a:pt x="77" y="29"/>
                  </a:cubicBezTo>
                  <a:cubicBezTo>
                    <a:pt x="77" y="29"/>
                    <a:pt x="77" y="29"/>
                    <a:pt x="77" y="29"/>
                  </a:cubicBezTo>
                  <a:cubicBezTo>
                    <a:pt x="78" y="29"/>
                    <a:pt x="78" y="29"/>
                    <a:pt x="78" y="29"/>
                  </a:cubicBezTo>
                  <a:cubicBezTo>
                    <a:pt x="78" y="28"/>
                    <a:pt x="78" y="28"/>
                    <a:pt x="78" y="28"/>
                  </a:cubicBezTo>
                  <a:cubicBezTo>
                    <a:pt x="79" y="28"/>
                    <a:pt x="79" y="28"/>
                    <a:pt x="79" y="28"/>
                  </a:cubicBezTo>
                  <a:cubicBezTo>
                    <a:pt x="79" y="28"/>
                    <a:pt x="79" y="28"/>
                    <a:pt x="79" y="28"/>
                  </a:cubicBezTo>
                  <a:cubicBezTo>
                    <a:pt x="80" y="28"/>
                    <a:pt x="80" y="28"/>
                    <a:pt x="80" y="28"/>
                  </a:cubicBezTo>
                  <a:cubicBezTo>
                    <a:pt x="80" y="28"/>
                    <a:pt x="80" y="28"/>
                    <a:pt x="80" y="28"/>
                  </a:cubicBezTo>
                  <a:cubicBezTo>
                    <a:pt x="80" y="28"/>
                    <a:pt x="80" y="28"/>
                    <a:pt x="80" y="28"/>
                  </a:cubicBezTo>
                  <a:cubicBezTo>
                    <a:pt x="80" y="29"/>
                    <a:pt x="80" y="29"/>
                    <a:pt x="80" y="29"/>
                  </a:cubicBezTo>
                  <a:cubicBezTo>
                    <a:pt x="81" y="29"/>
                    <a:pt x="81" y="29"/>
                    <a:pt x="81" y="29"/>
                  </a:cubicBezTo>
                  <a:cubicBezTo>
                    <a:pt x="81" y="29"/>
                    <a:pt x="81" y="29"/>
                    <a:pt x="81" y="29"/>
                  </a:cubicBezTo>
                  <a:cubicBezTo>
                    <a:pt x="81" y="29"/>
                    <a:pt x="81" y="29"/>
                    <a:pt x="81" y="29"/>
                  </a:cubicBezTo>
                  <a:cubicBezTo>
                    <a:pt x="80" y="29"/>
                    <a:pt x="80" y="29"/>
                    <a:pt x="80" y="29"/>
                  </a:cubicBezTo>
                  <a:cubicBezTo>
                    <a:pt x="80" y="30"/>
                    <a:pt x="80" y="30"/>
                    <a:pt x="80" y="30"/>
                  </a:cubicBezTo>
                  <a:cubicBezTo>
                    <a:pt x="80" y="30"/>
                    <a:pt x="80" y="30"/>
                    <a:pt x="80" y="30"/>
                  </a:cubicBezTo>
                  <a:cubicBezTo>
                    <a:pt x="79" y="31"/>
                    <a:pt x="79" y="31"/>
                    <a:pt x="79" y="31"/>
                  </a:cubicBezTo>
                  <a:cubicBezTo>
                    <a:pt x="79" y="31"/>
                    <a:pt x="79" y="31"/>
                    <a:pt x="79" y="31"/>
                  </a:cubicBezTo>
                  <a:cubicBezTo>
                    <a:pt x="79" y="32"/>
                    <a:pt x="79" y="32"/>
                    <a:pt x="79" y="32"/>
                  </a:cubicBezTo>
                  <a:cubicBezTo>
                    <a:pt x="78" y="33"/>
                    <a:pt x="78" y="33"/>
                    <a:pt x="78" y="33"/>
                  </a:cubicBezTo>
                  <a:cubicBezTo>
                    <a:pt x="78" y="33"/>
                    <a:pt x="78" y="33"/>
                    <a:pt x="78" y="33"/>
                  </a:cubicBezTo>
                  <a:cubicBezTo>
                    <a:pt x="77" y="33"/>
                    <a:pt x="77" y="33"/>
                    <a:pt x="77" y="33"/>
                  </a:cubicBezTo>
                  <a:cubicBezTo>
                    <a:pt x="77" y="34"/>
                    <a:pt x="77" y="34"/>
                    <a:pt x="77" y="34"/>
                  </a:cubicBezTo>
                  <a:cubicBezTo>
                    <a:pt x="77" y="34"/>
                    <a:pt x="77" y="34"/>
                    <a:pt x="77" y="34"/>
                  </a:cubicBezTo>
                  <a:cubicBezTo>
                    <a:pt x="77" y="34"/>
                    <a:pt x="77" y="34"/>
                    <a:pt x="77" y="34"/>
                  </a:cubicBezTo>
                  <a:cubicBezTo>
                    <a:pt x="77" y="35"/>
                    <a:pt x="77" y="35"/>
                    <a:pt x="77" y="35"/>
                  </a:cubicBezTo>
                  <a:cubicBezTo>
                    <a:pt x="77" y="35"/>
                    <a:pt x="77" y="35"/>
                    <a:pt x="77" y="35"/>
                  </a:cubicBezTo>
                  <a:cubicBezTo>
                    <a:pt x="77" y="36"/>
                    <a:pt x="77" y="36"/>
                    <a:pt x="77" y="36"/>
                  </a:cubicBezTo>
                  <a:cubicBezTo>
                    <a:pt x="76" y="37"/>
                    <a:pt x="76" y="37"/>
                    <a:pt x="76" y="37"/>
                  </a:cubicBezTo>
                  <a:cubicBezTo>
                    <a:pt x="77" y="37"/>
                    <a:pt x="77" y="37"/>
                    <a:pt x="77" y="37"/>
                  </a:cubicBezTo>
                  <a:cubicBezTo>
                    <a:pt x="77" y="37"/>
                    <a:pt x="77" y="37"/>
                    <a:pt x="77" y="37"/>
                  </a:cubicBezTo>
                  <a:cubicBezTo>
                    <a:pt x="77" y="38"/>
                    <a:pt x="77" y="38"/>
                    <a:pt x="77" y="38"/>
                  </a:cubicBezTo>
                  <a:cubicBezTo>
                    <a:pt x="76" y="38"/>
                    <a:pt x="76" y="38"/>
                    <a:pt x="76" y="38"/>
                  </a:cubicBezTo>
                  <a:cubicBezTo>
                    <a:pt x="76" y="38"/>
                    <a:pt x="76" y="38"/>
                    <a:pt x="76" y="38"/>
                  </a:cubicBezTo>
                  <a:cubicBezTo>
                    <a:pt x="76" y="39"/>
                    <a:pt x="76" y="39"/>
                    <a:pt x="76" y="39"/>
                  </a:cubicBezTo>
                  <a:cubicBezTo>
                    <a:pt x="76" y="39"/>
                    <a:pt x="76" y="39"/>
                    <a:pt x="76" y="39"/>
                  </a:cubicBezTo>
                  <a:cubicBezTo>
                    <a:pt x="76" y="39"/>
                    <a:pt x="76" y="39"/>
                    <a:pt x="76" y="39"/>
                  </a:cubicBezTo>
                  <a:cubicBezTo>
                    <a:pt x="76" y="40"/>
                    <a:pt x="76" y="40"/>
                    <a:pt x="76" y="40"/>
                  </a:cubicBezTo>
                  <a:cubicBezTo>
                    <a:pt x="76" y="40"/>
                    <a:pt x="76" y="40"/>
                    <a:pt x="76" y="40"/>
                  </a:cubicBezTo>
                  <a:cubicBezTo>
                    <a:pt x="75" y="41"/>
                    <a:pt x="75" y="41"/>
                    <a:pt x="75" y="41"/>
                  </a:cubicBezTo>
                  <a:cubicBezTo>
                    <a:pt x="75" y="41"/>
                    <a:pt x="75" y="41"/>
                    <a:pt x="75" y="41"/>
                  </a:cubicBezTo>
                  <a:cubicBezTo>
                    <a:pt x="75" y="40"/>
                    <a:pt x="75" y="40"/>
                    <a:pt x="75" y="40"/>
                  </a:cubicBezTo>
                  <a:cubicBezTo>
                    <a:pt x="75" y="40"/>
                    <a:pt x="75" y="40"/>
                    <a:pt x="75" y="40"/>
                  </a:cubicBezTo>
                  <a:cubicBezTo>
                    <a:pt x="75" y="40"/>
                    <a:pt x="75" y="40"/>
                    <a:pt x="75" y="40"/>
                  </a:cubicBezTo>
                  <a:cubicBezTo>
                    <a:pt x="75" y="40"/>
                    <a:pt x="75" y="40"/>
                    <a:pt x="75" y="40"/>
                  </a:cubicBezTo>
                  <a:cubicBezTo>
                    <a:pt x="75" y="40"/>
                    <a:pt x="75" y="40"/>
                    <a:pt x="75" y="40"/>
                  </a:cubicBezTo>
                  <a:cubicBezTo>
                    <a:pt x="75" y="39"/>
                    <a:pt x="75" y="39"/>
                    <a:pt x="75" y="39"/>
                  </a:cubicBezTo>
                  <a:cubicBezTo>
                    <a:pt x="74" y="39"/>
                    <a:pt x="74" y="39"/>
                    <a:pt x="74" y="39"/>
                  </a:cubicBezTo>
                  <a:cubicBezTo>
                    <a:pt x="74" y="40"/>
                    <a:pt x="74" y="40"/>
                    <a:pt x="74" y="40"/>
                  </a:cubicBezTo>
                  <a:cubicBezTo>
                    <a:pt x="74" y="40"/>
                    <a:pt x="74" y="40"/>
                    <a:pt x="74" y="40"/>
                  </a:cubicBezTo>
                  <a:cubicBezTo>
                    <a:pt x="74" y="40"/>
                    <a:pt x="74" y="40"/>
                    <a:pt x="74" y="40"/>
                  </a:cubicBezTo>
                  <a:cubicBezTo>
                    <a:pt x="74" y="40"/>
                    <a:pt x="74" y="40"/>
                    <a:pt x="74" y="40"/>
                  </a:cubicBezTo>
                  <a:cubicBezTo>
                    <a:pt x="74" y="40"/>
                    <a:pt x="74" y="40"/>
                    <a:pt x="74" y="40"/>
                  </a:cubicBezTo>
                  <a:cubicBezTo>
                    <a:pt x="74" y="40"/>
                    <a:pt x="74" y="40"/>
                    <a:pt x="74" y="40"/>
                  </a:cubicBezTo>
                  <a:cubicBezTo>
                    <a:pt x="74" y="40"/>
                    <a:pt x="74" y="40"/>
                    <a:pt x="74" y="40"/>
                  </a:cubicBezTo>
                  <a:cubicBezTo>
                    <a:pt x="74" y="41"/>
                    <a:pt x="74" y="41"/>
                    <a:pt x="74" y="41"/>
                  </a:cubicBezTo>
                  <a:cubicBezTo>
                    <a:pt x="74" y="41"/>
                    <a:pt x="74" y="41"/>
                    <a:pt x="74" y="41"/>
                  </a:cubicBezTo>
                  <a:cubicBezTo>
                    <a:pt x="74" y="41"/>
                    <a:pt x="74" y="41"/>
                    <a:pt x="74" y="41"/>
                  </a:cubicBezTo>
                  <a:cubicBezTo>
                    <a:pt x="75" y="41"/>
                    <a:pt x="75" y="41"/>
                    <a:pt x="75" y="41"/>
                  </a:cubicBezTo>
                  <a:cubicBezTo>
                    <a:pt x="75" y="41"/>
                    <a:pt x="75" y="41"/>
                    <a:pt x="75" y="41"/>
                  </a:cubicBezTo>
                  <a:cubicBezTo>
                    <a:pt x="75" y="42"/>
                    <a:pt x="75" y="42"/>
                    <a:pt x="75" y="42"/>
                  </a:cubicBezTo>
                  <a:cubicBezTo>
                    <a:pt x="75" y="42"/>
                    <a:pt x="75" y="42"/>
                    <a:pt x="75" y="42"/>
                  </a:cubicBezTo>
                  <a:cubicBezTo>
                    <a:pt x="76" y="42"/>
                    <a:pt x="76" y="42"/>
                    <a:pt x="76" y="42"/>
                  </a:cubicBezTo>
                  <a:cubicBezTo>
                    <a:pt x="76" y="43"/>
                    <a:pt x="76" y="43"/>
                    <a:pt x="76" y="43"/>
                  </a:cubicBezTo>
                  <a:cubicBezTo>
                    <a:pt x="76" y="43"/>
                    <a:pt x="76" y="43"/>
                    <a:pt x="76" y="43"/>
                  </a:cubicBezTo>
                  <a:cubicBezTo>
                    <a:pt x="76" y="43"/>
                    <a:pt x="76" y="43"/>
                    <a:pt x="76" y="43"/>
                  </a:cubicBezTo>
                  <a:cubicBezTo>
                    <a:pt x="76" y="43"/>
                    <a:pt x="76" y="43"/>
                    <a:pt x="76" y="43"/>
                  </a:cubicBezTo>
                  <a:cubicBezTo>
                    <a:pt x="75" y="43"/>
                    <a:pt x="75" y="43"/>
                    <a:pt x="75" y="43"/>
                  </a:cubicBezTo>
                  <a:cubicBezTo>
                    <a:pt x="75" y="43"/>
                    <a:pt x="75" y="43"/>
                    <a:pt x="75" y="43"/>
                  </a:cubicBezTo>
                  <a:cubicBezTo>
                    <a:pt x="75" y="43"/>
                    <a:pt x="75" y="43"/>
                    <a:pt x="75" y="43"/>
                  </a:cubicBezTo>
                  <a:cubicBezTo>
                    <a:pt x="75" y="42"/>
                    <a:pt x="75" y="42"/>
                    <a:pt x="75" y="42"/>
                  </a:cubicBezTo>
                  <a:cubicBezTo>
                    <a:pt x="75" y="42"/>
                    <a:pt x="75" y="42"/>
                    <a:pt x="75" y="42"/>
                  </a:cubicBezTo>
                  <a:cubicBezTo>
                    <a:pt x="74" y="42"/>
                    <a:pt x="74" y="42"/>
                    <a:pt x="74" y="42"/>
                  </a:cubicBezTo>
                  <a:cubicBezTo>
                    <a:pt x="74" y="43"/>
                    <a:pt x="74" y="43"/>
                    <a:pt x="74" y="43"/>
                  </a:cubicBezTo>
                  <a:cubicBezTo>
                    <a:pt x="75" y="43"/>
                    <a:pt x="75" y="43"/>
                    <a:pt x="75" y="43"/>
                  </a:cubicBezTo>
                  <a:cubicBezTo>
                    <a:pt x="75" y="43"/>
                    <a:pt x="75" y="43"/>
                    <a:pt x="75" y="43"/>
                  </a:cubicBezTo>
                  <a:cubicBezTo>
                    <a:pt x="75" y="43"/>
                    <a:pt x="75" y="43"/>
                    <a:pt x="75" y="43"/>
                  </a:cubicBezTo>
                  <a:cubicBezTo>
                    <a:pt x="74" y="43"/>
                    <a:pt x="74" y="43"/>
                    <a:pt x="74" y="43"/>
                  </a:cubicBezTo>
                  <a:cubicBezTo>
                    <a:pt x="74" y="43"/>
                    <a:pt x="74" y="43"/>
                    <a:pt x="74" y="43"/>
                  </a:cubicBezTo>
                  <a:cubicBezTo>
                    <a:pt x="74" y="43"/>
                    <a:pt x="74" y="43"/>
                    <a:pt x="74" y="43"/>
                  </a:cubicBezTo>
                  <a:cubicBezTo>
                    <a:pt x="74" y="44"/>
                    <a:pt x="74" y="44"/>
                    <a:pt x="74" y="44"/>
                  </a:cubicBezTo>
                  <a:cubicBezTo>
                    <a:pt x="75" y="44"/>
                    <a:pt x="75" y="44"/>
                    <a:pt x="75" y="44"/>
                  </a:cubicBezTo>
                  <a:cubicBezTo>
                    <a:pt x="75" y="44"/>
                    <a:pt x="75" y="44"/>
                    <a:pt x="75" y="44"/>
                  </a:cubicBezTo>
                  <a:cubicBezTo>
                    <a:pt x="74" y="44"/>
                    <a:pt x="74" y="44"/>
                    <a:pt x="74" y="44"/>
                  </a:cubicBezTo>
                  <a:cubicBezTo>
                    <a:pt x="75" y="44"/>
                    <a:pt x="75" y="44"/>
                    <a:pt x="75" y="44"/>
                  </a:cubicBezTo>
                  <a:cubicBezTo>
                    <a:pt x="75" y="44"/>
                    <a:pt x="75" y="44"/>
                    <a:pt x="75" y="44"/>
                  </a:cubicBezTo>
                  <a:cubicBezTo>
                    <a:pt x="75" y="44"/>
                    <a:pt x="75" y="44"/>
                    <a:pt x="75" y="44"/>
                  </a:cubicBezTo>
                  <a:cubicBezTo>
                    <a:pt x="75" y="44"/>
                    <a:pt x="75" y="44"/>
                    <a:pt x="75" y="44"/>
                  </a:cubicBezTo>
                  <a:cubicBezTo>
                    <a:pt x="75" y="45"/>
                    <a:pt x="75" y="45"/>
                    <a:pt x="75" y="45"/>
                  </a:cubicBezTo>
                  <a:cubicBezTo>
                    <a:pt x="75" y="45"/>
                    <a:pt x="75" y="45"/>
                    <a:pt x="75" y="45"/>
                  </a:cubicBezTo>
                  <a:cubicBezTo>
                    <a:pt x="75" y="45"/>
                    <a:pt x="75" y="45"/>
                    <a:pt x="75" y="45"/>
                  </a:cubicBezTo>
                  <a:cubicBezTo>
                    <a:pt x="76" y="45"/>
                    <a:pt x="76" y="45"/>
                    <a:pt x="76" y="45"/>
                  </a:cubicBezTo>
                  <a:cubicBezTo>
                    <a:pt x="76" y="44"/>
                    <a:pt x="76" y="44"/>
                    <a:pt x="76" y="44"/>
                  </a:cubicBezTo>
                  <a:cubicBezTo>
                    <a:pt x="76" y="44"/>
                    <a:pt x="76" y="44"/>
                    <a:pt x="76" y="44"/>
                  </a:cubicBezTo>
                  <a:cubicBezTo>
                    <a:pt x="76" y="44"/>
                    <a:pt x="76" y="44"/>
                    <a:pt x="76" y="44"/>
                  </a:cubicBezTo>
                  <a:cubicBezTo>
                    <a:pt x="76" y="44"/>
                    <a:pt x="76" y="44"/>
                    <a:pt x="76" y="44"/>
                  </a:cubicBezTo>
                  <a:cubicBezTo>
                    <a:pt x="76" y="44"/>
                    <a:pt x="76" y="44"/>
                    <a:pt x="76" y="44"/>
                  </a:cubicBezTo>
                  <a:cubicBezTo>
                    <a:pt x="77" y="44"/>
                    <a:pt x="77" y="44"/>
                    <a:pt x="77" y="44"/>
                  </a:cubicBezTo>
                  <a:cubicBezTo>
                    <a:pt x="77" y="45"/>
                    <a:pt x="77" y="45"/>
                    <a:pt x="77" y="45"/>
                  </a:cubicBezTo>
                  <a:cubicBezTo>
                    <a:pt x="77" y="45"/>
                    <a:pt x="77" y="45"/>
                    <a:pt x="77" y="45"/>
                  </a:cubicBezTo>
                  <a:cubicBezTo>
                    <a:pt x="77" y="45"/>
                    <a:pt x="77" y="45"/>
                    <a:pt x="77" y="45"/>
                  </a:cubicBezTo>
                  <a:cubicBezTo>
                    <a:pt x="77" y="45"/>
                    <a:pt x="77" y="45"/>
                    <a:pt x="77" y="45"/>
                  </a:cubicBezTo>
                  <a:cubicBezTo>
                    <a:pt x="77" y="46"/>
                    <a:pt x="77" y="46"/>
                    <a:pt x="77" y="46"/>
                  </a:cubicBezTo>
                  <a:cubicBezTo>
                    <a:pt x="77" y="46"/>
                    <a:pt x="77" y="46"/>
                    <a:pt x="77" y="46"/>
                  </a:cubicBezTo>
                  <a:cubicBezTo>
                    <a:pt x="77" y="47"/>
                    <a:pt x="77" y="47"/>
                    <a:pt x="77" y="47"/>
                  </a:cubicBezTo>
                  <a:cubicBezTo>
                    <a:pt x="77" y="47"/>
                    <a:pt x="77" y="47"/>
                    <a:pt x="77" y="47"/>
                  </a:cubicBezTo>
                  <a:cubicBezTo>
                    <a:pt x="77" y="47"/>
                    <a:pt x="77" y="47"/>
                    <a:pt x="77" y="47"/>
                  </a:cubicBezTo>
                  <a:cubicBezTo>
                    <a:pt x="77" y="48"/>
                    <a:pt x="77" y="48"/>
                    <a:pt x="77" y="48"/>
                  </a:cubicBezTo>
                  <a:cubicBezTo>
                    <a:pt x="77" y="48"/>
                    <a:pt x="77" y="48"/>
                    <a:pt x="77" y="48"/>
                  </a:cubicBezTo>
                  <a:cubicBezTo>
                    <a:pt x="77" y="48"/>
                    <a:pt x="77" y="48"/>
                    <a:pt x="77" y="48"/>
                  </a:cubicBezTo>
                  <a:cubicBezTo>
                    <a:pt x="76" y="48"/>
                    <a:pt x="76" y="48"/>
                    <a:pt x="76" y="48"/>
                  </a:cubicBezTo>
                  <a:cubicBezTo>
                    <a:pt x="76" y="48"/>
                    <a:pt x="76" y="48"/>
                    <a:pt x="76" y="48"/>
                  </a:cubicBezTo>
                  <a:cubicBezTo>
                    <a:pt x="76" y="48"/>
                    <a:pt x="76" y="48"/>
                    <a:pt x="76" y="48"/>
                  </a:cubicBezTo>
                  <a:cubicBezTo>
                    <a:pt x="76" y="47"/>
                    <a:pt x="76" y="47"/>
                    <a:pt x="76" y="47"/>
                  </a:cubicBezTo>
                  <a:cubicBezTo>
                    <a:pt x="75" y="47"/>
                    <a:pt x="75" y="47"/>
                    <a:pt x="75" y="47"/>
                  </a:cubicBezTo>
                  <a:cubicBezTo>
                    <a:pt x="75" y="47"/>
                    <a:pt x="75" y="47"/>
                    <a:pt x="75" y="47"/>
                  </a:cubicBezTo>
                  <a:cubicBezTo>
                    <a:pt x="75" y="47"/>
                    <a:pt x="75" y="47"/>
                    <a:pt x="75" y="47"/>
                  </a:cubicBezTo>
                  <a:cubicBezTo>
                    <a:pt x="75" y="47"/>
                    <a:pt x="75" y="47"/>
                    <a:pt x="75" y="47"/>
                  </a:cubicBezTo>
                  <a:cubicBezTo>
                    <a:pt x="75" y="47"/>
                    <a:pt x="75" y="47"/>
                    <a:pt x="75" y="47"/>
                  </a:cubicBezTo>
                  <a:cubicBezTo>
                    <a:pt x="75" y="47"/>
                    <a:pt x="75" y="47"/>
                    <a:pt x="75" y="47"/>
                  </a:cubicBezTo>
                  <a:cubicBezTo>
                    <a:pt x="75" y="46"/>
                    <a:pt x="75" y="46"/>
                    <a:pt x="75" y="46"/>
                  </a:cubicBezTo>
                  <a:cubicBezTo>
                    <a:pt x="74" y="47"/>
                    <a:pt x="74" y="47"/>
                    <a:pt x="74" y="47"/>
                  </a:cubicBezTo>
                  <a:cubicBezTo>
                    <a:pt x="74" y="46"/>
                    <a:pt x="74" y="46"/>
                    <a:pt x="74" y="46"/>
                  </a:cubicBezTo>
                  <a:cubicBezTo>
                    <a:pt x="74" y="46"/>
                    <a:pt x="74" y="46"/>
                    <a:pt x="74" y="46"/>
                  </a:cubicBezTo>
                  <a:cubicBezTo>
                    <a:pt x="74" y="46"/>
                    <a:pt x="74" y="46"/>
                    <a:pt x="74" y="46"/>
                  </a:cubicBezTo>
                  <a:cubicBezTo>
                    <a:pt x="73" y="46"/>
                    <a:pt x="73" y="46"/>
                    <a:pt x="73" y="46"/>
                  </a:cubicBezTo>
                  <a:cubicBezTo>
                    <a:pt x="73" y="46"/>
                    <a:pt x="73" y="46"/>
                    <a:pt x="73" y="46"/>
                  </a:cubicBezTo>
                  <a:cubicBezTo>
                    <a:pt x="73" y="47"/>
                    <a:pt x="73" y="47"/>
                    <a:pt x="73" y="47"/>
                  </a:cubicBezTo>
                  <a:cubicBezTo>
                    <a:pt x="73" y="47"/>
                    <a:pt x="73" y="47"/>
                    <a:pt x="73" y="47"/>
                  </a:cubicBezTo>
                  <a:cubicBezTo>
                    <a:pt x="73" y="47"/>
                    <a:pt x="73" y="47"/>
                    <a:pt x="73" y="47"/>
                  </a:cubicBezTo>
                  <a:cubicBezTo>
                    <a:pt x="73" y="46"/>
                    <a:pt x="73" y="46"/>
                    <a:pt x="73" y="46"/>
                  </a:cubicBezTo>
                  <a:cubicBezTo>
                    <a:pt x="72" y="47"/>
                    <a:pt x="72" y="47"/>
                    <a:pt x="72" y="47"/>
                  </a:cubicBezTo>
                  <a:cubicBezTo>
                    <a:pt x="72" y="47"/>
                    <a:pt x="72" y="47"/>
                    <a:pt x="72" y="47"/>
                  </a:cubicBezTo>
                  <a:cubicBezTo>
                    <a:pt x="73" y="47"/>
                    <a:pt x="73" y="47"/>
                    <a:pt x="73" y="47"/>
                  </a:cubicBezTo>
                  <a:cubicBezTo>
                    <a:pt x="73" y="47"/>
                    <a:pt x="73" y="47"/>
                    <a:pt x="73" y="47"/>
                  </a:cubicBezTo>
                  <a:cubicBezTo>
                    <a:pt x="73" y="47"/>
                    <a:pt x="73" y="47"/>
                    <a:pt x="73" y="47"/>
                  </a:cubicBezTo>
                  <a:cubicBezTo>
                    <a:pt x="73" y="47"/>
                    <a:pt x="73" y="47"/>
                    <a:pt x="73" y="47"/>
                  </a:cubicBezTo>
                  <a:cubicBezTo>
                    <a:pt x="73" y="47"/>
                    <a:pt x="73" y="47"/>
                    <a:pt x="73" y="47"/>
                  </a:cubicBezTo>
                  <a:cubicBezTo>
                    <a:pt x="72" y="48"/>
                    <a:pt x="72" y="48"/>
                    <a:pt x="72" y="48"/>
                  </a:cubicBezTo>
                  <a:cubicBezTo>
                    <a:pt x="72" y="48"/>
                    <a:pt x="72" y="48"/>
                    <a:pt x="72" y="48"/>
                  </a:cubicBezTo>
                  <a:cubicBezTo>
                    <a:pt x="72" y="48"/>
                    <a:pt x="72" y="48"/>
                    <a:pt x="72" y="48"/>
                  </a:cubicBezTo>
                  <a:cubicBezTo>
                    <a:pt x="72" y="48"/>
                    <a:pt x="72" y="48"/>
                    <a:pt x="72" y="48"/>
                  </a:cubicBezTo>
                  <a:cubicBezTo>
                    <a:pt x="72" y="47"/>
                    <a:pt x="72" y="47"/>
                    <a:pt x="72" y="47"/>
                  </a:cubicBezTo>
                  <a:cubicBezTo>
                    <a:pt x="72" y="47"/>
                    <a:pt x="72" y="47"/>
                    <a:pt x="72" y="47"/>
                  </a:cubicBezTo>
                  <a:cubicBezTo>
                    <a:pt x="71" y="47"/>
                    <a:pt x="71" y="47"/>
                    <a:pt x="71" y="47"/>
                  </a:cubicBezTo>
                  <a:cubicBezTo>
                    <a:pt x="71" y="48"/>
                    <a:pt x="71" y="48"/>
                    <a:pt x="71" y="48"/>
                  </a:cubicBezTo>
                  <a:cubicBezTo>
                    <a:pt x="72" y="48"/>
                    <a:pt x="72" y="48"/>
                    <a:pt x="72" y="48"/>
                  </a:cubicBezTo>
                  <a:cubicBezTo>
                    <a:pt x="71" y="48"/>
                    <a:pt x="71" y="48"/>
                    <a:pt x="71" y="48"/>
                  </a:cubicBezTo>
                  <a:cubicBezTo>
                    <a:pt x="71" y="48"/>
                    <a:pt x="71" y="48"/>
                    <a:pt x="71" y="48"/>
                  </a:cubicBezTo>
                  <a:cubicBezTo>
                    <a:pt x="72" y="48"/>
                    <a:pt x="72" y="48"/>
                    <a:pt x="72" y="48"/>
                  </a:cubicBezTo>
                  <a:cubicBezTo>
                    <a:pt x="71" y="49"/>
                    <a:pt x="71" y="49"/>
                    <a:pt x="71" y="49"/>
                  </a:cubicBezTo>
                  <a:cubicBezTo>
                    <a:pt x="72" y="49"/>
                    <a:pt x="72" y="49"/>
                    <a:pt x="72" y="49"/>
                  </a:cubicBezTo>
                  <a:cubicBezTo>
                    <a:pt x="72" y="49"/>
                    <a:pt x="72" y="49"/>
                    <a:pt x="72"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2" y="49"/>
                    <a:pt x="72" y="49"/>
                    <a:pt x="72" y="49"/>
                  </a:cubicBezTo>
                  <a:cubicBezTo>
                    <a:pt x="72" y="49"/>
                    <a:pt x="72" y="49"/>
                    <a:pt x="72" y="49"/>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2" y="50"/>
                    <a:pt x="72" y="50"/>
                  </a:cubicBezTo>
                  <a:cubicBezTo>
                    <a:pt x="73" y="50"/>
                    <a:pt x="73" y="50"/>
                    <a:pt x="73" y="50"/>
                  </a:cubicBezTo>
                  <a:cubicBezTo>
                    <a:pt x="73" y="50"/>
                    <a:pt x="73" y="50"/>
                    <a:pt x="73" y="50"/>
                  </a:cubicBezTo>
                  <a:cubicBezTo>
                    <a:pt x="73" y="50"/>
                    <a:pt x="73" y="50"/>
                    <a:pt x="73" y="50"/>
                  </a:cubicBezTo>
                  <a:cubicBezTo>
                    <a:pt x="74" y="50"/>
                    <a:pt x="74" y="50"/>
                    <a:pt x="74" y="50"/>
                  </a:cubicBezTo>
                  <a:cubicBezTo>
                    <a:pt x="74" y="50"/>
                    <a:pt x="74" y="50"/>
                    <a:pt x="74"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4" y="51"/>
                    <a:pt x="74" y="51"/>
                    <a:pt x="74" y="51"/>
                  </a:cubicBezTo>
                  <a:cubicBezTo>
                    <a:pt x="74" y="51"/>
                    <a:pt x="74" y="51"/>
                    <a:pt x="74" y="51"/>
                  </a:cubicBezTo>
                  <a:cubicBezTo>
                    <a:pt x="74" y="51"/>
                    <a:pt x="74" y="51"/>
                    <a:pt x="74" y="51"/>
                  </a:cubicBezTo>
                  <a:cubicBezTo>
                    <a:pt x="74" y="51"/>
                    <a:pt x="74" y="51"/>
                    <a:pt x="74" y="51"/>
                  </a:cubicBezTo>
                  <a:cubicBezTo>
                    <a:pt x="73" y="51"/>
                    <a:pt x="73" y="51"/>
                    <a:pt x="73" y="51"/>
                  </a:cubicBezTo>
                  <a:cubicBezTo>
                    <a:pt x="73" y="51"/>
                    <a:pt x="73" y="51"/>
                    <a:pt x="73" y="51"/>
                  </a:cubicBezTo>
                  <a:cubicBezTo>
                    <a:pt x="73" y="51"/>
                    <a:pt x="73" y="51"/>
                    <a:pt x="73" y="51"/>
                  </a:cubicBezTo>
                  <a:cubicBezTo>
                    <a:pt x="72" y="51"/>
                    <a:pt x="72" y="51"/>
                    <a:pt x="72" y="51"/>
                  </a:cubicBezTo>
                  <a:cubicBezTo>
                    <a:pt x="72" y="51"/>
                    <a:pt x="72" y="51"/>
                    <a:pt x="72" y="51"/>
                  </a:cubicBezTo>
                  <a:cubicBezTo>
                    <a:pt x="72" y="51"/>
                    <a:pt x="72" y="51"/>
                    <a:pt x="72" y="51"/>
                  </a:cubicBezTo>
                  <a:cubicBezTo>
                    <a:pt x="72" y="51"/>
                    <a:pt x="72" y="51"/>
                    <a:pt x="72" y="51"/>
                  </a:cubicBezTo>
                  <a:cubicBezTo>
                    <a:pt x="71" y="51"/>
                    <a:pt x="71" y="51"/>
                    <a:pt x="71" y="51"/>
                  </a:cubicBezTo>
                  <a:cubicBezTo>
                    <a:pt x="72" y="51"/>
                    <a:pt x="72" y="51"/>
                    <a:pt x="72" y="51"/>
                  </a:cubicBezTo>
                  <a:cubicBezTo>
                    <a:pt x="72" y="51"/>
                    <a:pt x="72" y="51"/>
                    <a:pt x="72" y="51"/>
                  </a:cubicBezTo>
                  <a:cubicBezTo>
                    <a:pt x="72" y="51"/>
                    <a:pt x="72" y="51"/>
                    <a:pt x="72" y="51"/>
                  </a:cubicBezTo>
                  <a:cubicBezTo>
                    <a:pt x="72" y="51"/>
                    <a:pt x="72" y="51"/>
                    <a:pt x="72" y="51"/>
                  </a:cubicBezTo>
                  <a:cubicBezTo>
                    <a:pt x="73" y="51"/>
                    <a:pt x="73" y="51"/>
                    <a:pt x="73" y="51"/>
                  </a:cubicBezTo>
                  <a:cubicBezTo>
                    <a:pt x="73" y="51"/>
                    <a:pt x="73" y="51"/>
                    <a:pt x="73" y="51"/>
                  </a:cubicBezTo>
                  <a:cubicBezTo>
                    <a:pt x="73" y="52"/>
                    <a:pt x="73" y="52"/>
                    <a:pt x="73" y="52"/>
                  </a:cubicBezTo>
                  <a:cubicBezTo>
                    <a:pt x="74" y="52"/>
                    <a:pt x="74" y="52"/>
                    <a:pt x="74" y="52"/>
                  </a:cubicBezTo>
                  <a:cubicBezTo>
                    <a:pt x="74" y="52"/>
                    <a:pt x="74" y="52"/>
                    <a:pt x="74" y="52"/>
                  </a:cubicBezTo>
                  <a:cubicBezTo>
                    <a:pt x="74" y="52"/>
                    <a:pt x="74" y="52"/>
                    <a:pt x="74" y="52"/>
                  </a:cubicBezTo>
                  <a:cubicBezTo>
                    <a:pt x="74" y="52"/>
                    <a:pt x="74" y="52"/>
                    <a:pt x="74" y="52"/>
                  </a:cubicBezTo>
                  <a:cubicBezTo>
                    <a:pt x="75" y="53"/>
                    <a:pt x="75" y="53"/>
                    <a:pt x="75" y="53"/>
                  </a:cubicBezTo>
                  <a:cubicBezTo>
                    <a:pt x="75" y="53"/>
                    <a:pt x="75" y="53"/>
                    <a:pt x="75" y="53"/>
                  </a:cubicBezTo>
                  <a:cubicBezTo>
                    <a:pt x="75" y="53"/>
                    <a:pt x="75" y="53"/>
                    <a:pt x="75" y="53"/>
                  </a:cubicBezTo>
                  <a:cubicBezTo>
                    <a:pt x="74" y="53"/>
                    <a:pt x="74" y="53"/>
                    <a:pt x="74" y="53"/>
                  </a:cubicBezTo>
                  <a:cubicBezTo>
                    <a:pt x="74" y="53"/>
                    <a:pt x="74" y="53"/>
                    <a:pt x="74" y="53"/>
                  </a:cubicBezTo>
                  <a:cubicBezTo>
                    <a:pt x="74" y="53"/>
                    <a:pt x="74" y="53"/>
                    <a:pt x="74" y="53"/>
                  </a:cubicBezTo>
                  <a:cubicBezTo>
                    <a:pt x="74" y="53"/>
                    <a:pt x="74" y="53"/>
                    <a:pt x="74" y="53"/>
                  </a:cubicBezTo>
                  <a:cubicBezTo>
                    <a:pt x="74" y="53"/>
                    <a:pt x="74" y="53"/>
                    <a:pt x="74" y="53"/>
                  </a:cubicBezTo>
                  <a:cubicBezTo>
                    <a:pt x="74" y="54"/>
                    <a:pt x="74" y="54"/>
                    <a:pt x="74" y="54"/>
                  </a:cubicBezTo>
                  <a:cubicBezTo>
                    <a:pt x="74" y="54"/>
                    <a:pt x="74" y="54"/>
                    <a:pt x="74" y="54"/>
                  </a:cubicBezTo>
                  <a:cubicBezTo>
                    <a:pt x="74" y="54"/>
                    <a:pt x="74" y="54"/>
                    <a:pt x="74" y="54"/>
                  </a:cubicBezTo>
                  <a:cubicBezTo>
                    <a:pt x="74" y="55"/>
                    <a:pt x="74" y="55"/>
                    <a:pt x="74" y="55"/>
                  </a:cubicBezTo>
                  <a:cubicBezTo>
                    <a:pt x="74" y="55"/>
                    <a:pt x="74" y="55"/>
                    <a:pt x="74" y="55"/>
                  </a:cubicBezTo>
                  <a:cubicBezTo>
                    <a:pt x="74" y="56"/>
                    <a:pt x="74" y="56"/>
                    <a:pt x="74" y="56"/>
                  </a:cubicBezTo>
                  <a:cubicBezTo>
                    <a:pt x="74" y="56"/>
                    <a:pt x="74" y="56"/>
                    <a:pt x="74" y="56"/>
                  </a:cubicBezTo>
                  <a:cubicBezTo>
                    <a:pt x="74" y="56"/>
                    <a:pt x="74" y="56"/>
                    <a:pt x="74" y="56"/>
                  </a:cubicBezTo>
                  <a:cubicBezTo>
                    <a:pt x="73" y="56"/>
                    <a:pt x="73" y="56"/>
                    <a:pt x="73" y="56"/>
                  </a:cubicBezTo>
                  <a:cubicBezTo>
                    <a:pt x="73" y="55"/>
                    <a:pt x="73" y="55"/>
                    <a:pt x="73" y="55"/>
                  </a:cubicBezTo>
                  <a:cubicBezTo>
                    <a:pt x="73" y="55"/>
                    <a:pt x="73" y="55"/>
                    <a:pt x="73" y="55"/>
                  </a:cubicBezTo>
                  <a:cubicBezTo>
                    <a:pt x="73" y="55"/>
                    <a:pt x="73" y="55"/>
                    <a:pt x="73" y="55"/>
                  </a:cubicBezTo>
                  <a:cubicBezTo>
                    <a:pt x="73" y="55"/>
                    <a:pt x="73" y="55"/>
                    <a:pt x="73" y="55"/>
                  </a:cubicBezTo>
                  <a:cubicBezTo>
                    <a:pt x="73" y="55"/>
                    <a:pt x="73" y="55"/>
                    <a:pt x="73" y="55"/>
                  </a:cubicBezTo>
                  <a:cubicBezTo>
                    <a:pt x="73" y="55"/>
                    <a:pt x="73" y="55"/>
                    <a:pt x="73" y="55"/>
                  </a:cubicBezTo>
                  <a:cubicBezTo>
                    <a:pt x="72" y="54"/>
                    <a:pt x="72" y="54"/>
                    <a:pt x="72" y="54"/>
                  </a:cubicBezTo>
                  <a:cubicBezTo>
                    <a:pt x="72" y="54"/>
                    <a:pt x="72" y="54"/>
                    <a:pt x="72" y="54"/>
                  </a:cubicBezTo>
                  <a:cubicBezTo>
                    <a:pt x="71" y="54"/>
                    <a:pt x="71" y="54"/>
                    <a:pt x="71" y="54"/>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4"/>
                    <a:pt x="71" y="54"/>
                    <a:pt x="71" y="54"/>
                  </a:cubicBezTo>
                  <a:cubicBezTo>
                    <a:pt x="70" y="54"/>
                    <a:pt x="70" y="54"/>
                    <a:pt x="70" y="54"/>
                  </a:cubicBezTo>
                  <a:cubicBezTo>
                    <a:pt x="70" y="53"/>
                    <a:pt x="70" y="53"/>
                    <a:pt x="70" y="53"/>
                  </a:cubicBezTo>
                  <a:cubicBezTo>
                    <a:pt x="70" y="53"/>
                    <a:pt x="70" y="53"/>
                    <a:pt x="70" y="53"/>
                  </a:cubicBezTo>
                  <a:cubicBezTo>
                    <a:pt x="70" y="53"/>
                    <a:pt x="70" y="53"/>
                    <a:pt x="70" y="53"/>
                  </a:cubicBezTo>
                  <a:cubicBezTo>
                    <a:pt x="70" y="53"/>
                    <a:pt x="70" y="53"/>
                    <a:pt x="70" y="53"/>
                  </a:cubicBezTo>
                  <a:cubicBezTo>
                    <a:pt x="70" y="53"/>
                    <a:pt x="70" y="53"/>
                    <a:pt x="70" y="53"/>
                  </a:cubicBezTo>
                  <a:cubicBezTo>
                    <a:pt x="70" y="54"/>
                    <a:pt x="70" y="54"/>
                    <a:pt x="70" y="54"/>
                  </a:cubicBezTo>
                  <a:cubicBezTo>
                    <a:pt x="71" y="54"/>
                    <a:pt x="71" y="54"/>
                    <a:pt x="71" y="54"/>
                  </a:cubicBezTo>
                  <a:cubicBezTo>
                    <a:pt x="71" y="54"/>
                    <a:pt x="71" y="54"/>
                    <a:pt x="71" y="54"/>
                  </a:cubicBezTo>
                  <a:cubicBezTo>
                    <a:pt x="72" y="54"/>
                    <a:pt x="72" y="54"/>
                    <a:pt x="72" y="54"/>
                  </a:cubicBezTo>
                  <a:cubicBezTo>
                    <a:pt x="73" y="55"/>
                    <a:pt x="73" y="55"/>
                    <a:pt x="73" y="55"/>
                  </a:cubicBezTo>
                  <a:cubicBezTo>
                    <a:pt x="73" y="55"/>
                    <a:pt x="73" y="55"/>
                    <a:pt x="73" y="55"/>
                  </a:cubicBezTo>
                  <a:cubicBezTo>
                    <a:pt x="73" y="56"/>
                    <a:pt x="73" y="56"/>
                    <a:pt x="73" y="56"/>
                  </a:cubicBezTo>
                  <a:cubicBezTo>
                    <a:pt x="72" y="55"/>
                    <a:pt x="72" y="55"/>
                    <a:pt x="72" y="55"/>
                  </a:cubicBezTo>
                  <a:cubicBezTo>
                    <a:pt x="72" y="55"/>
                    <a:pt x="72" y="55"/>
                    <a:pt x="72" y="55"/>
                  </a:cubicBezTo>
                  <a:cubicBezTo>
                    <a:pt x="72" y="55"/>
                    <a:pt x="72" y="55"/>
                    <a:pt x="72" y="55"/>
                  </a:cubicBezTo>
                  <a:cubicBezTo>
                    <a:pt x="72" y="55"/>
                    <a:pt x="72" y="55"/>
                    <a:pt x="72" y="55"/>
                  </a:cubicBezTo>
                  <a:cubicBezTo>
                    <a:pt x="71" y="56"/>
                    <a:pt x="71" y="56"/>
                    <a:pt x="71" y="56"/>
                  </a:cubicBezTo>
                  <a:cubicBezTo>
                    <a:pt x="71" y="56"/>
                    <a:pt x="71" y="56"/>
                    <a:pt x="71" y="56"/>
                  </a:cubicBezTo>
                  <a:cubicBezTo>
                    <a:pt x="71" y="56"/>
                    <a:pt x="71" y="56"/>
                    <a:pt x="71" y="56"/>
                  </a:cubicBezTo>
                  <a:cubicBezTo>
                    <a:pt x="70" y="55"/>
                    <a:pt x="70" y="55"/>
                    <a:pt x="70" y="55"/>
                  </a:cubicBezTo>
                  <a:cubicBezTo>
                    <a:pt x="71" y="55"/>
                    <a:pt x="71" y="55"/>
                    <a:pt x="71" y="55"/>
                  </a:cubicBezTo>
                  <a:cubicBezTo>
                    <a:pt x="70" y="55"/>
                    <a:pt x="70" y="55"/>
                    <a:pt x="70" y="55"/>
                  </a:cubicBezTo>
                  <a:cubicBezTo>
                    <a:pt x="70" y="55"/>
                    <a:pt x="70" y="55"/>
                    <a:pt x="70" y="55"/>
                  </a:cubicBezTo>
                  <a:cubicBezTo>
                    <a:pt x="70" y="55"/>
                    <a:pt x="70" y="55"/>
                    <a:pt x="70" y="55"/>
                  </a:cubicBezTo>
                  <a:cubicBezTo>
                    <a:pt x="70" y="55"/>
                    <a:pt x="70" y="55"/>
                    <a:pt x="70" y="55"/>
                  </a:cubicBezTo>
                  <a:cubicBezTo>
                    <a:pt x="70" y="56"/>
                    <a:pt x="70" y="56"/>
                    <a:pt x="70" y="56"/>
                  </a:cubicBezTo>
                  <a:cubicBezTo>
                    <a:pt x="71" y="56"/>
                    <a:pt x="71" y="56"/>
                    <a:pt x="71" y="56"/>
                  </a:cubicBezTo>
                  <a:cubicBezTo>
                    <a:pt x="71" y="56"/>
                    <a:pt x="71" y="56"/>
                    <a:pt x="71" y="56"/>
                  </a:cubicBezTo>
                  <a:cubicBezTo>
                    <a:pt x="71" y="56"/>
                    <a:pt x="71" y="56"/>
                    <a:pt x="71" y="56"/>
                  </a:cubicBezTo>
                  <a:cubicBezTo>
                    <a:pt x="72" y="56"/>
                    <a:pt x="72" y="56"/>
                    <a:pt x="72" y="56"/>
                  </a:cubicBezTo>
                  <a:cubicBezTo>
                    <a:pt x="72" y="56"/>
                    <a:pt x="72" y="56"/>
                    <a:pt x="72" y="56"/>
                  </a:cubicBezTo>
                  <a:cubicBezTo>
                    <a:pt x="72" y="56"/>
                    <a:pt x="72" y="56"/>
                    <a:pt x="72" y="56"/>
                  </a:cubicBezTo>
                  <a:cubicBezTo>
                    <a:pt x="72" y="56"/>
                    <a:pt x="72" y="56"/>
                    <a:pt x="72" y="56"/>
                  </a:cubicBezTo>
                  <a:cubicBezTo>
                    <a:pt x="72" y="56"/>
                    <a:pt x="72" y="56"/>
                    <a:pt x="72" y="56"/>
                  </a:cubicBezTo>
                  <a:cubicBezTo>
                    <a:pt x="72" y="57"/>
                    <a:pt x="72" y="57"/>
                    <a:pt x="72" y="57"/>
                  </a:cubicBezTo>
                  <a:cubicBezTo>
                    <a:pt x="72" y="57"/>
                    <a:pt x="72" y="57"/>
                    <a:pt x="72" y="57"/>
                  </a:cubicBezTo>
                  <a:cubicBezTo>
                    <a:pt x="72" y="57"/>
                    <a:pt x="72" y="57"/>
                    <a:pt x="72" y="57"/>
                  </a:cubicBezTo>
                  <a:cubicBezTo>
                    <a:pt x="72" y="57"/>
                    <a:pt x="72" y="57"/>
                    <a:pt x="72" y="57"/>
                  </a:cubicBezTo>
                  <a:cubicBezTo>
                    <a:pt x="72" y="58"/>
                    <a:pt x="72" y="58"/>
                    <a:pt x="72" y="58"/>
                  </a:cubicBezTo>
                  <a:cubicBezTo>
                    <a:pt x="72" y="57"/>
                    <a:pt x="72" y="57"/>
                    <a:pt x="72" y="57"/>
                  </a:cubicBezTo>
                  <a:cubicBezTo>
                    <a:pt x="73" y="57"/>
                    <a:pt x="73" y="57"/>
                    <a:pt x="73" y="57"/>
                  </a:cubicBezTo>
                  <a:cubicBezTo>
                    <a:pt x="73" y="58"/>
                    <a:pt x="73" y="58"/>
                    <a:pt x="73" y="58"/>
                  </a:cubicBezTo>
                  <a:cubicBezTo>
                    <a:pt x="73" y="58"/>
                    <a:pt x="73" y="58"/>
                    <a:pt x="73"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9"/>
                    <a:pt x="74" y="59"/>
                    <a:pt x="74" y="59"/>
                  </a:cubicBezTo>
                  <a:cubicBezTo>
                    <a:pt x="74" y="59"/>
                    <a:pt x="74" y="59"/>
                    <a:pt x="74" y="59"/>
                  </a:cubicBezTo>
                  <a:cubicBezTo>
                    <a:pt x="74" y="59"/>
                    <a:pt x="74" y="59"/>
                    <a:pt x="74" y="59"/>
                  </a:cubicBezTo>
                  <a:cubicBezTo>
                    <a:pt x="74" y="60"/>
                    <a:pt x="74" y="60"/>
                    <a:pt x="74" y="60"/>
                  </a:cubicBezTo>
                  <a:cubicBezTo>
                    <a:pt x="73" y="60"/>
                    <a:pt x="73" y="60"/>
                    <a:pt x="73" y="60"/>
                  </a:cubicBezTo>
                  <a:cubicBezTo>
                    <a:pt x="73" y="60"/>
                    <a:pt x="73" y="60"/>
                    <a:pt x="73" y="60"/>
                  </a:cubicBezTo>
                  <a:cubicBezTo>
                    <a:pt x="73" y="60"/>
                    <a:pt x="73" y="60"/>
                    <a:pt x="73" y="60"/>
                  </a:cubicBezTo>
                  <a:cubicBezTo>
                    <a:pt x="73" y="59"/>
                    <a:pt x="73" y="59"/>
                    <a:pt x="73" y="59"/>
                  </a:cubicBezTo>
                  <a:cubicBezTo>
                    <a:pt x="73" y="59"/>
                    <a:pt x="73" y="59"/>
                    <a:pt x="73" y="59"/>
                  </a:cubicBezTo>
                  <a:cubicBezTo>
                    <a:pt x="73" y="59"/>
                    <a:pt x="73" y="59"/>
                    <a:pt x="73" y="59"/>
                  </a:cubicBezTo>
                  <a:cubicBezTo>
                    <a:pt x="72" y="59"/>
                    <a:pt x="72" y="59"/>
                    <a:pt x="72" y="59"/>
                  </a:cubicBezTo>
                  <a:cubicBezTo>
                    <a:pt x="72" y="58"/>
                    <a:pt x="72" y="58"/>
                    <a:pt x="72" y="58"/>
                  </a:cubicBezTo>
                  <a:cubicBezTo>
                    <a:pt x="72" y="58"/>
                    <a:pt x="72" y="58"/>
                    <a:pt x="72" y="58"/>
                  </a:cubicBezTo>
                  <a:cubicBezTo>
                    <a:pt x="71" y="58"/>
                    <a:pt x="71" y="58"/>
                    <a:pt x="71" y="58"/>
                  </a:cubicBezTo>
                  <a:cubicBezTo>
                    <a:pt x="71" y="58"/>
                    <a:pt x="71" y="58"/>
                    <a:pt x="71" y="58"/>
                  </a:cubicBezTo>
                  <a:cubicBezTo>
                    <a:pt x="71" y="58"/>
                    <a:pt x="71" y="58"/>
                    <a:pt x="71" y="58"/>
                  </a:cubicBezTo>
                  <a:cubicBezTo>
                    <a:pt x="71" y="58"/>
                    <a:pt x="71" y="58"/>
                    <a:pt x="71"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9"/>
                    <a:pt x="70" y="59"/>
                    <a:pt x="70" y="59"/>
                  </a:cubicBezTo>
                  <a:cubicBezTo>
                    <a:pt x="70" y="59"/>
                    <a:pt x="70" y="59"/>
                    <a:pt x="70" y="59"/>
                  </a:cubicBezTo>
                  <a:cubicBezTo>
                    <a:pt x="70" y="59"/>
                    <a:pt x="70" y="59"/>
                    <a:pt x="70" y="59"/>
                  </a:cubicBezTo>
                  <a:cubicBezTo>
                    <a:pt x="70" y="59"/>
                    <a:pt x="70" y="59"/>
                    <a:pt x="70" y="59"/>
                  </a:cubicBezTo>
                  <a:cubicBezTo>
                    <a:pt x="69" y="59"/>
                    <a:pt x="69" y="59"/>
                    <a:pt x="69" y="59"/>
                  </a:cubicBezTo>
                  <a:cubicBezTo>
                    <a:pt x="70" y="59"/>
                    <a:pt x="70" y="59"/>
                    <a:pt x="70" y="59"/>
                  </a:cubicBezTo>
                  <a:cubicBezTo>
                    <a:pt x="70" y="59"/>
                    <a:pt x="70" y="59"/>
                    <a:pt x="70" y="59"/>
                  </a:cubicBezTo>
                  <a:cubicBezTo>
                    <a:pt x="70" y="60"/>
                    <a:pt x="70" y="60"/>
                    <a:pt x="70" y="60"/>
                  </a:cubicBezTo>
                  <a:cubicBezTo>
                    <a:pt x="69" y="60"/>
                    <a:pt x="69" y="60"/>
                    <a:pt x="69" y="60"/>
                  </a:cubicBezTo>
                  <a:cubicBezTo>
                    <a:pt x="69" y="60"/>
                    <a:pt x="69" y="60"/>
                    <a:pt x="69" y="60"/>
                  </a:cubicBezTo>
                  <a:cubicBezTo>
                    <a:pt x="69" y="60"/>
                    <a:pt x="69" y="60"/>
                    <a:pt x="69" y="60"/>
                  </a:cubicBezTo>
                  <a:cubicBezTo>
                    <a:pt x="69" y="60"/>
                    <a:pt x="69" y="60"/>
                    <a:pt x="69" y="60"/>
                  </a:cubicBezTo>
                  <a:cubicBezTo>
                    <a:pt x="70" y="61"/>
                    <a:pt x="70" y="61"/>
                    <a:pt x="70" y="61"/>
                  </a:cubicBezTo>
                  <a:cubicBezTo>
                    <a:pt x="70" y="61"/>
                    <a:pt x="70" y="61"/>
                    <a:pt x="70" y="61"/>
                  </a:cubicBezTo>
                  <a:cubicBezTo>
                    <a:pt x="70" y="61"/>
                    <a:pt x="70" y="61"/>
                    <a:pt x="70" y="61"/>
                  </a:cubicBezTo>
                  <a:cubicBezTo>
                    <a:pt x="70" y="62"/>
                    <a:pt x="70" y="62"/>
                    <a:pt x="70" y="62"/>
                  </a:cubicBezTo>
                  <a:cubicBezTo>
                    <a:pt x="70" y="62"/>
                    <a:pt x="70" y="62"/>
                    <a:pt x="70" y="62"/>
                  </a:cubicBezTo>
                  <a:cubicBezTo>
                    <a:pt x="70" y="62"/>
                    <a:pt x="70" y="62"/>
                    <a:pt x="70" y="62"/>
                  </a:cubicBezTo>
                  <a:cubicBezTo>
                    <a:pt x="70" y="62"/>
                    <a:pt x="70" y="62"/>
                    <a:pt x="70" y="62"/>
                  </a:cubicBezTo>
                  <a:cubicBezTo>
                    <a:pt x="70" y="62"/>
                    <a:pt x="70" y="62"/>
                    <a:pt x="70" y="62"/>
                  </a:cubicBezTo>
                  <a:cubicBezTo>
                    <a:pt x="70" y="61"/>
                    <a:pt x="70" y="61"/>
                    <a:pt x="70" y="61"/>
                  </a:cubicBezTo>
                  <a:cubicBezTo>
                    <a:pt x="70" y="61"/>
                    <a:pt x="70" y="61"/>
                    <a:pt x="70" y="61"/>
                  </a:cubicBezTo>
                  <a:cubicBezTo>
                    <a:pt x="70" y="61"/>
                    <a:pt x="70" y="61"/>
                    <a:pt x="70" y="61"/>
                  </a:cubicBezTo>
                  <a:cubicBezTo>
                    <a:pt x="70" y="60"/>
                    <a:pt x="70" y="60"/>
                    <a:pt x="70" y="60"/>
                  </a:cubicBezTo>
                  <a:cubicBezTo>
                    <a:pt x="70" y="60"/>
                    <a:pt x="70" y="60"/>
                    <a:pt x="70" y="60"/>
                  </a:cubicBezTo>
                  <a:cubicBezTo>
                    <a:pt x="70" y="61"/>
                    <a:pt x="70" y="61"/>
                    <a:pt x="70" y="61"/>
                  </a:cubicBezTo>
                  <a:cubicBezTo>
                    <a:pt x="71" y="61"/>
                    <a:pt x="71" y="61"/>
                    <a:pt x="71" y="61"/>
                  </a:cubicBezTo>
                  <a:cubicBezTo>
                    <a:pt x="71" y="61"/>
                    <a:pt x="71" y="61"/>
                    <a:pt x="71" y="61"/>
                  </a:cubicBezTo>
                  <a:cubicBezTo>
                    <a:pt x="71" y="61"/>
                    <a:pt x="71" y="61"/>
                    <a:pt x="71" y="61"/>
                  </a:cubicBezTo>
                  <a:cubicBezTo>
                    <a:pt x="71" y="61"/>
                    <a:pt x="71" y="61"/>
                    <a:pt x="71" y="61"/>
                  </a:cubicBezTo>
                  <a:cubicBezTo>
                    <a:pt x="71" y="61"/>
                    <a:pt x="71" y="61"/>
                    <a:pt x="71" y="61"/>
                  </a:cubicBezTo>
                  <a:cubicBezTo>
                    <a:pt x="71" y="61"/>
                    <a:pt x="71" y="61"/>
                    <a:pt x="71" y="61"/>
                  </a:cubicBezTo>
                  <a:cubicBezTo>
                    <a:pt x="72" y="61"/>
                    <a:pt x="72" y="61"/>
                    <a:pt x="72" y="61"/>
                  </a:cubicBezTo>
                  <a:cubicBezTo>
                    <a:pt x="72" y="61"/>
                    <a:pt x="72" y="61"/>
                    <a:pt x="72" y="61"/>
                  </a:cubicBezTo>
                  <a:cubicBezTo>
                    <a:pt x="72" y="61"/>
                    <a:pt x="72" y="61"/>
                    <a:pt x="72" y="61"/>
                  </a:cubicBezTo>
                  <a:cubicBezTo>
                    <a:pt x="72" y="61"/>
                    <a:pt x="72" y="61"/>
                    <a:pt x="72" y="61"/>
                  </a:cubicBezTo>
                  <a:cubicBezTo>
                    <a:pt x="72" y="62"/>
                    <a:pt x="72" y="62"/>
                    <a:pt x="72" y="62"/>
                  </a:cubicBezTo>
                  <a:cubicBezTo>
                    <a:pt x="72" y="62"/>
                    <a:pt x="72" y="62"/>
                    <a:pt x="72" y="62"/>
                  </a:cubicBezTo>
                  <a:cubicBezTo>
                    <a:pt x="72" y="62"/>
                    <a:pt x="72" y="62"/>
                    <a:pt x="72" y="62"/>
                  </a:cubicBezTo>
                  <a:cubicBezTo>
                    <a:pt x="72" y="63"/>
                    <a:pt x="72" y="63"/>
                    <a:pt x="72" y="63"/>
                  </a:cubicBezTo>
                  <a:cubicBezTo>
                    <a:pt x="72" y="63"/>
                    <a:pt x="72" y="63"/>
                    <a:pt x="72" y="63"/>
                  </a:cubicBezTo>
                  <a:cubicBezTo>
                    <a:pt x="72" y="63"/>
                    <a:pt x="72" y="63"/>
                    <a:pt x="72" y="63"/>
                  </a:cubicBezTo>
                  <a:cubicBezTo>
                    <a:pt x="71" y="63"/>
                    <a:pt x="71" y="63"/>
                    <a:pt x="71" y="63"/>
                  </a:cubicBezTo>
                  <a:cubicBezTo>
                    <a:pt x="71" y="64"/>
                    <a:pt x="71" y="64"/>
                    <a:pt x="71" y="64"/>
                  </a:cubicBezTo>
                  <a:cubicBezTo>
                    <a:pt x="71" y="63"/>
                    <a:pt x="71" y="63"/>
                    <a:pt x="71" y="63"/>
                  </a:cubicBezTo>
                  <a:cubicBezTo>
                    <a:pt x="70" y="63"/>
                    <a:pt x="70" y="63"/>
                    <a:pt x="70" y="63"/>
                  </a:cubicBezTo>
                  <a:cubicBezTo>
                    <a:pt x="70" y="63"/>
                    <a:pt x="70" y="63"/>
                    <a:pt x="70" y="63"/>
                  </a:cubicBezTo>
                  <a:cubicBezTo>
                    <a:pt x="70" y="64"/>
                    <a:pt x="70" y="64"/>
                    <a:pt x="70" y="64"/>
                  </a:cubicBezTo>
                  <a:cubicBezTo>
                    <a:pt x="70" y="64"/>
                    <a:pt x="70" y="64"/>
                    <a:pt x="70" y="64"/>
                  </a:cubicBezTo>
                  <a:cubicBezTo>
                    <a:pt x="70" y="64"/>
                    <a:pt x="70" y="64"/>
                    <a:pt x="70"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8" y="64"/>
                    <a:pt x="68" y="64"/>
                    <a:pt x="68" y="64"/>
                  </a:cubicBezTo>
                  <a:cubicBezTo>
                    <a:pt x="68" y="64"/>
                    <a:pt x="68" y="64"/>
                    <a:pt x="68" y="64"/>
                  </a:cubicBezTo>
                  <a:cubicBezTo>
                    <a:pt x="67" y="63"/>
                    <a:pt x="67" y="63"/>
                    <a:pt x="67" y="63"/>
                  </a:cubicBezTo>
                  <a:cubicBezTo>
                    <a:pt x="67" y="63"/>
                    <a:pt x="67" y="63"/>
                    <a:pt x="67" y="63"/>
                  </a:cubicBezTo>
                  <a:cubicBezTo>
                    <a:pt x="66" y="62"/>
                    <a:pt x="66" y="62"/>
                    <a:pt x="66" y="62"/>
                  </a:cubicBezTo>
                  <a:cubicBezTo>
                    <a:pt x="66" y="62"/>
                    <a:pt x="66" y="62"/>
                    <a:pt x="66" y="62"/>
                  </a:cubicBezTo>
                  <a:cubicBezTo>
                    <a:pt x="67" y="62"/>
                    <a:pt x="67" y="62"/>
                    <a:pt x="67" y="62"/>
                  </a:cubicBezTo>
                  <a:cubicBezTo>
                    <a:pt x="67" y="62"/>
                    <a:pt x="67" y="62"/>
                    <a:pt x="67" y="62"/>
                  </a:cubicBezTo>
                  <a:cubicBezTo>
                    <a:pt x="67" y="62"/>
                    <a:pt x="67" y="62"/>
                    <a:pt x="67" y="62"/>
                  </a:cubicBezTo>
                  <a:cubicBezTo>
                    <a:pt x="67" y="62"/>
                    <a:pt x="67" y="62"/>
                    <a:pt x="67" y="62"/>
                  </a:cubicBezTo>
                  <a:cubicBezTo>
                    <a:pt x="68" y="63"/>
                    <a:pt x="68" y="63"/>
                    <a:pt x="68" y="63"/>
                  </a:cubicBezTo>
                  <a:cubicBezTo>
                    <a:pt x="68" y="63"/>
                    <a:pt x="68" y="63"/>
                    <a:pt x="68" y="63"/>
                  </a:cubicBezTo>
                  <a:cubicBezTo>
                    <a:pt x="68" y="63"/>
                    <a:pt x="68" y="63"/>
                    <a:pt x="68" y="63"/>
                  </a:cubicBezTo>
                  <a:cubicBezTo>
                    <a:pt x="69" y="63"/>
                    <a:pt x="69" y="63"/>
                    <a:pt x="69" y="63"/>
                  </a:cubicBezTo>
                  <a:cubicBezTo>
                    <a:pt x="69" y="63"/>
                    <a:pt x="69" y="63"/>
                    <a:pt x="69" y="63"/>
                  </a:cubicBezTo>
                  <a:cubicBezTo>
                    <a:pt x="69" y="62"/>
                    <a:pt x="69" y="62"/>
                    <a:pt x="69" y="62"/>
                  </a:cubicBezTo>
                  <a:cubicBezTo>
                    <a:pt x="69" y="62"/>
                    <a:pt x="69" y="62"/>
                    <a:pt x="69" y="62"/>
                  </a:cubicBezTo>
                  <a:cubicBezTo>
                    <a:pt x="68" y="63"/>
                    <a:pt x="68" y="63"/>
                    <a:pt x="68" y="63"/>
                  </a:cubicBezTo>
                  <a:cubicBezTo>
                    <a:pt x="68" y="62"/>
                    <a:pt x="68" y="62"/>
                    <a:pt x="68" y="62"/>
                  </a:cubicBezTo>
                  <a:cubicBezTo>
                    <a:pt x="67" y="62"/>
                    <a:pt x="67" y="62"/>
                    <a:pt x="67" y="62"/>
                  </a:cubicBezTo>
                  <a:cubicBezTo>
                    <a:pt x="67" y="62"/>
                    <a:pt x="67" y="62"/>
                    <a:pt x="67" y="62"/>
                  </a:cubicBezTo>
                  <a:cubicBezTo>
                    <a:pt x="66" y="62"/>
                    <a:pt x="66" y="62"/>
                    <a:pt x="66" y="62"/>
                  </a:cubicBezTo>
                  <a:cubicBezTo>
                    <a:pt x="66" y="62"/>
                    <a:pt x="66" y="62"/>
                    <a:pt x="66" y="62"/>
                  </a:cubicBezTo>
                  <a:cubicBezTo>
                    <a:pt x="66" y="61"/>
                    <a:pt x="66" y="61"/>
                    <a:pt x="66" y="61"/>
                  </a:cubicBezTo>
                  <a:cubicBezTo>
                    <a:pt x="66" y="61"/>
                    <a:pt x="66" y="61"/>
                    <a:pt x="66" y="61"/>
                  </a:cubicBezTo>
                  <a:cubicBezTo>
                    <a:pt x="66" y="61"/>
                    <a:pt x="66" y="61"/>
                    <a:pt x="66" y="61"/>
                  </a:cubicBezTo>
                  <a:cubicBezTo>
                    <a:pt x="66" y="61"/>
                    <a:pt x="66" y="61"/>
                    <a:pt x="66" y="61"/>
                  </a:cubicBezTo>
                  <a:cubicBezTo>
                    <a:pt x="66" y="62"/>
                    <a:pt x="66" y="62"/>
                    <a:pt x="66" y="62"/>
                  </a:cubicBezTo>
                  <a:cubicBezTo>
                    <a:pt x="66" y="62"/>
                    <a:pt x="66" y="62"/>
                    <a:pt x="66" y="62"/>
                  </a:cubicBezTo>
                  <a:cubicBezTo>
                    <a:pt x="66" y="63"/>
                    <a:pt x="66" y="63"/>
                    <a:pt x="66" y="63"/>
                  </a:cubicBezTo>
                  <a:cubicBezTo>
                    <a:pt x="66" y="63"/>
                    <a:pt x="66" y="63"/>
                    <a:pt x="66" y="63"/>
                  </a:cubicBezTo>
                  <a:cubicBezTo>
                    <a:pt x="66" y="63"/>
                    <a:pt x="66" y="63"/>
                    <a:pt x="66" y="63"/>
                  </a:cubicBezTo>
                  <a:cubicBezTo>
                    <a:pt x="65" y="62"/>
                    <a:pt x="65" y="62"/>
                    <a:pt x="65" y="62"/>
                  </a:cubicBezTo>
                  <a:cubicBezTo>
                    <a:pt x="65" y="61"/>
                    <a:pt x="65" y="61"/>
                    <a:pt x="65" y="61"/>
                  </a:cubicBezTo>
                  <a:cubicBezTo>
                    <a:pt x="64" y="61"/>
                    <a:pt x="64" y="61"/>
                    <a:pt x="64" y="61"/>
                  </a:cubicBezTo>
                  <a:cubicBezTo>
                    <a:pt x="64" y="61"/>
                    <a:pt x="64" y="61"/>
                    <a:pt x="64" y="61"/>
                  </a:cubicBezTo>
                  <a:cubicBezTo>
                    <a:pt x="64" y="61"/>
                    <a:pt x="64" y="61"/>
                    <a:pt x="64" y="61"/>
                  </a:cubicBezTo>
                  <a:cubicBezTo>
                    <a:pt x="64" y="61"/>
                    <a:pt x="64" y="61"/>
                    <a:pt x="64" y="61"/>
                  </a:cubicBezTo>
                  <a:cubicBezTo>
                    <a:pt x="64" y="61"/>
                    <a:pt x="64" y="61"/>
                    <a:pt x="64" y="61"/>
                  </a:cubicBezTo>
                  <a:cubicBezTo>
                    <a:pt x="64" y="61"/>
                    <a:pt x="64" y="61"/>
                    <a:pt x="64" y="61"/>
                  </a:cubicBezTo>
                  <a:cubicBezTo>
                    <a:pt x="64" y="61"/>
                    <a:pt x="64" y="61"/>
                    <a:pt x="64" y="61"/>
                  </a:cubicBezTo>
                  <a:cubicBezTo>
                    <a:pt x="65" y="62"/>
                    <a:pt x="65" y="62"/>
                    <a:pt x="65" y="62"/>
                  </a:cubicBezTo>
                  <a:cubicBezTo>
                    <a:pt x="65" y="62"/>
                    <a:pt x="65" y="62"/>
                    <a:pt x="65" y="62"/>
                  </a:cubicBezTo>
                  <a:cubicBezTo>
                    <a:pt x="65" y="62"/>
                    <a:pt x="65" y="62"/>
                    <a:pt x="65" y="62"/>
                  </a:cubicBezTo>
                  <a:cubicBezTo>
                    <a:pt x="65" y="63"/>
                    <a:pt x="65" y="63"/>
                    <a:pt x="65" y="63"/>
                  </a:cubicBezTo>
                  <a:cubicBezTo>
                    <a:pt x="65" y="63"/>
                    <a:pt x="65" y="63"/>
                    <a:pt x="65" y="63"/>
                  </a:cubicBezTo>
                  <a:cubicBezTo>
                    <a:pt x="65" y="63"/>
                    <a:pt x="65" y="63"/>
                    <a:pt x="65" y="63"/>
                  </a:cubicBezTo>
                  <a:cubicBezTo>
                    <a:pt x="65" y="63"/>
                    <a:pt x="65" y="63"/>
                    <a:pt x="65" y="63"/>
                  </a:cubicBezTo>
                  <a:cubicBezTo>
                    <a:pt x="64" y="63"/>
                    <a:pt x="64" y="63"/>
                    <a:pt x="64" y="63"/>
                  </a:cubicBezTo>
                  <a:cubicBezTo>
                    <a:pt x="64" y="63"/>
                    <a:pt x="64" y="63"/>
                    <a:pt x="64" y="63"/>
                  </a:cubicBezTo>
                  <a:cubicBezTo>
                    <a:pt x="64" y="64"/>
                    <a:pt x="64" y="64"/>
                    <a:pt x="64" y="64"/>
                  </a:cubicBezTo>
                  <a:cubicBezTo>
                    <a:pt x="64" y="64"/>
                    <a:pt x="64" y="64"/>
                    <a:pt x="64" y="64"/>
                  </a:cubicBezTo>
                  <a:cubicBezTo>
                    <a:pt x="63" y="64"/>
                    <a:pt x="63" y="64"/>
                    <a:pt x="63" y="64"/>
                  </a:cubicBezTo>
                  <a:cubicBezTo>
                    <a:pt x="63" y="64"/>
                    <a:pt x="63" y="64"/>
                    <a:pt x="63" y="64"/>
                  </a:cubicBezTo>
                  <a:cubicBezTo>
                    <a:pt x="63" y="64"/>
                    <a:pt x="63" y="64"/>
                    <a:pt x="63" y="64"/>
                  </a:cubicBezTo>
                  <a:cubicBezTo>
                    <a:pt x="63" y="63"/>
                    <a:pt x="63" y="63"/>
                    <a:pt x="63" y="63"/>
                  </a:cubicBezTo>
                  <a:cubicBezTo>
                    <a:pt x="62" y="63"/>
                    <a:pt x="62" y="63"/>
                    <a:pt x="62" y="63"/>
                  </a:cubicBezTo>
                  <a:cubicBezTo>
                    <a:pt x="62" y="63"/>
                    <a:pt x="62" y="63"/>
                    <a:pt x="62" y="63"/>
                  </a:cubicBezTo>
                  <a:cubicBezTo>
                    <a:pt x="62" y="63"/>
                    <a:pt x="62" y="63"/>
                    <a:pt x="62" y="63"/>
                  </a:cubicBezTo>
                  <a:cubicBezTo>
                    <a:pt x="62" y="63"/>
                    <a:pt x="62" y="63"/>
                    <a:pt x="62" y="63"/>
                  </a:cubicBezTo>
                  <a:cubicBezTo>
                    <a:pt x="62" y="62"/>
                    <a:pt x="62" y="62"/>
                    <a:pt x="62" y="62"/>
                  </a:cubicBezTo>
                  <a:cubicBezTo>
                    <a:pt x="61" y="62"/>
                    <a:pt x="61" y="62"/>
                    <a:pt x="61" y="62"/>
                  </a:cubicBezTo>
                  <a:cubicBezTo>
                    <a:pt x="61" y="62"/>
                    <a:pt x="61" y="62"/>
                    <a:pt x="61" y="62"/>
                  </a:cubicBezTo>
                  <a:cubicBezTo>
                    <a:pt x="61" y="62"/>
                    <a:pt x="61" y="62"/>
                    <a:pt x="61" y="62"/>
                  </a:cubicBezTo>
                  <a:cubicBezTo>
                    <a:pt x="61" y="63"/>
                    <a:pt x="61" y="63"/>
                    <a:pt x="61" y="63"/>
                  </a:cubicBezTo>
                  <a:cubicBezTo>
                    <a:pt x="61" y="63"/>
                    <a:pt x="61" y="63"/>
                    <a:pt x="61" y="63"/>
                  </a:cubicBezTo>
                  <a:cubicBezTo>
                    <a:pt x="62" y="63"/>
                    <a:pt x="62" y="63"/>
                    <a:pt x="62" y="63"/>
                  </a:cubicBezTo>
                  <a:cubicBezTo>
                    <a:pt x="62" y="63"/>
                    <a:pt x="62" y="63"/>
                    <a:pt x="62" y="63"/>
                  </a:cubicBezTo>
                  <a:cubicBezTo>
                    <a:pt x="62" y="64"/>
                    <a:pt x="62" y="64"/>
                    <a:pt x="62" y="64"/>
                  </a:cubicBezTo>
                  <a:cubicBezTo>
                    <a:pt x="62" y="64"/>
                    <a:pt x="62" y="64"/>
                    <a:pt x="62" y="64"/>
                  </a:cubicBezTo>
                  <a:cubicBezTo>
                    <a:pt x="62" y="64"/>
                    <a:pt x="62" y="64"/>
                    <a:pt x="62" y="64"/>
                  </a:cubicBezTo>
                  <a:cubicBezTo>
                    <a:pt x="61" y="64"/>
                    <a:pt x="61" y="64"/>
                    <a:pt x="61" y="64"/>
                  </a:cubicBezTo>
                  <a:cubicBezTo>
                    <a:pt x="61" y="64"/>
                    <a:pt x="61" y="64"/>
                    <a:pt x="61" y="64"/>
                  </a:cubicBezTo>
                  <a:cubicBezTo>
                    <a:pt x="61" y="64"/>
                    <a:pt x="61" y="64"/>
                    <a:pt x="61" y="64"/>
                  </a:cubicBezTo>
                  <a:cubicBezTo>
                    <a:pt x="60" y="64"/>
                    <a:pt x="60" y="64"/>
                    <a:pt x="60" y="64"/>
                  </a:cubicBezTo>
                  <a:cubicBezTo>
                    <a:pt x="61" y="64"/>
                    <a:pt x="61" y="64"/>
                    <a:pt x="61" y="64"/>
                  </a:cubicBezTo>
                  <a:cubicBezTo>
                    <a:pt x="61" y="64"/>
                    <a:pt x="61" y="64"/>
                    <a:pt x="61" y="64"/>
                  </a:cubicBezTo>
                  <a:cubicBezTo>
                    <a:pt x="61" y="65"/>
                    <a:pt x="61" y="65"/>
                    <a:pt x="61" y="65"/>
                  </a:cubicBezTo>
                  <a:cubicBezTo>
                    <a:pt x="61" y="65"/>
                    <a:pt x="61" y="65"/>
                    <a:pt x="61" y="65"/>
                  </a:cubicBezTo>
                  <a:cubicBezTo>
                    <a:pt x="61" y="65"/>
                    <a:pt x="61" y="65"/>
                    <a:pt x="61" y="65"/>
                  </a:cubicBezTo>
                  <a:cubicBezTo>
                    <a:pt x="61" y="64"/>
                    <a:pt x="61" y="64"/>
                    <a:pt x="61" y="64"/>
                  </a:cubicBezTo>
                  <a:cubicBezTo>
                    <a:pt x="62" y="64"/>
                    <a:pt x="62" y="64"/>
                    <a:pt x="62" y="64"/>
                  </a:cubicBezTo>
                  <a:cubicBezTo>
                    <a:pt x="62" y="64"/>
                    <a:pt x="62" y="64"/>
                    <a:pt x="62" y="64"/>
                  </a:cubicBezTo>
                  <a:cubicBezTo>
                    <a:pt x="62" y="64"/>
                    <a:pt x="62" y="65"/>
                    <a:pt x="62" y="65"/>
                  </a:cubicBezTo>
                  <a:cubicBezTo>
                    <a:pt x="62" y="64"/>
                    <a:pt x="62" y="64"/>
                    <a:pt x="62" y="64"/>
                  </a:cubicBezTo>
                  <a:cubicBezTo>
                    <a:pt x="62" y="64"/>
                    <a:pt x="62" y="64"/>
                    <a:pt x="62" y="64"/>
                  </a:cubicBezTo>
                  <a:cubicBezTo>
                    <a:pt x="63" y="64"/>
                    <a:pt x="63" y="64"/>
                    <a:pt x="63" y="64"/>
                  </a:cubicBezTo>
                  <a:cubicBezTo>
                    <a:pt x="63" y="64"/>
                    <a:pt x="63" y="64"/>
                    <a:pt x="63" y="64"/>
                  </a:cubicBezTo>
                  <a:cubicBezTo>
                    <a:pt x="63" y="64"/>
                    <a:pt x="63" y="64"/>
                    <a:pt x="63" y="64"/>
                  </a:cubicBezTo>
                  <a:cubicBezTo>
                    <a:pt x="64" y="64"/>
                    <a:pt x="64" y="64"/>
                    <a:pt x="64" y="64"/>
                  </a:cubicBezTo>
                  <a:cubicBezTo>
                    <a:pt x="64" y="64"/>
                    <a:pt x="64" y="64"/>
                    <a:pt x="64" y="64"/>
                  </a:cubicBezTo>
                  <a:cubicBezTo>
                    <a:pt x="64" y="65"/>
                    <a:pt x="64" y="65"/>
                    <a:pt x="64" y="65"/>
                  </a:cubicBezTo>
                  <a:cubicBezTo>
                    <a:pt x="65" y="65"/>
                    <a:pt x="65" y="65"/>
                    <a:pt x="65" y="65"/>
                  </a:cubicBezTo>
                  <a:cubicBezTo>
                    <a:pt x="65" y="65"/>
                    <a:pt x="65" y="65"/>
                    <a:pt x="65" y="65"/>
                  </a:cubicBezTo>
                  <a:cubicBezTo>
                    <a:pt x="65" y="65"/>
                    <a:pt x="65" y="65"/>
                    <a:pt x="65" y="65"/>
                  </a:cubicBezTo>
                  <a:cubicBezTo>
                    <a:pt x="64" y="65"/>
                    <a:pt x="64" y="65"/>
                    <a:pt x="64" y="65"/>
                  </a:cubicBezTo>
                  <a:cubicBezTo>
                    <a:pt x="64" y="66"/>
                    <a:pt x="64" y="66"/>
                    <a:pt x="64" y="66"/>
                  </a:cubicBezTo>
                  <a:cubicBezTo>
                    <a:pt x="64" y="65"/>
                    <a:pt x="64" y="65"/>
                    <a:pt x="64" y="65"/>
                  </a:cubicBezTo>
                  <a:cubicBezTo>
                    <a:pt x="64" y="66"/>
                    <a:pt x="64" y="66"/>
                    <a:pt x="64" y="66"/>
                  </a:cubicBezTo>
                  <a:cubicBezTo>
                    <a:pt x="63" y="66"/>
                    <a:pt x="63" y="66"/>
                    <a:pt x="63" y="66"/>
                  </a:cubicBezTo>
                  <a:cubicBezTo>
                    <a:pt x="63" y="66"/>
                    <a:pt x="63" y="66"/>
                    <a:pt x="63" y="66"/>
                  </a:cubicBezTo>
                  <a:cubicBezTo>
                    <a:pt x="63" y="66"/>
                    <a:pt x="63" y="66"/>
                    <a:pt x="63" y="66"/>
                  </a:cubicBezTo>
                  <a:cubicBezTo>
                    <a:pt x="62" y="65"/>
                    <a:pt x="62" y="65"/>
                    <a:pt x="62" y="65"/>
                  </a:cubicBezTo>
                  <a:cubicBezTo>
                    <a:pt x="62" y="65"/>
                    <a:pt x="62" y="65"/>
                    <a:pt x="62" y="65"/>
                  </a:cubicBezTo>
                  <a:cubicBezTo>
                    <a:pt x="62" y="65"/>
                    <a:pt x="62" y="65"/>
                    <a:pt x="62" y="65"/>
                  </a:cubicBezTo>
                  <a:cubicBezTo>
                    <a:pt x="62" y="66"/>
                    <a:pt x="62" y="66"/>
                    <a:pt x="62" y="66"/>
                  </a:cubicBezTo>
                  <a:cubicBezTo>
                    <a:pt x="61" y="66"/>
                    <a:pt x="61" y="66"/>
                    <a:pt x="61" y="66"/>
                  </a:cubicBezTo>
                  <a:cubicBezTo>
                    <a:pt x="61" y="66"/>
                    <a:pt x="61" y="66"/>
                    <a:pt x="61" y="66"/>
                  </a:cubicBezTo>
                  <a:cubicBezTo>
                    <a:pt x="61" y="66"/>
                    <a:pt x="61" y="66"/>
                    <a:pt x="61" y="66"/>
                  </a:cubicBezTo>
                  <a:cubicBezTo>
                    <a:pt x="61" y="66"/>
                    <a:pt x="61" y="66"/>
                    <a:pt x="61" y="66"/>
                  </a:cubicBezTo>
                  <a:cubicBezTo>
                    <a:pt x="61" y="66"/>
                    <a:pt x="61" y="66"/>
                    <a:pt x="61" y="66"/>
                  </a:cubicBezTo>
                  <a:cubicBezTo>
                    <a:pt x="62" y="66"/>
                    <a:pt x="62" y="66"/>
                    <a:pt x="62" y="66"/>
                  </a:cubicBezTo>
                  <a:cubicBezTo>
                    <a:pt x="62" y="66"/>
                    <a:pt x="62" y="66"/>
                    <a:pt x="62" y="66"/>
                  </a:cubicBezTo>
                  <a:cubicBezTo>
                    <a:pt x="62" y="66"/>
                    <a:pt x="62" y="66"/>
                    <a:pt x="62" y="66"/>
                  </a:cubicBezTo>
                  <a:cubicBezTo>
                    <a:pt x="62" y="66"/>
                    <a:pt x="62" y="66"/>
                    <a:pt x="62" y="66"/>
                  </a:cubicBezTo>
                  <a:cubicBezTo>
                    <a:pt x="62" y="66"/>
                    <a:pt x="62" y="66"/>
                    <a:pt x="62" y="66"/>
                  </a:cubicBezTo>
                  <a:cubicBezTo>
                    <a:pt x="62" y="66"/>
                    <a:pt x="62" y="66"/>
                    <a:pt x="62" y="66"/>
                  </a:cubicBezTo>
                  <a:cubicBezTo>
                    <a:pt x="61" y="66"/>
                    <a:pt x="61" y="66"/>
                    <a:pt x="61" y="66"/>
                  </a:cubicBezTo>
                  <a:cubicBezTo>
                    <a:pt x="61" y="66"/>
                    <a:pt x="61" y="66"/>
                    <a:pt x="61" y="66"/>
                  </a:cubicBezTo>
                  <a:cubicBezTo>
                    <a:pt x="61" y="66"/>
                    <a:pt x="61" y="66"/>
                    <a:pt x="61" y="66"/>
                  </a:cubicBezTo>
                  <a:cubicBezTo>
                    <a:pt x="62" y="66"/>
                    <a:pt x="62" y="66"/>
                    <a:pt x="62" y="66"/>
                  </a:cubicBezTo>
                  <a:cubicBezTo>
                    <a:pt x="62" y="66"/>
                    <a:pt x="62" y="66"/>
                    <a:pt x="62" y="66"/>
                  </a:cubicBezTo>
                  <a:cubicBezTo>
                    <a:pt x="62" y="66"/>
                    <a:pt x="62" y="66"/>
                    <a:pt x="62" y="66"/>
                  </a:cubicBezTo>
                  <a:cubicBezTo>
                    <a:pt x="62" y="66"/>
                    <a:pt x="62" y="66"/>
                    <a:pt x="62" y="66"/>
                  </a:cubicBezTo>
                  <a:cubicBezTo>
                    <a:pt x="62" y="67"/>
                    <a:pt x="62" y="67"/>
                    <a:pt x="62" y="67"/>
                  </a:cubicBezTo>
                  <a:cubicBezTo>
                    <a:pt x="63" y="67"/>
                    <a:pt x="63" y="67"/>
                    <a:pt x="63" y="67"/>
                  </a:cubicBezTo>
                  <a:cubicBezTo>
                    <a:pt x="63" y="66"/>
                    <a:pt x="63" y="66"/>
                    <a:pt x="63" y="66"/>
                  </a:cubicBezTo>
                  <a:cubicBezTo>
                    <a:pt x="63" y="66"/>
                    <a:pt x="63" y="66"/>
                    <a:pt x="63" y="66"/>
                  </a:cubicBezTo>
                  <a:cubicBezTo>
                    <a:pt x="63" y="66"/>
                    <a:pt x="63" y="66"/>
                    <a:pt x="63" y="66"/>
                  </a:cubicBezTo>
                  <a:cubicBezTo>
                    <a:pt x="64" y="66"/>
                    <a:pt x="64" y="66"/>
                    <a:pt x="64" y="66"/>
                  </a:cubicBezTo>
                  <a:cubicBezTo>
                    <a:pt x="64" y="66"/>
                    <a:pt x="64" y="66"/>
                    <a:pt x="64" y="66"/>
                  </a:cubicBezTo>
                  <a:cubicBezTo>
                    <a:pt x="64" y="66"/>
                    <a:pt x="64" y="66"/>
                    <a:pt x="64" y="66"/>
                  </a:cubicBezTo>
                  <a:cubicBezTo>
                    <a:pt x="64" y="66"/>
                    <a:pt x="64" y="66"/>
                    <a:pt x="64" y="66"/>
                  </a:cubicBezTo>
                  <a:cubicBezTo>
                    <a:pt x="65" y="66"/>
                    <a:pt x="65" y="66"/>
                    <a:pt x="65" y="66"/>
                  </a:cubicBezTo>
                  <a:cubicBezTo>
                    <a:pt x="65" y="66"/>
                    <a:pt x="65" y="66"/>
                    <a:pt x="65" y="66"/>
                  </a:cubicBezTo>
                  <a:cubicBezTo>
                    <a:pt x="65" y="67"/>
                    <a:pt x="65" y="67"/>
                    <a:pt x="65" y="67"/>
                  </a:cubicBezTo>
                  <a:cubicBezTo>
                    <a:pt x="65" y="67"/>
                    <a:pt x="65" y="67"/>
                    <a:pt x="65" y="67"/>
                  </a:cubicBezTo>
                  <a:cubicBezTo>
                    <a:pt x="64" y="68"/>
                    <a:pt x="64" y="68"/>
                    <a:pt x="64" y="68"/>
                  </a:cubicBezTo>
                  <a:cubicBezTo>
                    <a:pt x="64" y="68"/>
                    <a:pt x="64" y="68"/>
                    <a:pt x="64" y="68"/>
                  </a:cubicBezTo>
                  <a:cubicBezTo>
                    <a:pt x="64" y="68"/>
                    <a:pt x="64" y="68"/>
                    <a:pt x="64" y="68"/>
                  </a:cubicBezTo>
                  <a:cubicBezTo>
                    <a:pt x="63" y="68"/>
                    <a:pt x="63" y="68"/>
                    <a:pt x="63" y="68"/>
                  </a:cubicBezTo>
                  <a:cubicBezTo>
                    <a:pt x="63" y="68"/>
                    <a:pt x="63" y="68"/>
                    <a:pt x="63" y="68"/>
                  </a:cubicBezTo>
                  <a:cubicBezTo>
                    <a:pt x="63" y="67"/>
                    <a:pt x="63" y="67"/>
                    <a:pt x="63" y="67"/>
                  </a:cubicBezTo>
                  <a:cubicBezTo>
                    <a:pt x="62" y="68"/>
                    <a:pt x="62" y="68"/>
                    <a:pt x="62" y="68"/>
                  </a:cubicBezTo>
                  <a:cubicBezTo>
                    <a:pt x="62" y="68"/>
                    <a:pt x="62" y="68"/>
                    <a:pt x="62" y="68"/>
                  </a:cubicBezTo>
                  <a:cubicBezTo>
                    <a:pt x="63" y="68"/>
                    <a:pt x="63" y="68"/>
                    <a:pt x="63" y="68"/>
                  </a:cubicBezTo>
                  <a:cubicBezTo>
                    <a:pt x="63" y="68"/>
                    <a:pt x="63" y="68"/>
                    <a:pt x="63" y="68"/>
                  </a:cubicBezTo>
                  <a:cubicBezTo>
                    <a:pt x="64" y="68"/>
                    <a:pt x="64" y="68"/>
                    <a:pt x="64" y="68"/>
                  </a:cubicBezTo>
                  <a:cubicBezTo>
                    <a:pt x="64" y="68"/>
                    <a:pt x="64" y="68"/>
                    <a:pt x="64" y="68"/>
                  </a:cubicBezTo>
                  <a:cubicBezTo>
                    <a:pt x="64" y="68"/>
                    <a:pt x="64" y="68"/>
                    <a:pt x="64" y="68"/>
                  </a:cubicBezTo>
                  <a:cubicBezTo>
                    <a:pt x="64" y="68"/>
                    <a:pt x="64" y="68"/>
                    <a:pt x="64" y="68"/>
                  </a:cubicBezTo>
                  <a:cubicBezTo>
                    <a:pt x="64" y="68"/>
                    <a:pt x="64" y="68"/>
                    <a:pt x="64" y="68"/>
                  </a:cubicBezTo>
                  <a:cubicBezTo>
                    <a:pt x="65" y="68"/>
                    <a:pt x="65" y="68"/>
                    <a:pt x="65" y="68"/>
                  </a:cubicBezTo>
                  <a:cubicBezTo>
                    <a:pt x="65" y="68"/>
                    <a:pt x="65" y="68"/>
                    <a:pt x="65" y="68"/>
                  </a:cubicBezTo>
                  <a:cubicBezTo>
                    <a:pt x="65" y="68"/>
                    <a:pt x="65" y="68"/>
                    <a:pt x="65" y="68"/>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7" y="69"/>
                    <a:pt x="67" y="69"/>
                    <a:pt x="67" y="69"/>
                  </a:cubicBezTo>
                  <a:cubicBezTo>
                    <a:pt x="67" y="70"/>
                    <a:pt x="67" y="70"/>
                    <a:pt x="67" y="70"/>
                  </a:cubicBezTo>
                  <a:cubicBezTo>
                    <a:pt x="67" y="70"/>
                    <a:pt x="67" y="70"/>
                    <a:pt x="67" y="70"/>
                  </a:cubicBezTo>
                  <a:cubicBezTo>
                    <a:pt x="67" y="70"/>
                    <a:pt x="67" y="70"/>
                    <a:pt x="67" y="70"/>
                  </a:cubicBezTo>
                  <a:cubicBezTo>
                    <a:pt x="67" y="70"/>
                    <a:pt x="67" y="70"/>
                    <a:pt x="67" y="70"/>
                  </a:cubicBezTo>
                  <a:cubicBezTo>
                    <a:pt x="68" y="70"/>
                    <a:pt x="68" y="70"/>
                    <a:pt x="68" y="70"/>
                  </a:cubicBezTo>
                  <a:cubicBezTo>
                    <a:pt x="68" y="70"/>
                    <a:pt x="68" y="70"/>
                    <a:pt x="68" y="70"/>
                  </a:cubicBezTo>
                  <a:cubicBezTo>
                    <a:pt x="68" y="70"/>
                    <a:pt x="68" y="70"/>
                    <a:pt x="68" y="70"/>
                  </a:cubicBezTo>
                  <a:cubicBezTo>
                    <a:pt x="68" y="71"/>
                    <a:pt x="68" y="71"/>
                    <a:pt x="68" y="71"/>
                  </a:cubicBezTo>
                  <a:cubicBezTo>
                    <a:pt x="68" y="71"/>
                    <a:pt x="68" y="71"/>
                    <a:pt x="68" y="71"/>
                  </a:cubicBezTo>
                  <a:cubicBezTo>
                    <a:pt x="67" y="71"/>
                    <a:pt x="67" y="71"/>
                    <a:pt x="67" y="71"/>
                  </a:cubicBezTo>
                  <a:cubicBezTo>
                    <a:pt x="67" y="71"/>
                    <a:pt x="67" y="71"/>
                    <a:pt x="67" y="71"/>
                  </a:cubicBezTo>
                  <a:cubicBezTo>
                    <a:pt x="67" y="72"/>
                    <a:pt x="67" y="72"/>
                    <a:pt x="67" y="72"/>
                  </a:cubicBezTo>
                  <a:cubicBezTo>
                    <a:pt x="67" y="72"/>
                    <a:pt x="67" y="72"/>
                    <a:pt x="67" y="72"/>
                  </a:cubicBezTo>
                  <a:cubicBezTo>
                    <a:pt x="67" y="71"/>
                    <a:pt x="67" y="71"/>
                    <a:pt x="67" y="71"/>
                  </a:cubicBezTo>
                  <a:cubicBezTo>
                    <a:pt x="68" y="71"/>
                    <a:pt x="68" y="71"/>
                    <a:pt x="68" y="71"/>
                  </a:cubicBezTo>
                  <a:cubicBezTo>
                    <a:pt x="68" y="71"/>
                    <a:pt x="68" y="71"/>
                    <a:pt x="68" y="71"/>
                  </a:cubicBezTo>
                  <a:cubicBezTo>
                    <a:pt x="68" y="71"/>
                    <a:pt x="68" y="71"/>
                    <a:pt x="68" y="71"/>
                  </a:cubicBezTo>
                  <a:cubicBezTo>
                    <a:pt x="68" y="71"/>
                    <a:pt x="68" y="71"/>
                    <a:pt x="68" y="71"/>
                  </a:cubicBezTo>
                  <a:cubicBezTo>
                    <a:pt x="68" y="72"/>
                    <a:pt x="68" y="72"/>
                    <a:pt x="68" y="72"/>
                  </a:cubicBezTo>
                  <a:cubicBezTo>
                    <a:pt x="68" y="72"/>
                    <a:pt x="68" y="72"/>
                    <a:pt x="68" y="72"/>
                  </a:cubicBezTo>
                  <a:cubicBezTo>
                    <a:pt x="68" y="71"/>
                    <a:pt x="68" y="71"/>
                    <a:pt x="68" y="71"/>
                  </a:cubicBezTo>
                  <a:cubicBezTo>
                    <a:pt x="68" y="71"/>
                    <a:pt x="68" y="71"/>
                    <a:pt x="68" y="71"/>
                  </a:cubicBezTo>
                  <a:cubicBezTo>
                    <a:pt x="69" y="71"/>
                    <a:pt x="69" y="71"/>
                    <a:pt x="69" y="71"/>
                  </a:cubicBezTo>
                  <a:cubicBezTo>
                    <a:pt x="69" y="71"/>
                    <a:pt x="69" y="71"/>
                    <a:pt x="69" y="71"/>
                  </a:cubicBezTo>
                  <a:cubicBezTo>
                    <a:pt x="69" y="72"/>
                    <a:pt x="69" y="72"/>
                    <a:pt x="69" y="72"/>
                  </a:cubicBezTo>
                  <a:cubicBezTo>
                    <a:pt x="68" y="72"/>
                    <a:pt x="68" y="72"/>
                    <a:pt x="68" y="72"/>
                  </a:cubicBezTo>
                  <a:cubicBezTo>
                    <a:pt x="68" y="72"/>
                    <a:pt x="68" y="72"/>
                    <a:pt x="68" y="72"/>
                  </a:cubicBezTo>
                  <a:cubicBezTo>
                    <a:pt x="68" y="72"/>
                    <a:pt x="68" y="72"/>
                    <a:pt x="68" y="72"/>
                  </a:cubicBezTo>
                  <a:cubicBezTo>
                    <a:pt x="68" y="73"/>
                    <a:pt x="68" y="73"/>
                    <a:pt x="68" y="73"/>
                  </a:cubicBezTo>
                  <a:cubicBezTo>
                    <a:pt x="68" y="73"/>
                    <a:pt x="68" y="73"/>
                    <a:pt x="68" y="73"/>
                  </a:cubicBezTo>
                  <a:cubicBezTo>
                    <a:pt x="68" y="73"/>
                    <a:pt x="68" y="73"/>
                    <a:pt x="68" y="73"/>
                  </a:cubicBezTo>
                  <a:cubicBezTo>
                    <a:pt x="68" y="73"/>
                    <a:pt x="68" y="73"/>
                    <a:pt x="68" y="73"/>
                  </a:cubicBezTo>
                  <a:cubicBezTo>
                    <a:pt x="68" y="74"/>
                    <a:pt x="68" y="74"/>
                    <a:pt x="68" y="74"/>
                  </a:cubicBezTo>
                  <a:cubicBezTo>
                    <a:pt x="68" y="74"/>
                    <a:pt x="68" y="74"/>
                    <a:pt x="68" y="74"/>
                  </a:cubicBezTo>
                  <a:cubicBezTo>
                    <a:pt x="68" y="73"/>
                    <a:pt x="68" y="73"/>
                    <a:pt x="68" y="73"/>
                  </a:cubicBezTo>
                  <a:cubicBezTo>
                    <a:pt x="68" y="73"/>
                    <a:pt x="68" y="73"/>
                    <a:pt x="68" y="73"/>
                  </a:cubicBezTo>
                  <a:cubicBezTo>
                    <a:pt x="69" y="72"/>
                    <a:pt x="69" y="72"/>
                    <a:pt x="69" y="72"/>
                  </a:cubicBezTo>
                  <a:cubicBezTo>
                    <a:pt x="69" y="72"/>
                    <a:pt x="69" y="72"/>
                    <a:pt x="69" y="72"/>
                  </a:cubicBezTo>
                  <a:cubicBezTo>
                    <a:pt x="69" y="73"/>
                    <a:pt x="69" y="73"/>
                    <a:pt x="69" y="73"/>
                  </a:cubicBezTo>
                  <a:cubicBezTo>
                    <a:pt x="69" y="73"/>
                    <a:pt x="69" y="73"/>
                    <a:pt x="69" y="73"/>
                  </a:cubicBezTo>
                  <a:cubicBezTo>
                    <a:pt x="69" y="73"/>
                    <a:pt x="69" y="73"/>
                    <a:pt x="69" y="73"/>
                  </a:cubicBezTo>
                  <a:cubicBezTo>
                    <a:pt x="69" y="73"/>
                    <a:pt x="69" y="73"/>
                    <a:pt x="69" y="73"/>
                  </a:cubicBezTo>
                  <a:cubicBezTo>
                    <a:pt x="69" y="73"/>
                    <a:pt x="69" y="73"/>
                    <a:pt x="69" y="73"/>
                  </a:cubicBezTo>
                  <a:cubicBezTo>
                    <a:pt x="69" y="73"/>
                    <a:pt x="69" y="73"/>
                    <a:pt x="69" y="73"/>
                  </a:cubicBezTo>
                  <a:cubicBezTo>
                    <a:pt x="69" y="74"/>
                    <a:pt x="69" y="74"/>
                    <a:pt x="69" y="74"/>
                  </a:cubicBezTo>
                  <a:cubicBezTo>
                    <a:pt x="69" y="74"/>
                    <a:pt x="69" y="74"/>
                    <a:pt x="69" y="74"/>
                  </a:cubicBezTo>
                  <a:cubicBezTo>
                    <a:pt x="68" y="74"/>
                    <a:pt x="68" y="74"/>
                    <a:pt x="68" y="74"/>
                  </a:cubicBezTo>
                  <a:cubicBezTo>
                    <a:pt x="68" y="74"/>
                    <a:pt x="68" y="74"/>
                    <a:pt x="68" y="74"/>
                  </a:cubicBezTo>
                  <a:cubicBezTo>
                    <a:pt x="68" y="74"/>
                    <a:pt x="68" y="74"/>
                    <a:pt x="68" y="74"/>
                  </a:cubicBezTo>
                  <a:cubicBezTo>
                    <a:pt x="69" y="74"/>
                    <a:pt x="69" y="74"/>
                    <a:pt x="69" y="74"/>
                  </a:cubicBezTo>
                  <a:cubicBezTo>
                    <a:pt x="69" y="74"/>
                    <a:pt x="69" y="74"/>
                    <a:pt x="69" y="74"/>
                  </a:cubicBezTo>
                  <a:cubicBezTo>
                    <a:pt x="69" y="75"/>
                    <a:pt x="69" y="75"/>
                    <a:pt x="69" y="75"/>
                  </a:cubicBezTo>
                  <a:cubicBezTo>
                    <a:pt x="69" y="75"/>
                    <a:pt x="69" y="75"/>
                    <a:pt x="69" y="75"/>
                  </a:cubicBezTo>
                  <a:cubicBezTo>
                    <a:pt x="69" y="75"/>
                    <a:pt x="69" y="75"/>
                    <a:pt x="69" y="75"/>
                  </a:cubicBezTo>
                  <a:cubicBezTo>
                    <a:pt x="69" y="75"/>
                    <a:pt x="69" y="75"/>
                    <a:pt x="69" y="75"/>
                  </a:cubicBezTo>
                  <a:cubicBezTo>
                    <a:pt x="69" y="75"/>
                    <a:pt x="69" y="75"/>
                    <a:pt x="69" y="75"/>
                  </a:cubicBezTo>
                  <a:cubicBezTo>
                    <a:pt x="69" y="76"/>
                    <a:pt x="69" y="76"/>
                    <a:pt x="69" y="76"/>
                  </a:cubicBezTo>
                  <a:cubicBezTo>
                    <a:pt x="69" y="76"/>
                    <a:pt x="69" y="76"/>
                    <a:pt x="69" y="76"/>
                  </a:cubicBezTo>
                  <a:cubicBezTo>
                    <a:pt x="69" y="77"/>
                    <a:pt x="69" y="77"/>
                    <a:pt x="69" y="77"/>
                  </a:cubicBezTo>
                  <a:cubicBezTo>
                    <a:pt x="69" y="77"/>
                    <a:pt x="69" y="77"/>
                    <a:pt x="69" y="77"/>
                  </a:cubicBezTo>
                  <a:cubicBezTo>
                    <a:pt x="69" y="77"/>
                    <a:pt x="69" y="77"/>
                    <a:pt x="69" y="77"/>
                  </a:cubicBezTo>
                  <a:cubicBezTo>
                    <a:pt x="69" y="77"/>
                    <a:pt x="69" y="77"/>
                    <a:pt x="69"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7" y="77"/>
                    <a:pt x="67" y="77"/>
                    <a:pt x="67" y="77"/>
                  </a:cubicBezTo>
                  <a:cubicBezTo>
                    <a:pt x="67" y="76"/>
                    <a:pt x="67" y="76"/>
                    <a:pt x="67" y="76"/>
                  </a:cubicBezTo>
                  <a:cubicBezTo>
                    <a:pt x="68" y="76"/>
                    <a:pt x="68" y="76"/>
                    <a:pt x="68" y="76"/>
                  </a:cubicBezTo>
                  <a:cubicBezTo>
                    <a:pt x="67" y="76"/>
                    <a:pt x="67" y="76"/>
                    <a:pt x="67" y="76"/>
                  </a:cubicBezTo>
                  <a:cubicBezTo>
                    <a:pt x="67" y="75"/>
                    <a:pt x="67" y="75"/>
                    <a:pt x="67" y="75"/>
                  </a:cubicBezTo>
                  <a:cubicBezTo>
                    <a:pt x="67" y="75"/>
                    <a:pt x="67" y="75"/>
                    <a:pt x="67" y="75"/>
                  </a:cubicBezTo>
                  <a:cubicBezTo>
                    <a:pt x="67" y="75"/>
                    <a:pt x="67" y="75"/>
                    <a:pt x="67" y="75"/>
                  </a:cubicBezTo>
                  <a:cubicBezTo>
                    <a:pt x="67" y="75"/>
                    <a:pt x="67" y="75"/>
                    <a:pt x="67" y="75"/>
                  </a:cubicBezTo>
                  <a:cubicBezTo>
                    <a:pt x="67" y="75"/>
                    <a:pt x="67" y="75"/>
                    <a:pt x="67" y="75"/>
                  </a:cubicBezTo>
                  <a:cubicBezTo>
                    <a:pt x="67" y="76"/>
                    <a:pt x="67" y="76"/>
                    <a:pt x="67" y="76"/>
                  </a:cubicBezTo>
                  <a:cubicBezTo>
                    <a:pt x="67" y="76"/>
                    <a:pt x="67" y="76"/>
                    <a:pt x="67" y="76"/>
                  </a:cubicBezTo>
                  <a:cubicBezTo>
                    <a:pt x="67" y="77"/>
                    <a:pt x="67" y="77"/>
                    <a:pt x="67" y="77"/>
                  </a:cubicBezTo>
                  <a:cubicBezTo>
                    <a:pt x="67" y="77"/>
                    <a:pt x="67" y="77"/>
                    <a:pt x="67" y="77"/>
                  </a:cubicBezTo>
                  <a:cubicBezTo>
                    <a:pt x="67" y="77"/>
                    <a:pt x="67" y="77"/>
                    <a:pt x="67" y="77"/>
                  </a:cubicBezTo>
                  <a:cubicBezTo>
                    <a:pt x="67" y="77"/>
                    <a:pt x="67" y="77"/>
                    <a:pt x="67" y="77"/>
                  </a:cubicBezTo>
                  <a:cubicBezTo>
                    <a:pt x="66" y="77"/>
                    <a:pt x="66" y="77"/>
                    <a:pt x="66" y="77"/>
                  </a:cubicBezTo>
                  <a:cubicBezTo>
                    <a:pt x="66" y="77"/>
                    <a:pt x="66" y="77"/>
                    <a:pt x="66" y="77"/>
                  </a:cubicBezTo>
                  <a:cubicBezTo>
                    <a:pt x="66" y="77"/>
                    <a:pt x="66" y="77"/>
                    <a:pt x="66" y="77"/>
                  </a:cubicBezTo>
                  <a:cubicBezTo>
                    <a:pt x="65" y="77"/>
                    <a:pt x="65" y="77"/>
                    <a:pt x="65" y="77"/>
                  </a:cubicBezTo>
                  <a:cubicBezTo>
                    <a:pt x="65" y="76"/>
                    <a:pt x="65" y="76"/>
                    <a:pt x="65" y="76"/>
                  </a:cubicBezTo>
                  <a:cubicBezTo>
                    <a:pt x="65" y="76"/>
                    <a:pt x="65" y="76"/>
                    <a:pt x="65" y="76"/>
                  </a:cubicBezTo>
                  <a:cubicBezTo>
                    <a:pt x="65" y="75"/>
                    <a:pt x="65" y="75"/>
                    <a:pt x="65" y="75"/>
                  </a:cubicBezTo>
                  <a:cubicBezTo>
                    <a:pt x="65" y="75"/>
                    <a:pt x="65" y="75"/>
                    <a:pt x="65" y="75"/>
                  </a:cubicBezTo>
                  <a:cubicBezTo>
                    <a:pt x="64" y="74"/>
                    <a:pt x="64" y="74"/>
                    <a:pt x="64" y="74"/>
                  </a:cubicBezTo>
                  <a:cubicBezTo>
                    <a:pt x="64" y="74"/>
                    <a:pt x="64" y="74"/>
                    <a:pt x="64" y="74"/>
                  </a:cubicBezTo>
                  <a:cubicBezTo>
                    <a:pt x="64" y="74"/>
                    <a:pt x="64" y="74"/>
                    <a:pt x="64" y="74"/>
                  </a:cubicBezTo>
                  <a:cubicBezTo>
                    <a:pt x="64" y="73"/>
                    <a:pt x="64" y="73"/>
                    <a:pt x="64" y="73"/>
                  </a:cubicBezTo>
                  <a:cubicBezTo>
                    <a:pt x="64" y="73"/>
                    <a:pt x="64" y="73"/>
                    <a:pt x="64" y="73"/>
                  </a:cubicBezTo>
                  <a:cubicBezTo>
                    <a:pt x="64" y="73"/>
                    <a:pt x="64" y="73"/>
                    <a:pt x="64" y="73"/>
                  </a:cubicBezTo>
                  <a:cubicBezTo>
                    <a:pt x="64" y="73"/>
                    <a:pt x="64" y="73"/>
                    <a:pt x="64" y="73"/>
                  </a:cubicBezTo>
                  <a:cubicBezTo>
                    <a:pt x="64" y="73"/>
                    <a:pt x="64" y="73"/>
                    <a:pt x="64" y="73"/>
                  </a:cubicBezTo>
                  <a:cubicBezTo>
                    <a:pt x="63" y="73"/>
                    <a:pt x="63" y="73"/>
                    <a:pt x="63" y="73"/>
                  </a:cubicBezTo>
                  <a:cubicBezTo>
                    <a:pt x="63" y="73"/>
                    <a:pt x="63" y="73"/>
                    <a:pt x="63" y="73"/>
                  </a:cubicBezTo>
                  <a:cubicBezTo>
                    <a:pt x="63" y="72"/>
                    <a:pt x="63" y="72"/>
                    <a:pt x="63" y="72"/>
                  </a:cubicBezTo>
                  <a:cubicBezTo>
                    <a:pt x="62" y="72"/>
                    <a:pt x="62" y="72"/>
                    <a:pt x="62" y="72"/>
                  </a:cubicBezTo>
                  <a:cubicBezTo>
                    <a:pt x="62" y="71"/>
                    <a:pt x="62" y="71"/>
                    <a:pt x="62" y="71"/>
                  </a:cubicBezTo>
                  <a:cubicBezTo>
                    <a:pt x="62" y="72"/>
                    <a:pt x="62" y="72"/>
                    <a:pt x="62" y="72"/>
                  </a:cubicBezTo>
                  <a:cubicBezTo>
                    <a:pt x="62" y="72"/>
                    <a:pt x="62" y="72"/>
                    <a:pt x="62" y="72"/>
                  </a:cubicBezTo>
                  <a:cubicBezTo>
                    <a:pt x="61" y="71"/>
                    <a:pt x="61" y="71"/>
                    <a:pt x="61" y="71"/>
                  </a:cubicBezTo>
                  <a:cubicBezTo>
                    <a:pt x="61" y="72"/>
                    <a:pt x="61" y="72"/>
                    <a:pt x="61" y="72"/>
                  </a:cubicBezTo>
                  <a:cubicBezTo>
                    <a:pt x="61" y="72"/>
                    <a:pt x="61" y="72"/>
                    <a:pt x="61" y="72"/>
                  </a:cubicBezTo>
                  <a:cubicBezTo>
                    <a:pt x="61" y="72"/>
                    <a:pt x="61" y="72"/>
                    <a:pt x="61" y="72"/>
                  </a:cubicBezTo>
                  <a:cubicBezTo>
                    <a:pt x="60" y="71"/>
                    <a:pt x="60" y="71"/>
                    <a:pt x="60" y="71"/>
                  </a:cubicBezTo>
                  <a:cubicBezTo>
                    <a:pt x="60" y="71"/>
                    <a:pt x="60" y="71"/>
                    <a:pt x="60" y="71"/>
                  </a:cubicBezTo>
                  <a:cubicBezTo>
                    <a:pt x="60" y="71"/>
                    <a:pt x="60" y="71"/>
                    <a:pt x="60" y="71"/>
                  </a:cubicBezTo>
                  <a:cubicBezTo>
                    <a:pt x="60" y="70"/>
                    <a:pt x="60" y="70"/>
                    <a:pt x="60" y="70"/>
                  </a:cubicBezTo>
                  <a:cubicBezTo>
                    <a:pt x="60" y="70"/>
                    <a:pt x="60" y="70"/>
                    <a:pt x="60" y="70"/>
                  </a:cubicBezTo>
                  <a:cubicBezTo>
                    <a:pt x="60" y="70"/>
                    <a:pt x="60" y="70"/>
                    <a:pt x="60" y="70"/>
                  </a:cubicBezTo>
                  <a:cubicBezTo>
                    <a:pt x="59" y="69"/>
                    <a:pt x="59" y="69"/>
                    <a:pt x="59" y="69"/>
                  </a:cubicBezTo>
                  <a:cubicBezTo>
                    <a:pt x="59" y="70"/>
                    <a:pt x="59" y="70"/>
                    <a:pt x="59" y="70"/>
                  </a:cubicBezTo>
                  <a:cubicBezTo>
                    <a:pt x="59" y="70"/>
                    <a:pt x="59" y="70"/>
                    <a:pt x="59" y="70"/>
                  </a:cubicBezTo>
                  <a:cubicBezTo>
                    <a:pt x="59" y="70"/>
                    <a:pt x="59" y="70"/>
                    <a:pt x="59" y="70"/>
                  </a:cubicBezTo>
                  <a:cubicBezTo>
                    <a:pt x="59" y="70"/>
                    <a:pt x="59" y="70"/>
                    <a:pt x="59" y="70"/>
                  </a:cubicBezTo>
                  <a:cubicBezTo>
                    <a:pt x="59" y="71"/>
                    <a:pt x="59" y="71"/>
                    <a:pt x="59" y="71"/>
                  </a:cubicBezTo>
                  <a:cubicBezTo>
                    <a:pt x="59" y="71"/>
                    <a:pt x="59" y="71"/>
                    <a:pt x="59" y="71"/>
                  </a:cubicBezTo>
                  <a:cubicBezTo>
                    <a:pt x="59" y="71"/>
                    <a:pt x="59" y="71"/>
                    <a:pt x="59" y="71"/>
                  </a:cubicBezTo>
                  <a:cubicBezTo>
                    <a:pt x="60" y="71"/>
                    <a:pt x="60" y="71"/>
                    <a:pt x="60" y="71"/>
                  </a:cubicBezTo>
                  <a:cubicBezTo>
                    <a:pt x="60" y="71"/>
                    <a:pt x="60" y="71"/>
                    <a:pt x="60" y="71"/>
                  </a:cubicBezTo>
                  <a:cubicBezTo>
                    <a:pt x="60" y="72"/>
                    <a:pt x="60" y="72"/>
                    <a:pt x="60" y="72"/>
                  </a:cubicBezTo>
                  <a:cubicBezTo>
                    <a:pt x="59" y="72"/>
                    <a:pt x="59" y="72"/>
                    <a:pt x="59" y="72"/>
                  </a:cubicBezTo>
                  <a:cubicBezTo>
                    <a:pt x="59" y="72"/>
                    <a:pt x="59" y="72"/>
                    <a:pt x="59" y="72"/>
                  </a:cubicBezTo>
                  <a:cubicBezTo>
                    <a:pt x="59" y="72"/>
                    <a:pt x="59" y="72"/>
                    <a:pt x="59" y="72"/>
                  </a:cubicBezTo>
                  <a:cubicBezTo>
                    <a:pt x="59" y="72"/>
                    <a:pt x="59" y="72"/>
                    <a:pt x="59" y="72"/>
                  </a:cubicBezTo>
                  <a:cubicBezTo>
                    <a:pt x="59" y="72"/>
                    <a:pt x="59" y="72"/>
                    <a:pt x="59" y="72"/>
                  </a:cubicBezTo>
                  <a:cubicBezTo>
                    <a:pt x="59" y="72"/>
                    <a:pt x="59" y="72"/>
                    <a:pt x="59" y="72"/>
                  </a:cubicBezTo>
                  <a:cubicBezTo>
                    <a:pt x="59" y="72"/>
                    <a:pt x="59" y="72"/>
                    <a:pt x="59" y="72"/>
                  </a:cubicBezTo>
                  <a:cubicBezTo>
                    <a:pt x="60" y="72"/>
                    <a:pt x="60" y="72"/>
                    <a:pt x="60" y="72"/>
                  </a:cubicBezTo>
                  <a:cubicBezTo>
                    <a:pt x="60" y="72"/>
                    <a:pt x="60" y="72"/>
                    <a:pt x="60" y="72"/>
                  </a:cubicBezTo>
                  <a:cubicBezTo>
                    <a:pt x="60" y="72"/>
                    <a:pt x="60" y="72"/>
                    <a:pt x="60" y="72"/>
                  </a:cubicBezTo>
                  <a:cubicBezTo>
                    <a:pt x="60" y="72"/>
                    <a:pt x="60" y="72"/>
                    <a:pt x="60" y="72"/>
                  </a:cubicBezTo>
                  <a:cubicBezTo>
                    <a:pt x="60" y="72"/>
                    <a:pt x="60" y="72"/>
                    <a:pt x="60" y="72"/>
                  </a:cubicBezTo>
                  <a:cubicBezTo>
                    <a:pt x="61" y="72"/>
                    <a:pt x="61" y="72"/>
                    <a:pt x="61" y="72"/>
                  </a:cubicBezTo>
                  <a:cubicBezTo>
                    <a:pt x="61" y="72"/>
                    <a:pt x="61" y="72"/>
                    <a:pt x="61" y="72"/>
                  </a:cubicBezTo>
                  <a:cubicBezTo>
                    <a:pt x="61" y="72"/>
                    <a:pt x="61" y="72"/>
                    <a:pt x="61" y="72"/>
                  </a:cubicBezTo>
                  <a:cubicBezTo>
                    <a:pt x="62" y="72"/>
                    <a:pt x="62" y="72"/>
                    <a:pt x="62" y="72"/>
                  </a:cubicBezTo>
                  <a:cubicBezTo>
                    <a:pt x="62" y="72"/>
                    <a:pt x="62" y="72"/>
                    <a:pt x="62" y="72"/>
                  </a:cubicBezTo>
                  <a:cubicBezTo>
                    <a:pt x="63" y="72"/>
                    <a:pt x="63" y="72"/>
                    <a:pt x="63" y="72"/>
                  </a:cubicBezTo>
                  <a:cubicBezTo>
                    <a:pt x="63" y="73"/>
                    <a:pt x="63" y="73"/>
                    <a:pt x="63" y="73"/>
                  </a:cubicBezTo>
                  <a:cubicBezTo>
                    <a:pt x="63" y="73"/>
                    <a:pt x="63" y="73"/>
                    <a:pt x="63" y="73"/>
                  </a:cubicBezTo>
                  <a:cubicBezTo>
                    <a:pt x="63" y="73"/>
                    <a:pt x="63" y="73"/>
                    <a:pt x="63" y="73"/>
                  </a:cubicBezTo>
                  <a:cubicBezTo>
                    <a:pt x="62" y="74"/>
                    <a:pt x="62" y="74"/>
                    <a:pt x="62" y="74"/>
                  </a:cubicBezTo>
                  <a:cubicBezTo>
                    <a:pt x="62" y="74"/>
                    <a:pt x="62" y="74"/>
                    <a:pt x="62" y="74"/>
                  </a:cubicBezTo>
                  <a:cubicBezTo>
                    <a:pt x="62" y="74"/>
                    <a:pt x="62" y="74"/>
                    <a:pt x="62" y="74"/>
                  </a:cubicBezTo>
                  <a:cubicBezTo>
                    <a:pt x="62" y="74"/>
                    <a:pt x="62" y="74"/>
                    <a:pt x="62" y="74"/>
                  </a:cubicBezTo>
                  <a:cubicBezTo>
                    <a:pt x="61" y="74"/>
                    <a:pt x="61" y="74"/>
                    <a:pt x="61" y="74"/>
                  </a:cubicBezTo>
                  <a:cubicBezTo>
                    <a:pt x="60" y="74"/>
                    <a:pt x="60" y="74"/>
                    <a:pt x="60" y="74"/>
                  </a:cubicBezTo>
                  <a:cubicBezTo>
                    <a:pt x="60" y="75"/>
                    <a:pt x="60" y="75"/>
                    <a:pt x="60" y="75"/>
                  </a:cubicBezTo>
                  <a:cubicBezTo>
                    <a:pt x="60" y="74"/>
                    <a:pt x="60" y="74"/>
                    <a:pt x="60"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8" y="74"/>
                    <a:pt x="58" y="74"/>
                    <a:pt x="58" y="74"/>
                  </a:cubicBezTo>
                  <a:cubicBezTo>
                    <a:pt x="58" y="75"/>
                    <a:pt x="58" y="75"/>
                    <a:pt x="58" y="75"/>
                  </a:cubicBezTo>
                  <a:cubicBezTo>
                    <a:pt x="59" y="75"/>
                    <a:pt x="59" y="75"/>
                    <a:pt x="59" y="75"/>
                  </a:cubicBezTo>
                  <a:cubicBezTo>
                    <a:pt x="59" y="75"/>
                    <a:pt x="59" y="75"/>
                    <a:pt x="59" y="75"/>
                  </a:cubicBezTo>
                  <a:cubicBezTo>
                    <a:pt x="59" y="75"/>
                    <a:pt x="59" y="75"/>
                    <a:pt x="59" y="75"/>
                  </a:cubicBezTo>
                  <a:cubicBezTo>
                    <a:pt x="59" y="75"/>
                    <a:pt x="59" y="75"/>
                    <a:pt x="59" y="75"/>
                  </a:cubicBezTo>
                  <a:cubicBezTo>
                    <a:pt x="59" y="75"/>
                    <a:pt x="59" y="75"/>
                    <a:pt x="59" y="75"/>
                  </a:cubicBezTo>
                  <a:cubicBezTo>
                    <a:pt x="58" y="75"/>
                    <a:pt x="58" y="75"/>
                    <a:pt x="58" y="75"/>
                  </a:cubicBezTo>
                  <a:cubicBezTo>
                    <a:pt x="58" y="76"/>
                    <a:pt x="58" y="76"/>
                    <a:pt x="58" y="76"/>
                  </a:cubicBezTo>
                  <a:cubicBezTo>
                    <a:pt x="58" y="76"/>
                    <a:pt x="58" y="76"/>
                    <a:pt x="58" y="76"/>
                  </a:cubicBezTo>
                  <a:cubicBezTo>
                    <a:pt x="58" y="76"/>
                    <a:pt x="58" y="76"/>
                    <a:pt x="58" y="76"/>
                  </a:cubicBezTo>
                  <a:cubicBezTo>
                    <a:pt x="57" y="76"/>
                    <a:pt x="57" y="76"/>
                    <a:pt x="57" y="76"/>
                  </a:cubicBezTo>
                  <a:cubicBezTo>
                    <a:pt x="57" y="76"/>
                    <a:pt x="57" y="76"/>
                    <a:pt x="57" y="76"/>
                  </a:cubicBezTo>
                  <a:cubicBezTo>
                    <a:pt x="57" y="76"/>
                    <a:pt x="57" y="76"/>
                    <a:pt x="57" y="76"/>
                  </a:cubicBezTo>
                  <a:cubicBezTo>
                    <a:pt x="56" y="77"/>
                    <a:pt x="56" y="77"/>
                    <a:pt x="56" y="77"/>
                  </a:cubicBezTo>
                  <a:cubicBezTo>
                    <a:pt x="56" y="77"/>
                    <a:pt x="56" y="77"/>
                    <a:pt x="56" y="77"/>
                  </a:cubicBezTo>
                  <a:cubicBezTo>
                    <a:pt x="56" y="77"/>
                    <a:pt x="56" y="77"/>
                    <a:pt x="56" y="77"/>
                  </a:cubicBezTo>
                  <a:cubicBezTo>
                    <a:pt x="57" y="77"/>
                    <a:pt x="57" y="77"/>
                    <a:pt x="57" y="77"/>
                  </a:cubicBezTo>
                  <a:cubicBezTo>
                    <a:pt x="57" y="77"/>
                    <a:pt x="57" y="77"/>
                    <a:pt x="57" y="77"/>
                  </a:cubicBezTo>
                  <a:cubicBezTo>
                    <a:pt x="58" y="76"/>
                    <a:pt x="58" y="76"/>
                    <a:pt x="58" y="76"/>
                  </a:cubicBezTo>
                  <a:cubicBezTo>
                    <a:pt x="58" y="77"/>
                    <a:pt x="58" y="77"/>
                    <a:pt x="58" y="77"/>
                  </a:cubicBezTo>
                  <a:cubicBezTo>
                    <a:pt x="58" y="77"/>
                    <a:pt x="58" y="77"/>
                    <a:pt x="58" y="77"/>
                  </a:cubicBezTo>
                  <a:cubicBezTo>
                    <a:pt x="58" y="77"/>
                    <a:pt x="58" y="77"/>
                    <a:pt x="58" y="77"/>
                  </a:cubicBezTo>
                  <a:cubicBezTo>
                    <a:pt x="59" y="77"/>
                    <a:pt x="59" y="77"/>
                    <a:pt x="59" y="77"/>
                  </a:cubicBezTo>
                  <a:cubicBezTo>
                    <a:pt x="59" y="77"/>
                    <a:pt x="59" y="77"/>
                    <a:pt x="59" y="77"/>
                  </a:cubicBezTo>
                  <a:cubicBezTo>
                    <a:pt x="60" y="77"/>
                    <a:pt x="60" y="77"/>
                    <a:pt x="60" y="77"/>
                  </a:cubicBezTo>
                  <a:cubicBezTo>
                    <a:pt x="60" y="77"/>
                    <a:pt x="60" y="77"/>
                    <a:pt x="60"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0" y="77"/>
                    <a:pt x="60" y="77"/>
                    <a:pt x="60" y="77"/>
                  </a:cubicBezTo>
                  <a:cubicBezTo>
                    <a:pt x="60" y="77"/>
                    <a:pt x="60" y="77"/>
                    <a:pt x="60" y="77"/>
                  </a:cubicBezTo>
                  <a:cubicBezTo>
                    <a:pt x="60" y="78"/>
                    <a:pt x="60" y="78"/>
                    <a:pt x="60" y="78"/>
                  </a:cubicBezTo>
                  <a:cubicBezTo>
                    <a:pt x="59" y="78"/>
                    <a:pt x="59" y="78"/>
                    <a:pt x="59" y="78"/>
                  </a:cubicBezTo>
                  <a:cubicBezTo>
                    <a:pt x="59" y="78"/>
                    <a:pt x="59" y="78"/>
                    <a:pt x="59" y="78"/>
                  </a:cubicBezTo>
                  <a:cubicBezTo>
                    <a:pt x="59" y="78"/>
                    <a:pt x="59" y="78"/>
                    <a:pt x="59" y="78"/>
                  </a:cubicBezTo>
                  <a:cubicBezTo>
                    <a:pt x="58" y="78"/>
                    <a:pt x="58" y="78"/>
                    <a:pt x="58" y="78"/>
                  </a:cubicBezTo>
                  <a:cubicBezTo>
                    <a:pt x="58" y="78"/>
                    <a:pt x="58" y="78"/>
                    <a:pt x="58" y="78"/>
                  </a:cubicBezTo>
                  <a:cubicBezTo>
                    <a:pt x="58" y="78"/>
                    <a:pt x="58" y="78"/>
                    <a:pt x="58" y="78"/>
                  </a:cubicBezTo>
                  <a:cubicBezTo>
                    <a:pt x="58" y="78"/>
                    <a:pt x="58" y="78"/>
                    <a:pt x="58" y="78"/>
                  </a:cubicBezTo>
                  <a:cubicBezTo>
                    <a:pt x="58" y="78"/>
                    <a:pt x="58" y="78"/>
                    <a:pt x="58" y="78"/>
                  </a:cubicBezTo>
                  <a:cubicBezTo>
                    <a:pt x="58" y="78"/>
                    <a:pt x="58" y="78"/>
                    <a:pt x="58" y="78"/>
                  </a:cubicBezTo>
                  <a:cubicBezTo>
                    <a:pt x="59" y="78"/>
                    <a:pt x="59" y="78"/>
                    <a:pt x="59" y="78"/>
                  </a:cubicBezTo>
                  <a:cubicBezTo>
                    <a:pt x="59" y="78"/>
                    <a:pt x="59" y="78"/>
                    <a:pt x="59" y="78"/>
                  </a:cubicBezTo>
                  <a:cubicBezTo>
                    <a:pt x="59" y="78"/>
                    <a:pt x="59" y="78"/>
                    <a:pt x="59" y="78"/>
                  </a:cubicBezTo>
                  <a:cubicBezTo>
                    <a:pt x="60" y="78"/>
                    <a:pt x="60" y="78"/>
                    <a:pt x="60" y="78"/>
                  </a:cubicBezTo>
                  <a:cubicBezTo>
                    <a:pt x="60" y="78"/>
                    <a:pt x="60" y="78"/>
                    <a:pt x="60" y="78"/>
                  </a:cubicBezTo>
                  <a:cubicBezTo>
                    <a:pt x="60" y="78"/>
                    <a:pt x="60" y="78"/>
                    <a:pt x="60" y="78"/>
                  </a:cubicBezTo>
                  <a:cubicBezTo>
                    <a:pt x="60" y="78"/>
                    <a:pt x="61" y="78"/>
                    <a:pt x="61" y="78"/>
                  </a:cubicBezTo>
                  <a:cubicBezTo>
                    <a:pt x="61" y="78"/>
                    <a:pt x="61" y="78"/>
                    <a:pt x="61" y="78"/>
                  </a:cubicBezTo>
                  <a:cubicBezTo>
                    <a:pt x="61" y="78"/>
                    <a:pt x="61" y="78"/>
                    <a:pt x="61" y="78"/>
                  </a:cubicBezTo>
                  <a:cubicBezTo>
                    <a:pt x="61" y="78"/>
                    <a:pt x="61" y="78"/>
                    <a:pt x="61" y="78"/>
                  </a:cubicBezTo>
                  <a:cubicBezTo>
                    <a:pt x="62" y="78"/>
                    <a:pt x="62" y="78"/>
                    <a:pt x="62" y="78"/>
                  </a:cubicBezTo>
                  <a:cubicBezTo>
                    <a:pt x="62" y="78"/>
                    <a:pt x="62" y="78"/>
                    <a:pt x="62" y="78"/>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4" y="78"/>
                    <a:pt x="64" y="78"/>
                    <a:pt x="64" y="78"/>
                  </a:cubicBezTo>
                  <a:cubicBezTo>
                    <a:pt x="65" y="78"/>
                    <a:pt x="65" y="78"/>
                    <a:pt x="65" y="78"/>
                  </a:cubicBezTo>
                  <a:cubicBezTo>
                    <a:pt x="65" y="78"/>
                    <a:pt x="65" y="78"/>
                    <a:pt x="65" y="78"/>
                  </a:cubicBezTo>
                  <a:cubicBezTo>
                    <a:pt x="66" y="78"/>
                    <a:pt x="66" y="78"/>
                    <a:pt x="66" y="78"/>
                  </a:cubicBezTo>
                  <a:cubicBezTo>
                    <a:pt x="66" y="78"/>
                    <a:pt x="66" y="78"/>
                    <a:pt x="66" y="78"/>
                  </a:cubicBezTo>
                  <a:cubicBezTo>
                    <a:pt x="66" y="78"/>
                    <a:pt x="66" y="78"/>
                    <a:pt x="66" y="78"/>
                  </a:cubicBezTo>
                  <a:cubicBezTo>
                    <a:pt x="67" y="78"/>
                    <a:pt x="67" y="78"/>
                    <a:pt x="67" y="78"/>
                  </a:cubicBezTo>
                  <a:cubicBezTo>
                    <a:pt x="67" y="78"/>
                    <a:pt x="67" y="78"/>
                    <a:pt x="67" y="78"/>
                  </a:cubicBezTo>
                  <a:cubicBezTo>
                    <a:pt x="68" y="78"/>
                    <a:pt x="68" y="78"/>
                    <a:pt x="68" y="78"/>
                  </a:cubicBezTo>
                  <a:cubicBezTo>
                    <a:pt x="68" y="78"/>
                    <a:pt x="68" y="78"/>
                    <a:pt x="68" y="78"/>
                  </a:cubicBezTo>
                  <a:cubicBezTo>
                    <a:pt x="67" y="79"/>
                    <a:pt x="67" y="79"/>
                    <a:pt x="67" y="79"/>
                  </a:cubicBezTo>
                  <a:cubicBezTo>
                    <a:pt x="67" y="79"/>
                    <a:pt x="67" y="79"/>
                    <a:pt x="67" y="79"/>
                  </a:cubicBezTo>
                  <a:cubicBezTo>
                    <a:pt x="67" y="79"/>
                    <a:pt x="67" y="79"/>
                    <a:pt x="67" y="79"/>
                  </a:cubicBezTo>
                  <a:cubicBezTo>
                    <a:pt x="66" y="79"/>
                    <a:pt x="66" y="79"/>
                    <a:pt x="66" y="79"/>
                  </a:cubicBezTo>
                  <a:cubicBezTo>
                    <a:pt x="66" y="79"/>
                    <a:pt x="66" y="79"/>
                    <a:pt x="66" y="79"/>
                  </a:cubicBezTo>
                  <a:cubicBezTo>
                    <a:pt x="66" y="79"/>
                    <a:pt x="66" y="79"/>
                    <a:pt x="66" y="79"/>
                  </a:cubicBezTo>
                  <a:cubicBezTo>
                    <a:pt x="66" y="79"/>
                    <a:pt x="66" y="79"/>
                    <a:pt x="66" y="79"/>
                  </a:cubicBezTo>
                  <a:cubicBezTo>
                    <a:pt x="66" y="80"/>
                    <a:pt x="66" y="80"/>
                    <a:pt x="66" y="80"/>
                  </a:cubicBezTo>
                  <a:cubicBezTo>
                    <a:pt x="66" y="80"/>
                    <a:pt x="66" y="80"/>
                    <a:pt x="66" y="80"/>
                  </a:cubicBezTo>
                  <a:cubicBezTo>
                    <a:pt x="66" y="80"/>
                    <a:pt x="66" y="80"/>
                    <a:pt x="66" y="80"/>
                  </a:cubicBezTo>
                  <a:cubicBezTo>
                    <a:pt x="66" y="80"/>
                    <a:pt x="66" y="80"/>
                    <a:pt x="66" y="80"/>
                  </a:cubicBezTo>
                  <a:cubicBezTo>
                    <a:pt x="66" y="79"/>
                    <a:pt x="66" y="79"/>
                    <a:pt x="66" y="79"/>
                  </a:cubicBezTo>
                  <a:cubicBezTo>
                    <a:pt x="66" y="80"/>
                    <a:pt x="66" y="80"/>
                    <a:pt x="66" y="80"/>
                  </a:cubicBezTo>
                  <a:cubicBezTo>
                    <a:pt x="66" y="80"/>
                    <a:pt x="66" y="80"/>
                    <a:pt x="66" y="80"/>
                  </a:cubicBezTo>
                  <a:cubicBezTo>
                    <a:pt x="65" y="80"/>
                    <a:pt x="65" y="80"/>
                    <a:pt x="65" y="80"/>
                  </a:cubicBezTo>
                  <a:cubicBezTo>
                    <a:pt x="65" y="80"/>
                    <a:pt x="65" y="80"/>
                    <a:pt x="65" y="80"/>
                  </a:cubicBezTo>
                  <a:cubicBezTo>
                    <a:pt x="65" y="80"/>
                    <a:pt x="65" y="80"/>
                    <a:pt x="65" y="80"/>
                  </a:cubicBezTo>
                  <a:cubicBezTo>
                    <a:pt x="65" y="80"/>
                    <a:pt x="65" y="80"/>
                    <a:pt x="65" y="80"/>
                  </a:cubicBezTo>
                  <a:cubicBezTo>
                    <a:pt x="65" y="80"/>
                    <a:pt x="65" y="80"/>
                    <a:pt x="65" y="80"/>
                  </a:cubicBezTo>
                  <a:cubicBezTo>
                    <a:pt x="65" y="80"/>
                    <a:pt x="65" y="80"/>
                    <a:pt x="65" y="80"/>
                  </a:cubicBezTo>
                  <a:cubicBezTo>
                    <a:pt x="65" y="81"/>
                    <a:pt x="65" y="81"/>
                    <a:pt x="65" y="81"/>
                  </a:cubicBezTo>
                  <a:cubicBezTo>
                    <a:pt x="65" y="81"/>
                    <a:pt x="65" y="81"/>
                    <a:pt x="65" y="81"/>
                  </a:cubicBezTo>
                  <a:cubicBezTo>
                    <a:pt x="64" y="80"/>
                    <a:pt x="64" y="80"/>
                    <a:pt x="64" y="80"/>
                  </a:cubicBezTo>
                  <a:cubicBezTo>
                    <a:pt x="64" y="80"/>
                    <a:pt x="64" y="80"/>
                    <a:pt x="64" y="80"/>
                  </a:cubicBezTo>
                  <a:cubicBezTo>
                    <a:pt x="64" y="80"/>
                    <a:pt x="64" y="80"/>
                    <a:pt x="64" y="80"/>
                  </a:cubicBezTo>
                  <a:cubicBezTo>
                    <a:pt x="64" y="81"/>
                    <a:pt x="64" y="81"/>
                    <a:pt x="64" y="81"/>
                  </a:cubicBezTo>
                  <a:cubicBezTo>
                    <a:pt x="64" y="81"/>
                    <a:pt x="64" y="81"/>
                    <a:pt x="64" y="81"/>
                  </a:cubicBezTo>
                  <a:cubicBezTo>
                    <a:pt x="64" y="81"/>
                    <a:pt x="64" y="81"/>
                    <a:pt x="64" y="81"/>
                  </a:cubicBezTo>
                  <a:cubicBezTo>
                    <a:pt x="64" y="81"/>
                    <a:pt x="64" y="81"/>
                    <a:pt x="64" y="81"/>
                  </a:cubicBezTo>
                  <a:cubicBezTo>
                    <a:pt x="64" y="81"/>
                    <a:pt x="64" y="81"/>
                    <a:pt x="64" y="81"/>
                  </a:cubicBezTo>
                  <a:cubicBezTo>
                    <a:pt x="63" y="81"/>
                    <a:pt x="63" y="81"/>
                    <a:pt x="63" y="81"/>
                  </a:cubicBezTo>
                  <a:cubicBezTo>
                    <a:pt x="63" y="81"/>
                    <a:pt x="63" y="81"/>
                    <a:pt x="63" y="81"/>
                  </a:cubicBezTo>
                  <a:cubicBezTo>
                    <a:pt x="63" y="81"/>
                    <a:pt x="63" y="81"/>
                    <a:pt x="63" y="81"/>
                  </a:cubicBezTo>
                  <a:cubicBezTo>
                    <a:pt x="63" y="81"/>
                    <a:pt x="63" y="81"/>
                    <a:pt x="63" y="81"/>
                  </a:cubicBezTo>
                  <a:cubicBezTo>
                    <a:pt x="63" y="81"/>
                    <a:pt x="63" y="81"/>
                    <a:pt x="63" y="81"/>
                  </a:cubicBezTo>
                  <a:cubicBezTo>
                    <a:pt x="63" y="82"/>
                    <a:pt x="63" y="82"/>
                    <a:pt x="63" y="82"/>
                  </a:cubicBezTo>
                  <a:cubicBezTo>
                    <a:pt x="63" y="82"/>
                    <a:pt x="63" y="82"/>
                    <a:pt x="63" y="82"/>
                  </a:cubicBezTo>
                  <a:cubicBezTo>
                    <a:pt x="63" y="81"/>
                    <a:pt x="63" y="81"/>
                    <a:pt x="63" y="81"/>
                  </a:cubicBezTo>
                  <a:cubicBezTo>
                    <a:pt x="62" y="82"/>
                    <a:pt x="62" y="82"/>
                    <a:pt x="62" y="82"/>
                  </a:cubicBezTo>
                  <a:cubicBezTo>
                    <a:pt x="62" y="82"/>
                    <a:pt x="62" y="82"/>
                    <a:pt x="62" y="82"/>
                  </a:cubicBezTo>
                  <a:cubicBezTo>
                    <a:pt x="63" y="82"/>
                    <a:pt x="63" y="82"/>
                    <a:pt x="63" y="82"/>
                  </a:cubicBezTo>
                  <a:cubicBezTo>
                    <a:pt x="63" y="82"/>
                    <a:pt x="63" y="82"/>
                    <a:pt x="63" y="82"/>
                  </a:cubicBezTo>
                  <a:cubicBezTo>
                    <a:pt x="62" y="82"/>
                    <a:pt x="62" y="82"/>
                    <a:pt x="62" y="82"/>
                  </a:cubicBezTo>
                  <a:cubicBezTo>
                    <a:pt x="62" y="82"/>
                    <a:pt x="62" y="82"/>
                    <a:pt x="62" y="82"/>
                  </a:cubicBezTo>
                  <a:cubicBezTo>
                    <a:pt x="62" y="82"/>
                    <a:pt x="62" y="82"/>
                    <a:pt x="62" y="82"/>
                  </a:cubicBezTo>
                  <a:cubicBezTo>
                    <a:pt x="62" y="82"/>
                    <a:pt x="62" y="82"/>
                    <a:pt x="62" y="82"/>
                  </a:cubicBezTo>
                  <a:cubicBezTo>
                    <a:pt x="61" y="82"/>
                    <a:pt x="61" y="82"/>
                    <a:pt x="61" y="82"/>
                  </a:cubicBezTo>
                  <a:cubicBezTo>
                    <a:pt x="61" y="82"/>
                    <a:pt x="61" y="82"/>
                    <a:pt x="61" y="82"/>
                  </a:cubicBezTo>
                  <a:cubicBezTo>
                    <a:pt x="62" y="83"/>
                    <a:pt x="62" y="83"/>
                    <a:pt x="62" y="83"/>
                  </a:cubicBezTo>
                  <a:cubicBezTo>
                    <a:pt x="62" y="83"/>
                    <a:pt x="62" y="83"/>
                    <a:pt x="62" y="83"/>
                  </a:cubicBezTo>
                  <a:cubicBezTo>
                    <a:pt x="61" y="83"/>
                    <a:pt x="61" y="83"/>
                    <a:pt x="61" y="83"/>
                  </a:cubicBezTo>
                  <a:cubicBezTo>
                    <a:pt x="61" y="83"/>
                    <a:pt x="61" y="83"/>
                    <a:pt x="61" y="83"/>
                  </a:cubicBezTo>
                  <a:cubicBezTo>
                    <a:pt x="61" y="83"/>
                    <a:pt x="61" y="83"/>
                    <a:pt x="61" y="83"/>
                  </a:cubicBezTo>
                  <a:cubicBezTo>
                    <a:pt x="60" y="83"/>
                    <a:pt x="60" y="83"/>
                    <a:pt x="60" y="83"/>
                  </a:cubicBezTo>
                  <a:cubicBezTo>
                    <a:pt x="60" y="83"/>
                    <a:pt x="60" y="83"/>
                    <a:pt x="60" y="83"/>
                  </a:cubicBezTo>
                  <a:cubicBezTo>
                    <a:pt x="60" y="84"/>
                    <a:pt x="60" y="84"/>
                    <a:pt x="60" y="84"/>
                  </a:cubicBezTo>
                  <a:cubicBezTo>
                    <a:pt x="60" y="84"/>
                    <a:pt x="60" y="84"/>
                    <a:pt x="60" y="84"/>
                  </a:cubicBezTo>
                  <a:cubicBezTo>
                    <a:pt x="60" y="83"/>
                    <a:pt x="60" y="83"/>
                    <a:pt x="60" y="83"/>
                  </a:cubicBezTo>
                  <a:cubicBezTo>
                    <a:pt x="60" y="83"/>
                    <a:pt x="60" y="83"/>
                    <a:pt x="60" y="83"/>
                  </a:cubicBezTo>
                  <a:cubicBezTo>
                    <a:pt x="59" y="84"/>
                    <a:pt x="59" y="84"/>
                    <a:pt x="59" y="84"/>
                  </a:cubicBezTo>
                  <a:cubicBezTo>
                    <a:pt x="59" y="84"/>
                    <a:pt x="59" y="84"/>
                    <a:pt x="59" y="84"/>
                  </a:cubicBezTo>
                  <a:cubicBezTo>
                    <a:pt x="59" y="84"/>
                    <a:pt x="59" y="84"/>
                    <a:pt x="59" y="84"/>
                  </a:cubicBezTo>
                  <a:cubicBezTo>
                    <a:pt x="59" y="84"/>
                    <a:pt x="59" y="84"/>
                    <a:pt x="59"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4" y="85"/>
                    <a:pt x="54" y="85"/>
                    <a:pt x="54" y="85"/>
                  </a:cubicBezTo>
                  <a:cubicBezTo>
                    <a:pt x="54" y="85"/>
                    <a:pt x="54" y="85"/>
                    <a:pt x="54" y="85"/>
                  </a:cubicBezTo>
                  <a:cubicBezTo>
                    <a:pt x="54" y="85"/>
                    <a:pt x="54" y="85"/>
                    <a:pt x="54" y="85"/>
                  </a:cubicBezTo>
                  <a:cubicBezTo>
                    <a:pt x="54" y="85"/>
                    <a:pt x="54" y="85"/>
                    <a:pt x="54" y="85"/>
                  </a:cubicBezTo>
                  <a:cubicBezTo>
                    <a:pt x="53" y="85"/>
                    <a:pt x="53" y="85"/>
                    <a:pt x="53" y="85"/>
                  </a:cubicBezTo>
                  <a:cubicBezTo>
                    <a:pt x="53" y="85"/>
                    <a:pt x="53" y="85"/>
                    <a:pt x="53" y="85"/>
                  </a:cubicBezTo>
                  <a:cubicBezTo>
                    <a:pt x="53" y="85"/>
                    <a:pt x="53" y="85"/>
                    <a:pt x="53" y="85"/>
                  </a:cubicBezTo>
                  <a:cubicBezTo>
                    <a:pt x="53" y="85"/>
                    <a:pt x="53" y="85"/>
                    <a:pt x="53" y="85"/>
                  </a:cubicBezTo>
                  <a:cubicBezTo>
                    <a:pt x="53" y="85"/>
                    <a:pt x="53" y="85"/>
                    <a:pt x="53" y="85"/>
                  </a:cubicBezTo>
                  <a:cubicBezTo>
                    <a:pt x="53" y="85"/>
                    <a:pt x="53" y="85"/>
                    <a:pt x="53" y="85"/>
                  </a:cubicBezTo>
                  <a:cubicBezTo>
                    <a:pt x="53" y="85"/>
                    <a:pt x="53" y="85"/>
                    <a:pt x="53" y="85"/>
                  </a:cubicBezTo>
                  <a:cubicBezTo>
                    <a:pt x="52" y="85"/>
                    <a:pt x="52" y="85"/>
                    <a:pt x="52" y="85"/>
                  </a:cubicBezTo>
                  <a:cubicBezTo>
                    <a:pt x="52" y="86"/>
                    <a:pt x="52" y="86"/>
                    <a:pt x="52" y="86"/>
                  </a:cubicBezTo>
                  <a:cubicBezTo>
                    <a:pt x="52" y="85"/>
                    <a:pt x="52" y="85"/>
                    <a:pt x="52" y="85"/>
                  </a:cubicBezTo>
                  <a:cubicBezTo>
                    <a:pt x="52" y="85"/>
                    <a:pt x="52" y="85"/>
                    <a:pt x="52" y="85"/>
                  </a:cubicBezTo>
                  <a:cubicBezTo>
                    <a:pt x="51" y="85"/>
                    <a:pt x="51" y="85"/>
                    <a:pt x="51" y="85"/>
                  </a:cubicBezTo>
                  <a:cubicBezTo>
                    <a:pt x="51" y="85"/>
                    <a:pt x="51" y="85"/>
                    <a:pt x="51" y="85"/>
                  </a:cubicBezTo>
                  <a:cubicBezTo>
                    <a:pt x="51" y="86"/>
                    <a:pt x="51" y="86"/>
                    <a:pt x="51" y="86"/>
                  </a:cubicBezTo>
                  <a:cubicBezTo>
                    <a:pt x="51" y="86"/>
                    <a:pt x="51" y="86"/>
                    <a:pt x="51" y="86"/>
                  </a:cubicBezTo>
                  <a:cubicBezTo>
                    <a:pt x="51" y="85"/>
                    <a:pt x="51" y="85"/>
                    <a:pt x="51" y="85"/>
                  </a:cubicBezTo>
                  <a:cubicBezTo>
                    <a:pt x="51" y="85"/>
                    <a:pt x="51" y="85"/>
                    <a:pt x="51" y="85"/>
                  </a:cubicBezTo>
                  <a:cubicBezTo>
                    <a:pt x="51" y="85"/>
                    <a:pt x="51" y="85"/>
                    <a:pt x="51" y="85"/>
                  </a:cubicBezTo>
                  <a:cubicBezTo>
                    <a:pt x="51" y="85"/>
                    <a:pt x="51" y="85"/>
                    <a:pt x="51" y="85"/>
                  </a:cubicBezTo>
                  <a:cubicBezTo>
                    <a:pt x="50" y="85"/>
                    <a:pt x="50" y="85"/>
                    <a:pt x="50" y="85"/>
                  </a:cubicBezTo>
                  <a:cubicBezTo>
                    <a:pt x="50" y="84"/>
                    <a:pt x="50" y="84"/>
                    <a:pt x="50" y="84"/>
                  </a:cubicBezTo>
                  <a:cubicBezTo>
                    <a:pt x="50" y="84"/>
                    <a:pt x="50" y="84"/>
                    <a:pt x="50" y="84"/>
                  </a:cubicBezTo>
                  <a:cubicBezTo>
                    <a:pt x="50" y="84"/>
                    <a:pt x="50" y="84"/>
                    <a:pt x="50" y="84"/>
                  </a:cubicBezTo>
                  <a:cubicBezTo>
                    <a:pt x="50" y="83"/>
                    <a:pt x="50" y="83"/>
                    <a:pt x="50" y="83"/>
                  </a:cubicBezTo>
                  <a:cubicBezTo>
                    <a:pt x="50" y="83"/>
                    <a:pt x="50" y="83"/>
                    <a:pt x="50" y="83"/>
                  </a:cubicBezTo>
                  <a:cubicBezTo>
                    <a:pt x="50" y="83"/>
                    <a:pt x="50" y="83"/>
                    <a:pt x="50" y="83"/>
                  </a:cubicBezTo>
                  <a:cubicBezTo>
                    <a:pt x="50" y="83"/>
                    <a:pt x="50" y="83"/>
                    <a:pt x="50" y="83"/>
                  </a:cubicBezTo>
                  <a:cubicBezTo>
                    <a:pt x="50" y="84"/>
                    <a:pt x="50" y="84"/>
                    <a:pt x="50" y="84"/>
                  </a:cubicBezTo>
                  <a:cubicBezTo>
                    <a:pt x="50" y="84"/>
                    <a:pt x="50" y="84"/>
                    <a:pt x="50" y="84"/>
                  </a:cubicBezTo>
                  <a:cubicBezTo>
                    <a:pt x="50" y="84"/>
                    <a:pt x="50" y="84"/>
                    <a:pt x="50" y="84"/>
                  </a:cubicBezTo>
                  <a:cubicBezTo>
                    <a:pt x="50" y="84"/>
                    <a:pt x="50" y="84"/>
                    <a:pt x="50" y="84"/>
                  </a:cubicBezTo>
                  <a:cubicBezTo>
                    <a:pt x="50" y="85"/>
                    <a:pt x="50" y="85"/>
                    <a:pt x="50" y="85"/>
                  </a:cubicBezTo>
                  <a:cubicBezTo>
                    <a:pt x="50" y="85"/>
                    <a:pt x="50" y="85"/>
                    <a:pt x="50" y="85"/>
                  </a:cubicBezTo>
                  <a:cubicBezTo>
                    <a:pt x="50" y="85"/>
                    <a:pt x="50" y="85"/>
                    <a:pt x="50" y="85"/>
                  </a:cubicBezTo>
                  <a:cubicBezTo>
                    <a:pt x="50" y="85"/>
                    <a:pt x="50" y="85"/>
                    <a:pt x="50" y="85"/>
                  </a:cubicBezTo>
                  <a:cubicBezTo>
                    <a:pt x="50" y="86"/>
                    <a:pt x="50" y="86"/>
                    <a:pt x="50" y="86"/>
                  </a:cubicBezTo>
                  <a:cubicBezTo>
                    <a:pt x="50" y="86"/>
                    <a:pt x="50" y="86"/>
                    <a:pt x="50" y="86"/>
                  </a:cubicBezTo>
                  <a:cubicBezTo>
                    <a:pt x="50" y="86"/>
                    <a:pt x="50" y="86"/>
                    <a:pt x="50" y="86"/>
                  </a:cubicBezTo>
                  <a:cubicBezTo>
                    <a:pt x="50" y="86"/>
                    <a:pt x="50" y="86"/>
                    <a:pt x="50" y="86"/>
                  </a:cubicBezTo>
                  <a:cubicBezTo>
                    <a:pt x="50" y="86"/>
                    <a:pt x="50" y="86"/>
                    <a:pt x="50" y="86"/>
                  </a:cubicBezTo>
                  <a:cubicBezTo>
                    <a:pt x="49" y="86"/>
                    <a:pt x="49" y="86"/>
                    <a:pt x="49" y="86"/>
                  </a:cubicBezTo>
                  <a:cubicBezTo>
                    <a:pt x="49" y="86"/>
                    <a:pt x="49" y="86"/>
                    <a:pt x="49" y="86"/>
                  </a:cubicBezTo>
                  <a:cubicBezTo>
                    <a:pt x="49" y="87"/>
                    <a:pt x="49" y="87"/>
                    <a:pt x="49" y="87"/>
                  </a:cubicBezTo>
                  <a:cubicBezTo>
                    <a:pt x="49" y="87"/>
                    <a:pt x="49" y="87"/>
                    <a:pt x="49" y="87"/>
                  </a:cubicBezTo>
                  <a:cubicBezTo>
                    <a:pt x="48" y="87"/>
                    <a:pt x="48" y="87"/>
                    <a:pt x="48" y="87"/>
                  </a:cubicBezTo>
                  <a:cubicBezTo>
                    <a:pt x="48" y="87"/>
                    <a:pt x="48" y="87"/>
                    <a:pt x="48" y="87"/>
                  </a:cubicBezTo>
                  <a:cubicBezTo>
                    <a:pt x="48" y="87"/>
                    <a:pt x="48" y="87"/>
                    <a:pt x="48" y="87"/>
                  </a:cubicBezTo>
                  <a:cubicBezTo>
                    <a:pt x="48" y="87"/>
                    <a:pt x="48" y="87"/>
                    <a:pt x="48" y="87"/>
                  </a:cubicBezTo>
                  <a:cubicBezTo>
                    <a:pt x="48" y="88"/>
                    <a:pt x="48" y="88"/>
                    <a:pt x="48" y="88"/>
                  </a:cubicBezTo>
                  <a:cubicBezTo>
                    <a:pt x="48" y="88"/>
                    <a:pt x="48" y="88"/>
                    <a:pt x="48" y="88"/>
                  </a:cubicBezTo>
                  <a:cubicBezTo>
                    <a:pt x="48" y="88"/>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8" y="88"/>
                    <a:pt x="48" y="88"/>
                    <a:pt x="48" y="88"/>
                  </a:cubicBezTo>
                  <a:cubicBezTo>
                    <a:pt x="48" y="88"/>
                    <a:pt x="48" y="88"/>
                    <a:pt x="48" y="88"/>
                  </a:cubicBezTo>
                  <a:cubicBezTo>
                    <a:pt x="48" y="89"/>
                    <a:pt x="48" y="89"/>
                    <a:pt x="48" y="89"/>
                  </a:cubicBezTo>
                  <a:cubicBezTo>
                    <a:pt x="47" y="89"/>
                    <a:pt x="47" y="89"/>
                    <a:pt x="47" y="89"/>
                  </a:cubicBezTo>
                  <a:cubicBezTo>
                    <a:pt x="47" y="88"/>
                    <a:pt x="47" y="88"/>
                    <a:pt x="47" y="88"/>
                  </a:cubicBezTo>
                  <a:cubicBezTo>
                    <a:pt x="47" y="88"/>
                    <a:pt x="47" y="88"/>
                    <a:pt x="47" y="88"/>
                  </a:cubicBezTo>
                  <a:cubicBezTo>
                    <a:pt x="47" y="89"/>
                    <a:pt x="47" y="89"/>
                    <a:pt x="47" y="89"/>
                  </a:cubicBezTo>
                  <a:cubicBezTo>
                    <a:pt x="47" y="89"/>
                    <a:pt x="47" y="89"/>
                    <a:pt x="47" y="89"/>
                  </a:cubicBezTo>
                  <a:cubicBezTo>
                    <a:pt x="47" y="89"/>
                    <a:pt x="47" y="89"/>
                    <a:pt x="47" y="89"/>
                  </a:cubicBezTo>
                  <a:cubicBezTo>
                    <a:pt x="47" y="89"/>
                    <a:pt x="47" y="89"/>
                    <a:pt x="47" y="89"/>
                  </a:cubicBezTo>
                  <a:cubicBezTo>
                    <a:pt x="47" y="89"/>
                    <a:pt x="47" y="89"/>
                    <a:pt x="47" y="89"/>
                  </a:cubicBezTo>
                  <a:cubicBezTo>
                    <a:pt x="46" y="90"/>
                    <a:pt x="46" y="90"/>
                    <a:pt x="46" y="90"/>
                  </a:cubicBezTo>
                  <a:cubicBezTo>
                    <a:pt x="46" y="90"/>
                    <a:pt x="46" y="90"/>
                    <a:pt x="46" y="90"/>
                  </a:cubicBezTo>
                  <a:cubicBezTo>
                    <a:pt x="46" y="90"/>
                    <a:pt x="46" y="90"/>
                    <a:pt x="46" y="90"/>
                  </a:cubicBezTo>
                  <a:cubicBezTo>
                    <a:pt x="46" y="91"/>
                    <a:pt x="46" y="91"/>
                    <a:pt x="46" y="91"/>
                  </a:cubicBezTo>
                  <a:cubicBezTo>
                    <a:pt x="46" y="91"/>
                    <a:pt x="46" y="91"/>
                    <a:pt x="46" y="91"/>
                  </a:cubicBezTo>
                  <a:cubicBezTo>
                    <a:pt x="46" y="91"/>
                    <a:pt x="46" y="91"/>
                    <a:pt x="46"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3" y="92"/>
                    <a:pt x="43" y="92"/>
                    <a:pt x="43" y="92"/>
                  </a:cubicBezTo>
                  <a:cubicBezTo>
                    <a:pt x="43" y="91"/>
                    <a:pt x="43" y="91"/>
                    <a:pt x="43" y="91"/>
                  </a:cubicBezTo>
                  <a:cubicBezTo>
                    <a:pt x="43" y="91"/>
                    <a:pt x="43" y="91"/>
                    <a:pt x="43" y="91"/>
                  </a:cubicBezTo>
                  <a:cubicBezTo>
                    <a:pt x="43" y="91"/>
                    <a:pt x="43" y="91"/>
                    <a:pt x="43" y="91"/>
                  </a:cubicBezTo>
                  <a:cubicBezTo>
                    <a:pt x="43" y="92"/>
                    <a:pt x="43" y="92"/>
                    <a:pt x="43" y="92"/>
                  </a:cubicBezTo>
                  <a:cubicBezTo>
                    <a:pt x="43" y="92"/>
                    <a:pt x="43" y="92"/>
                    <a:pt x="43" y="92"/>
                  </a:cubicBezTo>
                  <a:cubicBezTo>
                    <a:pt x="43" y="92"/>
                    <a:pt x="43" y="92"/>
                    <a:pt x="43" y="92"/>
                  </a:cubicBezTo>
                  <a:cubicBezTo>
                    <a:pt x="43" y="92"/>
                    <a:pt x="43" y="92"/>
                    <a:pt x="43" y="92"/>
                  </a:cubicBezTo>
                  <a:cubicBezTo>
                    <a:pt x="43" y="92"/>
                    <a:pt x="43" y="92"/>
                    <a:pt x="43" y="92"/>
                  </a:cubicBezTo>
                  <a:cubicBezTo>
                    <a:pt x="43" y="92"/>
                    <a:pt x="43" y="92"/>
                    <a:pt x="43" y="92"/>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1" y="93"/>
                    <a:pt x="41" y="93"/>
                    <a:pt x="41" y="93"/>
                  </a:cubicBezTo>
                  <a:cubicBezTo>
                    <a:pt x="41" y="93"/>
                    <a:pt x="41" y="93"/>
                    <a:pt x="41" y="93"/>
                  </a:cubicBezTo>
                  <a:cubicBezTo>
                    <a:pt x="41" y="93"/>
                    <a:pt x="41" y="93"/>
                    <a:pt x="41" y="93"/>
                  </a:cubicBezTo>
                  <a:cubicBezTo>
                    <a:pt x="41" y="93"/>
                    <a:pt x="41" y="93"/>
                    <a:pt x="41" y="93"/>
                  </a:cubicBezTo>
                  <a:cubicBezTo>
                    <a:pt x="41" y="93"/>
                    <a:pt x="41" y="93"/>
                    <a:pt x="41" y="93"/>
                  </a:cubicBezTo>
                  <a:cubicBezTo>
                    <a:pt x="41" y="93"/>
                    <a:pt x="41" y="93"/>
                    <a:pt x="41" y="93"/>
                  </a:cubicBezTo>
                  <a:cubicBezTo>
                    <a:pt x="40" y="93"/>
                    <a:pt x="40" y="93"/>
                    <a:pt x="40" y="93"/>
                  </a:cubicBezTo>
                  <a:cubicBezTo>
                    <a:pt x="40" y="93"/>
                    <a:pt x="40" y="93"/>
                    <a:pt x="40" y="93"/>
                  </a:cubicBezTo>
                  <a:cubicBezTo>
                    <a:pt x="40" y="92"/>
                    <a:pt x="40" y="92"/>
                    <a:pt x="40" y="92"/>
                  </a:cubicBezTo>
                  <a:cubicBezTo>
                    <a:pt x="40" y="92"/>
                    <a:pt x="40" y="92"/>
                    <a:pt x="40" y="92"/>
                  </a:cubicBezTo>
                  <a:cubicBezTo>
                    <a:pt x="40" y="92"/>
                    <a:pt x="40" y="92"/>
                    <a:pt x="40" y="92"/>
                  </a:cubicBezTo>
                  <a:cubicBezTo>
                    <a:pt x="40" y="93"/>
                    <a:pt x="40" y="93"/>
                    <a:pt x="40" y="93"/>
                  </a:cubicBezTo>
                  <a:cubicBezTo>
                    <a:pt x="40" y="93"/>
                    <a:pt x="40" y="93"/>
                    <a:pt x="40" y="93"/>
                  </a:cubicBezTo>
                  <a:cubicBezTo>
                    <a:pt x="40" y="93"/>
                    <a:pt x="40" y="93"/>
                    <a:pt x="40" y="93"/>
                  </a:cubicBezTo>
                  <a:cubicBezTo>
                    <a:pt x="40" y="93"/>
                    <a:pt x="40" y="93"/>
                    <a:pt x="40" y="93"/>
                  </a:cubicBezTo>
                  <a:cubicBezTo>
                    <a:pt x="40" y="93"/>
                    <a:pt x="40" y="93"/>
                    <a:pt x="40" y="93"/>
                  </a:cubicBezTo>
                  <a:cubicBezTo>
                    <a:pt x="39" y="93"/>
                    <a:pt x="39" y="93"/>
                    <a:pt x="39" y="93"/>
                  </a:cubicBezTo>
                  <a:cubicBezTo>
                    <a:pt x="39" y="92"/>
                    <a:pt x="39" y="92"/>
                    <a:pt x="39" y="92"/>
                  </a:cubicBezTo>
                  <a:cubicBezTo>
                    <a:pt x="40" y="92"/>
                    <a:pt x="40" y="92"/>
                    <a:pt x="40" y="92"/>
                  </a:cubicBezTo>
                  <a:cubicBezTo>
                    <a:pt x="40" y="92"/>
                    <a:pt x="40" y="92"/>
                    <a:pt x="40" y="92"/>
                  </a:cubicBezTo>
                  <a:cubicBezTo>
                    <a:pt x="40" y="92"/>
                    <a:pt x="40" y="92"/>
                    <a:pt x="40" y="92"/>
                  </a:cubicBezTo>
                  <a:cubicBezTo>
                    <a:pt x="40" y="91"/>
                    <a:pt x="40" y="91"/>
                    <a:pt x="40" y="91"/>
                  </a:cubicBezTo>
                  <a:cubicBezTo>
                    <a:pt x="40" y="91"/>
                    <a:pt x="40" y="91"/>
                    <a:pt x="40" y="91"/>
                  </a:cubicBezTo>
                  <a:cubicBezTo>
                    <a:pt x="39" y="91"/>
                    <a:pt x="39" y="91"/>
                    <a:pt x="39" y="91"/>
                  </a:cubicBezTo>
                  <a:cubicBezTo>
                    <a:pt x="39" y="91"/>
                    <a:pt x="39" y="91"/>
                    <a:pt x="39" y="91"/>
                  </a:cubicBezTo>
                  <a:cubicBezTo>
                    <a:pt x="39" y="91"/>
                    <a:pt x="39" y="91"/>
                    <a:pt x="39" y="91"/>
                  </a:cubicBezTo>
                  <a:cubicBezTo>
                    <a:pt x="39" y="91"/>
                    <a:pt x="39" y="91"/>
                    <a:pt x="39" y="91"/>
                  </a:cubicBezTo>
                  <a:cubicBezTo>
                    <a:pt x="39" y="91"/>
                    <a:pt x="39" y="91"/>
                    <a:pt x="39" y="91"/>
                  </a:cubicBezTo>
                  <a:cubicBezTo>
                    <a:pt x="39" y="91"/>
                    <a:pt x="39" y="91"/>
                    <a:pt x="39" y="91"/>
                  </a:cubicBezTo>
                  <a:cubicBezTo>
                    <a:pt x="39" y="92"/>
                    <a:pt x="39" y="92"/>
                    <a:pt x="39" y="92"/>
                  </a:cubicBezTo>
                  <a:cubicBezTo>
                    <a:pt x="39" y="92"/>
                    <a:pt x="39" y="92"/>
                    <a:pt x="39" y="92"/>
                  </a:cubicBezTo>
                  <a:cubicBezTo>
                    <a:pt x="39" y="92"/>
                    <a:pt x="39" y="92"/>
                    <a:pt x="39" y="92"/>
                  </a:cubicBezTo>
                  <a:cubicBezTo>
                    <a:pt x="39" y="92"/>
                    <a:pt x="39" y="92"/>
                    <a:pt x="39" y="92"/>
                  </a:cubicBezTo>
                  <a:cubicBezTo>
                    <a:pt x="39" y="93"/>
                    <a:pt x="39" y="93"/>
                    <a:pt x="39" y="93"/>
                  </a:cubicBezTo>
                  <a:cubicBezTo>
                    <a:pt x="38" y="93"/>
                    <a:pt x="38" y="93"/>
                    <a:pt x="38" y="93"/>
                  </a:cubicBezTo>
                  <a:cubicBezTo>
                    <a:pt x="38" y="92"/>
                    <a:pt x="38" y="92"/>
                    <a:pt x="38" y="92"/>
                  </a:cubicBezTo>
                  <a:cubicBezTo>
                    <a:pt x="38" y="92"/>
                    <a:pt x="38" y="92"/>
                    <a:pt x="38" y="92"/>
                  </a:cubicBezTo>
                  <a:cubicBezTo>
                    <a:pt x="38" y="93"/>
                    <a:pt x="38" y="93"/>
                    <a:pt x="38" y="93"/>
                  </a:cubicBezTo>
                  <a:cubicBezTo>
                    <a:pt x="38" y="93"/>
                    <a:pt x="38" y="93"/>
                    <a:pt x="38" y="93"/>
                  </a:cubicBezTo>
                  <a:cubicBezTo>
                    <a:pt x="38" y="93"/>
                    <a:pt x="38" y="93"/>
                    <a:pt x="38" y="93"/>
                  </a:cubicBezTo>
                  <a:cubicBezTo>
                    <a:pt x="38" y="94"/>
                    <a:pt x="38" y="94"/>
                    <a:pt x="38" y="94"/>
                  </a:cubicBezTo>
                  <a:cubicBezTo>
                    <a:pt x="38" y="94"/>
                    <a:pt x="38" y="94"/>
                    <a:pt x="38" y="94"/>
                  </a:cubicBezTo>
                  <a:cubicBezTo>
                    <a:pt x="38" y="94"/>
                    <a:pt x="38" y="94"/>
                    <a:pt x="38" y="94"/>
                  </a:cubicBezTo>
                  <a:cubicBezTo>
                    <a:pt x="38" y="94"/>
                    <a:pt x="38" y="94"/>
                    <a:pt x="38" y="94"/>
                  </a:cubicBezTo>
                  <a:cubicBezTo>
                    <a:pt x="38" y="94"/>
                    <a:pt x="38" y="94"/>
                    <a:pt x="38" y="94"/>
                  </a:cubicBezTo>
                  <a:cubicBezTo>
                    <a:pt x="38" y="94"/>
                    <a:pt x="38" y="94"/>
                    <a:pt x="38" y="94"/>
                  </a:cubicBezTo>
                  <a:cubicBezTo>
                    <a:pt x="38" y="94"/>
                    <a:pt x="38" y="94"/>
                    <a:pt x="38" y="94"/>
                  </a:cubicBezTo>
                  <a:cubicBezTo>
                    <a:pt x="37" y="94"/>
                    <a:pt x="37" y="94"/>
                    <a:pt x="37" y="94"/>
                  </a:cubicBezTo>
                  <a:cubicBezTo>
                    <a:pt x="37" y="94"/>
                    <a:pt x="37" y="94"/>
                    <a:pt x="37" y="94"/>
                  </a:cubicBezTo>
                  <a:cubicBezTo>
                    <a:pt x="37" y="94"/>
                    <a:pt x="37" y="94"/>
                    <a:pt x="37" y="94"/>
                  </a:cubicBezTo>
                  <a:cubicBezTo>
                    <a:pt x="37" y="94"/>
                    <a:pt x="37" y="94"/>
                    <a:pt x="37" y="94"/>
                  </a:cubicBezTo>
                  <a:cubicBezTo>
                    <a:pt x="37" y="94"/>
                    <a:pt x="37" y="94"/>
                    <a:pt x="37"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5" y="94"/>
                    <a:pt x="35" y="94"/>
                    <a:pt x="35" y="94"/>
                  </a:cubicBezTo>
                  <a:cubicBezTo>
                    <a:pt x="35" y="94"/>
                    <a:pt x="35" y="94"/>
                    <a:pt x="35" y="94"/>
                  </a:cubicBezTo>
                  <a:cubicBezTo>
                    <a:pt x="35" y="94"/>
                    <a:pt x="35" y="94"/>
                    <a:pt x="35" y="94"/>
                  </a:cubicBezTo>
                  <a:cubicBezTo>
                    <a:pt x="35" y="94"/>
                    <a:pt x="35" y="94"/>
                    <a:pt x="35" y="94"/>
                  </a:cubicBezTo>
                  <a:cubicBezTo>
                    <a:pt x="35" y="94"/>
                    <a:pt x="35" y="94"/>
                    <a:pt x="35" y="94"/>
                  </a:cubicBezTo>
                  <a:cubicBezTo>
                    <a:pt x="35" y="95"/>
                    <a:pt x="35" y="95"/>
                    <a:pt x="35" y="95"/>
                  </a:cubicBezTo>
                  <a:cubicBezTo>
                    <a:pt x="35" y="95"/>
                    <a:pt x="35" y="95"/>
                    <a:pt x="35" y="95"/>
                  </a:cubicBezTo>
                  <a:cubicBezTo>
                    <a:pt x="35" y="95"/>
                    <a:pt x="35" y="95"/>
                    <a:pt x="35" y="95"/>
                  </a:cubicBezTo>
                  <a:cubicBezTo>
                    <a:pt x="35" y="96"/>
                    <a:pt x="35" y="96"/>
                    <a:pt x="35" y="96"/>
                  </a:cubicBezTo>
                  <a:cubicBezTo>
                    <a:pt x="34" y="96"/>
                    <a:pt x="34" y="96"/>
                    <a:pt x="34" y="96"/>
                  </a:cubicBezTo>
                  <a:cubicBezTo>
                    <a:pt x="34" y="96"/>
                    <a:pt x="34" y="96"/>
                    <a:pt x="34" y="96"/>
                  </a:cubicBezTo>
                  <a:cubicBezTo>
                    <a:pt x="34" y="95"/>
                    <a:pt x="34" y="95"/>
                    <a:pt x="34" y="95"/>
                  </a:cubicBezTo>
                  <a:cubicBezTo>
                    <a:pt x="34" y="95"/>
                    <a:pt x="34" y="95"/>
                    <a:pt x="34" y="95"/>
                  </a:cubicBezTo>
                  <a:cubicBezTo>
                    <a:pt x="34" y="95"/>
                    <a:pt x="34" y="95"/>
                    <a:pt x="34" y="95"/>
                  </a:cubicBezTo>
                  <a:cubicBezTo>
                    <a:pt x="34" y="96"/>
                    <a:pt x="34" y="96"/>
                    <a:pt x="34" y="96"/>
                  </a:cubicBezTo>
                  <a:cubicBezTo>
                    <a:pt x="33" y="95"/>
                    <a:pt x="33" y="95"/>
                    <a:pt x="33" y="95"/>
                  </a:cubicBezTo>
                  <a:cubicBezTo>
                    <a:pt x="33" y="95"/>
                    <a:pt x="33" y="95"/>
                    <a:pt x="33" y="95"/>
                  </a:cubicBezTo>
                  <a:cubicBezTo>
                    <a:pt x="33" y="95"/>
                    <a:pt x="33" y="95"/>
                    <a:pt x="33" y="95"/>
                  </a:cubicBezTo>
                  <a:cubicBezTo>
                    <a:pt x="33" y="95"/>
                    <a:pt x="33" y="95"/>
                    <a:pt x="33" y="95"/>
                  </a:cubicBezTo>
                  <a:cubicBezTo>
                    <a:pt x="33" y="95"/>
                    <a:pt x="33" y="95"/>
                    <a:pt x="33" y="95"/>
                  </a:cubicBezTo>
                  <a:cubicBezTo>
                    <a:pt x="33" y="96"/>
                    <a:pt x="33" y="96"/>
                    <a:pt x="33" y="96"/>
                  </a:cubicBezTo>
                  <a:cubicBezTo>
                    <a:pt x="33" y="96"/>
                    <a:pt x="33" y="96"/>
                    <a:pt x="33" y="96"/>
                  </a:cubicBezTo>
                  <a:cubicBezTo>
                    <a:pt x="33" y="96"/>
                    <a:pt x="33" y="96"/>
                    <a:pt x="33" y="96"/>
                  </a:cubicBezTo>
                  <a:cubicBezTo>
                    <a:pt x="33" y="96"/>
                    <a:pt x="33" y="96"/>
                    <a:pt x="33" y="96"/>
                  </a:cubicBezTo>
                  <a:cubicBezTo>
                    <a:pt x="33" y="97"/>
                    <a:pt x="33" y="97"/>
                    <a:pt x="33" y="97"/>
                  </a:cubicBezTo>
                  <a:cubicBezTo>
                    <a:pt x="33" y="97"/>
                    <a:pt x="33" y="97"/>
                    <a:pt x="33" y="97"/>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2" y="98"/>
                    <a:pt x="32" y="98"/>
                    <a:pt x="32" y="98"/>
                  </a:cubicBezTo>
                  <a:cubicBezTo>
                    <a:pt x="32" y="98"/>
                    <a:pt x="32" y="98"/>
                    <a:pt x="32" y="98"/>
                  </a:cubicBezTo>
                  <a:cubicBezTo>
                    <a:pt x="32" y="98"/>
                    <a:pt x="32" y="98"/>
                    <a:pt x="32" y="98"/>
                  </a:cubicBezTo>
                  <a:cubicBezTo>
                    <a:pt x="32" y="98"/>
                    <a:pt x="32" y="98"/>
                    <a:pt x="32" y="98"/>
                  </a:cubicBezTo>
                  <a:cubicBezTo>
                    <a:pt x="32" y="99"/>
                    <a:pt x="32" y="99"/>
                    <a:pt x="32" y="99"/>
                  </a:cubicBezTo>
                  <a:cubicBezTo>
                    <a:pt x="32" y="99"/>
                    <a:pt x="32" y="99"/>
                    <a:pt x="32"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100"/>
                    <a:pt x="33" y="100"/>
                    <a:pt x="33" y="100"/>
                  </a:cubicBezTo>
                  <a:cubicBezTo>
                    <a:pt x="33" y="100"/>
                    <a:pt x="33" y="100"/>
                    <a:pt x="33" y="100"/>
                  </a:cubicBezTo>
                  <a:cubicBezTo>
                    <a:pt x="33" y="100"/>
                    <a:pt x="33" y="100"/>
                    <a:pt x="33" y="100"/>
                  </a:cubicBezTo>
                  <a:cubicBezTo>
                    <a:pt x="33" y="100"/>
                    <a:pt x="33" y="100"/>
                    <a:pt x="33" y="100"/>
                  </a:cubicBezTo>
                  <a:cubicBezTo>
                    <a:pt x="33" y="100"/>
                    <a:pt x="33" y="100"/>
                    <a:pt x="33" y="100"/>
                  </a:cubicBezTo>
                  <a:cubicBezTo>
                    <a:pt x="33" y="101"/>
                    <a:pt x="33" y="101"/>
                    <a:pt x="33" y="101"/>
                  </a:cubicBezTo>
                  <a:cubicBezTo>
                    <a:pt x="33" y="101"/>
                    <a:pt x="33" y="101"/>
                    <a:pt x="33" y="101"/>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2" y="100"/>
                    <a:pt x="32" y="100"/>
                    <a:pt x="32" y="100"/>
                  </a:cubicBezTo>
                  <a:cubicBezTo>
                    <a:pt x="32" y="100"/>
                    <a:pt x="32" y="100"/>
                    <a:pt x="32" y="100"/>
                  </a:cubicBezTo>
                  <a:cubicBezTo>
                    <a:pt x="32" y="101"/>
                    <a:pt x="32" y="101"/>
                    <a:pt x="32" y="101"/>
                  </a:cubicBezTo>
                  <a:cubicBezTo>
                    <a:pt x="33" y="101"/>
                    <a:pt x="33" y="101"/>
                    <a:pt x="33" y="101"/>
                  </a:cubicBezTo>
                  <a:cubicBezTo>
                    <a:pt x="33" y="101"/>
                    <a:pt x="33" y="101"/>
                    <a:pt x="33" y="101"/>
                  </a:cubicBezTo>
                  <a:cubicBezTo>
                    <a:pt x="33" y="101"/>
                    <a:pt x="33" y="101"/>
                    <a:pt x="33" y="101"/>
                  </a:cubicBezTo>
                  <a:cubicBezTo>
                    <a:pt x="32" y="101"/>
                    <a:pt x="32" y="101"/>
                    <a:pt x="32" y="101"/>
                  </a:cubicBezTo>
                  <a:cubicBezTo>
                    <a:pt x="32" y="101"/>
                    <a:pt x="32" y="101"/>
                    <a:pt x="32" y="101"/>
                  </a:cubicBezTo>
                  <a:cubicBezTo>
                    <a:pt x="32" y="101"/>
                    <a:pt x="32" y="101"/>
                    <a:pt x="32" y="101"/>
                  </a:cubicBezTo>
                  <a:cubicBezTo>
                    <a:pt x="32" y="101"/>
                    <a:pt x="32" y="101"/>
                    <a:pt x="32"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1" y="102"/>
                    <a:pt x="31" y="102"/>
                    <a:pt x="31" y="102"/>
                  </a:cubicBezTo>
                  <a:cubicBezTo>
                    <a:pt x="31" y="102"/>
                    <a:pt x="31" y="102"/>
                    <a:pt x="31" y="102"/>
                  </a:cubicBezTo>
                  <a:cubicBezTo>
                    <a:pt x="31" y="103"/>
                    <a:pt x="31" y="103"/>
                    <a:pt x="31" y="103"/>
                  </a:cubicBezTo>
                  <a:cubicBezTo>
                    <a:pt x="31" y="103"/>
                    <a:pt x="31" y="103"/>
                    <a:pt x="31" y="103"/>
                  </a:cubicBezTo>
                  <a:cubicBezTo>
                    <a:pt x="30" y="103"/>
                    <a:pt x="30" y="103"/>
                    <a:pt x="30" y="103"/>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0" y="103"/>
                  </a:cubicBezTo>
                  <a:cubicBezTo>
                    <a:pt x="30" y="103"/>
                    <a:pt x="30" y="103"/>
                    <a:pt x="30" y="103"/>
                  </a:cubicBezTo>
                  <a:cubicBezTo>
                    <a:pt x="30" y="103"/>
                    <a:pt x="30" y="103"/>
                    <a:pt x="30" y="103"/>
                  </a:cubicBezTo>
                  <a:cubicBezTo>
                    <a:pt x="31" y="103"/>
                    <a:pt x="31" y="103"/>
                    <a:pt x="31" y="103"/>
                  </a:cubicBezTo>
                  <a:cubicBezTo>
                    <a:pt x="31" y="103"/>
                    <a:pt x="31" y="103"/>
                    <a:pt x="31" y="103"/>
                  </a:cubicBezTo>
                  <a:cubicBezTo>
                    <a:pt x="31" y="103"/>
                    <a:pt x="31" y="103"/>
                    <a:pt x="31" y="103"/>
                  </a:cubicBezTo>
                  <a:cubicBezTo>
                    <a:pt x="31" y="104"/>
                    <a:pt x="31" y="104"/>
                    <a:pt x="31"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29" y="104"/>
                    <a:pt x="29" y="104"/>
                    <a:pt x="29" y="104"/>
                  </a:cubicBezTo>
                  <a:cubicBezTo>
                    <a:pt x="29" y="103"/>
                    <a:pt x="29" y="103"/>
                    <a:pt x="29" y="103"/>
                  </a:cubicBezTo>
                  <a:cubicBezTo>
                    <a:pt x="29" y="103"/>
                    <a:pt x="29" y="103"/>
                    <a:pt x="29" y="103"/>
                  </a:cubicBezTo>
                  <a:cubicBezTo>
                    <a:pt x="29" y="103"/>
                    <a:pt x="29" y="103"/>
                    <a:pt x="29" y="103"/>
                  </a:cubicBezTo>
                  <a:cubicBezTo>
                    <a:pt x="29" y="103"/>
                    <a:pt x="29" y="103"/>
                    <a:pt x="29" y="103"/>
                  </a:cubicBezTo>
                  <a:cubicBezTo>
                    <a:pt x="29" y="103"/>
                    <a:pt x="29" y="103"/>
                    <a:pt x="29" y="103"/>
                  </a:cubicBezTo>
                  <a:cubicBezTo>
                    <a:pt x="29" y="104"/>
                    <a:pt x="29" y="104"/>
                    <a:pt x="29" y="104"/>
                  </a:cubicBezTo>
                  <a:cubicBezTo>
                    <a:pt x="29" y="104"/>
                    <a:pt x="29" y="104"/>
                    <a:pt x="29" y="104"/>
                  </a:cubicBezTo>
                  <a:cubicBezTo>
                    <a:pt x="28" y="104"/>
                    <a:pt x="28" y="104"/>
                    <a:pt x="28" y="104"/>
                  </a:cubicBezTo>
                  <a:cubicBezTo>
                    <a:pt x="28" y="104"/>
                    <a:pt x="28" y="104"/>
                    <a:pt x="28" y="104"/>
                  </a:cubicBezTo>
                  <a:cubicBezTo>
                    <a:pt x="28" y="104"/>
                    <a:pt x="28" y="104"/>
                    <a:pt x="28" y="104"/>
                  </a:cubicBezTo>
                  <a:cubicBezTo>
                    <a:pt x="28" y="104"/>
                    <a:pt x="28" y="104"/>
                    <a:pt x="28" y="104"/>
                  </a:cubicBezTo>
                  <a:cubicBezTo>
                    <a:pt x="28" y="104"/>
                    <a:pt x="28" y="104"/>
                    <a:pt x="28" y="104"/>
                  </a:cubicBezTo>
                  <a:cubicBezTo>
                    <a:pt x="28" y="104"/>
                    <a:pt x="28" y="104"/>
                    <a:pt x="28" y="104"/>
                  </a:cubicBezTo>
                  <a:cubicBezTo>
                    <a:pt x="29" y="104"/>
                    <a:pt x="29" y="104"/>
                    <a:pt x="29" y="104"/>
                  </a:cubicBezTo>
                  <a:cubicBezTo>
                    <a:pt x="29" y="104"/>
                    <a:pt x="29" y="104"/>
                    <a:pt x="29" y="104"/>
                  </a:cubicBezTo>
                  <a:cubicBezTo>
                    <a:pt x="29" y="105"/>
                    <a:pt x="29" y="105"/>
                    <a:pt x="29" y="105"/>
                  </a:cubicBezTo>
                  <a:cubicBezTo>
                    <a:pt x="29" y="105"/>
                    <a:pt x="29" y="105"/>
                    <a:pt x="29" y="105"/>
                  </a:cubicBezTo>
                  <a:cubicBezTo>
                    <a:pt x="29" y="105"/>
                    <a:pt x="29" y="105"/>
                    <a:pt x="29" y="105"/>
                  </a:cubicBezTo>
                  <a:cubicBezTo>
                    <a:pt x="29" y="105"/>
                    <a:pt x="29" y="105"/>
                    <a:pt x="29" y="105"/>
                  </a:cubicBezTo>
                  <a:cubicBezTo>
                    <a:pt x="29" y="105"/>
                    <a:pt x="29" y="105"/>
                    <a:pt x="29" y="105"/>
                  </a:cubicBezTo>
                  <a:cubicBezTo>
                    <a:pt x="28" y="105"/>
                    <a:pt x="28" y="105"/>
                    <a:pt x="28" y="105"/>
                  </a:cubicBezTo>
                  <a:cubicBezTo>
                    <a:pt x="28" y="105"/>
                    <a:pt x="28" y="105"/>
                    <a:pt x="28" y="105"/>
                  </a:cubicBezTo>
                  <a:cubicBezTo>
                    <a:pt x="28" y="105"/>
                    <a:pt x="28" y="105"/>
                    <a:pt x="28" y="105"/>
                  </a:cubicBezTo>
                  <a:cubicBezTo>
                    <a:pt x="28" y="105"/>
                    <a:pt x="28" y="105"/>
                    <a:pt x="28" y="105"/>
                  </a:cubicBezTo>
                  <a:cubicBezTo>
                    <a:pt x="28" y="105"/>
                    <a:pt x="28" y="105"/>
                    <a:pt x="28" y="105"/>
                  </a:cubicBezTo>
                  <a:cubicBezTo>
                    <a:pt x="28" y="105"/>
                    <a:pt x="28" y="105"/>
                    <a:pt x="28" y="105"/>
                  </a:cubicBezTo>
                  <a:cubicBezTo>
                    <a:pt x="29" y="105"/>
                    <a:pt x="29" y="105"/>
                    <a:pt x="29" y="105"/>
                  </a:cubicBezTo>
                  <a:cubicBezTo>
                    <a:pt x="29" y="106"/>
                    <a:pt x="29" y="106"/>
                    <a:pt x="29" y="106"/>
                  </a:cubicBezTo>
                  <a:cubicBezTo>
                    <a:pt x="29" y="106"/>
                    <a:pt x="29" y="106"/>
                    <a:pt x="29" y="106"/>
                  </a:cubicBezTo>
                  <a:cubicBezTo>
                    <a:pt x="29" y="106"/>
                    <a:pt x="29" y="106"/>
                    <a:pt x="29" y="106"/>
                  </a:cubicBezTo>
                  <a:cubicBezTo>
                    <a:pt x="29" y="106"/>
                    <a:pt x="29" y="106"/>
                    <a:pt x="29" y="106"/>
                  </a:cubicBezTo>
                  <a:cubicBezTo>
                    <a:pt x="29" y="107"/>
                    <a:pt x="29" y="107"/>
                    <a:pt x="29" y="107"/>
                  </a:cubicBezTo>
                  <a:cubicBezTo>
                    <a:pt x="29" y="107"/>
                    <a:pt x="29" y="107"/>
                    <a:pt x="29" y="107"/>
                  </a:cubicBezTo>
                  <a:cubicBezTo>
                    <a:pt x="29" y="107"/>
                    <a:pt x="29" y="107"/>
                    <a:pt x="29" y="107"/>
                  </a:cubicBezTo>
                  <a:cubicBezTo>
                    <a:pt x="29" y="107"/>
                    <a:pt x="29" y="107"/>
                    <a:pt x="29" y="107"/>
                  </a:cubicBezTo>
                  <a:cubicBezTo>
                    <a:pt x="28" y="107"/>
                    <a:pt x="28" y="107"/>
                    <a:pt x="28" y="107"/>
                  </a:cubicBezTo>
                  <a:cubicBezTo>
                    <a:pt x="28" y="107"/>
                    <a:pt x="28" y="107"/>
                    <a:pt x="28" y="107"/>
                  </a:cubicBezTo>
                  <a:cubicBezTo>
                    <a:pt x="28" y="107"/>
                    <a:pt x="28" y="107"/>
                    <a:pt x="28" y="107"/>
                  </a:cubicBezTo>
                  <a:cubicBezTo>
                    <a:pt x="28" y="107"/>
                    <a:pt x="28" y="107"/>
                    <a:pt x="28" y="107"/>
                  </a:cubicBezTo>
                  <a:cubicBezTo>
                    <a:pt x="27" y="107"/>
                    <a:pt x="27" y="107"/>
                    <a:pt x="27" y="107"/>
                  </a:cubicBezTo>
                  <a:cubicBezTo>
                    <a:pt x="28" y="107"/>
                    <a:pt x="28" y="107"/>
                    <a:pt x="28" y="107"/>
                  </a:cubicBezTo>
                  <a:cubicBezTo>
                    <a:pt x="28" y="107"/>
                    <a:pt x="28" y="107"/>
                    <a:pt x="28" y="107"/>
                  </a:cubicBezTo>
                  <a:cubicBezTo>
                    <a:pt x="28" y="107"/>
                    <a:pt x="28" y="107"/>
                    <a:pt x="28" y="107"/>
                  </a:cubicBezTo>
                  <a:cubicBezTo>
                    <a:pt x="28" y="107"/>
                    <a:pt x="28" y="107"/>
                    <a:pt x="28" y="107"/>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7" y="108"/>
                    <a:pt x="27" y="108"/>
                    <a:pt x="27" y="108"/>
                  </a:cubicBezTo>
                  <a:cubicBezTo>
                    <a:pt x="27" y="108"/>
                    <a:pt x="27" y="108"/>
                    <a:pt x="27" y="108"/>
                  </a:cubicBezTo>
                  <a:cubicBezTo>
                    <a:pt x="27" y="108"/>
                    <a:pt x="27" y="108"/>
                    <a:pt x="27" y="108"/>
                  </a:cubicBezTo>
                  <a:cubicBezTo>
                    <a:pt x="27" y="108"/>
                    <a:pt x="27" y="108"/>
                    <a:pt x="27" y="108"/>
                  </a:cubicBezTo>
                  <a:cubicBezTo>
                    <a:pt x="27" y="108"/>
                    <a:pt x="27" y="108"/>
                    <a:pt x="27" y="108"/>
                  </a:cubicBezTo>
                  <a:cubicBezTo>
                    <a:pt x="27" y="109"/>
                    <a:pt x="27" y="109"/>
                    <a:pt x="27" y="109"/>
                  </a:cubicBezTo>
                  <a:cubicBezTo>
                    <a:pt x="28" y="109"/>
                    <a:pt x="28" y="109"/>
                    <a:pt x="28" y="109"/>
                  </a:cubicBezTo>
                  <a:cubicBezTo>
                    <a:pt x="27" y="109"/>
                    <a:pt x="27" y="109"/>
                    <a:pt x="27" y="109"/>
                  </a:cubicBezTo>
                  <a:cubicBezTo>
                    <a:pt x="27" y="109"/>
                    <a:pt x="27" y="109"/>
                    <a:pt x="27" y="109"/>
                  </a:cubicBezTo>
                  <a:cubicBezTo>
                    <a:pt x="27" y="109"/>
                    <a:pt x="27" y="109"/>
                    <a:pt x="27" y="109"/>
                  </a:cubicBezTo>
                  <a:cubicBezTo>
                    <a:pt x="26" y="109"/>
                    <a:pt x="26" y="109"/>
                    <a:pt x="26" y="109"/>
                  </a:cubicBezTo>
                  <a:cubicBezTo>
                    <a:pt x="26" y="109"/>
                    <a:pt x="26" y="109"/>
                    <a:pt x="26" y="109"/>
                  </a:cubicBezTo>
                  <a:cubicBezTo>
                    <a:pt x="26" y="109"/>
                    <a:pt x="26" y="109"/>
                    <a:pt x="26" y="109"/>
                  </a:cubicBezTo>
                  <a:cubicBezTo>
                    <a:pt x="27" y="109"/>
                    <a:pt x="27" y="109"/>
                    <a:pt x="27" y="109"/>
                  </a:cubicBezTo>
                  <a:cubicBezTo>
                    <a:pt x="27" y="109"/>
                    <a:pt x="27" y="109"/>
                    <a:pt x="27" y="109"/>
                  </a:cubicBezTo>
                  <a:cubicBezTo>
                    <a:pt x="28" y="109"/>
                    <a:pt x="28" y="109"/>
                    <a:pt x="28" y="109"/>
                  </a:cubicBezTo>
                  <a:cubicBezTo>
                    <a:pt x="28" y="110"/>
                    <a:pt x="28" y="110"/>
                    <a:pt x="28" y="110"/>
                  </a:cubicBezTo>
                  <a:cubicBezTo>
                    <a:pt x="28" y="110"/>
                    <a:pt x="28" y="110"/>
                    <a:pt x="28" y="110"/>
                  </a:cubicBezTo>
                  <a:cubicBezTo>
                    <a:pt x="27" y="110"/>
                    <a:pt x="27" y="110"/>
                    <a:pt x="27" y="110"/>
                  </a:cubicBezTo>
                  <a:cubicBezTo>
                    <a:pt x="27" y="110"/>
                    <a:pt x="27" y="110"/>
                    <a:pt x="27" y="110"/>
                  </a:cubicBezTo>
                  <a:cubicBezTo>
                    <a:pt x="26" y="110"/>
                    <a:pt x="26" y="110"/>
                    <a:pt x="26" y="110"/>
                  </a:cubicBezTo>
                  <a:cubicBezTo>
                    <a:pt x="26" y="110"/>
                    <a:pt x="26" y="110"/>
                    <a:pt x="26" y="110"/>
                  </a:cubicBezTo>
                  <a:cubicBezTo>
                    <a:pt x="26" y="110"/>
                    <a:pt x="26" y="110"/>
                    <a:pt x="26" y="110"/>
                  </a:cubicBezTo>
                  <a:cubicBezTo>
                    <a:pt x="26" y="110"/>
                    <a:pt x="26" y="110"/>
                    <a:pt x="26" y="110"/>
                  </a:cubicBezTo>
                  <a:cubicBezTo>
                    <a:pt x="27" y="110"/>
                    <a:pt x="27" y="110"/>
                    <a:pt x="27" y="110"/>
                  </a:cubicBezTo>
                  <a:cubicBezTo>
                    <a:pt x="27" y="110"/>
                    <a:pt x="27" y="110"/>
                    <a:pt x="27" y="110"/>
                  </a:cubicBezTo>
                  <a:cubicBezTo>
                    <a:pt x="27" y="110"/>
                    <a:pt x="27" y="110"/>
                    <a:pt x="27" y="110"/>
                  </a:cubicBezTo>
                  <a:cubicBezTo>
                    <a:pt x="26" y="110"/>
                    <a:pt x="26" y="110"/>
                    <a:pt x="26" y="110"/>
                  </a:cubicBezTo>
                  <a:cubicBezTo>
                    <a:pt x="26" y="110"/>
                    <a:pt x="26" y="110"/>
                    <a:pt x="26" y="110"/>
                  </a:cubicBezTo>
                  <a:cubicBezTo>
                    <a:pt x="27" y="111"/>
                    <a:pt x="27" y="111"/>
                    <a:pt x="27" y="111"/>
                  </a:cubicBezTo>
                  <a:cubicBezTo>
                    <a:pt x="27" y="111"/>
                    <a:pt x="27" y="111"/>
                    <a:pt x="27" y="111"/>
                  </a:cubicBezTo>
                  <a:cubicBezTo>
                    <a:pt x="27" y="111"/>
                    <a:pt x="27" y="111"/>
                    <a:pt x="27" y="111"/>
                  </a:cubicBezTo>
                  <a:cubicBezTo>
                    <a:pt x="27" y="111"/>
                    <a:pt x="27" y="111"/>
                    <a:pt x="27" y="111"/>
                  </a:cubicBezTo>
                  <a:cubicBezTo>
                    <a:pt x="27" y="111"/>
                    <a:pt x="27" y="111"/>
                    <a:pt x="27" y="111"/>
                  </a:cubicBezTo>
                  <a:cubicBezTo>
                    <a:pt x="26" y="111"/>
                    <a:pt x="26" y="111"/>
                    <a:pt x="26" y="111"/>
                  </a:cubicBezTo>
                  <a:cubicBezTo>
                    <a:pt x="26" y="111"/>
                    <a:pt x="26" y="111"/>
                    <a:pt x="26" y="111"/>
                  </a:cubicBezTo>
                  <a:cubicBezTo>
                    <a:pt x="27" y="111"/>
                    <a:pt x="27" y="111"/>
                    <a:pt x="27" y="111"/>
                  </a:cubicBezTo>
                  <a:cubicBezTo>
                    <a:pt x="27" y="111"/>
                    <a:pt x="27" y="111"/>
                    <a:pt x="27" y="111"/>
                  </a:cubicBezTo>
                  <a:cubicBezTo>
                    <a:pt x="27" y="111"/>
                    <a:pt x="27" y="111"/>
                    <a:pt x="27" y="111"/>
                  </a:cubicBezTo>
                  <a:cubicBezTo>
                    <a:pt x="27" y="111"/>
                    <a:pt x="27" y="111"/>
                    <a:pt x="27" y="111"/>
                  </a:cubicBezTo>
                  <a:cubicBezTo>
                    <a:pt x="27" y="112"/>
                    <a:pt x="27" y="112"/>
                    <a:pt x="27" y="112"/>
                  </a:cubicBezTo>
                  <a:cubicBezTo>
                    <a:pt x="27" y="112"/>
                    <a:pt x="27" y="112"/>
                    <a:pt x="27" y="112"/>
                  </a:cubicBezTo>
                  <a:cubicBezTo>
                    <a:pt x="26" y="112"/>
                    <a:pt x="26" y="112"/>
                    <a:pt x="26" y="112"/>
                  </a:cubicBezTo>
                  <a:cubicBezTo>
                    <a:pt x="26" y="111"/>
                    <a:pt x="26" y="111"/>
                    <a:pt x="26" y="111"/>
                  </a:cubicBezTo>
                  <a:cubicBezTo>
                    <a:pt x="26" y="111"/>
                    <a:pt x="26" y="111"/>
                    <a:pt x="26" y="111"/>
                  </a:cubicBezTo>
                  <a:cubicBezTo>
                    <a:pt x="26" y="111"/>
                    <a:pt x="26" y="111"/>
                    <a:pt x="26" y="111"/>
                  </a:cubicBezTo>
                  <a:cubicBezTo>
                    <a:pt x="25" y="111"/>
                    <a:pt x="25" y="111"/>
                    <a:pt x="25" y="111"/>
                  </a:cubicBezTo>
                  <a:cubicBezTo>
                    <a:pt x="25" y="111"/>
                    <a:pt x="25" y="111"/>
                    <a:pt x="25" y="111"/>
                  </a:cubicBezTo>
                  <a:cubicBezTo>
                    <a:pt x="25" y="111"/>
                    <a:pt x="25" y="111"/>
                    <a:pt x="25" y="111"/>
                  </a:cubicBezTo>
                  <a:cubicBezTo>
                    <a:pt x="25" y="111"/>
                    <a:pt x="25" y="111"/>
                    <a:pt x="25" y="111"/>
                  </a:cubicBezTo>
                  <a:cubicBezTo>
                    <a:pt x="25" y="111"/>
                    <a:pt x="25" y="111"/>
                    <a:pt x="25" y="111"/>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7" y="112"/>
                    <a:pt x="27" y="112"/>
                    <a:pt x="27" y="112"/>
                  </a:cubicBezTo>
                  <a:cubicBezTo>
                    <a:pt x="27" y="113"/>
                    <a:pt x="27" y="113"/>
                    <a:pt x="27" y="113"/>
                  </a:cubicBezTo>
                  <a:cubicBezTo>
                    <a:pt x="26" y="113"/>
                    <a:pt x="26" y="113"/>
                    <a:pt x="26" y="113"/>
                  </a:cubicBezTo>
                  <a:cubicBezTo>
                    <a:pt x="26" y="113"/>
                    <a:pt x="26" y="113"/>
                    <a:pt x="26" y="113"/>
                  </a:cubicBezTo>
                  <a:cubicBezTo>
                    <a:pt x="26" y="113"/>
                    <a:pt x="26" y="113"/>
                    <a:pt x="26" y="113"/>
                  </a:cubicBezTo>
                  <a:cubicBezTo>
                    <a:pt x="26" y="113"/>
                    <a:pt x="26" y="113"/>
                    <a:pt x="26" y="113"/>
                  </a:cubicBezTo>
                  <a:close/>
                  <a:moveTo>
                    <a:pt x="26" y="113"/>
                  </a:moveTo>
                  <a:cubicBezTo>
                    <a:pt x="25" y="113"/>
                    <a:pt x="25" y="113"/>
                    <a:pt x="25" y="113"/>
                  </a:cubicBezTo>
                  <a:cubicBezTo>
                    <a:pt x="25" y="113"/>
                    <a:pt x="25" y="113"/>
                    <a:pt x="25" y="113"/>
                  </a:cubicBezTo>
                  <a:cubicBezTo>
                    <a:pt x="25" y="113"/>
                    <a:pt x="25" y="113"/>
                    <a:pt x="25" y="113"/>
                  </a:cubicBezTo>
                  <a:cubicBezTo>
                    <a:pt x="25" y="113"/>
                    <a:pt x="25" y="113"/>
                    <a:pt x="25" y="113"/>
                  </a:cubicBezTo>
                  <a:cubicBezTo>
                    <a:pt x="25" y="113"/>
                    <a:pt x="25" y="113"/>
                    <a:pt x="25" y="113"/>
                  </a:cubicBezTo>
                  <a:cubicBezTo>
                    <a:pt x="26" y="113"/>
                    <a:pt x="26" y="113"/>
                    <a:pt x="26" y="113"/>
                  </a:cubicBezTo>
                  <a:close/>
                  <a:moveTo>
                    <a:pt x="58" y="76"/>
                  </a:moveTo>
                  <a:cubicBezTo>
                    <a:pt x="58" y="77"/>
                    <a:pt x="58" y="77"/>
                    <a:pt x="58" y="77"/>
                  </a:cubicBezTo>
                  <a:cubicBezTo>
                    <a:pt x="59" y="77"/>
                    <a:pt x="59" y="77"/>
                    <a:pt x="59" y="77"/>
                  </a:cubicBezTo>
                  <a:cubicBezTo>
                    <a:pt x="60" y="76"/>
                    <a:pt x="60" y="76"/>
                    <a:pt x="60" y="76"/>
                  </a:cubicBezTo>
                  <a:cubicBezTo>
                    <a:pt x="61" y="77"/>
                    <a:pt x="61" y="77"/>
                    <a:pt x="61" y="77"/>
                  </a:cubicBezTo>
                  <a:cubicBezTo>
                    <a:pt x="61" y="76"/>
                    <a:pt x="61" y="76"/>
                    <a:pt x="61" y="76"/>
                  </a:cubicBezTo>
                  <a:cubicBezTo>
                    <a:pt x="61" y="76"/>
                    <a:pt x="61" y="76"/>
                    <a:pt x="61" y="76"/>
                  </a:cubicBezTo>
                  <a:cubicBezTo>
                    <a:pt x="62" y="76"/>
                    <a:pt x="62" y="76"/>
                    <a:pt x="62" y="76"/>
                  </a:cubicBezTo>
                  <a:cubicBezTo>
                    <a:pt x="62" y="76"/>
                    <a:pt x="62" y="76"/>
                    <a:pt x="62" y="76"/>
                  </a:cubicBezTo>
                  <a:cubicBezTo>
                    <a:pt x="63" y="76"/>
                    <a:pt x="63" y="76"/>
                    <a:pt x="63" y="76"/>
                  </a:cubicBezTo>
                  <a:cubicBezTo>
                    <a:pt x="63" y="76"/>
                    <a:pt x="63" y="76"/>
                    <a:pt x="63" y="76"/>
                  </a:cubicBezTo>
                  <a:cubicBezTo>
                    <a:pt x="63" y="75"/>
                    <a:pt x="63" y="75"/>
                    <a:pt x="63" y="75"/>
                  </a:cubicBezTo>
                  <a:cubicBezTo>
                    <a:pt x="63" y="75"/>
                    <a:pt x="63" y="75"/>
                    <a:pt x="63" y="75"/>
                  </a:cubicBezTo>
                  <a:cubicBezTo>
                    <a:pt x="63" y="74"/>
                    <a:pt x="63" y="74"/>
                    <a:pt x="63" y="74"/>
                  </a:cubicBezTo>
                  <a:cubicBezTo>
                    <a:pt x="62" y="74"/>
                    <a:pt x="62" y="74"/>
                    <a:pt x="62" y="74"/>
                  </a:cubicBezTo>
                  <a:cubicBezTo>
                    <a:pt x="61" y="75"/>
                    <a:pt x="61" y="75"/>
                    <a:pt x="61" y="75"/>
                  </a:cubicBezTo>
                  <a:cubicBezTo>
                    <a:pt x="60" y="75"/>
                    <a:pt x="60" y="75"/>
                    <a:pt x="60" y="75"/>
                  </a:cubicBezTo>
                  <a:cubicBezTo>
                    <a:pt x="60" y="75"/>
                    <a:pt x="60" y="75"/>
                    <a:pt x="60" y="75"/>
                  </a:cubicBezTo>
                  <a:cubicBezTo>
                    <a:pt x="59" y="75"/>
                    <a:pt x="59" y="75"/>
                    <a:pt x="59" y="75"/>
                  </a:cubicBezTo>
                  <a:cubicBezTo>
                    <a:pt x="59" y="76"/>
                    <a:pt x="59" y="76"/>
                    <a:pt x="59" y="76"/>
                  </a:cubicBezTo>
                  <a:cubicBezTo>
                    <a:pt x="59" y="76"/>
                    <a:pt x="59" y="76"/>
                    <a:pt x="59" y="76"/>
                  </a:cubicBezTo>
                  <a:cubicBezTo>
                    <a:pt x="58" y="76"/>
                    <a:pt x="58" y="76"/>
                    <a:pt x="58" y="76"/>
                  </a:cubicBezTo>
                  <a:cubicBezTo>
                    <a:pt x="58" y="76"/>
                    <a:pt x="58" y="76"/>
                    <a:pt x="58" y="76"/>
                  </a:cubicBezTo>
                  <a:close/>
                  <a:moveTo>
                    <a:pt x="27" y="110"/>
                  </a:moveTo>
                  <a:cubicBezTo>
                    <a:pt x="27" y="110"/>
                    <a:pt x="27" y="110"/>
                    <a:pt x="27" y="110"/>
                  </a:cubicBezTo>
                  <a:cubicBezTo>
                    <a:pt x="28" y="110"/>
                    <a:pt x="28" y="110"/>
                    <a:pt x="28" y="110"/>
                  </a:cubicBezTo>
                  <a:cubicBezTo>
                    <a:pt x="27" y="110"/>
                    <a:pt x="27" y="110"/>
                    <a:pt x="27" y="110"/>
                  </a:cubicBezTo>
                  <a:cubicBezTo>
                    <a:pt x="27" y="110"/>
                    <a:pt x="27" y="110"/>
                    <a:pt x="27" y="110"/>
                  </a:cubicBezTo>
                  <a:cubicBezTo>
                    <a:pt x="27" y="110"/>
                    <a:pt x="27" y="110"/>
                    <a:pt x="27" y="110"/>
                  </a:cubicBezTo>
                  <a:close/>
                  <a:moveTo>
                    <a:pt x="29" y="106"/>
                  </a:moveTo>
                  <a:cubicBezTo>
                    <a:pt x="29" y="106"/>
                    <a:pt x="29" y="106"/>
                    <a:pt x="29" y="106"/>
                  </a:cubicBezTo>
                  <a:cubicBezTo>
                    <a:pt x="29" y="106"/>
                    <a:pt x="29" y="106"/>
                    <a:pt x="29" y="106"/>
                  </a:cubicBezTo>
                  <a:cubicBezTo>
                    <a:pt x="29" y="106"/>
                    <a:pt x="29" y="106"/>
                    <a:pt x="29" y="106"/>
                  </a:cubicBezTo>
                  <a:close/>
                  <a:moveTo>
                    <a:pt x="29" y="106"/>
                  </a:moveTo>
                  <a:cubicBezTo>
                    <a:pt x="29" y="106"/>
                    <a:pt x="29" y="106"/>
                    <a:pt x="29" y="106"/>
                  </a:cubicBezTo>
                  <a:cubicBezTo>
                    <a:pt x="29" y="106"/>
                    <a:pt x="29" y="106"/>
                    <a:pt x="29" y="106"/>
                  </a:cubicBezTo>
                  <a:cubicBezTo>
                    <a:pt x="29" y="105"/>
                    <a:pt x="29" y="105"/>
                    <a:pt x="29" y="105"/>
                  </a:cubicBezTo>
                  <a:cubicBezTo>
                    <a:pt x="29" y="106"/>
                    <a:pt x="29" y="106"/>
                    <a:pt x="29" y="106"/>
                  </a:cubicBezTo>
                  <a:close/>
                  <a:moveTo>
                    <a:pt x="30" y="105"/>
                  </a:moveTo>
                  <a:cubicBezTo>
                    <a:pt x="30" y="105"/>
                    <a:pt x="30" y="105"/>
                    <a:pt x="30" y="105"/>
                  </a:cubicBezTo>
                  <a:cubicBezTo>
                    <a:pt x="30" y="105"/>
                    <a:pt x="30" y="105"/>
                    <a:pt x="30" y="105"/>
                  </a:cubicBezTo>
                  <a:cubicBezTo>
                    <a:pt x="30" y="105"/>
                    <a:pt x="30" y="105"/>
                    <a:pt x="30" y="105"/>
                  </a:cubicBezTo>
                  <a:cubicBezTo>
                    <a:pt x="30" y="105"/>
                    <a:pt x="30" y="105"/>
                    <a:pt x="30" y="105"/>
                  </a:cubicBezTo>
                  <a:cubicBezTo>
                    <a:pt x="30" y="105"/>
                    <a:pt x="30" y="105"/>
                    <a:pt x="30" y="105"/>
                  </a:cubicBezTo>
                  <a:close/>
                  <a:moveTo>
                    <a:pt x="29" y="104"/>
                  </a:moveTo>
                  <a:cubicBezTo>
                    <a:pt x="29" y="104"/>
                    <a:pt x="29" y="104"/>
                    <a:pt x="29"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29" y="104"/>
                    <a:pt x="29" y="104"/>
                    <a:pt x="29" y="104"/>
                  </a:cubicBezTo>
                  <a:cubicBezTo>
                    <a:pt x="29" y="104"/>
                    <a:pt x="29" y="104"/>
                    <a:pt x="29" y="104"/>
                  </a:cubicBezTo>
                  <a:close/>
                  <a:moveTo>
                    <a:pt x="31" y="104"/>
                  </a:moveTo>
                  <a:cubicBezTo>
                    <a:pt x="31" y="104"/>
                    <a:pt x="31" y="104"/>
                    <a:pt x="31" y="104"/>
                  </a:cubicBezTo>
                  <a:cubicBezTo>
                    <a:pt x="31" y="103"/>
                    <a:pt x="31" y="103"/>
                    <a:pt x="31" y="103"/>
                  </a:cubicBezTo>
                  <a:cubicBezTo>
                    <a:pt x="31" y="103"/>
                    <a:pt x="31" y="103"/>
                    <a:pt x="31" y="103"/>
                  </a:cubicBezTo>
                  <a:cubicBezTo>
                    <a:pt x="31" y="104"/>
                    <a:pt x="31" y="104"/>
                    <a:pt x="31" y="104"/>
                  </a:cubicBezTo>
                  <a:close/>
                  <a:moveTo>
                    <a:pt x="31" y="101"/>
                  </a:moveTo>
                  <a:cubicBezTo>
                    <a:pt x="31" y="101"/>
                    <a:pt x="31" y="101"/>
                    <a:pt x="31" y="101"/>
                  </a:cubicBezTo>
                  <a:cubicBezTo>
                    <a:pt x="31" y="102"/>
                    <a:pt x="31" y="102"/>
                    <a:pt x="31" y="102"/>
                  </a:cubicBezTo>
                  <a:cubicBezTo>
                    <a:pt x="32" y="102"/>
                    <a:pt x="32" y="102"/>
                    <a:pt x="32" y="102"/>
                  </a:cubicBezTo>
                  <a:cubicBezTo>
                    <a:pt x="32" y="102"/>
                    <a:pt x="32" y="102"/>
                    <a:pt x="32" y="102"/>
                  </a:cubicBezTo>
                  <a:cubicBezTo>
                    <a:pt x="32" y="102"/>
                    <a:pt x="32" y="102"/>
                    <a:pt x="32" y="102"/>
                  </a:cubicBezTo>
                  <a:cubicBezTo>
                    <a:pt x="32" y="102"/>
                    <a:pt x="32" y="102"/>
                    <a:pt x="32" y="102"/>
                  </a:cubicBezTo>
                  <a:cubicBezTo>
                    <a:pt x="31" y="101"/>
                    <a:pt x="31" y="101"/>
                    <a:pt x="31" y="101"/>
                  </a:cubicBezTo>
                  <a:cubicBezTo>
                    <a:pt x="31" y="101"/>
                    <a:pt x="31" y="101"/>
                    <a:pt x="31" y="101"/>
                  </a:cubicBezTo>
                  <a:cubicBezTo>
                    <a:pt x="31" y="101"/>
                    <a:pt x="31" y="101"/>
                    <a:pt x="31" y="101"/>
                  </a:cubicBezTo>
                  <a:close/>
                  <a:moveTo>
                    <a:pt x="33" y="96"/>
                  </a:moveTo>
                  <a:cubicBezTo>
                    <a:pt x="34" y="97"/>
                    <a:pt x="34" y="97"/>
                    <a:pt x="34" y="97"/>
                  </a:cubicBezTo>
                  <a:cubicBezTo>
                    <a:pt x="34" y="97"/>
                    <a:pt x="34" y="97"/>
                    <a:pt x="34" y="97"/>
                  </a:cubicBezTo>
                  <a:cubicBezTo>
                    <a:pt x="34" y="97"/>
                    <a:pt x="34" y="97"/>
                    <a:pt x="34" y="97"/>
                  </a:cubicBezTo>
                  <a:cubicBezTo>
                    <a:pt x="34" y="98"/>
                    <a:pt x="34" y="98"/>
                    <a:pt x="34" y="98"/>
                  </a:cubicBezTo>
                  <a:cubicBezTo>
                    <a:pt x="34" y="98"/>
                    <a:pt x="34" y="98"/>
                    <a:pt x="34" y="98"/>
                  </a:cubicBezTo>
                  <a:cubicBezTo>
                    <a:pt x="34" y="97"/>
                    <a:pt x="34" y="97"/>
                    <a:pt x="34" y="97"/>
                  </a:cubicBezTo>
                  <a:cubicBezTo>
                    <a:pt x="34" y="97"/>
                    <a:pt x="34" y="97"/>
                    <a:pt x="34" y="97"/>
                  </a:cubicBezTo>
                  <a:cubicBezTo>
                    <a:pt x="34" y="97"/>
                    <a:pt x="34" y="97"/>
                    <a:pt x="34" y="97"/>
                  </a:cubicBezTo>
                  <a:cubicBezTo>
                    <a:pt x="34" y="96"/>
                    <a:pt x="34" y="96"/>
                    <a:pt x="34" y="96"/>
                  </a:cubicBezTo>
                  <a:cubicBezTo>
                    <a:pt x="34" y="96"/>
                    <a:pt x="34" y="96"/>
                    <a:pt x="34" y="96"/>
                  </a:cubicBezTo>
                  <a:cubicBezTo>
                    <a:pt x="33" y="96"/>
                    <a:pt x="33" y="96"/>
                    <a:pt x="33" y="96"/>
                  </a:cubicBezTo>
                  <a:close/>
                  <a:moveTo>
                    <a:pt x="35" y="95"/>
                  </a:moveTo>
                  <a:cubicBezTo>
                    <a:pt x="35" y="95"/>
                    <a:pt x="35" y="95"/>
                    <a:pt x="35" y="95"/>
                  </a:cubicBezTo>
                  <a:cubicBezTo>
                    <a:pt x="36" y="95"/>
                    <a:pt x="36" y="95"/>
                    <a:pt x="36" y="95"/>
                  </a:cubicBezTo>
                  <a:cubicBezTo>
                    <a:pt x="36" y="95"/>
                    <a:pt x="36" y="95"/>
                    <a:pt x="36" y="95"/>
                  </a:cubicBezTo>
                  <a:cubicBezTo>
                    <a:pt x="36" y="95"/>
                    <a:pt x="36" y="95"/>
                    <a:pt x="36" y="95"/>
                  </a:cubicBezTo>
                  <a:cubicBezTo>
                    <a:pt x="35" y="95"/>
                    <a:pt x="35" y="95"/>
                    <a:pt x="35" y="95"/>
                  </a:cubicBezTo>
                  <a:close/>
                  <a:moveTo>
                    <a:pt x="36" y="95"/>
                  </a:moveTo>
                  <a:cubicBezTo>
                    <a:pt x="36" y="95"/>
                    <a:pt x="36" y="95"/>
                    <a:pt x="36" y="95"/>
                  </a:cubicBezTo>
                  <a:cubicBezTo>
                    <a:pt x="36" y="95"/>
                    <a:pt x="36" y="95"/>
                    <a:pt x="36" y="95"/>
                  </a:cubicBezTo>
                  <a:cubicBezTo>
                    <a:pt x="36" y="94"/>
                    <a:pt x="36" y="94"/>
                    <a:pt x="36" y="94"/>
                  </a:cubicBezTo>
                  <a:cubicBezTo>
                    <a:pt x="36" y="95"/>
                    <a:pt x="36" y="95"/>
                    <a:pt x="36" y="95"/>
                  </a:cubicBezTo>
                  <a:close/>
                  <a:moveTo>
                    <a:pt x="39" y="94"/>
                  </a:moveTo>
                  <a:cubicBezTo>
                    <a:pt x="40" y="94"/>
                    <a:pt x="40" y="94"/>
                    <a:pt x="40" y="94"/>
                  </a:cubicBezTo>
                  <a:cubicBezTo>
                    <a:pt x="40" y="94"/>
                    <a:pt x="40" y="94"/>
                    <a:pt x="40" y="94"/>
                  </a:cubicBezTo>
                  <a:cubicBezTo>
                    <a:pt x="40" y="94"/>
                    <a:pt x="40" y="94"/>
                    <a:pt x="40" y="94"/>
                  </a:cubicBezTo>
                  <a:cubicBezTo>
                    <a:pt x="40" y="93"/>
                    <a:pt x="40" y="93"/>
                    <a:pt x="40" y="93"/>
                  </a:cubicBezTo>
                  <a:cubicBezTo>
                    <a:pt x="40" y="93"/>
                    <a:pt x="40" y="93"/>
                    <a:pt x="40" y="93"/>
                  </a:cubicBezTo>
                  <a:cubicBezTo>
                    <a:pt x="39" y="93"/>
                    <a:pt x="39" y="93"/>
                    <a:pt x="39" y="93"/>
                  </a:cubicBezTo>
                  <a:cubicBezTo>
                    <a:pt x="39" y="93"/>
                    <a:pt x="39" y="93"/>
                    <a:pt x="39" y="93"/>
                  </a:cubicBezTo>
                  <a:cubicBezTo>
                    <a:pt x="39" y="93"/>
                    <a:pt x="39" y="93"/>
                    <a:pt x="39" y="93"/>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lose/>
                  <a:moveTo>
                    <a:pt x="41" y="94"/>
                  </a:moveTo>
                  <a:cubicBezTo>
                    <a:pt x="41" y="94"/>
                    <a:pt x="41" y="94"/>
                    <a:pt x="41" y="94"/>
                  </a:cubicBezTo>
                  <a:cubicBezTo>
                    <a:pt x="41" y="94"/>
                    <a:pt x="41" y="94"/>
                    <a:pt x="41" y="94"/>
                  </a:cubicBezTo>
                  <a:cubicBezTo>
                    <a:pt x="40" y="94"/>
                    <a:pt x="40" y="94"/>
                    <a:pt x="40" y="94"/>
                  </a:cubicBezTo>
                  <a:cubicBezTo>
                    <a:pt x="40" y="94"/>
                    <a:pt x="40" y="94"/>
                    <a:pt x="40" y="94"/>
                  </a:cubicBezTo>
                  <a:cubicBezTo>
                    <a:pt x="41" y="94"/>
                    <a:pt x="41" y="94"/>
                    <a:pt x="41" y="94"/>
                  </a:cubicBezTo>
                  <a:cubicBezTo>
                    <a:pt x="41" y="94"/>
                    <a:pt x="41" y="94"/>
                    <a:pt x="41" y="94"/>
                  </a:cubicBezTo>
                  <a:close/>
                  <a:moveTo>
                    <a:pt x="65" y="80"/>
                  </a:moveTo>
                  <a:cubicBezTo>
                    <a:pt x="66" y="80"/>
                    <a:pt x="66" y="80"/>
                    <a:pt x="66" y="80"/>
                  </a:cubicBezTo>
                  <a:cubicBezTo>
                    <a:pt x="66" y="80"/>
                    <a:pt x="66" y="80"/>
                    <a:pt x="66" y="80"/>
                  </a:cubicBezTo>
                  <a:cubicBezTo>
                    <a:pt x="66" y="80"/>
                    <a:pt x="66" y="80"/>
                    <a:pt x="66" y="80"/>
                  </a:cubicBezTo>
                  <a:cubicBezTo>
                    <a:pt x="65" y="80"/>
                    <a:pt x="65" y="80"/>
                    <a:pt x="65" y="80"/>
                  </a:cubicBezTo>
                  <a:cubicBezTo>
                    <a:pt x="65" y="80"/>
                    <a:pt x="65" y="80"/>
                    <a:pt x="65" y="80"/>
                  </a:cubicBezTo>
                  <a:close/>
                  <a:moveTo>
                    <a:pt x="61" y="77"/>
                  </a:moveTo>
                  <a:cubicBezTo>
                    <a:pt x="61" y="77"/>
                    <a:pt x="61" y="77"/>
                    <a:pt x="61" y="77"/>
                  </a:cubicBezTo>
                  <a:cubicBezTo>
                    <a:pt x="61" y="77"/>
                    <a:pt x="61" y="77"/>
                    <a:pt x="61" y="77"/>
                  </a:cubicBezTo>
                  <a:cubicBezTo>
                    <a:pt x="61" y="77"/>
                    <a:pt x="61" y="77"/>
                    <a:pt x="61" y="77"/>
                  </a:cubicBezTo>
                  <a:cubicBezTo>
                    <a:pt x="61" y="76"/>
                    <a:pt x="61" y="76"/>
                    <a:pt x="61" y="76"/>
                  </a:cubicBezTo>
                  <a:cubicBezTo>
                    <a:pt x="61" y="76"/>
                    <a:pt x="61" y="77"/>
                    <a:pt x="61" y="77"/>
                  </a:cubicBezTo>
                  <a:close/>
                  <a:moveTo>
                    <a:pt x="59" y="75"/>
                  </a:moveTo>
                  <a:cubicBezTo>
                    <a:pt x="59" y="75"/>
                    <a:pt x="59" y="75"/>
                    <a:pt x="59" y="75"/>
                  </a:cubicBezTo>
                  <a:cubicBezTo>
                    <a:pt x="60" y="75"/>
                    <a:pt x="60" y="75"/>
                    <a:pt x="60" y="75"/>
                  </a:cubicBezTo>
                  <a:cubicBezTo>
                    <a:pt x="60" y="75"/>
                    <a:pt x="60" y="75"/>
                    <a:pt x="60" y="75"/>
                  </a:cubicBezTo>
                  <a:cubicBezTo>
                    <a:pt x="59" y="75"/>
                    <a:pt x="59" y="75"/>
                    <a:pt x="59" y="75"/>
                  </a:cubicBezTo>
                  <a:cubicBezTo>
                    <a:pt x="59" y="75"/>
                    <a:pt x="59" y="75"/>
                    <a:pt x="59" y="75"/>
                  </a:cubicBezTo>
                  <a:close/>
                  <a:moveTo>
                    <a:pt x="63" y="74"/>
                  </a:moveTo>
                  <a:cubicBezTo>
                    <a:pt x="63" y="74"/>
                    <a:pt x="63" y="74"/>
                    <a:pt x="63" y="74"/>
                  </a:cubicBezTo>
                  <a:cubicBezTo>
                    <a:pt x="63" y="74"/>
                    <a:pt x="63" y="74"/>
                    <a:pt x="63" y="74"/>
                  </a:cubicBezTo>
                  <a:cubicBezTo>
                    <a:pt x="63" y="74"/>
                    <a:pt x="63" y="74"/>
                    <a:pt x="63" y="74"/>
                  </a:cubicBezTo>
                  <a:cubicBezTo>
                    <a:pt x="63" y="74"/>
                    <a:pt x="63" y="74"/>
                    <a:pt x="63" y="74"/>
                  </a:cubicBezTo>
                  <a:cubicBezTo>
                    <a:pt x="63" y="74"/>
                    <a:pt x="63" y="74"/>
                    <a:pt x="63" y="74"/>
                  </a:cubicBezTo>
                  <a:cubicBezTo>
                    <a:pt x="63" y="74"/>
                    <a:pt x="63" y="74"/>
                    <a:pt x="63" y="74"/>
                  </a:cubicBezTo>
                  <a:close/>
                  <a:moveTo>
                    <a:pt x="65" y="66"/>
                  </a:moveTo>
                  <a:cubicBezTo>
                    <a:pt x="65" y="66"/>
                    <a:pt x="65" y="66"/>
                    <a:pt x="65" y="66"/>
                  </a:cubicBezTo>
                  <a:cubicBezTo>
                    <a:pt x="66" y="66"/>
                    <a:pt x="66" y="66"/>
                    <a:pt x="66" y="66"/>
                  </a:cubicBezTo>
                  <a:cubicBezTo>
                    <a:pt x="66" y="67"/>
                    <a:pt x="66" y="67"/>
                    <a:pt x="66" y="67"/>
                  </a:cubicBezTo>
                  <a:cubicBezTo>
                    <a:pt x="66" y="67"/>
                    <a:pt x="66" y="67"/>
                    <a:pt x="66" y="67"/>
                  </a:cubicBezTo>
                  <a:cubicBezTo>
                    <a:pt x="66" y="68"/>
                    <a:pt x="66" y="68"/>
                    <a:pt x="66" y="68"/>
                  </a:cubicBezTo>
                  <a:cubicBezTo>
                    <a:pt x="67" y="68"/>
                    <a:pt x="67" y="68"/>
                    <a:pt x="67" y="68"/>
                  </a:cubicBezTo>
                  <a:cubicBezTo>
                    <a:pt x="67" y="68"/>
                    <a:pt x="67" y="68"/>
                    <a:pt x="67" y="68"/>
                  </a:cubicBezTo>
                  <a:cubicBezTo>
                    <a:pt x="67" y="69"/>
                    <a:pt x="67" y="69"/>
                    <a:pt x="67" y="69"/>
                  </a:cubicBezTo>
                  <a:cubicBezTo>
                    <a:pt x="68" y="69"/>
                    <a:pt x="68" y="69"/>
                    <a:pt x="68" y="69"/>
                  </a:cubicBezTo>
                  <a:cubicBezTo>
                    <a:pt x="68" y="69"/>
                    <a:pt x="68" y="69"/>
                    <a:pt x="68" y="69"/>
                  </a:cubicBezTo>
                  <a:cubicBezTo>
                    <a:pt x="68" y="69"/>
                    <a:pt x="68" y="69"/>
                    <a:pt x="68" y="69"/>
                  </a:cubicBezTo>
                  <a:cubicBezTo>
                    <a:pt x="68" y="69"/>
                    <a:pt x="68" y="69"/>
                    <a:pt x="68" y="69"/>
                  </a:cubicBezTo>
                  <a:cubicBezTo>
                    <a:pt x="69" y="69"/>
                    <a:pt x="69" y="69"/>
                    <a:pt x="69" y="69"/>
                  </a:cubicBezTo>
                  <a:cubicBezTo>
                    <a:pt x="69" y="69"/>
                    <a:pt x="69" y="69"/>
                    <a:pt x="69" y="69"/>
                  </a:cubicBezTo>
                  <a:cubicBezTo>
                    <a:pt x="69" y="69"/>
                    <a:pt x="69" y="69"/>
                    <a:pt x="69" y="69"/>
                  </a:cubicBezTo>
                  <a:cubicBezTo>
                    <a:pt x="68" y="68"/>
                    <a:pt x="68" y="68"/>
                    <a:pt x="68" y="68"/>
                  </a:cubicBezTo>
                  <a:cubicBezTo>
                    <a:pt x="68" y="68"/>
                    <a:pt x="68" y="68"/>
                    <a:pt x="68" y="68"/>
                  </a:cubicBezTo>
                  <a:cubicBezTo>
                    <a:pt x="68" y="68"/>
                    <a:pt x="68" y="68"/>
                    <a:pt x="68" y="68"/>
                  </a:cubicBezTo>
                  <a:cubicBezTo>
                    <a:pt x="68" y="68"/>
                    <a:pt x="68" y="68"/>
                    <a:pt x="68" y="68"/>
                  </a:cubicBezTo>
                  <a:cubicBezTo>
                    <a:pt x="68" y="68"/>
                    <a:pt x="68" y="68"/>
                    <a:pt x="68" y="68"/>
                  </a:cubicBezTo>
                  <a:cubicBezTo>
                    <a:pt x="68" y="67"/>
                    <a:pt x="68" y="67"/>
                    <a:pt x="68" y="67"/>
                  </a:cubicBezTo>
                  <a:cubicBezTo>
                    <a:pt x="68" y="68"/>
                    <a:pt x="68" y="68"/>
                    <a:pt x="68" y="68"/>
                  </a:cubicBezTo>
                  <a:cubicBezTo>
                    <a:pt x="68" y="68"/>
                    <a:pt x="68" y="68"/>
                    <a:pt x="68" y="68"/>
                  </a:cubicBezTo>
                  <a:cubicBezTo>
                    <a:pt x="69" y="68"/>
                    <a:pt x="69" y="68"/>
                    <a:pt x="69" y="68"/>
                  </a:cubicBezTo>
                  <a:cubicBezTo>
                    <a:pt x="69" y="68"/>
                    <a:pt x="69" y="68"/>
                    <a:pt x="69" y="68"/>
                  </a:cubicBezTo>
                  <a:cubicBezTo>
                    <a:pt x="69" y="68"/>
                    <a:pt x="69" y="68"/>
                    <a:pt x="69" y="68"/>
                  </a:cubicBezTo>
                  <a:cubicBezTo>
                    <a:pt x="69" y="67"/>
                    <a:pt x="69" y="67"/>
                    <a:pt x="69" y="67"/>
                  </a:cubicBezTo>
                  <a:cubicBezTo>
                    <a:pt x="68" y="67"/>
                    <a:pt x="68" y="67"/>
                    <a:pt x="68" y="67"/>
                  </a:cubicBezTo>
                  <a:cubicBezTo>
                    <a:pt x="68" y="66"/>
                    <a:pt x="68" y="66"/>
                    <a:pt x="68" y="66"/>
                  </a:cubicBezTo>
                  <a:cubicBezTo>
                    <a:pt x="67" y="66"/>
                    <a:pt x="67" y="66"/>
                    <a:pt x="67" y="66"/>
                  </a:cubicBezTo>
                  <a:cubicBezTo>
                    <a:pt x="67" y="66"/>
                    <a:pt x="67" y="66"/>
                    <a:pt x="67" y="66"/>
                  </a:cubicBezTo>
                  <a:cubicBezTo>
                    <a:pt x="67" y="66"/>
                    <a:pt x="67" y="66"/>
                    <a:pt x="67" y="66"/>
                  </a:cubicBezTo>
                  <a:cubicBezTo>
                    <a:pt x="66" y="66"/>
                    <a:pt x="66" y="66"/>
                    <a:pt x="66" y="66"/>
                  </a:cubicBezTo>
                  <a:cubicBezTo>
                    <a:pt x="66" y="66"/>
                    <a:pt x="66" y="66"/>
                    <a:pt x="66" y="66"/>
                  </a:cubicBezTo>
                  <a:cubicBezTo>
                    <a:pt x="66" y="66"/>
                    <a:pt x="66" y="66"/>
                    <a:pt x="66" y="66"/>
                  </a:cubicBezTo>
                  <a:cubicBezTo>
                    <a:pt x="65" y="66"/>
                    <a:pt x="65" y="66"/>
                    <a:pt x="65" y="66"/>
                  </a:cubicBezTo>
                  <a:close/>
                  <a:moveTo>
                    <a:pt x="64" y="66"/>
                  </a:moveTo>
                  <a:cubicBezTo>
                    <a:pt x="65" y="66"/>
                    <a:pt x="65" y="66"/>
                    <a:pt x="65" y="66"/>
                  </a:cubicBezTo>
                  <a:cubicBezTo>
                    <a:pt x="65" y="66"/>
                    <a:pt x="65" y="66"/>
                    <a:pt x="65" y="66"/>
                  </a:cubicBezTo>
                  <a:cubicBezTo>
                    <a:pt x="65" y="66"/>
                    <a:pt x="65" y="66"/>
                    <a:pt x="65" y="66"/>
                  </a:cubicBezTo>
                  <a:cubicBezTo>
                    <a:pt x="64" y="66"/>
                    <a:pt x="64" y="66"/>
                    <a:pt x="64" y="66"/>
                  </a:cubicBezTo>
                  <a:cubicBezTo>
                    <a:pt x="64" y="66"/>
                    <a:pt x="64" y="66"/>
                    <a:pt x="64" y="66"/>
                  </a:cubicBezTo>
                  <a:cubicBezTo>
                    <a:pt x="64" y="66"/>
                    <a:pt x="64" y="66"/>
                    <a:pt x="64" y="66"/>
                  </a:cubicBezTo>
                  <a:close/>
                  <a:moveTo>
                    <a:pt x="65" y="65"/>
                  </a:moveTo>
                  <a:cubicBezTo>
                    <a:pt x="66" y="66"/>
                    <a:pt x="66" y="66"/>
                    <a:pt x="66" y="66"/>
                  </a:cubicBezTo>
                  <a:cubicBezTo>
                    <a:pt x="66" y="66"/>
                    <a:pt x="66" y="66"/>
                    <a:pt x="66" y="66"/>
                  </a:cubicBezTo>
                  <a:cubicBezTo>
                    <a:pt x="67" y="66"/>
                    <a:pt x="67" y="66"/>
                    <a:pt x="67" y="66"/>
                  </a:cubicBezTo>
                  <a:cubicBezTo>
                    <a:pt x="67" y="66"/>
                    <a:pt x="67" y="66"/>
                    <a:pt x="67" y="66"/>
                  </a:cubicBezTo>
                  <a:cubicBezTo>
                    <a:pt x="68" y="66"/>
                    <a:pt x="68" y="66"/>
                    <a:pt x="68" y="66"/>
                  </a:cubicBezTo>
                  <a:cubicBezTo>
                    <a:pt x="68" y="66"/>
                    <a:pt x="68" y="66"/>
                    <a:pt x="68" y="66"/>
                  </a:cubicBezTo>
                  <a:cubicBezTo>
                    <a:pt x="68" y="66"/>
                    <a:pt x="68" y="66"/>
                    <a:pt x="68" y="66"/>
                  </a:cubicBezTo>
                  <a:cubicBezTo>
                    <a:pt x="68" y="67"/>
                    <a:pt x="68" y="67"/>
                    <a:pt x="68" y="67"/>
                  </a:cubicBezTo>
                  <a:cubicBezTo>
                    <a:pt x="68" y="67"/>
                    <a:pt x="68" y="67"/>
                    <a:pt x="68" y="67"/>
                  </a:cubicBezTo>
                  <a:cubicBezTo>
                    <a:pt x="69" y="67"/>
                    <a:pt x="69" y="67"/>
                    <a:pt x="69" y="67"/>
                  </a:cubicBezTo>
                  <a:cubicBezTo>
                    <a:pt x="69" y="67"/>
                    <a:pt x="69" y="67"/>
                    <a:pt x="69" y="67"/>
                  </a:cubicBezTo>
                  <a:cubicBezTo>
                    <a:pt x="69" y="67"/>
                    <a:pt x="69" y="67"/>
                    <a:pt x="69" y="67"/>
                  </a:cubicBezTo>
                  <a:cubicBezTo>
                    <a:pt x="69" y="66"/>
                    <a:pt x="69" y="66"/>
                    <a:pt x="69" y="66"/>
                  </a:cubicBezTo>
                  <a:cubicBezTo>
                    <a:pt x="69" y="66"/>
                    <a:pt x="69" y="66"/>
                    <a:pt x="69" y="66"/>
                  </a:cubicBezTo>
                  <a:cubicBezTo>
                    <a:pt x="69" y="66"/>
                    <a:pt x="69" y="66"/>
                    <a:pt x="69" y="66"/>
                  </a:cubicBezTo>
                  <a:cubicBezTo>
                    <a:pt x="70" y="66"/>
                    <a:pt x="70" y="66"/>
                    <a:pt x="70" y="66"/>
                  </a:cubicBezTo>
                  <a:cubicBezTo>
                    <a:pt x="69" y="66"/>
                    <a:pt x="69" y="66"/>
                    <a:pt x="69" y="66"/>
                  </a:cubicBezTo>
                  <a:cubicBezTo>
                    <a:pt x="69" y="65"/>
                    <a:pt x="69" y="65"/>
                    <a:pt x="69" y="65"/>
                  </a:cubicBezTo>
                  <a:cubicBezTo>
                    <a:pt x="68" y="65"/>
                    <a:pt x="68" y="65"/>
                    <a:pt x="68" y="65"/>
                  </a:cubicBezTo>
                  <a:cubicBezTo>
                    <a:pt x="68" y="65"/>
                    <a:pt x="68" y="65"/>
                    <a:pt x="68" y="65"/>
                  </a:cubicBezTo>
                  <a:cubicBezTo>
                    <a:pt x="67" y="65"/>
                    <a:pt x="67" y="65"/>
                    <a:pt x="67" y="65"/>
                  </a:cubicBezTo>
                  <a:cubicBezTo>
                    <a:pt x="67" y="65"/>
                    <a:pt x="67" y="65"/>
                    <a:pt x="67" y="65"/>
                  </a:cubicBezTo>
                  <a:cubicBezTo>
                    <a:pt x="66" y="65"/>
                    <a:pt x="66" y="65"/>
                    <a:pt x="66" y="65"/>
                  </a:cubicBezTo>
                  <a:cubicBezTo>
                    <a:pt x="66" y="65"/>
                    <a:pt x="66" y="65"/>
                    <a:pt x="66" y="65"/>
                  </a:cubicBezTo>
                  <a:cubicBezTo>
                    <a:pt x="66" y="65"/>
                    <a:pt x="65" y="65"/>
                    <a:pt x="65" y="65"/>
                  </a:cubicBezTo>
                  <a:close/>
                  <a:moveTo>
                    <a:pt x="64" y="64"/>
                  </a:moveTo>
                  <a:cubicBezTo>
                    <a:pt x="64" y="64"/>
                    <a:pt x="64" y="64"/>
                    <a:pt x="64" y="64"/>
                  </a:cubicBezTo>
                  <a:cubicBezTo>
                    <a:pt x="65" y="64"/>
                    <a:pt x="65" y="64"/>
                    <a:pt x="65" y="64"/>
                  </a:cubicBezTo>
                  <a:cubicBezTo>
                    <a:pt x="65" y="65"/>
                    <a:pt x="65" y="65"/>
                    <a:pt x="65" y="65"/>
                  </a:cubicBezTo>
                  <a:cubicBezTo>
                    <a:pt x="66" y="65"/>
                    <a:pt x="66" y="65"/>
                    <a:pt x="66" y="65"/>
                  </a:cubicBezTo>
                  <a:cubicBezTo>
                    <a:pt x="66" y="65"/>
                    <a:pt x="66" y="65"/>
                    <a:pt x="66" y="65"/>
                  </a:cubicBezTo>
                  <a:cubicBezTo>
                    <a:pt x="68" y="65"/>
                    <a:pt x="68" y="65"/>
                    <a:pt x="68" y="65"/>
                  </a:cubicBezTo>
                  <a:cubicBezTo>
                    <a:pt x="68" y="65"/>
                    <a:pt x="68" y="65"/>
                    <a:pt x="68" y="65"/>
                  </a:cubicBezTo>
                  <a:cubicBezTo>
                    <a:pt x="68" y="65"/>
                    <a:pt x="68" y="65"/>
                    <a:pt x="68" y="65"/>
                  </a:cubicBezTo>
                  <a:cubicBezTo>
                    <a:pt x="68" y="65"/>
                    <a:pt x="68" y="65"/>
                    <a:pt x="68" y="65"/>
                  </a:cubicBezTo>
                  <a:cubicBezTo>
                    <a:pt x="67" y="65"/>
                    <a:pt x="67" y="65"/>
                    <a:pt x="67" y="65"/>
                  </a:cubicBezTo>
                  <a:cubicBezTo>
                    <a:pt x="66" y="65"/>
                    <a:pt x="66" y="65"/>
                    <a:pt x="66" y="65"/>
                  </a:cubicBezTo>
                  <a:cubicBezTo>
                    <a:pt x="66" y="64"/>
                    <a:pt x="66" y="64"/>
                    <a:pt x="66" y="64"/>
                  </a:cubicBezTo>
                  <a:cubicBezTo>
                    <a:pt x="65" y="64"/>
                    <a:pt x="65" y="64"/>
                    <a:pt x="65" y="64"/>
                  </a:cubicBezTo>
                  <a:cubicBezTo>
                    <a:pt x="65" y="64"/>
                    <a:pt x="65" y="64"/>
                    <a:pt x="65" y="64"/>
                  </a:cubicBezTo>
                  <a:cubicBezTo>
                    <a:pt x="65" y="64"/>
                    <a:pt x="65" y="64"/>
                    <a:pt x="65" y="64"/>
                  </a:cubicBezTo>
                  <a:cubicBezTo>
                    <a:pt x="66" y="64"/>
                    <a:pt x="66" y="64"/>
                    <a:pt x="66" y="64"/>
                  </a:cubicBezTo>
                  <a:cubicBezTo>
                    <a:pt x="66" y="64"/>
                    <a:pt x="66" y="64"/>
                    <a:pt x="66" y="64"/>
                  </a:cubicBezTo>
                  <a:cubicBezTo>
                    <a:pt x="67" y="64"/>
                    <a:pt x="67" y="64"/>
                    <a:pt x="67" y="64"/>
                  </a:cubicBezTo>
                  <a:cubicBezTo>
                    <a:pt x="67" y="64"/>
                    <a:pt x="67" y="64"/>
                    <a:pt x="67" y="64"/>
                  </a:cubicBezTo>
                  <a:cubicBezTo>
                    <a:pt x="67" y="64"/>
                    <a:pt x="67" y="64"/>
                    <a:pt x="67" y="64"/>
                  </a:cubicBezTo>
                  <a:cubicBezTo>
                    <a:pt x="66" y="63"/>
                    <a:pt x="66" y="63"/>
                    <a:pt x="66" y="63"/>
                  </a:cubicBezTo>
                  <a:cubicBezTo>
                    <a:pt x="65" y="63"/>
                    <a:pt x="65" y="63"/>
                    <a:pt x="65" y="63"/>
                  </a:cubicBezTo>
                  <a:cubicBezTo>
                    <a:pt x="65" y="63"/>
                    <a:pt x="65" y="63"/>
                    <a:pt x="65" y="63"/>
                  </a:cubicBezTo>
                  <a:cubicBezTo>
                    <a:pt x="65" y="64"/>
                    <a:pt x="65" y="64"/>
                    <a:pt x="65" y="64"/>
                  </a:cubicBezTo>
                  <a:cubicBezTo>
                    <a:pt x="64" y="64"/>
                    <a:pt x="64" y="64"/>
                    <a:pt x="64" y="64"/>
                  </a:cubicBezTo>
                  <a:cubicBezTo>
                    <a:pt x="64" y="64"/>
                    <a:pt x="64" y="64"/>
                    <a:pt x="64" y="64"/>
                  </a:cubicBezTo>
                  <a:close/>
                  <a:moveTo>
                    <a:pt x="70" y="65"/>
                  </a:moveTo>
                  <a:cubicBezTo>
                    <a:pt x="70" y="65"/>
                    <a:pt x="70" y="65"/>
                    <a:pt x="70" y="65"/>
                  </a:cubicBezTo>
                  <a:cubicBezTo>
                    <a:pt x="71" y="65"/>
                    <a:pt x="71" y="65"/>
                    <a:pt x="71" y="65"/>
                  </a:cubicBezTo>
                  <a:cubicBezTo>
                    <a:pt x="71" y="65"/>
                    <a:pt x="71" y="65"/>
                    <a:pt x="71" y="65"/>
                  </a:cubicBezTo>
                  <a:cubicBezTo>
                    <a:pt x="70" y="65"/>
                    <a:pt x="70" y="65"/>
                    <a:pt x="70" y="65"/>
                  </a:cubicBezTo>
                  <a:cubicBezTo>
                    <a:pt x="70" y="65"/>
                    <a:pt x="70" y="65"/>
                    <a:pt x="70" y="65"/>
                  </a:cubicBezTo>
                  <a:close/>
                  <a:moveTo>
                    <a:pt x="71" y="59"/>
                  </a:moveTo>
                  <a:cubicBezTo>
                    <a:pt x="70" y="59"/>
                    <a:pt x="70" y="59"/>
                    <a:pt x="70" y="59"/>
                  </a:cubicBezTo>
                  <a:cubicBezTo>
                    <a:pt x="70" y="60"/>
                    <a:pt x="70" y="60"/>
                    <a:pt x="70" y="60"/>
                  </a:cubicBezTo>
                  <a:cubicBezTo>
                    <a:pt x="70" y="60"/>
                    <a:pt x="70" y="60"/>
                    <a:pt x="70" y="60"/>
                  </a:cubicBezTo>
                  <a:cubicBezTo>
                    <a:pt x="71" y="60"/>
                    <a:pt x="71" y="60"/>
                    <a:pt x="71" y="60"/>
                  </a:cubicBezTo>
                  <a:cubicBezTo>
                    <a:pt x="71" y="60"/>
                    <a:pt x="71" y="60"/>
                    <a:pt x="71" y="60"/>
                  </a:cubicBezTo>
                  <a:cubicBezTo>
                    <a:pt x="71" y="60"/>
                    <a:pt x="71" y="60"/>
                    <a:pt x="71" y="60"/>
                  </a:cubicBezTo>
                  <a:cubicBezTo>
                    <a:pt x="72" y="60"/>
                    <a:pt x="72" y="60"/>
                    <a:pt x="72" y="60"/>
                  </a:cubicBezTo>
                  <a:cubicBezTo>
                    <a:pt x="72" y="60"/>
                    <a:pt x="72" y="60"/>
                    <a:pt x="72" y="60"/>
                  </a:cubicBezTo>
                  <a:cubicBezTo>
                    <a:pt x="72" y="60"/>
                    <a:pt x="72" y="60"/>
                    <a:pt x="72" y="60"/>
                  </a:cubicBezTo>
                  <a:cubicBezTo>
                    <a:pt x="73" y="60"/>
                    <a:pt x="73" y="60"/>
                    <a:pt x="73" y="60"/>
                  </a:cubicBezTo>
                  <a:cubicBezTo>
                    <a:pt x="72" y="59"/>
                    <a:pt x="72" y="59"/>
                    <a:pt x="72" y="59"/>
                  </a:cubicBezTo>
                  <a:cubicBezTo>
                    <a:pt x="72" y="59"/>
                    <a:pt x="72" y="59"/>
                    <a:pt x="72" y="59"/>
                  </a:cubicBezTo>
                  <a:cubicBezTo>
                    <a:pt x="71" y="59"/>
                    <a:pt x="71" y="59"/>
                    <a:pt x="71" y="59"/>
                  </a:cubicBezTo>
                  <a:cubicBezTo>
                    <a:pt x="71" y="59"/>
                    <a:pt x="71" y="59"/>
                    <a:pt x="71" y="59"/>
                  </a:cubicBezTo>
                  <a:close/>
                  <a:moveTo>
                    <a:pt x="74" y="58"/>
                  </a:moveTo>
                  <a:cubicBezTo>
                    <a:pt x="75" y="58"/>
                    <a:pt x="75" y="58"/>
                    <a:pt x="75" y="58"/>
                  </a:cubicBezTo>
                  <a:cubicBezTo>
                    <a:pt x="75" y="58"/>
                    <a:pt x="75" y="58"/>
                    <a:pt x="75" y="58"/>
                  </a:cubicBezTo>
                  <a:cubicBezTo>
                    <a:pt x="75" y="58"/>
                    <a:pt x="75" y="58"/>
                    <a:pt x="75" y="58"/>
                  </a:cubicBezTo>
                  <a:cubicBezTo>
                    <a:pt x="75" y="58"/>
                    <a:pt x="75" y="58"/>
                    <a:pt x="75" y="58"/>
                  </a:cubicBezTo>
                  <a:cubicBezTo>
                    <a:pt x="74" y="58"/>
                    <a:pt x="74" y="58"/>
                    <a:pt x="74" y="58"/>
                  </a:cubicBezTo>
                  <a:cubicBezTo>
                    <a:pt x="74" y="58"/>
                    <a:pt x="74" y="58"/>
                    <a:pt x="74" y="58"/>
                  </a:cubicBezTo>
                  <a:close/>
                  <a:moveTo>
                    <a:pt x="73" y="56"/>
                  </a:moveTo>
                  <a:cubicBezTo>
                    <a:pt x="73" y="56"/>
                    <a:pt x="73" y="56"/>
                    <a:pt x="73" y="56"/>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6"/>
                    <a:pt x="73" y="56"/>
                    <a:pt x="73" y="56"/>
                  </a:cubicBezTo>
                  <a:cubicBezTo>
                    <a:pt x="73" y="56"/>
                    <a:pt x="73" y="56"/>
                    <a:pt x="73" y="56"/>
                  </a:cubicBezTo>
                  <a:cubicBezTo>
                    <a:pt x="73" y="56"/>
                    <a:pt x="73" y="56"/>
                    <a:pt x="73" y="56"/>
                  </a:cubicBezTo>
                  <a:close/>
                  <a:moveTo>
                    <a:pt x="75" y="54"/>
                  </a:moveTo>
                  <a:cubicBezTo>
                    <a:pt x="75" y="55"/>
                    <a:pt x="75" y="55"/>
                    <a:pt x="75" y="55"/>
                  </a:cubicBezTo>
                  <a:cubicBezTo>
                    <a:pt x="75" y="56"/>
                    <a:pt x="75" y="56"/>
                    <a:pt x="75" y="56"/>
                  </a:cubicBezTo>
                  <a:cubicBezTo>
                    <a:pt x="75" y="56"/>
                    <a:pt x="75" y="56"/>
                    <a:pt x="75" y="56"/>
                  </a:cubicBezTo>
                  <a:cubicBezTo>
                    <a:pt x="76" y="56"/>
                    <a:pt x="76" y="56"/>
                    <a:pt x="76" y="56"/>
                  </a:cubicBezTo>
                  <a:cubicBezTo>
                    <a:pt x="76" y="56"/>
                    <a:pt x="76" y="56"/>
                    <a:pt x="76" y="56"/>
                  </a:cubicBezTo>
                  <a:cubicBezTo>
                    <a:pt x="76" y="56"/>
                    <a:pt x="76" y="56"/>
                    <a:pt x="76" y="56"/>
                  </a:cubicBezTo>
                  <a:cubicBezTo>
                    <a:pt x="77" y="56"/>
                    <a:pt x="77" y="56"/>
                    <a:pt x="77" y="56"/>
                  </a:cubicBezTo>
                  <a:cubicBezTo>
                    <a:pt x="77" y="57"/>
                    <a:pt x="77" y="57"/>
                    <a:pt x="77" y="57"/>
                  </a:cubicBezTo>
                  <a:cubicBezTo>
                    <a:pt x="77" y="57"/>
                    <a:pt x="77" y="57"/>
                    <a:pt x="77" y="57"/>
                  </a:cubicBezTo>
                  <a:cubicBezTo>
                    <a:pt x="77" y="56"/>
                    <a:pt x="77" y="56"/>
                    <a:pt x="77" y="56"/>
                  </a:cubicBezTo>
                  <a:cubicBezTo>
                    <a:pt x="77" y="56"/>
                    <a:pt x="77" y="56"/>
                    <a:pt x="77" y="56"/>
                  </a:cubicBezTo>
                  <a:cubicBezTo>
                    <a:pt x="77" y="56"/>
                    <a:pt x="77" y="56"/>
                    <a:pt x="77" y="56"/>
                  </a:cubicBezTo>
                  <a:cubicBezTo>
                    <a:pt x="77" y="55"/>
                    <a:pt x="77" y="55"/>
                    <a:pt x="77" y="55"/>
                  </a:cubicBezTo>
                  <a:cubicBezTo>
                    <a:pt x="77" y="56"/>
                    <a:pt x="77" y="56"/>
                    <a:pt x="77" y="56"/>
                  </a:cubicBezTo>
                  <a:cubicBezTo>
                    <a:pt x="77" y="56"/>
                    <a:pt x="77" y="56"/>
                    <a:pt x="77" y="56"/>
                  </a:cubicBezTo>
                  <a:cubicBezTo>
                    <a:pt x="77" y="56"/>
                    <a:pt x="77" y="56"/>
                    <a:pt x="77" y="56"/>
                  </a:cubicBezTo>
                  <a:cubicBezTo>
                    <a:pt x="77" y="55"/>
                    <a:pt x="77" y="55"/>
                    <a:pt x="77" y="55"/>
                  </a:cubicBezTo>
                  <a:cubicBezTo>
                    <a:pt x="77" y="55"/>
                    <a:pt x="77" y="55"/>
                    <a:pt x="77" y="55"/>
                  </a:cubicBezTo>
                  <a:cubicBezTo>
                    <a:pt x="76" y="55"/>
                    <a:pt x="76" y="55"/>
                    <a:pt x="76" y="55"/>
                  </a:cubicBezTo>
                  <a:cubicBezTo>
                    <a:pt x="76" y="55"/>
                    <a:pt x="76" y="55"/>
                    <a:pt x="76" y="55"/>
                  </a:cubicBezTo>
                  <a:cubicBezTo>
                    <a:pt x="77" y="55"/>
                    <a:pt x="77" y="55"/>
                    <a:pt x="77" y="55"/>
                  </a:cubicBezTo>
                  <a:cubicBezTo>
                    <a:pt x="77" y="54"/>
                    <a:pt x="77" y="54"/>
                    <a:pt x="77" y="54"/>
                  </a:cubicBezTo>
                  <a:cubicBezTo>
                    <a:pt x="76" y="54"/>
                    <a:pt x="76" y="54"/>
                    <a:pt x="76" y="54"/>
                  </a:cubicBezTo>
                  <a:cubicBezTo>
                    <a:pt x="76" y="54"/>
                    <a:pt x="76" y="54"/>
                    <a:pt x="76" y="54"/>
                  </a:cubicBezTo>
                  <a:cubicBezTo>
                    <a:pt x="76" y="54"/>
                    <a:pt x="76" y="54"/>
                    <a:pt x="76" y="54"/>
                  </a:cubicBezTo>
                  <a:cubicBezTo>
                    <a:pt x="76" y="54"/>
                    <a:pt x="76" y="54"/>
                    <a:pt x="76" y="54"/>
                  </a:cubicBezTo>
                  <a:cubicBezTo>
                    <a:pt x="75" y="54"/>
                    <a:pt x="75" y="54"/>
                    <a:pt x="75" y="54"/>
                  </a:cubicBezTo>
                  <a:close/>
                  <a:moveTo>
                    <a:pt x="76" y="48"/>
                  </a:moveTo>
                  <a:cubicBezTo>
                    <a:pt x="75" y="48"/>
                    <a:pt x="75" y="48"/>
                    <a:pt x="75" y="48"/>
                  </a:cubicBezTo>
                  <a:cubicBezTo>
                    <a:pt x="76" y="48"/>
                    <a:pt x="76" y="48"/>
                    <a:pt x="76" y="48"/>
                  </a:cubicBezTo>
                  <a:cubicBezTo>
                    <a:pt x="76" y="48"/>
                    <a:pt x="76" y="48"/>
                    <a:pt x="76" y="48"/>
                  </a:cubicBezTo>
                  <a:cubicBezTo>
                    <a:pt x="76" y="49"/>
                    <a:pt x="76" y="49"/>
                    <a:pt x="76" y="49"/>
                  </a:cubicBezTo>
                  <a:cubicBezTo>
                    <a:pt x="76" y="49"/>
                    <a:pt x="76" y="49"/>
                    <a:pt x="76" y="49"/>
                  </a:cubicBezTo>
                  <a:cubicBezTo>
                    <a:pt x="76" y="49"/>
                    <a:pt x="76" y="49"/>
                    <a:pt x="76" y="49"/>
                  </a:cubicBezTo>
                  <a:cubicBezTo>
                    <a:pt x="76" y="50"/>
                    <a:pt x="76" y="50"/>
                    <a:pt x="76" y="50"/>
                  </a:cubicBezTo>
                  <a:cubicBezTo>
                    <a:pt x="76" y="51"/>
                    <a:pt x="76" y="51"/>
                    <a:pt x="76" y="51"/>
                  </a:cubicBezTo>
                  <a:cubicBezTo>
                    <a:pt x="76" y="51"/>
                    <a:pt x="76" y="51"/>
                    <a:pt x="76" y="51"/>
                  </a:cubicBezTo>
                  <a:cubicBezTo>
                    <a:pt x="76" y="51"/>
                    <a:pt x="76" y="51"/>
                    <a:pt x="76" y="51"/>
                  </a:cubicBezTo>
                  <a:cubicBezTo>
                    <a:pt x="76" y="52"/>
                    <a:pt x="76" y="52"/>
                    <a:pt x="76" y="52"/>
                  </a:cubicBezTo>
                  <a:cubicBezTo>
                    <a:pt x="76" y="51"/>
                    <a:pt x="76" y="51"/>
                    <a:pt x="76" y="51"/>
                  </a:cubicBezTo>
                  <a:cubicBezTo>
                    <a:pt x="76" y="51"/>
                    <a:pt x="76" y="51"/>
                    <a:pt x="76" y="51"/>
                  </a:cubicBezTo>
                  <a:cubicBezTo>
                    <a:pt x="76" y="51"/>
                    <a:pt x="76" y="51"/>
                    <a:pt x="76" y="51"/>
                  </a:cubicBezTo>
                  <a:cubicBezTo>
                    <a:pt x="76" y="50"/>
                    <a:pt x="76" y="50"/>
                    <a:pt x="76" y="50"/>
                  </a:cubicBezTo>
                  <a:cubicBezTo>
                    <a:pt x="76" y="50"/>
                    <a:pt x="76" y="50"/>
                    <a:pt x="76" y="50"/>
                  </a:cubicBezTo>
                  <a:cubicBezTo>
                    <a:pt x="76" y="49"/>
                    <a:pt x="76" y="49"/>
                    <a:pt x="76" y="49"/>
                  </a:cubicBezTo>
                  <a:cubicBezTo>
                    <a:pt x="76" y="48"/>
                    <a:pt x="76" y="48"/>
                    <a:pt x="76" y="48"/>
                  </a:cubicBezTo>
                  <a:cubicBezTo>
                    <a:pt x="76" y="48"/>
                    <a:pt x="76" y="48"/>
                    <a:pt x="76" y="48"/>
                  </a:cubicBezTo>
                  <a:cubicBezTo>
                    <a:pt x="76" y="48"/>
                    <a:pt x="76" y="48"/>
                    <a:pt x="76" y="48"/>
                  </a:cubicBezTo>
                  <a:close/>
                  <a:moveTo>
                    <a:pt x="73" y="49"/>
                  </a:moveTo>
                  <a:cubicBezTo>
                    <a:pt x="73" y="49"/>
                    <a:pt x="73" y="49"/>
                    <a:pt x="73" y="49"/>
                  </a:cubicBezTo>
                  <a:cubicBezTo>
                    <a:pt x="73" y="49"/>
                    <a:pt x="73" y="49"/>
                    <a:pt x="73" y="49"/>
                  </a:cubicBezTo>
                  <a:cubicBezTo>
                    <a:pt x="73" y="49"/>
                    <a:pt x="73" y="49"/>
                    <a:pt x="73" y="49"/>
                  </a:cubicBezTo>
                  <a:cubicBezTo>
                    <a:pt x="73" y="49"/>
                    <a:pt x="73" y="49"/>
                    <a:pt x="73" y="49"/>
                  </a:cubicBezTo>
                  <a:cubicBezTo>
                    <a:pt x="73" y="49"/>
                    <a:pt x="73" y="49"/>
                    <a:pt x="73" y="49"/>
                  </a:cubicBezTo>
                  <a:cubicBezTo>
                    <a:pt x="73" y="49"/>
                    <a:pt x="73" y="49"/>
                    <a:pt x="73" y="49"/>
                  </a:cubicBezTo>
                  <a:cubicBezTo>
                    <a:pt x="73" y="49"/>
                    <a:pt x="73" y="49"/>
                    <a:pt x="73" y="49"/>
                  </a:cubicBezTo>
                  <a:close/>
                  <a:moveTo>
                    <a:pt x="72" y="48"/>
                  </a:moveTo>
                  <a:cubicBezTo>
                    <a:pt x="72" y="48"/>
                    <a:pt x="72" y="48"/>
                    <a:pt x="72" y="48"/>
                  </a:cubicBezTo>
                  <a:cubicBezTo>
                    <a:pt x="73" y="48"/>
                    <a:pt x="73" y="48"/>
                    <a:pt x="73" y="48"/>
                  </a:cubicBezTo>
                  <a:cubicBezTo>
                    <a:pt x="72" y="48"/>
                    <a:pt x="72" y="48"/>
                    <a:pt x="72" y="48"/>
                  </a:cubicBezTo>
                  <a:cubicBezTo>
                    <a:pt x="72" y="48"/>
                    <a:pt x="72" y="48"/>
                    <a:pt x="72" y="48"/>
                  </a:cubicBezTo>
                  <a:cubicBezTo>
                    <a:pt x="72" y="48"/>
                    <a:pt x="72" y="48"/>
                    <a:pt x="72" y="48"/>
                  </a:cubicBezTo>
                  <a:close/>
                  <a:moveTo>
                    <a:pt x="75" y="41"/>
                  </a:moveTo>
                  <a:cubicBezTo>
                    <a:pt x="75" y="42"/>
                    <a:pt x="75" y="42"/>
                    <a:pt x="75" y="42"/>
                  </a:cubicBezTo>
                  <a:cubicBezTo>
                    <a:pt x="75" y="42"/>
                    <a:pt x="75" y="42"/>
                    <a:pt x="75" y="42"/>
                  </a:cubicBezTo>
                  <a:cubicBezTo>
                    <a:pt x="76" y="42"/>
                    <a:pt x="76" y="42"/>
                    <a:pt x="76" y="42"/>
                  </a:cubicBezTo>
                  <a:cubicBezTo>
                    <a:pt x="76" y="42"/>
                    <a:pt x="76" y="42"/>
                    <a:pt x="76" y="42"/>
                  </a:cubicBezTo>
                  <a:cubicBezTo>
                    <a:pt x="75" y="42"/>
                    <a:pt x="75" y="42"/>
                    <a:pt x="75" y="42"/>
                  </a:cubicBezTo>
                  <a:cubicBezTo>
                    <a:pt x="75" y="41"/>
                    <a:pt x="75" y="41"/>
                    <a:pt x="75" y="41"/>
                  </a:cubicBezTo>
                  <a:cubicBezTo>
                    <a:pt x="75" y="41"/>
                    <a:pt x="75" y="41"/>
                    <a:pt x="75" y="41"/>
                  </a:cubicBezTo>
                  <a:cubicBezTo>
                    <a:pt x="75" y="41"/>
                    <a:pt x="75" y="41"/>
                    <a:pt x="75" y="41"/>
                  </a:cubicBezTo>
                  <a:close/>
                  <a:moveTo>
                    <a:pt x="78" y="43"/>
                  </a:moveTo>
                  <a:cubicBezTo>
                    <a:pt x="78" y="43"/>
                    <a:pt x="78" y="43"/>
                    <a:pt x="78" y="43"/>
                  </a:cubicBezTo>
                  <a:cubicBezTo>
                    <a:pt x="78" y="43"/>
                    <a:pt x="78" y="43"/>
                    <a:pt x="78" y="43"/>
                  </a:cubicBezTo>
                  <a:cubicBezTo>
                    <a:pt x="78" y="43"/>
                    <a:pt x="78" y="43"/>
                    <a:pt x="78" y="43"/>
                  </a:cubicBezTo>
                  <a:cubicBezTo>
                    <a:pt x="78" y="43"/>
                    <a:pt x="78" y="43"/>
                    <a:pt x="78" y="43"/>
                  </a:cubicBezTo>
                  <a:cubicBezTo>
                    <a:pt x="78" y="42"/>
                    <a:pt x="78" y="42"/>
                    <a:pt x="78" y="42"/>
                  </a:cubicBezTo>
                  <a:cubicBezTo>
                    <a:pt x="78" y="42"/>
                    <a:pt x="78" y="42"/>
                    <a:pt x="78" y="42"/>
                  </a:cubicBezTo>
                  <a:cubicBezTo>
                    <a:pt x="78" y="42"/>
                    <a:pt x="78" y="42"/>
                    <a:pt x="78" y="42"/>
                  </a:cubicBezTo>
                  <a:cubicBezTo>
                    <a:pt x="78" y="42"/>
                    <a:pt x="78" y="42"/>
                    <a:pt x="78" y="42"/>
                  </a:cubicBezTo>
                  <a:cubicBezTo>
                    <a:pt x="78" y="43"/>
                    <a:pt x="78" y="43"/>
                    <a:pt x="78" y="43"/>
                  </a:cubicBezTo>
                  <a:cubicBezTo>
                    <a:pt x="78" y="43"/>
                    <a:pt x="78" y="43"/>
                    <a:pt x="78" y="43"/>
                  </a:cubicBezTo>
                  <a:close/>
                  <a:moveTo>
                    <a:pt x="76" y="40"/>
                  </a:moveTo>
                  <a:cubicBezTo>
                    <a:pt x="76" y="41"/>
                    <a:pt x="76" y="41"/>
                    <a:pt x="76" y="41"/>
                  </a:cubicBezTo>
                  <a:cubicBezTo>
                    <a:pt x="77" y="40"/>
                    <a:pt x="77" y="40"/>
                    <a:pt x="77" y="40"/>
                  </a:cubicBezTo>
                  <a:cubicBezTo>
                    <a:pt x="77" y="40"/>
                    <a:pt x="77" y="40"/>
                    <a:pt x="77" y="40"/>
                  </a:cubicBezTo>
                  <a:cubicBezTo>
                    <a:pt x="77" y="40"/>
                    <a:pt x="77" y="40"/>
                    <a:pt x="77" y="40"/>
                  </a:cubicBezTo>
                  <a:cubicBezTo>
                    <a:pt x="77" y="40"/>
                    <a:pt x="77" y="40"/>
                    <a:pt x="77" y="40"/>
                  </a:cubicBezTo>
                  <a:cubicBezTo>
                    <a:pt x="76" y="40"/>
                    <a:pt x="76" y="40"/>
                    <a:pt x="76" y="40"/>
                  </a:cubicBezTo>
                  <a:close/>
                  <a:moveTo>
                    <a:pt x="77" y="39"/>
                  </a:moveTo>
                  <a:cubicBezTo>
                    <a:pt x="76" y="39"/>
                    <a:pt x="76" y="39"/>
                    <a:pt x="76" y="39"/>
                  </a:cubicBezTo>
                  <a:cubicBezTo>
                    <a:pt x="77" y="39"/>
                    <a:pt x="77" y="39"/>
                    <a:pt x="77" y="39"/>
                  </a:cubicBezTo>
                  <a:cubicBezTo>
                    <a:pt x="77" y="39"/>
                    <a:pt x="77" y="39"/>
                    <a:pt x="77" y="39"/>
                  </a:cubicBezTo>
                  <a:cubicBezTo>
                    <a:pt x="77" y="39"/>
                    <a:pt x="77" y="39"/>
                    <a:pt x="77" y="39"/>
                  </a:cubicBezTo>
                  <a:cubicBezTo>
                    <a:pt x="77" y="39"/>
                    <a:pt x="77" y="39"/>
                    <a:pt x="77" y="39"/>
                  </a:cubicBezTo>
                  <a:close/>
                  <a:moveTo>
                    <a:pt x="78" y="34"/>
                  </a:moveTo>
                  <a:cubicBezTo>
                    <a:pt x="79" y="35"/>
                    <a:pt x="79" y="35"/>
                    <a:pt x="79" y="35"/>
                  </a:cubicBezTo>
                  <a:cubicBezTo>
                    <a:pt x="79" y="35"/>
                    <a:pt x="79" y="35"/>
                    <a:pt x="79" y="35"/>
                  </a:cubicBezTo>
                  <a:cubicBezTo>
                    <a:pt x="79" y="35"/>
                    <a:pt x="79" y="35"/>
                    <a:pt x="79" y="35"/>
                  </a:cubicBezTo>
                  <a:cubicBezTo>
                    <a:pt x="79" y="34"/>
                    <a:pt x="79" y="34"/>
                    <a:pt x="79" y="34"/>
                  </a:cubicBezTo>
                  <a:cubicBezTo>
                    <a:pt x="79" y="34"/>
                    <a:pt x="79" y="34"/>
                    <a:pt x="79" y="34"/>
                  </a:cubicBezTo>
                  <a:cubicBezTo>
                    <a:pt x="79" y="33"/>
                    <a:pt x="79" y="33"/>
                    <a:pt x="79" y="33"/>
                  </a:cubicBezTo>
                  <a:cubicBezTo>
                    <a:pt x="79" y="33"/>
                    <a:pt x="79" y="33"/>
                    <a:pt x="79" y="33"/>
                  </a:cubicBezTo>
                  <a:cubicBezTo>
                    <a:pt x="79" y="34"/>
                    <a:pt x="79" y="34"/>
                    <a:pt x="79" y="34"/>
                  </a:cubicBezTo>
                  <a:cubicBezTo>
                    <a:pt x="79" y="34"/>
                    <a:pt x="79" y="34"/>
                    <a:pt x="79" y="34"/>
                  </a:cubicBezTo>
                  <a:cubicBezTo>
                    <a:pt x="78" y="34"/>
                    <a:pt x="78" y="34"/>
                    <a:pt x="78" y="34"/>
                  </a:cubicBezTo>
                  <a:close/>
                  <a:moveTo>
                    <a:pt x="77" y="28"/>
                  </a:moveTo>
                  <a:cubicBezTo>
                    <a:pt x="77" y="28"/>
                    <a:pt x="77" y="28"/>
                    <a:pt x="77" y="28"/>
                  </a:cubicBezTo>
                  <a:cubicBezTo>
                    <a:pt x="77" y="28"/>
                    <a:pt x="77" y="28"/>
                    <a:pt x="77" y="28"/>
                  </a:cubicBezTo>
                  <a:cubicBezTo>
                    <a:pt x="78" y="28"/>
                    <a:pt x="78" y="28"/>
                    <a:pt x="78" y="28"/>
                  </a:cubicBezTo>
                  <a:cubicBezTo>
                    <a:pt x="78" y="28"/>
                    <a:pt x="78" y="28"/>
                    <a:pt x="78" y="28"/>
                  </a:cubicBezTo>
                  <a:cubicBezTo>
                    <a:pt x="78" y="27"/>
                    <a:pt x="78" y="27"/>
                    <a:pt x="78" y="27"/>
                  </a:cubicBezTo>
                  <a:cubicBezTo>
                    <a:pt x="78" y="27"/>
                    <a:pt x="78" y="27"/>
                    <a:pt x="78" y="27"/>
                  </a:cubicBezTo>
                  <a:cubicBezTo>
                    <a:pt x="77" y="27"/>
                    <a:pt x="77" y="27"/>
                    <a:pt x="77" y="27"/>
                  </a:cubicBezTo>
                  <a:cubicBezTo>
                    <a:pt x="77" y="28"/>
                    <a:pt x="77" y="28"/>
                    <a:pt x="77" y="28"/>
                  </a:cubicBezTo>
                  <a:cubicBezTo>
                    <a:pt x="77" y="28"/>
                    <a:pt x="77" y="28"/>
                    <a:pt x="77" y="28"/>
                  </a:cubicBezTo>
                  <a:close/>
                  <a:moveTo>
                    <a:pt x="81" y="17"/>
                  </a:moveTo>
                  <a:cubicBezTo>
                    <a:pt x="82" y="17"/>
                    <a:pt x="82" y="17"/>
                    <a:pt x="82" y="17"/>
                  </a:cubicBezTo>
                  <a:cubicBezTo>
                    <a:pt x="82" y="16"/>
                    <a:pt x="82" y="16"/>
                    <a:pt x="82" y="16"/>
                  </a:cubicBezTo>
                  <a:cubicBezTo>
                    <a:pt x="82" y="16"/>
                    <a:pt x="82" y="16"/>
                    <a:pt x="82" y="16"/>
                  </a:cubicBezTo>
                  <a:cubicBezTo>
                    <a:pt x="82" y="15"/>
                    <a:pt x="82" y="15"/>
                    <a:pt x="82" y="15"/>
                  </a:cubicBezTo>
                  <a:cubicBezTo>
                    <a:pt x="82" y="15"/>
                    <a:pt x="82" y="15"/>
                    <a:pt x="82" y="15"/>
                  </a:cubicBezTo>
                  <a:cubicBezTo>
                    <a:pt x="81" y="15"/>
                    <a:pt x="81" y="15"/>
                    <a:pt x="81" y="15"/>
                  </a:cubicBezTo>
                  <a:cubicBezTo>
                    <a:pt x="81" y="15"/>
                    <a:pt x="81" y="15"/>
                    <a:pt x="81" y="15"/>
                  </a:cubicBezTo>
                  <a:cubicBezTo>
                    <a:pt x="81" y="15"/>
                    <a:pt x="81" y="15"/>
                    <a:pt x="81" y="15"/>
                  </a:cubicBezTo>
                  <a:cubicBezTo>
                    <a:pt x="81" y="16"/>
                    <a:pt x="81" y="16"/>
                    <a:pt x="81" y="16"/>
                  </a:cubicBezTo>
                  <a:cubicBezTo>
                    <a:pt x="81" y="16"/>
                    <a:pt x="81" y="16"/>
                    <a:pt x="81" y="16"/>
                  </a:cubicBezTo>
                  <a:cubicBezTo>
                    <a:pt x="81" y="17"/>
                    <a:pt x="81" y="17"/>
                    <a:pt x="81" y="17"/>
                  </a:cubicBezTo>
                  <a:close/>
                  <a:moveTo>
                    <a:pt x="80" y="18"/>
                  </a:moveTo>
                  <a:cubicBezTo>
                    <a:pt x="80" y="18"/>
                    <a:pt x="80" y="18"/>
                    <a:pt x="80" y="18"/>
                  </a:cubicBezTo>
                  <a:cubicBezTo>
                    <a:pt x="80" y="18"/>
                    <a:pt x="80" y="18"/>
                    <a:pt x="80" y="18"/>
                  </a:cubicBezTo>
                  <a:cubicBezTo>
                    <a:pt x="81" y="17"/>
                    <a:pt x="81" y="17"/>
                    <a:pt x="81" y="17"/>
                  </a:cubicBezTo>
                  <a:cubicBezTo>
                    <a:pt x="80" y="17"/>
                    <a:pt x="80" y="17"/>
                    <a:pt x="80" y="17"/>
                  </a:cubicBezTo>
                  <a:cubicBezTo>
                    <a:pt x="80" y="17"/>
                    <a:pt x="80" y="17"/>
                    <a:pt x="80" y="17"/>
                  </a:cubicBezTo>
                  <a:cubicBezTo>
                    <a:pt x="80" y="18"/>
                    <a:pt x="80" y="18"/>
                    <a:pt x="80" y="18"/>
                  </a:cubicBezTo>
                  <a:cubicBezTo>
                    <a:pt x="80" y="18"/>
                    <a:pt x="80" y="18"/>
                    <a:pt x="80" y="18"/>
                  </a:cubicBezTo>
                  <a:close/>
                  <a:moveTo>
                    <a:pt x="79" y="17"/>
                  </a:moveTo>
                  <a:cubicBezTo>
                    <a:pt x="80" y="17"/>
                    <a:pt x="80" y="17"/>
                    <a:pt x="80" y="17"/>
                  </a:cubicBezTo>
                  <a:cubicBezTo>
                    <a:pt x="80" y="17"/>
                    <a:pt x="80" y="17"/>
                    <a:pt x="80" y="17"/>
                  </a:cubicBezTo>
                  <a:cubicBezTo>
                    <a:pt x="80" y="16"/>
                    <a:pt x="80" y="16"/>
                    <a:pt x="80" y="16"/>
                  </a:cubicBezTo>
                  <a:cubicBezTo>
                    <a:pt x="80" y="16"/>
                    <a:pt x="80" y="16"/>
                    <a:pt x="80" y="16"/>
                  </a:cubicBezTo>
                  <a:cubicBezTo>
                    <a:pt x="80" y="16"/>
                    <a:pt x="80" y="16"/>
                    <a:pt x="80" y="16"/>
                  </a:cubicBezTo>
                  <a:cubicBezTo>
                    <a:pt x="80" y="16"/>
                    <a:pt x="80" y="16"/>
                    <a:pt x="80" y="16"/>
                  </a:cubicBezTo>
                  <a:cubicBezTo>
                    <a:pt x="80" y="16"/>
                    <a:pt x="80" y="16"/>
                    <a:pt x="80" y="16"/>
                  </a:cubicBezTo>
                  <a:cubicBezTo>
                    <a:pt x="79" y="16"/>
                    <a:pt x="79" y="16"/>
                    <a:pt x="79" y="16"/>
                  </a:cubicBezTo>
                  <a:cubicBezTo>
                    <a:pt x="80" y="16"/>
                    <a:pt x="80" y="16"/>
                    <a:pt x="80" y="16"/>
                  </a:cubicBezTo>
                  <a:cubicBezTo>
                    <a:pt x="79" y="17"/>
                    <a:pt x="79" y="17"/>
                    <a:pt x="79" y="17"/>
                  </a:cubicBezTo>
                  <a:close/>
                  <a:moveTo>
                    <a:pt x="58" y="2"/>
                  </a:moveTo>
                  <a:cubicBezTo>
                    <a:pt x="58" y="2"/>
                    <a:pt x="58" y="2"/>
                    <a:pt x="58" y="2"/>
                  </a:cubicBezTo>
                  <a:cubicBezTo>
                    <a:pt x="58" y="1"/>
                    <a:pt x="58" y="1"/>
                    <a:pt x="58" y="1"/>
                  </a:cubicBezTo>
                  <a:cubicBezTo>
                    <a:pt x="58" y="1"/>
                    <a:pt x="58" y="1"/>
                    <a:pt x="58" y="1"/>
                  </a:cubicBezTo>
                  <a:cubicBezTo>
                    <a:pt x="58" y="1"/>
                    <a:pt x="58" y="1"/>
                    <a:pt x="58" y="1"/>
                  </a:cubicBezTo>
                  <a:cubicBezTo>
                    <a:pt x="57" y="1"/>
                    <a:pt x="57" y="1"/>
                    <a:pt x="57" y="1"/>
                  </a:cubicBezTo>
                  <a:cubicBezTo>
                    <a:pt x="57" y="1"/>
                    <a:pt x="57" y="1"/>
                    <a:pt x="57" y="1"/>
                  </a:cubicBezTo>
                  <a:cubicBezTo>
                    <a:pt x="58" y="2"/>
                    <a:pt x="58" y="2"/>
                    <a:pt x="58" y="2"/>
                  </a:cubicBezTo>
                  <a:close/>
                  <a:moveTo>
                    <a:pt x="58" y="2"/>
                  </a:moveTo>
                  <a:cubicBezTo>
                    <a:pt x="58" y="2"/>
                    <a:pt x="58" y="2"/>
                    <a:pt x="58" y="2"/>
                  </a:cubicBezTo>
                  <a:cubicBezTo>
                    <a:pt x="58" y="2"/>
                    <a:pt x="58" y="2"/>
                    <a:pt x="58" y="2"/>
                  </a:cubicBezTo>
                  <a:cubicBezTo>
                    <a:pt x="58" y="2"/>
                    <a:pt x="58" y="2"/>
                    <a:pt x="58" y="2"/>
                  </a:cubicBezTo>
                  <a:cubicBezTo>
                    <a:pt x="58" y="2"/>
                    <a:pt x="58" y="2"/>
                    <a:pt x="58" y="2"/>
                  </a:cubicBezTo>
                  <a:cubicBezTo>
                    <a:pt x="58" y="2"/>
                    <a:pt x="58" y="2"/>
                    <a:pt x="58" y="2"/>
                  </a:cubicBezTo>
                  <a:cubicBezTo>
                    <a:pt x="58" y="2"/>
                    <a:pt x="58" y="2"/>
                    <a:pt x="58" y="2"/>
                  </a:cubicBezTo>
                  <a:cubicBezTo>
                    <a:pt x="58" y="2"/>
                    <a:pt x="58" y="2"/>
                    <a:pt x="58" y="2"/>
                  </a:cubicBezTo>
                  <a:close/>
                  <a:moveTo>
                    <a:pt x="56" y="2"/>
                  </a:moveTo>
                  <a:cubicBezTo>
                    <a:pt x="56" y="3"/>
                    <a:pt x="56" y="3"/>
                    <a:pt x="56" y="3"/>
                  </a:cubicBezTo>
                  <a:cubicBezTo>
                    <a:pt x="56" y="3"/>
                    <a:pt x="56" y="3"/>
                    <a:pt x="56" y="3"/>
                  </a:cubicBezTo>
                  <a:cubicBezTo>
                    <a:pt x="56" y="3"/>
                    <a:pt x="56" y="3"/>
                    <a:pt x="56" y="3"/>
                  </a:cubicBezTo>
                  <a:cubicBezTo>
                    <a:pt x="57" y="3"/>
                    <a:pt x="57" y="3"/>
                    <a:pt x="57" y="3"/>
                  </a:cubicBezTo>
                  <a:cubicBezTo>
                    <a:pt x="57" y="3"/>
                    <a:pt x="57" y="3"/>
                    <a:pt x="57" y="3"/>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lose/>
                  <a:moveTo>
                    <a:pt x="55" y="3"/>
                  </a:moveTo>
                  <a:cubicBezTo>
                    <a:pt x="55" y="3"/>
                    <a:pt x="55" y="3"/>
                    <a:pt x="55" y="3"/>
                  </a:cubicBezTo>
                  <a:cubicBezTo>
                    <a:pt x="55" y="3"/>
                    <a:pt x="55" y="3"/>
                    <a:pt x="55" y="3"/>
                  </a:cubicBezTo>
                  <a:cubicBezTo>
                    <a:pt x="55" y="3"/>
                    <a:pt x="55" y="3"/>
                    <a:pt x="55" y="3"/>
                  </a:cubicBezTo>
                  <a:cubicBezTo>
                    <a:pt x="55" y="3"/>
                    <a:pt x="55" y="3"/>
                    <a:pt x="55" y="3"/>
                  </a:cubicBezTo>
                  <a:cubicBezTo>
                    <a:pt x="55" y="3"/>
                    <a:pt x="55" y="3"/>
                    <a:pt x="55" y="3"/>
                  </a:cubicBezTo>
                  <a:cubicBezTo>
                    <a:pt x="55" y="3"/>
                    <a:pt x="55" y="3"/>
                    <a:pt x="55" y="3"/>
                  </a:cubicBezTo>
                  <a:close/>
                  <a:moveTo>
                    <a:pt x="48" y="4"/>
                  </a:moveTo>
                  <a:cubicBezTo>
                    <a:pt x="49" y="5"/>
                    <a:pt x="49" y="5"/>
                    <a:pt x="49" y="5"/>
                  </a:cubicBezTo>
                  <a:cubicBezTo>
                    <a:pt x="49" y="5"/>
                    <a:pt x="49" y="5"/>
                    <a:pt x="49" y="5"/>
                  </a:cubicBezTo>
                  <a:cubicBezTo>
                    <a:pt x="49" y="5"/>
                    <a:pt x="49" y="5"/>
                    <a:pt x="49" y="5"/>
                  </a:cubicBezTo>
                  <a:cubicBezTo>
                    <a:pt x="50" y="6"/>
                    <a:pt x="50" y="6"/>
                    <a:pt x="50" y="6"/>
                  </a:cubicBezTo>
                  <a:cubicBezTo>
                    <a:pt x="50" y="5"/>
                    <a:pt x="50" y="5"/>
                    <a:pt x="50" y="5"/>
                  </a:cubicBezTo>
                  <a:cubicBezTo>
                    <a:pt x="50" y="5"/>
                    <a:pt x="50" y="5"/>
                    <a:pt x="50" y="5"/>
                  </a:cubicBezTo>
                  <a:cubicBezTo>
                    <a:pt x="50" y="5"/>
                    <a:pt x="50" y="5"/>
                    <a:pt x="50" y="5"/>
                  </a:cubicBezTo>
                  <a:cubicBezTo>
                    <a:pt x="50" y="4"/>
                    <a:pt x="50" y="4"/>
                    <a:pt x="50" y="4"/>
                  </a:cubicBezTo>
                  <a:cubicBezTo>
                    <a:pt x="50" y="4"/>
                    <a:pt x="50" y="4"/>
                    <a:pt x="50"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5"/>
                    <a:pt x="49" y="5"/>
                    <a:pt x="49" y="5"/>
                  </a:cubicBezTo>
                  <a:cubicBezTo>
                    <a:pt x="49" y="4"/>
                    <a:pt x="49" y="4"/>
                    <a:pt x="49" y="4"/>
                  </a:cubicBezTo>
                  <a:cubicBezTo>
                    <a:pt x="48" y="4"/>
                    <a:pt x="48" y="4"/>
                    <a:pt x="48" y="4"/>
                  </a:cubicBezTo>
                  <a:close/>
                  <a:moveTo>
                    <a:pt x="48" y="5"/>
                  </a:moveTo>
                  <a:cubicBezTo>
                    <a:pt x="48" y="5"/>
                    <a:pt x="48" y="5"/>
                    <a:pt x="48" y="5"/>
                  </a:cubicBezTo>
                  <a:cubicBezTo>
                    <a:pt x="49" y="5"/>
                    <a:pt x="49" y="5"/>
                    <a:pt x="49" y="5"/>
                  </a:cubicBezTo>
                  <a:cubicBezTo>
                    <a:pt x="49" y="5"/>
                    <a:pt x="49" y="5"/>
                    <a:pt x="49" y="5"/>
                  </a:cubicBezTo>
                  <a:cubicBezTo>
                    <a:pt x="48" y="5"/>
                    <a:pt x="48" y="5"/>
                    <a:pt x="48" y="5"/>
                  </a:cubicBezTo>
                  <a:cubicBezTo>
                    <a:pt x="48" y="5"/>
                    <a:pt x="48" y="5"/>
                    <a:pt x="48" y="5"/>
                  </a:cubicBezTo>
                  <a:close/>
                  <a:moveTo>
                    <a:pt x="46" y="5"/>
                  </a:moveTo>
                  <a:cubicBezTo>
                    <a:pt x="46" y="5"/>
                    <a:pt x="46" y="5"/>
                    <a:pt x="46"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4"/>
                    <a:pt x="47" y="4"/>
                    <a:pt x="47" y="4"/>
                  </a:cubicBezTo>
                  <a:cubicBezTo>
                    <a:pt x="46" y="4"/>
                    <a:pt x="46" y="4"/>
                    <a:pt x="46" y="4"/>
                  </a:cubicBezTo>
                  <a:cubicBezTo>
                    <a:pt x="46" y="4"/>
                    <a:pt x="46" y="4"/>
                    <a:pt x="46" y="4"/>
                  </a:cubicBezTo>
                  <a:cubicBezTo>
                    <a:pt x="46" y="5"/>
                    <a:pt x="46" y="5"/>
                    <a:pt x="46" y="5"/>
                  </a:cubicBezTo>
                  <a:close/>
                  <a:moveTo>
                    <a:pt x="45" y="9"/>
                  </a:moveTo>
                  <a:cubicBezTo>
                    <a:pt x="45" y="9"/>
                    <a:pt x="45" y="9"/>
                    <a:pt x="45" y="9"/>
                  </a:cubicBezTo>
                  <a:cubicBezTo>
                    <a:pt x="45" y="9"/>
                    <a:pt x="45" y="9"/>
                    <a:pt x="45" y="9"/>
                  </a:cubicBezTo>
                  <a:cubicBezTo>
                    <a:pt x="45" y="8"/>
                    <a:pt x="45" y="8"/>
                    <a:pt x="45" y="8"/>
                  </a:cubicBezTo>
                  <a:cubicBezTo>
                    <a:pt x="45" y="8"/>
                    <a:pt x="45" y="8"/>
                    <a:pt x="45" y="8"/>
                  </a:cubicBezTo>
                  <a:cubicBezTo>
                    <a:pt x="45" y="7"/>
                    <a:pt x="45" y="7"/>
                    <a:pt x="45" y="7"/>
                  </a:cubicBezTo>
                  <a:cubicBezTo>
                    <a:pt x="45" y="7"/>
                    <a:pt x="45" y="7"/>
                    <a:pt x="45" y="7"/>
                  </a:cubicBezTo>
                  <a:cubicBezTo>
                    <a:pt x="44" y="7"/>
                    <a:pt x="44" y="7"/>
                    <a:pt x="44" y="7"/>
                  </a:cubicBezTo>
                  <a:cubicBezTo>
                    <a:pt x="44" y="7"/>
                    <a:pt x="44" y="7"/>
                    <a:pt x="44" y="7"/>
                  </a:cubicBezTo>
                  <a:cubicBezTo>
                    <a:pt x="45" y="8"/>
                    <a:pt x="45" y="8"/>
                    <a:pt x="45" y="8"/>
                  </a:cubicBezTo>
                  <a:cubicBezTo>
                    <a:pt x="45" y="8"/>
                    <a:pt x="45" y="8"/>
                    <a:pt x="45" y="8"/>
                  </a:cubicBezTo>
                  <a:cubicBezTo>
                    <a:pt x="45" y="9"/>
                    <a:pt x="45" y="9"/>
                    <a:pt x="45" y="9"/>
                  </a:cubicBezTo>
                  <a:close/>
                  <a:moveTo>
                    <a:pt x="45" y="13"/>
                  </a:moveTo>
                  <a:cubicBezTo>
                    <a:pt x="46" y="13"/>
                    <a:pt x="46" y="13"/>
                    <a:pt x="46" y="13"/>
                  </a:cubicBezTo>
                  <a:cubicBezTo>
                    <a:pt x="46" y="12"/>
                    <a:pt x="46" y="12"/>
                    <a:pt x="46" y="12"/>
                  </a:cubicBezTo>
                  <a:cubicBezTo>
                    <a:pt x="46" y="12"/>
                    <a:pt x="46" y="12"/>
                    <a:pt x="46" y="12"/>
                  </a:cubicBezTo>
                  <a:cubicBezTo>
                    <a:pt x="46" y="12"/>
                    <a:pt x="46" y="12"/>
                    <a:pt x="46" y="12"/>
                  </a:cubicBezTo>
                  <a:cubicBezTo>
                    <a:pt x="46" y="11"/>
                    <a:pt x="46" y="11"/>
                    <a:pt x="46" y="11"/>
                  </a:cubicBezTo>
                  <a:cubicBezTo>
                    <a:pt x="46" y="11"/>
                    <a:pt x="46" y="11"/>
                    <a:pt x="46" y="11"/>
                  </a:cubicBezTo>
                  <a:cubicBezTo>
                    <a:pt x="45" y="11"/>
                    <a:pt x="45" y="11"/>
                    <a:pt x="45" y="11"/>
                  </a:cubicBezTo>
                  <a:cubicBezTo>
                    <a:pt x="45" y="12"/>
                    <a:pt x="45" y="12"/>
                    <a:pt x="45" y="12"/>
                  </a:cubicBezTo>
                  <a:cubicBezTo>
                    <a:pt x="45" y="12"/>
                    <a:pt x="45" y="12"/>
                    <a:pt x="45" y="12"/>
                  </a:cubicBezTo>
                  <a:cubicBezTo>
                    <a:pt x="45" y="12"/>
                    <a:pt x="45" y="12"/>
                    <a:pt x="45" y="12"/>
                  </a:cubicBezTo>
                  <a:cubicBezTo>
                    <a:pt x="45" y="13"/>
                    <a:pt x="45" y="13"/>
                    <a:pt x="45" y="13"/>
                  </a:cubicBezTo>
                  <a:close/>
                  <a:moveTo>
                    <a:pt x="45" y="13"/>
                  </a:moveTo>
                  <a:cubicBezTo>
                    <a:pt x="45" y="13"/>
                    <a:pt x="45" y="13"/>
                    <a:pt x="45" y="13"/>
                  </a:cubicBezTo>
                  <a:cubicBezTo>
                    <a:pt x="45" y="14"/>
                    <a:pt x="45" y="14"/>
                    <a:pt x="45" y="14"/>
                  </a:cubicBezTo>
                  <a:cubicBezTo>
                    <a:pt x="45" y="14"/>
                    <a:pt x="45" y="14"/>
                    <a:pt x="45" y="14"/>
                  </a:cubicBezTo>
                  <a:cubicBezTo>
                    <a:pt x="46" y="15"/>
                    <a:pt x="46" y="15"/>
                    <a:pt x="46" y="15"/>
                  </a:cubicBezTo>
                  <a:cubicBezTo>
                    <a:pt x="46" y="14"/>
                    <a:pt x="46" y="14"/>
                    <a:pt x="46" y="14"/>
                  </a:cubicBezTo>
                  <a:cubicBezTo>
                    <a:pt x="46" y="13"/>
                    <a:pt x="46" y="13"/>
                    <a:pt x="46" y="13"/>
                  </a:cubicBezTo>
                  <a:cubicBezTo>
                    <a:pt x="46" y="13"/>
                    <a:pt x="46" y="13"/>
                    <a:pt x="46" y="13"/>
                  </a:cubicBezTo>
                  <a:cubicBezTo>
                    <a:pt x="46" y="13"/>
                    <a:pt x="46" y="13"/>
                    <a:pt x="46" y="13"/>
                  </a:cubicBezTo>
                  <a:cubicBezTo>
                    <a:pt x="45" y="13"/>
                    <a:pt x="45" y="13"/>
                    <a:pt x="45" y="13"/>
                  </a:cubicBezTo>
                  <a:close/>
                  <a:moveTo>
                    <a:pt x="40" y="9"/>
                  </a:moveTo>
                  <a:cubicBezTo>
                    <a:pt x="40" y="9"/>
                    <a:pt x="40" y="9"/>
                    <a:pt x="40" y="9"/>
                  </a:cubicBezTo>
                  <a:cubicBezTo>
                    <a:pt x="40" y="9"/>
                    <a:pt x="40" y="9"/>
                    <a:pt x="40" y="9"/>
                  </a:cubicBezTo>
                  <a:cubicBezTo>
                    <a:pt x="40" y="8"/>
                    <a:pt x="40" y="8"/>
                    <a:pt x="40" y="8"/>
                  </a:cubicBezTo>
                  <a:cubicBezTo>
                    <a:pt x="39" y="8"/>
                    <a:pt x="39" y="8"/>
                    <a:pt x="39" y="8"/>
                  </a:cubicBezTo>
                  <a:cubicBezTo>
                    <a:pt x="39" y="8"/>
                    <a:pt x="39" y="8"/>
                    <a:pt x="39" y="8"/>
                  </a:cubicBezTo>
                  <a:cubicBezTo>
                    <a:pt x="39" y="9"/>
                    <a:pt x="39" y="9"/>
                    <a:pt x="39" y="9"/>
                  </a:cubicBezTo>
                  <a:cubicBezTo>
                    <a:pt x="40" y="9"/>
                    <a:pt x="40" y="9"/>
                    <a:pt x="40" y="9"/>
                  </a:cubicBezTo>
                  <a:close/>
                  <a:moveTo>
                    <a:pt x="39" y="12"/>
                  </a:moveTo>
                  <a:cubicBezTo>
                    <a:pt x="39" y="12"/>
                    <a:pt x="39" y="12"/>
                    <a:pt x="39" y="12"/>
                  </a:cubicBezTo>
                  <a:cubicBezTo>
                    <a:pt x="39" y="11"/>
                    <a:pt x="39" y="11"/>
                    <a:pt x="39" y="11"/>
                  </a:cubicBezTo>
                  <a:cubicBezTo>
                    <a:pt x="39" y="11"/>
                    <a:pt x="39" y="11"/>
                    <a:pt x="39" y="11"/>
                  </a:cubicBezTo>
                  <a:cubicBezTo>
                    <a:pt x="38" y="10"/>
                    <a:pt x="38" y="10"/>
                    <a:pt x="38" y="10"/>
                  </a:cubicBezTo>
                  <a:cubicBezTo>
                    <a:pt x="38" y="10"/>
                    <a:pt x="38" y="10"/>
                    <a:pt x="38" y="10"/>
                  </a:cubicBezTo>
                  <a:cubicBezTo>
                    <a:pt x="39" y="9"/>
                    <a:pt x="39" y="9"/>
                    <a:pt x="39" y="9"/>
                  </a:cubicBezTo>
                  <a:cubicBezTo>
                    <a:pt x="39" y="8"/>
                    <a:pt x="39" y="8"/>
                    <a:pt x="39" y="8"/>
                  </a:cubicBezTo>
                  <a:cubicBezTo>
                    <a:pt x="39" y="8"/>
                    <a:pt x="39" y="8"/>
                    <a:pt x="39" y="8"/>
                  </a:cubicBezTo>
                  <a:cubicBezTo>
                    <a:pt x="39" y="7"/>
                    <a:pt x="39" y="7"/>
                    <a:pt x="39" y="7"/>
                  </a:cubicBezTo>
                  <a:cubicBezTo>
                    <a:pt x="38" y="7"/>
                    <a:pt x="38" y="7"/>
                    <a:pt x="38" y="7"/>
                  </a:cubicBezTo>
                  <a:cubicBezTo>
                    <a:pt x="38" y="7"/>
                    <a:pt x="38" y="7"/>
                    <a:pt x="38" y="7"/>
                  </a:cubicBezTo>
                  <a:cubicBezTo>
                    <a:pt x="38" y="9"/>
                    <a:pt x="38" y="9"/>
                    <a:pt x="38" y="9"/>
                  </a:cubicBezTo>
                  <a:cubicBezTo>
                    <a:pt x="38" y="9"/>
                    <a:pt x="38" y="9"/>
                    <a:pt x="38" y="9"/>
                  </a:cubicBezTo>
                  <a:cubicBezTo>
                    <a:pt x="38" y="9"/>
                    <a:pt x="38" y="9"/>
                    <a:pt x="38" y="9"/>
                  </a:cubicBezTo>
                  <a:cubicBezTo>
                    <a:pt x="38" y="10"/>
                    <a:pt x="38" y="10"/>
                    <a:pt x="38" y="10"/>
                  </a:cubicBezTo>
                  <a:cubicBezTo>
                    <a:pt x="38" y="11"/>
                    <a:pt x="38" y="11"/>
                    <a:pt x="38" y="11"/>
                  </a:cubicBezTo>
                  <a:cubicBezTo>
                    <a:pt x="39" y="12"/>
                    <a:pt x="39" y="12"/>
                    <a:pt x="39" y="12"/>
                  </a:cubicBezTo>
                  <a:close/>
                  <a:moveTo>
                    <a:pt x="16" y="15"/>
                  </a:moveTo>
                  <a:cubicBezTo>
                    <a:pt x="16" y="15"/>
                    <a:pt x="16" y="15"/>
                    <a:pt x="16" y="15"/>
                  </a:cubicBezTo>
                  <a:cubicBezTo>
                    <a:pt x="16" y="16"/>
                    <a:pt x="16" y="16"/>
                    <a:pt x="16" y="16"/>
                  </a:cubicBezTo>
                  <a:cubicBezTo>
                    <a:pt x="17" y="16"/>
                    <a:pt x="17" y="16"/>
                    <a:pt x="17" y="16"/>
                  </a:cubicBezTo>
                  <a:cubicBezTo>
                    <a:pt x="17" y="15"/>
                    <a:pt x="17" y="15"/>
                    <a:pt x="17" y="15"/>
                  </a:cubicBezTo>
                  <a:cubicBezTo>
                    <a:pt x="16" y="15"/>
                    <a:pt x="16" y="15"/>
                    <a:pt x="16" y="15"/>
                  </a:cubicBezTo>
                  <a:cubicBezTo>
                    <a:pt x="16" y="15"/>
                    <a:pt x="16" y="15"/>
                    <a:pt x="16" y="15"/>
                  </a:cubicBezTo>
                  <a:close/>
                  <a:moveTo>
                    <a:pt x="2" y="33"/>
                  </a:moveTo>
                  <a:cubicBezTo>
                    <a:pt x="2" y="34"/>
                    <a:pt x="2" y="34"/>
                    <a:pt x="2"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2" y="33"/>
                    <a:pt x="2" y="33"/>
                    <a:pt x="2" y="33"/>
                  </a:cubicBezTo>
                  <a:cubicBezTo>
                    <a:pt x="2" y="33"/>
                    <a:pt x="2" y="33"/>
                    <a:pt x="2" y="33"/>
                  </a:cubicBezTo>
                  <a:cubicBezTo>
                    <a:pt x="2" y="33"/>
                    <a:pt x="2" y="33"/>
                    <a:pt x="2" y="33"/>
                  </a:cubicBezTo>
                  <a:cubicBezTo>
                    <a:pt x="2" y="33"/>
                    <a:pt x="2" y="33"/>
                    <a:pt x="2" y="33"/>
                  </a:cubicBezTo>
                  <a:close/>
                  <a:moveTo>
                    <a:pt x="0" y="33"/>
                  </a:moveTo>
                  <a:cubicBezTo>
                    <a:pt x="0" y="34"/>
                    <a:pt x="0" y="34"/>
                    <a:pt x="0" y="34"/>
                  </a:cubicBezTo>
                  <a:cubicBezTo>
                    <a:pt x="1" y="34"/>
                    <a:pt x="1" y="34"/>
                    <a:pt x="1" y="34"/>
                  </a:cubicBezTo>
                  <a:cubicBezTo>
                    <a:pt x="1" y="34"/>
                    <a:pt x="1" y="34"/>
                    <a:pt x="1" y="34"/>
                  </a:cubicBezTo>
                  <a:cubicBezTo>
                    <a:pt x="2" y="34"/>
                    <a:pt x="2" y="34"/>
                    <a:pt x="2" y="34"/>
                  </a:cubicBezTo>
                  <a:cubicBezTo>
                    <a:pt x="1" y="33"/>
                    <a:pt x="1" y="33"/>
                    <a:pt x="1" y="33"/>
                  </a:cubicBezTo>
                  <a:cubicBezTo>
                    <a:pt x="0" y="33"/>
                    <a:pt x="0" y="33"/>
                    <a:pt x="0" y="33"/>
                  </a:cubicBezTo>
                  <a:cubicBezTo>
                    <a:pt x="0" y="33"/>
                    <a:pt x="0" y="33"/>
                    <a:pt x="0" y="33"/>
                  </a:cubicBezTo>
                  <a:cubicBezTo>
                    <a:pt x="0" y="33"/>
                    <a:pt x="0" y="33"/>
                    <a:pt x="0" y="33"/>
                  </a:cubicBezTo>
                  <a:close/>
                  <a:moveTo>
                    <a:pt x="16" y="51"/>
                  </a:moveTo>
                  <a:cubicBezTo>
                    <a:pt x="16" y="51"/>
                    <a:pt x="16" y="51"/>
                    <a:pt x="16" y="51"/>
                  </a:cubicBezTo>
                  <a:cubicBezTo>
                    <a:pt x="16" y="51"/>
                    <a:pt x="16" y="51"/>
                    <a:pt x="16" y="51"/>
                  </a:cubicBezTo>
                  <a:cubicBezTo>
                    <a:pt x="16" y="51"/>
                    <a:pt x="16" y="51"/>
                    <a:pt x="16" y="51"/>
                  </a:cubicBezTo>
                  <a:cubicBezTo>
                    <a:pt x="16" y="51"/>
                    <a:pt x="16" y="51"/>
                    <a:pt x="16" y="51"/>
                  </a:cubicBezTo>
                  <a:cubicBezTo>
                    <a:pt x="16" y="51"/>
                    <a:pt x="16" y="51"/>
                    <a:pt x="16" y="51"/>
                  </a:cubicBezTo>
                  <a:close/>
                  <a:moveTo>
                    <a:pt x="16" y="53"/>
                  </a:moveTo>
                  <a:cubicBezTo>
                    <a:pt x="16" y="53"/>
                    <a:pt x="16" y="53"/>
                    <a:pt x="16" y="53"/>
                  </a:cubicBezTo>
                  <a:cubicBezTo>
                    <a:pt x="16" y="53"/>
                    <a:pt x="16" y="53"/>
                    <a:pt x="16" y="53"/>
                  </a:cubicBezTo>
                  <a:cubicBezTo>
                    <a:pt x="17" y="53"/>
                    <a:pt x="17" y="53"/>
                    <a:pt x="17" y="53"/>
                  </a:cubicBezTo>
                  <a:cubicBezTo>
                    <a:pt x="17" y="53"/>
                    <a:pt x="17" y="53"/>
                    <a:pt x="17" y="53"/>
                  </a:cubicBezTo>
                  <a:cubicBezTo>
                    <a:pt x="17" y="53"/>
                    <a:pt x="17" y="53"/>
                    <a:pt x="17" y="53"/>
                  </a:cubicBezTo>
                  <a:cubicBezTo>
                    <a:pt x="18" y="53"/>
                    <a:pt x="18" y="53"/>
                    <a:pt x="18" y="53"/>
                  </a:cubicBezTo>
                  <a:cubicBezTo>
                    <a:pt x="17" y="52"/>
                    <a:pt x="17" y="52"/>
                    <a:pt x="17" y="52"/>
                  </a:cubicBezTo>
                  <a:cubicBezTo>
                    <a:pt x="17" y="52"/>
                    <a:pt x="17" y="52"/>
                    <a:pt x="17" y="52"/>
                  </a:cubicBezTo>
                  <a:cubicBezTo>
                    <a:pt x="17" y="52"/>
                    <a:pt x="17" y="52"/>
                    <a:pt x="17" y="52"/>
                  </a:cubicBezTo>
                  <a:cubicBezTo>
                    <a:pt x="16" y="52"/>
                    <a:pt x="16" y="52"/>
                    <a:pt x="16" y="52"/>
                  </a:cubicBezTo>
                  <a:cubicBezTo>
                    <a:pt x="16" y="52"/>
                    <a:pt x="16" y="52"/>
                    <a:pt x="16" y="52"/>
                  </a:cubicBezTo>
                  <a:cubicBezTo>
                    <a:pt x="16" y="52"/>
                    <a:pt x="16" y="52"/>
                    <a:pt x="16" y="52"/>
                  </a:cubicBezTo>
                  <a:cubicBezTo>
                    <a:pt x="16" y="53"/>
                    <a:pt x="16" y="53"/>
                    <a:pt x="16" y="53"/>
                  </a:cubicBezTo>
                  <a:close/>
                  <a:moveTo>
                    <a:pt x="16" y="53"/>
                  </a:moveTo>
                  <a:cubicBezTo>
                    <a:pt x="16" y="53"/>
                    <a:pt x="16" y="53"/>
                    <a:pt x="16" y="53"/>
                  </a:cubicBezTo>
                  <a:cubicBezTo>
                    <a:pt x="17" y="53"/>
                    <a:pt x="17" y="53"/>
                    <a:pt x="17" y="53"/>
                  </a:cubicBezTo>
                  <a:cubicBezTo>
                    <a:pt x="17" y="53"/>
                    <a:pt x="17" y="53"/>
                    <a:pt x="17" y="53"/>
                  </a:cubicBezTo>
                  <a:cubicBezTo>
                    <a:pt x="16" y="53"/>
                    <a:pt x="16" y="53"/>
                    <a:pt x="16" y="53"/>
                  </a:cubicBezTo>
                  <a:close/>
                  <a:moveTo>
                    <a:pt x="16" y="56"/>
                  </a:moveTo>
                  <a:cubicBezTo>
                    <a:pt x="17" y="56"/>
                    <a:pt x="17" y="56"/>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6" y="56"/>
                    <a:pt x="16" y="56"/>
                    <a:pt x="16" y="56"/>
                  </a:cubicBezTo>
                  <a:close/>
                  <a:moveTo>
                    <a:pt x="16" y="57"/>
                  </a:moveTo>
                  <a:cubicBezTo>
                    <a:pt x="16" y="57"/>
                    <a:pt x="16" y="57"/>
                    <a:pt x="16" y="57"/>
                  </a:cubicBezTo>
                  <a:cubicBezTo>
                    <a:pt x="16" y="57"/>
                    <a:pt x="16" y="57"/>
                    <a:pt x="16" y="57"/>
                  </a:cubicBezTo>
                  <a:cubicBezTo>
                    <a:pt x="17" y="57"/>
                    <a:pt x="17" y="57"/>
                    <a:pt x="17" y="57"/>
                  </a:cubicBezTo>
                  <a:cubicBezTo>
                    <a:pt x="16" y="57"/>
                    <a:pt x="16" y="57"/>
                    <a:pt x="16" y="57"/>
                  </a:cubicBezTo>
                  <a:cubicBezTo>
                    <a:pt x="16" y="57"/>
                    <a:pt x="16" y="57"/>
                    <a:pt x="16" y="57"/>
                  </a:cubicBezTo>
                  <a:cubicBezTo>
                    <a:pt x="16" y="57"/>
                    <a:pt x="16" y="57"/>
                    <a:pt x="16" y="57"/>
                  </a:cubicBezTo>
                  <a:close/>
                  <a:moveTo>
                    <a:pt x="17" y="58"/>
                  </a:moveTo>
                  <a:cubicBezTo>
                    <a:pt x="17" y="59"/>
                    <a:pt x="17" y="59"/>
                    <a:pt x="17" y="59"/>
                  </a:cubicBezTo>
                  <a:cubicBezTo>
                    <a:pt x="17" y="58"/>
                    <a:pt x="17" y="58"/>
                    <a:pt x="17" y="58"/>
                  </a:cubicBezTo>
                  <a:cubicBezTo>
                    <a:pt x="17" y="58"/>
                    <a:pt x="17" y="58"/>
                    <a:pt x="17" y="58"/>
                  </a:cubicBezTo>
                  <a:cubicBezTo>
                    <a:pt x="17" y="58"/>
                    <a:pt x="17" y="58"/>
                    <a:pt x="17" y="58"/>
                  </a:cubicBezTo>
                  <a:cubicBezTo>
                    <a:pt x="17" y="58"/>
                    <a:pt x="17" y="58"/>
                    <a:pt x="17" y="58"/>
                  </a:cubicBezTo>
                  <a:cubicBezTo>
                    <a:pt x="17" y="58"/>
                    <a:pt x="17" y="58"/>
                    <a:pt x="17" y="58"/>
                  </a:cubicBezTo>
                  <a:close/>
                  <a:moveTo>
                    <a:pt x="17" y="59"/>
                  </a:moveTo>
                  <a:cubicBezTo>
                    <a:pt x="17" y="59"/>
                    <a:pt x="17" y="59"/>
                    <a:pt x="17" y="59"/>
                  </a:cubicBezTo>
                  <a:cubicBezTo>
                    <a:pt x="17" y="59"/>
                    <a:pt x="17" y="59"/>
                    <a:pt x="17" y="59"/>
                  </a:cubicBezTo>
                  <a:cubicBezTo>
                    <a:pt x="17" y="59"/>
                    <a:pt x="17" y="59"/>
                    <a:pt x="17" y="59"/>
                  </a:cubicBezTo>
                  <a:cubicBezTo>
                    <a:pt x="17" y="59"/>
                    <a:pt x="17" y="59"/>
                    <a:pt x="17" y="59"/>
                  </a:cubicBezTo>
                  <a:close/>
                  <a:moveTo>
                    <a:pt x="16" y="59"/>
                  </a:moveTo>
                  <a:cubicBezTo>
                    <a:pt x="16" y="59"/>
                    <a:pt x="16" y="59"/>
                    <a:pt x="16" y="59"/>
                  </a:cubicBezTo>
                  <a:cubicBezTo>
                    <a:pt x="16" y="59"/>
                    <a:pt x="16" y="59"/>
                    <a:pt x="16" y="59"/>
                  </a:cubicBezTo>
                  <a:cubicBezTo>
                    <a:pt x="16" y="59"/>
                    <a:pt x="16" y="59"/>
                    <a:pt x="16" y="59"/>
                  </a:cubicBezTo>
                  <a:cubicBezTo>
                    <a:pt x="16" y="59"/>
                    <a:pt x="16" y="59"/>
                    <a:pt x="16" y="59"/>
                  </a:cubicBezTo>
                  <a:close/>
                  <a:moveTo>
                    <a:pt x="17" y="59"/>
                  </a:moveTo>
                  <a:cubicBezTo>
                    <a:pt x="17" y="59"/>
                    <a:pt x="17" y="59"/>
                    <a:pt x="17" y="59"/>
                  </a:cubicBezTo>
                  <a:cubicBezTo>
                    <a:pt x="17" y="59"/>
                    <a:pt x="17" y="59"/>
                    <a:pt x="17" y="59"/>
                  </a:cubicBezTo>
                  <a:cubicBezTo>
                    <a:pt x="17" y="59"/>
                    <a:pt x="17" y="59"/>
                    <a:pt x="17" y="59"/>
                  </a:cubicBezTo>
                  <a:cubicBezTo>
                    <a:pt x="17" y="59"/>
                    <a:pt x="17" y="59"/>
                    <a:pt x="17" y="59"/>
                  </a:cubicBezTo>
                  <a:close/>
                  <a:moveTo>
                    <a:pt x="16" y="60"/>
                  </a:moveTo>
                  <a:cubicBezTo>
                    <a:pt x="17" y="60"/>
                    <a:pt x="17" y="60"/>
                    <a:pt x="17" y="60"/>
                  </a:cubicBezTo>
                  <a:cubicBezTo>
                    <a:pt x="17" y="59"/>
                    <a:pt x="17" y="59"/>
                    <a:pt x="17" y="59"/>
                  </a:cubicBezTo>
                  <a:cubicBezTo>
                    <a:pt x="16" y="59"/>
                    <a:pt x="16" y="59"/>
                    <a:pt x="16" y="59"/>
                  </a:cubicBezTo>
                  <a:cubicBezTo>
                    <a:pt x="16" y="60"/>
                    <a:pt x="16" y="60"/>
                    <a:pt x="16" y="60"/>
                  </a:cubicBezTo>
                  <a:close/>
                  <a:moveTo>
                    <a:pt x="17" y="60"/>
                  </a:moveTo>
                  <a:cubicBezTo>
                    <a:pt x="17" y="60"/>
                    <a:pt x="17" y="60"/>
                    <a:pt x="17" y="60"/>
                  </a:cubicBezTo>
                  <a:cubicBezTo>
                    <a:pt x="17" y="60"/>
                    <a:pt x="17" y="60"/>
                    <a:pt x="17" y="60"/>
                  </a:cubicBezTo>
                  <a:cubicBezTo>
                    <a:pt x="16" y="60"/>
                    <a:pt x="16" y="60"/>
                    <a:pt x="16" y="60"/>
                  </a:cubicBezTo>
                  <a:cubicBezTo>
                    <a:pt x="16" y="60"/>
                    <a:pt x="16" y="60"/>
                    <a:pt x="16" y="60"/>
                  </a:cubicBezTo>
                  <a:cubicBezTo>
                    <a:pt x="17" y="60"/>
                    <a:pt x="17" y="60"/>
                    <a:pt x="17" y="60"/>
                  </a:cubicBezTo>
                  <a:close/>
                  <a:moveTo>
                    <a:pt x="17" y="61"/>
                  </a:moveTo>
                  <a:cubicBezTo>
                    <a:pt x="17" y="61"/>
                    <a:pt x="17" y="61"/>
                    <a:pt x="17" y="61"/>
                  </a:cubicBezTo>
                  <a:cubicBezTo>
                    <a:pt x="17" y="60"/>
                    <a:pt x="17" y="60"/>
                    <a:pt x="17" y="60"/>
                  </a:cubicBezTo>
                  <a:cubicBezTo>
                    <a:pt x="17" y="60"/>
                    <a:pt x="17" y="60"/>
                    <a:pt x="17" y="60"/>
                  </a:cubicBezTo>
                  <a:cubicBezTo>
                    <a:pt x="17" y="61"/>
                    <a:pt x="17" y="61"/>
                    <a:pt x="17" y="61"/>
                  </a:cubicBezTo>
                  <a:cubicBezTo>
                    <a:pt x="17" y="61"/>
                    <a:pt x="17" y="61"/>
                    <a:pt x="17" y="61"/>
                  </a:cubicBezTo>
                  <a:close/>
                  <a:moveTo>
                    <a:pt x="16" y="62"/>
                  </a:moveTo>
                  <a:cubicBezTo>
                    <a:pt x="16" y="62"/>
                    <a:pt x="16" y="62"/>
                    <a:pt x="16" y="62"/>
                  </a:cubicBezTo>
                  <a:cubicBezTo>
                    <a:pt x="16" y="62"/>
                    <a:pt x="16" y="62"/>
                    <a:pt x="16" y="62"/>
                  </a:cubicBezTo>
                  <a:cubicBezTo>
                    <a:pt x="16" y="61"/>
                    <a:pt x="16" y="61"/>
                    <a:pt x="16" y="61"/>
                  </a:cubicBezTo>
                  <a:cubicBezTo>
                    <a:pt x="16" y="61"/>
                    <a:pt x="16" y="61"/>
                    <a:pt x="16" y="61"/>
                  </a:cubicBezTo>
                  <a:cubicBezTo>
                    <a:pt x="16" y="62"/>
                    <a:pt x="16" y="62"/>
                    <a:pt x="16" y="62"/>
                  </a:cubicBezTo>
                  <a:cubicBezTo>
                    <a:pt x="16" y="62"/>
                    <a:pt x="16" y="62"/>
                    <a:pt x="16" y="62"/>
                  </a:cubicBezTo>
                  <a:close/>
                  <a:moveTo>
                    <a:pt x="16" y="62"/>
                  </a:moveTo>
                  <a:cubicBezTo>
                    <a:pt x="17" y="62"/>
                    <a:pt x="17" y="62"/>
                    <a:pt x="17" y="62"/>
                  </a:cubicBezTo>
                  <a:cubicBezTo>
                    <a:pt x="17" y="62"/>
                    <a:pt x="17" y="62"/>
                    <a:pt x="17" y="62"/>
                  </a:cubicBezTo>
                  <a:cubicBezTo>
                    <a:pt x="17" y="61"/>
                    <a:pt x="17" y="61"/>
                    <a:pt x="17" y="61"/>
                  </a:cubicBezTo>
                  <a:cubicBezTo>
                    <a:pt x="17" y="61"/>
                    <a:pt x="17" y="61"/>
                    <a:pt x="17" y="61"/>
                  </a:cubicBezTo>
                  <a:cubicBezTo>
                    <a:pt x="17" y="62"/>
                    <a:pt x="17" y="62"/>
                    <a:pt x="17" y="62"/>
                  </a:cubicBezTo>
                  <a:cubicBezTo>
                    <a:pt x="16" y="62"/>
                    <a:pt x="16" y="62"/>
                    <a:pt x="16" y="62"/>
                  </a:cubicBezTo>
                  <a:cubicBezTo>
                    <a:pt x="16" y="62"/>
                    <a:pt x="16" y="62"/>
                    <a:pt x="16" y="62"/>
                  </a:cubicBezTo>
                  <a:cubicBezTo>
                    <a:pt x="16" y="62"/>
                    <a:pt x="16" y="62"/>
                    <a:pt x="16" y="62"/>
                  </a:cubicBezTo>
                  <a:cubicBezTo>
                    <a:pt x="16" y="62"/>
                    <a:pt x="16" y="62"/>
                    <a:pt x="16" y="62"/>
                  </a:cubicBezTo>
                  <a:cubicBezTo>
                    <a:pt x="16" y="62"/>
                    <a:pt x="16" y="62"/>
                    <a:pt x="16" y="62"/>
                  </a:cubicBezTo>
                  <a:cubicBezTo>
                    <a:pt x="16" y="62"/>
                    <a:pt x="16" y="62"/>
                    <a:pt x="16" y="62"/>
                  </a:cubicBezTo>
                  <a:cubicBezTo>
                    <a:pt x="16" y="62"/>
                    <a:pt x="16" y="62"/>
                    <a:pt x="16" y="62"/>
                  </a:cubicBezTo>
                  <a:close/>
                  <a:moveTo>
                    <a:pt x="17" y="62"/>
                  </a:moveTo>
                  <a:cubicBezTo>
                    <a:pt x="17" y="62"/>
                    <a:pt x="17" y="62"/>
                    <a:pt x="17" y="62"/>
                  </a:cubicBezTo>
                  <a:cubicBezTo>
                    <a:pt x="17" y="62"/>
                    <a:pt x="17" y="62"/>
                    <a:pt x="17" y="62"/>
                  </a:cubicBezTo>
                  <a:cubicBezTo>
                    <a:pt x="17" y="62"/>
                    <a:pt x="17" y="62"/>
                    <a:pt x="17" y="62"/>
                  </a:cubicBezTo>
                  <a:cubicBezTo>
                    <a:pt x="17" y="62"/>
                    <a:pt x="17" y="62"/>
                    <a:pt x="17" y="62"/>
                  </a:cubicBezTo>
                  <a:close/>
                  <a:moveTo>
                    <a:pt x="17" y="63"/>
                  </a:moveTo>
                  <a:cubicBezTo>
                    <a:pt x="17" y="63"/>
                    <a:pt x="17" y="63"/>
                    <a:pt x="17" y="63"/>
                  </a:cubicBezTo>
                  <a:cubicBezTo>
                    <a:pt x="17" y="62"/>
                    <a:pt x="17" y="62"/>
                    <a:pt x="17" y="62"/>
                  </a:cubicBezTo>
                  <a:cubicBezTo>
                    <a:pt x="17" y="63"/>
                    <a:pt x="17" y="63"/>
                    <a:pt x="17" y="63"/>
                  </a:cubicBezTo>
                  <a:cubicBezTo>
                    <a:pt x="17" y="63"/>
                    <a:pt x="17" y="63"/>
                    <a:pt x="17" y="63"/>
                  </a:cubicBezTo>
                  <a:close/>
                  <a:moveTo>
                    <a:pt x="16" y="63"/>
                  </a:moveTo>
                  <a:cubicBezTo>
                    <a:pt x="16" y="63"/>
                    <a:pt x="16" y="63"/>
                    <a:pt x="16" y="63"/>
                  </a:cubicBezTo>
                  <a:cubicBezTo>
                    <a:pt x="16" y="63"/>
                    <a:pt x="16" y="63"/>
                    <a:pt x="16" y="63"/>
                  </a:cubicBezTo>
                  <a:cubicBezTo>
                    <a:pt x="16" y="63"/>
                    <a:pt x="16" y="63"/>
                    <a:pt x="16" y="63"/>
                  </a:cubicBezTo>
                  <a:cubicBezTo>
                    <a:pt x="16" y="63"/>
                    <a:pt x="16" y="63"/>
                    <a:pt x="16" y="63"/>
                  </a:cubicBezTo>
                  <a:cubicBezTo>
                    <a:pt x="16" y="63"/>
                    <a:pt x="16" y="63"/>
                    <a:pt x="16" y="63"/>
                  </a:cubicBezTo>
                  <a:close/>
                  <a:moveTo>
                    <a:pt x="15" y="64"/>
                  </a:moveTo>
                  <a:cubicBezTo>
                    <a:pt x="15" y="65"/>
                    <a:pt x="15" y="65"/>
                    <a:pt x="15" y="65"/>
                  </a:cubicBezTo>
                  <a:cubicBezTo>
                    <a:pt x="16" y="65"/>
                    <a:pt x="16" y="65"/>
                    <a:pt x="16" y="65"/>
                  </a:cubicBezTo>
                  <a:cubicBezTo>
                    <a:pt x="16" y="64"/>
                    <a:pt x="16" y="64"/>
                    <a:pt x="16" y="64"/>
                  </a:cubicBezTo>
                  <a:cubicBezTo>
                    <a:pt x="16" y="64"/>
                    <a:pt x="16" y="64"/>
                    <a:pt x="16" y="64"/>
                  </a:cubicBezTo>
                  <a:cubicBezTo>
                    <a:pt x="17" y="64"/>
                    <a:pt x="17" y="64"/>
                    <a:pt x="17" y="64"/>
                  </a:cubicBezTo>
                  <a:cubicBezTo>
                    <a:pt x="16" y="64"/>
                    <a:pt x="16" y="64"/>
                    <a:pt x="16" y="64"/>
                  </a:cubicBezTo>
                  <a:cubicBezTo>
                    <a:pt x="16" y="64"/>
                    <a:pt x="16" y="64"/>
                    <a:pt x="16" y="64"/>
                  </a:cubicBezTo>
                  <a:cubicBezTo>
                    <a:pt x="16" y="64"/>
                    <a:pt x="16" y="64"/>
                    <a:pt x="16" y="64"/>
                  </a:cubicBezTo>
                  <a:cubicBezTo>
                    <a:pt x="16" y="64"/>
                    <a:pt x="16" y="64"/>
                    <a:pt x="16" y="64"/>
                  </a:cubicBezTo>
                  <a:cubicBezTo>
                    <a:pt x="16" y="64"/>
                    <a:pt x="15" y="64"/>
                    <a:pt x="15" y="64"/>
                  </a:cubicBezTo>
                  <a:close/>
                  <a:moveTo>
                    <a:pt x="15" y="66"/>
                  </a:moveTo>
                  <a:cubicBezTo>
                    <a:pt x="15" y="66"/>
                    <a:pt x="15" y="66"/>
                    <a:pt x="15" y="66"/>
                  </a:cubicBezTo>
                  <a:cubicBezTo>
                    <a:pt x="15" y="66"/>
                    <a:pt x="15" y="66"/>
                    <a:pt x="15" y="66"/>
                  </a:cubicBezTo>
                  <a:cubicBezTo>
                    <a:pt x="16" y="66"/>
                    <a:pt x="16" y="66"/>
                    <a:pt x="16" y="66"/>
                  </a:cubicBezTo>
                  <a:cubicBezTo>
                    <a:pt x="15" y="66"/>
                    <a:pt x="15" y="66"/>
                    <a:pt x="15" y="66"/>
                  </a:cubicBezTo>
                  <a:cubicBezTo>
                    <a:pt x="15" y="66"/>
                    <a:pt x="15" y="66"/>
                    <a:pt x="15" y="66"/>
                  </a:cubicBezTo>
                  <a:close/>
                  <a:moveTo>
                    <a:pt x="24" y="114"/>
                  </a:moveTo>
                  <a:cubicBezTo>
                    <a:pt x="25" y="114"/>
                    <a:pt x="25" y="114"/>
                    <a:pt x="25" y="114"/>
                  </a:cubicBezTo>
                  <a:cubicBezTo>
                    <a:pt x="25" y="114"/>
                    <a:pt x="25" y="114"/>
                    <a:pt x="25" y="114"/>
                  </a:cubicBezTo>
                  <a:cubicBezTo>
                    <a:pt x="25" y="114"/>
                    <a:pt x="25" y="114"/>
                    <a:pt x="25" y="114"/>
                  </a:cubicBezTo>
                  <a:cubicBezTo>
                    <a:pt x="25" y="114"/>
                    <a:pt x="25" y="114"/>
                    <a:pt x="25" y="114"/>
                  </a:cubicBezTo>
                  <a:cubicBezTo>
                    <a:pt x="25" y="114"/>
                    <a:pt x="25" y="114"/>
                    <a:pt x="25" y="114"/>
                  </a:cubicBezTo>
                  <a:cubicBezTo>
                    <a:pt x="24" y="114"/>
                    <a:pt x="24" y="114"/>
                    <a:pt x="24" y="114"/>
                  </a:cubicBezTo>
                  <a:cubicBezTo>
                    <a:pt x="24" y="114"/>
                    <a:pt x="24" y="114"/>
                    <a:pt x="24" y="114"/>
                  </a:cubicBezTo>
                  <a:close/>
                  <a:moveTo>
                    <a:pt x="22" y="113"/>
                  </a:moveTo>
                  <a:cubicBezTo>
                    <a:pt x="22" y="113"/>
                    <a:pt x="22" y="113"/>
                    <a:pt x="22" y="113"/>
                  </a:cubicBezTo>
                  <a:cubicBezTo>
                    <a:pt x="22" y="112"/>
                    <a:pt x="22" y="112"/>
                    <a:pt x="22" y="112"/>
                  </a:cubicBezTo>
                  <a:cubicBezTo>
                    <a:pt x="23" y="112"/>
                    <a:pt x="23" y="112"/>
                    <a:pt x="23" y="112"/>
                  </a:cubicBezTo>
                  <a:cubicBezTo>
                    <a:pt x="22" y="112"/>
                    <a:pt x="22" y="112"/>
                    <a:pt x="22" y="112"/>
                  </a:cubicBezTo>
                  <a:cubicBezTo>
                    <a:pt x="22" y="112"/>
                    <a:pt x="22" y="112"/>
                    <a:pt x="22" y="112"/>
                  </a:cubicBezTo>
                  <a:cubicBezTo>
                    <a:pt x="22" y="112"/>
                    <a:pt x="22" y="112"/>
                    <a:pt x="22" y="112"/>
                  </a:cubicBezTo>
                  <a:cubicBezTo>
                    <a:pt x="22" y="112"/>
                    <a:pt x="22" y="112"/>
                    <a:pt x="22" y="112"/>
                  </a:cubicBezTo>
                  <a:cubicBezTo>
                    <a:pt x="22" y="113"/>
                    <a:pt x="22" y="113"/>
                    <a:pt x="22" y="113"/>
                  </a:cubicBezTo>
                  <a:close/>
                  <a:moveTo>
                    <a:pt x="21" y="110"/>
                  </a:moveTo>
                  <a:cubicBezTo>
                    <a:pt x="21" y="110"/>
                    <a:pt x="21" y="110"/>
                    <a:pt x="21" y="110"/>
                  </a:cubicBezTo>
                  <a:cubicBezTo>
                    <a:pt x="21" y="110"/>
                    <a:pt x="21" y="110"/>
                    <a:pt x="21" y="110"/>
                  </a:cubicBezTo>
                  <a:cubicBezTo>
                    <a:pt x="21" y="110"/>
                    <a:pt x="21" y="110"/>
                    <a:pt x="21" y="110"/>
                  </a:cubicBezTo>
                  <a:cubicBezTo>
                    <a:pt x="21" y="110"/>
                    <a:pt x="21" y="110"/>
                    <a:pt x="21" y="110"/>
                  </a:cubicBezTo>
                  <a:cubicBezTo>
                    <a:pt x="21" y="110"/>
                    <a:pt x="21" y="110"/>
                    <a:pt x="21" y="110"/>
                  </a:cubicBezTo>
                  <a:cubicBezTo>
                    <a:pt x="21" y="110"/>
                    <a:pt x="21" y="110"/>
                    <a:pt x="21" y="110"/>
                  </a:cubicBezTo>
                  <a:close/>
                  <a:moveTo>
                    <a:pt x="20" y="110"/>
                  </a:moveTo>
                  <a:cubicBezTo>
                    <a:pt x="20" y="110"/>
                    <a:pt x="20" y="110"/>
                    <a:pt x="20" y="110"/>
                  </a:cubicBezTo>
                  <a:cubicBezTo>
                    <a:pt x="20" y="110"/>
                    <a:pt x="20" y="110"/>
                    <a:pt x="20" y="110"/>
                  </a:cubicBezTo>
                  <a:cubicBezTo>
                    <a:pt x="20" y="110"/>
                    <a:pt x="20" y="110"/>
                    <a:pt x="20" y="110"/>
                  </a:cubicBezTo>
                  <a:cubicBezTo>
                    <a:pt x="20" y="110"/>
                    <a:pt x="20" y="110"/>
                    <a:pt x="20" y="110"/>
                  </a:cubicBezTo>
                  <a:cubicBezTo>
                    <a:pt x="20" y="110"/>
                    <a:pt x="20" y="110"/>
                    <a:pt x="20" y="110"/>
                  </a:cubicBezTo>
                  <a:close/>
                  <a:moveTo>
                    <a:pt x="18" y="110"/>
                  </a:moveTo>
                  <a:cubicBezTo>
                    <a:pt x="18" y="110"/>
                    <a:pt x="18" y="110"/>
                    <a:pt x="18" y="110"/>
                  </a:cubicBezTo>
                  <a:cubicBezTo>
                    <a:pt x="18" y="110"/>
                    <a:pt x="18" y="110"/>
                    <a:pt x="18" y="110"/>
                  </a:cubicBezTo>
                  <a:cubicBezTo>
                    <a:pt x="18" y="110"/>
                    <a:pt x="18" y="110"/>
                    <a:pt x="18" y="110"/>
                  </a:cubicBezTo>
                  <a:cubicBezTo>
                    <a:pt x="18" y="110"/>
                    <a:pt x="18" y="110"/>
                    <a:pt x="18" y="110"/>
                  </a:cubicBezTo>
                  <a:cubicBezTo>
                    <a:pt x="18" y="110"/>
                    <a:pt x="18" y="110"/>
                    <a:pt x="18" y="110"/>
                  </a:cubicBezTo>
                  <a:cubicBezTo>
                    <a:pt x="18" y="110"/>
                    <a:pt x="18" y="110"/>
                    <a:pt x="18" y="110"/>
                  </a:cubicBezTo>
                  <a:cubicBezTo>
                    <a:pt x="18" y="110"/>
                    <a:pt x="18" y="110"/>
                    <a:pt x="18" y="110"/>
                  </a:cubicBezTo>
                  <a:close/>
                  <a:moveTo>
                    <a:pt x="15" y="97"/>
                  </a:moveTo>
                  <a:cubicBezTo>
                    <a:pt x="15" y="97"/>
                    <a:pt x="15" y="97"/>
                    <a:pt x="15" y="97"/>
                  </a:cubicBezTo>
                  <a:cubicBezTo>
                    <a:pt x="15" y="97"/>
                    <a:pt x="15" y="97"/>
                    <a:pt x="15" y="97"/>
                  </a:cubicBezTo>
                  <a:cubicBezTo>
                    <a:pt x="15" y="97"/>
                    <a:pt x="15" y="97"/>
                    <a:pt x="15" y="97"/>
                  </a:cubicBezTo>
                  <a:cubicBezTo>
                    <a:pt x="15" y="97"/>
                    <a:pt x="15" y="97"/>
                    <a:pt x="15" y="97"/>
                  </a:cubicBezTo>
                  <a:cubicBezTo>
                    <a:pt x="15" y="97"/>
                    <a:pt x="15" y="97"/>
                    <a:pt x="15" y="97"/>
                  </a:cubicBezTo>
                  <a:cubicBezTo>
                    <a:pt x="15" y="97"/>
                    <a:pt x="15" y="97"/>
                    <a:pt x="15" y="97"/>
                  </a:cubicBezTo>
                  <a:close/>
                  <a:moveTo>
                    <a:pt x="15" y="97"/>
                  </a:moveTo>
                  <a:cubicBezTo>
                    <a:pt x="15" y="97"/>
                    <a:pt x="15" y="97"/>
                    <a:pt x="15" y="97"/>
                  </a:cubicBezTo>
                  <a:cubicBezTo>
                    <a:pt x="15" y="97"/>
                    <a:pt x="15" y="97"/>
                    <a:pt x="15" y="97"/>
                  </a:cubicBezTo>
                  <a:cubicBezTo>
                    <a:pt x="15" y="97"/>
                    <a:pt x="15" y="97"/>
                    <a:pt x="15" y="97"/>
                  </a:cubicBezTo>
                  <a:cubicBezTo>
                    <a:pt x="15" y="96"/>
                    <a:pt x="15" y="96"/>
                    <a:pt x="15" y="96"/>
                  </a:cubicBezTo>
                  <a:cubicBezTo>
                    <a:pt x="15" y="96"/>
                    <a:pt x="15" y="96"/>
                    <a:pt x="15" y="96"/>
                  </a:cubicBezTo>
                  <a:cubicBezTo>
                    <a:pt x="15" y="97"/>
                    <a:pt x="15" y="97"/>
                    <a:pt x="15" y="97"/>
                  </a:cubicBezTo>
                  <a:close/>
                  <a:moveTo>
                    <a:pt x="13" y="92"/>
                  </a:moveTo>
                  <a:cubicBezTo>
                    <a:pt x="13" y="93"/>
                    <a:pt x="13" y="93"/>
                    <a:pt x="13" y="93"/>
                  </a:cubicBezTo>
                  <a:cubicBezTo>
                    <a:pt x="13" y="93"/>
                    <a:pt x="13" y="93"/>
                    <a:pt x="13" y="93"/>
                  </a:cubicBezTo>
                  <a:cubicBezTo>
                    <a:pt x="13" y="93"/>
                    <a:pt x="13" y="93"/>
                    <a:pt x="13" y="93"/>
                  </a:cubicBezTo>
                  <a:cubicBezTo>
                    <a:pt x="13" y="92"/>
                    <a:pt x="13" y="92"/>
                    <a:pt x="13" y="92"/>
                  </a:cubicBezTo>
                  <a:cubicBezTo>
                    <a:pt x="13" y="92"/>
                    <a:pt x="13" y="92"/>
                    <a:pt x="13" y="92"/>
                  </a:cubicBezTo>
                  <a:cubicBezTo>
                    <a:pt x="13" y="92"/>
                    <a:pt x="13" y="92"/>
                    <a:pt x="13" y="92"/>
                  </a:cubicBezTo>
                  <a:close/>
                  <a:moveTo>
                    <a:pt x="13" y="92"/>
                  </a:moveTo>
                  <a:cubicBezTo>
                    <a:pt x="13" y="92"/>
                    <a:pt x="13" y="92"/>
                    <a:pt x="13" y="92"/>
                  </a:cubicBezTo>
                  <a:cubicBezTo>
                    <a:pt x="13" y="92"/>
                    <a:pt x="13" y="92"/>
                    <a:pt x="13" y="92"/>
                  </a:cubicBezTo>
                  <a:cubicBezTo>
                    <a:pt x="13" y="92"/>
                    <a:pt x="13" y="92"/>
                    <a:pt x="13" y="92"/>
                  </a:cubicBezTo>
                  <a:cubicBezTo>
                    <a:pt x="13" y="92"/>
                    <a:pt x="13" y="92"/>
                    <a:pt x="13" y="92"/>
                  </a:cubicBezTo>
                  <a:cubicBezTo>
                    <a:pt x="13" y="92"/>
                    <a:pt x="13" y="92"/>
                    <a:pt x="13" y="92"/>
                  </a:cubicBezTo>
                  <a:close/>
                  <a:moveTo>
                    <a:pt x="13" y="88"/>
                  </a:moveTo>
                  <a:cubicBezTo>
                    <a:pt x="13" y="88"/>
                    <a:pt x="13" y="88"/>
                    <a:pt x="13" y="88"/>
                  </a:cubicBezTo>
                  <a:cubicBezTo>
                    <a:pt x="13" y="88"/>
                    <a:pt x="13" y="88"/>
                    <a:pt x="13" y="88"/>
                  </a:cubicBezTo>
                  <a:cubicBezTo>
                    <a:pt x="13" y="88"/>
                    <a:pt x="13" y="88"/>
                    <a:pt x="13" y="88"/>
                  </a:cubicBezTo>
                  <a:cubicBezTo>
                    <a:pt x="13" y="88"/>
                    <a:pt x="13" y="88"/>
                    <a:pt x="13" y="88"/>
                  </a:cubicBezTo>
                  <a:close/>
                  <a:moveTo>
                    <a:pt x="13" y="87"/>
                  </a:moveTo>
                  <a:cubicBezTo>
                    <a:pt x="13" y="88"/>
                    <a:pt x="13" y="88"/>
                    <a:pt x="13" y="88"/>
                  </a:cubicBezTo>
                  <a:cubicBezTo>
                    <a:pt x="14" y="88"/>
                    <a:pt x="14" y="88"/>
                    <a:pt x="14" y="88"/>
                  </a:cubicBezTo>
                  <a:cubicBezTo>
                    <a:pt x="14" y="87"/>
                    <a:pt x="14" y="87"/>
                    <a:pt x="14" y="87"/>
                  </a:cubicBezTo>
                  <a:cubicBezTo>
                    <a:pt x="13" y="87"/>
                    <a:pt x="13" y="87"/>
                    <a:pt x="13" y="87"/>
                  </a:cubicBezTo>
                  <a:cubicBezTo>
                    <a:pt x="13" y="87"/>
                    <a:pt x="13" y="87"/>
                    <a:pt x="13" y="87"/>
                  </a:cubicBezTo>
                  <a:cubicBezTo>
                    <a:pt x="13" y="87"/>
                    <a:pt x="13" y="87"/>
                    <a:pt x="13" y="87"/>
                  </a:cubicBezTo>
                  <a:close/>
                  <a:moveTo>
                    <a:pt x="12" y="87"/>
                  </a:moveTo>
                  <a:cubicBezTo>
                    <a:pt x="12" y="88"/>
                    <a:pt x="12" y="88"/>
                    <a:pt x="12" y="88"/>
                  </a:cubicBezTo>
                  <a:cubicBezTo>
                    <a:pt x="13" y="87"/>
                    <a:pt x="13" y="87"/>
                    <a:pt x="13" y="87"/>
                  </a:cubicBezTo>
                  <a:cubicBezTo>
                    <a:pt x="13" y="87"/>
                    <a:pt x="13" y="87"/>
                    <a:pt x="13" y="87"/>
                  </a:cubicBezTo>
                  <a:cubicBezTo>
                    <a:pt x="12" y="87"/>
                    <a:pt x="12" y="87"/>
                    <a:pt x="12" y="87"/>
                  </a:cubicBezTo>
                  <a:cubicBezTo>
                    <a:pt x="12" y="87"/>
                    <a:pt x="12" y="87"/>
                    <a:pt x="12" y="87"/>
                  </a:cubicBezTo>
                  <a:close/>
                  <a:moveTo>
                    <a:pt x="13" y="84"/>
                  </a:moveTo>
                  <a:cubicBezTo>
                    <a:pt x="13" y="84"/>
                    <a:pt x="13" y="84"/>
                    <a:pt x="13" y="84"/>
                  </a:cubicBezTo>
                  <a:cubicBezTo>
                    <a:pt x="13" y="84"/>
                    <a:pt x="13" y="84"/>
                    <a:pt x="13" y="84"/>
                  </a:cubicBezTo>
                  <a:cubicBezTo>
                    <a:pt x="14" y="84"/>
                    <a:pt x="14" y="84"/>
                    <a:pt x="14" y="84"/>
                  </a:cubicBezTo>
                  <a:cubicBezTo>
                    <a:pt x="14" y="84"/>
                    <a:pt x="14" y="84"/>
                    <a:pt x="14" y="84"/>
                  </a:cubicBezTo>
                  <a:cubicBezTo>
                    <a:pt x="14" y="83"/>
                    <a:pt x="14" y="83"/>
                    <a:pt x="14" y="83"/>
                  </a:cubicBezTo>
                  <a:cubicBezTo>
                    <a:pt x="14" y="83"/>
                    <a:pt x="14" y="83"/>
                    <a:pt x="14" y="83"/>
                  </a:cubicBezTo>
                  <a:cubicBezTo>
                    <a:pt x="13" y="84"/>
                    <a:pt x="13" y="84"/>
                    <a:pt x="13" y="84"/>
                  </a:cubicBezTo>
                  <a:close/>
                  <a:moveTo>
                    <a:pt x="17" y="82"/>
                  </a:moveTo>
                  <a:cubicBezTo>
                    <a:pt x="17" y="82"/>
                    <a:pt x="17" y="82"/>
                    <a:pt x="17" y="82"/>
                  </a:cubicBezTo>
                  <a:cubicBezTo>
                    <a:pt x="18" y="82"/>
                    <a:pt x="18" y="82"/>
                    <a:pt x="18" y="82"/>
                  </a:cubicBezTo>
                  <a:cubicBezTo>
                    <a:pt x="18" y="82"/>
                    <a:pt x="18" y="82"/>
                    <a:pt x="18" y="82"/>
                  </a:cubicBezTo>
                  <a:cubicBezTo>
                    <a:pt x="17" y="82"/>
                    <a:pt x="17" y="82"/>
                    <a:pt x="17" y="82"/>
                  </a:cubicBezTo>
                  <a:cubicBezTo>
                    <a:pt x="17" y="82"/>
                    <a:pt x="17" y="82"/>
                    <a:pt x="17" y="82"/>
                  </a:cubicBezTo>
                  <a:cubicBezTo>
                    <a:pt x="17" y="82"/>
                    <a:pt x="17" y="82"/>
                    <a:pt x="17" y="82"/>
                  </a:cubicBezTo>
                  <a:close/>
                  <a:moveTo>
                    <a:pt x="15" y="80"/>
                  </a:moveTo>
                  <a:cubicBezTo>
                    <a:pt x="15" y="81"/>
                    <a:pt x="15" y="81"/>
                    <a:pt x="15" y="81"/>
                  </a:cubicBezTo>
                  <a:cubicBezTo>
                    <a:pt x="16" y="81"/>
                    <a:pt x="16" y="81"/>
                    <a:pt x="16" y="81"/>
                  </a:cubicBezTo>
                  <a:cubicBezTo>
                    <a:pt x="16" y="81"/>
                    <a:pt x="16" y="81"/>
                    <a:pt x="16" y="81"/>
                  </a:cubicBezTo>
                  <a:cubicBezTo>
                    <a:pt x="16" y="80"/>
                    <a:pt x="16" y="80"/>
                    <a:pt x="16" y="80"/>
                  </a:cubicBezTo>
                  <a:cubicBezTo>
                    <a:pt x="16" y="80"/>
                    <a:pt x="16" y="80"/>
                    <a:pt x="16" y="80"/>
                  </a:cubicBezTo>
                  <a:cubicBezTo>
                    <a:pt x="15" y="80"/>
                    <a:pt x="15" y="80"/>
                    <a:pt x="15" y="80"/>
                  </a:cubicBezTo>
                  <a:close/>
                  <a:moveTo>
                    <a:pt x="17" y="80"/>
                  </a:moveTo>
                  <a:cubicBezTo>
                    <a:pt x="17" y="80"/>
                    <a:pt x="17" y="80"/>
                    <a:pt x="17" y="80"/>
                  </a:cubicBezTo>
                  <a:cubicBezTo>
                    <a:pt x="18" y="80"/>
                    <a:pt x="18" y="80"/>
                    <a:pt x="18" y="80"/>
                  </a:cubicBezTo>
                  <a:cubicBezTo>
                    <a:pt x="18" y="80"/>
                    <a:pt x="18" y="80"/>
                    <a:pt x="18" y="80"/>
                  </a:cubicBezTo>
                  <a:cubicBezTo>
                    <a:pt x="17" y="80"/>
                    <a:pt x="17" y="80"/>
                    <a:pt x="17" y="80"/>
                  </a:cubicBezTo>
                  <a:cubicBezTo>
                    <a:pt x="17" y="80"/>
                    <a:pt x="17" y="80"/>
                    <a:pt x="17" y="80"/>
                  </a:cubicBezTo>
                  <a:close/>
                  <a:moveTo>
                    <a:pt x="16" y="80"/>
                  </a:moveTo>
                  <a:cubicBezTo>
                    <a:pt x="17" y="80"/>
                    <a:pt x="17" y="80"/>
                    <a:pt x="17" y="80"/>
                  </a:cubicBezTo>
                  <a:cubicBezTo>
                    <a:pt x="17" y="80"/>
                    <a:pt x="17" y="80"/>
                    <a:pt x="17" y="80"/>
                  </a:cubicBezTo>
                  <a:cubicBezTo>
                    <a:pt x="17" y="80"/>
                    <a:pt x="17" y="80"/>
                    <a:pt x="17" y="80"/>
                  </a:cubicBezTo>
                  <a:cubicBezTo>
                    <a:pt x="17" y="80"/>
                    <a:pt x="17" y="80"/>
                    <a:pt x="17" y="80"/>
                  </a:cubicBezTo>
                  <a:cubicBezTo>
                    <a:pt x="17" y="80"/>
                    <a:pt x="17" y="80"/>
                    <a:pt x="17" y="80"/>
                  </a:cubicBezTo>
                  <a:cubicBezTo>
                    <a:pt x="16" y="80"/>
                    <a:pt x="16" y="80"/>
                    <a:pt x="16" y="80"/>
                  </a:cubicBezTo>
                  <a:cubicBezTo>
                    <a:pt x="16" y="80"/>
                    <a:pt x="16" y="80"/>
                    <a:pt x="16" y="80"/>
                  </a:cubicBezTo>
                  <a:close/>
                  <a:moveTo>
                    <a:pt x="20" y="72"/>
                  </a:moveTo>
                  <a:cubicBezTo>
                    <a:pt x="20" y="72"/>
                    <a:pt x="20" y="72"/>
                    <a:pt x="20" y="72"/>
                  </a:cubicBezTo>
                  <a:cubicBezTo>
                    <a:pt x="20" y="72"/>
                    <a:pt x="20" y="72"/>
                    <a:pt x="20" y="72"/>
                  </a:cubicBezTo>
                  <a:cubicBezTo>
                    <a:pt x="20" y="72"/>
                    <a:pt x="20" y="72"/>
                    <a:pt x="20" y="72"/>
                  </a:cubicBezTo>
                  <a:cubicBezTo>
                    <a:pt x="20" y="72"/>
                    <a:pt x="20" y="72"/>
                    <a:pt x="20" y="72"/>
                  </a:cubicBezTo>
                  <a:cubicBezTo>
                    <a:pt x="20" y="72"/>
                    <a:pt x="20" y="72"/>
                    <a:pt x="20" y="72"/>
                  </a:cubicBezTo>
                  <a:close/>
                  <a:moveTo>
                    <a:pt x="20" y="71"/>
                  </a:moveTo>
                  <a:cubicBezTo>
                    <a:pt x="19" y="71"/>
                    <a:pt x="19" y="71"/>
                    <a:pt x="19" y="71"/>
                  </a:cubicBezTo>
                  <a:cubicBezTo>
                    <a:pt x="20" y="71"/>
                    <a:pt x="20" y="71"/>
                    <a:pt x="20" y="71"/>
                  </a:cubicBezTo>
                  <a:cubicBezTo>
                    <a:pt x="20" y="71"/>
                    <a:pt x="20" y="71"/>
                    <a:pt x="20" y="71"/>
                  </a:cubicBezTo>
                  <a:cubicBezTo>
                    <a:pt x="20" y="71"/>
                    <a:pt x="20" y="71"/>
                    <a:pt x="20" y="71"/>
                  </a:cubicBezTo>
                  <a:cubicBezTo>
                    <a:pt x="20" y="71"/>
                    <a:pt x="20" y="71"/>
                    <a:pt x="20" y="71"/>
                  </a:cubicBezTo>
                  <a:close/>
                  <a:moveTo>
                    <a:pt x="18" y="68"/>
                  </a:moveTo>
                  <a:cubicBezTo>
                    <a:pt x="19" y="68"/>
                    <a:pt x="19" y="68"/>
                    <a:pt x="19" y="68"/>
                  </a:cubicBezTo>
                  <a:cubicBezTo>
                    <a:pt x="19" y="68"/>
                    <a:pt x="19" y="68"/>
                    <a:pt x="19" y="68"/>
                  </a:cubicBezTo>
                  <a:cubicBezTo>
                    <a:pt x="19" y="68"/>
                    <a:pt x="19" y="68"/>
                    <a:pt x="19" y="68"/>
                  </a:cubicBezTo>
                  <a:cubicBezTo>
                    <a:pt x="19" y="67"/>
                    <a:pt x="19" y="67"/>
                    <a:pt x="19" y="67"/>
                  </a:cubicBezTo>
                  <a:cubicBezTo>
                    <a:pt x="19" y="67"/>
                    <a:pt x="19" y="67"/>
                    <a:pt x="19" y="67"/>
                  </a:cubicBezTo>
                  <a:cubicBezTo>
                    <a:pt x="19" y="67"/>
                    <a:pt x="19" y="67"/>
                    <a:pt x="19" y="67"/>
                  </a:cubicBezTo>
                  <a:cubicBezTo>
                    <a:pt x="18" y="67"/>
                    <a:pt x="18" y="67"/>
                    <a:pt x="18" y="67"/>
                  </a:cubicBezTo>
                  <a:cubicBezTo>
                    <a:pt x="18" y="68"/>
                    <a:pt x="18" y="68"/>
                    <a:pt x="18" y="68"/>
                  </a:cubicBezTo>
                  <a:cubicBezTo>
                    <a:pt x="18" y="68"/>
                    <a:pt x="18" y="68"/>
                    <a:pt x="18" y="68"/>
                  </a:cubicBezTo>
                  <a:close/>
                  <a:moveTo>
                    <a:pt x="18" y="70"/>
                  </a:moveTo>
                  <a:cubicBezTo>
                    <a:pt x="19" y="70"/>
                    <a:pt x="19" y="70"/>
                    <a:pt x="19" y="70"/>
                  </a:cubicBezTo>
                  <a:cubicBezTo>
                    <a:pt x="19" y="70"/>
                    <a:pt x="19" y="70"/>
                    <a:pt x="19" y="70"/>
                  </a:cubicBezTo>
                  <a:cubicBezTo>
                    <a:pt x="19" y="69"/>
                    <a:pt x="19" y="69"/>
                    <a:pt x="19" y="69"/>
                  </a:cubicBezTo>
                  <a:cubicBezTo>
                    <a:pt x="19" y="69"/>
                    <a:pt x="19" y="69"/>
                    <a:pt x="19" y="69"/>
                  </a:cubicBezTo>
                  <a:cubicBezTo>
                    <a:pt x="19" y="69"/>
                    <a:pt x="19" y="69"/>
                    <a:pt x="19" y="69"/>
                  </a:cubicBezTo>
                  <a:cubicBezTo>
                    <a:pt x="19" y="69"/>
                    <a:pt x="19" y="69"/>
                    <a:pt x="19" y="69"/>
                  </a:cubicBezTo>
                  <a:cubicBezTo>
                    <a:pt x="18" y="70"/>
                    <a:pt x="18" y="70"/>
                    <a:pt x="18" y="70"/>
                  </a:cubicBezTo>
                  <a:close/>
                  <a:moveTo>
                    <a:pt x="17" y="70"/>
                  </a:moveTo>
                  <a:cubicBezTo>
                    <a:pt x="17" y="70"/>
                    <a:pt x="17" y="70"/>
                    <a:pt x="17" y="70"/>
                  </a:cubicBezTo>
                  <a:cubicBezTo>
                    <a:pt x="18" y="70"/>
                    <a:pt x="18" y="70"/>
                    <a:pt x="18" y="70"/>
                  </a:cubicBezTo>
                  <a:cubicBezTo>
                    <a:pt x="18" y="69"/>
                    <a:pt x="18" y="69"/>
                    <a:pt x="18" y="69"/>
                  </a:cubicBezTo>
                  <a:cubicBezTo>
                    <a:pt x="18" y="69"/>
                    <a:pt x="18" y="69"/>
                    <a:pt x="18" y="69"/>
                  </a:cubicBezTo>
                  <a:cubicBezTo>
                    <a:pt x="17" y="69"/>
                    <a:pt x="17" y="69"/>
                    <a:pt x="17" y="69"/>
                  </a:cubicBezTo>
                  <a:cubicBezTo>
                    <a:pt x="17" y="69"/>
                    <a:pt x="17" y="69"/>
                    <a:pt x="17" y="69"/>
                  </a:cubicBezTo>
                  <a:cubicBezTo>
                    <a:pt x="17" y="70"/>
                    <a:pt x="17" y="70"/>
                    <a:pt x="17" y="70"/>
                  </a:cubicBezTo>
                  <a:close/>
                  <a:moveTo>
                    <a:pt x="15" y="72"/>
                  </a:moveTo>
                  <a:cubicBezTo>
                    <a:pt x="14" y="72"/>
                    <a:pt x="14" y="72"/>
                    <a:pt x="14" y="72"/>
                  </a:cubicBezTo>
                  <a:cubicBezTo>
                    <a:pt x="15" y="72"/>
                    <a:pt x="15" y="72"/>
                    <a:pt x="15" y="72"/>
                  </a:cubicBezTo>
                  <a:cubicBezTo>
                    <a:pt x="15" y="72"/>
                    <a:pt x="15" y="72"/>
                    <a:pt x="15" y="72"/>
                  </a:cubicBezTo>
                  <a:cubicBezTo>
                    <a:pt x="15" y="72"/>
                    <a:pt x="15" y="72"/>
                    <a:pt x="15" y="72"/>
                  </a:cubicBezTo>
                  <a:cubicBezTo>
                    <a:pt x="15" y="72"/>
                    <a:pt x="15" y="72"/>
                    <a:pt x="15" y="72"/>
                  </a:cubicBezTo>
                  <a:cubicBezTo>
                    <a:pt x="15" y="72"/>
                    <a:pt x="15" y="72"/>
                    <a:pt x="15" y="72"/>
                  </a:cubicBezTo>
                  <a:close/>
                  <a:moveTo>
                    <a:pt x="20" y="76"/>
                  </a:moveTo>
                  <a:cubicBezTo>
                    <a:pt x="20" y="76"/>
                    <a:pt x="20" y="76"/>
                    <a:pt x="20" y="76"/>
                  </a:cubicBezTo>
                  <a:cubicBezTo>
                    <a:pt x="20" y="76"/>
                    <a:pt x="20" y="76"/>
                    <a:pt x="20" y="76"/>
                  </a:cubicBezTo>
                  <a:cubicBezTo>
                    <a:pt x="20" y="76"/>
                    <a:pt x="20" y="76"/>
                    <a:pt x="20" y="76"/>
                  </a:cubicBezTo>
                  <a:cubicBezTo>
                    <a:pt x="20" y="76"/>
                    <a:pt x="20" y="76"/>
                    <a:pt x="20" y="76"/>
                  </a:cubicBezTo>
                  <a:cubicBezTo>
                    <a:pt x="20" y="77"/>
                    <a:pt x="20" y="77"/>
                    <a:pt x="20" y="77"/>
                  </a:cubicBezTo>
                  <a:cubicBezTo>
                    <a:pt x="20" y="76"/>
                    <a:pt x="20" y="76"/>
                    <a:pt x="20" y="76"/>
                  </a:cubicBezTo>
                  <a:cubicBezTo>
                    <a:pt x="20" y="76"/>
                    <a:pt x="20" y="76"/>
                    <a:pt x="20" y="76"/>
                  </a:cubicBezTo>
                  <a:cubicBezTo>
                    <a:pt x="21" y="76"/>
                    <a:pt x="21" y="76"/>
                    <a:pt x="21" y="76"/>
                  </a:cubicBezTo>
                  <a:cubicBezTo>
                    <a:pt x="20" y="75"/>
                    <a:pt x="20" y="75"/>
                    <a:pt x="20" y="75"/>
                  </a:cubicBezTo>
                  <a:cubicBezTo>
                    <a:pt x="20" y="75"/>
                    <a:pt x="20" y="75"/>
                    <a:pt x="20" y="75"/>
                  </a:cubicBezTo>
                  <a:cubicBezTo>
                    <a:pt x="20" y="75"/>
                    <a:pt x="20" y="75"/>
                    <a:pt x="20" y="75"/>
                  </a:cubicBezTo>
                  <a:cubicBezTo>
                    <a:pt x="20" y="76"/>
                    <a:pt x="20" y="76"/>
                    <a:pt x="20" y="76"/>
                  </a:cubicBezTo>
                  <a:close/>
                  <a:moveTo>
                    <a:pt x="15" y="77"/>
                  </a:moveTo>
                  <a:cubicBezTo>
                    <a:pt x="15" y="77"/>
                    <a:pt x="15" y="77"/>
                    <a:pt x="15" y="77"/>
                  </a:cubicBezTo>
                  <a:cubicBezTo>
                    <a:pt x="15" y="77"/>
                    <a:pt x="15" y="77"/>
                    <a:pt x="15" y="77"/>
                  </a:cubicBezTo>
                  <a:cubicBezTo>
                    <a:pt x="16" y="78"/>
                    <a:pt x="16" y="78"/>
                    <a:pt x="16" y="78"/>
                  </a:cubicBezTo>
                  <a:cubicBezTo>
                    <a:pt x="16" y="78"/>
                    <a:pt x="16" y="78"/>
                    <a:pt x="16" y="78"/>
                  </a:cubicBezTo>
                  <a:cubicBezTo>
                    <a:pt x="16" y="77"/>
                    <a:pt x="16" y="77"/>
                    <a:pt x="16" y="77"/>
                  </a:cubicBezTo>
                  <a:cubicBezTo>
                    <a:pt x="17" y="77"/>
                    <a:pt x="17" y="77"/>
                    <a:pt x="17" y="77"/>
                  </a:cubicBezTo>
                  <a:cubicBezTo>
                    <a:pt x="18" y="77"/>
                    <a:pt x="18" y="77"/>
                    <a:pt x="18" y="77"/>
                  </a:cubicBezTo>
                  <a:cubicBezTo>
                    <a:pt x="19" y="77"/>
                    <a:pt x="19" y="77"/>
                    <a:pt x="19" y="77"/>
                  </a:cubicBezTo>
                  <a:cubicBezTo>
                    <a:pt x="18" y="76"/>
                    <a:pt x="18" y="76"/>
                    <a:pt x="18" y="76"/>
                  </a:cubicBezTo>
                  <a:cubicBezTo>
                    <a:pt x="18" y="75"/>
                    <a:pt x="18" y="75"/>
                    <a:pt x="18" y="75"/>
                  </a:cubicBezTo>
                  <a:cubicBezTo>
                    <a:pt x="18" y="75"/>
                    <a:pt x="18" y="75"/>
                    <a:pt x="18" y="75"/>
                  </a:cubicBezTo>
                  <a:cubicBezTo>
                    <a:pt x="17" y="75"/>
                    <a:pt x="17" y="75"/>
                    <a:pt x="17" y="75"/>
                  </a:cubicBezTo>
                  <a:cubicBezTo>
                    <a:pt x="17" y="74"/>
                    <a:pt x="17" y="74"/>
                    <a:pt x="17" y="74"/>
                  </a:cubicBezTo>
                  <a:cubicBezTo>
                    <a:pt x="17" y="74"/>
                    <a:pt x="17" y="74"/>
                    <a:pt x="17" y="74"/>
                  </a:cubicBezTo>
                  <a:cubicBezTo>
                    <a:pt x="16" y="73"/>
                    <a:pt x="16" y="73"/>
                    <a:pt x="16" y="73"/>
                  </a:cubicBezTo>
                  <a:cubicBezTo>
                    <a:pt x="16" y="73"/>
                    <a:pt x="16" y="73"/>
                    <a:pt x="16" y="73"/>
                  </a:cubicBezTo>
                  <a:cubicBezTo>
                    <a:pt x="15" y="73"/>
                    <a:pt x="15" y="73"/>
                    <a:pt x="15" y="73"/>
                  </a:cubicBezTo>
                  <a:cubicBezTo>
                    <a:pt x="15" y="73"/>
                    <a:pt x="15" y="73"/>
                    <a:pt x="15" y="73"/>
                  </a:cubicBezTo>
                  <a:cubicBezTo>
                    <a:pt x="15" y="73"/>
                    <a:pt x="15" y="73"/>
                    <a:pt x="15" y="73"/>
                  </a:cubicBezTo>
                  <a:cubicBezTo>
                    <a:pt x="14" y="73"/>
                    <a:pt x="14" y="73"/>
                    <a:pt x="14" y="73"/>
                  </a:cubicBezTo>
                  <a:cubicBezTo>
                    <a:pt x="14" y="74"/>
                    <a:pt x="14" y="74"/>
                    <a:pt x="14" y="74"/>
                  </a:cubicBezTo>
                  <a:cubicBezTo>
                    <a:pt x="15" y="74"/>
                    <a:pt x="15" y="74"/>
                    <a:pt x="15" y="74"/>
                  </a:cubicBezTo>
                  <a:cubicBezTo>
                    <a:pt x="15" y="75"/>
                    <a:pt x="15" y="75"/>
                    <a:pt x="15" y="75"/>
                  </a:cubicBezTo>
                  <a:cubicBezTo>
                    <a:pt x="14" y="74"/>
                    <a:pt x="14" y="74"/>
                    <a:pt x="14" y="74"/>
                  </a:cubicBezTo>
                  <a:cubicBezTo>
                    <a:pt x="14" y="75"/>
                    <a:pt x="14" y="75"/>
                    <a:pt x="14" y="75"/>
                  </a:cubicBezTo>
                  <a:cubicBezTo>
                    <a:pt x="14" y="75"/>
                    <a:pt x="14" y="75"/>
                    <a:pt x="14" y="75"/>
                  </a:cubicBezTo>
                  <a:cubicBezTo>
                    <a:pt x="14" y="75"/>
                    <a:pt x="14" y="75"/>
                    <a:pt x="14" y="75"/>
                  </a:cubicBezTo>
                  <a:cubicBezTo>
                    <a:pt x="14" y="75"/>
                    <a:pt x="14" y="75"/>
                    <a:pt x="14" y="75"/>
                  </a:cubicBezTo>
                  <a:cubicBezTo>
                    <a:pt x="14" y="76"/>
                    <a:pt x="14" y="76"/>
                    <a:pt x="14" y="76"/>
                  </a:cubicBezTo>
                  <a:cubicBezTo>
                    <a:pt x="14" y="76"/>
                    <a:pt x="14" y="76"/>
                    <a:pt x="14" y="76"/>
                  </a:cubicBezTo>
                  <a:cubicBezTo>
                    <a:pt x="14" y="76"/>
                    <a:pt x="14" y="76"/>
                    <a:pt x="14" y="76"/>
                  </a:cubicBezTo>
                  <a:cubicBezTo>
                    <a:pt x="15" y="76"/>
                    <a:pt x="15" y="76"/>
                    <a:pt x="15" y="76"/>
                  </a:cubicBezTo>
                  <a:cubicBezTo>
                    <a:pt x="15" y="77"/>
                    <a:pt x="15" y="77"/>
                    <a:pt x="15" y="77"/>
                  </a:cubicBezTo>
                  <a:cubicBezTo>
                    <a:pt x="16" y="77"/>
                    <a:pt x="16" y="77"/>
                    <a:pt x="16" y="77"/>
                  </a:cubicBezTo>
                  <a:cubicBezTo>
                    <a:pt x="16" y="76"/>
                    <a:pt x="16" y="76"/>
                    <a:pt x="16" y="76"/>
                  </a:cubicBezTo>
                  <a:cubicBezTo>
                    <a:pt x="16" y="77"/>
                    <a:pt x="16" y="77"/>
                    <a:pt x="16" y="77"/>
                  </a:cubicBezTo>
                  <a:cubicBezTo>
                    <a:pt x="15" y="77"/>
                    <a:pt x="15" y="77"/>
                    <a:pt x="15" y="77"/>
                  </a:cubicBezTo>
                  <a:cubicBezTo>
                    <a:pt x="15" y="77"/>
                    <a:pt x="15" y="77"/>
                    <a:pt x="15" y="77"/>
                  </a:cubicBezTo>
                  <a:cubicBezTo>
                    <a:pt x="15" y="77"/>
                    <a:pt x="15" y="77"/>
                    <a:pt x="15" y="77"/>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69"/>
            <p:cNvSpPr>
              <a:spLocks noEditPoints="1"/>
            </p:cNvSpPr>
            <p:nvPr/>
          </p:nvSpPr>
          <p:spPr bwMode="auto">
            <a:xfrm>
              <a:off x="1074" y="672"/>
              <a:ext cx="1529" cy="1421"/>
            </a:xfrm>
            <a:custGeom>
              <a:avLst/>
              <a:gdLst>
                <a:gd name="T0" fmla="*/ 133 w 182"/>
                <a:gd name="T1" fmla="*/ 12 h 169"/>
                <a:gd name="T2" fmla="*/ 134 w 182"/>
                <a:gd name="T3" fmla="*/ 29 h 169"/>
                <a:gd name="T4" fmla="*/ 133 w 182"/>
                <a:gd name="T5" fmla="*/ 32 h 169"/>
                <a:gd name="T6" fmla="*/ 142 w 182"/>
                <a:gd name="T7" fmla="*/ 20 h 169"/>
                <a:gd name="T8" fmla="*/ 143 w 182"/>
                <a:gd name="T9" fmla="*/ 11 h 169"/>
                <a:gd name="T10" fmla="*/ 154 w 182"/>
                <a:gd name="T11" fmla="*/ 5 h 169"/>
                <a:gd name="T12" fmla="*/ 179 w 182"/>
                <a:gd name="T13" fmla="*/ 7 h 169"/>
                <a:gd name="T14" fmla="*/ 156 w 182"/>
                <a:gd name="T15" fmla="*/ 24 h 169"/>
                <a:gd name="T16" fmla="*/ 140 w 182"/>
                <a:gd name="T17" fmla="*/ 35 h 169"/>
                <a:gd name="T18" fmla="*/ 146 w 182"/>
                <a:gd name="T19" fmla="*/ 79 h 169"/>
                <a:gd name="T20" fmla="*/ 128 w 182"/>
                <a:gd name="T21" fmla="*/ 33 h 169"/>
                <a:gd name="T22" fmla="*/ 114 w 182"/>
                <a:gd name="T23" fmla="*/ 23 h 169"/>
                <a:gd name="T24" fmla="*/ 95 w 182"/>
                <a:gd name="T25" fmla="*/ 21 h 169"/>
                <a:gd name="T26" fmla="*/ 124 w 182"/>
                <a:gd name="T27" fmla="*/ 37 h 169"/>
                <a:gd name="T28" fmla="*/ 129 w 182"/>
                <a:gd name="T29" fmla="*/ 51 h 169"/>
                <a:gd name="T30" fmla="*/ 79 w 182"/>
                <a:gd name="T31" fmla="*/ 27 h 169"/>
                <a:gd name="T32" fmla="*/ 113 w 182"/>
                <a:gd name="T33" fmla="*/ 42 h 169"/>
                <a:gd name="T34" fmla="*/ 105 w 182"/>
                <a:gd name="T35" fmla="*/ 37 h 169"/>
                <a:gd name="T36" fmla="*/ 101 w 182"/>
                <a:gd name="T37" fmla="*/ 39 h 169"/>
                <a:gd name="T38" fmla="*/ 95 w 182"/>
                <a:gd name="T39" fmla="*/ 33 h 169"/>
                <a:gd name="T40" fmla="*/ 69 w 182"/>
                <a:gd name="T41" fmla="*/ 37 h 169"/>
                <a:gd name="T42" fmla="*/ 98 w 182"/>
                <a:gd name="T43" fmla="*/ 53 h 169"/>
                <a:gd name="T44" fmla="*/ 105 w 182"/>
                <a:gd name="T45" fmla="*/ 55 h 169"/>
                <a:gd name="T46" fmla="*/ 131 w 182"/>
                <a:gd name="T47" fmla="*/ 59 h 169"/>
                <a:gd name="T48" fmla="*/ 126 w 182"/>
                <a:gd name="T49" fmla="*/ 76 h 169"/>
                <a:gd name="T50" fmla="*/ 91 w 182"/>
                <a:gd name="T51" fmla="*/ 77 h 169"/>
                <a:gd name="T52" fmla="*/ 89 w 182"/>
                <a:gd name="T53" fmla="*/ 57 h 169"/>
                <a:gd name="T54" fmla="*/ 77 w 182"/>
                <a:gd name="T55" fmla="*/ 46 h 169"/>
                <a:gd name="T56" fmla="*/ 67 w 182"/>
                <a:gd name="T57" fmla="*/ 68 h 169"/>
                <a:gd name="T58" fmla="*/ 86 w 182"/>
                <a:gd name="T59" fmla="*/ 73 h 169"/>
                <a:gd name="T60" fmla="*/ 131 w 182"/>
                <a:gd name="T61" fmla="*/ 102 h 169"/>
                <a:gd name="T62" fmla="*/ 133 w 182"/>
                <a:gd name="T63" fmla="*/ 80 h 169"/>
                <a:gd name="T64" fmla="*/ 115 w 182"/>
                <a:gd name="T65" fmla="*/ 71 h 169"/>
                <a:gd name="T66" fmla="*/ 122 w 182"/>
                <a:gd name="T67" fmla="*/ 63 h 169"/>
                <a:gd name="T68" fmla="*/ 136 w 182"/>
                <a:gd name="T69" fmla="*/ 63 h 169"/>
                <a:gd name="T70" fmla="*/ 140 w 182"/>
                <a:gd name="T71" fmla="*/ 75 h 169"/>
                <a:gd name="T72" fmla="*/ 144 w 182"/>
                <a:gd name="T73" fmla="*/ 82 h 169"/>
                <a:gd name="T74" fmla="*/ 151 w 182"/>
                <a:gd name="T75" fmla="*/ 92 h 169"/>
                <a:gd name="T76" fmla="*/ 145 w 182"/>
                <a:gd name="T77" fmla="*/ 93 h 169"/>
                <a:gd name="T78" fmla="*/ 141 w 182"/>
                <a:gd name="T79" fmla="*/ 106 h 169"/>
                <a:gd name="T80" fmla="*/ 114 w 182"/>
                <a:gd name="T81" fmla="*/ 97 h 169"/>
                <a:gd name="T82" fmla="*/ 134 w 182"/>
                <a:gd name="T83" fmla="*/ 115 h 169"/>
                <a:gd name="T84" fmla="*/ 109 w 182"/>
                <a:gd name="T85" fmla="*/ 128 h 169"/>
                <a:gd name="T86" fmla="*/ 144 w 182"/>
                <a:gd name="T87" fmla="*/ 155 h 169"/>
                <a:gd name="T88" fmla="*/ 154 w 182"/>
                <a:gd name="T89" fmla="*/ 155 h 169"/>
                <a:gd name="T90" fmla="*/ 150 w 182"/>
                <a:gd name="T91" fmla="*/ 145 h 169"/>
                <a:gd name="T92" fmla="*/ 17 w 182"/>
                <a:gd name="T93" fmla="*/ 140 h 169"/>
                <a:gd name="T94" fmla="*/ 10 w 182"/>
                <a:gd name="T95" fmla="*/ 125 h 169"/>
                <a:gd name="T96" fmla="*/ 31 w 182"/>
                <a:gd name="T97" fmla="*/ 58 h 169"/>
                <a:gd name="T98" fmla="*/ 13 w 182"/>
                <a:gd name="T99" fmla="*/ 128 h 169"/>
                <a:gd name="T100" fmla="*/ 32 w 182"/>
                <a:gd name="T101" fmla="*/ 60 h 169"/>
                <a:gd name="T102" fmla="*/ 53 w 182"/>
                <a:gd name="T103" fmla="*/ 61 h 169"/>
                <a:gd name="T104" fmla="*/ 80 w 182"/>
                <a:gd name="T105" fmla="*/ 72 h 169"/>
                <a:gd name="T106" fmla="*/ 95 w 182"/>
                <a:gd name="T107" fmla="*/ 82 h 169"/>
                <a:gd name="T108" fmla="*/ 107 w 182"/>
                <a:gd name="T109" fmla="*/ 69 h 169"/>
                <a:gd name="T110" fmla="*/ 122 w 182"/>
                <a:gd name="T111" fmla="*/ 77 h 169"/>
                <a:gd name="T112" fmla="*/ 102 w 182"/>
                <a:gd name="T113" fmla="*/ 96 h 169"/>
                <a:gd name="T114" fmla="*/ 85 w 182"/>
                <a:gd name="T115" fmla="*/ 122 h 169"/>
                <a:gd name="T116" fmla="*/ 117 w 182"/>
                <a:gd name="T117" fmla="*/ 116 h 169"/>
                <a:gd name="T118" fmla="*/ 139 w 182"/>
                <a:gd name="T119" fmla="*/ 117 h 169"/>
                <a:gd name="T120" fmla="*/ 148 w 182"/>
                <a:gd name="T121" fmla="*/ 135 h 169"/>
                <a:gd name="T122" fmla="*/ 130 w 182"/>
                <a:gd name="T123" fmla="*/ 147 h 169"/>
                <a:gd name="T124" fmla="*/ 133 w 182"/>
                <a:gd name="T125" fmla="*/ 16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169">
                  <a:moveTo>
                    <a:pt x="132" y="30"/>
                  </a:moveTo>
                  <a:cubicBezTo>
                    <a:pt x="132" y="30"/>
                    <a:pt x="132" y="30"/>
                    <a:pt x="132" y="30"/>
                  </a:cubicBezTo>
                  <a:cubicBezTo>
                    <a:pt x="132" y="29"/>
                    <a:pt x="132" y="29"/>
                    <a:pt x="132" y="29"/>
                  </a:cubicBezTo>
                  <a:cubicBezTo>
                    <a:pt x="133" y="28"/>
                    <a:pt x="133" y="28"/>
                    <a:pt x="133" y="28"/>
                  </a:cubicBezTo>
                  <a:cubicBezTo>
                    <a:pt x="133" y="27"/>
                    <a:pt x="133" y="27"/>
                    <a:pt x="133" y="27"/>
                  </a:cubicBezTo>
                  <a:cubicBezTo>
                    <a:pt x="134" y="27"/>
                    <a:pt x="134" y="27"/>
                    <a:pt x="134" y="27"/>
                  </a:cubicBezTo>
                  <a:cubicBezTo>
                    <a:pt x="134" y="28"/>
                    <a:pt x="134" y="28"/>
                    <a:pt x="134" y="28"/>
                  </a:cubicBezTo>
                  <a:cubicBezTo>
                    <a:pt x="133" y="28"/>
                    <a:pt x="133" y="28"/>
                    <a:pt x="133" y="28"/>
                  </a:cubicBezTo>
                  <a:cubicBezTo>
                    <a:pt x="133" y="28"/>
                    <a:pt x="133" y="28"/>
                    <a:pt x="133" y="28"/>
                  </a:cubicBezTo>
                  <a:cubicBezTo>
                    <a:pt x="134" y="28"/>
                    <a:pt x="134" y="28"/>
                    <a:pt x="134" y="28"/>
                  </a:cubicBezTo>
                  <a:cubicBezTo>
                    <a:pt x="134" y="28"/>
                    <a:pt x="134" y="28"/>
                    <a:pt x="134" y="28"/>
                  </a:cubicBezTo>
                  <a:cubicBezTo>
                    <a:pt x="135" y="28"/>
                    <a:pt x="135" y="28"/>
                    <a:pt x="135" y="28"/>
                  </a:cubicBezTo>
                  <a:cubicBezTo>
                    <a:pt x="135" y="27"/>
                    <a:pt x="135" y="27"/>
                    <a:pt x="135" y="27"/>
                  </a:cubicBezTo>
                  <a:cubicBezTo>
                    <a:pt x="134" y="27"/>
                    <a:pt x="134" y="27"/>
                    <a:pt x="134" y="27"/>
                  </a:cubicBezTo>
                  <a:cubicBezTo>
                    <a:pt x="134" y="27"/>
                    <a:pt x="134" y="27"/>
                    <a:pt x="134" y="27"/>
                  </a:cubicBezTo>
                  <a:cubicBezTo>
                    <a:pt x="135" y="27"/>
                    <a:pt x="135" y="27"/>
                    <a:pt x="135" y="27"/>
                  </a:cubicBezTo>
                  <a:cubicBezTo>
                    <a:pt x="135" y="26"/>
                    <a:pt x="135" y="26"/>
                    <a:pt x="135" y="26"/>
                  </a:cubicBezTo>
                  <a:cubicBezTo>
                    <a:pt x="134" y="26"/>
                    <a:pt x="134" y="26"/>
                    <a:pt x="134" y="26"/>
                  </a:cubicBezTo>
                  <a:cubicBezTo>
                    <a:pt x="134" y="26"/>
                    <a:pt x="134" y="26"/>
                    <a:pt x="134" y="26"/>
                  </a:cubicBezTo>
                  <a:cubicBezTo>
                    <a:pt x="135" y="25"/>
                    <a:pt x="135" y="25"/>
                    <a:pt x="135" y="25"/>
                  </a:cubicBezTo>
                  <a:cubicBezTo>
                    <a:pt x="135" y="25"/>
                    <a:pt x="135" y="25"/>
                    <a:pt x="135" y="25"/>
                  </a:cubicBezTo>
                  <a:cubicBezTo>
                    <a:pt x="136" y="24"/>
                    <a:pt x="136" y="24"/>
                    <a:pt x="136" y="24"/>
                  </a:cubicBezTo>
                  <a:cubicBezTo>
                    <a:pt x="136" y="24"/>
                    <a:pt x="136" y="24"/>
                    <a:pt x="136" y="24"/>
                  </a:cubicBezTo>
                  <a:cubicBezTo>
                    <a:pt x="136" y="24"/>
                    <a:pt x="136" y="24"/>
                    <a:pt x="136" y="24"/>
                  </a:cubicBezTo>
                  <a:cubicBezTo>
                    <a:pt x="136" y="25"/>
                    <a:pt x="136" y="25"/>
                    <a:pt x="136" y="25"/>
                  </a:cubicBezTo>
                  <a:cubicBezTo>
                    <a:pt x="136" y="25"/>
                    <a:pt x="136" y="25"/>
                    <a:pt x="136" y="25"/>
                  </a:cubicBezTo>
                  <a:cubicBezTo>
                    <a:pt x="135" y="25"/>
                    <a:pt x="135" y="25"/>
                    <a:pt x="135" y="25"/>
                  </a:cubicBezTo>
                  <a:cubicBezTo>
                    <a:pt x="135" y="26"/>
                    <a:pt x="135" y="26"/>
                    <a:pt x="135" y="26"/>
                  </a:cubicBezTo>
                  <a:cubicBezTo>
                    <a:pt x="135" y="27"/>
                    <a:pt x="135" y="27"/>
                    <a:pt x="135" y="27"/>
                  </a:cubicBezTo>
                  <a:cubicBezTo>
                    <a:pt x="135" y="27"/>
                    <a:pt x="135" y="27"/>
                    <a:pt x="135" y="27"/>
                  </a:cubicBezTo>
                  <a:cubicBezTo>
                    <a:pt x="135" y="27"/>
                    <a:pt x="135" y="27"/>
                    <a:pt x="135" y="27"/>
                  </a:cubicBezTo>
                  <a:cubicBezTo>
                    <a:pt x="135" y="27"/>
                    <a:pt x="135" y="27"/>
                    <a:pt x="135" y="27"/>
                  </a:cubicBezTo>
                  <a:cubicBezTo>
                    <a:pt x="136" y="26"/>
                    <a:pt x="136" y="26"/>
                    <a:pt x="136" y="26"/>
                  </a:cubicBezTo>
                  <a:cubicBezTo>
                    <a:pt x="136" y="26"/>
                    <a:pt x="136" y="26"/>
                    <a:pt x="136" y="26"/>
                  </a:cubicBezTo>
                  <a:cubicBezTo>
                    <a:pt x="137" y="25"/>
                    <a:pt x="137" y="25"/>
                    <a:pt x="137" y="25"/>
                  </a:cubicBezTo>
                  <a:cubicBezTo>
                    <a:pt x="137" y="25"/>
                    <a:pt x="137" y="25"/>
                    <a:pt x="137" y="25"/>
                  </a:cubicBezTo>
                  <a:cubicBezTo>
                    <a:pt x="137" y="24"/>
                    <a:pt x="137" y="24"/>
                    <a:pt x="137" y="24"/>
                  </a:cubicBezTo>
                  <a:cubicBezTo>
                    <a:pt x="137" y="24"/>
                    <a:pt x="137" y="24"/>
                    <a:pt x="137" y="24"/>
                  </a:cubicBezTo>
                  <a:cubicBezTo>
                    <a:pt x="137" y="25"/>
                    <a:pt x="137" y="25"/>
                    <a:pt x="137" y="25"/>
                  </a:cubicBezTo>
                  <a:cubicBezTo>
                    <a:pt x="137" y="25"/>
                    <a:pt x="137" y="25"/>
                    <a:pt x="137" y="25"/>
                  </a:cubicBezTo>
                  <a:cubicBezTo>
                    <a:pt x="137" y="25"/>
                    <a:pt x="137" y="25"/>
                    <a:pt x="137" y="25"/>
                  </a:cubicBezTo>
                  <a:cubicBezTo>
                    <a:pt x="138" y="25"/>
                    <a:pt x="138" y="25"/>
                    <a:pt x="138" y="25"/>
                  </a:cubicBezTo>
                  <a:cubicBezTo>
                    <a:pt x="138" y="24"/>
                    <a:pt x="138" y="24"/>
                    <a:pt x="138" y="24"/>
                  </a:cubicBezTo>
                  <a:cubicBezTo>
                    <a:pt x="138" y="24"/>
                    <a:pt x="138" y="24"/>
                    <a:pt x="138" y="24"/>
                  </a:cubicBezTo>
                  <a:cubicBezTo>
                    <a:pt x="139" y="24"/>
                    <a:pt x="139" y="24"/>
                    <a:pt x="139" y="24"/>
                  </a:cubicBezTo>
                  <a:cubicBezTo>
                    <a:pt x="140" y="24"/>
                    <a:pt x="140" y="24"/>
                    <a:pt x="140" y="24"/>
                  </a:cubicBezTo>
                  <a:cubicBezTo>
                    <a:pt x="140" y="24"/>
                    <a:pt x="140" y="24"/>
                    <a:pt x="140" y="24"/>
                  </a:cubicBezTo>
                  <a:cubicBezTo>
                    <a:pt x="140" y="24"/>
                    <a:pt x="140" y="24"/>
                    <a:pt x="140" y="24"/>
                  </a:cubicBezTo>
                  <a:cubicBezTo>
                    <a:pt x="141" y="24"/>
                    <a:pt x="141" y="24"/>
                    <a:pt x="141" y="24"/>
                  </a:cubicBezTo>
                  <a:cubicBezTo>
                    <a:pt x="141" y="23"/>
                    <a:pt x="141" y="23"/>
                    <a:pt x="141" y="23"/>
                  </a:cubicBezTo>
                  <a:cubicBezTo>
                    <a:pt x="141" y="23"/>
                    <a:pt x="141" y="23"/>
                    <a:pt x="141" y="23"/>
                  </a:cubicBezTo>
                  <a:cubicBezTo>
                    <a:pt x="141" y="23"/>
                    <a:pt x="141" y="23"/>
                    <a:pt x="141" y="23"/>
                  </a:cubicBezTo>
                  <a:cubicBezTo>
                    <a:pt x="141" y="23"/>
                    <a:pt x="141" y="23"/>
                    <a:pt x="141" y="23"/>
                  </a:cubicBezTo>
                  <a:cubicBezTo>
                    <a:pt x="141" y="22"/>
                    <a:pt x="141" y="22"/>
                    <a:pt x="141" y="22"/>
                  </a:cubicBezTo>
                  <a:cubicBezTo>
                    <a:pt x="141" y="21"/>
                    <a:pt x="141" y="21"/>
                    <a:pt x="141" y="21"/>
                  </a:cubicBezTo>
                  <a:cubicBezTo>
                    <a:pt x="141" y="21"/>
                    <a:pt x="141" y="21"/>
                    <a:pt x="141" y="21"/>
                  </a:cubicBezTo>
                  <a:cubicBezTo>
                    <a:pt x="140" y="22"/>
                    <a:pt x="140" y="22"/>
                    <a:pt x="140" y="22"/>
                  </a:cubicBezTo>
                  <a:cubicBezTo>
                    <a:pt x="140" y="22"/>
                    <a:pt x="140" y="22"/>
                    <a:pt x="140" y="22"/>
                  </a:cubicBezTo>
                  <a:cubicBezTo>
                    <a:pt x="140" y="22"/>
                    <a:pt x="140" y="22"/>
                    <a:pt x="140" y="22"/>
                  </a:cubicBezTo>
                  <a:cubicBezTo>
                    <a:pt x="140" y="22"/>
                    <a:pt x="140" y="22"/>
                    <a:pt x="140" y="22"/>
                  </a:cubicBezTo>
                  <a:cubicBezTo>
                    <a:pt x="140" y="22"/>
                    <a:pt x="140" y="22"/>
                    <a:pt x="140" y="22"/>
                  </a:cubicBezTo>
                  <a:cubicBezTo>
                    <a:pt x="140" y="21"/>
                    <a:pt x="140" y="21"/>
                    <a:pt x="140" y="21"/>
                  </a:cubicBezTo>
                  <a:cubicBezTo>
                    <a:pt x="140" y="21"/>
                    <a:pt x="140" y="21"/>
                    <a:pt x="140" y="21"/>
                  </a:cubicBezTo>
                  <a:cubicBezTo>
                    <a:pt x="140" y="21"/>
                    <a:pt x="140" y="21"/>
                    <a:pt x="140" y="21"/>
                  </a:cubicBezTo>
                  <a:cubicBezTo>
                    <a:pt x="140" y="20"/>
                    <a:pt x="140" y="20"/>
                    <a:pt x="140" y="20"/>
                  </a:cubicBezTo>
                  <a:cubicBezTo>
                    <a:pt x="140" y="20"/>
                    <a:pt x="140" y="20"/>
                    <a:pt x="140" y="20"/>
                  </a:cubicBezTo>
                  <a:cubicBezTo>
                    <a:pt x="139" y="20"/>
                    <a:pt x="139" y="20"/>
                    <a:pt x="139" y="20"/>
                  </a:cubicBezTo>
                  <a:cubicBezTo>
                    <a:pt x="139" y="21"/>
                    <a:pt x="139" y="21"/>
                    <a:pt x="139" y="21"/>
                  </a:cubicBezTo>
                  <a:cubicBezTo>
                    <a:pt x="139" y="20"/>
                    <a:pt x="139" y="20"/>
                    <a:pt x="139" y="20"/>
                  </a:cubicBezTo>
                  <a:cubicBezTo>
                    <a:pt x="139" y="20"/>
                    <a:pt x="139" y="20"/>
                    <a:pt x="139" y="20"/>
                  </a:cubicBezTo>
                  <a:cubicBezTo>
                    <a:pt x="138" y="21"/>
                    <a:pt x="138" y="21"/>
                    <a:pt x="138" y="21"/>
                  </a:cubicBezTo>
                  <a:cubicBezTo>
                    <a:pt x="138" y="21"/>
                    <a:pt x="138" y="21"/>
                    <a:pt x="138" y="21"/>
                  </a:cubicBezTo>
                  <a:cubicBezTo>
                    <a:pt x="138" y="20"/>
                    <a:pt x="138" y="20"/>
                    <a:pt x="138" y="20"/>
                  </a:cubicBezTo>
                  <a:cubicBezTo>
                    <a:pt x="139" y="20"/>
                    <a:pt x="139" y="20"/>
                    <a:pt x="139" y="20"/>
                  </a:cubicBezTo>
                  <a:cubicBezTo>
                    <a:pt x="140" y="20"/>
                    <a:pt x="140" y="20"/>
                    <a:pt x="140" y="20"/>
                  </a:cubicBezTo>
                  <a:cubicBezTo>
                    <a:pt x="140" y="19"/>
                    <a:pt x="140" y="19"/>
                    <a:pt x="140" y="19"/>
                  </a:cubicBezTo>
                  <a:cubicBezTo>
                    <a:pt x="141" y="19"/>
                    <a:pt x="141" y="19"/>
                    <a:pt x="141" y="19"/>
                  </a:cubicBezTo>
                  <a:cubicBezTo>
                    <a:pt x="141" y="18"/>
                    <a:pt x="141" y="18"/>
                    <a:pt x="141" y="18"/>
                  </a:cubicBezTo>
                  <a:cubicBezTo>
                    <a:pt x="141" y="18"/>
                    <a:pt x="141" y="18"/>
                    <a:pt x="141" y="18"/>
                  </a:cubicBezTo>
                  <a:cubicBezTo>
                    <a:pt x="141" y="17"/>
                    <a:pt x="141" y="17"/>
                    <a:pt x="141" y="17"/>
                  </a:cubicBezTo>
                  <a:cubicBezTo>
                    <a:pt x="141" y="17"/>
                    <a:pt x="141" y="17"/>
                    <a:pt x="141" y="17"/>
                  </a:cubicBezTo>
                  <a:cubicBezTo>
                    <a:pt x="141" y="18"/>
                    <a:pt x="141" y="18"/>
                    <a:pt x="141" y="18"/>
                  </a:cubicBezTo>
                  <a:cubicBezTo>
                    <a:pt x="140" y="17"/>
                    <a:pt x="140" y="17"/>
                    <a:pt x="140" y="17"/>
                  </a:cubicBezTo>
                  <a:cubicBezTo>
                    <a:pt x="141" y="17"/>
                    <a:pt x="141" y="17"/>
                    <a:pt x="141" y="17"/>
                  </a:cubicBezTo>
                  <a:cubicBezTo>
                    <a:pt x="141" y="17"/>
                    <a:pt x="141" y="17"/>
                    <a:pt x="141" y="17"/>
                  </a:cubicBezTo>
                  <a:cubicBezTo>
                    <a:pt x="141" y="17"/>
                    <a:pt x="141" y="17"/>
                    <a:pt x="141" y="17"/>
                  </a:cubicBezTo>
                  <a:cubicBezTo>
                    <a:pt x="141" y="17"/>
                    <a:pt x="141" y="17"/>
                    <a:pt x="141" y="17"/>
                  </a:cubicBezTo>
                  <a:cubicBezTo>
                    <a:pt x="141" y="16"/>
                    <a:pt x="141" y="16"/>
                    <a:pt x="141" y="16"/>
                  </a:cubicBezTo>
                  <a:cubicBezTo>
                    <a:pt x="142" y="16"/>
                    <a:pt x="142" y="16"/>
                    <a:pt x="142" y="16"/>
                  </a:cubicBezTo>
                  <a:cubicBezTo>
                    <a:pt x="142" y="15"/>
                    <a:pt x="142" y="15"/>
                    <a:pt x="142" y="15"/>
                  </a:cubicBezTo>
                  <a:cubicBezTo>
                    <a:pt x="142" y="15"/>
                    <a:pt x="142" y="15"/>
                    <a:pt x="142" y="15"/>
                  </a:cubicBezTo>
                  <a:cubicBezTo>
                    <a:pt x="142" y="15"/>
                    <a:pt x="142" y="15"/>
                    <a:pt x="142" y="15"/>
                  </a:cubicBezTo>
                  <a:cubicBezTo>
                    <a:pt x="141" y="15"/>
                    <a:pt x="141" y="15"/>
                    <a:pt x="141" y="15"/>
                  </a:cubicBezTo>
                  <a:cubicBezTo>
                    <a:pt x="141" y="15"/>
                    <a:pt x="141" y="15"/>
                    <a:pt x="141" y="15"/>
                  </a:cubicBezTo>
                  <a:cubicBezTo>
                    <a:pt x="140" y="16"/>
                    <a:pt x="140" y="16"/>
                    <a:pt x="140" y="16"/>
                  </a:cubicBezTo>
                  <a:cubicBezTo>
                    <a:pt x="140" y="16"/>
                    <a:pt x="140" y="16"/>
                    <a:pt x="140" y="16"/>
                  </a:cubicBezTo>
                  <a:cubicBezTo>
                    <a:pt x="140" y="17"/>
                    <a:pt x="140" y="17"/>
                    <a:pt x="140" y="17"/>
                  </a:cubicBezTo>
                  <a:cubicBezTo>
                    <a:pt x="140" y="17"/>
                    <a:pt x="140" y="17"/>
                    <a:pt x="140" y="17"/>
                  </a:cubicBezTo>
                  <a:cubicBezTo>
                    <a:pt x="140" y="17"/>
                    <a:pt x="140" y="17"/>
                    <a:pt x="140" y="17"/>
                  </a:cubicBezTo>
                  <a:cubicBezTo>
                    <a:pt x="140" y="17"/>
                    <a:pt x="140" y="17"/>
                    <a:pt x="140" y="17"/>
                  </a:cubicBezTo>
                  <a:cubicBezTo>
                    <a:pt x="140" y="17"/>
                    <a:pt x="140" y="17"/>
                    <a:pt x="140" y="17"/>
                  </a:cubicBezTo>
                  <a:cubicBezTo>
                    <a:pt x="140" y="17"/>
                    <a:pt x="140" y="17"/>
                    <a:pt x="140" y="17"/>
                  </a:cubicBezTo>
                  <a:cubicBezTo>
                    <a:pt x="140" y="16"/>
                    <a:pt x="140" y="16"/>
                    <a:pt x="140" y="16"/>
                  </a:cubicBezTo>
                  <a:cubicBezTo>
                    <a:pt x="140" y="16"/>
                    <a:pt x="140" y="16"/>
                    <a:pt x="140" y="16"/>
                  </a:cubicBezTo>
                  <a:cubicBezTo>
                    <a:pt x="140" y="15"/>
                    <a:pt x="140" y="15"/>
                    <a:pt x="140" y="15"/>
                  </a:cubicBezTo>
                  <a:cubicBezTo>
                    <a:pt x="140" y="15"/>
                    <a:pt x="140" y="15"/>
                    <a:pt x="140" y="15"/>
                  </a:cubicBezTo>
                  <a:cubicBezTo>
                    <a:pt x="140" y="15"/>
                    <a:pt x="140" y="15"/>
                    <a:pt x="140" y="15"/>
                  </a:cubicBezTo>
                  <a:cubicBezTo>
                    <a:pt x="140" y="15"/>
                    <a:pt x="140" y="15"/>
                    <a:pt x="140" y="15"/>
                  </a:cubicBezTo>
                  <a:cubicBezTo>
                    <a:pt x="140" y="14"/>
                    <a:pt x="140" y="14"/>
                    <a:pt x="140" y="14"/>
                  </a:cubicBezTo>
                  <a:cubicBezTo>
                    <a:pt x="140" y="14"/>
                    <a:pt x="140" y="14"/>
                    <a:pt x="140" y="14"/>
                  </a:cubicBezTo>
                  <a:cubicBezTo>
                    <a:pt x="140" y="14"/>
                    <a:pt x="140" y="14"/>
                    <a:pt x="140" y="14"/>
                  </a:cubicBezTo>
                  <a:cubicBezTo>
                    <a:pt x="139" y="14"/>
                    <a:pt x="139" y="14"/>
                    <a:pt x="139" y="14"/>
                  </a:cubicBezTo>
                  <a:cubicBezTo>
                    <a:pt x="139" y="15"/>
                    <a:pt x="139" y="15"/>
                    <a:pt x="139" y="15"/>
                  </a:cubicBezTo>
                  <a:cubicBezTo>
                    <a:pt x="139" y="14"/>
                    <a:pt x="139" y="14"/>
                    <a:pt x="139" y="14"/>
                  </a:cubicBezTo>
                  <a:cubicBezTo>
                    <a:pt x="139" y="14"/>
                    <a:pt x="139" y="14"/>
                    <a:pt x="139" y="14"/>
                  </a:cubicBezTo>
                  <a:cubicBezTo>
                    <a:pt x="139" y="14"/>
                    <a:pt x="139" y="14"/>
                    <a:pt x="139" y="14"/>
                  </a:cubicBezTo>
                  <a:cubicBezTo>
                    <a:pt x="139" y="13"/>
                    <a:pt x="139" y="13"/>
                    <a:pt x="139" y="13"/>
                  </a:cubicBezTo>
                  <a:cubicBezTo>
                    <a:pt x="139" y="12"/>
                    <a:pt x="139" y="12"/>
                    <a:pt x="139" y="12"/>
                  </a:cubicBezTo>
                  <a:cubicBezTo>
                    <a:pt x="139" y="11"/>
                    <a:pt x="139" y="11"/>
                    <a:pt x="139" y="11"/>
                  </a:cubicBezTo>
                  <a:cubicBezTo>
                    <a:pt x="139" y="11"/>
                    <a:pt x="139" y="11"/>
                    <a:pt x="139" y="11"/>
                  </a:cubicBezTo>
                  <a:cubicBezTo>
                    <a:pt x="139" y="10"/>
                    <a:pt x="139" y="10"/>
                    <a:pt x="139" y="10"/>
                  </a:cubicBezTo>
                  <a:cubicBezTo>
                    <a:pt x="139" y="10"/>
                    <a:pt x="139" y="10"/>
                    <a:pt x="139" y="10"/>
                  </a:cubicBezTo>
                  <a:cubicBezTo>
                    <a:pt x="139" y="9"/>
                    <a:pt x="139" y="9"/>
                    <a:pt x="139" y="9"/>
                  </a:cubicBezTo>
                  <a:cubicBezTo>
                    <a:pt x="139" y="9"/>
                    <a:pt x="139" y="9"/>
                    <a:pt x="139" y="9"/>
                  </a:cubicBezTo>
                  <a:cubicBezTo>
                    <a:pt x="139" y="8"/>
                    <a:pt x="139" y="8"/>
                    <a:pt x="139" y="8"/>
                  </a:cubicBezTo>
                  <a:cubicBezTo>
                    <a:pt x="139" y="8"/>
                    <a:pt x="139" y="8"/>
                    <a:pt x="139" y="8"/>
                  </a:cubicBezTo>
                  <a:cubicBezTo>
                    <a:pt x="138" y="7"/>
                    <a:pt x="138" y="7"/>
                    <a:pt x="138" y="7"/>
                  </a:cubicBezTo>
                  <a:cubicBezTo>
                    <a:pt x="138" y="7"/>
                    <a:pt x="138" y="7"/>
                    <a:pt x="138" y="7"/>
                  </a:cubicBezTo>
                  <a:cubicBezTo>
                    <a:pt x="138" y="7"/>
                    <a:pt x="138" y="7"/>
                    <a:pt x="138" y="7"/>
                  </a:cubicBezTo>
                  <a:cubicBezTo>
                    <a:pt x="137" y="7"/>
                    <a:pt x="137" y="7"/>
                    <a:pt x="137" y="7"/>
                  </a:cubicBezTo>
                  <a:cubicBezTo>
                    <a:pt x="137" y="7"/>
                    <a:pt x="137" y="7"/>
                    <a:pt x="137" y="7"/>
                  </a:cubicBezTo>
                  <a:cubicBezTo>
                    <a:pt x="137" y="7"/>
                    <a:pt x="137" y="7"/>
                    <a:pt x="137" y="7"/>
                  </a:cubicBezTo>
                  <a:cubicBezTo>
                    <a:pt x="137" y="7"/>
                    <a:pt x="137" y="7"/>
                    <a:pt x="137" y="7"/>
                  </a:cubicBezTo>
                  <a:cubicBezTo>
                    <a:pt x="136" y="7"/>
                    <a:pt x="136" y="7"/>
                    <a:pt x="136" y="7"/>
                  </a:cubicBezTo>
                  <a:cubicBezTo>
                    <a:pt x="136" y="7"/>
                    <a:pt x="136" y="7"/>
                    <a:pt x="136" y="7"/>
                  </a:cubicBezTo>
                  <a:cubicBezTo>
                    <a:pt x="136" y="8"/>
                    <a:pt x="136" y="8"/>
                    <a:pt x="136" y="8"/>
                  </a:cubicBezTo>
                  <a:cubicBezTo>
                    <a:pt x="136" y="8"/>
                    <a:pt x="136" y="8"/>
                    <a:pt x="136" y="8"/>
                  </a:cubicBezTo>
                  <a:cubicBezTo>
                    <a:pt x="137" y="8"/>
                    <a:pt x="137" y="8"/>
                    <a:pt x="137" y="8"/>
                  </a:cubicBezTo>
                  <a:cubicBezTo>
                    <a:pt x="137" y="8"/>
                    <a:pt x="137" y="8"/>
                    <a:pt x="137" y="8"/>
                  </a:cubicBezTo>
                  <a:cubicBezTo>
                    <a:pt x="137" y="8"/>
                    <a:pt x="137" y="8"/>
                    <a:pt x="137" y="8"/>
                  </a:cubicBezTo>
                  <a:cubicBezTo>
                    <a:pt x="138" y="8"/>
                    <a:pt x="138" y="8"/>
                    <a:pt x="138" y="8"/>
                  </a:cubicBezTo>
                  <a:cubicBezTo>
                    <a:pt x="138" y="8"/>
                    <a:pt x="138" y="8"/>
                    <a:pt x="138" y="8"/>
                  </a:cubicBezTo>
                  <a:cubicBezTo>
                    <a:pt x="138" y="9"/>
                    <a:pt x="138" y="9"/>
                    <a:pt x="138" y="9"/>
                  </a:cubicBezTo>
                  <a:cubicBezTo>
                    <a:pt x="137" y="9"/>
                    <a:pt x="137" y="9"/>
                    <a:pt x="137" y="9"/>
                  </a:cubicBezTo>
                  <a:cubicBezTo>
                    <a:pt x="137" y="9"/>
                    <a:pt x="137" y="9"/>
                    <a:pt x="137" y="9"/>
                  </a:cubicBezTo>
                  <a:cubicBezTo>
                    <a:pt x="137" y="9"/>
                    <a:pt x="137" y="9"/>
                    <a:pt x="137" y="9"/>
                  </a:cubicBezTo>
                  <a:cubicBezTo>
                    <a:pt x="136" y="9"/>
                    <a:pt x="136" y="9"/>
                    <a:pt x="136" y="9"/>
                  </a:cubicBezTo>
                  <a:cubicBezTo>
                    <a:pt x="136" y="9"/>
                    <a:pt x="136" y="9"/>
                    <a:pt x="136" y="9"/>
                  </a:cubicBezTo>
                  <a:cubicBezTo>
                    <a:pt x="136" y="9"/>
                    <a:pt x="136" y="9"/>
                    <a:pt x="136" y="9"/>
                  </a:cubicBezTo>
                  <a:cubicBezTo>
                    <a:pt x="136" y="9"/>
                    <a:pt x="136" y="9"/>
                    <a:pt x="136" y="9"/>
                  </a:cubicBezTo>
                  <a:cubicBezTo>
                    <a:pt x="136" y="10"/>
                    <a:pt x="136" y="10"/>
                    <a:pt x="136" y="10"/>
                  </a:cubicBezTo>
                  <a:cubicBezTo>
                    <a:pt x="136" y="10"/>
                    <a:pt x="136" y="10"/>
                    <a:pt x="136" y="10"/>
                  </a:cubicBezTo>
                  <a:cubicBezTo>
                    <a:pt x="135" y="9"/>
                    <a:pt x="135" y="9"/>
                    <a:pt x="135" y="9"/>
                  </a:cubicBezTo>
                  <a:cubicBezTo>
                    <a:pt x="134" y="10"/>
                    <a:pt x="134" y="10"/>
                    <a:pt x="134" y="10"/>
                  </a:cubicBezTo>
                  <a:cubicBezTo>
                    <a:pt x="134" y="10"/>
                    <a:pt x="134" y="10"/>
                    <a:pt x="134" y="10"/>
                  </a:cubicBezTo>
                  <a:cubicBezTo>
                    <a:pt x="134" y="10"/>
                    <a:pt x="134" y="10"/>
                    <a:pt x="134" y="10"/>
                  </a:cubicBezTo>
                  <a:cubicBezTo>
                    <a:pt x="134" y="11"/>
                    <a:pt x="134" y="11"/>
                    <a:pt x="134" y="11"/>
                  </a:cubicBezTo>
                  <a:cubicBezTo>
                    <a:pt x="134" y="11"/>
                    <a:pt x="134" y="11"/>
                    <a:pt x="134" y="11"/>
                  </a:cubicBezTo>
                  <a:cubicBezTo>
                    <a:pt x="134" y="11"/>
                    <a:pt x="134" y="11"/>
                    <a:pt x="134" y="11"/>
                  </a:cubicBezTo>
                  <a:cubicBezTo>
                    <a:pt x="135" y="11"/>
                    <a:pt x="135" y="11"/>
                    <a:pt x="135" y="11"/>
                  </a:cubicBezTo>
                  <a:cubicBezTo>
                    <a:pt x="135" y="12"/>
                    <a:pt x="135" y="12"/>
                    <a:pt x="135" y="12"/>
                  </a:cubicBezTo>
                  <a:cubicBezTo>
                    <a:pt x="135" y="12"/>
                    <a:pt x="135" y="12"/>
                    <a:pt x="135" y="12"/>
                  </a:cubicBezTo>
                  <a:cubicBezTo>
                    <a:pt x="135" y="12"/>
                    <a:pt x="135" y="12"/>
                    <a:pt x="135" y="12"/>
                  </a:cubicBezTo>
                  <a:cubicBezTo>
                    <a:pt x="135" y="12"/>
                    <a:pt x="135" y="12"/>
                    <a:pt x="135" y="12"/>
                  </a:cubicBezTo>
                  <a:cubicBezTo>
                    <a:pt x="135" y="12"/>
                    <a:pt x="135" y="12"/>
                    <a:pt x="135" y="12"/>
                  </a:cubicBezTo>
                  <a:cubicBezTo>
                    <a:pt x="134" y="12"/>
                    <a:pt x="134" y="12"/>
                    <a:pt x="134" y="12"/>
                  </a:cubicBezTo>
                  <a:cubicBezTo>
                    <a:pt x="134" y="12"/>
                    <a:pt x="134" y="12"/>
                    <a:pt x="134" y="12"/>
                  </a:cubicBezTo>
                  <a:cubicBezTo>
                    <a:pt x="134" y="12"/>
                    <a:pt x="134" y="12"/>
                    <a:pt x="134" y="12"/>
                  </a:cubicBezTo>
                  <a:cubicBezTo>
                    <a:pt x="133" y="12"/>
                    <a:pt x="133" y="12"/>
                    <a:pt x="133" y="12"/>
                  </a:cubicBezTo>
                  <a:cubicBezTo>
                    <a:pt x="133" y="12"/>
                    <a:pt x="133" y="12"/>
                    <a:pt x="133" y="12"/>
                  </a:cubicBezTo>
                  <a:cubicBezTo>
                    <a:pt x="133" y="12"/>
                    <a:pt x="133" y="12"/>
                    <a:pt x="133" y="12"/>
                  </a:cubicBezTo>
                  <a:cubicBezTo>
                    <a:pt x="133" y="12"/>
                    <a:pt x="133" y="12"/>
                    <a:pt x="133" y="12"/>
                  </a:cubicBezTo>
                  <a:cubicBezTo>
                    <a:pt x="133" y="13"/>
                    <a:pt x="133" y="13"/>
                    <a:pt x="133" y="13"/>
                  </a:cubicBezTo>
                  <a:cubicBezTo>
                    <a:pt x="133" y="13"/>
                    <a:pt x="133" y="13"/>
                    <a:pt x="133" y="13"/>
                  </a:cubicBezTo>
                  <a:cubicBezTo>
                    <a:pt x="132" y="13"/>
                    <a:pt x="132" y="13"/>
                    <a:pt x="132" y="13"/>
                  </a:cubicBezTo>
                  <a:cubicBezTo>
                    <a:pt x="132" y="13"/>
                    <a:pt x="132" y="13"/>
                    <a:pt x="132" y="13"/>
                  </a:cubicBezTo>
                  <a:cubicBezTo>
                    <a:pt x="132" y="12"/>
                    <a:pt x="132" y="12"/>
                    <a:pt x="132" y="12"/>
                  </a:cubicBezTo>
                  <a:cubicBezTo>
                    <a:pt x="132" y="12"/>
                    <a:pt x="132" y="12"/>
                    <a:pt x="132" y="12"/>
                  </a:cubicBezTo>
                  <a:cubicBezTo>
                    <a:pt x="132" y="12"/>
                    <a:pt x="132" y="12"/>
                    <a:pt x="132" y="12"/>
                  </a:cubicBezTo>
                  <a:cubicBezTo>
                    <a:pt x="131" y="12"/>
                    <a:pt x="131" y="12"/>
                    <a:pt x="131" y="12"/>
                  </a:cubicBezTo>
                  <a:cubicBezTo>
                    <a:pt x="131" y="12"/>
                    <a:pt x="131" y="12"/>
                    <a:pt x="131" y="12"/>
                  </a:cubicBezTo>
                  <a:cubicBezTo>
                    <a:pt x="131" y="12"/>
                    <a:pt x="131" y="12"/>
                    <a:pt x="131" y="12"/>
                  </a:cubicBezTo>
                  <a:cubicBezTo>
                    <a:pt x="131" y="13"/>
                    <a:pt x="131" y="13"/>
                    <a:pt x="131" y="13"/>
                  </a:cubicBezTo>
                  <a:cubicBezTo>
                    <a:pt x="131" y="13"/>
                    <a:pt x="131" y="13"/>
                    <a:pt x="131" y="13"/>
                  </a:cubicBezTo>
                  <a:cubicBezTo>
                    <a:pt x="131" y="14"/>
                    <a:pt x="131" y="14"/>
                    <a:pt x="131" y="14"/>
                  </a:cubicBezTo>
                  <a:cubicBezTo>
                    <a:pt x="132" y="14"/>
                    <a:pt x="132" y="14"/>
                    <a:pt x="132" y="14"/>
                  </a:cubicBezTo>
                  <a:cubicBezTo>
                    <a:pt x="132" y="14"/>
                    <a:pt x="132" y="14"/>
                    <a:pt x="132" y="14"/>
                  </a:cubicBezTo>
                  <a:cubicBezTo>
                    <a:pt x="132" y="14"/>
                    <a:pt x="132" y="14"/>
                    <a:pt x="132" y="14"/>
                  </a:cubicBezTo>
                  <a:cubicBezTo>
                    <a:pt x="132" y="14"/>
                    <a:pt x="132" y="14"/>
                    <a:pt x="132" y="14"/>
                  </a:cubicBezTo>
                  <a:cubicBezTo>
                    <a:pt x="132" y="14"/>
                    <a:pt x="132" y="14"/>
                    <a:pt x="132" y="14"/>
                  </a:cubicBezTo>
                  <a:cubicBezTo>
                    <a:pt x="132" y="15"/>
                    <a:pt x="132" y="15"/>
                    <a:pt x="132" y="15"/>
                  </a:cubicBezTo>
                  <a:cubicBezTo>
                    <a:pt x="132" y="15"/>
                    <a:pt x="132" y="15"/>
                    <a:pt x="132" y="15"/>
                  </a:cubicBezTo>
                  <a:cubicBezTo>
                    <a:pt x="133" y="15"/>
                    <a:pt x="133" y="15"/>
                    <a:pt x="133" y="15"/>
                  </a:cubicBezTo>
                  <a:cubicBezTo>
                    <a:pt x="133" y="15"/>
                    <a:pt x="133" y="15"/>
                    <a:pt x="133" y="15"/>
                  </a:cubicBezTo>
                  <a:cubicBezTo>
                    <a:pt x="133" y="15"/>
                    <a:pt x="133" y="15"/>
                    <a:pt x="133" y="15"/>
                  </a:cubicBezTo>
                  <a:cubicBezTo>
                    <a:pt x="134" y="15"/>
                    <a:pt x="134" y="15"/>
                    <a:pt x="134" y="15"/>
                  </a:cubicBezTo>
                  <a:cubicBezTo>
                    <a:pt x="134" y="15"/>
                    <a:pt x="134" y="15"/>
                    <a:pt x="134" y="15"/>
                  </a:cubicBezTo>
                  <a:cubicBezTo>
                    <a:pt x="133" y="15"/>
                    <a:pt x="133" y="15"/>
                    <a:pt x="133" y="15"/>
                  </a:cubicBezTo>
                  <a:cubicBezTo>
                    <a:pt x="133" y="16"/>
                    <a:pt x="133" y="16"/>
                    <a:pt x="133" y="16"/>
                  </a:cubicBezTo>
                  <a:cubicBezTo>
                    <a:pt x="133" y="16"/>
                    <a:pt x="133" y="16"/>
                    <a:pt x="133" y="16"/>
                  </a:cubicBezTo>
                  <a:cubicBezTo>
                    <a:pt x="132" y="16"/>
                    <a:pt x="132" y="16"/>
                    <a:pt x="132" y="16"/>
                  </a:cubicBezTo>
                  <a:cubicBezTo>
                    <a:pt x="131" y="15"/>
                    <a:pt x="131" y="15"/>
                    <a:pt x="131" y="15"/>
                  </a:cubicBezTo>
                  <a:cubicBezTo>
                    <a:pt x="131" y="15"/>
                    <a:pt x="131" y="15"/>
                    <a:pt x="131" y="15"/>
                  </a:cubicBezTo>
                  <a:cubicBezTo>
                    <a:pt x="131" y="15"/>
                    <a:pt x="131" y="15"/>
                    <a:pt x="131" y="15"/>
                  </a:cubicBezTo>
                  <a:cubicBezTo>
                    <a:pt x="130" y="15"/>
                    <a:pt x="130" y="15"/>
                    <a:pt x="130" y="15"/>
                  </a:cubicBezTo>
                  <a:cubicBezTo>
                    <a:pt x="130" y="15"/>
                    <a:pt x="130" y="15"/>
                    <a:pt x="130" y="15"/>
                  </a:cubicBezTo>
                  <a:cubicBezTo>
                    <a:pt x="130" y="15"/>
                    <a:pt x="130" y="15"/>
                    <a:pt x="130" y="15"/>
                  </a:cubicBezTo>
                  <a:cubicBezTo>
                    <a:pt x="130" y="15"/>
                    <a:pt x="130" y="15"/>
                    <a:pt x="130" y="15"/>
                  </a:cubicBezTo>
                  <a:cubicBezTo>
                    <a:pt x="130" y="15"/>
                    <a:pt x="130" y="15"/>
                    <a:pt x="130" y="15"/>
                  </a:cubicBezTo>
                  <a:cubicBezTo>
                    <a:pt x="130" y="16"/>
                    <a:pt x="130" y="16"/>
                    <a:pt x="130" y="16"/>
                  </a:cubicBezTo>
                  <a:cubicBezTo>
                    <a:pt x="130" y="16"/>
                    <a:pt x="130" y="16"/>
                    <a:pt x="130" y="16"/>
                  </a:cubicBezTo>
                  <a:cubicBezTo>
                    <a:pt x="130" y="16"/>
                    <a:pt x="130" y="16"/>
                    <a:pt x="130" y="16"/>
                  </a:cubicBezTo>
                  <a:cubicBezTo>
                    <a:pt x="130" y="17"/>
                    <a:pt x="130" y="17"/>
                    <a:pt x="130" y="17"/>
                  </a:cubicBezTo>
                  <a:cubicBezTo>
                    <a:pt x="129" y="17"/>
                    <a:pt x="129" y="17"/>
                    <a:pt x="129" y="17"/>
                  </a:cubicBezTo>
                  <a:cubicBezTo>
                    <a:pt x="129" y="18"/>
                    <a:pt x="129" y="18"/>
                    <a:pt x="129" y="18"/>
                  </a:cubicBezTo>
                  <a:cubicBezTo>
                    <a:pt x="130" y="18"/>
                    <a:pt x="130" y="18"/>
                    <a:pt x="130" y="18"/>
                  </a:cubicBezTo>
                  <a:cubicBezTo>
                    <a:pt x="130" y="18"/>
                    <a:pt x="130" y="18"/>
                    <a:pt x="130" y="18"/>
                  </a:cubicBezTo>
                  <a:cubicBezTo>
                    <a:pt x="131" y="18"/>
                    <a:pt x="131" y="18"/>
                    <a:pt x="131" y="18"/>
                  </a:cubicBezTo>
                  <a:cubicBezTo>
                    <a:pt x="131" y="18"/>
                    <a:pt x="131" y="18"/>
                    <a:pt x="131" y="18"/>
                  </a:cubicBezTo>
                  <a:cubicBezTo>
                    <a:pt x="131" y="18"/>
                    <a:pt x="131" y="18"/>
                    <a:pt x="131" y="18"/>
                  </a:cubicBezTo>
                  <a:cubicBezTo>
                    <a:pt x="131" y="18"/>
                    <a:pt x="131" y="18"/>
                    <a:pt x="131" y="18"/>
                  </a:cubicBezTo>
                  <a:cubicBezTo>
                    <a:pt x="130" y="18"/>
                    <a:pt x="130" y="18"/>
                    <a:pt x="130" y="18"/>
                  </a:cubicBezTo>
                  <a:cubicBezTo>
                    <a:pt x="130" y="18"/>
                    <a:pt x="130" y="18"/>
                    <a:pt x="130" y="18"/>
                  </a:cubicBezTo>
                  <a:cubicBezTo>
                    <a:pt x="129" y="18"/>
                    <a:pt x="129" y="18"/>
                    <a:pt x="129" y="18"/>
                  </a:cubicBezTo>
                  <a:cubicBezTo>
                    <a:pt x="129" y="18"/>
                    <a:pt x="129" y="18"/>
                    <a:pt x="129" y="18"/>
                  </a:cubicBezTo>
                  <a:cubicBezTo>
                    <a:pt x="128" y="19"/>
                    <a:pt x="128" y="19"/>
                    <a:pt x="128" y="19"/>
                  </a:cubicBezTo>
                  <a:cubicBezTo>
                    <a:pt x="128" y="19"/>
                    <a:pt x="128" y="19"/>
                    <a:pt x="128" y="19"/>
                  </a:cubicBezTo>
                  <a:cubicBezTo>
                    <a:pt x="129" y="20"/>
                    <a:pt x="129" y="20"/>
                    <a:pt x="129" y="20"/>
                  </a:cubicBezTo>
                  <a:cubicBezTo>
                    <a:pt x="129" y="20"/>
                    <a:pt x="129" y="20"/>
                    <a:pt x="129" y="20"/>
                  </a:cubicBezTo>
                  <a:cubicBezTo>
                    <a:pt x="128" y="20"/>
                    <a:pt x="128" y="20"/>
                    <a:pt x="128" y="20"/>
                  </a:cubicBezTo>
                  <a:cubicBezTo>
                    <a:pt x="128" y="20"/>
                    <a:pt x="128" y="20"/>
                    <a:pt x="128" y="20"/>
                  </a:cubicBezTo>
                  <a:cubicBezTo>
                    <a:pt x="129" y="20"/>
                    <a:pt x="129" y="20"/>
                    <a:pt x="129" y="20"/>
                  </a:cubicBezTo>
                  <a:cubicBezTo>
                    <a:pt x="129" y="20"/>
                    <a:pt x="129" y="20"/>
                    <a:pt x="129" y="20"/>
                  </a:cubicBezTo>
                  <a:cubicBezTo>
                    <a:pt x="129" y="20"/>
                    <a:pt x="129" y="20"/>
                    <a:pt x="129" y="20"/>
                  </a:cubicBezTo>
                  <a:cubicBezTo>
                    <a:pt x="130" y="20"/>
                    <a:pt x="130" y="20"/>
                    <a:pt x="130" y="20"/>
                  </a:cubicBezTo>
                  <a:cubicBezTo>
                    <a:pt x="130" y="20"/>
                    <a:pt x="130" y="20"/>
                    <a:pt x="130" y="20"/>
                  </a:cubicBezTo>
                  <a:cubicBezTo>
                    <a:pt x="130" y="20"/>
                    <a:pt x="130" y="20"/>
                    <a:pt x="130" y="20"/>
                  </a:cubicBezTo>
                  <a:cubicBezTo>
                    <a:pt x="129" y="20"/>
                    <a:pt x="129" y="20"/>
                    <a:pt x="129" y="20"/>
                  </a:cubicBezTo>
                  <a:cubicBezTo>
                    <a:pt x="129" y="21"/>
                    <a:pt x="129" y="21"/>
                    <a:pt x="129" y="21"/>
                  </a:cubicBezTo>
                  <a:cubicBezTo>
                    <a:pt x="129" y="21"/>
                    <a:pt x="129" y="21"/>
                    <a:pt x="129" y="21"/>
                  </a:cubicBezTo>
                  <a:cubicBezTo>
                    <a:pt x="130" y="21"/>
                    <a:pt x="130" y="21"/>
                    <a:pt x="130" y="21"/>
                  </a:cubicBezTo>
                  <a:cubicBezTo>
                    <a:pt x="130" y="21"/>
                    <a:pt x="130" y="21"/>
                    <a:pt x="130" y="21"/>
                  </a:cubicBezTo>
                  <a:cubicBezTo>
                    <a:pt x="130" y="21"/>
                    <a:pt x="130" y="21"/>
                    <a:pt x="130" y="21"/>
                  </a:cubicBezTo>
                  <a:cubicBezTo>
                    <a:pt x="131" y="20"/>
                    <a:pt x="131" y="20"/>
                    <a:pt x="131" y="20"/>
                  </a:cubicBezTo>
                  <a:cubicBezTo>
                    <a:pt x="131" y="21"/>
                    <a:pt x="131" y="21"/>
                    <a:pt x="131" y="21"/>
                  </a:cubicBezTo>
                  <a:cubicBezTo>
                    <a:pt x="130" y="21"/>
                    <a:pt x="130" y="21"/>
                    <a:pt x="130" y="21"/>
                  </a:cubicBezTo>
                  <a:cubicBezTo>
                    <a:pt x="131" y="21"/>
                    <a:pt x="131" y="21"/>
                    <a:pt x="131" y="21"/>
                  </a:cubicBezTo>
                  <a:cubicBezTo>
                    <a:pt x="131" y="21"/>
                    <a:pt x="131" y="21"/>
                    <a:pt x="131" y="21"/>
                  </a:cubicBezTo>
                  <a:cubicBezTo>
                    <a:pt x="131" y="21"/>
                    <a:pt x="131" y="21"/>
                    <a:pt x="131" y="21"/>
                  </a:cubicBezTo>
                  <a:cubicBezTo>
                    <a:pt x="131" y="21"/>
                    <a:pt x="131" y="21"/>
                    <a:pt x="131" y="21"/>
                  </a:cubicBezTo>
                  <a:cubicBezTo>
                    <a:pt x="131" y="22"/>
                    <a:pt x="131" y="22"/>
                    <a:pt x="131" y="22"/>
                  </a:cubicBezTo>
                  <a:cubicBezTo>
                    <a:pt x="131" y="22"/>
                    <a:pt x="131" y="22"/>
                    <a:pt x="131" y="22"/>
                  </a:cubicBezTo>
                  <a:cubicBezTo>
                    <a:pt x="132" y="22"/>
                    <a:pt x="132" y="22"/>
                    <a:pt x="132" y="22"/>
                  </a:cubicBezTo>
                  <a:cubicBezTo>
                    <a:pt x="132" y="22"/>
                    <a:pt x="132" y="22"/>
                    <a:pt x="132" y="22"/>
                  </a:cubicBezTo>
                  <a:cubicBezTo>
                    <a:pt x="133" y="22"/>
                    <a:pt x="133" y="22"/>
                    <a:pt x="133" y="22"/>
                  </a:cubicBezTo>
                  <a:cubicBezTo>
                    <a:pt x="133" y="22"/>
                    <a:pt x="133" y="22"/>
                    <a:pt x="133" y="22"/>
                  </a:cubicBezTo>
                  <a:cubicBezTo>
                    <a:pt x="133" y="22"/>
                    <a:pt x="133" y="22"/>
                    <a:pt x="133" y="22"/>
                  </a:cubicBezTo>
                  <a:cubicBezTo>
                    <a:pt x="132" y="22"/>
                    <a:pt x="132" y="22"/>
                    <a:pt x="132" y="22"/>
                  </a:cubicBezTo>
                  <a:cubicBezTo>
                    <a:pt x="132" y="22"/>
                    <a:pt x="132" y="22"/>
                    <a:pt x="132" y="22"/>
                  </a:cubicBezTo>
                  <a:cubicBezTo>
                    <a:pt x="131" y="22"/>
                    <a:pt x="131" y="22"/>
                    <a:pt x="131" y="22"/>
                  </a:cubicBezTo>
                  <a:cubicBezTo>
                    <a:pt x="131" y="22"/>
                    <a:pt x="131" y="22"/>
                    <a:pt x="131" y="22"/>
                  </a:cubicBezTo>
                  <a:cubicBezTo>
                    <a:pt x="132" y="23"/>
                    <a:pt x="132" y="23"/>
                    <a:pt x="132" y="23"/>
                  </a:cubicBezTo>
                  <a:cubicBezTo>
                    <a:pt x="132" y="23"/>
                    <a:pt x="132" y="23"/>
                    <a:pt x="132" y="23"/>
                  </a:cubicBezTo>
                  <a:cubicBezTo>
                    <a:pt x="133" y="23"/>
                    <a:pt x="133" y="23"/>
                    <a:pt x="133" y="23"/>
                  </a:cubicBezTo>
                  <a:cubicBezTo>
                    <a:pt x="134" y="23"/>
                    <a:pt x="134" y="23"/>
                    <a:pt x="134" y="23"/>
                  </a:cubicBezTo>
                  <a:cubicBezTo>
                    <a:pt x="133" y="23"/>
                    <a:pt x="133" y="23"/>
                    <a:pt x="133" y="23"/>
                  </a:cubicBezTo>
                  <a:cubicBezTo>
                    <a:pt x="132" y="23"/>
                    <a:pt x="132" y="23"/>
                    <a:pt x="132" y="23"/>
                  </a:cubicBezTo>
                  <a:cubicBezTo>
                    <a:pt x="132" y="23"/>
                    <a:pt x="132" y="23"/>
                    <a:pt x="132" y="23"/>
                  </a:cubicBezTo>
                  <a:cubicBezTo>
                    <a:pt x="131" y="23"/>
                    <a:pt x="131" y="23"/>
                    <a:pt x="131" y="23"/>
                  </a:cubicBezTo>
                  <a:cubicBezTo>
                    <a:pt x="131" y="23"/>
                    <a:pt x="131" y="23"/>
                    <a:pt x="131" y="23"/>
                  </a:cubicBezTo>
                  <a:cubicBezTo>
                    <a:pt x="130" y="22"/>
                    <a:pt x="130" y="22"/>
                    <a:pt x="130" y="22"/>
                  </a:cubicBezTo>
                  <a:cubicBezTo>
                    <a:pt x="130" y="22"/>
                    <a:pt x="130" y="22"/>
                    <a:pt x="130" y="22"/>
                  </a:cubicBezTo>
                  <a:cubicBezTo>
                    <a:pt x="130" y="22"/>
                    <a:pt x="130" y="22"/>
                    <a:pt x="130" y="22"/>
                  </a:cubicBezTo>
                  <a:cubicBezTo>
                    <a:pt x="129" y="22"/>
                    <a:pt x="129" y="22"/>
                    <a:pt x="129" y="22"/>
                  </a:cubicBezTo>
                  <a:cubicBezTo>
                    <a:pt x="129" y="22"/>
                    <a:pt x="129" y="22"/>
                    <a:pt x="129" y="22"/>
                  </a:cubicBezTo>
                  <a:cubicBezTo>
                    <a:pt x="128" y="23"/>
                    <a:pt x="128" y="23"/>
                    <a:pt x="128" y="23"/>
                  </a:cubicBezTo>
                  <a:cubicBezTo>
                    <a:pt x="128" y="23"/>
                    <a:pt x="128" y="23"/>
                    <a:pt x="128" y="23"/>
                  </a:cubicBezTo>
                  <a:cubicBezTo>
                    <a:pt x="129" y="24"/>
                    <a:pt x="129" y="24"/>
                    <a:pt x="129" y="24"/>
                  </a:cubicBezTo>
                  <a:cubicBezTo>
                    <a:pt x="129" y="24"/>
                    <a:pt x="129" y="24"/>
                    <a:pt x="129" y="24"/>
                  </a:cubicBezTo>
                  <a:cubicBezTo>
                    <a:pt x="129" y="25"/>
                    <a:pt x="129" y="25"/>
                    <a:pt x="129" y="25"/>
                  </a:cubicBezTo>
                  <a:cubicBezTo>
                    <a:pt x="128" y="24"/>
                    <a:pt x="128" y="24"/>
                    <a:pt x="128" y="24"/>
                  </a:cubicBezTo>
                  <a:cubicBezTo>
                    <a:pt x="128" y="24"/>
                    <a:pt x="128" y="24"/>
                    <a:pt x="128" y="24"/>
                  </a:cubicBezTo>
                  <a:cubicBezTo>
                    <a:pt x="128" y="25"/>
                    <a:pt x="128" y="25"/>
                    <a:pt x="128" y="25"/>
                  </a:cubicBezTo>
                  <a:cubicBezTo>
                    <a:pt x="128" y="25"/>
                    <a:pt x="128" y="25"/>
                    <a:pt x="128" y="25"/>
                  </a:cubicBezTo>
                  <a:cubicBezTo>
                    <a:pt x="128" y="25"/>
                    <a:pt x="128" y="25"/>
                    <a:pt x="128" y="25"/>
                  </a:cubicBezTo>
                  <a:cubicBezTo>
                    <a:pt x="128" y="25"/>
                    <a:pt x="128" y="25"/>
                    <a:pt x="128" y="25"/>
                  </a:cubicBezTo>
                  <a:cubicBezTo>
                    <a:pt x="129" y="25"/>
                    <a:pt x="129" y="25"/>
                    <a:pt x="129" y="25"/>
                  </a:cubicBezTo>
                  <a:cubicBezTo>
                    <a:pt x="129" y="26"/>
                    <a:pt x="129" y="26"/>
                    <a:pt x="129" y="26"/>
                  </a:cubicBezTo>
                  <a:cubicBezTo>
                    <a:pt x="129" y="26"/>
                    <a:pt x="129" y="26"/>
                    <a:pt x="129" y="26"/>
                  </a:cubicBezTo>
                  <a:cubicBezTo>
                    <a:pt x="129" y="26"/>
                    <a:pt x="129" y="26"/>
                    <a:pt x="129" y="26"/>
                  </a:cubicBezTo>
                  <a:cubicBezTo>
                    <a:pt x="129" y="26"/>
                    <a:pt x="129" y="26"/>
                    <a:pt x="129" y="26"/>
                  </a:cubicBezTo>
                  <a:cubicBezTo>
                    <a:pt x="128" y="26"/>
                    <a:pt x="128" y="26"/>
                    <a:pt x="128" y="26"/>
                  </a:cubicBezTo>
                  <a:cubicBezTo>
                    <a:pt x="128" y="26"/>
                    <a:pt x="128" y="26"/>
                    <a:pt x="128" y="26"/>
                  </a:cubicBezTo>
                  <a:cubicBezTo>
                    <a:pt x="128" y="26"/>
                    <a:pt x="128" y="26"/>
                    <a:pt x="128" y="26"/>
                  </a:cubicBezTo>
                  <a:cubicBezTo>
                    <a:pt x="128" y="27"/>
                    <a:pt x="128" y="27"/>
                    <a:pt x="128" y="27"/>
                  </a:cubicBezTo>
                  <a:cubicBezTo>
                    <a:pt x="128" y="27"/>
                    <a:pt x="128" y="27"/>
                    <a:pt x="128" y="27"/>
                  </a:cubicBezTo>
                  <a:cubicBezTo>
                    <a:pt x="128" y="27"/>
                    <a:pt x="128" y="27"/>
                    <a:pt x="128" y="27"/>
                  </a:cubicBezTo>
                  <a:cubicBezTo>
                    <a:pt x="128" y="28"/>
                    <a:pt x="128" y="28"/>
                    <a:pt x="128" y="28"/>
                  </a:cubicBezTo>
                  <a:cubicBezTo>
                    <a:pt x="128" y="28"/>
                    <a:pt x="128" y="28"/>
                    <a:pt x="128" y="28"/>
                  </a:cubicBezTo>
                  <a:cubicBezTo>
                    <a:pt x="128" y="28"/>
                    <a:pt x="128" y="28"/>
                    <a:pt x="128" y="28"/>
                  </a:cubicBezTo>
                  <a:cubicBezTo>
                    <a:pt x="128" y="28"/>
                    <a:pt x="128" y="28"/>
                    <a:pt x="128" y="28"/>
                  </a:cubicBezTo>
                  <a:cubicBezTo>
                    <a:pt x="129" y="28"/>
                    <a:pt x="129" y="28"/>
                    <a:pt x="129" y="28"/>
                  </a:cubicBezTo>
                  <a:cubicBezTo>
                    <a:pt x="130" y="29"/>
                    <a:pt x="130" y="29"/>
                    <a:pt x="130" y="29"/>
                  </a:cubicBezTo>
                  <a:cubicBezTo>
                    <a:pt x="130" y="29"/>
                    <a:pt x="130" y="29"/>
                    <a:pt x="130" y="29"/>
                  </a:cubicBezTo>
                  <a:cubicBezTo>
                    <a:pt x="130" y="29"/>
                    <a:pt x="130" y="29"/>
                    <a:pt x="130" y="29"/>
                  </a:cubicBezTo>
                  <a:cubicBezTo>
                    <a:pt x="130" y="28"/>
                    <a:pt x="130" y="28"/>
                    <a:pt x="130" y="28"/>
                  </a:cubicBezTo>
                  <a:cubicBezTo>
                    <a:pt x="131" y="28"/>
                    <a:pt x="131" y="28"/>
                    <a:pt x="131" y="28"/>
                  </a:cubicBezTo>
                  <a:cubicBezTo>
                    <a:pt x="131" y="29"/>
                    <a:pt x="131" y="29"/>
                    <a:pt x="131" y="29"/>
                  </a:cubicBezTo>
                  <a:cubicBezTo>
                    <a:pt x="131" y="29"/>
                    <a:pt x="131" y="29"/>
                    <a:pt x="131" y="29"/>
                  </a:cubicBezTo>
                  <a:cubicBezTo>
                    <a:pt x="131" y="29"/>
                    <a:pt x="131" y="29"/>
                    <a:pt x="131" y="29"/>
                  </a:cubicBezTo>
                  <a:cubicBezTo>
                    <a:pt x="131" y="29"/>
                    <a:pt x="131" y="29"/>
                    <a:pt x="131" y="29"/>
                  </a:cubicBezTo>
                  <a:cubicBezTo>
                    <a:pt x="131" y="28"/>
                    <a:pt x="131" y="28"/>
                    <a:pt x="131" y="28"/>
                  </a:cubicBezTo>
                  <a:cubicBezTo>
                    <a:pt x="131" y="27"/>
                    <a:pt x="131" y="27"/>
                    <a:pt x="131" y="27"/>
                  </a:cubicBezTo>
                  <a:cubicBezTo>
                    <a:pt x="132" y="27"/>
                    <a:pt x="132" y="27"/>
                    <a:pt x="132" y="27"/>
                  </a:cubicBezTo>
                  <a:cubicBezTo>
                    <a:pt x="132" y="26"/>
                    <a:pt x="132" y="26"/>
                    <a:pt x="132" y="26"/>
                  </a:cubicBezTo>
                  <a:cubicBezTo>
                    <a:pt x="132" y="26"/>
                    <a:pt x="132" y="26"/>
                    <a:pt x="132" y="26"/>
                  </a:cubicBezTo>
                  <a:cubicBezTo>
                    <a:pt x="132" y="26"/>
                    <a:pt x="132" y="26"/>
                    <a:pt x="132" y="26"/>
                  </a:cubicBezTo>
                  <a:cubicBezTo>
                    <a:pt x="132" y="27"/>
                    <a:pt x="132" y="27"/>
                    <a:pt x="132" y="27"/>
                  </a:cubicBezTo>
                  <a:cubicBezTo>
                    <a:pt x="132" y="28"/>
                    <a:pt x="132" y="28"/>
                    <a:pt x="132" y="28"/>
                  </a:cubicBezTo>
                  <a:cubicBezTo>
                    <a:pt x="132" y="28"/>
                    <a:pt x="132" y="28"/>
                    <a:pt x="132" y="28"/>
                  </a:cubicBezTo>
                  <a:cubicBezTo>
                    <a:pt x="132" y="29"/>
                    <a:pt x="132" y="29"/>
                    <a:pt x="132" y="29"/>
                  </a:cubicBezTo>
                  <a:cubicBezTo>
                    <a:pt x="132" y="29"/>
                    <a:pt x="132" y="29"/>
                    <a:pt x="132" y="29"/>
                  </a:cubicBezTo>
                  <a:cubicBezTo>
                    <a:pt x="132" y="30"/>
                    <a:pt x="132" y="30"/>
                    <a:pt x="132" y="30"/>
                  </a:cubicBezTo>
                  <a:cubicBezTo>
                    <a:pt x="132" y="30"/>
                    <a:pt x="132" y="30"/>
                    <a:pt x="132" y="30"/>
                  </a:cubicBezTo>
                  <a:close/>
                  <a:moveTo>
                    <a:pt x="133" y="11"/>
                  </a:moveTo>
                  <a:cubicBezTo>
                    <a:pt x="133" y="11"/>
                    <a:pt x="133" y="11"/>
                    <a:pt x="133" y="11"/>
                  </a:cubicBezTo>
                  <a:cubicBezTo>
                    <a:pt x="133" y="11"/>
                    <a:pt x="133" y="11"/>
                    <a:pt x="133" y="11"/>
                  </a:cubicBezTo>
                  <a:cubicBezTo>
                    <a:pt x="133" y="11"/>
                    <a:pt x="133" y="11"/>
                    <a:pt x="133" y="11"/>
                  </a:cubicBezTo>
                  <a:cubicBezTo>
                    <a:pt x="134" y="11"/>
                    <a:pt x="134" y="11"/>
                    <a:pt x="134" y="11"/>
                  </a:cubicBezTo>
                  <a:cubicBezTo>
                    <a:pt x="134" y="12"/>
                    <a:pt x="134" y="12"/>
                    <a:pt x="134" y="12"/>
                  </a:cubicBezTo>
                  <a:cubicBezTo>
                    <a:pt x="134" y="12"/>
                    <a:pt x="134" y="12"/>
                    <a:pt x="134" y="12"/>
                  </a:cubicBezTo>
                  <a:cubicBezTo>
                    <a:pt x="133" y="12"/>
                    <a:pt x="133" y="12"/>
                    <a:pt x="133" y="12"/>
                  </a:cubicBezTo>
                  <a:cubicBezTo>
                    <a:pt x="133" y="11"/>
                    <a:pt x="133" y="11"/>
                    <a:pt x="133" y="11"/>
                  </a:cubicBezTo>
                  <a:cubicBezTo>
                    <a:pt x="133" y="11"/>
                    <a:pt x="133" y="11"/>
                    <a:pt x="133" y="11"/>
                  </a:cubicBezTo>
                  <a:close/>
                  <a:moveTo>
                    <a:pt x="133" y="30"/>
                  </a:moveTo>
                  <a:cubicBezTo>
                    <a:pt x="133" y="29"/>
                    <a:pt x="133" y="29"/>
                    <a:pt x="133" y="29"/>
                  </a:cubicBezTo>
                  <a:cubicBezTo>
                    <a:pt x="134" y="29"/>
                    <a:pt x="134" y="29"/>
                    <a:pt x="134" y="29"/>
                  </a:cubicBezTo>
                  <a:cubicBezTo>
                    <a:pt x="134" y="29"/>
                    <a:pt x="134" y="29"/>
                    <a:pt x="134" y="29"/>
                  </a:cubicBezTo>
                  <a:cubicBezTo>
                    <a:pt x="134" y="29"/>
                    <a:pt x="134" y="29"/>
                    <a:pt x="134" y="29"/>
                  </a:cubicBezTo>
                  <a:cubicBezTo>
                    <a:pt x="134" y="29"/>
                    <a:pt x="134" y="29"/>
                    <a:pt x="134" y="29"/>
                  </a:cubicBezTo>
                  <a:cubicBezTo>
                    <a:pt x="134" y="29"/>
                    <a:pt x="134" y="29"/>
                    <a:pt x="134" y="29"/>
                  </a:cubicBezTo>
                  <a:cubicBezTo>
                    <a:pt x="134" y="29"/>
                    <a:pt x="134" y="29"/>
                    <a:pt x="134" y="29"/>
                  </a:cubicBezTo>
                  <a:cubicBezTo>
                    <a:pt x="133" y="30"/>
                    <a:pt x="133" y="30"/>
                    <a:pt x="133" y="30"/>
                  </a:cubicBezTo>
                  <a:cubicBezTo>
                    <a:pt x="133" y="30"/>
                    <a:pt x="133" y="30"/>
                    <a:pt x="133" y="30"/>
                  </a:cubicBezTo>
                  <a:close/>
                  <a:moveTo>
                    <a:pt x="138" y="26"/>
                  </a:moveTo>
                  <a:cubicBezTo>
                    <a:pt x="138" y="25"/>
                    <a:pt x="138" y="25"/>
                    <a:pt x="138" y="25"/>
                  </a:cubicBezTo>
                  <a:cubicBezTo>
                    <a:pt x="138" y="25"/>
                    <a:pt x="138" y="25"/>
                    <a:pt x="138" y="25"/>
                  </a:cubicBezTo>
                  <a:cubicBezTo>
                    <a:pt x="139" y="25"/>
                    <a:pt x="139" y="25"/>
                    <a:pt x="139" y="25"/>
                  </a:cubicBezTo>
                  <a:cubicBezTo>
                    <a:pt x="139" y="25"/>
                    <a:pt x="139" y="25"/>
                    <a:pt x="139" y="25"/>
                  </a:cubicBezTo>
                  <a:cubicBezTo>
                    <a:pt x="140" y="25"/>
                    <a:pt x="140" y="25"/>
                    <a:pt x="140" y="25"/>
                  </a:cubicBezTo>
                  <a:cubicBezTo>
                    <a:pt x="139" y="26"/>
                    <a:pt x="139" y="26"/>
                    <a:pt x="139" y="26"/>
                  </a:cubicBezTo>
                  <a:cubicBezTo>
                    <a:pt x="139" y="25"/>
                    <a:pt x="139" y="25"/>
                    <a:pt x="139" y="25"/>
                  </a:cubicBezTo>
                  <a:cubicBezTo>
                    <a:pt x="138" y="26"/>
                    <a:pt x="138" y="26"/>
                    <a:pt x="138" y="26"/>
                  </a:cubicBezTo>
                  <a:cubicBezTo>
                    <a:pt x="138" y="26"/>
                    <a:pt x="138" y="26"/>
                    <a:pt x="138" y="26"/>
                  </a:cubicBezTo>
                  <a:cubicBezTo>
                    <a:pt x="138" y="26"/>
                    <a:pt x="138" y="26"/>
                    <a:pt x="138" y="26"/>
                  </a:cubicBezTo>
                  <a:cubicBezTo>
                    <a:pt x="138" y="26"/>
                    <a:pt x="138" y="26"/>
                    <a:pt x="138" y="26"/>
                  </a:cubicBezTo>
                  <a:close/>
                  <a:moveTo>
                    <a:pt x="169" y="1"/>
                  </a:moveTo>
                  <a:cubicBezTo>
                    <a:pt x="169" y="1"/>
                    <a:pt x="169" y="1"/>
                    <a:pt x="169" y="1"/>
                  </a:cubicBezTo>
                  <a:cubicBezTo>
                    <a:pt x="169" y="1"/>
                    <a:pt x="169" y="1"/>
                    <a:pt x="169" y="1"/>
                  </a:cubicBezTo>
                  <a:cubicBezTo>
                    <a:pt x="170" y="1"/>
                    <a:pt x="170" y="1"/>
                    <a:pt x="170" y="1"/>
                  </a:cubicBezTo>
                  <a:cubicBezTo>
                    <a:pt x="169" y="1"/>
                    <a:pt x="169" y="1"/>
                    <a:pt x="169" y="1"/>
                  </a:cubicBezTo>
                  <a:cubicBezTo>
                    <a:pt x="169" y="1"/>
                    <a:pt x="169" y="1"/>
                    <a:pt x="169" y="1"/>
                  </a:cubicBezTo>
                  <a:close/>
                  <a:moveTo>
                    <a:pt x="154" y="30"/>
                  </a:moveTo>
                  <a:cubicBezTo>
                    <a:pt x="154" y="31"/>
                    <a:pt x="154" y="31"/>
                    <a:pt x="154" y="31"/>
                  </a:cubicBezTo>
                  <a:cubicBezTo>
                    <a:pt x="154" y="31"/>
                    <a:pt x="154" y="31"/>
                    <a:pt x="154" y="31"/>
                  </a:cubicBezTo>
                  <a:cubicBezTo>
                    <a:pt x="154" y="31"/>
                    <a:pt x="154" y="31"/>
                    <a:pt x="154" y="31"/>
                  </a:cubicBezTo>
                  <a:cubicBezTo>
                    <a:pt x="154" y="31"/>
                    <a:pt x="154" y="31"/>
                    <a:pt x="154" y="31"/>
                  </a:cubicBezTo>
                  <a:cubicBezTo>
                    <a:pt x="154" y="30"/>
                    <a:pt x="154" y="30"/>
                    <a:pt x="154" y="30"/>
                  </a:cubicBezTo>
                  <a:cubicBezTo>
                    <a:pt x="154" y="30"/>
                    <a:pt x="154" y="30"/>
                    <a:pt x="154" y="30"/>
                  </a:cubicBezTo>
                  <a:close/>
                  <a:moveTo>
                    <a:pt x="146" y="35"/>
                  </a:moveTo>
                  <a:cubicBezTo>
                    <a:pt x="147" y="35"/>
                    <a:pt x="147" y="35"/>
                    <a:pt x="147" y="35"/>
                  </a:cubicBezTo>
                  <a:cubicBezTo>
                    <a:pt x="147" y="35"/>
                    <a:pt x="147" y="35"/>
                    <a:pt x="147" y="35"/>
                  </a:cubicBezTo>
                  <a:cubicBezTo>
                    <a:pt x="147" y="35"/>
                    <a:pt x="147" y="35"/>
                    <a:pt x="147" y="35"/>
                  </a:cubicBezTo>
                  <a:cubicBezTo>
                    <a:pt x="146" y="35"/>
                    <a:pt x="146" y="35"/>
                    <a:pt x="146" y="35"/>
                  </a:cubicBezTo>
                  <a:close/>
                  <a:moveTo>
                    <a:pt x="136" y="35"/>
                  </a:moveTo>
                  <a:cubicBezTo>
                    <a:pt x="136" y="34"/>
                    <a:pt x="136" y="34"/>
                    <a:pt x="136" y="34"/>
                  </a:cubicBezTo>
                  <a:cubicBezTo>
                    <a:pt x="136" y="34"/>
                    <a:pt x="136" y="34"/>
                    <a:pt x="136" y="34"/>
                  </a:cubicBezTo>
                  <a:cubicBezTo>
                    <a:pt x="136" y="34"/>
                    <a:pt x="136" y="34"/>
                    <a:pt x="136" y="34"/>
                  </a:cubicBezTo>
                  <a:cubicBezTo>
                    <a:pt x="136" y="34"/>
                    <a:pt x="136" y="34"/>
                    <a:pt x="136" y="34"/>
                  </a:cubicBezTo>
                  <a:cubicBezTo>
                    <a:pt x="136" y="35"/>
                    <a:pt x="136" y="35"/>
                    <a:pt x="136" y="35"/>
                  </a:cubicBezTo>
                  <a:cubicBezTo>
                    <a:pt x="136" y="35"/>
                    <a:pt x="136" y="35"/>
                    <a:pt x="136" y="35"/>
                  </a:cubicBezTo>
                  <a:cubicBezTo>
                    <a:pt x="136" y="35"/>
                    <a:pt x="136" y="35"/>
                    <a:pt x="136" y="35"/>
                  </a:cubicBezTo>
                  <a:close/>
                  <a:moveTo>
                    <a:pt x="133" y="41"/>
                  </a:moveTo>
                  <a:cubicBezTo>
                    <a:pt x="133" y="41"/>
                    <a:pt x="133" y="41"/>
                    <a:pt x="133" y="41"/>
                  </a:cubicBezTo>
                  <a:cubicBezTo>
                    <a:pt x="133" y="41"/>
                    <a:pt x="133" y="41"/>
                    <a:pt x="133" y="41"/>
                  </a:cubicBezTo>
                  <a:cubicBezTo>
                    <a:pt x="133" y="40"/>
                    <a:pt x="133" y="40"/>
                    <a:pt x="133" y="40"/>
                  </a:cubicBezTo>
                  <a:cubicBezTo>
                    <a:pt x="132" y="40"/>
                    <a:pt x="132" y="40"/>
                    <a:pt x="132" y="40"/>
                  </a:cubicBezTo>
                  <a:cubicBezTo>
                    <a:pt x="132" y="40"/>
                    <a:pt x="132" y="40"/>
                    <a:pt x="132" y="40"/>
                  </a:cubicBezTo>
                  <a:cubicBezTo>
                    <a:pt x="132" y="41"/>
                    <a:pt x="132" y="41"/>
                    <a:pt x="132" y="41"/>
                  </a:cubicBezTo>
                  <a:cubicBezTo>
                    <a:pt x="132" y="41"/>
                    <a:pt x="132" y="41"/>
                    <a:pt x="132" y="41"/>
                  </a:cubicBezTo>
                  <a:cubicBezTo>
                    <a:pt x="133" y="42"/>
                    <a:pt x="133" y="42"/>
                    <a:pt x="133" y="42"/>
                  </a:cubicBezTo>
                  <a:cubicBezTo>
                    <a:pt x="132" y="42"/>
                    <a:pt x="132" y="42"/>
                    <a:pt x="132" y="42"/>
                  </a:cubicBezTo>
                  <a:cubicBezTo>
                    <a:pt x="132" y="42"/>
                    <a:pt x="132" y="42"/>
                    <a:pt x="132" y="42"/>
                  </a:cubicBezTo>
                  <a:cubicBezTo>
                    <a:pt x="132" y="42"/>
                    <a:pt x="132" y="42"/>
                    <a:pt x="132" y="42"/>
                  </a:cubicBezTo>
                  <a:cubicBezTo>
                    <a:pt x="131" y="42"/>
                    <a:pt x="131" y="42"/>
                    <a:pt x="131" y="42"/>
                  </a:cubicBezTo>
                  <a:cubicBezTo>
                    <a:pt x="131" y="42"/>
                    <a:pt x="131" y="42"/>
                    <a:pt x="131" y="42"/>
                  </a:cubicBezTo>
                  <a:cubicBezTo>
                    <a:pt x="131" y="42"/>
                    <a:pt x="131" y="42"/>
                    <a:pt x="131" y="42"/>
                  </a:cubicBezTo>
                  <a:cubicBezTo>
                    <a:pt x="130" y="41"/>
                    <a:pt x="130" y="41"/>
                    <a:pt x="130" y="41"/>
                  </a:cubicBezTo>
                  <a:cubicBezTo>
                    <a:pt x="130" y="41"/>
                    <a:pt x="130" y="41"/>
                    <a:pt x="130" y="41"/>
                  </a:cubicBezTo>
                  <a:cubicBezTo>
                    <a:pt x="130" y="41"/>
                    <a:pt x="130" y="41"/>
                    <a:pt x="130" y="41"/>
                  </a:cubicBezTo>
                  <a:cubicBezTo>
                    <a:pt x="130" y="41"/>
                    <a:pt x="130" y="41"/>
                    <a:pt x="130" y="41"/>
                  </a:cubicBezTo>
                  <a:cubicBezTo>
                    <a:pt x="130" y="41"/>
                    <a:pt x="130" y="41"/>
                    <a:pt x="130" y="41"/>
                  </a:cubicBezTo>
                  <a:cubicBezTo>
                    <a:pt x="130" y="41"/>
                    <a:pt x="130" y="41"/>
                    <a:pt x="130" y="41"/>
                  </a:cubicBezTo>
                  <a:cubicBezTo>
                    <a:pt x="130" y="40"/>
                    <a:pt x="130" y="40"/>
                    <a:pt x="130" y="40"/>
                  </a:cubicBezTo>
                  <a:cubicBezTo>
                    <a:pt x="130" y="40"/>
                    <a:pt x="130" y="40"/>
                    <a:pt x="130" y="40"/>
                  </a:cubicBezTo>
                  <a:cubicBezTo>
                    <a:pt x="130" y="40"/>
                    <a:pt x="130" y="40"/>
                    <a:pt x="130" y="40"/>
                  </a:cubicBezTo>
                  <a:cubicBezTo>
                    <a:pt x="130" y="40"/>
                    <a:pt x="130" y="40"/>
                    <a:pt x="130" y="40"/>
                  </a:cubicBezTo>
                  <a:cubicBezTo>
                    <a:pt x="130" y="39"/>
                    <a:pt x="130" y="39"/>
                    <a:pt x="130" y="39"/>
                  </a:cubicBezTo>
                  <a:cubicBezTo>
                    <a:pt x="130" y="39"/>
                    <a:pt x="130" y="39"/>
                    <a:pt x="130" y="39"/>
                  </a:cubicBezTo>
                  <a:cubicBezTo>
                    <a:pt x="130" y="39"/>
                    <a:pt x="130" y="39"/>
                    <a:pt x="130" y="39"/>
                  </a:cubicBezTo>
                  <a:cubicBezTo>
                    <a:pt x="130" y="40"/>
                    <a:pt x="130" y="40"/>
                    <a:pt x="130" y="40"/>
                  </a:cubicBezTo>
                  <a:cubicBezTo>
                    <a:pt x="130" y="40"/>
                    <a:pt x="130" y="40"/>
                    <a:pt x="130" y="40"/>
                  </a:cubicBezTo>
                  <a:cubicBezTo>
                    <a:pt x="130" y="40"/>
                    <a:pt x="130" y="40"/>
                    <a:pt x="130" y="40"/>
                  </a:cubicBezTo>
                  <a:cubicBezTo>
                    <a:pt x="129" y="40"/>
                    <a:pt x="129" y="40"/>
                    <a:pt x="129" y="40"/>
                  </a:cubicBezTo>
                  <a:cubicBezTo>
                    <a:pt x="129" y="40"/>
                    <a:pt x="129" y="40"/>
                    <a:pt x="129" y="40"/>
                  </a:cubicBezTo>
                  <a:cubicBezTo>
                    <a:pt x="129" y="40"/>
                    <a:pt x="129" y="40"/>
                    <a:pt x="129" y="40"/>
                  </a:cubicBezTo>
                  <a:cubicBezTo>
                    <a:pt x="129" y="41"/>
                    <a:pt x="129" y="41"/>
                    <a:pt x="129" y="41"/>
                  </a:cubicBezTo>
                  <a:cubicBezTo>
                    <a:pt x="129" y="41"/>
                    <a:pt x="129" y="41"/>
                    <a:pt x="129" y="41"/>
                  </a:cubicBezTo>
                  <a:cubicBezTo>
                    <a:pt x="129" y="41"/>
                    <a:pt x="129" y="41"/>
                    <a:pt x="129" y="41"/>
                  </a:cubicBezTo>
                  <a:cubicBezTo>
                    <a:pt x="129" y="40"/>
                    <a:pt x="129" y="40"/>
                    <a:pt x="129" y="40"/>
                  </a:cubicBezTo>
                  <a:cubicBezTo>
                    <a:pt x="129" y="40"/>
                    <a:pt x="129" y="40"/>
                    <a:pt x="129" y="40"/>
                  </a:cubicBezTo>
                  <a:cubicBezTo>
                    <a:pt x="129" y="40"/>
                    <a:pt x="129" y="40"/>
                    <a:pt x="129" y="40"/>
                  </a:cubicBezTo>
                  <a:cubicBezTo>
                    <a:pt x="129" y="39"/>
                    <a:pt x="129" y="39"/>
                    <a:pt x="129" y="39"/>
                  </a:cubicBezTo>
                  <a:cubicBezTo>
                    <a:pt x="129" y="39"/>
                    <a:pt x="129" y="39"/>
                    <a:pt x="129" y="39"/>
                  </a:cubicBezTo>
                  <a:cubicBezTo>
                    <a:pt x="129" y="39"/>
                    <a:pt x="129" y="39"/>
                    <a:pt x="129" y="39"/>
                  </a:cubicBezTo>
                  <a:cubicBezTo>
                    <a:pt x="129" y="39"/>
                    <a:pt x="129" y="39"/>
                    <a:pt x="129" y="39"/>
                  </a:cubicBezTo>
                  <a:cubicBezTo>
                    <a:pt x="129" y="39"/>
                    <a:pt x="129" y="39"/>
                    <a:pt x="129" y="39"/>
                  </a:cubicBezTo>
                  <a:cubicBezTo>
                    <a:pt x="128" y="40"/>
                    <a:pt x="128" y="40"/>
                    <a:pt x="128" y="40"/>
                  </a:cubicBezTo>
                  <a:cubicBezTo>
                    <a:pt x="128" y="40"/>
                    <a:pt x="128" y="40"/>
                    <a:pt x="128" y="40"/>
                  </a:cubicBezTo>
                  <a:cubicBezTo>
                    <a:pt x="128" y="40"/>
                    <a:pt x="128" y="40"/>
                    <a:pt x="128" y="40"/>
                  </a:cubicBezTo>
                  <a:cubicBezTo>
                    <a:pt x="128" y="40"/>
                    <a:pt x="128" y="40"/>
                    <a:pt x="128" y="40"/>
                  </a:cubicBezTo>
                  <a:cubicBezTo>
                    <a:pt x="128" y="40"/>
                    <a:pt x="128" y="40"/>
                    <a:pt x="128" y="40"/>
                  </a:cubicBezTo>
                  <a:cubicBezTo>
                    <a:pt x="127" y="40"/>
                    <a:pt x="127" y="40"/>
                    <a:pt x="127" y="40"/>
                  </a:cubicBezTo>
                  <a:cubicBezTo>
                    <a:pt x="127" y="40"/>
                    <a:pt x="127" y="40"/>
                    <a:pt x="127" y="40"/>
                  </a:cubicBezTo>
                  <a:cubicBezTo>
                    <a:pt x="127" y="39"/>
                    <a:pt x="127" y="39"/>
                    <a:pt x="127" y="39"/>
                  </a:cubicBezTo>
                  <a:cubicBezTo>
                    <a:pt x="128" y="39"/>
                    <a:pt x="128" y="39"/>
                    <a:pt x="128" y="39"/>
                  </a:cubicBezTo>
                  <a:cubicBezTo>
                    <a:pt x="128" y="39"/>
                    <a:pt x="128" y="39"/>
                    <a:pt x="128" y="39"/>
                  </a:cubicBezTo>
                  <a:cubicBezTo>
                    <a:pt x="128" y="38"/>
                    <a:pt x="128" y="38"/>
                    <a:pt x="128" y="38"/>
                  </a:cubicBezTo>
                  <a:cubicBezTo>
                    <a:pt x="128" y="38"/>
                    <a:pt x="128" y="38"/>
                    <a:pt x="128" y="38"/>
                  </a:cubicBezTo>
                  <a:cubicBezTo>
                    <a:pt x="128" y="38"/>
                    <a:pt x="128" y="38"/>
                    <a:pt x="128" y="38"/>
                  </a:cubicBezTo>
                  <a:cubicBezTo>
                    <a:pt x="128" y="38"/>
                    <a:pt x="128" y="38"/>
                    <a:pt x="128" y="38"/>
                  </a:cubicBezTo>
                  <a:cubicBezTo>
                    <a:pt x="127" y="39"/>
                    <a:pt x="127" y="39"/>
                    <a:pt x="127" y="39"/>
                  </a:cubicBezTo>
                  <a:cubicBezTo>
                    <a:pt x="127" y="39"/>
                    <a:pt x="127" y="39"/>
                    <a:pt x="127" y="39"/>
                  </a:cubicBezTo>
                  <a:cubicBezTo>
                    <a:pt x="127" y="40"/>
                    <a:pt x="127" y="40"/>
                    <a:pt x="127" y="40"/>
                  </a:cubicBezTo>
                  <a:cubicBezTo>
                    <a:pt x="127" y="40"/>
                    <a:pt x="127" y="40"/>
                    <a:pt x="127" y="40"/>
                  </a:cubicBezTo>
                  <a:cubicBezTo>
                    <a:pt x="127" y="39"/>
                    <a:pt x="127" y="39"/>
                    <a:pt x="127" y="39"/>
                  </a:cubicBezTo>
                  <a:cubicBezTo>
                    <a:pt x="127" y="39"/>
                    <a:pt x="127" y="39"/>
                    <a:pt x="127" y="39"/>
                  </a:cubicBezTo>
                  <a:cubicBezTo>
                    <a:pt x="127" y="39"/>
                    <a:pt x="127" y="39"/>
                    <a:pt x="127" y="39"/>
                  </a:cubicBezTo>
                  <a:cubicBezTo>
                    <a:pt x="127" y="40"/>
                    <a:pt x="127" y="40"/>
                    <a:pt x="127" y="40"/>
                  </a:cubicBezTo>
                  <a:cubicBezTo>
                    <a:pt x="126" y="40"/>
                    <a:pt x="126" y="40"/>
                    <a:pt x="126" y="40"/>
                  </a:cubicBezTo>
                  <a:cubicBezTo>
                    <a:pt x="126" y="39"/>
                    <a:pt x="126" y="39"/>
                    <a:pt x="126" y="39"/>
                  </a:cubicBezTo>
                  <a:cubicBezTo>
                    <a:pt x="126" y="39"/>
                    <a:pt x="126" y="39"/>
                    <a:pt x="126" y="39"/>
                  </a:cubicBezTo>
                  <a:cubicBezTo>
                    <a:pt x="126" y="39"/>
                    <a:pt x="126" y="39"/>
                    <a:pt x="126" y="39"/>
                  </a:cubicBezTo>
                  <a:cubicBezTo>
                    <a:pt x="126" y="38"/>
                    <a:pt x="126" y="38"/>
                    <a:pt x="126" y="38"/>
                  </a:cubicBezTo>
                  <a:cubicBezTo>
                    <a:pt x="127" y="38"/>
                    <a:pt x="127" y="38"/>
                    <a:pt x="127" y="38"/>
                  </a:cubicBezTo>
                  <a:cubicBezTo>
                    <a:pt x="127" y="38"/>
                    <a:pt x="127" y="38"/>
                    <a:pt x="127" y="38"/>
                  </a:cubicBezTo>
                  <a:cubicBezTo>
                    <a:pt x="127" y="37"/>
                    <a:pt x="127" y="37"/>
                    <a:pt x="127" y="37"/>
                  </a:cubicBezTo>
                  <a:cubicBezTo>
                    <a:pt x="127" y="37"/>
                    <a:pt x="127" y="37"/>
                    <a:pt x="127" y="37"/>
                  </a:cubicBezTo>
                  <a:cubicBezTo>
                    <a:pt x="127" y="37"/>
                    <a:pt x="127" y="37"/>
                    <a:pt x="127" y="37"/>
                  </a:cubicBezTo>
                  <a:cubicBezTo>
                    <a:pt x="127" y="37"/>
                    <a:pt x="127" y="37"/>
                    <a:pt x="127" y="37"/>
                  </a:cubicBezTo>
                  <a:cubicBezTo>
                    <a:pt x="128" y="37"/>
                    <a:pt x="128" y="37"/>
                    <a:pt x="128" y="37"/>
                  </a:cubicBezTo>
                  <a:cubicBezTo>
                    <a:pt x="128" y="37"/>
                    <a:pt x="128" y="37"/>
                    <a:pt x="128" y="37"/>
                  </a:cubicBezTo>
                  <a:cubicBezTo>
                    <a:pt x="128" y="36"/>
                    <a:pt x="128" y="36"/>
                    <a:pt x="128" y="36"/>
                  </a:cubicBezTo>
                  <a:cubicBezTo>
                    <a:pt x="129" y="36"/>
                    <a:pt x="129" y="36"/>
                    <a:pt x="129" y="36"/>
                  </a:cubicBezTo>
                  <a:cubicBezTo>
                    <a:pt x="129" y="36"/>
                    <a:pt x="129" y="36"/>
                    <a:pt x="129" y="36"/>
                  </a:cubicBezTo>
                  <a:cubicBezTo>
                    <a:pt x="129" y="36"/>
                    <a:pt x="129" y="36"/>
                    <a:pt x="129" y="36"/>
                  </a:cubicBezTo>
                  <a:cubicBezTo>
                    <a:pt x="129" y="36"/>
                    <a:pt x="129" y="36"/>
                    <a:pt x="129" y="36"/>
                  </a:cubicBezTo>
                  <a:cubicBezTo>
                    <a:pt x="130" y="36"/>
                    <a:pt x="130" y="36"/>
                    <a:pt x="130" y="36"/>
                  </a:cubicBezTo>
                  <a:cubicBezTo>
                    <a:pt x="130" y="36"/>
                    <a:pt x="130" y="36"/>
                    <a:pt x="130" y="36"/>
                  </a:cubicBezTo>
                  <a:cubicBezTo>
                    <a:pt x="131" y="36"/>
                    <a:pt x="131" y="36"/>
                    <a:pt x="131" y="36"/>
                  </a:cubicBezTo>
                  <a:cubicBezTo>
                    <a:pt x="131" y="36"/>
                    <a:pt x="131" y="36"/>
                    <a:pt x="131" y="36"/>
                  </a:cubicBezTo>
                  <a:cubicBezTo>
                    <a:pt x="131" y="36"/>
                    <a:pt x="131" y="36"/>
                    <a:pt x="131" y="36"/>
                  </a:cubicBezTo>
                  <a:cubicBezTo>
                    <a:pt x="132" y="36"/>
                    <a:pt x="132" y="36"/>
                    <a:pt x="132" y="36"/>
                  </a:cubicBezTo>
                  <a:cubicBezTo>
                    <a:pt x="132" y="36"/>
                    <a:pt x="132" y="36"/>
                    <a:pt x="132" y="36"/>
                  </a:cubicBezTo>
                  <a:cubicBezTo>
                    <a:pt x="132" y="36"/>
                    <a:pt x="132" y="36"/>
                    <a:pt x="132" y="36"/>
                  </a:cubicBezTo>
                  <a:cubicBezTo>
                    <a:pt x="132" y="36"/>
                    <a:pt x="132" y="36"/>
                    <a:pt x="132"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2" y="36"/>
                    <a:pt x="132" y="36"/>
                    <a:pt x="132" y="36"/>
                  </a:cubicBezTo>
                  <a:cubicBezTo>
                    <a:pt x="132" y="36"/>
                    <a:pt x="132" y="36"/>
                    <a:pt x="132" y="36"/>
                  </a:cubicBezTo>
                  <a:cubicBezTo>
                    <a:pt x="133" y="35"/>
                    <a:pt x="133" y="35"/>
                    <a:pt x="133" y="35"/>
                  </a:cubicBezTo>
                  <a:cubicBezTo>
                    <a:pt x="133" y="35"/>
                    <a:pt x="133" y="35"/>
                    <a:pt x="133" y="35"/>
                  </a:cubicBezTo>
                  <a:cubicBezTo>
                    <a:pt x="132" y="35"/>
                    <a:pt x="132" y="35"/>
                    <a:pt x="132" y="35"/>
                  </a:cubicBezTo>
                  <a:cubicBezTo>
                    <a:pt x="132" y="35"/>
                    <a:pt x="132" y="35"/>
                    <a:pt x="132" y="35"/>
                  </a:cubicBezTo>
                  <a:cubicBezTo>
                    <a:pt x="133" y="35"/>
                    <a:pt x="133" y="35"/>
                    <a:pt x="133" y="35"/>
                  </a:cubicBezTo>
                  <a:cubicBezTo>
                    <a:pt x="133" y="35"/>
                    <a:pt x="133" y="35"/>
                    <a:pt x="133" y="35"/>
                  </a:cubicBezTo>
                  <a:cubicBezTo>
                    <a:pt x="132" y="35"/>
                    <a:pt x="132" y="35"/>
                    <a:pt x="132" y="35"/>
                  </a:cubicBezTo>
                  <a:cubicBezTo>
                    <a:pt x="132" y="35"/>
                    <a:pt x="132" y="35"/>
                    <a:pt x="132" y="35"/>
                  </a:cubicBezTo>
                  <a:cubicBezTo>
                    <a:pt x="132" y="35"/>
                    <a:pt x="132" y="35"/>
                    <a:pt x="132" y="35"/>
                  </a:cubicBezTo>
                  <a:cubicBezTo>
                    <a:pt x="132" y="34"/>
                    <a:pt x="132" y="34"/>
                    <a:pt x="132" y="34"/>
                  </a:cubicBezTo>
                  <a:cubicBezTo>
                    <a:pt x="132" y="34"/>
                    <a:pt x="132" y="34"/>
                    <a:pt x="132" y="34"/>
                  </a:cubicBezTo>
                  <a:cubicBezTo>
                    <a:pt x="132" y="34"/>
                    <a:pt x="132" y="34"/>
                    <a:pt x="132" y="34"/>
                  </a:cubicBezTo>
                  <a:cubicBezTo>
                    <a:pt x="132" y="34"/>
                    <a:pt x="132" y="34"/>
                    <a:pt x="132" y="34"/>
                  </a:cubicBezTo>
                  <a:cubicBezTo>
                    <a:pt x="132" y="34"/>
                    <a:pt x="132" y="34"/>
                    <a:pt x="132" y="34"/>
                  </a:cubicBezTo>
                  <a:cubicBezTo>
                    <a:pt x="132" y="33"/>
                    <a:pt x="132" y="33"/>
                    <a:pt x="132" y="33"/>
                  </a:cubicBezTo>
                  <a:cubicBezTo>
                    <a:pt x="132" y="33"/>
                    <a:pt x="132" y="33"/>
                    <a:pt x="132" y="33"/>
                  </a:cubicBezTo>
                  <a:cubicBezTo>
                    <a:pt x="132" y="32"/>
                    <a:pt x="132" y="32"/>
                    <a:pt x="132" y="32"/>
                  </a:cubicBezTo>
                  <a:cubicBezTo>
                    <a:pt x="132" y="32"/>
                    <a:pt x="132" y="32"/>
                    <a:pt x="132" y="32"/>
                  </a:cubicBezTo>
                  <a:cubicBezTo>
                    <a:pt x="132" y="32"/>
                    <a:pt x="132" y="32"/>
                    <a:pt x="132" y="32"/>
                  </a:cubicBezTo>
                  <a:cubicBezTo>
                    <a:pt x="132" y="32"/>
                    <a:pt x="132" y="32"/>
                    <a:pt x="132" y="32"/>
                  </a:cubicBezTo>
                  <a:cubicBezTo>
                    <a:pt x="133" y="32"/>
                    <a:pt x="133" y="32"/>
                    <a:pt x="133" y="32"/>
                  </a:cubicBezTo>
                  <a:cubicBezTo>
                    <a:pt x="133" y="32"/>
                    <a:pt x="133" y="32"/>
                    <a:pt x="133" y="32"/>
                  </a:cubicBezTo>
                  <a:cubicBezTo>
                    <a:pt x="133" y="32"/>
                    <a:pt x="133" y="32"/>
                    <a:pt x="133" y="32"/>
                  </a:cubicBezTo>
                  <a:cubicBezTo>
                    <a:pt x="134" y="32"/>
                    <a:pt x="134" y="32"/>
                    <a:pt x="134" y="32"/>
                  </a:cubicBezTo>
                  <a:cubicBezTo>
                    <a:pt x="134" y="32"/>
                    <a:pt x="134" y="32"/>
                    <a:pt x="134" y="32"/>
                  </a:cubicBezTo>
                  <a:cubicBezTo>
                    <a:pt x="135" y="32"/>
                    <a:pt x="135" y="32"/>
                    <a:pt x="135" y="32"/>
                  </a:cubicBezTo>
                  <a:cubicBezTo>
                    <a:pt x="135" y="33"/>
                    <a:pt x="135" y="33"/>
                    <a:pt x="135" y="33"/>
                  </a:cubicBezTo>
                  <a:cubicBezTo>
                    <a:pt x="135" y="34"/>
                    <a:pt x="135" y="34"/>
                    <a:pt x="135" y="34"/>
                  </a:cubicBezTo>
                  <a:cubicBezTo>
                    <a:pt x="135" y="35"/>
                    <a:pt x="135" y="35"/>
                    <a:pt x="135" y="35"/>
                  </a:cubicBezTo>
                  <a:cubicBezTo>
                    <a:pt x="135" y="35"/>
                    <a:pt x="135" y="35"/>
                    <a:pt x="135" y="35"/>
                  </a:cubicBezTo>
                  <a:cubicBezTo>
                    <a:pt x="135" y="35"/>
                    <a:pt x="135" y="35"/>
                    <a:pt x="135" y="35"/>
                  </a:cubicBezTo>
                  <a:cubicBezTo>
                    <a:pt x="136" y="35"/>
                    <a:pt x="136" y="35"/>
                    <a:pt x="136" y="35"/>
                  </a:cubicBezTo>
                  <a:cubicBezTo>
                    <a:pt x="136" y="36"/>
                    <a:pt x="136" y="36"/>
                    <a:pt x="136" y="36"/>
                  </a:cubicBezTo>
                  <a:cubicBezTo>
                    <a:pt x="136" y="36"/>
                    <a:pt x="136" y="36"/>
                    <a:pt x="136" y="36"/>
                  </a:cubicBezTo>
                  <a:cubicBezTo>
                    <a:pt x="136" y="36"/>
                    <a:pt x="136" y="36"/>
                    <a:pt x="136" y="36"/>
                  </a:cubicBezTo>
                  <a:cubicBezTo>
                    <a:pt x="137" y="36"/>
                    <a:pt x="137" y="36"/>
                    <a:pt x="137" y="36"/>
                  </a:cubicBezTo>
                  <a:cubicBezTo>
                    <a:pt x="138" y="36"/>
                    <a:pt x="138" y="36"/>
                    <a:pt x="138" y="36"/>
                  </a:cubicBezTo>
                  <a:cubicBezTo>
                    <a:pt x="138" y="36"/>
                    <a:pt x="138" y="36"/>
                    <a:pt x="138" y="36"/>
                  </a:cubicBezTo>
                  <a:cubicBezTo>
                    <a:pt x="138" y="36"/>
                    <a:pt x="138" y="36"/>
                    <a:pt x="138" y="36"/>
                  </a:cubicBezTo>
                  <a:cubicBezTo>
                    <a:pt x="138" y="35"/>
                    <a:pt x="138" y="35"/>
                    <a:pt x="138" y="35"/>
                  </a:cubicBezTo>
                  <a:cubicBezTo>
                    <a:pt x="139" y="35"/>
                    <a:pt x="139" y="35"/>
                    <a:pt x="139" y="35"/>
                  </a:cubicBezTo>
                  <a:cubicBezTo>
                    <a:pt x="139" y="34"/>
                    <a:pt x="139" y="34"/>
                    <a:pt x="139" y="34"/>
                  </a:cubicBezTo>
                  <a:cubicBezTo>
                    <a:pt x="140" y="34"/>
                    <a:pt x="140" y="34"/>
                    <a:pt x="140" y="34"/>
                  </a:cubicBezTo>
                  <a:cubicBezTo>
                    <a:pt x="141" y="33"/>
                    <a:pt x="141" y="33"/>
                    <a:pt x="141" y="33"/>
                  </a:cubicBezTo>
                  <a:cubicBezTo>
                    <a:pt x="141" y="33"/>
                    <a:pt x="141" y="33"/>
                    <a:pt x="141" y="33"/>
                  </a:cubicBezTo>
                  <a:cubicBezTo>
                    <a:pt x="141" y="33"/>
                    <a:pt x="141" y="33"/>
                    <a:pt x="141" y="33"/>
                  </a:cubicBezTo>
                  <a:cubicBezTo>
                    <a:pt x="141" y="33"/>
                    <a:pt x="141" y="33"/>
                    <a:pt x="141" y="33"/>
                  </a:cubicBezTo>
                  <a:cubicBezTo>
                    <a:pt x="140" y="33"/>
                    <a:pt x="140" y="33"/>
                    <a:pt x="140" y="33"/>
                  </a:cubicBezTo>
                  <a:cubicBezTo>
                    <a:pt x="140" y="33"/>
                    <a:pt x="140" y="33"/>
                    <a:pt x="140" y="33"/>
                  </a:cubicBezTo>
                  <a:cubicBezTo>
                    <a:pt x="140" y="34"/>
                    <a:pt x="140" y="34"/>
                    <a:pt x="140" y="34"/>
                  </a:cubicBezTo>
                  <a:cubicBezTo>
                    <a:pt x="139" y="34"/>
                    <a:pt x="139" y="34"/>
                    <a:pt x="139" y="34"/>
                  </a:cubicBezTo>
                  <a:cubicBezTo>
                    <a:pt x="139" y="34"/>
                    <a:pt x="139" y="34"/>
                    <a:pt x="139" y="34"/>
                  </a:cubicBezTo>
                  <a:cubicBezTo>
                    <a:pt x="139" y="35"/>
                    <a:pt x="139" y="35"/>
                    <a:pt x="139" y="35"/>
                  </a:cubicBezTo>
                  <a:cubicBezTo>
                    <a:pt x="138" y="35"/>
                    <a:pt x="138" y="35"/>
                    <a:pt x="138" y="35"/>
                  </a:cubicBezTo>
                  <a:cubicBezTo>
                    <a:pt x="138" y="35"/>
                    <a:pt x="138" y="35"/>
                    <a:pt x="138" y="35"/>
                  </a:cubicBezTo>
                  <a:cubicBezTo>
                    <a:pt x="137" y="35"/>
                    <a:pt x="137" y="35"/>
                    <a:pt x="137" y="35"/>
                  </a:cubicBezTo>
                  <a:cubicBezTo>
                    <a:pt x="137" y="35"/>
                    <a:pt x="137" y="35"/>
                    <a:pt x="137" y="35"/>
                  </a:cubicBezTo>
                  <a:cubicBezTo>
                    <a:pt x="137" y="35"/>
                    <a:pt x="137" y="35"/>
                    <a:pt x="137" y="35"/>
                  </a:cubicBezTo>
                  <a:cubicBezTo>
                    <a:pt x="136" y="35"/>
                    <a:pt x="136" y="35"/>
                    <a:pt x="136" y="35"/>
                  </a:cubicBezTo>
                  <a:cubicBezTo>
                    <a:pt x="136" y="34"/>
                    <a:pt x="136" y="34"/>
                    <a:pt x="136" y="34"/>
                  </a:cubicBezTo>
                  <a:cubicBezTo>
                    <a:pt x="137" y="34"/>
                    <a:pt x="137" y="34"/>
                    <a:pt x="137" y="34"/>
                  </a:cubicBezTo>
                  <a:cubicBezTo>
                    <a:pt x="137" y="34"/>
                    <a:pt x="137" y="34"/>
                    <a:pt x="137" y="34"/>
                  </a:cubicBezTo>
                  <a:cubicBezTo>
                    <a:pt x="137" y="34"/>
                    <a:pt x="137" y="34"/>
                    <a:pt x="137" y="34"/>
                  </a:cubicBezTo>
                  <a:cubicBezTo>
                    <a:pt x="137" y="34"/>
                    <a:pt x="137" y="34"/>
                    <a:pt x="137" y="34"/>
                  </a:cubicBezTo>
                  <a:cubicBezTo>
                    <a:pt x="136" y="34"/>
                    <a:pt x="136" y="34"/>
                    <a:pt x="136" y="34"/>
                  </a:cubicBezTo>
                  <a:cubicBezTo>
                    <a:pt x="136" y="34"/>
                    <a:pt x="136" y="34"/>
                    <a:pt x="136" y="34"/>
                  </a:cubicBezTo>
                  <a:cubicBezTo>
                    <a:pt x="136" y="34"/>
                    <a:pt x="136" y="34"/>
                    <a:pt x="136" y="34"/>
                  </a:cubicBezTo>
                  <a:cubicBezTo>
                    <a:pt x="136" y="33"/>
                    <a:pt x="136" y="33"/>
                    <a:pt x="136" y="33"/>
                  </a:cubicBezTo>
                  <a:cubicBezTo>
                    <a:pt x="136" y="33"/>
                    <a:pt x="136" y="33"/>
                    <a:pt x="136" y="33"/>
                  </a:cubicBezTo>
                  <a:cubicBezTo>
                    <a:pt x="137" y="33"/>
                    <a:pt x="137" y="33"/>
                    <a:pt x="137" y="33"/>
                  </a:cubicBezTo>
                  <a:cubicBezTo>
                    <a:pt x="137" y="33"/>
                    <a:pt x="137" y="33"/>
                    <a:pt x="137" y="33"/>
                  </a:cubicBezTo>
                  <a:cubicBezTo>
                    <a:pt x="136" y="33"/>
                    <a:pt x="136" y="33"/>
                    <a:pt x="136" y="33"/>
                  </a:cubicBezTo>
                  <a:cubicBezTo>
                    <a:pt x="136" y="33"/>
                    <a:pt x="136" y="33"/>
                    <a:pt x="136" y="33"/>
                  </a:cubicBezTo>
                  <a:cubicBezTo>
                    <a:pt x="136" y="33"/>
                    <a:pt x="136" y="33"/>
                    <a:pt x="136" y="33"/>
                  </a:cubicBezTo>
                  <a:cubicBezTo>
                    <a:pt x="137" y="33"/>
                    <a:pt x="137" y="33"/>
                    <a:pt x="137" y="33"/>
                  </a:cubicBezTo>
                  <a:cubicBezTo>
                    <a:pt x="137" y="33"/>
                    <a:pt x="137" y="33"/>
                    <a:pt x="137" y="33"/>
                  </a:cubicBezTo>
                  <a:cubicBezTo>
                    <a:pt x="137" y="33"/>
                    <a:pt x="137" y="33"/>
                    <a:pt x="137" y="33"/>
                  </a:cubicBezTo>
                  <a:cubicBezTo>
                    <a:pt x="137" y="33"/>
                    <a:pt x="137" y="33"/>
                    <a:pt x="137" y="33"/>
                  </a:cubicBezTo>
                  <a:cubicBezTo>
                    <a:pt x="136" y="32"/>
                    <a:pt x="136" y="32"/>
                    <a:pt x="136" y="32"/>
                  </a:cubicBezTo>
                  <a:cubicBezTo>
                    <a:pt x="136" y="33"/>
                    <a:pt x="136" y="33"/>
                    <a:pt x="136" y="33"/>
                  </a:cubicBezTo>
                  <a:cubicBezTo>
                    <a:pt x="136" y="33"/>
                    <a:pt x="136" y="33"/>
                    <a:pt x="136" y="33"/>
                  </a:cubicBezTo>
                  <a:cubicBezTo>
                    <a:pt x="136" y="32"/>
                    <a:pt x="136" y="32"/>
                    <a:pt x="136" y="32"/>
                  </a:cubicBezTo>
                  <a:cubicBezTo>
                    <a:pt x="136" y="32"/>
                    <a:pt x="136" y="32"/>
                    <a:pt x="136" y="32"/>
                  </a:cubicBezTo>
                  <a:cubicBezTo>
                    <a:pt x="136" y="32"/>
                    <a:pt x="136" y="32"/>
                    <a:pt x="136" y="32"/>
                  </a:cubicBezTo>
                  <a:cubicBezTo>
                    <a:pt x="137" y="32"/>
                    <a:pt x="137" y="32"/>
                    <a:pt x="137" y="32"/>
                  </a:cubicBezTo>
                  <a:cubicBezTo>
                    <a:pt x="137" y="32"/>
                    <a:pt x="137" y="32"/>
                    <a:pt x="137" y="32"/>
                  </a:cubicBezTo>
                  <a:cubicBezTo>
                    <a:pt x="137" y="32"/>
                    <a:pt x="137" y="32"/>
                    <a:pt x="137" y="32"/>
                  </a:cubicBezTo>
                  <a:cubicBezTo>
                    <a:pt x="138" y="32"/>
                    <a:pt x="138" y="32"/>
                    <a:pt x="138" y="32"/>
                  </a:cubicBezTo>
                  <a:cubicBezTo>
                    <a:pt x="137" y="32"/>
                    <a:pt x="137" y="32"/>
                    <a:pt x="137" y="32"/>
                  </a:cubicBezTo>
                  <a:cubicBezTo>
                    <a:pt x="137" y="32"/>
                    <a:pt x="137" y="32"/>
                    <a:pt x="137" y="32"/>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38" y="30"/>
                    <a:pt x="138" y="30"/>
                    <a:pt x="138" y="30"/>
                  </a:cubicBezTo>
                  <a:cubicBezTo>
                    <a:pt x="138" y="30"/>
                    <a:pt x="138" y="30"/>
                    <a:pt x="138" y="30"/>
                  </a:cubicBezTo>
                  <a:cubicBezTo>
                    <a:pt x="138" y="30"/>
                    <a:pt x="138" y="30"/>
                    <a:pt x="138" y="30"/>
                  </a:cubicBezTo>
                  <a:cubicBezTo>
                    <a:pt x="139" y="29"/>
                    <a:pt x="139" y="29"/>
                    <a:pt x="139" y="29"/>
                  </a:cubicBezTo>
                  <a:cubicBezTo>
                    <a:pt x="139" y="29"/>
                    <a:pt x="139" y="29"/>
                    <a:pt x="139" y="29"/>
                  </a:cubicBezTo>
                  <a:cubicBezTo>
                    <a:pt x="139" y="29"/>
                    <a:pt x="139" y="29"/>
                    <a:pt x="139" y="29"/>
                  </a:cubicBezTo>
                  <a:cubicBezTo>
                    <a:pt x="139" y="29"/>
                    <a:pt x="139" y="29"/>
                    <a:pt x="139" y="29"/>
                  </a:cubicBezTo>
                  <a:cubicBezTo>
                    <a:pt x="138" y="30"/>
                    <a:pt x="138" y="30"/>
                    <a:pt x="138" y="30"/>
                  </a:cubicBezTo>
                  <a:cubicBezTo>
                    <a:pt x="138" y="30"/>
                    <a:pt x="138" y="30"/>
                    <a:pt x="138" y="30"/>
                  </a:cubicBezTo>
                  <a:cubicBezTo>
                    <a:pt x="137" y="31"/>
                    <a:pt x="137" y="31"/>
                    <a:pt x="137" y="31"/>
                  </a:cubicBezTo>
                  <a:cubicBezTo>
                    <a:pt x="137" y="31"/>
                    <a:pt x="137" y="31"/>
                    <a:pt x="137" y="31"/>
                  </a:cubicBezTo>
                  <a:cubicBezTo>
                    <a:pt x="136" y="31"/>
                    <a:pt x="136" y="31"/>
                    <a:pt x="136" y="31"/>
                  </a:cubicBezTo>
                  <a:cubicBezTo>
                    <a:pt x="136" y="31"/>
                    <a:pt x="136" y="31"/>
                    <a:pt x="136" y="31"/>
                  </a:cubicBezTo>
                  <a:cubicBezTo>
                    <a:pt x="136" y="31"/>
                    <a:pt x="136" y="31"/>
                    <a:pt x="136" y="31"/>
                  </a:cubicBezTo>
                  <a:cubicBezTo>
                    <a:pt x="136" y="31"/>
                    <a:pt x="136" y="31"/>
                    <a:pt x="136" y="31"/>
                  </a:cubicBezTo>
                  <a:cubicBezTo>
                    <a:pt x="136" y="30"/>
                    <a:pt x="136" y="30"/>
                    <a:pt x="136" y="30"/>
                  </a:cubicBezTo>
                  <a:cubicBezTo>
                    <a:pt x="136" y="30"/>
                    <a:pt x="136" y="30"/>
                    <a:pt x="136" y="30"/>
                  </a:cubicBezTo>
                  <a:cubicBezTo>
                    <a:pt x="136" y="30"/>
                    <a:pt x="136" y="30"/>
                    <a:pt x="136" y="30"/>
                  </a:cubicBezTo>
                  <a:cubicBezTo>
                    <a:pt x="135" y="30"/>
                    <a:pt x="135" y="30"/>
                    <a:pt x="135" y="30"/>
                  </a:cubicBezTo>
                  <a:cubicBezTo>
                    <a:pt x="135" y="31"/>
                    <a:pt x="135" y="31"/>
                    <a:pt x="135" y="31"/>
                  </a:cubicBezTo>
                  <a:cubicBezTo>
                    <a:pt x="135" y="31"/>
                    <a:pt x="135" y="31"/>
                    <a:pt x="135" y="31"/>
                  </a:cubicBezTo>
                  <a:cubicBezTo>
                    <a:pt x="134" y="31"/>
                    <a:pt x="134" y="31"/>
                    <a:pt x="134" y="31"/>
                  </a:cubicBezTo>
                  <a:cubicBezTo>
                    <a:pt x="134" y="30"/>
                    <a:pt x="134" y="30"/>
                    <a:pt x="134" y="30"/>
                  </a:cubicBezTo>
                  <a:cubicBezTo>
                    <a:pt x="134" y="30"/>
                    <a:pt x="134" y="30"/>
                    <a:pt x="134" y="30"/>
                  </a:cubicBezTo>
                  <a:cubicBezTo>
                    <a:pt x="134" y="30"/>
                    <a:pt x="134" y="30"/>
                    <a:pt x="134" y="30"/>
                  </a:cubicBezTo>
                  <a:cubicBezTo>
                    <a:pt x="134" y="30"/>
                    <a:pt x="134" y="30"/>
                    <a:pt x="134" y="30"/>
                  </a:cubicBezTo>
                  <a:cubicBezTo>
                    <a:pt x="134" y="30"/>
                    <a:pt x="134" y="30"/>
                    <a:pt x="134" y="30"/>
                  </a:cubicBezTo>
                  <a:cubicBezTo>
                    <a:pt x="134" y="29"/>
                    <a:pt x="134" y="29"/>
                    <a:pt x="134" y="29"/>
                  </a:cubicBezTo>
                  <a:cubicBezTo>
                    <a:pt x="135" y="29"/>
                    <a:pt x="135" y="29"/>
                    <a:pt x="135" y="29"/>
                  </a:cubicBezTo>
                  <a:cubicBezTo>
                    <a:pt x="135" y="29"/>
                    <a:pt x="135" y="29"/>
                    <a:pt x="135" y="29"/>
                  </a:cubicBezTo>
                  <a:cubicBezTo>
                    <a:pt x="135" y="29"/>
                    <a:pt x="135" y="29"/>
                    <a:pt x="135" y="29"/>
                  </a:cubicBezTo>
                  <a:cubicBezTo>
                    <a:pt x="136" y="28"/>
                    <a:pt x="136" y="28"/>
                    <a:pt x="136" y="28"/>
                  </a:cubicBezTo>
                  <a:cubicBezTo>
                    <a:pt x="136" y="28"/>
                    <a:pt x="136" y="28"/>
                    <a:pt x="136" y="28"/>
                  </a:cubicBezTo>
                  <a:cubicBezTo>
                    <a:pt x="136" y="28"/>
                    <a:pt x="136" y="28"/>
                    <a:pt x="136" y="28"/>
                  </a:cubicBezTo>
                  <a:cubicBezTo>
                    <a:pt x="136" y="27"/>
                    <a:pt x="136" y="27"/>
                    <a:pt x="136" y="27"/>
                  </a:cubicBezTo>
                  <a:cubicBezTo>
                    <a:pt x="137" y="27"/>
                    <a:pt x="137" y="27"/>
                    <a:pt x="137" y="27"/>
                  </a:cubicBezTo>
                  <a:cubicBezTo>
                    <a:pt x="137" y="27"/>
                    <a:pt x="137" y="27"/>
                    <a:pt x="137" y="27"/>
                  </a:cubicBezTo>
                  <a:cubicBezTo>
                    <a:pt x="138" y="26"/>
                    <a:pt x="138" y="26"/>
                    <a:pt x="138" y="26"/>
                  </a:cubicBezTo>
                  <a:cubicBezTo>
                    <a:pt x="139" y="27"/>
                    <a:pt x="139" y="27"/>
                    <a:pt x="139" y="27"/>
                  </a:cubicBezTo>
                  <a:cubicBezTo>
                    <a:pt x="139" y="26"/>
                    <a:pt x="139" y="26"/>
                    <a:pt x="139" y="26"/>
                  </a:cubicBezTo>
                  <a:cubicBezTo>
                    <a:pt x="139" y="26"/>
                    <a:pt x="139" y="26"/>
                    <a:pt x="139" y="26"/>
                  </a:cubicBezTo>
                  <a:cubicBezTo>
                    <a:pt x="140" y="26"/>
                    <a:pt x="140" y="26"/>
                    <a:pt x="140" y="26"/>
                  </a:cubicBezTo>
                  <a:cubicBezTo>
                    <a:pt x="140" y="26"/>
                    <a:pt x="140" y="26"/>
                    <a:pt x="140" y="26"/>
                  </a:cubicBezTo>
                  <a:cubicBezTo>
                    <a:pt x="140" y="26"/>
                    <a:pt x="140" y="26"/>
                    <a:pt x="140" y="26"/>
                  </a:cubicBezTo>
                  <a:cubicBezTo>
                    <a:pt x="141" y="27"/>
                    <a:pt x="141" y="27"/>
                    <a:pt x="141" y="27"/>
                  </a:cubicBezTo>
                  <a:cubicBezTo>
                    <a:pt x="141" y="27"/>
                    <a:pt x="141" y="27"/>
                    <a:pt x="141" y="27"/>
                  </a:cubicBezTo>
                  <a:cubicBezTo>
                    <a:pt x="142" y="27"/>
                    <a:pt x="142" y="27"/>
                    <a:pt x="142" y="27"/>
                  </a:cubicBezTo>
                  <a:cubicBezTo>
                    <a:pt x="142" y="28"/>
                    <a:pt x="142" y="28"/>
                    <a:pt x="142" y="28"/>
                  </a:cubicBezTo>
                  <a:cubicBezTo>
                    <a:pt x="142" y="28"/>
                    <a:pt x="142" y="28"/>
                    <a:pt x="142" y="28"/>
                  </a:cubicBezTo>
                  <a:cubicBezTo>
                    <a:pt x="142" y="28"/>
                    <a:pt x="142" y="28"/>
                    <a:pt x="142" y="28"/>
                  </a:cubicBezTo>
                  <a:cubicBezTo>
                    <a:pt x="143" y="29"/>
                    <a:pt x="143" y="29"/>
                    <a:pt x="143" y="29"/>
                  </a:cubicBezTo>
                  <a:cubicBezTo>
                    <a:pt x="143" y="28"/>
                    <a:pt x="143" y="28"/>
                    <a:pt x="143" y="28"/>
                  </a:cubicBezTo>
                  <a:cubicBezTo>
                    <a:pt x="143" y="28"/>
                    <a:pt x="143" y="28"/>
                    <a:pt x="143" y="28"/>
                  </a:cubicBezTo>
                  <a:cubicBezTo>
                    <a:pt x="143" y="28"/>
                    <a:pt x="143" y="28"/>
                    <a:pt x="143" y="28"/>
                  </a:cubicBezTo>
                  <a:cubicBezTo>
                    <a:pt x="143" y="28"/>
                    <a:pt x="143" y="28"/>
                    <a:pt x="143" y="28"/>
                  </a:cubicBezTo>
                  <a:cubicBezTo>
                    <a:pt x="143" y="28"/>
                    <a:pt x="143" y="28"/>
                    <a:pt x="143" y="28"/>
                  </a:cubicBezTo>
                  <a:cubicBezTo>
                    <a:pt x="143" y="28"/>
                    <a:pt x="143" y="28"/>
                    <a:pt x="143" y="28"/>
                  </a:cubicBezTo>
                  <a:cubicBezTo>
                    <a:pt x="143" y="27"/>
                    <a:pt x="143" y="27"/>
                    <a:pt x="143" y="27"/>
                  </a:cubicBezTo>
                  <a:cubicBezTo>
                    <a:pt x="144" y="27"/>
                    <a:pt x="144" y="27"/>
                    <a:pt x="144" y="27"/>
                  </a:cubicBezTo>
                  <a:cubicBezTo>
                    <a:pt x="144" y="28"/>
                    <a:pt x="144" y="28"/>
                    <a:pt x="144" y="28"/>
                  </a:cubicBezTo>
                  <a:cubicBezTo>
                    <a:pt x="144" y="27"/>
                    <a:pt x="144" y="27"/>
                    <a:pt x="144" y="27"/>
                  </a:cubicBezTo>
                  <a:cubicBezTo>
                    <a:pt x="144" y="27"/>
                    <a:pt x="144" y="27"/>
                    <a:pt x="144" y="27"/>
                  </a:cubicBezTo>
                  <a:cubicBezTo>
                    <a:pt x="145" y="27"/>
                    <a:pt x="145" y="27"/>
                    <a:pt x="145" y="27"/>
                  </a:cubicBezTo>
                  <a:cubicBezTo>
                    <a:pt x="145" y="26"/>
                    <a:pt x="145" y="26"/>
                    <a:pt x="145" y="26"/>
                  </a:cubicBezTo>
                  <a:cubicBezTo>
                    <a:pt x="144" y="26"/>
                    <a:pt x="144" y="26"/>
                    <a:pt x="144" y="26"/>
                  </a:cubicBezTo>
                  <a:cubicBezTo>
                    <a:pt x="144" y="27"/>
                    <a:pt x="144" y="27"/>
                    <a:pt x="144" y="27"/>
                  </a:cubicBezTo>
                  <a:cubicBezTo>
                    <a:pt x="144" y="27"/>
                    <a:pt x="144" y="27"/>
                    <a:pt x="144" y="27"/>
                  </a:cubicBezTo>
                  <a:cubicBezTo>
                    <a:pt x="144" y="27"/>
                    <a:pt x="144" y="27"/>
                    <a:pt x="144" y="27"/>
                  </a:cubicBezTo>
                  <a:cubicBezTo>
                    <a:pt x="143" y="27"/>
                    <a:pt x="143" y="27"/>
                    <a:pt x="143" y="27"/>
                  </a:cubicBezTo>
                  <a:cubicBezTo>
                    <a:pt x="142" y="27"/>
                    <a:pt x="142" y="27"/>
                    <a:pt x="142" y="27"/>
                  </a:cubicBezTo>
                  <a:cubicBezTo>
                    <a:pt x="142" y="27"/>
                    <a:pt x="142" y="27"/>
                    <a:pt x="142" y="27"/>
                  </a:cubicBezTo>
                  <a:cubicBezTo>
                    <a:pt x="142" y="27"/>
                    <a:pt x="142" y="27"/>
                    <a:pt x="142" y="27"/>
                  </a:cubicBezTo>
                  <a:cubicBezTo>
                    <a:pt x="141" y="27"/>
                    <a:pt x="141" y="27"/>
                    <a:pt x="141" y="27"/>
                  </a:cubicBezTo>
                  <a:cubicBezTo>
                    <a:pt x="140" y="26"/>
                    <a:pt x="140" y="26"/>
                    <a:pt x="140" y="26"/>
                  </a:cubicBezTo>
                  <a:cubicBezTo>
                    <a:pt x="140" y="25"/>
                    <a:pt x="140" y="25"/>
                    <a:pt x="140" y="25"/>
                  </a:cubicBezTo>
                  <a:cubicBezTo>
                    <a:pt x="141" y="25"/>
                    <a:pt x="141" y="25"/>
                    <a:pt x="141" y="25"/>
                  </a:cubicBezTo>
                  <a:cubicBezTo>
                    <a:pt x="141" y="25"/>
                    <a:pt x="141" y="25"/>
                    <a:pt x="141" y="25"/>
                  </a:cubicBezTo>
                  <a:cubicBezTo>
                    <a:pt x="141" y="25"/>
                    <a:pt x="141" y="25"/>
                    <a:pt x="141" y="25"/>
                  </a:cubicBezTo>
                  <a:cubicBezTo>
                    <a:pt x="141" y="26"/>
                    <a:pt x="141" y="26"/>
                    <a:pt x="141" y="26"/>
                  </a:cubicBezTo>
                  <a:cubicBezTo>
                    <a:pt x="142" y="25"/>
                    <a:pt x="142" y="25"/>
                    <a:pt x="142" y="25"/>
                  </a:cubicBezTo>
                  <a:cubicBezTo>
                    <a:pt x="142" y="25"/>
                    <a:pt x="142" y="25"/>
                    <a:pt x="142" y="25"/>
                  </a:cubicBezTo>
                  <a:cubicBezTo>
                    <a:pt x="141" y="25"/>
                    <a:pt x="141" y="25"/>
                    <a:pt x="141" y="25"/>
                  </a:cubicBezTo>
                  <a:cubicBezTo>
                    <a:pt x="141" y="25"/>
                    <a:pt x="141" y="25"/>
                    <a:pt x="141" y="25"/>
                  </a:cubicBezTo>
                  <a:cubicBezTo>
                    <a:pt x="141" y="24"/>
                    <a:pt x="141" y="24"/>
                    <a:pt x="141" y="24"/>
                  </a:cubicBezTo>
                  <a:cubicBezTo>
                    <a:pt x="142" y="23"/>
                    <a:pt x="142" y="23"/>
                    <a:pt x="142" y="23"/>
                  </a:cubicBezTo>
                  <a:cubicBezTo>
                    <a:pt x="142" y="23"/>
                    <a:pt x="142" y="23"/>
                    <a:pt x="142" y="23"/>
                  </a:cubicBezTo>
                  <a:cubicBezTo>
                    <a:pt x="142" y="22"/>
                    <a:pt x="142" y="22"/>
                    <a:pt x="142" y="22"/>
                  </a:cubicBezTo>
                  <a:cubicBezTo>
                    <a:pt x="142" y="21"/>
                    <a:pt x="142" y="21"/>
                    <a:pt x="142" y="21"/>
                  </a:cubicBezTo>
                  <a:cubicBezTo>
                    <a:pt x="142" y="21"/>
                    <a:pt x="142" y="21"/>
                    <a:pt x="142" y="21"/>
                  </a:cubicBezTo>
                  <a:cubicBezTo>
                    <a:pt x="141" y="20"/>
                    <a:pt x="141" y="20"/>
                    <a:pt x="141" y="20"/>
                  </a:cubicBezTo>
                  <a:cubicBezTo>
                    <a:pt x="141" y="20"/>
                    <a:pt x="141" y="20"/>
                    <a:pt x="141" y="20"/>
                  </a:cubicBezTo>
                  <a:cubicBezTo>
                    <a:pt x="141" y="20"/>
                    <a:pt x="141" y="20"/>
                    <a:pt x="141" y="20"/>
                  </a:cubicBezTo>
                  <a:cubicBezTo>
                    <a:pt x="142" y="20"/>
                    <a:pt x="142" y="20"/>
                    <a:pt x="142" y="20"/>
                  </a:cubicBezTo>
                  <a:cubicBezTo>
                    <a:pt x="142" y="19"/>
                    <a:pt x="142" y="19"/>
                    <a:pt x="142" y="19"/>
                  </a:cubicBezTo>
                  <a:cubicBezTo>
                    <a:pt x="142" y="20"/>
                    <a:pt x="142" y="20"/>
                    <a:pt x="142" y="20"/>
                  </a:cubicBezTo>
                  <a:cubicBezTo>
                    <a:pt x="142" y="20"/>
                    <a:pt x="142" y="20"/>
                    <a:pt x="142" y="20"/>
                  </a:cubicBezTo>
                  <a:cubicBezTo>
                    <a:pt x="143" y="20"/>
                    <a:pt x="143" y="20"/>
                    <a:pt x="143" y="20"/>
                  </a:cubicBezTo>
                  <a:cubicBezTo>
                    <a:pt x="143" y="20"/>
                    <a:pt x="143" y="20"/>
                    <a:pt x="143" y="20"/>
                  </a:cubicBezTo>
                  <a:cubicBezTo>
                    <a:pt x="143" y="20"/>
                    <a:pt x="143" y="20"/>
                    <a:pt x="143" y="20"/>
                  </a:cubicBezTo>
                  <a:cubicBezTo>
                    <a:pt x="142" y="19"/>
                    <a:pt x="142" y="19"/>
                    <a:pt x="142" y="19"/>
                  </a:cubicBezTo>
                  <a:cubicBezTo>
                    <a:pt x="142" y="19"/>
                    <a:pt x="142" y="19"/>
                    <a:pt x="142" y="19"/>
                  </a:cubicBezTo>
                  <a:cubicBezTo>
                    <a:pt x="142" y="19"/>
                    <a:pt x="142" y="19"/>
                    <a:pt x="142" y="19"/>
                  </a:cubicBezTo>
                  <a:cubicBezTo>
                    <a:pt x="142" y="19"/>
                    <a:pt x="142" y="19"/>
                    <a:pt x="142" y="19"/>
                  </a:cubicBezTo>
                  <a:cubicBezTo>
                    <a:pt x="142" y="18"/>
                    <a:pt x="142" y="18"/>
                    <a:pt x="142" y="18"/>
                  </a:cubicBezTo>
                  <a:cubicBezTo>
                    <a:pt x="143" y="17"/>
                    <a:pt x="143" y="17"/>
                    <a:pt x="143" y="17"/>
                  </a:cubicBezTo>
                  <a:cubicBezTo>
                    <a:pt x="144" y="17"/>
                    <a:pt x="144" y="17"/>
                    <a:pt x="144" y="17"/>
                  </a:cubicBezTo>
                  <a:cubicBezTo>
                    <a:pt x="144" y="17"/>
                    <a:pt x="144" y="17"/>
                    <a:pt x="144" y="17"/>
                  </a:cubicBezTo>
                  <a:cubicBezTo>
                    <a:pt x="144" y="17"/>
                    <a:pt x="144" y="17"/>
                    <a:pt x="144" y="17"/>
                  </a:cubicBezTo>
                  <a:cubicBezTo>
                    <a:pt x="145" y="18"/>
                    <a:pt x="145" y="18"/>
                    <a:pt x="145" y="18"/>
                  </a:cubicBezTo>
                  <a:cubicBezTo>
                    <a:pt x="145" y="18"/>
                    <a:pt x="145" y="18"/>
                    <a:pt x="145" y="18"/>
                  </a:cubicBezTo>
                  <a:cubicBezTo>
                    <a:pt x="146" y="18"/>
                    <a:pt x="146" y="18"/>
                    <a:pt x="146" y="18"/>
                  </a:cubicBezTo>
                  <a:cubicBezTo>
                    <a:pt x="146" y="19"/>
                    <a:pt x="146" y="19"/>
                    <a:pt x="146" y="19"/>
                  </a:cubicBezTo>
                  <a:cubicBezTo>
                    <a:pt x="147" y="19"/>
                    <a:pt x="147" y="19"/>
                    <a:pt x="147" y="19"/>
                  </a:cubicBezTo>
                  <a:cubicBezTo>
                    <a:pt x="147" y="20"/>
                    <a:pt x="147" y="20"/>
                    <a:pt x="147" y="20"/>
                  </a:cubicBezTo>
                  <a:cubicBezTo>
                    <a:pt x="147" y="21"/>
                    <a:pt x="147" y="21"/>
                    <a:pt x="147" y="21"/>
                  </a:cubicBezTo>
                  <a:cubicBezTo>
                    <a:pt x="147" y="22"/>
                    <a:pt x="147" y="22"/>
                    <a:pt x="147" y="22"/>
                  </a:cubicBezTo>
                  <a:cubicBezTo>
                    <a:pt x="147" y="22"/>
                    <a:pt x="147" y="22"/>
                    <a:pt x="147" y="22"/>
                  </a:cubicBezTo>
                  <a:cubicBezTo>
                    <a:pt x="147" y="22"/>
                    <a:pt x="147" y="22"/>
                    <a:pt x="147" y="22"/>
                  </a:cubicBezTo>
                  <a:cubicBezTo>
                    <a:pt x="147" y="22"/>
                    <a:pt x="147" y="22"/>
                    <a:pt x="147" y="22"/>
                  </a:cubicBezTo>
                  <a:cubicBezTo>
                    <a:pt x="148" y="22"/>
                    <a:pt x="148" y="22"/>
                    <a:pt x="148" y="22"/>
                  </a:cubicBezTo>
                  <a:cubicBezTo>
                    <a:pt x="148" y="22"/>
                    <a:pt x="148" y="22"/>
                    <a:pt x="148" y="22"/>
                  </a:cubicBezTo>
                  <a:cubicBezTo>
                    <a:pt x="148" y="22"/>
                    <a:pt x="148" y="22"/>
                    <a:pt x="148" y="22"/>
                  </a:cubicBezTo>
                  <a:cubicBezTo>
                    <a:pt x="148" y="22"/>
                    <a:pt x="148" y="22"/>
                    <a:pt x="148" y="22"/>
                  </a:cubicBezTo>
                  <a:cubicBezTo>
                    <a:pt x="149" y="22"/>
                    <a:pt x="149" y="22"/>
                    <a:pt x="149" y="22"/>
                  </a:cubicBezTo>
                  <a:cubicBezTo>
                    <a:pt x="148" y="22"/>
                    <a:pt x="148" y="22"/>
                    <a:pt x="148" y="22"/>
                  </a:cubicBezTo>
                  <a:cubicBezTo>
                    <a:pt x="148" y="22"/>
                    <a:pt x="148" y="22"/>
                    <a:pt x="148" y="22"/>
                  </a:cubicBezTo>
                  <a:cubicBezTo>
                    <a:pt x="148" y="21"/>
                    <a:pt x="148" y="21"/>
                    <a:pt x="148" y="21"/>
                  </a:cubicBezTo>
                  <a:cubicBezTo>
                    <a:pt x="147" y="21"/>
                    <a:pt x="147" y="21"/>
                    <a:pt x="147" y="21"/>
                  </a:cubicBezTo>
                  <a:cubicBezTo>
                    <a:pt x="147" y="21"/>
                    <a:pt x="147" y="21"/>
                    <a:pt x="147" y="21"/>
                  </a:cubicBezTo>
                  <a:cubicBezTo>
                    <a:pt x="148" y="21"/>
                    <a:pt x="148" y="21"/>
                    <a:pt x="148" y="21"/>
                  </a:cubicBezTo>
                  <a:cubicBezTo>
                    <a:pt x="148" y="20"/>
                    <a:pt x="148" y="20"/>
                    <a:pt x="148" y="20"/>
                  </a:cubicBezTo>
                  <a:cubicBezTo>
                    <a:pt x="148" y="19"/>
                    <a:pt x="148" y="19"/>
                    <a:pt x="148" y="19"/>
                  </a:cubicBezTo>
                  <a:cubicBezTo>
                    <a:pt x="147" y="18"/>
                    <a:pt x="147" y="18"/>
                    <a:pt x="147" y="18"/>
                  </a:cubicBezTo>
                  <a:cubicBezTo>
                    <a:pt x="148" y="18"/>
                    <a:pt x="148" y="18"/>
                    <a:pt x="148" y="18"/>
                  </a:cubicBezTo>
                  <a:cubicBezTo>
                    <a:pt x="148" y="18"/>
                    <a:pt x="148" y="18"/>
                    <a:pt x="148" y="18"/>
                  </a:cubicBezTo>
                  <a:cubicBezTo>
                    <a:pt x="149" y="18"/>
                    <a:pt x="149" y="18"/>
                    <a:pt x="149" y="18"/>
                  </a:cubicBezTo>
                  <a:cubicBezTo>
                    <a:pt x="149" y="18"/>
                    <a:pt x="149" y="18"/>
                    <a:pt x="149" y="18"/>
                  </a:cubicBezTo>
                  <a:cubicBezTo>
                    <a:pt x="150" y="18"/>
                    <a:pt x="150" y="18"/>
                    <a:pt x="150" y="18"/>
                  </a:cubicBezTo>
                  <a:cubicBezTo>
                    <a:pt x="150" y="18"/>
                    <a:pt x="150" y="18"/>
                    <a:pt x="150" y="18"/>
                  </a:cubicBezTo>
                  <a:cubicBezTo>
                    <a:pt x="151" y="18"/>
                    <a:pt x="151" y="18"/>
                    <a:pt x="151" y="18"/>
                  </a:cubicBezTo>
                  <a:cubicBezTo>
                    <a:pt x="152" y="18"/>
                    <a:pt x="152" y="18"/>
                    <a:pt x="152" y="18"/>
                  </a:cubicBezTo>
                  <a:cubicBezTo>
                    <a:pt x="152" y="18"/>
                    <a:pt x="152" y="18"/>
                    <a:pt x="152" y="18"/>
                  </a:cubicBezTo>
                  <a:cubicBezTo>
                    <a:pt x="153" y="19"/>
                    <a:pt x="153" y="19"/>
                    <a:pt x="153" y="19"/>
                  </a:cubicBezTo>
                  <a:cubicBezTo>
                    <a:pt x="154" y="19"/>
                    <a:pt x="154" y="19"/>
                    <a:pt x="154" y="19"/>
                  </a:cubicBezTo>
                  <a:cubicBezTo>
                    <a:pt x="154" y="19"/>
                    <a:pt x="154" y="19"/>
                    <a:pt x="154" y="19"/>
                  </a:cubicBezTo>
                  <a:cubicBezTo>
                    <a:pt x="154" y="19"/>
                    <a:pt x="154" y="19"/>
                    <a:pt x="154" y="19"/>
                  </a:cubicBezTo>
                  <a:cubicBezTo>
                    <a:pt x="154" y="19"/>
                    <a:pt x="154" y="19"/>
                    <a:pt x="154" y="19"/>
                  </a:cubicBezTo>
                  <a:cubicBezTo>
                    <a:pt x="154" y="18"/>
                    <a:pt x="154" y="18"/>
                    <a:pt x="154" y="18"/>
                  </a:cubicBezTo>
                  <a:cubicBezTo>
                    <a:pt x="153" y="18"/>
                    <a:pt x="153" y="18"/>
                    <a:pt x="153" y="18"/>
                  </a:cubicBezTo>
                  <a:cubicBezTo>
                    <a:pt x="153" y="18"/>
                    <a:pt x="153" y="18"/>
                    <a:pt x="153" y="18"/>
                  </a:cubicBezTo>
                  <a:cubicBezTo>
                    <a:pt x="153" y="18"/>
                    <a:pt x="153" y="18"/>
                    <a:pt x="153" y="18"/>
                  </a:cubicBezTo>
                  <a:cubicBezTo>
                    <a:pt x="153" y="18"/>
                    <a:pt x="153" y="18"/>
                    <a:pt x="153" y="18"/>
                  </a:cubicBezTo>
                  <a:cubicBezTo>
                    <a:pt x="153" y="18"/>
                    <a:pt x="153" y="18"/>
                    <a:pt x="153" y="18"/>
                  </a:cubicBezTo>
                  <a:cubicBezTo>
                    <a:pt x="154" y="18"/>
                    <a:pt x="154" y="18"/>
                    <a:pt x="154" y="18"/>
                  </a:cubicBezTo>
                  <a:cubicBezTo>
                    <a:pt x="155" y="17"/>
                    <a:pt x="155" y="17"/>
                    <a:pt x="155" y="17"/>
                  </a:cubicBezTo>
                  <a:cubicBezTo>
                    <a:pt x="156" y="17"/>
                    <a:pt x="156" y="17"/>
                    <a:pt x="156" y="17"/>
                  </a:cubicBezTo>
                  <a:cubicBezTo>
                    <a:pt x="157" y="18"/>
                    <a:pt x="157" y="18"/>
                    <a:pt x="157" y="18"/>
                  </a:cubicBezTo>
                  <a:cubicBezTo>
                    <a:pt x="157" y="18"/>
                    <a:pt x="157" y="18"/>
                    <a:pt x="157" y="18"/>
                  </a:cubicBezTo>
                  <a:cubicBezTo>
                    <a:pt x="158" y="18"/>
                    <a:pt x="158" y="18"/>
                    <a:pt x="158" y="18"/>
                  </a:cubicBezTo>
                  <a:cubicBezTo>
                    <a:pt x="158" y="18"/>
                    <a:pt x="158" y="18"/>
                    <a:pt x="158" y="18"/>
                  </a:cubicBezTo>
                  <a:cubicBezTo>
                    <a:pt x="158" y="17"/>
                    <a:pt x="158" y="17"/>
                    <a:pt x="158" y="17"/>
                  </a:cubicBezTo>
                  <a:cubicBezTo>
                    <a:pt x="158" y="17"/>
                    <a:pt x="158" y="17"/>
                    <a:pt x="158" y="17"/>
                  </a:cubicBezTo>
                  <a:cubicBezTo>
                    <a:pt x="157" y="17"/>
                    <a:pt x="157" y="17"/>
                    <a:pt x="157" y="17"/>
                  </a:cubicBezTo>
                  <a:cubicBezTo>
                    <a:pt x="157" y="17"/>
                    <a:pt x="157" y="17"/>
                    <a:pt x="157" y="17"/>
                  </a:cubicBezTo>
                  <a:cubicBezTo>
                    <a:pt x="157" y="17"/>
                    <a:pt x="157" y="17"/>
                    <a:pt x="157" y="17"/>
                  </a:cubicBezTo>
                  <a:cubicBezTo>
                    <a:pt x="156" y="17"/>
                    <a:pt x="156" y="17"/>
                    <a:pt x="156" y="17"/>
                  </a:cubicBezTo>
                  <a:cubicBezTo>
                    <a:pt x="156" y="17"/>
                    <a:pt x="156" y="17"/>
                    <a:pt x="156" y="17"/>
                  </a:cubicBezTo>
                  <a:cubicBezTo>
                    <a:pt x="155" y="17"/>
                    <a:pt x="155" y="17"/>
                    <a:pt x="155" y="17"/>
                  </a:cubicBezTo>
                  <a:cubicBezTo>
                    <a:pt x="155" y="17"/>
                    <a:pt x="155" y="17"/>
                    <a:pt x="155" y="17"/>
                  </a:cubicBezTo>
                  <a:cubicBezTo>
                    <a:pt x="155" y="16"/>
                    <a:pt x="155" y="16"/>
                    <a:pt x="155" y="16"/>
                  </a:cubicBezTo>
                  <a:cubicBezTo>
                    <a:pt x="155" y="16"/>
                    <a:pt x="155" y="16"/>
                    <a:pt x="155" y="16"/>
                  </a:cubicBezTo>
                  <a:cubicBezTo>
                    <a:pt x="156" y="16"/>
                    <a:pt x="156" y="16"/>
                    <a:pt x="156" y="16"/>
                  </a:cubicBezTo>
                  <a:cubicBezTo>
                    <a:pt x="156" y="15"/>
                    <a:pt x="156" y="15"/>
                    <a:pt x="156" y="15"/>
                  </a:cubicBezTo>
                  <a:cubicBezTo>
                    <a:pt x="157" y="15"/>
                    <a:pt x="157" y="15"/>
                    <a:pt x="157" y="15"/>
                  </a:cubicBezTo>
                  <a:cubicBezTo>
                    <a:pt x="158" y="14"/>
                    <a:pt x="158" y="14"/>
                    <a:pt x="158" y="14"/>
                  </a:cubicBezTo>
                  <a:cubicBezTo>
                    <a:pt x="158" y="14"/>
                    <a:pt x="158" y="14"/>
                    <a:pt x="158" y="14"/>
                  </a:cubicBezTo>
                  <a:cubicBezTo>
                    <a:pt x="159" y="14"/>
                    <a:pt x="159" y="14"/>
                    <a:pt x="159" y="14"/>
                  </a:cubicBezTo>
                  <a:cubicBezTo>
                    <a:pt x="159" y="13"/>
                    <a:pt x="159" y="13"/>
                    <a:pt x="159" y="13"/>
                  </a:cubicBezTo>
                  <a:cubicBezTo>
                    <a:pt x="158" y="14"/>
                    <a:pt x="158" y="14"/>
                    <a:pt x="158" y="14"/>
                  </a:cubicBezTo>
                  <a:cubicBezTo>
                    <a:pt x="157" y="14"/>
                    <a:pt x="157" y="14"/>
                    <a:pt x="157" y="14"/>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5" y="15"/>
                    <a:pt x="155" y="15"/>
                    <a:pt x="155" y="15"/>
                  </a:cubicBezTo>
                  <a:cubicBezTo>
                    <a:pt x="155" y="15"/>
                    <a:pt x="155" y="15"/>
                    <a:pt x="155" y="15"/>
                  </a:cubicBezTo>
                  <a:cubicBezTo>
                    <a:pt x="154" y="16"/>
                    <a:pt x="154" y="16"/>
                    <a:pt x="154" y="16"/>
                  </a:cubicBezTo>
                  <a:cubicBezTo>
                    <a:pt x="155" y="16"/>
                    <a:pt x="155" y="16"/>
                    <a:pt x="155" y="16"/>
                  </a:cubicBezTo>
                  <a:cubicBezTo>
                    <a:pt x="155" y="16"/>
                    <a:pt x="155" y="16"/>
                    <a:pt x="155" y="16"/>
                  </a:cubicBezTo>
                  <a:cubicBezTo>
                    <a:pt x="154" y="17"/>
                    <a:pt x="154" y="17"/>
                    <a:pt x="154" y="17"/>
                  </a:cubicBezTo>
                  <a:cubicBezTo>
                    <a:pt x="154" y="17"/>
                    <a:pt x="154" y="17"/>
                    <a:pt x="154" y="17"/>
                  </a:cubicBezTo>
                  <a:cubicBezTo>
                    <a:pt x="152" y="17"/>
                    <a:pt x="152" y="17"/>
                    <a:pt x="152" y="17"/>
                  </a:cubicBezTo>
                  <a:cubicBezTo>
                    <a:pt x="152" y="17"/>
                    <a:pt x="152" y="17"/>
                    <a:pt x="152" y="17"/>
                  </a:cubicBezTo>
                  <a:cubicBezTo>
                    <a:pt x="151" y="17"/>
                    <a:pt x="151" y="17"/>
                    <a:pt x="151" y="17"/>
                  </a:cubicBezTo>
                  <a:cubicBezTo>
                    <a:pt x="150" y="17"/>
                    <a:pt x="150" y="17"/>
                    <a:pt x="150" y="17"/>
                  </a:cubicBezTo>
                  <a:cubicBezTo>
                    <a:pt x="149" y="17"/>
                    <a:pt x="149" y="17"/>
                    <a:pt x="149" y="17"/>
                  </a:cubicBezTo>
                  <a:cubicBezTo>
                    <a:pt x="149" y="17"/>
                    <a:pt x="149" y="17"/>
                    <a:pt x="149" y="17"/>
                  </a:cubicBezTo>
                  <a:cubicBezTo>
                    <a:pt x="149" y="17"/>
                    <a:pt x="149" y="17"/>
                    <a:pt x="149" y="17"/>
                  </a:cubicBezTo>
                  <a:cubicBezTo>
                    <a:pt x="148" y="16"/>
                    <a:pt x="148" y="16"/>
                    <a:pt x="148" y="16"/>
                  </a:cubicBezTo>
                  <a:cubicBezTo>
                    <a:pt x="149" y="16"/>
                    <a:pt x="149" y="16"/>
                    <a:pt x="149" y="16"/>
                  </a:cubicBezTo>
                  <a:cubicBezTo>
                    <a:pt x="150" y="16"/>
                    <a:pt x="150" y="16"/>
                    <a:pt x="150" y="16"/>
                  </a:cubicBezTo>
                  <a:cubicBezTo>
                    <a:pt x="150" y="16"/>
                    <a:pt x="150" y="16"/>
                    <a:pt x="150" y="16"/>
                  </a:cubicBezTo>
                  <a:cubicBezTo>
                    <a:pt x="151" y="16"/>
                    <a:pt x="151" y="16"/>
                    <a:pt x="151" y="16"/>
                  </a:cubicBezTo>
                  <a:cubicBezTo>
                    <a:pt x="151" y="15"/>
                    <a:pt x="151" y="15"/>
                    <a:pt x="151" y="15"/>
                  </a:cubicBezTo>
                  <a:cubicBezTo>
                    <a:pt x="151" y="15"/>
                    <a:pt x="151" y="15"/>
                    <a:pt x="151" y="15"/>
                  </a:cubicBezTo>
                  <a:cubicBezTo>
                    <a:pt x="150" y="16"/>
                    <a:pt x="150" y="16"/>
                    <a:pt x="150" y="16"/>
                  </a:cubicBezTo>
                  <a:cubicBezTo>
                    <a:pt x="150" y="15"/>
                    <a:pt x="150" y="15"/>
                    <a:pt x="150" y="15"/>
                  </a:cubicBezTo>
                  <a:cubicBezTo>
                    <a:pt x="149" y="16"/>
                    <a:pt x="149" y="16"/>
                    <a:pt x="149" y="16"/>
                  </a:cubicBezTo>
                  <a:cubicBezTo>
                    <a:pt x="149" y="16"/>
                    <a:pt x="149" y="16"/>
                    <a:pt x="149" y="16"/>
                  </a:cubicBezTo>
                  <a:cubicBezTo>
                    <a:pt x="149" y="15"/>
                    <a:pt x="149" y="15"/>
                    <a:pt x="149" y="15"/>
                  </a:cubicBezTo>
                  <a:cubicBezTo>
                    <a:pt x="149" y="15"/>
                    <a:pt x="149" y="15"/>
                    <a:pt x="149" y="15"/>
                  </a:cubicBezTo>
                  <a:cubicBezTo>
                    <a:pt x="149" y="15"/>
                    <a:pt x="149" y="15"/>
                    <a:pt x="149" y="15"/>
                  </a:cubicBezTo>
                  <a:cubicBezTo>
                    <a:pt x="148" y="15"/>
                    <a:pt x="148" y="15"/>
                    <a:pt x="148" y="15"/>
                  </a:cubicBezTo>
                  <a:cubicBezTo>
                    <a:pt x="148" y="16"/>
                    <a:pt x="148" y="16"/>
                    <a:pt x="148" y="16"/>
                  </a:cubicBezTo>
                  <a:cubicBezTo>
                    <a:pt x="148" y="16"/>
                    <a:pt x="148" y="16"/>
                    <a:pt x="148" y="16"/>
                  </a:cubicBezTo>
                  <a:cubicBezTo>
                    <a:pt x="147" y="16"/>
                    <a:pt x="147" y="16"/>
                    <a:pt x="147" y="16"/>
                  </a:cubicBezTo>
                  <a:cubicBezTo>
                    <a:pt x="146" y="16"/>
                    <a:pt x="146" y="16"/>
                    <a:pt x="146" y="16"/>
                  </a:cubicBezTo>
                  <a:cubicBezTo>
                    <a:pt x="145" y="16"/>
                    <a:pt x="145" y="16"/>
                    <a:pt x="145" y="16"/>
                  </a:cubicBezTo>
                  <a:cubicBezTo>
                    <a:pt x="145" y="16"/>
                    <a:pt x="145" y="16"/>
                    <a:pt x="145" y="16"/>
                  </a:cubicBezTo>
                  <a:cubicBezTo>
                    <a:pt x="145" y="15"/>
                    <a:pt x="145" y="15"/>
                    <a:pt x="145" y="15"/>
                  </a:cubicBezTo>
                  <a:cubicBezTo>
                    <a:pt x="144" y="15"/>
                    <a:pt x="144" y="15"/>
                    <a:pt x="144" y="15"/>
                  </a:cubicBezTo>
                  <a:cubicBezTo>
                    <a:pt x="144" y="15"/>
                    <a:pt x="144" y="15"/>
                    <a:pt x="144" y="15"/>
                  </a:cubicBezTo>
                  <a:cubicBezTo>
                    <a:pt x="144" y="15"/>
                    <a:pt x="144" y="15"/>
                    <a:pt x="144" y="15"/>
                  </a:cubicBezTo>
                  <a:cubicBezTo>
                    <a:pt x="144" y="14"/>
                    <a:pt x="144" y="14"/>
                    <a:pt x="144" y="14"/>
                  </a:cubicBezTo>
                  <a:cubicBezTo>
                    <a:pt x="145" y="14"/>
                    <a:pt x="145" y="14"/>
                    <a:pt x="145" y="14"/>
                  </a:cubicBezTo>
                  <a:cubicBezTo>
                    <a:pt x="145" y="14"/>
                    <a:pt x="145" y="14"/>
                    <a:pt x="145" y="14"/>
                  </a:cubicBezTo>
                  <a:cubicBezTo>
                    <a:pt x="146" y="13"/>
                    <a:pt x="146" y="13"/>
                    <a:pt x="146" y="13"/>
                  </a:cubicBezTo>
                  <a:cubicBezTo>
                    <a:pt x="146" y="13"/>
                    <a:pt x="146" y="13"/>
                    <a:pt x="146" y="13"/>
                  </a:cubicBezTo>
                  <a:cubicBezTo>
                    <a:pt x="146" y="13"/>
                    <a:pt x="146" y="13"/>
                    <a:pt x="146" y="13"/>
                  </a:cubicBezTo>
                  <a:cubicBezTo>
                    <a:pt x="147" y="13"/>
                    <a:pt x="147" y="13"/>
                    <a:pt x="147" y="13"/>
                  </a:cubicBezTo>
                  <a:cubicBezTo>
                    <a:pt x="148" y="13"/>
                    <a:pt x="148" y="13"/>
                    <a:pt x="148" y="13"/>
                  </a:cubicBezTo>
                  <a:cubicBezTo>
                    <a:pt x="148" y="13"/>
                    <a:pt x="148" y="13"/>
                    <a:pt x="148" y="13"/>
                  </a:cubicBezTo>
                  <a:cubicBezTo>
                    <a:pt x="148" y="13"/>
                    <a:pt x="148" y="13"/>
                    <a:pt x="148" y="13"/>
                  </a:cubicBezTo>
                  <a:cubicBezTo>
                    <a:pt x="149" y="13"/>
                    <a:pt x="149" y="13"/>
                    <a:pt x="149" y="13"/>
                  </a:cubicBezTo>
                  <a:cubicBezTo>
                    <a:pt x="150" y="13"/>
                    <a:pt x="150" y="13"/>
                    <a:pt x="150" y="13"/>
                  </a:cubicBezTo>
                  <a:cubicBezTo>
                    <a:pt x="150" y="13"/>
                    <a:pt x="150" y="13"/>
                    <a:pt x="150" y="13"/>
                  </a:cubicBezTo>
                  <a:cubicBezTo>
                    <a:pt x="151" y="13"/>
                    <a:pt x="151" y="13"/>
                    <a:pt x="151" y="13"/>
                  </a:cubicBezTo>
                  <a:cubicBezTo>
                    <a:pt x="151" y="13"/>
                    <a:pt x="151" y="13"/>
                    <a:pt x="151" y="13"/>
                  </a:cubicBezTo>
                  <a:cubicBezTo>
                    <a:pt x="151" y="13"/>
                    <a:pt x="151" y="13"/>
                    <a:pt x="151" y="13"/>
                  </a:cubicBezTo>
                  <a:cubicBezTo>
                    <a:pt x="150" y="13"/>
                    <a:pt x="150" y="13"/>
                    <a:pt x="150" y="13"/>
                  </a:cubicBezTo>
                  <a:cubicBezTo>
                    <a:pt x="149" y="13"/>
                    <a:pt x="149" y="13"/>
                    <a:pt x="149" y="13"/>
                  </a:cubicBezTo>
                  <a:cubicBezTo>
                    <a:pt x="149" y="12"/>
                    <a:pt x="149" y="12"/>
                    <a:pt x="149" y="12"/>
                  </a:cubicBezTo>
                  <a:cubicBezTo>
                    <a:pt x="148" y="12"/>
                    <a:pt x="148" y="12"/>
                    <a:pt x="148" y="12"/>
                  </a:cubicBezTo>
                  <a:cubicBezTo>
                    <a:pt x="147" y="12"/>
                    <a:pt x="147" y="12"/>
                    <a:pt x="147" y="12"/>
                  </a:cubicBezTo>
                  <a:cubicBezTo>
                    <a:pt x="146" y="12"/>
                    <a:pt x="146" y="12"/>
                    <a:pt x="146" y="12"/>
                  </a:cubicBezTo>
                  <a:cubicBezTo>
                    <a:pt x="146" y="12"/>
                    <a:pt x="146" y="12"/>
                    <a:pt x="146" y="12"/>
                  </a:cubicBezTo>
                  <a:cubicBezTo>
                    <a:pt x="146" y="12"/>
                    <a:pt x="146" y="12"/>
                    <a:pt x="146" y="12"/>
                  </a:cubicBezTo>
                  <a:cubicBezTo>
                    <a:pt x="145" y="13"/>
                    <a:pt x="145" y="13"/>
                    <a:pt x="145" y="13"/>
                  </a:cubicBezTo>
                  <a:cubicBezTo>
                    <a:pt x="145" y="13"/>
                    <a:pt x="145" y="13"/>
                    <a:pt x="145" y="13"/>
                  </a:cubicBezTo>
                  <a:cubicBezTo>
                    <a:pt x="144" y="14"/>
                    <a:pt x="144" y="14"/>
                    <a:pt x="144" y="14"/>
                  </a:cubicBezTo>
                  <a:cubicBezTo>
                    <a:pt x="143" y="14"/>
                    <a:pt x="143" y="14"/>
                    <a:pt x="143" y="14"/>
                  </a:cubicBezTo>
                  <a:cubicBezTo>
                    <a:pt x="143" y="14"/>
                    <a:pt x="143" y="14"/>
                    <a:pt x="143" y="14"/>
                  </a:cubicBezTo>
                  <a:cubicBezTo>
                    <a:pt x="143" y="14"/>
                    <a:pt x="143" y="14"/>
                    <a:pt x="143" y="14"/>
                  </a:cubicBezTo>
                  <a:cubicBezTo>
                    <a:pt x="142" y="14"/>
                    <a:pt x="142" y="14"/>
                    <a:pt x="142" y="14"/>
                  </a:cubicBezTo>
                  <a:cubicBezTo>
                    <a:pt x="142" y="14"/>
                    <a:pt x="142" y="14"/>
                    <a:pt x="142" y="14"/>
                  </a:cubicBezTo>
                  <a:cubicBezTo>
                    <a:pt x="142" y="13"/>
                    <a:pt x="142" y="13"/>
                    <a:pt x="142" y="13"/>
                  </a:cubicBezTo>
                  <a:cubicBezTo>
                    <a:pt x="142" y="13"/>
                    <a:pt x="142" y="13"/>
                    <a:pt x="142" y="13"/>
                  </a:cubicBezTo>
                  <a:cubicBezTo>
                    <a:pt x="142" y="12"/>
                    <a:pt x="142" y="12"/>
                    <a:pt x="142" y="12"/>
                  </a:cubicBezTo>
                  <a:cubicBezTo>
                    <a:pt x="141" y="12"/>
                    <a:pt x="141" y="12"/>
                    <a:pt x="141" y="12"/>
                  </a:cubicBezTo>
                  <a:cubicBezTo>
                    <a:pt x="141" y="11"/>
                    <a:pt x="141" y="11"/>
                    <a:pt x="141" y="11"/>
                  </a:cubicBezTo>
                  <a:cubicBezTo>
                    <a:pt x="142" y="11"/>
                    <a:pt x="142" y="11"/>
                    <a:pt x="142" y="11"/>
                  </a:cubicBezTo>
                  <a:cubicBezTo>
                    <a:pt x="142" y="11"/>
                    <a:pt x="142" y="11"/>
                    <a:pt x="142" y="11"/>
                  </a:cubicBezTo>
                  <a:cubicBezTo>
                    <a:pt x="142" y="11"/>
                    <a:pt x="142" y="11"/>
                    <a:pt x="142" y="11"/>
                  </a:cubicBezTo>
                  <a:cubicBezTo>
                    <a:pt x="143" y="11"/>
                    <a:pt x="143" y="11"/>
                    <a:pt x="143" y="11"/>
                  </a:cubicBezTo>
                  <a:cubicBezTo>
                    <a:pt x="144" y="11"/>
                    <a:pt x="144" y="11"/>
                    <a:pt x="144" y="11"/>
                  </a:cubicBezTo>
                  <a:cubicBezTo>
                    <a:pt x="145" y="12"/>
                    <a:pt x="145" y="12"/>
                    <a:pt x="145" y="12"/>
                  </a:cubicBezTo>
                  <a:cubicBezTo>
                    <a:pt x="145" y="12"/>
                    <a:pt x="145" y="12"/>
                    <a:pt x="145" y="12"/>
                  </a:cubicBezTo>
                  <a:cubicBezTo>
                    <a:pt x="145" y="12"/>
                    <a:pt x="145" y="12"/>
                    <a:pt x="145" y="12"/>
                  </a:cubicBezTo>
                  <a:cubicBezTo>
                    <a:pt x="146" y="12"/>
                    <a:pt x="146" y="12"/>
                    <a:pt x="146" y="12"/>
                  </a:cubicBezTo>
                  <a:cubicBezTo>
                    <a:pt x="146" y="12"/>
                    <a:pt x="146" y="12"/>
                    <a:pt x="146" y="12"/>
                  </a:cubicBezTo>
                  <a:cubicBezTo>
                    <a:pt x="147" y="12"/>
                    <a:pt x="147" y="12"/>
                    <a:pt x="147" y="12"/>
                  </a:cubicBezTo>
                  <a:cubicBezTo>
                    <a:pt x="147" y="12"/>
                    <a:pt x="147" y="12"/>
                    <a:pt x="147" y="12"/>
                  </a:cubicBezTo>
                  <a:cubicBezTo>
                    <a:pt x="147" y="12"/>
                    <a:pt x="147" y="12"/>
                    <a:pt x="147" y="12"/>
                  </a:cubicBezTo>
                  <a:cubicBezTo>
                    <a:pt x="147" y="11"/>
                    <a:pt x="147" y="11"/>
                    <a:pt x="147" y="11"/>
                  </a:cubicBezTo>
                  <a:cubicBezTo>
                    <a:pt x="148" y="11"/>
                    <a:pt x="148" y="11"/>
                    <a:pt x="148" y="11"/>
                  </a:cubicBezTo>
                  <a:cubicBezTo>
                    <a:pt x="149" y="11"/>
                    <a:pt x="149" y="11"/>
                    <a:pt x="149" y="11"/>
                  </a:cubicBezTo>
                  <a:cubicBezTo>
                    <a:pt x="149" y="11"/>
                    <a:pt x="149" y="11"/>
                    <a:pt x="149" y="11"/>
                  </a:cubicBezTo>
                  <a:cubicBezTo>
                    <a:pt x="149" y="11"/>
                    <a:pt x="149" y="11"/>
                    <a:pt x="149" y="11"/>
                  </a:cubicBezTo>
                  <a:cubicBezTo>
                    <a:pt x="149" y="11"/>
                    <a:pt x="149" y="11"/>
                    <a:pt x="149" y="11"/>
                  </a:cubicBezTo>
                  <a:cubicBezTo>
                    <a:pt x="149" y="11"/>
                    <a:pt x="149" y="11"/>
                    <a:pt x="149" y="11"/>
                  </a:cubicBezTo>
                  <a:cubicBezTo>
                    <a:pt x="148" y="11"/>
                    <a:pt x="148" y="11"/>
                    <a:pt x="148" y="11"/>
                  </a:cubicBezTo>
                  <a:cubicBezTo>
                    <a:pt x="148" y="11"/>
                    <a:pt x="148" y="11"/>
                    <a:pt x="148" y="11"/>
                  </a:cubicBezTo>
                  <a:cubicBezTo>
                    <a:pt x="147" y="11"/>
                    <a:pt x="147" y="11"/>
                    <a:pt x="147" y="11"/>
                  </a:cubicBezTo>
                  <a:cubicBezTo>
                    <a:pt x="146" y="11"/>
                    <a:pt x="146" y="11"/>
                    <a:pt x="146" y="11"/>
                  </a:cubicBezTo>
                  <a:cubicBezTo>
                    <a:pt x="146" y="12"/>
                    <a:pt x="146" y="12"/>
                    <a:pt x="146" y="12"/>
                  </a:cubicBezTo>
                  <a:cubicBezTo>
                    <a:pt x="145" y="11"/>
                    <a:pt x="145" y="11"/>
                    <a:pt x="145" y="11"/>
                  </a:cubicBezTo>
                  <a:cubicBezTo>
                    <a:pt x="145" y="12"/>
                    <a:pt x="145" y="12"/>
                    <a:pt x="145" y="12"/>
                  </a:cubicBezTo>
                  <a:cubicBezTo>
                    <a:pt x="145" y="12"/>
                    <a:pt x="145" y="12"/>
                    <a:pt x="145" y="12"/>
                  </a:cubicBezTo>
                  <a:cubicBezTo>
                    <a:pt x="144" y="11"/>
                    <a:pt x="144" y="11"/>
                    <a:pt x="144" y="11"/>
                  </a:cubicBezTo>
                  <a:cubicBezTo>
                    <a:pt x="144" y="11"/>
                    <a:pt x="144" y="11"/>
                    <a:pt x="144" y="11"/>
                  </a:cubicBezTo>
                  <a:cubicBezTo>
                    <a:pt x="144" y="11"/>
                    <a:pt x="144" y="11"/>
                    <a:pt x="144" y="11"/>
                  </a:cubicBezTo>
                  <a:cubicBezTo>
                    <a:pt x="143" y="11"/>
                    <a:pt x="143" y="11"/>
                    <a:pt x="143" y="11"/>
                  </a:cubicBezTo>
                  <a:cubicBezTo>
                    <a:pt x="143" y="11"/>
                    <a:pt x="143" y="11"/>
                    <a:pt x="143" y="11"/>
                  </a:cubicBezTo>
                  <a:cubicBezTo>
                    <a:pt x="142" y="11"/>
                    <a:pt x="142" y="11"/>
                    <a:pt x="142" y="11"/>
                  </a:cubicBezTo>
                  <a:cubicBezTo>
                    <a:pt x="142" y="11"/>
                    <a:pt x="142" y="11"/>
                    <a:pt x="142" y="11"/>
                  </a:cubicBezTo>
                  <a:cubicBezTo>
                    <a:pt x="142" y="10"/>
                    <a:pt x="142" y="10"/>
                    <a:pt x="142" y="10"/>
                  </a:cubicBezTo>
                  <a:cubicBezTo>
                    <a:pt x="142" y="10"/>
                    <a:pt x="142" y="10"/>
                    <a:pt x="142" y="10"/>
                  </a:cubicBezTo>
                  <a:cubicBezTo>
                    <a:pt x="142" y="10"/>
                    <a:pt x="142" y="10"/>
                    <a:pt x="142" y="10"/>
                  </a:cubicBezTo>
                  <a:cubicBezTo>
                    <a:pt x="142" y="9"/>
                    <a:pt x="142" y="9"/>
                    <a:pt x="142" y="9"/>
                  </a:cubicBezTo>
                  <a:cubicBezTo>
                    <a:pt x="142" y="9"/>
                    <a:pt x="142" y="9"/>
                    <a:pt x="142" y="9"/>
                  </a:cubicBezTo>
                  <a:cubicBezTo>
                    <a:pt x="143" y="10"/>
                    <a:pt x="143" y="10"/>
                    <a:pt x="143" y="10"/>
                  </a:cubicBezTo>
                  <a:cubicBezTo>
                    <a:pt x="143" y="10"/>
                    <a:pt x="143" y="10"/>
                    <a:pt x="143" y="10"/>
                  </a:cubicBezTo>
                  <a:cubicBezTo>
                    <a:pt x="144" y="10"/>
                    <a:pt x="144" y="10"/>
                    <a:pt x="144" y="10"/>
                  </a:cubicBezTo>
                  <a:cubicBezTo>
                    <a:pt x="143" y="9"/>
                    <a:pt x="143" y="9"/>
                    <a:pt x="143" y="9"/>
                  </a:cubicBezTo>
                  <a:cubicBezTo>
                    <a:pt x="143" y="9"/>
                    <a:pt x="143" y="9"/>
                    <a:pt x="143" y="9"/>
                  </a:cubicBezTo>
                  <a:cubicBezTo>
                    <a:pt x="143" y="9"/>
                    <a:pt x="143" y="9"/>
                    <a:pt x="143" y="9"/>
                  </a:cubicBezTo>
                  <a:cubicBezTo>
                    <a:pt x="143" y="9"/>
                    <a:pt x="143" y="9"/>
                    <a:pt x="143" y="9"/>
                  </a:cubicBezTo>
                  <a:cubicBezTo>
                    <a:pt x="143" y="9"/>
                    <a:pt x="143" y="9"/>
                    <a:pt x="143" y="9"/>
                  </a:cubicBezTo>
                  <a:cubicBezTo>
                    <a:pt x="144" y="8"/>
                    <a:pt x="144" y="8"/>
                    <a:pt x="144" y="8"/>
                  </a:cubicBezTo>
                  <a:cubicBezTo>
                    <a:pt x="145" y="8"/>
                    <a:pt x="145" y="8"/>
                    <a:pt x="145" y="8"/>
                  </a:cubicBezTo>
                  <a:cubicBezTo>
                    <a:pt x="145" y="8"/>
                    <a:pt x="145" y="8"/>
                    <a:pt x="145" y="8"/>
                  </a:cubicBezTo>
                  <a:cubicBezTo>
                    <a:pt x="145" y="8"/>
                    <a:pt x="145" y="8"/>
                    <a:pt x="145" y="8"/>
                  </a:cubicBezTo>
                  <a:cubicBezTo>
                    <a:pt x="145" y="8"/>
                    <a:pt x="145" y="8"/>
                    <a:pt x="145" y="8"/>
                  </a:cubicBezTo>
                  <a:cubicBezTo>
                    <a:pt x="146" y="8"/>
                    <a:pt x="146" y="8"/>
                    <a:pt x="146" y="8"/>
                  </a:cubicBezTo>
                  <a:cubicBezTo>
                    <a:pt x="146" y="8"/>
                    <a:pt x="146" y="8"/>
                    <a:pt x="146" y="8"/>
                  </a:cubicBezTo>
                  <a:cubicBezTo>
                    <a:pt x="146" y="8"/>
                    <a:pt x="146" y="8"/>
                    <a:pt x="146" y="8"/>
                  </a:cubicBezTo>
                  <a:cubicBezTo>
                    <a:pt x="145" y="8"/>
                    <a:pt x="145" y="8"/>
                    <a:pt x="145" y="8"/>
                  </a:cubicBezTo>
                  <a:cubicBezTo>
                    <a:pt x="144" y="8"/>
                    <a:pt x="144" y="8"/>
                    <a:pt x="144" y="8"/>
                  </a:cubicBezTo>
                  <a:cubicBezTo>
                    <a:pt x="143" y="8"/>
                    <a:pt x="143" y="8"/>
                    <a:pt x="143" y="8"/>
                  </a:cubicBezTo>
                  <a:cubicBezTo>
                    <a:pt x="143" y="8"/>
                    <a:pt x="143" y="8"/>
                    <a:pt x="143" y="8"/>
                  </a:cubicBezTo>
                  <a:cubicBezTo>
                    <a:pt x="143" y="8"/>
                    <a:pt x="143" y="8"/>
                    <a:pt x="143" y="8"/>
                  </a:cubicBezTo>
                  <a:cubicBezTo>
                    <a:pt x="142" y="8"/>
                    <a:pt x="142" y="8"/>
                    <a:pt x="142" y="8"/>
                  </a:cubicBezTo>
                  <a:cubicBezTo>
                    <a:pt x="142" y="8"/>
                    <a:pt x="142" y="8"/>
                    <a:pt x="142" y="8"/>
                  </a:cubicBezTo>
                  <a:cubicBezTo>
                    <a:pt x="142" y="8"/>
                    <a:pt x="142" y="8"/>
                    <a:pt x="142" y="8"/>
                  </a:cubicBezTo>
                  <a:cubicBezTo>
                    <a:pt x="143" y="7"/>
                    <a:pt x="143" y="7"/>
                    <a:pt x="143" y="7"/>
                  </a:cubicBezTo>
                  <a:cubicBezTo>
                    <a:pt x="143" y="7"/>
                    <a:pt x="143" y="7"/>
                    <a:pt x="143" y="7"/>
                  </a:cubicBezTo>
                  <a:cubicBezTo>
                    <a:pt x="144" y="7"/>
                    <a:pt x="144" y="7"/>
                    <a:pt x="144" y="7"/>
                  </a:cubicBezTo>
                  <a:cubicBezTo>
                    <a:pt x="144" y="7"/>
                    <a:pt x="144" y="7"/>
                    <a:pt x="144" y="7"/>
                  </a:cubicBezTo>
                  <a:cubicBezTo>
                    <a:pt x="144" y="7"/>
                    <a:pt x="144" y="7"/>
                    <a:pt x="144" y="7"/>
                  </a:cubicBezTo>
                  <a:cubicBezTo>
                    <a:pt x="144" y="7"/>
                    <a:pt x="144" y="7"/>
                    <a:pt x="144" y="7"/>
                  </a:cubicBezTo>
                  <a:cubicBezTo>
                    <a:pt x="144" y="6"/>
                    <a:pt x="144" y="6"/>
                    <a:pt x="144" y="6"/>
                  </a:cubicBezTo>
                  <a:cubicBezTo>
                    <a:pt x="144" y="6"/>
                    <a:pt x="144" y="6"/>
                    <a:pt x="144" y="6"/>
                  </a:cubicBezTo>
                  <a:cubicBezTo>
                    <a:pt x="144" y="6"/>
                    <a:pt x="144" y="6"/>
                    <a:pt x="144" y="6"/>
                  </a:cubicBezTo>
                  <a:cubicBezTo>
                    <a:pt x="143" y="7"/>
                    <a:pt x="143" y="7"/>
                    <a:pt x="143" y="7"/>
                  </a:cubicBezTo>
                  <a:cubicBezTo>
                    <a:pt x="143" y="6"/>
                    <a:pt x="143" y="6"/>
                    <a:pt x="143" y="6"/>
                  </a:cubicBezTo>
                  <a:cubicBezTo>
                    <a:pt x="143" y="6"/>
                    <a:pt x="143" y="6"/>
                    <a:pt x="143" y="6"/>
                  </a:cubicBezTo>
                  <a:cubicBezTo>
                    <a:pt x="143" y="6"/>
                    <a:pt x="143" y="6"/>
                    <a:pt x="143" y="6"/>
                  </a:cubicBezTo>
                  <a:cubicBezTo>
                    <a:pt x="142" y="7"/>
                    <a:pt x="142" y="7"/>
                    <a:pt x="142" y="7"/>
                  </a:cubicBezTo>
                  <a:cubicBezTo>
                    <a:pt x="142" y="7"/>
                    <a:pt x="142" y="7"/>
                    <a:pt x="142" y="7"/>
                  </a:cubicBezTo>
                  <a:cubicBezTo>
                    <a:pt x="142" y="7"/>
                    <a:pt x="142" y="7"/>
                    <a:pt x="142" y="7"/>
                  </a:cubicBezTo>
                  <a:cubicBezTo>
                    <a:pt x="142" y="7"/>
                    <a:pt x="142" y="7"/>
                    <a:pt x="142" y="7"/>
                  </a:cubicBezTo>
                  <a:cubicBezTo>
                    <a:pt x="142" y="7"/>
                    <a:pt x="142" y="7"/>
                    <a:pt x="142" y="7"/>
                  </a:cubicBezTo>
                  <a:cubicBezTo>
                    <a:pt x="142" y="6"/>
                    <a:pt x="142" y="6"/>
                    <a:pt x="142" y="6"/>
                  </a:cubicBezTo>
                  <a:cubicBezTo>
                    <a:pt x="142" y="6"/>
                    <a:pt x="142" y="6"/>
                    <a:pt x="142" y="6"/>
                  </a:cubicBezTo>
                  <a:cubicBezTo>
                    <a:pt x="141" y="6"/>
                    <a:pt x="141" y="6"/>
                    <a:pt x="141" y="6"/>
                  </a:cubicBezTo>
                  <a:cubicBezTo>
                    <a:pt x="142" y="6"/>
                    <a:pt x="142" y="6"/>
                    <a:pt x="142" y="6"/>
                  </a:cubicBezTo>
                  <a:cubicBezTo>
                    <a:pt x="142" y="6"/>
                    <a:pt x="142" y="6"/>
                    <a:pt x="142" y="6"/>
                  </a:cubicBezTo>
                  <a:cubicBezTo>
                    <a:pt x="142" y="6"/>
                    <a:pt x="142" y="6"/>
                    <a:pt x="142" y="6"/>
                  </a:cubicBezTo>
                  <a:cubicBezTo>
                    <a:pt x="142" y="5"/>
                    <a:pt x="142" y="5"/>
                    <a:pt x="142" y="5"/>
                  </a:cubicBezTo>
                  <a:cubicBezTo>
                    <a:pt x="143" y="5"/>
                    <a:pt x="143" y="5"/>
                    <a:pt x="143" y="5"/>
                  </a:cubicBezTo>
                  <a:cubicBezTo>
                    <a:pt x="143" y="5"/>
                    <a:pt x="143" y="5"/>
                    <a:pt x="143" y="5"/>
                  </a:cubicBezTo>
                  <a:cubicBezTo>
                    <a:pt x="143" y="5"/>
                    <a:pt x="143" y="5"/>
                    <a:pt x="143" y="5"/>
                  </a:cubicBezTo>
                  <a:cubicBezTo>
                    <a:pt x="144" y="5"/>
                    <a:pt x="144" y="5"/>
                    <a:pt x="144" y="5"/>
                  </a:cubicBezTo>
                  <a:cubicBezTo>
                    <a:pt x="144" y="5"/>
                    <a:pt x="144" y="5"/>
                    <a:pt x="144" y="5"/>
                  </a:cubicBezTo>
                  <a:cubicBezTo>
                    <a:pt x="145" y="4"/>
                    <a:pt x="145" y="4"/>
                    <a:pt x="145" y="4"/>
                  </a:cubicBezTo>
                  <a:cubicBezTo>
                    <a:pt x="145" y="4"/>
                    <a:pt x="145" y="4"/>
                    <a:pt x="145" y="4"/>
                  </a:cubicBezTo>
                  <a:cubicBezTo>
                    <a:pt x="146" y="4"/>
                    <a:pt x="146" y="4"/>
                    <a:pt x="146" y="4"/>
                  </a:cubicBezTo>
                  <a:cubicBezTo>
                    <a:pt x="146" y="5"/>
                    <a:pt x="146" y="5"/>
                    <a:pt x="146" y="5"/>
                  </a:cubicBezTo>
                  <a:cubicBezTo>
                    <a:pt x="146" y="5"/>
                    <a:pt x="146" y="5"/>
                    <a:pt x="146" y="5"/>
                  </a:cubicBezTo>
                  <a:cubicBezTo>
                    <a:pt x="146" y="6"/>
                    <a:pt x="146" y="6"/>
                    <a:pt x="146" y="6"/>
                  </a:cubicBezTo>
                  <a:cubicBezTo>
                    <a:pt x="146" y="6"/>
                    <a:pt x="146" y="6"/>
                    <a:pt x="146" y="6"/>
                  </a:cubicBezTo>
                  <a:cubicBezTo>
                    <a:pt x="146" y="5"/>
                    <a:pt x="146" y="5"/>
                    <a:pt x="146" y="5"/>
                  </a:cubicBezTo>
                  <a:cubicBezTo>
                    <a:pt x="146" y="5"/>
                    <a:pt x="146" y="5"/>
                    <a:pt x="146" y="5"/>
                  </a:cubicBezTo>
                  <a:cubicBezTo>
                    <a:pt x="147" y="5"/>
                    <a:pt x="147" y="5"/>
                    <a:pt x="147" y="5"/>
                  </a:cubicBezTo>
                  <a:cubicBezTo>
                    <a:pt x="146" y="5"/>
                    <a:pt x="146" y="5"/>
                    <a:pt x="146" y="5"/>
                  </a:cubicBezTo>
                  <a:cubicBezTo>
                    <a:pt x="146" y="6"/>
                    <a:pt x="146" y="6"/>
                    <a:pt x="146" y="6"/>
                  </a:cubicBezTo>
                  <a:cubicBezTo>
                    <a:pt x="147" y="5"/>
                    <a:pt x="147" y="5"/>
                    <a:pt x="147" y="5"/>
                  </a:cubicBezTo>
                  <a:cubicBezTo>
                    <a:pt x="147" y="5"/>
                    <a:pt x="147" y="5"/>
                    <a:pt x="147" y="5"/>
                  </a:cubicBezTo>
                  <a:cubicBezTo>
                    <a:pt x="147" y="5"/>
                    <a:pt x="147" y="5"/>
                    <a:pt x="147" y="5"/>
                  </a:cubicBezTo>
                  <a:cubicBezTo>
                    <a:pt x="147" y="5"/>
                    <a:pt x="147" y="5"/>
                    <a:pt x="147" y="5"/>
                  </a:cubicBezTo>
                  <a:cubicBezTo>
                    <a:pt x="147" y="4"/>
                    <a:pt x="147" y="4"/>
                    <a:pt x="147" y="4"/>
                  </a:cubicBezTo>
                  <a:cubicBezTo>
                    <a:pt x="147" y="4"/>
                    <a:pt x="147" y="4"/>
                    <a:pt x="147" y="4"/>
                  </a:cubicBezTo>
                  <a:cubicBezTo>
                    <a:pt x="148" y="4"/>
                    <a:pt x="148" y="4"/>
                    <a:pt x="148" y="4"/>
                  </a:cubicBezTo>
                  <a:cubicBezTo>
                    <a:pt x="148" y="4"/>
                    <a:pt x="148" y="4"/>
                    <a:pt x="148" y="4"/>
                  </a:cubicBezTo>
                  <a:cubicBezTo>
                    <a:pt x="148" y="4"/>
                    <a:pt x="148" y="4"/>
                    <a:pt x="148" y="4"/>
                  </a:cubicBezTo>
                  <a:cubicBezTo>
                    <a:pt x="148" y="5"/>
                    <a:pt x="148" y="5"/>
                    <a:pt x="148" y="5"/>
                  </a:cubicBezTo>
                  <a:cubicBezTo>
                    <a:pt x="148" y="5"/>
                    <a:pt x="148" y="5"/>
                    <a:pt x="148" y="5"/>
                  </a:cubicBezTo>
                  <a:cubicBezTo>
                    <a:pt x="148" y="5"/>
                    <a:pt x="148" y="5"/>
                    <a:pt x="148" y="5"/>
                  </a:cubicBezTo>
                  <a:cubicBezTo>
                    <a:pt x="148" y="6"/>
                    <a:pt x="148" y="6"/>
                    <a:pt x="148" y="6"/>
                  </a:cubicBezTo>
                  <a:cubicBezTo>
                    <a:pt x="148" y="6"/>
                    <a:pt x="148" y="6"/>
                    <a:pt x="148" y="6"/>
                  </a:cubicBezTo>
                  <a:cubicBezTo>
                    <a:pt x="148" y="6"/>
                    <a:pt x="148" y="6"/>
                    <a:pt x="148" y="6"/>
                  </a:cubicBezTo>
                  <a:cubicBezTo>
                    <a:pt x="149" y="6"/>
                    <a:pt x="149" y="6"/>
                    <a:pt x="149" y="6"/>
                  </a:cubicBezTo>
                  <a:cubicBezTo>
                    <a:pt x="149" y="6"/>
                    <a:pt x="149" y="6"/>
                    <a:pt x="149" y="6"/>
                  </a:cubicBezTo>
                  <a:cubicBezTo>
                    <a:pt x="149" y="6"/>
                    <a:pt x="149" y="6"/>
                    <a:pt x="149" y="6"/>
                  </a:cubicBezTo>
                  <a:cubicBezTo>
                    <a:pt x="149" y="6"/>
                    <a:pt x="149" y="6"/>
                    <a:pt x="149" y="6"/>
                  </a:cubicBezTo>
                  <a:cubicBezTo>
                    <a:pt x="149" y="5"/>
                    <a:pt x="149" y="5"/>
                    <a:pt x="149" y="5"/>
                  </a:cubicBezTo>
                  <a:cubicBezTo>
                    <a:pt x="149" y="5"/>
                    <a:pt x="149" y="5"/>
                    <a:pt x="149" y="5"/>
                  </a:cubicBezTo>
                  <a:cubicBezTo>
                    <a:pt x="150" y="5"/>
                    <a:pt x="150" y="5"/>
                    <a:pt x="150" y="5"/>
                  </a:cubicBezTo>
                  <a:cubicBezTo>
                    <a:pt x="150" y="5"/>
                    <a:pt x="150" y="5"/>
                    <a:pt x="150" y="5"/>
                  </a:cubicBezTo>
                  <a:cubicBezTo>
                    <a:pt x="150" y="6"/>
                    <a:pt x="150" y="6"/>
                    <a:pt x="150" y="6"/>
                  </a:cubicBezTo>
                  <a:cubicBezTo>
                    <a:pt x="150" y="6"/>
                    <a:pt x="150" y="6"/>
                    <a:pt x="150" y="6"/>
                  </a:cubicBezTo>
                  <a:cubicBezTo>
                    <a:pt x="150" y="6"/>
                    <a:pt x="150" y="6"/>
                    <a:pt x="150" y="6"/>
                  </a:cubicBezTo>
                  <a:cubicBezTo>
                    <a:pt x="150" y="7"/>
                    <a:pt x="150" y="7"/>
                    <a:pt x="150" y="7"/>
                  </a:cubicBezTo>
                  <a:cubicBezTo>
                    <a:pt x="150" y="6"/>
                    <a:pt x="150" y="6"/>
                    <a:pt x="150" y="6"/>
                  </a:cubicBezTo>
                  <a:cubicBezTo>
                    <a:pt x="150" y="6"/>
                    <a:pt x="150" y="6"/>
                    <a:pt x="150" y="6"/>
                  </a:cubicBezTo>
                  <a:cubicBezTo>
                    <a:pt x="151" y="6"/>
                    <a:pt x="151" y="6"/>
                    <a:pt x="151" y="6"/>
                  </a:cubicBezTo>
                  <a:cubicBezTo>
                    <a:pt x="151" y="6"/>
                    <a:pt x="151" y="6"/>
                    <a:pt x="151" y="6"/>
                  </a:cubicBezTo>
                  <a:cubicBezTo>
                    <a:pt x="151" y="6"/>
                    <a:pt x="151" y="6"/>
                    <a:pt x="151" y="6"/>
                  </a:cubicBezTo>
                  <a:cubicBezTo>
                    <a:pt x="151" y="6"/>
                    <a:pt x="151" y="6"/>
                    <a:pt x="151" y="6"/>
                  </a:cubicBezTo>
                  <a:cubicBezTo>
                    <a:pt x="151" y="6"/>
                    <a:pt x="151" y="6"/>
                    <a:pt x="151" y="6"/>
                  </a:cubicBezTo>
                  <a:cubicBezTo>
                    <a:pt x="151" y="7"/>
                    <a:pt x="151" y="7"/>
                    <a:pt x="151" y="7"/>
                  </a:cubicBezTo>
                  <a:cubicBezTo>
                    <a:pt x="151" y="6"/>
                    <a:pt x="151" y="6"/>
                    <a:pt x="151" y="6"/>
                  </a:cubicBezTo>
                  <a:cubicBezTo>
                    <a:pt x="151" y="6"/>
                    <a:pt x="151" y="6"/>
                    <a:pt x="151" y="6"/>
                  </a:cubicBezTo>
                  <a:cubicBezTo>
                    <a:pt x="151" y="7"/>
                    <a:pt x="151" y="7"/>
                    <a:pt x="151" y="7"/>
                  </a:cubicBezTo>
                  <a:cubicBezTo>
                    <a:pt x="152" y="7"/>
                    <a:pt x="152" y="7"/>
                    <a:pt x="152" y="7"/>
                  </a:cubicBezTo>
                  <a:cubicBezTo>
                    <a:pt x="152" y="6"/>
                    <a:pt x="152" y="6"/>
                    <a:pt x="152" y="6"/>
                  </a:cubicBezTo>
                  <a:cubicBezTo>
                    <a:pt x="151" y="5"/>
                    <a:pt x="151" y="5"/>
                    <a:pt x="151" y="5"/>
                  </a:cubicBezTo>
                  <a:cubicBezTo>
                    <a:pt x="151" y="5"/>
                    <a:pt x="151" y="5"/>
                    <a:pt x="151" y="5"/>
                  </a:cubicBezTo>
                  <a:cubicBezTo>
                    <a:pt x="151" y="5"/>
                    <a:pt x="151" y="5"/>
                    <a:pt x="151" y="5"/>
                  </a:cubicBezTo>
                  <a:cubicBezTo>
                    <a:pt x="151" y="5"/>
                    <a:pt x="151" y="5"/>
                    <a:pt x="151" y="5"/>
                  </a:cubicBezTo>
                  <a:cubicBezTo>
                    <a:pt x="151" y="4"/>
                    <a:pt x="151" y="4"/>
                    <a:pt x="151" y="4"/>
                  </a:cubicBezTo>
                  <a:cubicBezTo>
                    <a:pt x="150" y="4"/>
                    <a:pt x="150" y="4"/>
                    <a:pt x="150" y="4"/>
                  </a:cubicBezTo>
                  <a:cubicBezTo>
                    <a:pt x="150" y="4"/>
                    <a:pt x="150" y="4"/>
                    <a:pt x="150" y="4"/>
                  </a:cubicBezTo>
                  <a:cubicBezTo>
                    <a:pt x="150" y="3"/>
                    <a:pt x="150" y="3"/>
                    <a:pt x="150" y="3"/>
                  </a:cubicBezTo>
                  <a:cubicBezTo>
                    <a:pt x="151" y="3"/>
                    <a:pt x="151" y="3"/>
                    <a:pt x="151" y="3"/>
                  </a:cubicBezTo>
                  <a:cubicBezTo>
                    <a:pt x="151" y="4"/>
                    <a:pt x="151" y="4"/>
                    <a:pt x="151" y="4"/>
                  </a:cubicBezTo>
                  <a:cubicBezTo>
                    <a:pt x="151" y="3"/>
                    <a:pt x="151" y="3"/>
                    <a:pt x="151" y="3"/>
                  </a:cubicBezTo>
                  <a:cubicBezTo>
                    <a:pt x="152" y="4"/>
                    <a:pt x="152" y="4"/>
                    <a:pt x="152" y="4"/>
                  </a:cubicBezTo>
                  <a:cubicBezTo>
                    <a:pt x="152" y="3"/>
                    <a:pt x="152" y="3"/>
                    <a:pt x="152" y="3"/>
                  </a:cubicBezTo>
                  <a:cubicBezTo>
                    <a:pt x="152" y="3"/>
                    <a:pt x="152" y="3"/>
                    <a:pt x="152" y="3"/>
                  </a:cubicBezTo>
                  <a:cubicBezTo>
                    <a:pt x="152" y="2"/>
                    <a:pt x="152" y="2"/>
                    <a:pt x="152" y="2"/>
                  </a:cubicBezTo>
                  <a:cubicBezTo>
                    <a:pt x="152" y="2"/>
                    <a:pt x="152" y="2"/>
                    <a:pt x="152" y="2"/>
                  </a:cubicBezTo>
                  <a:cubicBezTo>
                    <a:pt x="152" y="2"/>
                    <a:pt x="152" y="2"/>
                    <a:pt x="152" y="2"/>
                  </a:cubicBezTo>
                  <a:cubicBezTo>
                    <a:pt x="152" y="2"/>
                    <a:pt x="152" y="2"/>
                    <a:pt x="152" y="2"/>
                  </a:cubicBezTo>
                  <a:cubicBezTo>
                    <a:pt x="153" y="2"/>
                    <a:pt x="153" y="2"/>
                    <a:pt x="153" y="2"/>
                  </a:cubicBezTo>
                  <a:cubicBezTo>
                    <a:pt x="154" y="2"/>
                    <a:pt x="154" y="2"/>
                    <a:pt x="154" y="2"/>
                  </a:cubicBezTo>
                  <a:cubicBezTo>
                    <a:pt x="154" y="3"/>
                    <a:pt x="154" y="3"/>
                    <a:pt x="154" y="3"/>
                  </a:cubicBezTo>
                  <a:cubicBezTo>
                    <a:pt x="153" y="3"/>
                    <a:pt x="153" y="3"/>
                    <a:pt x="153" y="3"/>
                  </a:cubicBezTo>
                  <a:cubicBezTo>
                    <a:pt x="153" y="3"/>
                    <a:pt x="153" y="3"/>
                    <a:pt x="153" y="3"/>
                  </a:cubicBezTo>
                  <a:cubicBezTo>
                    <a:pt x="154" y="3"/>
                    <a:pt x="154" y="3"/>
                    <a:pt x="154" y="3"/>
                  </a:cubicBezTo>
                  <a:cubicBezTo>
                    <a:pt x="154" y="4"/>
                    <a:pt x="154" y="4"/>
                    <a:pt x="154" y="4"/>
                  </a:cubicBezTo>
                  <a:cubicBezTo>
                    <a:pt x="154" y="4"/>
                    <a:pt x="154" y="4"/>
                    <a:pt x="154" y="4"/>
                  </a:cubicBezTo>
                  <a:cubicBezTo>
                    <a:pt x="154" y="5"/>
                    <a:pt x="154" y="5"/>
                    <a:pt x="154" y="5"/>
                  </a:cubicBezTo>
                  <a:cubicBezTo>
                    <a:pt x="154" y="5"/>
                    <a:pt x="154" y="5"/>
                    <a:pt x="154" y="5"/>
                  </a:cubicBezTo>
                  <a:cubicBezTo>
                    <a:pt x="155" y="4"/>
                    <a:pt x="155" y="4"/>
                    <a:pt x="155" y="4"/>
                  </a:cubicBezTo>
                  <a:cubicBezTo>
                    <a:pt x="155" y="5"/>
                    <a:pt x="155" y="5"/>
                    <a:pt x="155" y="5"/>
                  </a:cubicBezTo>
                  <a:cubicBezTo>
                    <a:pt x="155" y="5"/>
                    <a:pt x="155" y="5"/>
                    <a:pt x="155" y="5"/>
                  </a:cubicBezTo>
                  <a:cubicBezTo>
                    <a:pt x="155" y="5"/>
                    <a:pt x="155" y="5"/>
                    <a:pt x="155" y="5"/>
                  </a:cubicBezTo>
                  <a:cubicBezTo>
                    <a:pt x="155" y="5"/>
                    <a:pt x="155" y="5"/>
                    <a:pt x="155" y="5"/>
                  </a:cubicBezTo>
                  <a:cubicBezTo>
                    <a:pt x="155" y="5"/>
                    <a:pt x="155" y="5"/>
                    <a:pt x="155" y="5"/>
                  </a:cubicBezTo>
                  <a:cubicBezTo>
                    <a:pt x="156" y="4"/>
                    <a:pt x="156" y="4"/>
                    <a:pt x="156" y="4"/>
                  </a:cubicBezTo>
                  <a:cubicBezTo>
                    <a:pt x="156" y="4"/>
                    <a:pt x="156" y="4"/>
                    <a:pt x="156" y="4"/>
                  </a:cubicBezTo>
                  <a:cubicBezTo>
                    <a:pt x="156" y="3"/>
                    <a:pt x="156" y="3"/>
                    <a:pt x="156" y="3"/>
                  </a:cubicBezTo>
                  <a:cubicBezTo>
                    <a:pt x="156" y="3"/>
                    <a:pt x="156" y="3"/>
                    <a:pt x="156" y="3"/>
                  </a:cubicBezTo>
                  <a:cubicBezTo>
                    <a:pt x="156" y="3"/>
                    <a:pt x="156" y="3"/>
                    <a:pt x="156" y="3"/>
                  </a:cubicBezTo>
                  <a:cubicBezTo>
                    <a:pt x="156" y="3"/>
                    <a:pt x="156" y="3"/>
                    <a:pt x="156" y="3"/>
                  </a:cubicBezTo>
                  <a:cubicBezTo>
                    <a:pt x="157" y="3"/>
                    <a:pt x="157" y="3"/>
                    <a:pt x="157" y="3"/>
                  </a:cubicBezTo>
                  <a:cubicBezTo>
                    <a:pt x="157" y="3"/>
                    <a:pt x="157" y="3"/>
                    <a:pt x="157" y="3"/>
                  </a:cubicBezTo>
                  <a:cubicBezTo>
                    <a:pt x="157" y="3"/>
                    <a:pt x="157" y="3"/>
                    <a:pt x="157" y="3"/>
                  </a:cubicBezTo>
                  <a:cubicBezTo>
                    <a:pt x="156" y="2"/>
                    <a:pt x="156" y="2"/>
                    <a:pt x="156" y="2"/>
                  </a:cubicBezTo>
                  <a:cubicBezTo>
                    <a:pt x="157" y="2"/>
                    <a:pt x="157" y="2"/>
                    <a:pt x="157" y="2"/>
                  </a:cubicBezTo>
                  <a:cubicBezTo>
                    <a:pt x="157" y="1"/>
                    <a:pt x="157" y="1"/>
                    <a:pt x="157" y="1"/>
                  </a:cubicBezTo>
                  <a:cubicBezTo>
                    <a:pt x="157" y="1"/>
                    <a:pt x="157" y="1"/>
                    <a:pt x="157" y="1"/>
                  </a:cubicBezTo>
                  <a:cubicBezTo>
                    <a:pt x="158" y="2"/>
                    <a:pt x="158" y="2"/>
                    <a:pt x="158" y="2"/>
                  </a:cubicBezTo>
                  <a:cubicBezTo>
                    <a:pt x="158" y="2"/>
                    <a:pt x="158" y="2"/>
                    <a:pt x="158" y="2"/>
                  </a:cubicBezTo>
                  <a:cubicBezTo>
                    <a:pt x="158" y="3"/>
                    <a:pt x="158" y="3"/>
                    <a:pt x="158" y="3"/>
                  </a:cubicBezTo>
                  <a:cubicBezTo>
                    <a:pt x="158" y="3"/>
                    <a:pt x="158" y="3"/>
                    <a:pt x="158" y="3"/>
                  </a:cubicBezTo>
                  <a:cubicBezTo>
                    <a:pt x="158" y="4"/>
                    <a:pt x="158" y="4"/>
                    <a:pt x="158" y="4"/>
                  </a:cubicBezTo>
                  <a:cubicBezTo>
                    <a:pt x="158" y="4"/>
                    <a:pt x="158" y="4"/>
                    <a:pt x="158" y="4"/>
                  </a:cubicBezTo>
                  <a:cubicBezTo>
                    <a:pt x="158" y="5"/>
                    <a:pt x="158" y="5"/>
                    <a:pt x="158" y="5"/>
                  </a:cubicBezTo>
                  <a:cubicBezTo>
                    <a:pt x="159" y="4"/>
                    <a:pt x="159" y="4"/>
                    <a:pt x="159" y="4"/>
                  </a:cubicBezTo>
                  <a:cubicBezTo>
                    <a:pt x="159" y="4"/>
                    <a:pt x="159" y="4"/>
                    <a:pt x="159" y="4"/>
                  </a:cubicBezTo>
                  <a:cubicBezTo>
                    <a:pt x="158" y="4"/>
                    <a:pt x="158" y="4"/>
                    <a:pt x="158" y="4"/>
                  </a:cubicBezTo>
                  <a:cubicBezTo>
                    <a:pt x="158" y="3"/>
                    <a:pt x="158" y="3"/>
                    <a:pt x="158" y="3"/>
                  </a:cubicBezTo>
                  <a:cubicBezTo>
                    <a:pt x="158" y="2"/>
                    <a:pt x="158" y="2"/>
                    <a:pt x="158" y="2"/>
                  </a:cubicBezTo>
                  <a:cubicBezTo>
                    <a:pt x="158" y="2"/>
                    <a:pt x="158" y="2"/>
                    <a:pt x="158" y="2"/>
                  </a:cubicBezTo>
                  <a:cubicBezTo>
                    <a:pt x="158" y="1"/>
                    <a:pt x="158" y="1"/>
                    <a:pt x="158" y="1"/>
                  </a:cubicBezTo>
                  <a:cubicBezTo>
                    <a:pt x="158" y="1"/>
                    <a:pt x="158" y="1"/>
                    <a:pt x="158" y="1"/>
                  </a:cubicBezTo>
                  <a:cubicBezTo>
                    <a:pt x="159" y="1"/>
                    <a:pt x="159" y="1"/>
                    <a:pt x="159" y="1"/>
                  </a:cubicBezTo>
                  <a:cubicBezTo>
                    <a:pt x="159" y="1"/>
                    <a:pt x="159" y="1"/>
                    <a:pt x="159" y="1"/>
                  </a:cubicBezTo>
                  <a:cubicBezTo>
                    <a:pt x="159" y="1"/>
                    <a:pt x="159" y="1"/>
                    <a:pt x="159" y="1"/>
                  </a:cubicBezTo>
                  <a:cubicBezTo>
                    <a:pt x="159" y="1"/>
                    <a:pt x="159" y="1"/>
                    <a:pt x="159" y="1"/>
                  </a:cubicBezTo>
                  <a:cubicBezTo>
                    <a:pt x="159" y="2"/>
                    <a:pt x="159" y="2"/>
                    <a:pt x="159" y="2"/>
                  </a:cubicBezTo>
                  <a:cubicBezTo>
                    <a:pt x="160" y="2"/>
                    <a:pt x="160" y="2"/>
                    <a:pt x="160" y="2"/>
                  </a:cubicBezTo>
                  <a:cubicBezTo>
                    <a:pt x="160" y="3"/>
                    <a:pt x="160" y="3"/>
                    <a:pt x="160" y="3"/>
                  </a:cubicBezTo>
                  <a:cubicBezTo>
                    <a:pt x="160" y="3"/>
                    <a:pt x="160" y="3"/>
                    <a:pt x="160" y="3"/>
                  </a:cubicBezTo>
                  <a:cubicBezTo>
                    <a:pt x="160" y="3"/>
                    <a:pt x="160" y="3"/>
                    <a:pt x="160" y="3"/>
                  </a:cubicBezTo>
                  <a:cubicBezTo>
                    <a:pt x="160" y="3"/>
                    <a:pt x="160" y="3"/>
                    <a:pt x="160" y="3"/>
                  </a:cubicBezTo>
                  <a:cubicBezTo>
                    <a:pt x="160" y="3"/>
                    <a:pt x="160" y="3"/>
                    <a:pt x="160" y="3"/>
                  </a:cubicBezTo>
                  <a:cubicBezTo>
                    <a:pt x="160" y="3"/>
                    <a:pt x="160" y="3"/>
                    <a:pt x="160" y="3"/>
                  </a:cubicBezTo>
                  <a:cubicBezTo>
                    <a:pt x="161" y="3"/>
                    <a:pt x="161" y="3"/>
                    <a:pt x="161" y="3"/>
                  </a:cubicBezTo>
                  <a:cubicBezTo>
                    <a:pt x="161" y="3"/>
                    <a:pt x="161" y="3"/>
                    <a:pt x="161" y="3"/>
                  </a:cubicBezTo>
                  <a:cubicBezTo>
                    <a:pt x="161" y="3"/>
                    <a:pt x="161" y="3"/>
                    <a:pt x="161" y="3"/>
                  </a:cubicBezTo>
                  <a:cubicBezTo>
                    <a:pt x="161" y="3"/>
                    <a:pt x="161" y="3"/>
                    <a:pt x="161" y="3"/>
                  </a:cubicBezTo>
                  <a:cubicBezTo>
                    <a:pt x="161" y="3"/>
                    <a:pt x="161" y="3"/>
                    <a:pt x="161" y="3"/>
                  </a:cubicBezTo>
                  <a:cubicBezTo>
                    <a:pt x="161" y="3"/>
                    <a:pt x="161" y="3"/>
                    <a:pt x="161" y="3"/>
                  </a:cubicBezTo>
                  <a:cubicBezTo>
                    <a:pt x="161" y="2"/>
                    <a:pt x="161" y="2"/>
                    <a:pt x="161" y="2"/>
                  </a:cubicBezTo>
                  <a:cubicBezTo>
                    <a:pt x="161" y="2"/>
                    <a:pt x="161" y="2"/>
                    <a:pt x="161" y="2"/>
                  </a:cubicBezTo>
                  <a:cubicBezTo>
                    <a:pt x="160" y="2"/>
                    <a:pt x="160" y="2"/>
                    <a:pt x="160" y="2"/>
                  </a:cubicBezTo>
                  <a:cubicBezTo>
                    <a:pt x="160" y="1"/>
                    <a:pt x="160" y="1"/>
                    <a:pt x="160" y="1"/>
                  </a:cubicBezTo>
                  <a:cubicBezTo>
                    <a:pt x="160" y="1"/>
                    <a:pt x="160" y="1"/>
                    <a:pt x="160" y="1"/>
                  </a:cubicBezTo>
                  <a:cubicBezTo>
                    <a:pt x="161" y="1"/>
                    <a:pt x="161" y="1"/>
                    <a:pt x="161" y="1"/>
                  </a:cubicBezTo>
                  <a:cubicBezTo>
                    <a:pt x="161" y="1"/>
                    <a:pt x="161" y="1"/>
                    <a:pt x="161" y="1"/>
                  </a:cubicBezTo>
                  <a:cubicBezTo>
                    <a:pt x="160" y="1"/>
                    <a:pt x="160" y="1"/>
                    <a:pt x="160" y="1"/>
                  </a:cubicBezTo>
                  <a:cubicBezTo>
                    <a:pt x="160" y="1"/>
                    <a:pt x="160" y="1"/>
                    <a:pt x="160" y="1"/>
                  </a:cubicBezTo>
                  <a:cubicBezTo>
                    <a:pt x="160" y="1"/>
                    <a:pt x="160" y="1"/>
                    <a:pt x="160" y="1"/>
                  </a:cubicBezTo>
                  <a:cubicBezTo>
                    <a:pt x="161" y="1"/>
                    <a:pt x="161" y="1"/>
                    <a:pt x="161" y="1"/>
                  </a:cubicBezTo>
                  <a:cubicBezTo>
                    <a:pt x="161" y="0"/>
                    <a:pt x="161" y="0"/>
                    <a:pt x="161" y="0"/>
                  </a:cubicBezTo>
                  <a:cubicBezTo>
                    <a:pt x="162" y="0"/>
                    <a:pt x="162" y="0"/>
                    <a:pt x="162" y="0"/>
                  </a:cubicBezTo>
                  <a:cubicBezTo>
                    <a:pt x="162" y="0"/>
                    <a:pt x="162" y="0"/>
                    <a:pt x="162" y="0"/>
                  </a:cubicBezTo>
                  <a:cubicBezTo>
                    <a:pt x="162" y="1"/>
                    <a:pt x="162" y="1"/>
                    <a:pt x="162" y="1"/>
                  </a:cubicBezTo>
                  <a:cubicBezTo>
                    <a:pt x="162" y="1"/>
                    <a:pt x="162" y="1"/>
                    <a:pt x="162" y="1"/>
                  </a:cubicBezTo>
                  <a:cubicBezTo>
                    <a:pt x="162" y="2"/>
                    <a:pt x="162" y="2"/>
                    <a:pt x="162" y="2"/>
                  </a:cubicBezTo>
                  <a:cubicBezTo>
                    <a:pt x="162" y="1"/>
                    <a:pt x="162" y="1"/>
                    <a:pt x="162" y="1"/>
                  </a:cubicBezTo>
                  <a:cubicBezTo>
                    <a:pt x="163" y="1"/>
                    <a:pt x="163" y="1"/>
                    <a:pt x="163" y="1"/>
                  </a:cubicBezTo>
                  <a:cubicBezTo>
                    <a:pt x="163" y="1"/>
                    <a:pt x="163" y="1"/>
                    <a:pt x="163" y="1"/>
                  </a:cubicBezTo>
                  <a:cubicBezTo>
                    <a:pt x="163" y="1"/>
                    <a:pt x="163" y="1"/>
                    <a:pt x="163" y="1"/>
                  </a:cubicBezTo>
                  <a:cubicBezTo>
                    <a:pt x="163" y="2"/>
                    <a:pt x="163" y="2"/>
                    <a:pt x="163" y="2"/>
                  </a:cubicBezTo>
                  <a:cubicBezTo>
                    <a:pt x="163" y="2"/>
                    <a:pt x="163" y="2"/>
                    <a:pt x="163" y="2"/>
                  </a:cubicBezTo>
                  <a:cubicBezTo>
                    <a:pt x="163" y="2"/>
                    <a:pt x="163" y="2"/>
                    <a:pt x="163" y="2"/>
                  </a:cubicBezTo>
                  <a:cubicBezTo>
                    <a:pt x="163" y="2"/>
                    <a:pt x="163" y="2"/>
                    <a:pt x="163" y="2"/>
                  </a:cubicBezTo>
                  <a:cubicBezTo>
                    <a:pt x="164" y="1"/>
                    <a:pt x="164" y="1"/>
                    <a:pt x="164" y="1"/>
                  </a:cubicBezTo>
                  <a:cubicBezTo>
                    <a:pt x="164" y="1"/>
                    <a:pt x="164" y="1"/>
                    <a:pt x="164" y="1"/>
                  </a:cubicBezTo>
                  <a:cubicBezTo>
                    <a:pt x="164" y="2"/>
                    <a:pt x="164" y="2"/>
                    <a:pt x="164" y="2"/>
                  </a:cubicBezTo>
                  <a:cubicBezTo>
                    <a:pt x="164" y="2"/>
                    <a:pt x="164" y="2"/>
                    <a:pt x="164" y="2"/>
                  </a:cubicBezTo>
                  <a:cubicBezTo>
                    <a:pt x="164" y="3"/>
                    <a:pt x="164" y="3"/>
                    <a:pt x="164" y="3"/>
                  </a:cubicBezTo>
                  <a:cubicBezTo>
                    <a:pt x="164" y="3"/>
                    <a:pt x="164" y="3"/>
                    <a:pt x="164" y="3"/>
                  </a:cubicBezTo>
                  <a:cubicBezTo>
                    <a:pt x="164" y="3"/>
                    <a:pt x="164" y="3"/>
                    <a:pt x="164" y="3"/>
                  </a:cubicBezTo>
                  <a:cubicBezTo>
                    <a:pt x="164" y="3"/>
                    <a:pt x="164" y="3"/>
                    <a:pt x="164" y="3"/>
                  </a:cubicBezTo>
                  <a:cubicBezTo>
                    <a:pt x="165" y="3"/>
                    <a:pt x="165" y="3"/>
                    <a:pt x="165" y="3"/>
                  </a:cubicBezTo>
                  <a:cubicBezTo>
                    <a:pt x="165" y="3"/>
                    <a:pt x="165" y="3"/>
                    <a:pt x="165" y="3"/>
                  </a:cubicBezTo>
                  <a:cubicBezTo>
                    <a:pt x="165" y="2"/>
                    <a:pt x="165" y="2"/>
                    <a:pt x="165" y="2"/>
                  </a:cubicBezTo>
                  <a:cubicBezTo>
                    <a:pt x="165" y="2"/>
                    <a:pt x="165" y="2"/>
                    <a:pt x="165" y="2"/>
                  </a:cubicBezTo>
                  <a:cubicBezTo>
                    <a:pt x="165" y="1"/>
                    <a:pt x="165" y="1"/>
                    <a:pt x="165" y="1"/>
                  </a:cubicBezTo>
                  <a:cubicBezTo>
                    <a:pt x="165" y="0"/>
                    <a:pt x="165" y="0"/>
                    <a:pt x="165" y="0"/>
                  </a:cubicBezTo>
                  <a:cubicBezTo>
                    <a:pt x="165" y="0"/>
                    <a:pt x="165" y="0"/>
                    <a:pt x="165" y="0"/>
                  </a:cubicBezTo>
                  <a:cubicBezTo>
                    <a:pt x="165" y="0"/>
                    <a:pt x="165" y="0"/>
                    <a:pt x="165" y="0"/>
                  </a:cubicBezTo>
                  <a:cubicBezTo>
                    <a:pt x="166" y="0"/>
                    <a:pt x="166" y="0"/>
                    <a:pt x="166" y="0"/>
                  </a:cubicBezTo>
                  <a:cubicBezTo>
                    <a:pt x="166" y="0"/>
                    <a:pt x="166" y="0"/>
                    <a:pt x="166" y="0"/>
                  </a:cubicBezTo>
                  <a:cubicBezTo>
                    <a:pt x="167" y="0"/>
                    <a:pt x="167" y="0"/>
                    <a:pt x="167" y="0"/>
                  </a:cubicBezTo>
                  <a:cubicBezTo>
                    <a:pt x="167" y="0"/>
                    <a:pt x="167" y="0"/>
                    <a:pt x="167" y="0"/>
                  </a:cubicBezTo>
                  <a:cubicBezTo>
                    <a:pt x="167" y="1"/>
                    <a:pt x="167" y="1"/>
                    <a:pt x="167" y="1"/>
                  </a:cubicBezTo>
                  <a:cubicBezTo>
                    <a:pt x="168" y="1"/>
                    <a:pt x="168" y="1"/>
                    <a:pt x="168" y="1"/>
                  </a:cubicBezTo>
                  <a:cubicBezTo>
                    <a:pt x="168" y="1"/>
                    <a:pt x="168" y="1"/>
                    <a:pt x="168" y="1"/>
                  </a:cubicBezTo>
                  <a:cubicBezTo>
                    <a:pt x="169" y="1"/>
                    <a:pt x="169" y="1"/>
                    <a:pt x="169" y="1"/>
                  </a:cubicBezTo>
                  <a:cubicBezTo>
                    <a:pt x="169" y="1"/>
                    <a:pt x="169" y="1"/>
                    <a:pt x="169" y="1"/>
                  </a:cubicBezTo>
                  <a:cubicBezTo>
                    <a:pt x="169" y="2"/>
                    <a:pt x="169" y="2"/>
                    <a:pt x="169" y="2"/>
                  </a:cubicBezTo>
                  <a:cubicBezTo>
                    <a:pt x="169" y="2"/>
                    <a:pt x="169" y="2"/>
                    <a:pt x="169" y="2"/>
                  </a:cubicBezTo>
                  <a:cubicBezTo>
                    <a:pt x="169" y="3"/>
                    <a:pt x="169" y="3"/>
                    <a:pt x="169" y="3"/>
                  </a:cubicBezTo>
                  <a:cubicBezTo>
                    <a:pt x="169" y="3"/>
                    <a:pt x="169" y="3"/>
                    <a:pt x="169" y="3"/>
                  </a:cubicBezTo>
                  <a:cubicBezTo>
                    <a:pt x="169" y="3"/>
                    <a:pt x="169" y="3"/>
                    <a:pt x="169" y="3"/>
                  </a:cubicBezTo>
                  <a:cubicBezTo>
                    <a:pt x="170" y="2"/>
                    <a:pt x="170" y="2"/>
                    <a:pt x="170" y="2"/>
                  </a:cubicBezTo>
                  <a:cubicBezTo>
                    <a:pt x="170" y="2"/>
                    <a:pt x="170" y="2"/>
                    <a:pt x="170" y="2"/>
                  </a:cubicBezTo>
                  <a:cubicBezTo>
                    <a:pt x="171" y="1"/>
                    <a:pt x="171" y="1"/>
                    <a:pt x="171" y="1"/>
                  </a:cubicBezTo>
                  <a:cubicBezTo>
                    <a:pt x="171" y="1"/>
                    <a:pt x="171" y="1"/>
                    <a:pt x="171" y="1"/>
                  </a:cubicBezTo>
                  <a:cubicBezTo>
                    <a:pt x="172" y="2"/>
                    <a:pt x="172" y="2"/>
                    <a:pt x="172" y="2"/>
                  </a:cubicBezTo>
                  <a:cubicBezTo>
                    <a:pt x="172" y="2"/>
                    <a:pt x="172" y="2"/>
                    <a:pt x="172" y="2"/>
                  </a:cubicBezTo>
                  <a:cubicBezTo>
                    <a:pt x="172" y="2"/>
                    <a:pt x="172" y="2"/>
                    <a:pt x="172" y="2"/>
                  </a:cubicBezTo>
                  <a:cubicBezTo>
                    <a:pt x="172" y="2"/>
                    <a:pt x="172" y="2"/>
                    <a:pt x="172" y="2"/>
                  </a:cubicBezTo>
                  <a:cubicBezTo>
                    <a:pt x="172" y="3"/>
                    <a:pt x="172" y="3"/>
                    <a:pt x="172" y="3"/>
                  </a:cubicBezTo>
                  <a:cubicBezTo>
                    <a:pt x="172" y="3"/>
                    <a:pt x="172" y="3"/>
                    <a:pt x="172" y="3"/>
                  </a:cubicBezTo>
                  <a:cubicBezTo>
                    <a:pt x="172" y="2"/>
                    <a:pt x="172" y="2"/>
                    <a:pt x="172" y="2"/>
                  </a:cubicBezTo>
                  <a:cubicBezTo>
                    <a:pt x="173" y="2"/>
                    <a:pt x="173" y="2"/>
                    <a:pt x="173" y="2"/>
                  </a:cubicBezTo>
                  <a:cubicBezTo>
                    <a:pt x="173" y="2"/>
                    <a:pt x="173" y="2"/>
                    <a:pt x="173" y="2"/>
                  </a:cubicBezTo>
                  <a:cubicBezTo>
                    <a:pt x="174" y="2"/>
                    <a:pt x="174" y="2"/>
                    <a:pt x="174" y="2"/>
                  </a:cubicBezTo>
                  <a:cubicBezTo>
                    <a:pt x="174" y="2"/>
                    <a:pt x="174" y="2"/>
                    <a:pt x="174" y="2"/>
                  </a:cubicBezTo>
                  <a:cubicBezTo>
                    <a:pt x="175" y="3"/>
                    <a:pt x="175" y="3"/>
                    <a:pt x="175" y="3"/>
                  </a:cubicBezTo>
                  <a:cubicBezTo>
                    <a:pt x="174" y="3"/>
                    <a:pt x="174" y="3"/>
                    <a:pt x="174" y="3"/>
                  </a:cubicBezTo>
                  <a:cubicBezTo>
                    <a:pt x="174" y="3"/>
                    <a:pt x="174" y="3"/>
                    <a:pt x="174" y="3"/>
                  </a:cubicBezTo>
                  <a:cubicBezTo>
                    <a:pt x="174" y="3"/>
                    <a:pt x="174" y="3"/>
                    <a:pt x="174" y="3"/>
                  </a:cubicBezTo>
                  <a:cubicBezTo>
                    <a:pt x="174" y="3"/>
                    <a:pt x="174" y="3"/>
                    <a:pt x="174" y="3"/>
                  </a:cubicBezTo>
                  <a:cubicBezTo>
                    <a:pt x="174" y="4"/>
                    <a:pt x="174" y="4"/>
                    <a:pt x="174" y="4"/>
                  </a:cubicBezTo>
                  <a:cubicBezTo>
                    <a:pt x="175" y="3"/>
                    <a:pt x="175" y="3"/>
                    <a:pt x="175" y="3"/>
                  </a:cubicBezTo>
                  <a:cubicBezTo>
                    <a:pt x="175" y="3"/>
                    <a:pt x="175" y="3"/>
                    <a:pt x="175" y="3"/>
                  </a:cubicBezTo>
                  <a:cubicBezTo>
                    <a:pt x="175" y="4"/>
                    <a:pt x="175" y="4"/>
                    <a:pt x="175" y="4"/>
                  </a:cubicBezTo>
                  <a:cubicBezTo>
                    <a:pt x="175" y="4"/>
                    <a:pt x="175" y="4"/>
                    <a:pt x="175" y="4"/>
                  </a:cubicBezTo>
                  <a:cubicBezTo>
                    <a:pt x="175" y="4"/>
                    <a:pt x="175" y="4"/>
                    <a:pt x="175" y="4"/>
                  </a:cubicBezTo>
                  <a:cubicBezTo>
                    <a:pt x="176" y="3"/>
                    <a:pt x="176" y="3"/>
                    <a:pt x="176" y="3"/>
                  </a:cubicBezTo>
                  <a:cubicBezTo>
                    <a:pt x="176" y="4"/>
                    <a:pt x="176" y="4"/>
                    <a:pt x="176" y="4"/>
                  </a:cubicBezTo>
                  <a:cubicBezTo>
                    <a:pt x="176" y="4"/>
                    <a:pt x="176" y="4"/>
                    <a:pt x="176" y="4"/>
                  </a:cubicBezTo>
                  <a:cubicBezTo>
                    <a:pt x="176" y="4"/>
                    <a:pt x="176" y="4"/>
                    <a:pt x="176" y="4"/>
                  </a:cubicBezTo>
                  <a:cubicBezTo>
                    <a:pt x="176" y="4"/>
                    <a:pt x="176" y="4"/>
                    <a:pt x="176" y="4"/>
                  </a:cubicBezTo>
                  <a:cubicBezTo>
                    <a:pt x="176" y="4"/>
                    <a:pt x="176" y="4"/>
                    <a:pt x="176" y="4"/>
                  </a:cubicBezTo>
                  <a:cubicBezTo>
                    <a:pt x="177" y="4"/>
                    <a:pt x="177" y="4"/>
                    <a:pt x="177" y="4"/>
                  </a:cubicBezTo>
                  <a:cubicBezTo>
                    <a:pt x="177" y="4"/>
                    <a:pt x="177" y="4"/>
                    <a:pt x="177" y="4"/>
                  </a:cubicBezTo>
                  <a:cubicBezTo>
                    <a:pt x="177" y="4"/>
                    <a:pt x="177" y="4"/>
                    <a:pt x="177" y="4"/>
                  </a:cubicBezTo>
                  <a:cubicBezTo>
                    <a:pt x="178" y="5"/>
                    <a:pt x="178" y="5"/>
                    <a:pt x="178" y="5"/>
                  </a:cubicBezTo>
                  <a:cubicBezTo>
                    <a:pt x="178" y="5"/>
                    <a:pt x="178" y="5"/>
                    <a:pt x="178" y="5"/>
                  </a:cubicBezTo>
                  <a:cubicBezTo>
                    <a:pt x="178" y="5"/>
                    <a:pt x="178" y="5"/>
                    <a:pt x="178" y="5"/>
                  </a:cubicBezTo>
                  <a:cubicBezTo>
                    <a:pt x="178" y="5"/>
                    <a:pt x="178" y="5"/>
                    <a:pt x="178" y="5"/>
                  </a:cubicBezTo>
                  <a:cubicBezTo>
                    <a:pt x="177" y="5"/>
                    <a:pt x="177" y="5"/>
                    <a:pt x="177" y="5"/>
                  </a:cubicBezTo>
                  <a:cubicBezTo>
                    <a:pt x="177" y="6"/>
                    <a:pt x="177" y="6"/>
                    <a:pt x="177" y="6"/>
                  </a:cubicBezTo>
                  <a:cubicBezTo>
                    <a:pt x="177" y="6"/>
                    <a:pt x="177" y="6"/>
                    <a:pt x="177" y="6"/>
                  </a:cubicBezTo>
                  <a:cubicBezTo>
                    <a:pt x="176" y="6"/>
                    <a:pt x="176" y="6"/>
                    <a:pt x="176" y="6"/>
                  </a:cubicBezTo>
                  <a:cubicBezTo>
                    <a:pt x="176" y="6"/>
                    <a:pt x="176" y="6"/>
                    <a:pt x="176" y="6"/>
                  </a:cubicBezTo>
                  <a:cubicBezTo>
                    <a:pt x="175" y="6"/>
                    <a:pt x="175" y="6"/>
                    <a:pt x="175" y="6"/>
                  </a:cubicBezTo>
                  <a:cubicBezTo>
                    <a:pt x="175" y="6"/>
                    <a:pt x="175" y="6"/>
                    <a:pt x="175" y="6"/>
                  </a:cubicBezTo>
                  <a:cubicBezTo>
                    <a:pt x="175" y="7"/>
                    <a:pt x="175" y="7"/>
                    <a:pt x="175" y="7"/>
                  </a:cubicBezTo>
                  <a:cubicBezTo>
                    <a:pt x="175" y="7"/>
                    <a:pt x="175" y="7"/>
                    <a:pt x="175" y="7"/>
                  </a:cubicBezTo>
                  <a:cubicBezTo>
                    <a:pt x="176" y="7"/>
                    <a:pt x="176" y="7"/>
                    <a:pt x="176" y="7"/>
                  </a:cubicBezTo>
                  <a:cubicBezTo>
                    <a:pt x="177" y="7"/>
                    <a:pt x="177" y="7"/>
                    <a:pt x="177" y="7"/>
                  </a:cubicBezTo>
                  <a:cubicBezTo>
                    <a:pt x="177" y="7"/>
                    <a:pt x="177" y="7"/>
                    <a:pt x="177" y="7"/>
                  </a:cubicBezTo>
                  <a:cubicBezTo>
                    <a:pt x="177" y="7"/>
                    <a:pt x="177" y="7"/>
                    <a:pt x="177" y="7"/>
                  </a:cubicBezTo>
                  <a:cubicBezTo>
                    <a:pt x="177" y="6"/>
                    <a:pt x="177" y="6"/>
                    <a:pt x="177" y="6"/>
                  </a:cubicBezTo>
                  <a:cubicBezTo>
                    <a:pt x="178" y="6"/>
                    <a:pt x="178" y="6"/>
                    <a:pt x="178" y="6"/>
                  </a:cubicBezTo>
                  <a:cubicBezTo>
                    <a:pt x="178" y="6"/>
                    <a:pt x="178" y="6"/>
                    <a:pt x="178" y="6"/>
                  </a:cubicBezTo>
                  <a:cubicBezTo>
                    <a:pt x="178" y="6"/>
                    <a:pt x="178" y="6"/>
                    <a:pt x="178" y="6"/>
                  </a:cubicBezTo>
                  <a:cubicBezTo>
                    <a:pt x="179" y="6"/>
                    <a:pt x="179" y="6"/>
                    <a:pt x="179" y="6"/>
                  </a:cubicBezTo>
                  <a:cubicBezTo>
                    <a:pt x="179" y="6"/>
                    <a:pt x="179" y="6"/>
                    <a:pt x="179" y="6"/>
                  </a:cubicBezTo>
                  <a:cubicBezTo>
                    <a:pt x="179" y="6"/>
                    <a:pt x="179" y="6"/>
                    <a:pt x="179" y="6"/>
                  </a:cubicBezTo>
                  <a:cubicBezTo>
                    <a:pt x="179" y="7"/>
                    <a:pt x="179" y="7"/>
                    <a:pt x="179" y="7"/>
                  </a:cubicBezTo>
                  <a:cubicBezTo>
                    <a:pt x="179" y="7"/>
                    <a:pt x="179" y="7"/>
                    <a:pt x="179" y="7"/>
                  </a:cubicBezTo>
                  <a:cubicBezTo>
                    <a:pt x="179" y="6"/>
                    <a:pt x="179" y="6"/>
                    <a:pt x="179" y="6"/>
                  </a:cubicBezTo>
                  <a:cubicBezTo>
                    <a:pt x="180" y="6"/>
                    <a:pt x="180" y="6"/>
                    <a:pt x="180" y="6"/>
                  </a:cubicBezTo>
                  <a:cubicBezTo>
                    <a:pt x="180" y="6"/>
                    <a:pt x="180" y="6"/>
                    <a:pt x="180" y="6"/>
                  </a:cubicBezTo>
                  <a:cubicBezTo>
                    <a:pt x="180" y="6"/>
                    <a:pt x="180" y="6"/>
                    <a:pt x="180" y="6"/>
                  </a:cubicBezTo>
                  <a:cubicBezTo>
                    <a:pt x="180" y="7"/>
                    <a:pt x="180" y="7"/>
                    <a:pt x="180" y="7"/>
                  </a:cubicBezTo>
                  <a:cubicBezTo>
                    <a:pt x="180" y="7"/>
                    <a:pt x="180" y="7"/>
                    <a:pt x="180" y="7"/>
                  </a:cubicBezTo>
                  <a:cubicBezTo>
                    <a:pt x="180" y="7"/>
                    <a:pt x="180" y="7"/>
                    <a:pt x="180" y="7"/>
                  </a:cubicBezTo>
                  <a:cubicBezTo>
                    <a:pt x="180" y="7"/>
                    <a:pt x="180" y="7"/>
                    <a:pt x="180" y="7"/>
                  </a:cubicBezTo>
                  <a:cubicBezTo>
                    <a:pt x="180" y="7"/>
                    <a:pt x="180" y="7"/>
                    <a:pt x="180" y="7"/>
                  </a:cubicBezTo>
                  <a:cubicBezTo>
                    <a:pt x="180" y="6"/>
                    <a:pt x="180" y="6"/>
                    <a:pt x="180" y="6"/>
                  </a:cubicBezTo>
                  <a:cubicBezTo>
                    <a:pt x="181" y="6"/>
                    <a:pt x="181" y="6"/>
                    <a:pt x="181" y="6"/>
                  </a:cubicBezTo>
                  <a:cubicBezTo>
                    <a:pt x="181" y="6"/>
                    <a:pt x="181" y="6"/>
                    <a:pt x="181" y="6"/>
                  </a:cubicBezTo>
                  <a:cubicBezTo>
                    <a:pt x="181" y="7"/>
                    <a:pt x="181" y="7"/>
                    <a:pt x="181" y="7"/>
                  </a:cubicBezTo>
                  <a:cubicBezTo>
                    <a:pt x="181" y="7"/>
                    <a:pt x="181" y="7"/>
                    <a:pt x="181" y="7"/>
                  </a:cubicBezTo>
                  <a:cubicBezTo>
                    <a:pt x="181" y="7"/>
                    <a:pt x="181" y="7"/>
                    <a:pt x="181" y="7"/>
                  </a:cubicBezTo>
                  <a:cubicBezTo>
                    <a:pt x="181" y="8"/>
                    <a:pt x="181" y="8"/>
                    <a:pt x="181" y="8"/>
                  </a:cubicBezTo>
                  <a:cubicBezTo>
                    <a:pt x="181" y="8"/>
                    <a:pt x="181" y="8"/>
                    <a:pt x="181" y="8"/>
                  </a:cubicBezTo>
                  <a:cubicBezTo>
                    <a:pt x="181" y="9"/>
                    <a:pt x="181" y="9"/>
                    <a:pt x="181" y="9"/>
                  </a:cubicBezTo>
                  <a:cubicBezTo>
                    <a:pt x="180" y="9"/>
                    <a:pt x="180" y="9"/>
                    <a:pt x="180" y="9"/>
                  </a:cubicBezTo>
                  <a:cubicBezTo>
                    <a:pt x="180" y="10"/>
                    <a:pt x="180" y="10"/>
                    <a:pt x="180" y="10"/>
                  </a:cubicBezTo>
                  <a:cubicBezTo>
                    <a:pt x="180" y="10"/>
                    <a:pt x="180" y="10"/>
                    <a:pt x="180" y="10"/>
                  </a:cubicBezTo>
                  <a:cubicBezTo>
                    <a:pt x="180" y="10"/>
                    <a:pt x="180" y="10"/>
                    <a:pt x="180" y="10"/>
                  </a:cubicBezTo>
                  <a:cubicBezTo>
                    <a:pt x="181" y="9"/>
                    <a:pt x="181" y="9"/>
                    <a:pt x="181" y="9"/>
                  </a:cubicBezTo>
                  <a:cubicBezTo>
                    <a:pt x="181" y="9"/>
                    <a:pt x="181" y="9"/>
                    <a:pt x="181" y="9"/>
                  </a:cubicBezTo>
                  <a:cubicBezTo>
                    <a:pt x="181" y="9"/>
                    <a:pt x="181" y="9"/>
                    <a:pt x="181" y="9"/>
                  </a:cubicBezTo>
                  <a:cubicBezTo>
                    <a:pt x="181" y="9"/>
                    <a:pt x="181" y="9"/>
                    <a:pt x="181" y="9"/>
                  </a:cubicBezTo>
                  <a:cubicBezTo>
                    <a:pt x="182" y="10"/>
                    <a:pt x="182" y="10"/>
                    <a:pt x="182" y="10"/>
                  </a:cubicBezTo>
                  <a:cubicBezTo>
                    <a:pt x="182" y="10"/>
                    <a:pt x="182" y="10"/>
                    <a:pt x="182" y="10"/>
                  </a:cubicBezTo>
                  <a:cubicBezTo>
                    <a:pt x="182" y="11"/>
                    <a:pt x="182" y="11"/>
                    <a:pt x="182" y="11"/>
                  </a:cubicBezTo>
                  <a:cubicBezTo>
                    <a:pt x="182" y="12"/>
                    <a:pt x="182" y="12"/>
                    <a:pt x="182" y="12"/>
                  </a:cubicBezTo>
                  <a:cubicBezTo>
                    <a:pt x="182" y="13"/>
                    <a:pt x="182" y="13"/>
                    <a:pt x="182" y="13"/>
                  </a:cubicBezTo>
                  <a:cubicBezTo>
                    <a:pt x="181" y="13"/>
                    <a:pt x="181" y="13"/>
                    <a:pt x="181" y="13"/>
                  </a:cubicBezTo>
                  <a:cubicBezTo>
                    <a:pt x="181" y="13"/>
                    <a:pt x="181" y="13"/>
                    <a:pt x="181" y="13"/>
                  </a:cubicBezTo>
                  <a:cubicBezTo>
                    <a:pt x="180" y="13"/>
                    <a:pt x="180" y="13"/>
                    <a:pt x="180" y="13"/>
                  </a:cubicBezTo>
                  <a:cubicBezTo>
                    <a:pt x="180" y="13"/>
                    <a:pt x="180" y="13"/>
                    <a:pt x="180" y="13"/>
                  </a:cubicBezTo>
                  <a:cubicBezTo>
                    <a:pt x="180" y="13"/>
                    <a:pt x="180" y="13"/>
                    <a:pt x="180" y="13"/>
                  </a:cubicBezTo>
                  <a:cubicBezTo>
                    <a:pt x="180" y="14"/>
                    <a:pt x="180" y="14"/>
                    <a:pt x="180" y="14"/>
                  </a:cubicBezTo>
                  <a:cubicBezTo>
                    <a:pt x="178" y="14"/>
                    <a:pt x="178" y="14"/>
                    <a:pt x="178" y="14"/>
                  </a:cubicBezTo>
                  <a:cubicBezTo>
                    <a:pt x="178" y="15"/>
                    <a:pt x="178" y="15"/>
                    <a:pt x="178" y="15"/>
                  </a:cubicBezTo>
                  <a:cubicBezTo>
                    <a:pt x="177" y="15"/>
                    <a:pt x="177" y="15"/>
                    <a:pt x="177" y="15"/>
                  </a:cubicBezTo>
                  <a:cubicBezTo>
                    <a:pt x="177" y="15"/>
                    <a:pt x="177" y="15"/>
                    <a:pt x="177" y="15"/>
                  </a:cubicBezTo>
                  <a:cubicBezTo>
                    <a:pt x="176" y="15"/>
                    <a:pt x="176" y="15"/>
                    <a:pt x="176" y="15"/>
                  </a:cubicBezTo>
                  <a:cubicBezTo>
                    <a:pt x="176" y="15"/>
                    <a:pt x="176" y="15"/>
                    <a:pt x="176" y="15"/>
                  </a:cubicBezTo>
                  <a:cubicBezTo>
                    <a:pt x="176" y="15"/>
                    <a:pt x="176" y="15"/>
                    <a:pt x="176" y="15"/>
                  </a:cubicBezTo>
                  <a:cubicBezTo>
                    <a:pt x="176" y="15"/>
                    <a:pt x="176" y="15"/>
                    <a:pt x="176" y="15"/>
                  </a:cubicBezTo>
                  <a:cubicBezTo>
                    <a:pt x="175" y="15"/>
                    <a:pt x="175" y="15"/>
                    <a:pt x="175" y="15"/>
                  </a:cubicBezTo>
                  <a:cubicBezTo>
                    <a:pt x="175" y="15"/>
                    <a:pt x="175" y="15"/>
                    <a:pt x="175" y="15"/>
                  </a:cubicBezTo>
                  <a:cubicBezTo>
                    <a:pt x="174" y="15"/>
                    <a:pt x="174" y="15"/>
                    <a:pt x="174" y="15"/>
                  </a:cubicBezTo>
                  <a:cubicBezTo>
                    <a:pt x="174" y="15"/>
                    <a:pt x="174" y="15"/>
                    <a:pt x="174" y="15"/>
                  </a:cubicBezTo>
                  <a:cubicBezTo>
                    <a:pt x="174" y="15"/>
                    <a:pt x="174" y="15"/>
                    <a:pt x="174" y="15"/>
                  </a:cubicBezTo>
                  <a:cubicBezTo>
                    <a:pt x="175" y="15"/>
                    <a:pt x="175" y="15"/>
                    <a:pt x="175" y="15"/>
                  </a:cubicBezTo>
                  <a:cubicBezTo>
                    <a:pt x="174" y="15"/>
                    <a:pt x="174" y="15"/>
                    <a:pt x="174" y="15"/>
                  </a:cubicBezTo>
                  <a:cubicBezTo>
                    <a:pt x="174" y="15"/>
                    <a:pt x="174" y="15"/>
                    <a:pt x="174" y="15"/>
                  </a:cubicBezTo>
                  <a:cubicBezTo>
                    <a:pt x="174" y="15"/>
                    <a:pt x="174" y="15"/>
                    <a:pt x="174" y="15"/>
                  </a:cubicBezTo>
                  <a:cubicBezTo>
                    <a:pt x="173" y="15"/>
                    <a:pt x="173" y="15"/>
                    <a:pt x="173" y="15"/>
                  </a:cubicBezTo>
                  <a:cubicBezTo>
                    <a:pt x="173" y="15"/>
                    <a:pt x="173" y="15"/>
                    <a:pt x="173" y="15"/>
                  </a:cubicBezTo>
                  <a:cubicBezTo>
                    <a:pt x="172" y="15"/>
                    <a:pt x="172" y="15"/>
                    <a:pt x="172" y="15"/>
                  </a:cubicBezTo>
                  <a:cubicBezTo>
                    <a:pt x="172" y="15"/>
                    <a:pt x="172" y="15"/>
                    <a:pt x="172" y="15"/>
                  </a:cubicBezTo>
                  <a:cubicBezTo>
                    <a:pt x="172" y="15"/>
                    <a:pt x="172" y="15"/>
                    <a:pt x="172" y="15"/>
                  </a:cubicBezTo>
                  <a:cubicBezTo>
                    <a:pt x="171" y="14"/>
                    <a:pt x="171" y="14"/>
                    <a:pt x="171" y="14"/>
                  </a:cubicBezTo>
                  <a:cubicBezTo>
                    <a:pt x="171" y="14"/>
                    <a:pt x="171" y="14"/>
                    <a:pt x="171" y="14"/>
                  </a:cubicBezTo>
                  <a:cubicBezTo>
                    <a:pt x="171" y="14"/>
                    <a:pt x="171" y="14"/>
                    <a:pt x="171" y="14"/>
                  </a:cubicBezTo>
                  <a:cubicBezTo>
                    <a:pt x="171" y="15"/>
                    <a:pt x="171" y="15"/>
                    <a:pt x="171" y="15"/>
                  </a:cubicBezTo>
                  <a:cubicBezTo>
                    <a:pt x="171" y="15"/>
                    <a:pt x="171" y="15"/>
                    <a:pt x="171" y="15"/>
                  </a:cubicBezTo>
                  <a:cubicBezTo>
                    <a:pt x="171" y="15"/>
                    <a:pt x="171" y="15"/>
                    <a:pt x="171" y="15"/>
                  </a:cubicBezTo>
                  <a:cubicBezTo>
                    <a:pt x="170" y="15"/>
                    <a:pt x="170" y="15"/>
                    <a:pt x="170" y="15"/>
                  </a:cubicBezTo>
                  <a:cubicBezTo>
                    <a:pt x="171" y="15"/>
                    <a:pt x="171" y="15"/>
                    <a:pt x="171" y="15"/>
                  </a:cubicBezTo>
                  <a:cubicBezTo>
                    <a:pt x="172" y="15"/>
                    <a:pt x="172" y="15"/>
                    <a:pt x="172" y="15"/>
                  </a:cubicBezTo>
                  <a:cubicBezTo>
                    <a:pt x="173" y="15"/>
                    <a:pt x="173" y="15"/>
                    <a:pt x="173" y="15"/>
                  </a:cubicBezTo>
                  <a:cubicBezTo>
                    <a:pt x="173" y="16"/>
                    <a:pt x="173" y="16"/>
                    <a:pt x="173" y="16"/>
                  </a:cubicBezTo>
                  <a:cubicBezTo>
                    <a:pt x="173" y="16"/>
                    <a:pt x="173" y="16"/>
                    <a:pt x="173" y="16"/>
                  </a:cubicBezTo>
                  <a:cubicBezTo>
                    <a:pt x="171" y="17"/>
                    <a:pt x="171" y="17"/>
                    <a:pt x="171" y="17"/>
                  </a:cubicBezTo>
                  <a:cubicBezTo>
                    <a:pt x="170" y="17"/>
                    <a:pt x="170" y="17"/>
                    <a:pt x="170" y="17"/>
                  </a:cubicBezTo>
                  <a:cubicBezTo>
                    <a:pt x="169" y="17"/>
                    <a:pt x="169" y="17"/>
                    <a:pt x="169" y="17"/>
                  </a:cubicBezTo>
                  <a:cubicBezTo>
                    <a:pt x="169" y="17"/>
                    <a:pt x="169" y="17"/>
                    <a:pt x="169" y="17"/>
                  </a:cubicBezTo>
                  <a:cubicBezTo>
                    <a:pt x="168" y="17"/>
                    <a:pt x="168" y="17"/>
                    <a:pt x="168" y="17"/>
                  </a:cubicBezTo>
                  <a:cubicBezTo>
                    <a:pt x="168" y="17"/>
                    <a:pt x="168" y="17"/>
                    <a:pt x="168" y="17"/>
                  </a:cubicBezTo>
                  <a:cubicBezTo>
                    <a:pt x="168" y="17"/>
                    <a:pt x="168" y="17"/>
                    <a:pt x="168" y="17"/>
                  </a:cubicBezTo>
                  <a:cubicBezTo>
                    <a:pt x="167" y="17"/>
                    <a:pt x="167" y="17"/>
                    <a:pt x="167" y="17"/>
                  </a:cubicBezTo>
                  <a:cubicBezTo>
                    <a:pt x="167" y="17"/>
                    <a:pt x="167" y="17"/>
                    <a:pt x="167" y="17"/>
                  </a:cubicBezTo>
                  <a:cubicBezTo>
                    <a:pt x="167" y="17"/>
                    <a:pt x="167" y="17"/>
                    <a:pt x="167" y="17"/>
                  </a:cubicBezTo>
                  <a:cubicBezTo>
                    <a:pt x="167" y="17"/>
                    <a:pt x="167" y="17"/>
                    <a:pt x="167" y="17"/>
                  </a:cubicBezTo>
                  <a:cubicBezTo>
                    <a:pt x="167" y="17"/>
                    <a:pt x="167" y="17"/>
                    <a:pt x="167" y="17"/>
                  </a:cubicBezTo>
                  <a:cubicBezTo>
                    <a:pt x="168" y="17"/>
                    <a:pt x="168" y="17"/>
                    <a:pt x="168" y="17"/>
                  </a:cubicBezTo>
                  <a:cubicBezTo>
                    <a:pt x="169" y="17"/>
                    <a:pt x="169" y="17"/>
                    <a:pt x="169" y="17"/>
                  </a:cubicBezTo>
                  <a:cubicBezTo>
                    <a:pt x="169" y="17"/>
                    <a:pt x="169" y="17"/>
                    <a:pt x="169" y="17"/>
                  </a:cubicBezTo>
                  <a:cubicBezTo>
                    <a:pt x="171" y="17"/>
                    <a:pt x="171" y="17"/>
                    <a:pt x="171" y="17"/>
                  </a:cubicBezTo>
                  <a:cubicBezTo>
                    <a:pt x="172" y="17"/>
                    <a:pt x="172" y="17"/>
                    <a:pt x="172" y="17"/>
                  </a:cubicBezTo>
                  <a:cubicBezTo>
                    <a:pt x="173" y="16"/>
                    <a:pt x="173" y="16"/>
                    <a:pt x="173" y="16"/>
                  </a:cubicBezTo>
                  <a:cubicBezTo>
                    <a:pt x="173" y="16"/>
                    <a:pt x="173" y="16"/>
                    <a:pt x="173" y="16"/>
                  </a:cubicBezTo>
                  <a:cubicBezTo>
                    <a:pt x="174" y="16"/>
                    <a:pt x="174" y="16"/>
                    <a:pt x="174" y="16"/>
                  </a:cubicBezTo>
                  <a:cubicBezTo>
                    <a:pt x="174" y="16"/>
                    <a:pt x="174" y="16"/>
                    <a:pt x="174" y="16"/>
                  </a:cubicBezTo>
                  <a:cubicBezTo>
                    <a:pt x="175" y="16"/>
                    <a:pt x="175" y="16"/>
                    <a:pt x="175" y="16"/>
                  </a:cubicBezTo>
                  <a:cubicBezTo>
                    <a:pt x="174" y="17"/>
                    <a:pt x="174" y="17"/>
                    <a:pt x="174" y="17"/>
                  </a:cubicBezTo>
                  <a:cubicBezTo>
                    <a:pt x="174" y="17"/>
                    <a:pt x="174" y="17"/>
                    <a:pt x="174" y="17"/>
                  </a:cubicBezTo>
                  <a:cubicBezTo>
                    <a:pt x="173" y="18"/>
                    <a:pt x="173" y="18"/>
                    <a:pt x="173" y="18"/>
                  </a:cubicBezTo>
                  <a:cubicBezTo>
                    <a:pt x="173" y="18"/>
                    <a:pt x="173" y="18"/>
                    <a:pt x="173" y="18"/>
                  </a:cubicBezTo>
                  <a:cubicBezTo>
                    <a:pt x="172" y="18"/>
                    <a:pt x="172" y="18"/>
                    <a:pt x="172" y="18"/>
                  </a:cubicBezTo>
                  <a:cubicBezTo>
                    <a:pt x="172" y="19"/>
                    <a:pt x="172" y="19"/>
                    <a:pt x="172" y="19"/>
                  </a:cubicBezTo>
                  <a:cubicBezTo>
                    <a:pt x="172" y="19"/>
                    <a:pt x="172" y="19"/>
                    <a:pt x="172" y="19"/>
                  </a:cubicBezTo>
                  <a:cubicBezTo>
                    <a:pt x="171" y="19"/>
                    <a:pt x="171" y="19"/>
                    <a:pt x="171" y="19"/>
                  </a:cubicBezTo>
                  <a:cubicBezTo>
                    <a:pt x="171" y="19"/>
                    <a:pt x="171" y="19"/>
                    <a:pt x="171" y="19"/>
                  </a:cubicBezTo>
                  <a:cubicBezTo>
                    <a:pt x="170" y="19"/>
                    <a:pt x="170" y="19"/>
                    <a:pt x="170" y="19"/>
                  </a:cubicBezTo>
                  <a:cubicBezTo>
                    <a:pt x="170" y="19"/>
                    <a:pt x="170" y="19"/>
                    <a:pt x="170" y="19"/>
                  </a:cubicBezTo>
                  <a:cubicBezTo>
                    <a:pt x="169" y="19"/>
                    <a:pt x="169" y="19"/>
                    <a:pt x="169" y="19"/>
                  </a:cubicBezTo>
                  <a:cubicBezTo>
                    <a:pt x="169" y="20"/>
                    <a:pt x="169" y="20"/>
                    <a:pt x="169" y="20"/>
                  </a:cubicBezTo>
                  <a:cubicBezTo>
                    <a:pt x="168" y="20"/>
                    <a:pt x="168" y="20"/>
                    <a:pt x="168" y="20"/>
                  </a:cubicBezTo>
                  <a:cubicBezTo>
                    <a:pt x="168" y="20"/>
                    <a:pt x="168" y="20"/>
                    <a:pt x="168" y="20"/>
                  </a:cubicBezTo>
                  <a:cubicBezTo>
                    <a:pt x="167" y="21"/>
                    <a:pt x="167" y="21"/>
                    <a:pt x="167" y="21"/>
                  </a:cubicBezTo>
                  <a:cubicBezTo>
                    <a:pt x="167" y="21"/>
                    <a:pt x="167" y="21"/>
                    <a:pt x="167" y="21"/>
                  </a:cubicBezTo>
                  <a:cubicBezTo>
                    <a:pt x="167" y="21"/>
                    <a:pt x="167" y="21"/>
                    <a:pt x="167" y="21"/>
                  </a:cubicBezTo>
                  <a:cubicBezTo>
                    <a:pt x="166" y="21"/>
                    <a:pt x="166" y="21"/>
                    <a:pt x="166" y="21"/>
                  </a:cubicBezTo>
                  <a:cubicBezTo>
                    <a:pt x="166" y="21"/>
                    <a:pt x="166" y="21"/>
                    <a:pt x="166" y="21"/>
                  </a:cubicBezTo>
                  <a:cubicBezTo>
                    <a:pt x="166" y="21"/>
                    <a:pt x="166" y="21"/>
                    <a:pt x="166" y="21"/>
                  </a:cubicBezTo>
                  <a:cubicBezTo>
                    <a:pt x="166" y="22"/>
                    <a:pt x="166" y="22"/>
                    <a:pt x="166" y="22"/>
                  </a:cubicBezTo>
                  <a:cubicBezTo>
                    <a:pt x="165" y="22"/>
                    <a:pt x="165" y="22"/>
                    <a:pt x="165" y="22"/>
                  </a:cubicBezTo>
                  <a:cubicBezTo>
                    <a:pt x="165" y="22"/>
                    <a:pt x="165" y="22"/>
                    <a:pt x="165" y="22"/>
                  </a:cubicBezTo>
                  <a:cubicBezTo>
                    <a:pt x="164" y="22"/>
                    <a:pt x="164" y="22"/>
                    <a:pt x="164" y="22"/>
                  </a:cubicBezTo>
                  <a:cubicBezTo>
                    <a:pt x="164" y="22"/>
                    <a:pt x="164" y="22"/>
                    <a:pt x="164" y="22"/>
                  </a:cubicBezTo>
                  <a:cubicBezTo>
                    <a:pt x="163" y="22"/>
                    <a:pt x="163" y="22"/>
                    <a:pt x="163" y="22"/>
                  </a:cubicBezTo>
                  <a:cubicBezTo>
                    <a:pt x="163" y="22"/>
                    <a:pt x="163" y="22"/>
                    <a:pt x="163" y="22"/>
                  </a:cubicBezTo>
                  <a:cubicBezTo>
                    <a:pt x="164" y="22"/>
                    <a:pt x="164" y="22"/>
                    <a:pt x="164" y="22"/>
                  </a:cubicBezTo>
                  <a:cubicBezTo>
                    <a:pt x="164" y="22"/>
                    <a:pt x="164" y="22"/>
                    <a:pt x="164" y="22"/>
                  </a:cubicBezTo>
                  <a:cubicBezTo>
                    <a:pt x="163" y="21"/>
                    <a:pt x="163" y="21"/>
                    <a:pt x="163" y="21"/>
                  </a:cubicBezTo>
                  <a:cubicBezTo>
                    <a:pt x="163" y="22"/>
                    <a:pt x="163" y="22"/>
                    <a:pt x="163" y="22"/>
                  </a:cubicBezTo>
                  <a:cubicBezTo>
                    <a:pt x="163" y="22"/>
                    <a:pt x="163" y="22"/>
                    <a:pt x="163" y="22"/>
                  </a:cubicBezTo>
                  <a:cubicBezTo>
                    <a:pt x="163" y="22"/>
                    <a:pt x="163" y="22"/>
                    <a:pt x="163" y="22"/>
                  </a:cubicBezTo>
                  <a:cubicBezTo>
                    <a:pt x="163" y="23"/>
                    <a:pt x="163" y="23"/>
                    <a:pt x="163" y="23"/>
                  </a:cubicBezTo>
                  <a:cubicBezTo>
                    <a:pt x="164" y="23"/>
                    <a:pt x="164" y="23"/>
                    <a:pt x="164" y="23"/>
                  </a:cubicBezTo>
                  <a:cubicBezTo>
                    <a:pt x="163" y="23"/>
                    <a:pt x="163" y="23"/>
                    <a:pt x="163" y="23"/>
                  </a:cubicBezTo>
                  <a:cubicBezTo>
                    <a:pt x="163" y="23"/>
                    <a:pt x="163" y="23"/>
                    <a:pt x="163" y="23"/>
                  </a:cubicBezTo>
                  <a:cubicBezTo>
                    <a:pt x="163" y="23"/>
                    <a:pt x="163" y="23"/>
                    <a:pt x="163" y="23"/>
                  </a:cubicBezTo>
                  <a:cubicBezTo>
                    <a:pt x="162" y="23"/>
                    <a:pt x="162" y="23"/>
                    <a:pt x="162" y="23"/>
                  </a:cubicBezTo>
                  <a:cubicBezTo>
                    <a:pt x="162" y="23"/>
                    <a:pt x="162" y="23"/>
                    <a:pt x="162" y="23"/>
                  </a:cubicBezTo>
                  <a:cubicBezTo>
                    <a:pt x="161" y="23"/>
                    <a:pt x="161" y="23"/>
                    <a:pt x="161" y="23"/>
                  </a:cubicBezTo>
                  <a:cubicBezTo>
                    <a:pt x="161" y="23"/>
                    <a:pt x="161" y="23"/>
                    <a:pt x="161" y="23"/>
                  </a:cubicBezTo>
                  <a:cubicBezTo>
                    <a:pt x="161" y="23"/>
                    <a:pt x="161" y="23"/>
                    <a:pt x="161" y="23"/>
                  </a:cubicBezTo>
                  <a:cubicBezTo>
                    <a:pt x="161" y="23"/>
                    <a:pt x="161" y="23"/>
                    <a:pt x="161" y="23"/>
                  </a:cubicBezTo>
                  <a:cubicBezTo>
                    <a:pt x="161" y="23"/>
                    <a:pt x="161" y="23"/>
                    <a:pt x="161" y="23"/>
                  </a:cubicBezTo>
                  <a:cubicBezTo>
                    <a:pt x="160" y="23"/>
                    <a:pt x="160" y="23"/>
                    <a:pt x="160" y="23"/>
                  </a:cubicBezTo>
                  <a:cubicBezTo>
                    <a:pt x="160" y="23"/>
                    <a:pt x="160" y="23"/>
                    <a:pt x="160" y="23"/>
                  </a:cubicBezTo>
                  <a:cubicBezTo>
                    <a:pt x="161" y="24"/>
                    <a:pt x="161" y="24"/>
                    <a:pt x="161" y="24"/>
                  </a:cubicBezTo>
                  <a:cubicBezTo>
                    <a:pt x="162" y="24"/>
                    <a:pt x="162" y="24"/>
                    <a:pt x="162" y="24"/>
                  </a:cubicBezTo>
                  <a:cubicBezTo>
                    <a:pt x="162" y="24"/>
                    <a:pt x="162" y="24"/>
                    <a:pt x="162" y="24"/>
                  </a:cubicBezTo>
                  <a:cubicBezTo>
                    <a:pt x="162" y="24"/>
                    <a:pt x="162" y="24"/>
                    <a:pt x="162" y="24"/>
                  </a:cubicBezTo>
                  <a:cubicBezTo>
                    <a:pt x="162" y="25"/>
                    <a:pt x="162" y="25"/>
                    <a:pt x="162" y="25"/>
                  </a:cubicBezTo>
                  <a:cubicBezTo>
                    <a:pt x="161" y="24"/>
                    <a:pt x="161" y="24"/>
                    <a:pt x="161" y="24"/>
                  </a:cubicBezTo>
                  <a:cubicBezTo>
                    <a:pt x="161" y="25"/>
                    <a:pt x="161" y="25"/>
                    <a:pt x="161" y="25"/>
                  </a:cubicBezTo>
                  <a:cubicBezTo>
                    <a:pt x="161" y="25"/>
                    <a:pt x="161" y="25"/>
                    <a:pt x="161" y="25"/>
                  </a:cubicBezTo>
                  <a:cubicBezTo>
                    <a:pt x="161" y="25"/>
                    <a:pt x="161" y="25"/>
                    <a:pt x="161" y="25"/>
                  </a:cubicBezTo>
                  <a:cubicBezTo>
                    <a:pt x="161" y="25"/>
                    <a:pt x="161" y="25"/>
                    <a:pt x="161" y="25"/>
                  </a:cubicBezTo>
                  <a:cubicBezTo>
                    <a:pt x="161" y="25"/>
                    <a:pt x="161" y="25"/>
                    <a:pt x="161" y="25"/>
                  </a:cubicBezTo>
                  <a:cubicBezTo>
                    <a:pt x="161" y="25"/>
                    <a:pt x="161" y="25"/>
                    <a:pt x="161" y="25"/>
                  </a:cubicBezTo>
                  <a:cubicBezTo>
                    <a:pt x="161" y="26"/>
                    <a:pt x="161" y="26"/>
                    <a:pt x="161" y="26"/>
                  </a:cubicBezTo>
                  <a:cubicBezTo>
                    <a:pt x="160" y="26"/>
                    <a:pt x="160" y="26"/>
                    <a:pt x="160" y="26"/>
                  </a:cubicBezTo>
                  <a:cubicBezTo>
                    <a:pt x="159" y="26"/>
                    <a:pt x="159" y="26"/>
                    <a:pt x="159" y="26"/>
                  </a:cubicBezTo>
                  <a:cubicBezTo>
                    <a:pt x="159" y="26"/>
                    <a:pt x="159" y="26"/>
                    <a:pt x="159" y="26"/>
                  </a:cubicBezTo>
                  <a:cubicBezTo>
                    <a:pt x="158" y="26"/>
                    <a:pt x="158" y="26"/>
                    <a:pt x="158" y="26"/>
                  </a:cubicBezTo>
                  <a:cubicBezTo>
                    <a:pt x="158" y="25"/>
                    <a:pt x="158" y="25"/>
                    <a:pt x="158" y="25"/>
                  </a:cubicBezTo>
                  <a:cubicBezTo>
                    <a:pt x="158" y="25"/>
                    <a:pt x="158" y="25"/>
                    <a:pt x="158" y="25"/>
                  </a:cubicBezTo>
                  <a:cubicBezTo>
                    <a:pt x="158" y="25"/>
                    <a:pt x="158" y="25"/>
                    <a:pt x="158" y="25"/>
                  </a:cubicBezTo>
                  <a:cubicBezTo>
                    <a:pt x="157" y="24"/>
                    <a:pt x="157" y="24"/>
                    <a:pt x="157" y="24"/>
                  </a:cubicBezTo>
                  <a:cubicBezTo>
                    <a:pt x="157" y="24"/>
                    <a:pt x="157" y="24"/>
                    <a:pt x="157" y="24"/>
                  </a:cubicBezTo>
                  <a:cubicBezTo>
                    <a:pt x="157" y="24"/>
                    <a:pt x="157" y="24"/>
                    <a:pt x="157" y="24"/>
                  </a:cubicBezTo>
                  <a:cubicBezTo>
                    <a:pt x="157" y="24"/>
                    <a:pt x="157" y="24"/>
                    <a:pt x="157" y="24"/>
                  </a:cubicBezTo>
                  <a:cubicBezTo>
                    <a:pt x="157" y="24"/>
                    <a:pt x="157" y="24"/>
                    <a:pt x="157" y="24"/>
                  </a:cubicBezTo>
                  <a:cubicBezTo>
                    <a:pt x="156" y="24"/>
                    <a:pt x="156" y="24"/>
                    <a:pt x="156" y="24"/>
                  </a:cubicBezTo>
                  <a:cubicBezTo>
                    <a:pt x="156" y="24"/>
                    <a:pt x="156" y="24"/>
                    <a:pt x="156" y="24"/>
                  </a:cubicBezTo>
                  <a:cubicBezTo>
                    <a:pt x="156" y="24"/>
                    <a:pt x="156" y="24"/>
                    <a:pt x="156" y="24"/>
                  </a:cubicBezTo>
                  <a:cubicBezTo>
                    <a:pt x="156" y="24"/>
                    <a:pt x="156" y="24"/>
                    <a:pt x="156" y="24"/>
                  </a:cubicBezTo>
                  <a:cubicBezTo>
                    <a:pt x="157" y="24"/>
                    <a:pt x="157" y="24"/>
                    <a:pt x="157" y="24"/>
                  </a:cubicBezTo>
                  <a:cubicBezTo>
                    <a:pt x="158" y="25"/>
                    <a:pt x="158" y="25"/>
                    <a:pt x="158" y="25"/>
                  </a:cubicBezTo>
                  <a:cubicBezTo>
                    <a:pt x="158" y="26"/>
                    <a:pt x="158" y="26"/>
                    <a:pt x="158" y="26"/>
                  </a:cubicBezTo>
                  <a:cubicBezTo>
                    <a:pt x="157" y="26"/>
                    <a:pt x="157" y="26"/>
                    <a:pt x="157" y="26"/>
                  </a:cubicBezTo>
                  <a:cubicBezTo>
                    <a:pt x="157" y="26"/>
                    <a:pt x="157" y="26"/>
                    <a:pt x="157" y="26"/>
                  </a:cubicBezTo>
                  <a:cubicBezTo>
                    <a:pt x="157" y="26"/>
                    <a:pt x="157" y="26"/>
                    <a:pt x="157" y="26"/>
                  </a:cubicBezTo>
                  <a:cubicBezTo>
                    <a:pt x="156" y="26"/>
                    <a:pt x="156" y="26"/>
                    <a:pt x="156" y="26"/>
                  </a:cubicBezTo>
                  <a:cubicBezTo>
                    <a:pt x="156" y="26"/>
                    <a:pt x="156" y="26"/>
                    <a:pt x="156" y="26"/>
                  </a:cubicBezTo>
                  <a:cubicBezTo>
                    <a:pt x="156" y="27"/>
                    <a:pt x="156" y="27"/>
                    <a:pt x="156" y="27"/>
                  </a:cubicBezTo>
                  <a:cubicBezTo>
                    <a:pt x="156" y="26"/>
                    <a:pt x="156" y="26"/>
                    <a:pt x="156" y="26"/>
                  </a:cubicBezTo>
                  <a:cubicBezTo>
                    <a:pt x="156" y="26"/>
                    <a:pt x="156" y="26"/>
                    <a:pt x="156" y="26"/>
                  </a:cubicBezTo>
                  <a:cubicBezTo>
                    <a:pt x="155" y="26"/>
                    <a:pt x="155" y="26"/>
                    <a:pt x="155" y="26"/>
                  </a:cubicBezTo>
                  <a:cubicBezTo>
                    <a:pt x="155" y="26"/>
                    <a:pt x="155" y="26"/>
                    <a:pt x="155" y="26"/>
                  </a:cubicBezTo>
                  <a:cubicBezTo>
                    <a:pt x="155" y="26"/>
                    <a:pt x="155" y="26"/>
                    <a:pt x="155" y="26"/>
                  </a:cubicBezTo>
                  <a:cubicBezTo>
                    <a:pt x="154" y="26"/>
                    <a:pt x="154" y="26"/>
                    <a:pt x="154" y="26"/>
                  </a:cubicBezTo>
                  <a:cubicBezTo>
                    <a:pt x="154" y="26"/>
                    <a:pt x="154" y="26"/>
                    <a:pt x="154" y="26"/>
                  </a:cubicBezTo>
                  <a:cubicBezTo>
                    <a:pt x="154" y="26"/>
                    <a:pt x="154" y="26"/>
                    <a:pt x="154" y="26"/>
                  </a:cubicBezTo>
                  <a:cubicBezTo>
                    <a:pt x="154" y="25"/>
                    <a:pt x="154" y="25"/>
                    <a:pt x="154" y="25"/>
                  </a:cubicBezTo>
                  <a:cubicBezTo>
                    <a:pt x="154" y="25"/>
                    <a:pt x="154" y="25"/>
                    <a:pt x="154" y="25"/>
                  </a:cubicBezTo>
                  <a:cubicBezTo>
                    <a:pt x="153" y="25"/>
                    <a:pt x="153" y="25"/>
                    <a:pt x="153" y="25"/>
                  </a:cubicBezTo>
                  <a:cubicBezTo>
                    <a:pt x="153" y="25"/>
                    <a:pt x="153" y="25"/>
                    <a:pt x="153" y="25"/>
                  </a:cubicBezTo>
                  <a:cubicBezTo>
                    <a:pt x="153" y="25"/>
                    <a:pt x="153" y="25"/>
                    <a:pt x="153" y="25"/>
                  </a:cubicBezTo>
                  <a:cubicBezTo>
                    <a:pt x="153" y="25"/>
                    <a:pt x="153" y="25"/>
                    <a:pt x="153" y="25"/>
                  </a:cubicBezTo>
                  <a:cubicBezTo>
                    <a:pt x="153" y="25"/>
                    <a:pt x="153" y="25"/>
                    <a:pt x="153" y="25"/>
                  </a:cubicBezTo>
                  <a:cubicBezTo>
                    <a:pt x="154" y="26"/>
                    <a:pt x="154" y="26"/>
                    <a:pt x="154" y="26"/>
                  </a:cubicBezTo>
                  <a:cubicBezTo>
                    <a:pt x="154" y="26"/>
                    <a:pt x="154" y="26"/>
                    <a:pt x="154" y="26"/>
                  </a:cubicBezTo>
                  <a:cubicBezTo>
                    <a:pt x="154" y="27"/>
                    <a:pt x="154" y="27"/>
                    <a:pt x="154" y="27"/>
                  </a:cubicBezTo>
                  <a:cubicBezTo>
                    <a:pt x="153" y="26"/>
                    <a:pt x="153" y="26"/>
                    <a:pt x="153" y="26"/>
                  </a:cubicBezTo>
                  <a:cubicBezTo>
                    <a:pt x="152" y="26"/>
                    <a:pt x="152" y="26"/>
                    <a:pt x="152" y="26"/>
                  </a:cubicBezTo>
                  <a:cubicBezTo>
                    <a:pt x="152" y="26"/>
                    <a:pt x="152" y="26"/>
                    <a:pt x="152" y="26"/>
                  </a:cubicBezTo>
                  <a:cubicBezTo>
                    <a:pt x="152" y="25"/>
                    <a:pt x="152" y="25"/>
                    <a:pt x="152" y="25"/>
                  </a:cubicBezTo>
                  <a:cubicBezTo>
                    <a:pt x="152" y="26"/>
                    <a:pt x="152" y="26"/>
                    <a:pt x="152" y="26"/>
                  </a:cubicBezTo>
                  <a:cubicBezTo>
                    <a:pt x="152" y="26"/>
                    <a:pt x="152" y="26"/>
                    <a:pt x="152" y="26"/>
                  </a:cubicBezTo>
                  <a:cubicBezTo>
                    <a:pt x="152" y="26"/>
                    <a:pt x="152" y="26"/>
                    <a:pt x="152" y="26"/>
                  </a:cubicBezTo>
                  <a:cubicBezTo>
                    <a:pt x="152" y="26"/>
                    <a:pt x="152" y="26"/>
                    <a:pt x="152" y="26"/>
                  </a:cubicBezTo>
                  <a:cubicBezTo>
                    <a:pt x="151" y="26"/>
                    <a:pt x="151" y="26"/>
                    <a:pt x="151" y="26"/>
                  </a:cubicBezTo>
                  <a:cubicBezTo>
                    <a:pt x="151" y="26"/>
                    <a:pt x="151" y="26"/>
                    <a:pt x="151" y="26"/>
                  </a:cubicBezTo>
                  <a:cubicBezTo>
                    <a:pt x="151" y="26"/>
                    <a:pt x="151" y="26"/>
                    <a:pt x="151" y="26"/>
                  </a:cubicBezTo>
                  <a:cubicBezTo>
                    <a:pt x="152" y="26"/>
                    <a:pt x="152" y="26"/>
                    <a:pt x="152" y="26"/>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3" y="27"/>
                    <a:pt x="153" y="27"/>
                    <a:pt x="153" y="27"/>
                  </a:cubicBezTo>
                  <a:cubicBezTo>
                    <a:pt x="153" y="27"/>
                    <a:pt x="153" y="27"/>
                    <a:pt x="153" y="27"/>
                  </a:cubicBezTo>
                  <a:cubicBezTo>
                    <a:pt x="153" y="27"/>
                    <a:pt x="153" y="27"/>
                    <a:pt x="153" y="27"/>
                  </a:cubicBezTo>
                  <a:cubicBezTo>
                    <a:pt x="154" y="27"/>
                    <a:pt x="154" y="27"/>
                    <a:pt x="154" y="27"/>
                  </a:cubicBezTo>
                  <a:cubicBezTo>
                    <a:pt x="154" y="27"/>
                    <a:pt x="154" y="27"/>
                    <a:pt x="154" y="27"/>
                  </a:cubicBezTo>
                  <a:cubicBezTo>
                    <a:pt x="155" y="27"/>
                    <a:pt x="155" y="27"/>
                    <a:pt x="155" y="27"/>
                  </a:cubicBezTo>
                  <a:cubicBezTo>
                    <a:pt x="155" y="28"/>
                    <a:pt x="155" y="28"/>
                    <a:pt x="155" y="28"/>
                  </a:cubicBezTo>
                  <a:cubicBezTo>
                    <a:pt x="155" y="28"/>
                    <a:pt x="155" y="28"/>
                    <a:pt x="155" y="28"/>
                  </a:cubicBezTo>
                  <a:cubicBezTo>
                    <a:pt x="155" y="28"/>
                    <a:pt x="155" y="28"/>
                    <a:pt x="155" y="28"/>
                  </a:cubicBezTo>
                  <a:cubicBezTo>
                    <a:pt x="155" y="29"/>
                    <a:pt x="155" y="29"/>
                    <a:pt x="155" y="29"/>
                  </a:cubicBezTo>
                  <a:cubicBezTo>
                    <a:pt x="155" y="29"/>
                    <a:pt x="155" y="29"/>
                    <a:pt x="155" y="29"/>
                  </a:cubicBezTo>
                  <a:cubicBezTo>
                    <a:pt x="155" y="29"/>
                    <a:pt x="155" y="29"/>
                    <a:pt x="155" y="29"/>
                  </a:cubicBezTo>
                  <a:cubicBezTo>
                    <a:pt x="155" y="29"/>
                    <a:pt x="155" y="29"/>
                    <a:pt x="155" y="29"/>
                  </a:cubicBezTo>
                  <a:cubicBezTo>
                    <a:pt x="154" y="29"/>
                    <a:pt x="154" y="29"/>
                    <a:pt x="154" y="29"/>
                  </a:cubicBezTo>
                  <a:cubicBezTo>
                    <a:pt x="154" y="29"/>
                    <a:pt x="154" y="29"/>
                    <a:pt x="154" y="29"/>
                  </a:cubicBezTo>
                  <a:cubicBezTo>
                    <a:pt x="153" y="28"/>
                    <a:pt x="153" y="28"/>
                    <a:pt x="153" y="28"/>
                  </a:cubicBezTo>
                  <a:cubicBezTo>
                    <a:pt x="153" y="28"/>
                    <a:pt x="153" y="28"/>
                    <a:pt x="153" y="28"/>
                  </a:cubicBezTo>
                  <a:cubicBezTo>
                    <a:pt x="153" y="28"/>
                    <a:pt x="153" y="28"/>
                    <a:pt x="153" y="28"/>
                  </a:cubicBezTo>
                  <a:cubicBezTo>
                    <a:pt x="153" y="27"/>
                    <a:pt x="153" y="27"/>
                    <a:pt x="153" y="27"/>
                  </a:cubicBezTo>
                  <a:cubicBezTo>
                    <a:pt x="152" y="27"/>
                    <a:pt x="152" y="27"/>
                    <a:pt x="152" y="27"/>
                  </a:cubicBezTo>
                  <a:cubicBezTo>
                    <a:pt x="151" y="27"/>
                    <a:pt x="151" y="27"/>
                    <a:pt x="151" y="27"/>
                  </a:cubicBezTo>
                  <a:cubicBezTo>
                    <a:pt x="151" y="27"/>
                    <a:pt x="151" y="27"/>
                    <a:pt x="151" y="27"/>
                  </a:cubicBezTo>
                  <a:cubicBezTo>
                    <a:pt x="151" y="27"/>
                    <a:pt x="151" y="27"/>
                    <a:pt x="151" y="27"/>
                  </a:cubicBezTo>
                  <a:cubicBezTo>
                    <a:pt x="151" y="27"/>
                    <a:pt x="151" y="27"/>
                    <a:pt x="151" y="27"/>
                  </a:cubicBezTo>
                  <a:cubicBezTo>
                    <a:pt x="151" y="27"/>
                    <a:pt x="151" y="27"/>
                    <a:pt x="151" y="27"/>
                  </a:cubicBezTo>
                  <a:cubicBezTo>
                    <a:pt x="152" y="27"/>
                    <a:pt x="152" y="27"/>
                    <a:pt x="152" y="27"/>
                  </a:cubicBezTo>
                  <a:cubicBezTo>
                    <a:pt x="153" y="28"/>
                    <a:pt x="153" y="28"/>
                    <a:pt x="153" y="28"/>
                  </a:cubicBezTo>
                  <a:cubicBezTo>
                    <a:pt x="153" y="28"/>
                    <a:pt x="153" y="28"/>
                    <a:pt x="153" y="28"/>
                  </a:cubicBezTo>
                  <a:cubicBezTo>
                    <a:pt x="153" y="28"/>
                    <a:pt x="153" y="28"/>
                    <a:pt x="153" y="28"/>
                  </a:cubicBezTo>
                  <a:cubicBezTo>
                    <a:pt x="152" y="28"/>
                    <a:pt x="152" y="28"/>
                    <a:pt x="152" y="28"/>
                  </a:cubicBezTo>
                  <a:cubicBezTo>
                    <a:pt x="151" y="28"/>
                    <a:pt x="151" y="28"/>
                    <a:pt x="151" y="28"/>
                  </a:cubicBezTo>
                  <a:cubicBezTo>
                    <a:pt x="151" y="28"/>
                    <a:pt x="151" y="28"/>
                    <a:pt x="151" y="28"/>
                  </a:cubicBezTo>
                  <a:cubicBezTo>
                    <a:pt x="151" y="28"/>
                    <a:pt x="151" y="28"/>
                    <a:pt x="151" y="28"/>
                  </a:cubicBezTo>
                  <a:cubicBezTo>
                    <a:pt x="151" y="28"/>
                    <a:pt x="151" y="28"/>
                    <a:pt x="151" y="28"/>
                  </a:cubicBezTo>
                  <a:cubicBezTo>
                    <a:pt x="150" y="27"/>
                    <a:pt x="150" y="27"/>
                    <a:pt x="150" y="27"/>
                  </a:cubicBezTo>
                  <a:cubicBezTo>
                    <a:pt x="150" y="27"/>
                    <a:pt x="150" y="27"/>
                    <a:pt x="150" y="27"/>
                  </a:cubicBezTo>
                  <a:cubicBezTo>
                    <a:pt x="150" y="27"/>
                    <a:pt x="150" y="27"/>
                    <a:pt x="150" y="27"/>
                  </a:cubicBezTo>
                  <a:cubicBezTo>
                    <a:pt x="150" y="28"/>
                    <a:pt x="150" y="28"/>
                    <a:pt x="150" y="28"/>
                  </a:cubicBezTo>
                  <a:cubicBezTo>
                    <a:pt x="150" y="28"/>
                    <a:pt x="150" y="28"/>
                    <a:pt x="150" y="28"/>
                  </a:cubicBezTo>
                  <a:cubicBezTo>
                    <a:pt x="150" y="28"/>
                    <a:pt x="150" y="28"/>
                    <a:pt x="150" y="28"/>
                  </a:cubicBezTo>
                  <a:cubicBezTo>
                    <a:pt x="151" y="28"/>
                    <a:pt x="151" y="28"/>
                    <a:pt x="151" y="28"/>
                  </a:cubicBezTo>
                  <a:cubicBezTo>
                    <a:pt x="151" y="28"/>
                    <a:pt x="151" y="28"/>
                    <a:pt x="151" y="28"/>
                  </a:cubicBezTo>
                  <a:cubicBezTo>
                    <a:pt x="151" y="28"/>
                    <a:pt x="151" y="28"/>
                    <a:pt x="151" y="28"/>
                  </a:cubicBezTo>
                  <a:cubicBezTo>
                    <a:pt x="151" y="28"/>
                    <a:pt x="151" y="28"/>
                    <a:pt x="151" y="28"/>
                  </a:cubicBezTo>
                  <a:cubicBezTo>
                    <a:pt x="151" y="28"/>
                    <a:pt x="151" y="28"/>
                    <a:pt x="151" y="28"/>
                  </a:cubicBezTo>
                  <a:cubicBezTo>
                    <a:pt x="152" y="28"/>
                    <a:pt x="152" y="28"/>
                    <a:pt x="152" y="28"/>
                  </a:cubicBezTo>
                  <a:cubicBezTo>
                    <a:pt x="152" y="28"/>
                    <a:pt x="152" y="28"/>
                    <a:pt x="152" y="28"/>
                  </a:cubicBezTo>
                  <a:cubicBezTo>
                    <a:pt x="152" y="28"/>
                    <a:pt x="152" y="28"/>
                    <a:pt x="152" y="28"/>
                  </a:cubicBezTo>
                  <a:cubicBezTo>
                    <a:pt x="153" y="29"/>
                    <a:pt x="153" y="29"/>
                    <a:pt x="153" y="29"/>
                  </a:cubicBezTo>
                  <a:cubicBezTo>
                    <a:pt x="153" y="29"/>
                    <a:pt x="153" y="29"/>
                    <a:pt x="153" y="29"/>
                  </a:cubicBezTo>
                  <a:cubicBezTo>
                    <a:pt x="152" y="29"/>
                    <a:pt x="152" y="29"/>
                    <a:pt x="152" y="29"/>
                  </a:cubicBezTo>
                  <a:cubicBezTo>
                    <a:pt x="152" y="29"/>
                    <a:pt x="152" y="29"/>
                    <a:pt x="152" y="29"/>
                  </a:cubicBezTo>
                  <a:cubicBezTo>
                    <a:pt x="152" y="29"/>
                    <a:pt x="152" y="29"/>
                    <a:pt x="152" y="29"/>
                  </a:cubicBezTo>
                  <a:cubicBezTo>
                    <a:pt x="152" y="29"/>
                    <a:pt x="152" y="29"/>
                    <a:pt x="152" y="29"/>
                  </a:cubicBezTo>
                  <a:cubicBezTo>
                    <a:pt x="153" y="29"/>
                    <a:pt x="153" y="29"/>
                    <a:pt x="153" y="29"/>
                  </a:cubicBezTo>
                  <a:cubicBezTo>
                    <a:pt x="153" y="29"/>
                    <a:pt x="153" y="29"/>
                    <a:pt x="153" y="29"/>
                  </a:cubicBezTo>
                  <a:cubicBezTo>
                    <a:pt x="153" y="30"/>
                    <a:pt x="153" y="30"/>
                    <a:pt x="153" y="30"/>
                  </a:cubicBezTo>
                  <a:cubicBezTo>
                    <a:pt x="154" y="30"/>
                    <a:pt x="154" y="30"/>
                    <a:pt x="154" y="30"/>
                  </a:cubicBezTo>
                  <a:cubicBezTo>
                    <a:pt x="154" y="30"/>
                    <a:pt x="154" y="30"/>
                    <a:pt x="154" y="30"/>
                  </a:cubicBezTo>
                  <a:cubicBezTo>
                    <a:pt x="153" y="31"/>
                    <a:pt x="153" y="31"/>
                    <a:pt x="153" y="31"/>
                  </a:cubicBezTo>
                  <a:cubicBezTo>
                    <a:pt x="153" y="32"/>
                    <a:pt x="153" y="32"/>
                    <a:pt x="153" y="32"/>
                  </a:cubicBezTo>
                  <a:cubicBezTo>
                    <a:pt x="153" y="32"/>
                    <a:pt x="153" y="32"/>
                    <a:pt x="153" y="32"/>
                  </a:cubicBezTo>
                  <a:cubicBezTo>
                    <a:pt x="152" y="32"/>
                    <a:pt x="152" y="32"/>
                    <a:pt x="152" y="32"/>
                  </a:cubicBezTo>
                  <a:cubicBezTo>
                    <a:pt x="152" y="32"/>
                    <a:pt x="152" y="32"/>
                    <a:pt x="152" y="32"/>
                  </a:cubicBezTo>
                  <a:cubicBezTo>
                    <a:pt x="152" y="32"/>
                    <a:pt x="152" y="32"/>
                    <a:pt x="152" y="32"/>
                  </a:cubicBezTo>
                  <a:cubicBezTo>
                    <a:pt x="151" y="32"/>
                    <a:pt x="151" y="32"/>
                    <a:pt x="151" y="32"/>
                  </a:cubicBezTo>
                  <a:cubicBezTo>
                    <a:pt x="151" y="32"/>
                    <a:pt x="151" y="32"/>
                    <a:pt x="151" y="32"/>
                  </a:cubicBezTo>
                  <a:cubicBezTo>
                    <a:pt x="151" y="31"/>
                    <a:pt x="151" y="31"/>
                    <a:pt x="151" y="31"/>
                  </a:cubicBezTo>
                  <a:cubicBezTo>
                    <a:pt x="150" y="31"/>
                    <a:pt x="150" y="31"/>
                    <a:pt x="150" y="31"/>
                  </a:cubicBezTo>
                  <a:cubicBezTo>
                    <a:pt x="151" y="32"/>
                    <a:pt x="151" y="32"/>
                    <a:pt x="151" y="32"/>
                  </a:cubicBezTo>
                  <a:cubicBezTo>
                    <a:pt x="151" y="32"/>
                    <a:pt x="151" y="32"/>
                    <a:pt x="151" y="32"/>
                  </a:cubicBezTo>
                  <a:cubicBezTo>
                    <a:pt x="151" y="32"/>
                    <a:pt x="151" y="32"/>
                    <a:pt x="151" y="32"/>
                  </a:cubicBezTo>
                  <a:cubicBezTo>
                    <a:pt x="151" y="32"/>
                    <a:pt x="151" y="32"/>
                    <a:pt x="151" y="32"/>
                  </a:cubicBezTo>
                  <a:cubicBezTo>
                    <a:pt x="152" y="32"/>
                    <a:pt x="152" y="32"/>
                    <a:pt x="152" y="32"/>
                  </a:cubicBezTo>
                  <a:cubicBezTo>
                    <a:pt x="152" y="33"/>
                    <a:pt x="152" y="33"/>
                    <a:pt x="152" y="33"/>
                  </a:cubicBezTo>
                  <a:cubicBezTo>
                    <a:pt x="152" y="33"/>
                    <a:pt x="152" y="33"/>
                    <a:pt x="152" y="33"/>
                  </a:cubicBezTo>
                  <a:cubicBezTo>
                    <a:pt x="151" y="33"/>
                    <a:pt x="151" y="33"/>
                    <a:pt x="151" y="33"/>
                  </a:cubicBezTo>
                  <a:cubicBezTo>
                    <a:pt x="151" y="34"/>
                    <a:pt x="151" y="34"/>
                    <a:pt x="151" y="34"/>
                  </a:cubicBezTo>
                  <a:cubicBezTo>
                    <a:pt x="151" y="34"/>
                    <a:pt x="151" y="34"/>
                    <a:pt x="151" y="34"/>
                  </a:cubicBezTo>
                  <a:cubicBezTo>
                    <a:pt x="150" y="33"/>
                    <a:pt x="150" y="33"/>
                    <a:pt x="150" y="33"/>
                  </a:cubicBezTo>
                  <a:cubicBezTo>
                    <a:pt x="150" y="33"/>
                    <a:pt x="150" y="33"/>
                    <a:pt x="150" y="33"/>
                  </a:cubicBezTo>
                  <a:cubicBezTo>
                    <a:pt x="150" y="33"/>
                    <a:pt x="150" y="33"/>
                    <a:pt x="150" y="33"/>
                  </a:cubicBezTo>
                  <a:cubicBezTo>
                    <a:pt x="149" y="33"/>
                    <a:pt x="149" y="33"/>
                    <a:pt x="149" y="33"/>
                  </a:cubicBezTo>
                  <a:cubicBezTo>
                    <a:pt x="149" y="33"/>
                    <a:pt x="149" y="33"/>
                    <a:pt x="149" y="33"/>
                  </a:cubicBezTo>
                  <a:cubicBezTo>
                    <a:pt x="149" y="34"/>
                    <a:pt x="149" y="34"/>
                    <a:pt x="149" y="34"/>
                  </a:cubicBezTo>
                  <a:cubicBezTo>
                    <a:pt x="150" y="34"/>
                    <a:pt x="150" y="34"/>
                    <a:pt x="150" y="34"/>
                  </a:cubicBezTo>
                  <a:cubicBezTo>
                    <a:pt x="151" y="34"/>
                    <a:pt x="151" y="34"/>
                    <a:pt x="151" y="34"/>
                  </a:cubicBezTo>
                  <a:cubicBezTo>
                    <a:pt x="151" y="34"/>
                    <a:pt x="151" y="34"/>
                    <a:pt x="151" y="34"/>
                  </a:cubicBezTo>
                  <a:cubicBezTo>
                    <a:pt x="150" y="35"/>
                    <a:pt x="150" y="35"/>
                    <a:pt x="150" y="35"/>
                  </a:cubicBezTo>
                  <a:cubicBezTo>
                    <a:pt x="150" y="35"/>
                    <a:pt x="150" y="35"/>
                    <a:pt x="150" y="35"/>
                  </a:cubicBezTo>
                  <a:cubicBezTo>
                    <a:pt x="150" y="35"/>
                    <a:pt x="150" y="35"/>
                    <a:pt x="150" y="35"/>
                  </a:cubicBezTo>
                  <a:cubicBezTo>
                    <a:pt x="149" y="35"/>
                    <a:pt x="149" y="35"/>
                    <a:pt x="149" y="35"/>
                  </a:cubicBezTo>
                  <a:cubicBezTo>
                    <a:pt x="149" y="35"/>
                    <a:pt x="149" y="35"/>
                    <a:pt x="149" y="35"/>
                  </a:cubicBezTo>
                  <a:cubicBezTo>
                    <a:pt x="149" y="35"/>
                    <a:pt x="149" y="35"/>
                    <a:pt x="149" y="35"/>
                  </a:cubicBezTo>
                  <a:cubicBezTo>
                    <a:pt x="148" y="35"/>
                    <a:pt x="148" y="35"/>
                    <a:pt x="148" y="35"/>
                  </a:cubicBezTo>
                  <a:cubicBezTo>
                    <a:pt x="148" y="35"/>
                    <a:pt x="148" y="35"/>
                    <a:pt x="148" y="35"/>
                  </a:cubicBezTo>
                  <a:cubicBezTo>
                    <a:pt x="147" y="35"/>
                    <a:pt x="147" y="35"/>
                    <a:pt x="147" y="35"/>
                  </a:cubicBezTo>
                  <a:cubicBezTo>
                    <a:pt x="146" y="35"/>
                    <a:pt x="146" y="35"/>
                    <a:pt x="146" y="35"/>
                  </a:cubicBezTo>
                  <a:cubicBezTo>
                    <a:pt x="146" y="35"/>
                    <a:pt x="146" y="35"/>
                    <a:pt x="146" y="35"/>
                  </a:cubicBezTo>
                  <a:cubicBezTo>
                    <a:pt x="146" y="36"/>
                    <a:pt x="146" y="36"/>
                    <a:pt x="146" y="36"/>
                  </a:cubicBezTo>
                  <a:cubicBezTo>
                    <a:pt x="146" y="36"/>
                    <a:pt x="146" y="36"/>
                    <a:pt x="146" y="36"/>
                  </a:cubicBezTo>
                  <a:cubicBezTo>
                    <a:pt x="146" y="36"/>
                    <a:pt x="146" y="36"/>
                    <a:pt x="146" y="36"/>
                  </a:cubicBezTo>
                  <a:cubicBezTo>
                    <a:pt x="146" y="36"/>
                    <a:pt x="146" y="36"/>
                    <a:pt x="146" y="36"/>
                  </a:cubicBezTo>
                  <a:cubicBezTo>
                    <a:pt x="146" y="37"/>
                    <a:pt x="146" y="37"/>
                    <a:pt x="146" y="37"/>
                  </a:cubicBezTo>
                  <a:cubicBezTo>
                    <a:pt x="146" y="37"/>
                    <a:pt x="146" y="37"/>
                    <a:pt x="146" y="37"/>
                  </a:cubicBezTo>
                  <a:cubicBezTo>
                    <a:pt x="145" y="37"/>
                    <a:pt x="145" y="37"/>
                    <a:pt x="145" y="37"/>
                  </a:cubicBezTo>
                  <a:cubicBezTo>
                    <a:pt x="145" y="37"/>
                    <a:pt x="145" y="37"/>
                    <a:pt x="145" y="37"/>
                  </a:cubicBezTo>
                  <a:cubicBezTo>
                    <a:pt x="145" y="37"/>
                    <a:pt x="145" y="37"/>
                    <a:pt x="145" y="37"/>
                  </a:cubicBezTo>
                  <a:cubicBezTo>
                    <a:pt x="145" y="38"/>
                    <a:pt x="145" y="38"/>
                    <a:pt x="145" y="38"/>
                  </a:cubicBezTo>
                  <a:cubicBezTo>
                    <a:pt x="144" y="38"/>
                    <a:pt x="144" y="38"/>
                    <a:pt x="144" y="38"/>
                  </a:cubicBezTo>
                  <a:cubicBezTo>
                    <a:pt x="144" y="38"/>
                    <a:pt x="144" y="38"/>
                    <a:pt x="144" y="38"/>
                  </a:cubicBezTo>
                  <a:cubicBezTo>
                    <a:pt x="144" y="37"/>
                    <a:pt x="144" y="37"/>
                    <a:pt x="144" y="37"/>
                  </a:cubicBezTo>
                  <a:cubicBezTo>
                    <a:pt x="144" y="37"/>
                    <a:pt x="144" y="37"/>
                    <a:pt x="144" y="37"/>
                  </a:cubicBezTo>
                  <a:cubicBezTo>
                    <a:pt x="144" y="38"/>
                    <a:pt x="144" y="38"/>
                    <a:pt x="144" y="38"/>
                  </a:cubicBezTo>
                  <a:cubicBezTo>
                    <a:pt x="144" y="38"/>
                    <a:pt x="144" y="38"/>
                    <a:pt x="144" y="38"/>
                  </a:cubicBezTo>
                  <a:cubicBezTo>
                    <a:pt x="143" y="38"/>
                    <a:pt x="143" y="38"/>
                    <a:pt x="143" y="38"/>
                  </a:cubicBezTo>
                  <a:cubicBezTo>
                    <a:pt x="142" y="38"/>
                    <a:pt x="142" y="38"/>
                    <a:pt x="142" y="38"/>
                  </a:cubicBezTo>
                  <a:cubicBezTo>
                    <a:pt x="142" y="38"/>
                    <a:pt x="142" y="38"/>
                    <a:pt x="142" y="38"/>
                  </a:cubicBezTo>
                  <a:cubicBezTo>
                    <a:pt x="142" y="38"/>
                    <a:pt x="142" y="38"/>
                    <a:pt x="142" y="38"/>
                  </a:cubicBezTo>
                  <a:cubicBezTo>
                    <a:pt x="141" y="38"/>
                    <a:pt x="141" y="38"/>
                    <a:pt x="141" y="38"/>
                  </a:cubicBezTo>
                  <a:cubicBezTo>
                    <a:pt x="140" y="37"/>
                    <a:pt x="140" y="37"/>
                    <a:pt x="140" y="37"/>
                  </a:cubicBezTo>
                  <a:cubicBezTo>
                    <a:pt x="140" y="36"/>
                    <a:pt x="140" y="36"/>
                    <a:pt x="140" y="36"/>
                  </a:cubicBezTo>
                  <a:cubicBezTo>
                    <a:pt x="140" y="36"/>
                    <a:pt x="140" y="36"/>
                    <a:pt x="140" y="36"/>
                  </a:cubicBezTo>
                  <a:cubicBezTo>
                    <a:pt x="140" y="35"/>
                    <a:pt x="140" y="35"/>
                    <a:pt x="140" y="35"/>
                  </a:cubicBezTo>
                  <a:cubicBezTo>
                    <a:pt x="140" y="35"/>
                    <a:pt x="140" y="35"/>
                    <a:pt x="140" y="35"/>
                  </a:cubicBezTo>
                  <a:cubicBezTo>
                    <a:pt x="140" y="35"/>
                    <a:pt x="140" y="35"/>
                    <a:pt x="140" y="35"/>
                  </a:cubicBezTo>
                  <a:cubicBezTo>
                    <a:pt x="140" y="35"/>
                    <a:pt x="140" y="35"/>
                    <a:pt x="140" y="35"/>
                  </a:cubicBezTo>
                  <a:cubicBezTo>
                    <a:pt x="140" y="36"/>
                    <a:pt x="140" y="36"/>
                    <a:pt x="140" y="36"/>
                  </a:cubicBezTo>
                  <a:cubicBezTo>
                    <a:pt x="140" y="36"/>
                    <a:pt x="140" y="36"/>
                    <a:pt x="140" y="36"/>
                  </a:cubicBezTo>
                  <a:cubicBezTo>
                    <a:pt x="140" y="37"/>
                    <a:pt x="140" y="37"/>
                    <a:pt x="140" y="37"/>
                  </a:cubicBezTo>
                  <a:cubicBezTo>
                    <a:pt x="140" y="37"/>
                    <a:pt x="140" y="37"/>
                    <a:pt x="140" y="37"/>
                  </a:cubicBezTo>
                  <a:cubicBezTo>
                    <a:pt x="140" y="37"/>
                    <a:pt x="140" y="37"/>
                    <a:pt x="140" y="37"/>
                  </a:cubicBezTo>
                  <a:cubicBezTo>
                    <a:pt x="140" y="37"/>
                    <a:pt x="140" y="37"/>
                    <a:pt x="140" y="37"/>
                  </a:cubicBezTo>
                  <a:cubicBezTo>
                    <a:pt x="139" y="37"/>
                    <a:pt x="139" y="37"/>
                    <a:pt x="139" y="37"/>
                  </a:cubicBezTo>
                  <a:cubicBezTo>
                    <a:pt x="139" y="37"/>
                    <a:pt x="139" y="37"/>
                    <a:pt x="139" y="37"/>
                  </a:cubicBezTo>
                  <a:cubicBezTo>
                    <a:pt x="139" y="37"/>
                    <a:pt x="139" y="37"/>
                    <a:pt x="139" y="37"/>
                  </a:cubicBezTo>
                  <a:cubicBezTo>
                    <a:pt x="139" y="38"/>
                    <a:pt x="139" y="38"/>
                    <a:pt x="139" y="38"/>
                  </a:cubicBezTo>
                  <a:cubicBezTo>
                    <a:pt x="139" y="38"/>
                    <a:pt x="139" y="38"/>
                    <a:pt x="139" y="38"/>
                  </a:cubicBezTo>
                  <a:cubicBezTo>
                    <a:pt x="139" y="38"/>
                    <a:pt x="139" y="38"/>
                    <a:pt x="139" y="38"/>
                  </a:cubicBezTo>
                  <a:cubicBezTo>
                    <a:pt x="140" y="38"/>
                    <a:pt x="140" y="38"/>
                    <a:pt x="140" y="38"/>
                  </a:cubicBezTo>
                  <a:cubicBezTo>
                    <a:pt x="140" y="38"/>
                    <a:pt x="140" y="38"/>
                    <a:pt x="140" y="38"/>
                  </a:cubicBezTo>
                  <a:cubicBezTo>
                    <a:pt x="140" y="38"/>
                    <a:pt x="140" y="38"/>
                    <a:pt x="140" y="38"/>
                  </a:cubicBezTo>
                  <a:cubicBezTo>
                    <a:pt x="140" y="37"/>
                    <a:pt x="140" y="37"/>
                    <a:pt x="140" y="37"/>
                  </a:cubicBezTo>
                  <a:cubicBezTo>
                    <a:pt x="141" y="38"/>
                    <a:pt x="141" y="38"/>
                    <a:pt x="141" y="38"/>
                  </a:cubicBezTo>
                  <a:cubicBezTo>
                    <a:pt x="141" y="38"/>
                    <a:pt x="141" y="38"/>
                    <a:pt x="141" y="38"/>
                  </a:cubicBezTo>
                  <a:cubicBezTo>
                    <a:pt x="141" y="39"/>
                    <a:pt x="141" y="39"/>
                    <a:pt x="141" y="39"/>
                  </a:cubicBezTo>
                  <a:cubicBezTo>
                    <a:pt x="141" y="38"/>
                    <a:pt x="141" y="38"/>
                    <a:pt x="141" y="38"/>
                  </a:cubicBezTo>
                  <a:cubicBezTo>
                    <a:pt x="142" y="38"/>
                    <a:pt x="142" y="38"/>
                    <a:pt x="142" y="38"/>
                  </a:cubicBezTo>
                  <a:cubicBezTo>
                    <a:pt x="143" y="38"/>
                    <a:pt x="143" y="38"/>
                    <a:pt x="143" y="38"/>
                  </a:cubicBezTo>
                  <a:cubicBezTo>
                    <a:pt x="143" y="39"/>
                    <a:pt x="143" y="39"/>
                    <a:pt x="143" y="39"/>
                  </a:cubicBezTo>
                  <a:cubicBezTo>
                    <a:pt x="142" y="39"/>
                    <a:pt x="142" y="39"/>
                    <a:pt x="142" y="39"/>
                  </a:cubicBezTo>
                  <a:cubicBezTo>
                    <a:pt x="142" y="40"/>
                    <a:pt x="142" y="40"/>
                    <a:pt x="142" y="40"/>
                  </a:cubicBezTo>
                  <a:cubicBezTo>
                    <a:pt x="142" y="40"/>
                    <a:pt x="142" y="40"/>
                    <a:pt x="142" y="40"/>
                  </a:cubicBezTo>
                  <a:cubicBezTo>
                    <a:pt x="142" y="40"/>
                    <a:pt x="142" y="40"/>
                    <a:pt x="142" y="40"/>
                  </a:cubicBezTo>
                  <a:cubicBezTo>
                    <a:pt x="142" y="40"/>
                    <a:pt x="142" y="40"/>
                    <a:pt x="142" y="40"/>
                  </a:cubicBezTo>
                  <a:cubicBezTo>
                    <a:pt x="142" y="40"/>
                    <a:pt x="142" y="40"/>
                    <a:pt x="142" y="40"/>
                  </a:cubicBezTo>
                  <a:cubicBezTo>
                    <a:pt x="142" y="40"/>
                    <a:pt x="142" y="40"/>
                    <a:pt x="142" y="40"/>
                  </a:cubicBezTo>
                  <a:cubicBezTo>
                    <a:pt x="142" y="41"/>
                    <a:pt x="142" y="41"/>
                    <a:pt x="142" y="41"/>
                  </a:cubicBezTo>
                  <a:cubicBezTo>
                    <a:pt x="142" y="41"/>
                    <a:pt x="142" y="41"/>
                    <a:pt x="142" y="41"/>
                  </a:cubicBezTo>
                  <a:cubicBezTo>
                    <a:pt x="143" y="40"/>
                    <a:pt x="143" y="40"/>
                    <a:pt x="143" y="40"/>
                  </a:cubicBezTo>
                  <a:cubicBezTo>
                    <a:pt x="143" y="40"/>
                    <a:pt x="143" y="40"/>
                    <a:pt x="143" y="40"/>
                  </a:cubicBezTo>
                  <a:cubicBezTo>
                    <a:pt x="143" y="40"/>
                    <a:pt x="143" y="40"/>
                    <a:pt x="143" y="40"/>
                  </a:cubicBezTo>
                  <a:cubicBezTo>
                    <a:pt x="144" y="40"/>
                    <a:pt x="144" y="40"/>
                    <a:pt x="144" y="40"/>
                  </a:cubicBezTo>
                  <a:cubicBezTo>
                    <a:pt x="144" y="40"/>
                    <a:pt x="144" y="40"/>
                    <a:pt x="144" y="40"/>
                  </a:cubicBezTo>
                  <a:cubicBezTo>
                    <a:pt x="144" y="41"/>
                    <a:pt x="144" y="41"/>
                    <a:pt x="144" y="41"/>
                  </a:cubicBezTo>
                  <a:cubicBezTo>
                    <a:pt x="144" y="41"/>
                    <a:pt x="144" y="41"/>
                    <a:pt x="144" y="41"/>
                  </a:cubicBezTo>
                  <a:cubicBezTo>
                    <a:pt x="144" y="42"/>
                    <a:pt x="144" y="42"/>
                    <a:pt x="144" y="42"/>
                  </a:cubicBezTo>
                  <a:cubicBezTo>
                    <a:pt x="143" y="42"/>
                    <a:pt x="143" y="42"/>
                    <a:pt x="143" y="42"/>
                  </a:cubicBezTo>
                  <a:cubicBezTo>
                    <a:pt x="143" y="42"/>
                    <a:pt x="143" y="42"/>
                    <a:pt x="143" y="42"/>
                  </a:cubicBezTo>
                  <a:cubicBezTo>
                    <a:pt x="142" y="43"/>
                    <a:pt x="142" y="43"/>
                    <a:pt x="142" y="43"/>
                  </a:cubicBezTo>
                  <a:cubicBezTo>
                    <a:pt x="142" y="43"/>
                    <a:pt x="142" y="43"/>
                    <a:pt x="142" y="43"/>
                  </a:cubicBezTo>
                  <a:cubicBezTo>
                    <a:pt x="142" y="43"/>
                    <a:pt x="142" y="43"/>
                    <a:pt x="142" y="43"/>
                  </a:cubicBezTo>
                  <a:cubicBezTo>
                    <a:pt x="142" y="43"/>
                    <a:pt x="142" y="43"/>
                    <a:pt x="142" y="43"/>
                  </a:cubicBezTo>
                  <a:cubicBezTo>
                    <a:pt x="142" y="43"/>
                    <a:pt x="142" y="43"/>
                    <a:pt x="142" y="43"/>
                  </a:cubicBezTo>
                  <a:cubicBezTo>
                    <a:pt x="142" y="42"/>
                    <a:pt x="142" y="42"/>
                    <a:pt x="142" y="42"/>
                  </a:cubicBezTo>
                  <a:cubicBezTo>
                    <a:pt x="142" y="42"/>
                    <a:pt x="142" y="42"/>
                    <a:pt x="142" y="42"/>
                  </a:cubicBezTo>
                  <a:cubicBezTo>
                    <a:pt x="141" y="42"/>
                    <a:pt x="141" y="42"/>
                    <a:pt x="141" y="42"/>
                  </a:cubicBezTo>
                  <a:cubicBezTo>
                    <a:pt x="141" y="43"/>
                    <a:pt x="141" y="43"/>
                    <a:pt x="141" y="43"/>
                  </a:cubicBezTo>
                  <a:cubicBezTo>
                    <a:pt x="141" y="43"/>
                    <a:pt x="141" y="43"/>
                    <a:pt x="141" y="43"/>
                  </a:cubicBezTo>
                  <a:cubicBezTo>
                    <a:pt x="140" y="44"/>
                    <a:pt x="140" y="44"/>
                    <a:pt x="140" y="44"/>
                  </a:cubicBezTo>
                  <a:cubicBezTo>
                    <a:pt x="140" y="43"/>
                    <a:pt x="140" y="43"/>
                    <a:pt x="140" y="43"/>
                  </a:cubicBezTo>
                  <a:cubicBezTo>
                    <a:pt x="140" y="43"/>
                    <a:pt x="140" y="43"/>
                    <a:pt x="140" y="43"/>
                  </a:cubicBezTo>
                  <a:cubicBezTo>
                    <a:pt x="139" y="44"/>
                    <a:pt x="139" y="44"/>
                    <a:pt x="139" y="44"/>
                  </a:cubicBezTo>
                  <a:cubicBezTo>
                    <a:pt x="139" y="44"/>
                    <a:pt x="139" y="44"/>
                    <a:pt x="139"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38" y="43"/>
                    <a:pt x="138" y="43"/>
                    <a:pt x="138" y="43"/>
                  </a:cubicBezTo>
                  <a:cubicBezTo>
                    <a:pt x="138" y="42"/>
                    <a:pt x="138" y="42"/>
                    <a:pt x="138" y="42"/>
                  </a:cubicBezTo>
                  <a:cubicBezTo>
                    <a:pt x="138" y="42"/>
                    <a:pt x="138" y="42"/>
                    <a:pt x="138" y="42"/>
                  </a:cubicBezTo>
                  <a:cubicBezTo>
                    <a:pt x="137" y="42"/>
                    <a:pt x="137" y="42"/>
                    <a:pt x="137" y="42"/>
                  </a:cubicBezTo>
                  <a:cubicBezTo>
                    <a:pt x="137" y="42"/>
                    <a:pt x="137" y="42"/>
                    <a:pt x="137" y="42"/>
                  </a:cubicBezTo>
                  <a:cubicBezTo>
                    <a:pt x="137" y="41"/>
                    <a:pt x="137" y="41"/>
                    <a:pt x="137" y="41"/>
                  </a:cubicBezTo>
                  <a:cubicBezTo>
                    <a:pt x="137" y="41"/>
                    <a:pt x="137" y="41"/>
                    <a:pt x="137" y="41"/>
                  </a:cubicBezTo>
                  <a:cubicBezTo>
                    <a:pt x="137" y="41"/>
                    <a:pt x="137" y="41"/>
                    <a:pt x="137" y="41"/>
                  </a:cubicBezTo>
                  <a:cubicBezTo>
                    <a:pt x="137" y="41"/>
                    <a:pt x="137" y="41"/>
                    <a:pt x="137" y="41"/>
                  </a:cubicBezTo>
                  <a:cubicBezTo>
                    <a:pt x="137" y="40"/>
                    <a:pt x="137" y="40"/>
                    <a:pt x="137" y="40"/>
                  </a:cubicBezTo>
                  <a:cubicBezTo>
                    <a:pt x="137" y="40"/>
                    <a:pt x="137" y="40"/>
                    <a:pt x="137" y="40"/>
                  </a:cubicBezTo>
                  <a:cubicBezTo>
                    <a:pt x="137" y="40"/>
                    <a:pt x="137" y="40"/>
                    <a:pt x="137" y="40"/>
                  </a:cubicBezTo>
                  <a:cubicBezTo>
                    <a:pt x="137" y="39"/>
                    <a:pt x="137" y="39"/>
                    <a:pt x="137" y="39"/>
                  </a:cubicBezTo>
                  <a:cubicBezTo>
                    <a:pt x="137" y="40"/>
                    <a:pt x="137" y="40"/>
                    <a:pt x="137" y="40"/>
                  </a:cubicBezTo>
                  <a:cubicBezTo>
                    <a:pt x="136" y="40"/>
                    <a:pt x="136" y="40"/>
                    <a:pt x="136" y="40"/>
                  </a:cubicBezTo>
                  <a:cubicBezTo>
                    <a:pt x="137" y="41"/>
                    <a:pt x="137" y="41"/>
                    <a:pt x="137" y="41"/>
                  </a:cubicBezTo>
                  <a:cubicBezTo>
                    <a:pt x="137" y="41"/>
                    <a:pt x="137" y="41"/>
                    <a:pt x="137" y="41"/>
                  </a:cubicBezTo>
                  <a:cubicBezTo>
                    <a:pt x="137" y="42"/>
                    <a:pt x="137" y="42"/>
                    <a:pt x="137" y="42"/>
                  </a:cubicBezTo>
                  <a:cubicBezTo>
                    <a:pt x="137" y="42"/>
                    <a:pt x="137" y="42"/>
                    <a:pt x="137" y="42"/>
                  </a:cubicBezTo>
                  <a:cubicBezTo>
                    <a:pt x="136" y="42"/>
                    <a:pt x="136" y="42"/>
                    <a:pt x="136" y="42"/>
                  </a:cubicBezTo>
                  <a:cubicBezTo>
                    <a:pt x="136" y="42"/>
                    <a:pt x="136" y="42"/>
                    <a:pt x="136" y="42"/>
                  </a:cubicBezTo>
                  <a:cubicBezTo>
                    <a:pt x="136" y="42"/>
                    <a:pt x="136" y="42"/>
                    <a:pt x="136" y="42"/>
                  </a:cubicBezTo>
                  <a:cubicBezTo>
                    <a:pt x="135" y="42"/>
                    <a:pt x="135" y="42"/>
                    <a:pt x="135" y="42"/>
                  </a:cubicBezTo>
                  <a:cubicBezTo>
                    <a:pt x="135" y="42"/>
                    <a:pt x="135" y="42"/>
                    <a:pt x="135" y="42"/>
                  </a:cubicBezTo>
                  <a:cubicBezTo>
                    <a:pt x="135" y="41"/>
                    <a:pt x="135" y="41"/>
                    <a:pt x="135" y="41"/>
                  </a:cubicBezTo>
                  <a:cubicBezTo>
                    <a:pt x="135" y="40"/>
                    <a:pt x="135" y="40"/>
                    <a:pt x="135" y="40"/>
                  </a:cubicBezTo>
                  <a:cubicBezTo>
                    <a:pt x="135" y="40"/>
                    <a:pt x="135" y="40"/>
                    <a:pt x="135" y="40"/>
                  </a:cubicBezTo>
                  <a:cubicBezTo>
                    <a:pt x="136" y="40"/>
                    <a:pt x="136" y="40"/>
                    <a:pt x="136" y="40"/>
                  </a:cubicBezTo>
                  <a:cubicBezTo>
                    <a:pt x="135" y="40"/>
                    <a:pt x="135" y="40"/>
                    <a:pt x="135" y="40"/>
                  </a:cubicBezTo>
                  <a:cubicBezTo>
                    <a:pt x="135" y="40"/>
                    <a:pt x="135" y="40"/>
                    <a:pt x="135" y="40"/>
                  </a:cubicBezTo>
                  <a:cubicBezTo>
                    <a:pt x="135" y="41"/>
                    <a:pt x="135" y="41"/>
                    <a:pt x="135" y="41"/>
                  </a:cubicBezTo>
                  <a:cubicBezTo>
                    <a:pt x="135" y="41"/>
                    <a:pt x="135" y="41"/>
                    <a:pt x="135" y="41"/>
                  </a:cubicBezTo>
                  <a:cubicBezTo>
                    <a:pt x="135" y="42"/>
                    <a:pt x="135" y="42"/>
                    <a:pt x="135" y="42"/>
                  </a:cubicBezTo>
                  <a:cubicBezTo>
                    <a:pt x="134" y="42"/>
                    <a:pt x="134" y="42"/>
                    <a:pt x="134" y="42"/>
                  </a:cubicBezTo>
                  <a:cubicBezTo>
                    <a:pt x="134" y="42"/>
                    <a:pt x="134" y="42"/>
                    <a:pt x="134" y="42"/>
                  </a:cubicBezTo>
                  <a:cubicBezTo>
                    <a:pt x="134" y="41"/>
                    <a:pt x="134" y="41"/>
                    <a:pt x="134" y="41"/>
                  </a:cubicBezTo>
                  <a:cubicBezTo>
                    <a:pt x="134" y="41"/>
                    <a:pt x="134" y="41"/>
                    <a:pt x="134" y="41"/>
                  </a:cubicBezTo>
                  <a:cubicBezTo>
                    <a:pt x="134" y="41"/>
                    <a:pt x="134" y="41"/>
                    <a:pt x="134" y="41"/>
                  </a:cubicBezTo>
                  <a:cubicBezTo>
                    <a:pt x="134" y="40"/>
                    <a:pt x="134" y="40"/>
                    <a:pt x="134" y="40"/>
                  </a:cubicBezTo>
                  <a:cubicBezTo>
                    <a:pt x="134" y="40"/>
                    <a:pt x="134" y="40"/>
                    <a:pt x="134" y="40"/>
                  </a:cubicBezTo>
                  <a:cubicBezTo>
                    <a:pt x="134" y="40"/>
                    <a:pt x="134" y="40"/>
                    <a:pt x="134" y="40"/>
                  </a:cubicBezTo>
                  <a:cubicBezTo>
                    <a:pt x="134" y="40"/>
                    <a:pt x="134" y="40"/>
                    <a:pt x="134" y="40"/>
                  </a:cubicBezTo>
                  <a:cubicBezTo>
                    <a:pt x="134" y="40"/>
                    <a:pt x="134" y="40"/>
                    <a:pt x="134" y="40"/>
                  </a:cubicBezTo>
                  <a:cubicBezTo>
                    <a:pt x="134" y="40"/>
                    <a:pt x="134" y="40"/>
                    <a:pt x="134" y="40"/>
                  </a:cubicBezTo>
                  <a:cubicBezTo>
                    <a:pt x="134" y="41"/>
                    <a:pt x="134" y="41"/>
                    <a:pt x="134" y="41"/>
                  </a:cubicBezTo>
                  <a:cubicBezTo>
                    <a:pt x="134" y="41"/>
                    <a:pt x="134" y="41"/>
                    <a:pt x="134" y="41"/>
                  </a:cubicBezTo>
                  <a:cubicBezTo>
                    <a:pt x="133" y="41"/>
                    <a:pt x="133" y="41"/>
                    <a:pt x="133" y="41"/>
                  </a:cubicBezTo>
                  <a:cubicBezTo>
                    <a:pt x="133" y="41"/>
                    <a:pt x="133" y="41"/>
                    <a:pt x="133" y="41"/>
                  </a:cubicBezTo>
                  <a:cubicBezTo>
                    <a:pt x="133" y="41"/>
                    <a:pt x="133" y="41"/>
                    <a:pt x="133" y="41"/>
                  </a:cubicBezTo>
                  <a:cubicBezTo>
                    <a:pt x="133" y="41"/>
                    <a:pt x="133" y="41"/>
                    <a:pt x="133" y="41"/>
                  </a:cubicBezTo>
                  <a:close/>
                  <a:moveTo>
                    <a:pt x="144" y="103"/>
                  </a:moveTo>
                  <a:cubicBezTo>
                    <a:pt x="144" y="104"/>
                    <a:pt x="144" y="104"/>
                    <a:pt x="144" y="104"/>
                  </a:cubicBezTo>
                  <a:cubicBezTo>
                    <a:pt x="144" y="104"/>
                    <a:pt x="144" y="104"/>
                    <a:pt x="144" y="104"/>
                  </a:cubicBezTo>
                  <a:cubicBezTo>
                    <a:pt x="144" y="105"/>
                    <a:pt x="144" y="105"/>
                    <a:pt x="144" y="105"/>
                  </a:cubicBezTo>
                  <a:cubicBezTo>
                    <a:pt x="144" y="105"/>
                    <a:pt x="144" y="105"/>
                    <a:pt x="144" y="105"/>
                  </a:cubicBezTo>
                  <a:cubicBezTo>
                    <a:pt x="144" y="104"/>
                    <a:pt x="144" y="104"/>
                    <a:pt x="144" y="104"/>
                  </a:cubicBezTo>
                  <a:cubicBezTo>
                    <a:pt x="144" y="104"/>
                    <a:pt x="144" y="104"/>
                    <a:pt x="144" y="104"/>
                  </a:cubicBezTo>
                  <a:cubicBezTo>
                    <a:pt x="144" y="103"/>
                    <a:pt x="144" y="103"/>
                    <a:pt x="144" y="103"/>
                  </a:cubicBezTo>
                  <a:cubicBezTo>
                    <a:pt x="144" y="103"/>
                    <a:pt x="144" y="103"/>
                    <a:pt x="144" y="103"/>
                  </a:cubicBezTo>
                  <a:close/>
                  <a:moveTo>
                    <a:pt x="144" y="101"/>
                  </a:moveTo>
                  <a:cubicBezTo>
                    <a:pt x="144" y="101"/>
                    <a:pt x="144" y="101"/>
                    <a:pt x="144" y="101"/>
                  </a:cubicBezTo>
                  <a:cubicBezTo>
                    <a:pt x="144" y="101"/>
                    <a:pt x="144" y="101"/>
                    <a:pt x="144" y="101"/>
                  </a:cubicBezTo>
                  <a:cubicBezTo>
                    <a:pt x="144" y="101"/>
                    <a:pt x="144" y="101"/>
                    <a:pt x="144" y="101"/>
                  </a:cubicBezTo>
                  <a:cubicBezTo>
                    <a:pt x="144" y="101"/>
                    <a:pt x="144" y="101"/>
                    <a:pt x="144" y="101"/>
                  </a:cubicBezTo>
                  <a:cubicBezTo>
                    <a:pt x="144" y="101"/>
                    <a:pt x="144" y="101"/>
                    <a:pt x="144" y="101"/>
                  </a:cubicBezTo>
                  <a:close/>
                  <a:moveTo>
                    <a:pt x="143" y="100"/>
                  </a:moveTo>
                  <a:cubicBezTo>
                    <a:pt x="143" y="99"/>
                    <a:pt x="143" y="99"/>
                    <a:pt x="143" y="99"/>
                  </a:cubicBezTo>
                  <a:cubicBezTo>
                    <a:pt x="144" y="99"/>
                    <a:pt x="144" y="99"/>
                    <a:pt x="144" y="99"/>
                  </a:cubicBezTo>
                  <a:cubicBezTo>
                    <a:pt x="144" y="99"/>
                    <a:pt x="144" y="99"/>
                    <a:pt x="144" y="99"/>
                  </a:cubicBezTo>
                  <a:cubicBezTo>
                    <a:pt x="143" y="100"/>
                    <a:pt x="143" y="100"/>
                    <a:pt x="143" y="100"/>
                  </a:cubicBezTo>
                  <a:cubicBezTo>
                    <a:pt x="143" y="100"/>
                    <a:pt x="143" y="100"/>
                    <a:pt x="143" y="100"/>
                  </a:cubicBezTo>
                  <a:cubicBezTo>
                    <a:pt x="143" y="100"/>
                    <a:pt x="143" y="100"/>
                    <a:pt x="143" y="100"/>
                  </a:cubicBezTo>
                  <a:close/>
                  <a:moveTo>
                    <a:pt x="140" y="69"/>
                  </a:moveTo>
                  <a:cubicBezTo>
                    <a:pt x="140" y="68"/>
                    <a:pt x="140" y="68"/>
                    <a:pt x="140" y="68"/>
                  </a:cubicBezTo>
                  <a:cubicBezTo>
                    <a:pt x="140" y="68"/>
                    <a:pt x="140" y="68"/>
                    <a:pt x="140" y="68"/>
                  </a:cubicBezTo>
                  <a:cubicBezTo>
                    <a:pt x="140" y="68"/>
                    <a:pt x="140" y="68"/>
                    <a:pt x="140" y="68"/>
                  </a:cubicBezTo>
                  <a:cubicBezTo>
                    <a:pt x="140" y="69"/>
                    <a:pt x="140" y="69"/>
                    <a:pt x="140" y="69"/>
                  </a:cubicBezTo>
                  <a:close/>
                  <a:moveTo>
                    <a:pt x="140" y="69"/>
                  </a:moveTo>
                  <a:cubicBezTo>
                    <a:pt x="140" y="69"/>
                    <a:pt x="140" y="69"/>
                    <a:pt x="140" y="69"/>
                  </a:cubicBezTo>
                  <a:cubicBezTo>
                    <a:pt x="140" y="68"/>
                    <a:pt x="140" y="68"/>
                    <a:pt x="140" y="68"/>
                  </a:cubicBezTo>
                  <a:cubicBezTo>
                    <a:pt x="140" y="68"/>
                    <a:pt x="140" y="68"/>
                    <a:pt x="140" y="68"/>
                  </a:cubicBezTo>
                  <a:cubicBezTo>
                    <a:pt x="141" y="69"/>
                    <a:pt x="141" y="69"/>
                    <a:pt x="141" y="69"/>
                  </a:cubicBezTo>
                  <a:cubicBezTo>
                    <a:pt x="141" y="69"/>
                    <a:pt x="141" y="69"/>
                    <a:pt x="141" y="69"/>
                  </a:cubicBezTo>
                  <a:cubicBezTo>
                    <a:pt x="140" y="69"/>
                    <a:pt x="140" y="69"/>
                    <a:pt x="140" y="69"/>
                  </a:cubicBezTo>
                  <a:close/>
                  <a:moveTo>
                    <a:pt x="140" y="70"/>
                  </a:moveTo>
                  <a:cubicBezTo>
                    <a:pt x="139" y="70"/>
                    <a:pt x="139" y="70"/>
                    <a:pt x="139" y="70"/>
                  </a:cubicBezTo>
                  <a:cubicBezTo>
                    <a:pt x="140" y="69"/>
                    <a:pt x="140" y="69"/>
                    <a:pt x="140" y="69"/>
                  </a:cubicBezTo>
                  <a:cubicBezTo>
                    <a:pt x="140" y="69"/>
                    <a:pt x="140" y="69"/>
                    <a:pt x="140" y="69"/>
                  </a:cubicBezTo>
                  <a:cubicBezTo>
                    <a:pt x="140" y="69"/>
                    <a:pt x="140" y="69"/>
                    <a:pt x="140" y="69"/>
                  </a:cubicBezTo>
                  <a:cubicBezTo>
                    <a:pt x="140" y="69"/>
                    <a:pt x="140" y="69"/>
                    <a:pt x="140" y="69"/>
                  </a:cubicBezTo>
                  <a:cubicBezTo>
                    <a:pt x="140" y="69"/>
                    <a:pt x="140" y="69"/>
                    <a:pt x="140" y="69"/>
                  </a:cubicBezTo>
                  <a:cubicBezTo>
                    <a:pt x="140" y="69"/>
                    <a:pt x="140" y="69"/>
                    <a:pt x="140" y="69"/>
                  </a:cubicBezTo>
                  <a:cubicBezTo>
                    <a:pt x="140" y="70"/>
                    <a:pt x="140" y="70"/>
                    <a:pt x="140" y="70"/>
                  </a:cubicBezTo>
                  <a:cubicBezTo>
                    <a:pt x="140" y="70"/>
                    <a:pt x="140" y="70"/>
                    <a:pt x="140" y="70"/>
                  </a:cubicBezTo>
                  <a:cubicBezTo>
                    <a:pt x="140" y="70"/>
                    <a:pt x="140" y="70"/>
                    <a:pt x="140" y="70"/>
                  </a:cubicBezTo>
                  <a:close/>
                  <a:moveTo>
                    <a:pt x="146" y="79"/>
                  </a:moveTo>
                  <a:cubicBezTo>
                    <a:pt x="146" y="79"/>
                    <a:pt x="146" y="79"/>
                    <a:pt x="146" y="79"/>
                  </a:cubicBezTo>
                  <a:cubicBezTo>
                    <a:pt x="146" y="79"/>
                    <a:pt x="146" y="79"/>
                    <a:pt x="146" y="79"/>
                  </a:cubicBezTo>
                  <a:cubicBezTo>
                    <a:pt x="146" y="79"/>
                    <a:pt x="146" y="79"/>
                    <a:pt x="146" y="79"/>
                  </a:cubicBezTo>
                  <a:cubicBezTo>
                    <a:pt x="146" y="79"/>
                    <a:pt x="146" y="79"/>
                    <a:pt x="146" y="79"/>
                  </a:cubicBezTo>
                  <a:cubicBezTo>
                    <a:pt x="146" y="79"/>
                    <a:pt x="146" y="79"/>
                    <a:pt x="146" y="79"/>
                  </a:cubicBezTo>
                  <a:close/>
                  <a:moveTo>
                    <a:pt x="145" y="79"/>
                  </a:moveTo>
                  <a:cubicBezTo>
                    <a:pt x="145" y="79"/>
                    <a:pt x="145" y="79"/>
                    <a:pt x="145" y="79"/>
                  </a:cubicBezTo>
                  <a:cubicBezTo>
                    <a:pt x="146" y="79"/>
                    <a:pt x="146" y="79"/>
                    <a:pt x="146" y="79"/>
                  </a:cubicBezTo>
                  <a:cubicBezTo>
                    <a:pt x="146" y="79"/>
                    <a:pt x="146" y="79"/>
                    <a:pt x="146" y="79"/>
                  </a:cubicBezTo>
                  <a:cubicBezTo>
                    <a:pt x="146" y="79"/>
                    <a:pt x="146" y="79"/>
                    <a:pt x="146" y="79"/>
                  </a:cubicBezTo>
                  <a:cubicBezTo>
                    <a:pt x="146" y="79"/>
                    <a:pt x="146" y="79"/>
                    <a:pt x="146" y="79"/>
                  </a:cubicBezTo>
                  <a:cubicBezTo>
                    <a:pt x="145" y="79"/>
                    <a:pt x="145" y="79"/>
                    <a:pt x="145" y="79"/>
                  </a:cubicBezTo>
                  <a:cubicBezTo>
                    <a:pt x="145" y="79"/>
                    <a:pt x="145" y="79"/>
                    <a:pt x="145" y="79"/>
                  </a:cubicBezTo>
                  <a:close/>
                  <a:moveTo>
                    <a:pt x="144" y="83"/>
                  </a:moveTo>
                  <a:cubicBezTo>
                    <a:pt x="144" y="84"/>
                    <a:pt x="144" y="84"/>
                    <a:pt x="144" y="84"/>
                  </a:cubicBezTo>
                  <a:cubicBezTo>
                    <a:pt x="144" y="84"/>
                    <a:pt x="144" y="84"/>
                    <a:pt x="144" y="84"/>
                  </a:cubicBezTo>
                  <a:cubicBezTo>
                    <a:pt x="144" y="83"/>
                    <a:pt x="144" y="83"/>
                    <a:pt x="144" y="83"/>
                  </a:cubicBezTo>
                  <a:cubicBezTo>
                    <a:pt x="144" y="83"/>
                    <a:pt x="144" y="83"/>
                    <a:pt x="144" y="83"/>
                  </a:cubicBezTo>
                  <a:close/>
                  <a:moveTo>
                    <a:pt x="146" y="85"/>
                  </a:moveTo>
                  <a:cubicBezTo>
                    <a:pt x="146" y="86"/>
                    <a:pt x="146" y="86"/>
                    <a:pt x="146" y="86"/>
                  </a:cubicBezTo>
                  <a:cubicBezTo>
                    <a:pt x="146" y="85"/>
                    <a:pt x="146" y="85"/>
                    <a:pt x="146" y="85"/>
                  </a:cubicBezTo>
                  <a:cubicBezTo>
                    <a:pt x="146" y="85"/>
                    <a:pt x="146" y="85"/>
                    <a:pt x="146" y="85"/>
                  </a:cubicBezTo>
                  <a:cubicBezTo>
                    <a:pt x="146" y="85"/>
                    <a:pt x="146" y="85"/>
                    <a:pt x="146" y="85"/>
                  </a:cubicBezTo>
                  <a:cubicBezTo>
                    <a:pt x="146" y="85"/>
                    <a:pt x="146" y="85"/>
                    <a:pt x="146" y="85"/>
                  </a:cubicBezTo>
                  <a:close/>
                  <a:moveTo>
                    <a:pt x="149" y="89"/>
                  </a:moveTo>
                  <a:cubicBezTo>
                    <a:pt x="149" y="88"/>
                    <a:pt x="149" y="88"/>
                    <a:pt x="149" y="88"/>
                  </a:cubicBezTo>
                  <a:cubicBezTo>
                    <a:pt x="149" y="88"/>
                    <a:pt x="149" y="88"/>
                    <a:pt x="149" y="88"/>
                  </a:cubicBezTo>
                  <a:cubicBezTo>
                    <a:pt x="149" y="88"/>
                    <a:pt x="149" y="88"/>
                    <a:pt x="149" y="88"/>
                  </a:cubicBezTo>
                  <a:cubicBezTo>
                    <a:pt x="149" y="88"/>
                    <a:pt x="149" y="88"/>
                    <a:pt x="149" y="88"/>
                  </a:cubicBezTo>
                  <a:cubicBezTo>
                    <a:pt x="149" y="89"/>
                    <a:pt x="149" y="89"/>
                    <a:pt x="149" y="89"/>
                  </a:cubicBezTo>
                  <a:cubicBezTo>
                    <a:pt x="149" y="89"/>
                    <a:pt x="149" y="89"/>
                    <a:pt x="149" y="89"/>
                  </a:cubicBezTo>
                  <a:close/>
                  <a:moveTo>
                    <a:pt x="151" y="91"/>
                  </a:moveTo>
                  <a:cubicBezTo>
                    <a:pt x="151" y="90"/>
                    <a:pt x="151" y="90"/>
                    <a:pt x="151" y="90"/>
                  </a:cubicBezTo>
                  <a:cubicBezTo>
                    <a:pt x="151" y="90"/>
                    <a:pt x="151" y="90"/>
                    <a:pt x="151" y="90"/>
                  </a:cubicBezTo>
                  <a:cubicBezTo>
                    <a:pt x="151" y="90"/>
                    <a:pt x="151" y="90"/>
                    <a:pt x="151" y="90"/>
                  </a:cubicBezTo>
                  <a:cubicBezTo>
                    <a:pt x="151" y="90"/>
                    <a:pt x="151" y="90"/>
                    <a:pt x="151" y="90"/>
                  </a:cubicBezTo>
                  <a:cubicBezTo>
                    <a:pt x="151" y="90"/>
                    <a:pt x="151" y="90"/>
                    <a:pt x="151" y="90"/>
                  </a:cubicBezTo>
                  <a:cubicBezTo>
                    <a:pt x="151" y="90"/>
                    <a:pt x="151" y="90"/>
                    <a:pt x="151" y="90"/>
                  </a:cubicBezTo>
                  <a:cubicBezTo>
                    <a:pt x="151" y="90"/>
                    <a:pt x="151" y="91"/>
                    <a:pt x="151" y="91"/>
                  </a:cubicBezTo>
                  <a:close/>
                  <a:moveTo>
                    <a:pt x="139" y="46"/>
                  </a:moveTo>
                  <a:cubicBezTo>
                    <a:pt x="139" y="45"/>
                    <a:pt x="139" y="45"/>
                    <a:pt x="139" y="45"/>
                  </a:cubicBezTo>
                  <a:cubicBezTo>
                    <a:pt x="139" y="45"/>
                    <a:pt x="139" y="45"/>
                    <a:pt x="139" y="45"/>
                  </a:cubicBezTo>
                  <a:cubicBezTo>
                    <a:pt x="139" y="45"/>
                    <a:pt x="139" y="45"/>
                    <a:pt x="139" y="45"/>
                  </a:cubicBezTo>
                  <a:cubicBezTo>
                    <a:pt x="140" y="44"/>
                    <a:pt x="140" y="44"/>
                    <a:pt x="140" y="44"/>
                  </a:cubicBezTo>
                  <a:cubicBezTo>
                    <a:pt x="141" y="44"/>
                    <a:pt x="141" y="44"/>
                    <a:pt x="141" y="44"/>
                  </a:cubicBezTo>
                  <a:cubicBezTo>
                    <a:pt x="140" y="45"/>
                    <a:pt x="140" y="45"/>
                    <a:pt x="140" y="45"/>
                  </a:cubicBezTo>
                  <a:cubicBezTo>
                    <a:pt x="140" y="45"/>
                    <a:pt x="140" y="45"/>
                    <a:pt x="140" y="45"/>
                  </a:cubicBezTo>
                  <a:cubicBezTo>
                    <a:pt x="140" y="45"/>
                    <a:pt x="140" y="45"/>
                    <a:pt x="140" y="45"/>
                  </a:cubicBezTo>
                  <a:cubicBezTo>
                    <a:pt x="140" y="46"/>
                    <a:pt x="140" y="46"/>
                    <a:pt x="140" y="46"/>
                  </a:cubicBezTo>
                  <a:cubicBezTo>
                    <a:pt x="140" y="46"/>
                    <a:pt x="140" y="46"/>
                    <a:pt x="140" y="46"/>
                  </a:cubicBezTo>
                  <a:cubicBezTo>
                    <a:pt x="140" y="46"/>
                    <a:pt x="140" y="46"/>
                    <a:pt x="140" y="46"/>
                  </a:cubicBezTo>
                  <a:cubicBezTo>
                    <a:pt x="139" y="46"/>
                    <a:pt x="139" y="46"/>
                    <a:pt x="139" y="46"/>
                  </a:cubicBezTo>
                  <a:cubicBezTo>
                    <a:pt x="139" y="46"/>
                    <a:pt x="139" y="46"/>
                    <a:pt x="139" y="46"/>
                  </a:cubicBezTo>
                  <a:cubicBezTo>
                    <a:pt x="139" y="46"/>
                    <a:pt x="139" y="46"/>
                    <a:pt x="139" y="46"/>
                  </a:cubicBezTo>
                  <a:cubicBezTo>
                    <a:pt x="139" y="46"/>
                    <a:pt x="139" y="46"/>
                    <a:pt x="139" y="46"/>
                  </a:cubicBezTo>
                  <a:close/>
                  <a:moveTo>
                    <a:pt x="137" y="44"/>
                  </a:moveTo>
                  <a:cubicBezTo>
                    <a:pt x="137" y="44"/>
                    <a:pt x="137" y="44"/>
                    <a:pt x="137" y="44"/>
                  </a:cubicBezTo>
                  <a:cubicBezTo>
                    <a:pt x="137" y="44"/>
                    <a:pt x="137" y="44"/>
                    <a:pt x="137" y="44"/>
                  </a:cubicBezTo>
                  <a:cubicBezTo>
                    <a:pt x="137" y="44"/>
                    <a:pt x="137" y="44"/>
                    <a:pt x="137" y="44"/>
                  </a:cubicBezTo>
                  <a:cubicBezTo>
                    <a:pt x="137" y="44"/>
                    <a:pt x="137" y="44"/>
                    <a:pt x="137" y="44"/>
                  </a:cubicBezTo>
                  <a:cubicBezTo>
                    <a:pt x="137" y="44"/>
                    <a:pt x="137" y="44"/>
                    <a:pt x="137" y="44"/>
                  </a:cubicBezTo>
                  <a:close/>
                  <a:moveTo>
                    <a:pt x="126" y="39"/>
                  </a:moveTo>
                  <a:cubicBezTo>
                    <a:pt x="125" y="39"/>
                    <a:pt x="125" y="39"/>
                    <a:pt x="125" y="39"/>
                  </a:cubicBezTo>
                  <a:cubicBezTo>
                    <a:pt x="125" y="38"/>
                    <a:pt x="125" y="38"/>
                    <a:pt x="125" y="38"/>
                  </a:cubicBezTo>
                  <a:cubicBezTo>
                    <a:pt x="125" y="38"/>
                    <a:pt x="125" y="38"/>
                    <a:pt x="125" y="38"/>
                  </a:cubicBezTo>
                  <a:cubicBezTo>
                    <a:pt x="125" y="37"/>
                    <a:pt x="125" y="37"/>
                    <a:pt x="125" y="37"/>
                  </a:cubicBezTo>
                  <a:cubicBezTo>
                    <a:pt x="125" y="37"/>
                    <a:pt x="125" y="37"/>
                    <a:pt x="125" y="37"/>
                  </a:cubicBezTo>
                  <a:cubicBezTo>
                    <a:pt x="125" y="37"/>
                    <a:pt x="125" y="37"/>
                    <a:pt x="125" y="37"/>
                  </a:cubicBezTo>
                  <a:cubicBezTo>
                    <a:pt x="125" y="37"/>
                    <a:pt x="125" y="37"/>
                    <a:pt x="125" y="37"/>
                  </a:cubicBezTo>
                  <a:cubicBezTo>
                    <a:pt x="126" y="37"/>
                    <a:pt x="126" y="37"/>
                    <a:pt x="126" y="37"/>
                  </a:cubicBezTo>
                  <a:cubicBezTo>
                    <a:pt x="126" y="37"/>
                    <a:pt x="126" y="37"/>
                    <a:pt x="126" y="37"/>
                  </a:cubicBezTo>
                  <a:cubicBezTo>
                    <a:pt x="126" y="38"/>
                    <a:pt x="126" y="38"/>
                    <a:pt x="126" y="38"/>
                  </a:cubicBezTo>
                  <a:cubicBezTo>
                    <a:pt x="126" y="38"/>
                    <a:pt x="126" y="38"/>
                    <a:pt x="126" y="38"/>
                  </a:cubicBezTo>
                  <a:cubicBezTo>
                    <a:pt x="126" y="39"/>
                    <a:pt x="126" y="39"/>
                    <a:pt x="126" y="39"/>
                  </a:cubicBezTo>
                  <a:cubicBezTo>
                    <a:pt x="126" y="39"/>
                    <a:pt x="126" y="39"/>
                    <a:pt x="126" y="39"/>
                  </a:cubicBezTo>
                  <a:cubicBezTo>
                    <a:pt x="126" y="39"/>
                    <a:pt x="126" y="39"/>
                    <a:pt x="126" y="39"/>
                  </a:cubicBezTo>
                  <a:close/>
                  <a:moveTo>
                    <a:pt x="125" y="16"/>
                  </a:moveTo>
                  <a:cubicBezTo>
                    <a:pt x="126" y="15"/>
                    <a:pt x="126" y="15"/>
                    <a:pt x="126" y="15"/>
                  </a:cubicBezTo>
                  <a:cubicBezTo>
                    <a:pt x="126" y="15"/>
                    <a:pt x="126" y="15"/>
                    <a:pt x="126" y="15"/>
                  </a:cubicBezTo>
                  <a:cubicBezTo>
                    <a:pt x="126" y="14"/>
                    <a:pt x="126" y="14"/>
                    <a:pt x="126" y="14"/>
                  </a:cubicBezTo>
                  <a:cubicBezTo>
                    <a:pt x="127" y="14"/>
                    <a:pt x="127" y="14"/>
                    <a:pt x="127" y="14"/>
                  </a:cubicBezTo>
                  <a:cubicBezTo>
                    <a:pt x="127" y="13"/>
                    <a:pt x="127" y="13"/>
                    <a:pt x="127" y="13"/>
                  </a:cubicBezTo>
                  <a:cubicBezTo>
                    <a:pt x="127" y="13"/>
                    <a:pt x="127" y="13"/>
                    <a:pt x="127" y="13"/>
                  </a:cubicBezTo>
                  <a:cubicBezTo>
                    <a:pt x="126" y="13"/>
                    <a:pt x="126" y="13"/>
                    <a:pt x="126" y="13"/>
                  </a:cubicBezTo>
                  <a:cubicBezTo>
                    <a:pt x="126" y="13"/>
                    <a:pt x="126" y="13"/>
                    <a:pt x="126" y="13"/>
                  </a:cubicBezTo>
                  <a:cubicBezTo>
                    <a:pt x="126" y="13"/>
                    <a:pt x="126" y="13"/>
                    <a:pt x="126" y="13"/>
                  </a:cubicBezTo>
                  <a:cubicBezTo>
                    <a:pt x="126" y="13"/>
                    <a:pt x="126" y="13"/>
                    <a:pt x="126" y="13"/>
                  </a:cubicBezTo>
                  <a:cubicBezTo>
                    <a:pt x="126" y="13"/>
                    <a:pt x="126" y="13"/>
                    <a:pt x="126" y="13"/>
                  </a:cubicBezTo>
                  <a:cubicBezTo>
                    <a:pt x="125" y="13"/>
                    <a:pt x="125" y="13"/>
                    <a:pt x="125" y="13"/>
                  </a:cubicBezTo>
                  <a:cubicBezTo>
                    <a:pt x="125" y="14"/>
                    <a:pt x="125" y="14"/>
                    <a:pt x="125" y="14"/>
                  </a:cubicBezTo>
                  <a:cubicBezTo>
                    <a:pt x="125" y="14"/>
                    <a:pt x="125" y="14"/>
                    <a:pt x="125" y="14"/>
                  </a:cubicBezTo>
                  <a:cubicBezTo>
                    <a:pt x="125" y="14"/>
                    <a:pt x="125" y="14"/>
                    <a:pt x="125" y="14"/>
                  </a:cubicBezTo>
                  <a:cubicBezTo>
                    <a:pt x="125" y="14"/>
                    <a:pt x="125" y="14"/>
                    <a:pt x="125" y="14"/>
                  </a:cubicBezTo>
                  <a:cubicBezTo>
                    <a:pt x="126" y="14"/>
                    <a:pt x="126" y="14"/>
                    <a:pt x="126" y="14"/>
                  </a:cubicBezTo>
                  <a:cubicBezTo>
                    <a:pt x="126" y="15"/>
                    <a:pt x="126" y="15"/>
                    <a:pt x="126" y="15"/>
                  </a:cubicBezTo>
                  <a:cubicBezTo>
                    <a:pt x="125" y="15"/>
                    <a:pt x="125" y="15"/>
                    <a:pt x="125" y="15"/>
                  </a:cubicBezTo>
                  <a:cubicBezTo>
                    <a:pt x="125" y="15"/>
                    <a:pt x="125" y="15"/>
                    <a:pt x="125" y="15"/>
                  </a:cubicBezTo>
                  <a:cubicBezTo>
                    <a:pt x="125" y="15"/>
                    <a:pt x="125" y="15"/>
                    <a:pt x="125" y="15"/>
                  </a:cubicBezTo>
                  <a:cubicBezTo>
                    <a:pt x="125" y="16"/>
                    <a:pt x="125" y="16"/>
                    <a:pt x="125" y="16"/>
                  </a:cubicBezTo>
                  <a:close/>
                  <a:moveTo>
                    <a:pt x="120" y="28"/>
                  </a:moveTo>
                  <a:cubicBezTo>
                    <a:pt x="120" y="28"/>
                    <a:pt x="120" y="28"/>
                    <a:pt x="120" y="28"/>
                  </a:cubicBezTo>
                  <a:cubicBezTo>
                    <a:pt x="120" y="27"/>
                    <a:pt x="120" y="27"/>
                    <a:pt x="120" y="27"/>
                  </a:cubicBezTo>
                  <a:cubicBezTo>
                    <a:pt x="120" y="27"/>
                    <a:pt x="120" y="27"/>
                    <a:pt x="120" y="27"/>
                  </a:cubicBezTo>
                  <a:cubicBezTo>
                    <a:pt x="120" y="27"/>
                    <a:pt x="120" y="27"/>
                    <a:pt x="120" y="27"/>
                  </a:cubicBezTo>
                  <a:cubicBezTo>
                    <a:pt x="120" y="27"/>
                    <a:pt x="120" y="27"/>
                    <a:pt x="120" y="27"/>
                  </a:cubicBezTo>
                  <a:cubicBezTo>
                    <a:pt x="120" y="26"/>
                    <a:pt x="120" y="26"/>
                    <a:pt x="120" y="26"/>
                  </a:cubicBezTo>
                  <a:cubicBezTo>
                    <a:pt x="120" y="26"/>
                    <a:pt x="120" y="26"/>
                    <a:pt x="120" y="26"/>
                  </a:cubicBezTo>
                  <a:cubicBezTo>
                    <a:pt x="120" y="26"/>
                    <a:pt x="120" y="26"/>
                    <a:pt x="120" y="26"/>
                  </a:cubicBezTo>
                  <a:cubicBezTo>
                    <a:pt x="121" y="26"/>
                    <a:pt x="121" y="26"/>
                    <a:pt x="121" y="26"/>
                  </a:cubicBezTo>
                  <a:cubicBezTo>
                    <a:pt x="121" y="26"/>
                    <a:pt x="121" y="26"/>
                    <a:pt x="121" y="26"/>
                  </a:cubicBezTo>
                  <a:cubicBezTo>
                    <a:pt x="121" y="26"/>
                    <a:pt x="121" y="26"/>
                    <a:pt x="121" y="26"/>
                  </a:cubicBezTo>
                  <a:cubicBezTo>
                    <a:pt x="121" y="25"/>
                    <a:pt x="121" y="25"/>
                    <a:pt x="121" y="25"/>
                  </a:cubicBezTo>
                  <a:cubicBezTo>
                    <a:pt x="120" y="25"/>
                    <a:pt x="120" y="25"/>
                    <a:pt x="120" y="25"/>
                  </a:cubicBezTo>
                  <a:cubicBezTo>
                    <a:pt x="120" y="25"/>
                    <a:pt x="120" y="25"/>
                    <a:pt x="120" y="25"/>
                  </a:cubicBezTo>
                  <a:cubicBezTo>
                    <a:pt x="121" y="25"/>
                    <a:pt x="121" y="25"/>
                    <a:pt x="121" y="25"/>
                  </a:cubicBezTo>
                  <a:cubicBezTo>
                    <a:pt x="120" y="25"/>
                    <a:pt x="120" y="25"/>
                    <a:pt x="120" y="25"/>
                  </a:cubicBezTo>
                  <a:cubicBezTo>
                    <a:pt x="121" y="24"/>
                    <a:pt x="121" y="24"/>
                    <a:pt x="121" y="24"/>
                  </a:cubicBezTo>
                  <a:cubicBezTo>
                    <a:pt x="121" y="23"/>
                    <a:pt x="121" y="23"/>
                    <a:pt x="121" y="23"/>
                  </a:cubicBezTo>
                  <a:cubicBezTo>
                    <a:pt x="121" y="23"/>
                    <a:pt x="121" y="23"/>
                    <a:pt x="121" y="23"/>
                  </a:cubicBezTo>
                  <a:cubicBezTo>
                    <a:pt x="121" y="23"/>
                    <a:pt x="121" y="23"/>
                    <a:pt x="121" y="23"/>
                  </a:cubicBezTo>
                  <a:cubicBezTo>
                    <a:pt x="121" y="23"/>
                    <a:pt x="121" y="23"/>
                    <a:pt x="121" y="23"/>
                  </a:cubicBezTo>
                  <a:cubicBezTo>
                    <a:pt x="121" y="22"/>
                    <a:pt x="121" y="22"/>
                    <a:pt x="121" y="22"/>
                  </a:cubicBezTo>
                  <a:cubicBezTo>
                    <a:pt x="122" y="22"/>
                    <a:pt x="122" y="22"/>
                    <a:pt x="122" y="22"/>
                  </a:cubicBezTo>
                  <a:cubicBezTo>
                    <a:pt x="122" y="21"/>
                    <a:pt x="122" y="21"/>
                    <a:pt x="122" y="21"/>
                  </a:cubicBezTo>
                  <a:cubicBezTo>
                    <a:pt x="123" y="21"/>
                    <a:pt x="123" y="21"/>
                    <a:pt x="123" y="21"/>
                  </a:cubicBezTo>
                  <a:cubicBezTo>
                    <a:pt x="123" y="22"/>
                    <a:pt x="123" y="22"/>
                    <a:pt x="123" y="22"/>
                  </a:cubicBezTo>
                  <a:cubicBezTo>
                    <a:pt x="123" y="23"/>
                    <a:pt x="123" y="23"/>
                    <a:pt x="123" y="23"/>
                  </a:cubicBezTo>
                  <a:cubicBezTo>
                    <a:pt x="123" y="23"/>
                    <a:pt x="123" y="23"/>
                    <a:pt x="123" y="23"/>
                  </a:cubicBezTo>
                  <a:cubicBezTo>
                    <a:pt x="123" y="23"/>
                    <a:pt x="123" y="23"/>
                    <a:pt x="123" y="23"/>
                  </a:cubicBezTo>
                  <a:cubicBezTo>
                    <a:pt x="124" y="23"/>
                    <a:pt x="124" y="23"/>
                    <a:pt x="124" y="23"/>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5" y="25"/>
                    <a:pt x="125" y="25"/>
                    <a:pt x="125" y="25"/>
                  </a:cubicBezTo>
                  <a:cubicBezTo>
                    <a:pt x="125" y="25"/>
                    <a:pt x="125" y="25"/>
                    <a:pt x="125" y="25"/>
                  </a:cubicBezTo>
                  <a:cubicBezTo>
                    <a:pt x="125" y="25"/>
                    <a:pt x="125" y="25"/>
                    <a:pt x="125" y="25"/>
                  </a:cubicBezTo>
                  <a:cubicBezTo>
                    <a:pt x="125" y="26"/>
                    <a:pt x="125" y="26"/>
                    <a:pt x="125" y="26"/>
                  </a:cubicBezTo>
                  <a:cubicBezTo>
                    <a:pt x="125" y="26"/>
                    <a:pt x="125" y="26"/>
                    <a:pt x="125" y="26"/>
                  </a:cubicBezTo>
                  <a:cubicBezTo>
                    <a:pt x="124" y="26"/>
                    <a:pt x="124" y="26"/>
                    <a:pt x="124" y="26"/>
                  </a:cubicBezTo>
                  <a:cubicBezTo>
                    <a:pt x="124" y="26"/>
                    <a:pt x="124" y="26"/>
                    <a:pt x="124" y="26"/>
                  </a:cubicBezTo>
                  <a:cubicBezTo>
                    <a:pt x="124" y="27"/>
                    <a:pt x="124" y="27"/>
                    <a:pt x="124" y="27"/>
                  </a:cubicBezTo>
                  <a:cubicBezTo>
                    <a:pt x="124" y="27"/>
                    <a:pt x="124" y="27"/>
                    <a:pt x="124" y="27"/>
                  </a:cubicBezTo>
                  <a:cubicBezTo>
                    <a:pt x="124" y="27"/>
                    <a:pt x="124" y="27"/>
                    <a:pt x="124" y="27"/>
                  </a:cubicBezTo>
                  <a:cubicBezTo>
                    <a:pt x="124" y="27"/>
                    <a:pt x="124" y="27"/>
                    <a:pt x="124" y="27"/>
                  </a:cubicBezTo>
                  <a:cubicBezTo>
                    <a:pt x="124" y="28"/>
                    <a:pt x="124" y="28"/>
                    <a:pt x="124" y="28"/>
                  </a:cubicBezTo>
                  <a:cubicBezTo>
                    <a:pt x="123" y="28"/>
                    <a:pt x="123" y="28"/>
                    <a:pt x="123" y="28"/>
                  </a:cubicBezTo>
                  <a:cubicBezTo>
                    <a:pt x="123" y="28"/>
                    <a:pt x="123" y="28"/>
                    <a:pt x="123" y="28"/>
                  </a:cubicBezTo>
                  <a:cubicBezTo>
                    <a:pt x="123" y="28"/>
                    <a:pt x="123" y="28"/>
                    <a:pt x="123" y="28"/>
                  </a:cubicBezTo>
                  <a:cubicBezTo>
                    <a:pt x="123" y="28"/>
                    <a:pt x="123" y="28"/>
                    <a:pt x="123" y="28"/>
                  </a:cubicBezTo>
                  <a:cubicBezTo>
                    <a:pt x="123" y="28"/>
                    <a:pt x="123" y="28"/>
                    <a:pt x="123" y="28"/>
                  </a:cubicBezTo>
                  <a:cubicBezTo>
                    <a:pt x="122" y="28"/>
                    <a:pt x="122" y="28"/>
                    <a:pt x="122" y="28"/>
                  </a:cubicBezTo>
                  <a:cubicBezTo>
                    <a:pt x="122" y="28"/>
                    <a:pt x="122" y="28"/>
                    <a:pt x="122" y="28"/>
                  </a:cubicBezTo>
                  <a:cubicBezTo>
                    <a:pt x="121" y="28"/>
                    <a:pt x="121" y="28"/>
                    <a:pt x="121" y="28"/>
                  </a:cubicBezTo>
                  <a:cubicBezTo>
                    <a:pt x="121" y="28"/>
                    <a:pt x="121" y="28"/>
                    <a:pt x="121" y="28"/>
                  </a:cubicBezTo>
                  <a:cubicBezTo>
                    <a:pt x="121" y="28"/>
                    <a:pt x="121" y="28"/>
                    <a:pt x="121" y="28"/>
                  </a:cubicBezTo>
                  <a:cubicBezTo>
                    <a:pt x="121" y="28"/>
                    <a:pt x="121" y="28"/>
                    <a:pt x="121" y="28"/>
                  </a:cubicBezTo>
                  <a:cubicBezTo>
                    <a:pt x="121" y="28"/>
                    <a:pt x="121" y="28"/>
                    <a:pt x="121" y="28"/>
                  </a:cubicBezTo>
                  <a:cubicBezTo>
                    <a:pt x="120" y="28"/>
                    <a:pt x="120" y="28"/>
                    <a:pt x="120" y="28"/>
                  </a:cubicBezTo>
                  <a:close/>
                  <a:moveTo>
                    <a:pt x="125" y="28"/>
                  </a:moveTo>
                  <a:cubicBezTo>
                    <a:pt x="125" y="28"/>
                    <a:pt x="125" y="28"/>
                    <a:pt x="125" y="28"/>
                  </a:cubicBezTo>
                  <a:cubicBezTo>
                    <a:pt x="125" y="27"/>
                    <a:pt x="125" y="27"/>
                    <a:pt x="125" y="27"/>
                  </a:cubicBezTo>
                  <a:cubicBezTo>
                    <a:pt x="125" y="27"/>
                    <a:pt x="125" y="27"/>
                    <a:pt x="125" y="27"/>
                  </a:cubicBezTo>
                  <a:cubicBezTo>
                    <a:pt x="125" y="27"/>
                    <a:pt x="125" y="27"/>
                    <a:pt x="125" y="27"/>
                  </a:cubicBezTo>
                  <a:cubicBezTo>
                    <a:pt x="125" y="27"/>
                    <a:pt x="125" y="27"/>
                    <a:pt x="125" y="27"/>
                  </a:cubicBezTo>
                  <a:cubicBezTo>
                    <a:pt x="125" y="27"/>
                    <a:pt x="125" y="27"/>
                    <a:pt x="125" y="27"/>
                  </a:cubicBezTo>
                  <a:cubicBezTo>
                    <a:pt x="125" y="28"/>
                    <a:pt x="125" y="28"/>
                    <a:pt x="125" y="28"/>
                  </a:cubicBezTo>
                  <a:close/>
                  <a:moveTo>
                    <a:pt x="126" y="34"/>
                  </a:moveTo>
                  <a:cubicBezTo>
                    <a:pt x="126" y="34"/>
                    <a:pt x="126" y="34"/>
                    <a:pt x="126" y="34"/>
                  </a:cubicBezTo>
                  <a:cubicBezTo>
                    <a:pt x="127" y="35"/>
                    <a:pt x="127" y="35"/>
                    <a:pt x="127" y="35"/>
                  </a:cubicBezTo>
                  <a:cubicBezTo>
                    <a:pt x="127" y="35"/>
                    <a:pt x="127" y="35"/>
                    <a:pt x="127" y="35"/>
                  </a:cubicBezTo>
                  <a:cubicBezTo>
                    <a:pt x="128" y="34"/>
                    <a:pt x="128" y="34"/>
                    <a:pt x="128" y="34"/>
                  </a:cubicBezTo>
                  <a:cubicBezTo>
                    <a:pt x="128" y="34"/>
                    <a:pt x="128" y="34"/>
                    <a:pt x="128" y="34"/>
                  </a:cubicBezTo>
                  <a:cubicBezTo>
                    <a:pt x="128" y="33"/>
                    <a:pt x="128" y="33"/>
                    <a:pt x="128" y="33"/>
                  </a:cubicBezTo>
                  <a:cubicBezTo>
                    <a:pt x="128" y="33"/>
                    <a:pt x="128" y="33"/>
                    <a:pt x="128" y="33"/>
                  </a:cubicBezTo>
                  <a:cubicBezTo>
                    <a:pt x="128" y="33"/>
                    <a:pt x="128" y="33"/>
                    <a:pt x="128" y="33"/>
                  </a:cubicBezTo>
                  <a:cubicBezTo>
                    <a:pt x="128" y="33"/>
                    <a:pt x="128" y="33"/>
                    <a:pt x="128" y="33"/>
                  </a:cubicBezTo>
                  <a:cubicBezTo>
                    <a:pt x="127" y="33"/>
                    <a:pt x="127" y="33"/>
                    <a:pt x="127" y="33"/>
                  </a:cubicBezTo>
                  <a:cubicBezTo>
                    <a:pt x="127" y="32"/>
                    <a:pt x="127" y="32"/>
                    <a:pt x="127" y="32"/>
                  </a:cubicBezTo>
                  <a:cubicBezTo>
                    <a:pt x="127" y="32"/>
                    <a:pt x="127" y="32"/>
                    <a:pt x="127" y="32"/>
                  </a:cubicBezTo>
                  <a:cubicBezTo>
                    <a:pt x="127" y="33"/>
                    <a:pt x="127" y="33"/>
                    <a:pt x="127" y="33"/>
                  </a:cubicBezTo>
                  <a:cubicBezTo>
                    <a:pt x="126" y="33"/>
                    <a:pt x="126" y="33"/>
                    <a:pt x="126" y="33"/>
                  </a:cubicBezTo>
                  <a:cubicBezTo>
                    <a:pt x="126" y="34"/>
                    <a:pt x="126" y="34"/>
                    <a:pt x="126" y="34"/>
                  </a:cubicBezTo>
                  <a:cubicBezTo>
                    <a:pt x="126" y="34"/>
                    <a:pt x="126" y="34"/>
                    <a:pt x="126" y="34"/>
                  </a:cubicBezTo>
                  <a:close/>
                  <a:moveTo>
                    <a:pt x="126" y="34"/>
                  </a:moveTo>
                  <a:cubicBezTo>
                    <a:pt x="126" y="34"/>
                    <a:pt x="126" y="34"/>
                    <a:pt x="126" y="34"/>
                  </a:cubicBezTo>
                  <a:cubicBezTo>
                    <a:pt x="126" y="35"/>
                    <a:pt x="126" y="35"/>
                    <a:pt x="126" y="35"/>
                  </a:cubicBezTo>
                  <a:cubicBezTo>
                    <a:pt x="126" y="35"/>
                    <a:pt x="126" y="35"/>
                    <a:pt x="126" y="35"/>
                  </a:cubicBezTo>
                  <a:cubicBezTo>
                    <a:pt x="126" y="35"/>
                    <a:pt x="126" y="35"/>
                    <a:pt x="126" y="35"/>
                  </a:cubicBezTo>
                  <a:cubicBezTo>
                    <a:pt x="126" y="34"/>
                    <a:pt x="126" y="34"/>
                    <a:pt x="126" y="34"/>
                  </a:cubicBezTo>
                  <a:cubicBezTo>
                    <a:pt x="126" y="34"/>
                    <a:pt x="126" y="34"/>
                    <a:pt x="126" y="34"/>
                  </a:cubicBezTo>
                  <a:cubicBezTo>
                    <a:pt x="126" y="34"/>
                    <a:pt x="126" y="34"/>
                    <a:pt x="126" y="34"/>
                  </a:cubicBezTo>
                  <a:cubicBezTo>
                    <a:pt x="126" y="34"/>
                    <a:pt x="126" y="34"/>
                    <a:pt x="126" y="34"/>
                  </a:cubicBezTo>
                  <a:close/>
                  <a:moveTo>
                    <a:pt x="120" y="31"/>
                  </a:moveTo>
                  <a:cubicBezTo>
                    <a:pt x="120" y="30"/>
                    <a:pt x="120" y="30"/>
                    <a:pt x="120" y="30"/>
                  </a:cubicBezTo>
                  <a:cubicBezTo>
                    <a:pt x="120" y="30"/>
                    <a:pt x="120" y="30"/>
                    <a:pt x="120" y="30"/>
                  </a:cubicBezTo>
                  <a:cubicBezTo>
                    <a:pt x="120" y="29"/>
                    <a:pt x="120" y="29"/>
                    <a:pt x="120" y="29"/>
                  </a:cubicBezTo>
                  <a:cubicBezTo>
                    <a:pt x="121" y="29"/>
                    <a:pt x="121" y="29"/>
                    <a:pt x="121" y="29"/>
                  </a:cubicBezTo>
                  <a:cubicBezTo>
                    <a:pt x="121" y="29"/>
                    <a:pt x="121" y="29"/>
                    <a:pt x="121" y="29"/>
                  </a:cubicBezTo>
                  <a:cubicBezTo>
                    <a:pt x="121" y="29"/>
                    <a:pt x="121" y="29"/>
                    <a:pt x="121" y="29"/>
                  </a:cubicBezTo>
                  <a:cubicBezTo>
                    <a:pt x="122" y="29"/>
                    <a:pt x="122" y="29"/>
                    <a:pt x="122" y="29"/>
                  </a:cubicBezTo>
                  <a:cubicBezTo>
                    <a:pt x="122" y="29"/>
                    <a:pt x="122" y="29"/>
                    <a:pt x="122" y="29"/>
                  </a:cubicBezTo>
                  <a:cubicBezTo>
                    <a:pt x="122" y="30"/>
                    <a:pt x="122" y="30"/>
                    <a:pt x="122" y="30"/>
                  </a:cubicBezTo>
                  <a:cubicBezTo>
                    <a:pt x="122" y="30"/>
                    <a:pt x="122" y="30"/>
                    <a:pt x="122" y="30"/>
                  </a:cubicBezTo>
                  <a:cubicBezTo>
                    <a:pt x="122" y="29"/>
                    <a:pt x="122" y="29"/>
                    <a:pt x="122" y="29"/>
                  </a:cubicBezTo>
                  <a:cubicBezTo>
                    <a:pt x="123" y="30"/>
                    <a:pt x="123" y="30"/>
                    <a:pt x="123" y="30"/>
                  </a:cubicBezTo>
                  <a:cubicBezTo>
                    <a:pt x="123" y="30"/>
                    <a:pt x="123" y="30"/>
                    <a:pt x="123" y="30"/>
                  </a:cubicBezTo>
                  <a:cubicBezTo>
                    <a:pt x="123" y="30"/>
                    <a:pt x="123" y="30"/>
                    <a:pt x="123" y="30"/>
                  </a:cubicBezTo>
                  <a:cubicBezTo>
                    <a:pt x="124" y="30"/>
                    <a:pt x="124" y="30"/>
                    <a:pt x="124" y="30"/>
                  </a:cubicBezTo>
                  <a:cubicBezTo>
                    <a:pt x="124" y="31"/>
                    <a:pt x="124" y="31"/>
                    <a:pt x="124" y="31"/>
                  </a:cubicBezTo>
                  <a:cubicBezTo>
                    <a:pt x="124" y="31"/>
                    <a:pt x="124" y="31"/>
                    <a:pt x="124" y="31"/>
                  </a:cubicBezTo>
                  <a:cubicBezTo>
                    <a:pt x="124" y="31"/>
                    <a:pt x="124" y="31"/>
                    <a:pt x="124" y="31"/>
                  </a:cubicBezTo>
                  <a:cubicBezTo>
                    <a:pt x="124" y="31"/>
                    <a:pt x="124" y="31"/>
                    <a:pt x="124" y="31"/>
                  </a:cubicBezTo>
                  <a:cubicBezTo>
                    <a:pt x="125" y="31"/>
                    <a:pt x="125" y="31"/>
                    <a:pt x="125" y="31"/>
                  </a:cubicBezTo>
                  <a:cubicBezTo>
                    <a:pt x="125" y="31"/>
                    <a:pt x="125" y="31"/>
                    <a:pt x="125" y="31"/>
                  </a:cubicBezTo>
                  <a:cubicBezTo>
                    <a:pt x="125" y="31"/>
                    <a:pt x="125" y="31"/>
                    <a:pt x="125" y="31"/>
                  </a:cubicBezTo>
                  <a:cubicBezTo>
                    <a:pt x="125" y="32"/>
                    <a:pt x="125" y="32"/>
                    <a:pt x="125" y="32"/>
                  </a:cubicBezTo>
                  <a:cubicBezTo>
                    <a:pt x="125" y="32"/>
                    <a:pt x="125" y="32"/>
                    <a:pt x="125" y="32"/>
                  </a:cubicBezTo>
                  <a:cubicBezTo>
                    <a:pt x="124" y="32"/>
                    <a:pt x="124" y="32"/>
                    <a:pt x="124" y="32"/>
                  </a:cubicBezTo>
                  <a:cubicBezTo>
                    <a:pt x="124" y="32"/>
                    <a:pt x="124" y="32"/>
                    <a:pt x="124" y="32"/>
                  </a:cubicBezTo>
                  <a:cubicBezTo>
                    <a:pt x="123" y="32"/>
                    <a:pt x="123" y="32"/>
                    <a:pt x="123" y="32"/>
                  </a:cubicBezTo>
                  <a:cubicBezTo>
                    <a:pt x="123" y="32"/>
                    <a:pt x="123" y="32"/>
                    <a:pt x="123" y="32"/>
                  </a:cubicBezTo>
                  <a:cubicBezTo>
                    <a:pt x="122" y="32"/>
                    <a:pt x="122" y="32"/>
                    <a:pt x="122" y="32"/>
                  </a:cubicBezTo>
                  <a:cubicBezTo>
                    <a:pt x="122" y="31"/>
                    <a:pt x="122" y="31"/>
                    <a:pt x="122" y="31"/>
                  </a:cubicBezTo>
                  <a:cubicBezTo>
                    <a:pt x="121" y="31"/>
                    <a:pt x="121" y="31"/>
                    <a:pt x="121" y="31"/>
                  </a:cubicBezTo>
                  <a:cubicBezTo>
                    <a:pt x="121" y="31"/>
                    <a:pt x="121" y="31"/>
                    <a:pt x="121" y="31"/>
                  </a:cubicBezTo>
                  <a:cubicBezTo>
                    <a:pt x="120" y="31"/>
                    <a:pt x="120" y="31"/>
                    <a:pt x="120" y="31"/>
                  </a:cubicBezTo>
                  <a:cubicBezTo>
                    <a:pt x="120" y="31"/>
                    <a:pt x="120" y="31"/>
                    <a:pt x="120" y="31"/>
                  </a:cubicBezTo>
                  <a:cubicBezTo>
                    <a:pt x="120" y="31"/>
                    <a:pt x="120" y="31"/>
                    <a:pt x="120" y="31"/>
                  </a:cubicBezTo>
                  <a:close/>
                  <a:moveTo>
                    <a:pt x="115" y="24"/>
                  </a:moveTo>
                  <a:cubicBezTo>
                    <a:pt x="115" y="24"/>
                    <a:pt x="115" y="24"/>
                    <a:pt x="115" y="24"/>
                  </a:cubicBezTo>
                  <a:cubicBezTo>
                    <a:pt x="115" y="24"/>
                    <a:pt x="115" y="24"/>
                    <a:pt x="115" y="24"/>
                  </a:cubicBezTo>
                  <a:cubicBezTo>
                    <a:pt x="115" y="24"/>
                    <a:pt x="115" y="24"/>
                    <a:pt x="115" y="24"/>
                  </a:cubicBezTo>
                  <a:cubicBezTo>
                    <a:pt x="115" y="24"/>
                    <a:pt x="115" y="24"/>
                    <a:pt x="115" y="24"/>
                  </a:cubicBezTo>
                  <a:cubicBezTo>
                    <a:pt x="115" y="24"/>
                    <a:pt x="115" y="24"/>
                    <a:pt x="115" y="24"/>
                  </a:cubicBezTo>
                  <a:cubicBezTo>
                    <a:pt x="115" y="24"/>
                    <a:pt x="115" y="24"/>
                    <a:pt x="115" y="24"/>
                  </a:cubicBezTo>
                  <a:close/>
                  <a:moveTo>
                    <a:pt x="115" y="26"/>
                  </a:moveTo>
                  <a:cubicBezTo>
                    <a:pt x="115" y="27"/>
                    <a:pt x="115" y="27"/>
                    <a:pt x="115" y="27"/>
                  </a:cubicBezTo>
                  <a:cubicBezTo>
                    <a:pt x="115" y="27"/>
                    <a:pt x="115" y="27"/>
                    <a:pt x="115" y="27"/>
                  </a:cubicBezTo>
                  <a:cubicBezTo>
                    <a:pt x="116" y="27"/>
                    <a:pt x="116" y="27"/>
                    <a:pt x="116" y="27"/>
                  </a:cubicBezTo>
                  <a:cubicBezTo>
                    <a:pt x="116" y="27"/>
                    <a:pt x="116" y="27"/>
                    <a:pt x="116" y="27"/>
                  </a:cubicBezTo>
                  <a:cubicBezTo>
                    <a:pt x="116" y="27"/>
                    <a:pt x="116" y="27"/>
                    <a:pt x="116" y="27"/>
                  </a:cubicBezTo>
                  <a:cubicBezTo>
                    <a:pt x="117" y="27"/>
                    <a:pt x="117" y="27"/>
                    <a:pt x="117" y="27"/>
                  </a:cubicBezTo>
                  <a:cubicBezTo>
                    <a:pt x="117" y="27"/>
                    <a:pt x="117" y="27"/>
                    <a:pt x="117" y="27"/>
                  </a:cubicBezTo>
                  <a:cubicBezTo>
                    <a:pt x="117" y="27"/>
                    <a:pt x="117" y="27"/>
                    <a:pt x="117" y="27"/>
                  </a:cubicBezTo>
                  <a:cubicBezTo>
                    <a:pt x="117" y="27"/>
                    <a:pt x="117" y="27"/>
                    <a:pt x="117" y="27"/>
                  </a:cubicBezTo>
                  <a:cubicBezTo>
                    <a:pt x="118" y="26"/>
                    <a:pt x="118" y="26"/>
                    <a:pt x="118" y="26"/>
                  </a:cubicBezTo>
                  <a:cubicBezTo>
                    <a:pt x="118" y="26"/>
                    <a:pt x="118" y="26"/>
                    <a:pt x="118" y="26"/>
                  </a:cubicBezTo>
                  <a:cubicBezTo>
                    <a:pt x="118" y="25"/>
                    <a:pt x="118" y="25"/>
                    <a:pt x="118" y="25"/>
                  </a:cubicBezTo>
                  <a:cubicBezTo>
                    <a:pt x="118" y="24"/>
                    <a:pt x="118" y="24"/>
                    <a:pt x="118" y="24"/>
                  </a:cubicBezTo>
                  <a:cubicBezTo>
                    <a:pt x="118" y="24"/>
                    <a:pt x="118" y="24"/>
                    <a:pt x="118" y="24"/>
                  </a:cubicBezTo>
                  <a:cubicBezTo>
                    <a:pt x="118" y="24"/>
                    <a:pt x="118" y="24"/>
                    <a:pt x="118" y="24"/>
                  </a:cubicBezTo>
                  <a:cubicBezTo>
                    <a:pt x="118" y="24"/>
                    <a:pt x="118" y="24"/>
                    <a:pt x="118" y="24"/>
                  </a:cubicBezTo>
                  <a:cubicBezTo>
                    <a:pt x="119" y="23"/>
                    <a:pt x="119" y="23"/>
                    <a:pt x="119" y="23"/>
                  </a:cubicBezTo>
                  <a:cubicBezTo>
                    <a:pt x="119" y="23"/>
                    <a:pt x="119" y="23"/>
                    <a:pt x="119" y="23"/>
                  </a:cubicBezTo>
                  <a:cubicBezTo>
                    <a:pt x="119" y="23"/>
                    <a:pt x="119" y="23"/>
                    <a:pt x="119" y="23"/>
                  </a:cubicBezTo>
                  <a:cubicBezTo>
                    <a:pt x="120" y="23"/>
                    <a:pt x="120" y="23"/>
                    <a:pt x="120" y="23"/>
                  </a:cubicBezTo>
                  <a:cubicBezTo>
                    <a:pt x="120" y="22"/>
                    <a:pt x="120" y="22"/>
                    <a:pt x="120" y="22"/>
                  </a:cubicBezTo>
                  <a:cubicBezTo>
                    <a:pt x="120" y="22"/>
                    <a:pt x="120" y="22"/>
                    <a:pt x="120" y="22"/>
                  </a:cubicBezTo>
                  <a:cubicBezTo>
                    <a:pt x="120" y="21"/>
                    <a:pt x="120" y="21"/>
                    <a:pt x="120" y="21"/>
                  </a:cubicBezTo>
                  <a:cubicBezTo>
                    <a:pt x="120" y="21"/>
                    <a:pt x="120" y="21"/>
                    <a:pt x="120" y="21"/>
                  </a:cubicBezTo>
                  <a:cubicBezTo>
                    <a:pt x="120" y="21"/>
                    <a:pt x="120" y="21"/>
                    <a:pt x="120" y="21"/>
                  </a:cubicBezTo>
                  <a:cubicBezTo>
                    <a:pt x="120" y="20"/>
                    <a:pt x="120" y="20"/>
                    <a:pt x="120" y="20"/>
                  </a:cubicBezTo>
                  <a:cubicBezTo>
                    <a:pt x="120" y="20"/>
                    <a:pt x="120" y="20"/>
                    <a:pt x="120" y="20"/>
                  </a:cubicBezTo>
                  <a:cubicBezTo>
                    <a:pt x="119" y="20"/>
                    <a:pt x="119" y="20"/>
                    <a:pt x="119" y="20"/>
                  </a:cubicBezTo>
                  <a:cubicBezTo>
                    <a:pt x="119" y="20"/>
                    <a:pt x="119" y="20"/>
                    <a:pt x="119" y="20"/>
                  </a:cubicBezTo>
                  <a:cubicBezTo>
                    <a:pt x="119" y="20"/>
                    <a:pt x="119" y="20"/>
                    <a:pt x="119" y="20"/>
                  </a:cubicBezTo>
                  <a:cubicBezTo>
                    <a:pt x="119" y="20"/>
                    <a:pt x="119" y="20"/>
                    <a:pt x="119" y="20"/>
                  </a:cubicBezTo>
                  <a:cubicBezTo>
                    <a:pt x="119" y="19"/>
                    <a:pt x="119" y="19"/>
                    <a:pt x="119" y="19"/>
                  </a:cubicBezTo>
                  <a:cubicBezTo>
                    <a:pt x="119" y="19"/>
                    <a:pt x="119" y="19"/>
                    <a:pt x="119" y="19"/>
                  </a:cubicBezTo>
                  <a:cubicBezTo>
                    <a:pt x="119" y="19"/>
                    <a:pt x="119" y="19"/>
                    <a:pt x="119" y="19"/>
                  </a:cubicBezTo>
                  <a:cubicBezTo>
                    <a:pt x="119" y="18"/>
                    <a:pt x="119" y="18"/>
                    <a:pt x="119" y="18"/>
                  </a:cubicBezTo>
                  <a:cubicBezTo>
                    <a:pt x="119" y="18"/>
                    <a:pt x="119" y="18"/>
                    <a:pt x="119" y="18"/>
                  </a:cubicBezTo>
                  <a:cubicBezTo>
                    <a:pt x="119" y="17"/>
                    <a:pt x="119" y="17"/>
                    <a:pt x="119" y="17"/>
                  </a:cubicBezTo>
                  <a:cubicBezTo>
                    <a:pt x="119" y="17"/>
                    <a:pt x="119" y="17"/>
                    <a:pt x="119" y="17"/>
                  </a:cubicBezTo>
                  <a:cubicBezTo>
                    <a:pt x="118" y="18"/>
                    <a:pt x="118" y="18"/>
                    <a:pt x="118" y="18"/>
                  </a:cubicBezTo>
                  <a:cubicBezTo>
                    <a:pt x="118" y="18"/>
                    <a:pt x="118" y="18"/>
                    <a:pt x="118" y="18"/>
                  </a:cubicBezTo>
                  <a:cubicBezTo>
                    <a:pt x="118" y="18"/>
                    <a:pt x="118" y="18"/>
                    <a:pt x="118" y="18"/>
                  </a:cubicBezTo>
                  <a:cubicBezTo>
                    <a:pt x="117" y="19"/>
                    <a:pt x="117" y="19"/>
                    <a:pt x="117" y="19"/>
                  </a:cubicBezTo>
                  <a:cubicBezTo>
                    <a:pt x="117" y="19"/>
                    <a:pt x="117" y="19"/>
                    <a:pt x="117" y="19"/>
                  </a:cubicBezTo>
                  <a:cubicBezTo>
                    <a:pt x="117" y="18"/>
                    <a:pt x="117" y="18"/>
                    <a:pt x="117" y="18"/>
                  </a:cubicBezTo>
                  <a:cubicBezTo>
                    <a:pt x="117" y="18"/>
                    <a:pt x="117" y="18"/>
                    <a:pt x="117" y="18"/>
                  </a:cubicBezTo>
                  <a:cubicBezTo>
                    <a:pt x="117" y="18"/>
                    <a:pt x="117" y="18"/>
                    <a:pt x="117" y="18"/>
                  </a:cubicBezTo>
                  <a:cubicBezTo>
                    <a:pt x="117" y="17"/>
                    <a:pt x="117" y="17"/>
                    <a:pt x="117" y="17"/>
                  </a:cubicBezTo>
                  <a:cubicBezTo>
                    <a:pt x="118" y="16"/>
                    <a:pt x="118" y="16"/>
                    <a:pt x="118" y="16"/>
                  </a:cubicBezTo>
                  <a:cubicBezTo>
                    <a:pt x="118" y="16"/>
                    <a:pt x="118" y="16"/>
                    <a:pt x="118" y="16"/>
                  </a:cubicBezTo>
                  <a:cubicBezTo>
                    <a:pt x="117" y="16"/>
                    <a:pt x="117" y="16"/>
                    <a:pt x="117" y="16"/>
                  </a:cubicBezTo>
                  <a:cubicBezTo>
                    <a:pt x="117" y="15"/>
                    <a:pt x="117" y="15"/>
                    <a:pt x="117" y="15"/>
                  </a:cubicBezTo>
                  <a:cubicBezTo>
                    <a:pt x="117" y="15"/>
                    <a:pt x="117" y="15"/>
                    <a:pt x="117" y="15"/>
                  </a:cubicBezTo>
                  <a:cubicBezTo>
                    <a:pt x="116" y="15"/>
                    <a:pt x="116" y="15"/>
                    <a:pt x="116" y="15"/>
                  </a:cubicBezTo>
                  <a:cubicBezTo>
                    <a:pt x="116" y="15"/>
                    <a:pt x="116" y="15"/>
                    <a:pt x="116" y="15"/>
                  </a:cubicBezTo>
                  <a:cubicBezTo>
                    <a:pt x="115" y="15"/>
                    <a:pt x="115" y="15"/>
                    <a:pt x="115" y="15"/>
                  </a:cubicBezTo>
                  <a:cubicBezTo>
                    <a:pt x="115" y="15"/>
                    <a:pt x="115" y="15"/>
                    <a:pt x="115" y="15"/>
                  </a:cubicBezTo>
                  <a:cubicBezTo>
                    <a:pt x="115" y="15"/>
                    <a:pt x="115" y="15"/>
                    <a:pt x="115" y="15"/>
                  </a:cubicBezTo>
                  <a:cubicBezTo>
                    <a:pt x="115" y="15"/>
                    <a:pt x="115" y="15"/>
                    <a:pt x="115" y="15"/>
                  </a:cubicBezTo>
                  <a:cubicBezTo>
                    <a:pt x="114" y="15"/>
                    <a:pt x="114" y="15"/>
                    <a:pt x="114" y="15"/>
                  </a:cubicBezTo>
                  <a:cubicBezTo>
                    <a:pt x="114" y="15"/>
                    <a:pt x="114" y="15"/>
                    <a:pt x="114" y="15"/>
                  </a:cubicBezTo>
                  <a:cubicBezTo>
                    <a:pt x="114" y="15"/>
                    <a:pt x="114" y="15"/>
                    <a:pt x="114" y="15"/>
                  </a:cubicBezTo>
                  <a:cubicBezTo>
                    <a:pt x="114" y="16"/>
                    <a:pt x="114" y="16"/>
                    <a:pt x="114" y="16"/>
                  </a:cubicBezTo>
                  <a:cubicBezTo>
                    <a:pt x="113" y="16"/>
                    <a:pt x="113" y="16"/>
                    <a:pt x="113" y="16"/>
                  </a:cubicBezTo>
                  <a:cubicBezTo>
                    <a:pt x="113" y="17"/>
                    <a:pt x="113" y="17"/>
                    <a:pt x="113" y="17"/>
                  </a:cubicBezTo>
                  <a:cubicBezTo>
                    <a:pt x="114" y="17"/>
                    <a:pt x="114" y="17"/>
                    <a:pt x="114" y="17"/>
                  </a:cubicBezTo>
                  <a:cubicBezTo>
                    <a:pt x="114" y="17"/>
                    <a:pt x="114" y="17"/>
                    <a:pt x="114" y="17"/>
                  </a:cubicBezTo>
                  <a:cubicBezTo>
                    <a:pt x="114" y="17"/>
                    <a:pt x="114" y="17"/>
                    <a:pt x="114" y="17"/>
                  </a:cubicBezTo>
                  <a:cubicBezTo>
                    <a:pt x="114" y="17"/>
                    <a:pt x="114" y="17"/>
                    <a:pt x="114" y="17"/>
                  </a:cubicBezTo>
                  <a:cubicBezTo>
                    <a:pt x="114" y="17"/>
                    <a:pt x="114" y="17"/>
                    <a:pt x="114" y="17"/>
                  </a:cubicBezTo>
                  <a:cubicBezTo>
                    <a:pt x="113" y="18"/>
                    <a:pt x="113" y="18"/>
                    <a:pt x="113" y="18"/>
                  </a:cubicBezTo>
                  <a:cubicBezTo>
                    <a:pt x="113" y="18"/>
                    <a:pt x="113" y="18"/>
                    <a:pt x="113" y="18"/>
                  </a:cubicBezTo>
                  <a:cubicBezTo>
                    <a:pt x="113" y="18"/>
                    <a:pt x="113" y="18"/>
                    <a:pt x="113" y="18"/>
                  </a:cubicBezTo>
                  <a:cubicBezTo>
                    <a:pt x="114" y="18"/>
                    <a:pt x="114" y="18"/>
                    <a:pt x="114" y="18"/>
                  </a:cubicBezTo>
                  <a:cubicBezTo>
                    <a:pt x="114" y="18"/>
                    <a:pt x="114" y="18"/>
                    <a:pt x="114" y="18"/>
                  </a:cubicBezTo>
                  <a:cubicBezTo>
                    <a:pt x="114" y="18"/>
                    <a:pt x="114" y="18"/>
                    <a:pt x="114" y="18"/>
                  </a:cubicBezTo>
                  <a:cubicBezTo>
                    <a:pt x="115" y="17"/>
                    <a:pt x="115" y="17"/>
                    <a:pt x="115" y="17"/>
                  </a:cubicBezTo>
                  <a:cubicBezTo>
                    <a:pt x="115" y="18"/>
                    <a:pt x="115" y="18"/>
                    <a:pt x="115" y="18"/>
                  </a:cubicBezTo>
                  <a:cubicBezTo>
                    <a:pt x="115" y="18"/>
                    <a:pt x="115" y="18"/>
                    <a:pt x="115" y="18"/>
                  </a:cubicBezTo>
                  <a:cubicBezTo>
                    <a:pt x="115" y="18"/>
                    <a:pt x="115" y="18"/>
                    <a:pt x="115" y="18"/>
                  </a:cubicBezTo>
                  <a:cubicBezTo>
                    <a:pt x="114" y="19"/>
                    <a:pt x="114" y="19"/>
                    <a:pt x="114" y="19"/>
                  </a:cubicBezTo>
                  <a:cubicBezTo>
                    <a:pt x="114" y="19"/>
                    <a:pt x="114" y="19"/>
                    <a:pt x="114" y="19"/>
                  </a:cubicBezTo>
                  <a:cubicBezTo>
                    <a:pt x="114" y="19"/>
                    <a:pt x="114" y="19"/>
                    <a:pt x="114" y="19"/>
                  </a:cubicBezTo>
                  <a:cubicBezTo>
                    <a:pt x="115" y="19"/>
                    <a:pt x="115" y="19"/>
                    <a:pt x="115" y="19"/>
                  </a:cubicBezTo>
                  <a:cubicBezTo>
                    <a:pt x="115" y="19"/>
                    <a:pt x="115" y="19"/>
                    <a:pt x="115" y="19"/>
                  </a:cubicBezTo>
                  <a:cubicBezTo>
                    <a:pt x="115" y="20"/>
                    <a:pt x="115" y="20"/>
                    <a:pt x="115"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3" y="21"/>
                    <a:pt x="113" y="21"/>
                    <a:pt x="113" y="21"/>
                  </a:cubicBezTo>
                  <a:cubicBezTo>
                    <a:pt x="113" y="21"/>
                    <a:pt x="113" y="21"/>
                    <a:pt x="113" y="21"/>
                  </a:cubicBezTo>
                  <a:cubicBezTo>
                    <a:pt x="113" y="20"/>
                    <a:pt x="113" y="20"/>
                    <a:pt x="113" y="20"/>
                  </a:cubicBezTo>
                  <a:cubicBezTo>
                    <a:pt x="113" y="20"/>
                    <a:pt x="113" y="20"/>
                    <a:pt x="113" y="20"/>
                  </a:cubicBezTo>
                  <a:cubicBezTo>
                    <a:pt x="112" y="20"/>
                    <a:pt x="112" y="20"/>
                    <a:pt x="112" y="20"/>
                  </a:cubicBezTo>
                  <a:cubicBezTo>
                    <a:pt x="112" y="20"/>
                    <a:pt x="112" y="20"/>
                    <a:pt x="112" y="20"/>
                  </a:cubicBezTo>
                  <a:cubicBezTo>
                    <a:pt x="112" y="20"/>
                    <a:pt x="112" y="20"/>
                    <a:pt x="112" y="20"/>
                  </a:cubicBezTo>
                  <a:cubicBezTo>
                    <a:pt x="111" y="21"/>
                    <a:pt x="111" y="21"/>
                    <a:pt x="111" y="21"/>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3" y="22"/>
                    <a:pt x="113" y="22"/>
                    <a:pt x="113" y="22"/>
                  </a:cubicBezTo>
                  <a:cubicBezTo>
                    <a:pt x="114" y="22"/>
                    <a:pt x="114" y="22"/>
                    <a:pt x="114" y="22"/>
                  </a:cubicBezTo>
                  <a:cubicBezTo>
                    <a:pt x="114" y="22"/>
                    <a:pt x="114" y="22"/>
                    <a:pt x="114" y="22"/>
                  </a:cubicBezTo>
                  <a:cubicBezTo>
                    <a:pt x="115" y="22"/>
                    <a:pt x="115" y="22"/>
                    <a:pt x="115" y="22"/>
                  </a:cubicBezTo>
                  <a:cubicBezTo>
                    <a:pt x="115" y="22"/>
                    <a:pt x="115" y="22"/>
                    <a:pt x="115" y="22"/>
                  </a:cubicBezTo>
                  <a:cubicBezTo>
                    <a:pt x="114" y="23"/>
                    <a:pt x="114" y="23"/>
                    <a:pt x="114" y="23"/>
                  </a:cubicBezTo>
                  <a:cubicBezTo>
                    <a:pt x="114" y="23"/>
                    <a:pt x="114" y="23"/>
                    <a:pt x="114" y="23"/>
                  </a:cubicBezTo>
                  <a:cubicBezTo>
                    <a:pt x="114" y="23"/>
                    <a:pt x="114" y="23"/>
                    <a:pt x="114" y="23"/>
                  </a:cubicBezTo>
                  <a:cubicBezTo>
                    <a:pt x="115" y="23"/>
                    <a:pt x="115" y="23"/>
                    <a:pt x="115" y="23"/>
                  </a:cubicBezTo>
                  <a:cubicBezTo>
                    <a:pt x="115" y="23"/>
                    <a:pt x="115" y="23"/>
                    <a:pt x="115" y="23"/>
                  </a:cubicBezTo>
                  <a:cubicBezTo>
                    <a:pt x="115" y="24"/>
                    <a:pt x="115" y="24"/>
                    <a:pt x="115" y="24"/>
                  </a:cubicBezTo>
                  <a:cubicBezTo>
                    <a:pt x="116" y="24"/>
                    <a:pt x="116" y="24"/>
                    <a:pt x="116" y="24"/>
                  </a:cubicBezTo>
                  <a:cubicBezTo>
                    <a:pt x="116" y="24"/>
                    <a:pt x="116" y="24"/>
                    <a:pt x="116" y="24"/>
                  </a:cubicBezTo>
                  <a:cubicBezTo>
                    <a:pt x="116" y="25"/>
                    <a:pt x="116" y="25"/>
                    <a:pt x="116" y="25"/>
                  </a:cubicBezTo>
                  <a:cubicBezTo>
                    <a:pt x="116" y="25"/>
                    <a:pt x="116" y="25"/>
                    <a:pt x="116" y="25"/>
                  </a:cubicBezTo>
                  <a:cubicBezTo>
                    <a:pt x="115" y="26"/>
                    <a:pt x="115" y="26"/>
                    <a:pt x="115" y="26"/>
                  </a:cubicBezTo>
                  <a:close/>
                  <a:moveTo>
                    <a:pt x="113" y="23"/>
                  </a:moveTo>
                  <a:cubicBezTo>
                    <a:pt x="113" y="23"/>
                    <a:pt x="113" y="23"/>
                    <a:pt x="113" y="23"/>
                  </a:cubicBezTo>
                  <a:cubicBezTo>
                    <a:pt x="113" y="23"/>
                    <a:pt x="113" y="23"/>
                    <a:pt x="113" y="23"/>
                  </a:cubicBezTo>
                  <a:cubicBezTo>
                    <a:pt x="114" y="23"/>
                    <a:pt x="114" y="23"/>
                    <a:pt x="114" y="23"/>
                  </a:cubicBezTo>
                  <a:cubicBezTo>
                    <a:pt x="114" y="23"/>
                    <a:pt x="114" y="23"/>
                    <a:pt x="114" y="23"/>
                  </a:cubicBezTo>
                  <a:cubicBezTo>
                    <a:pt x="113" y="23"/>
                    <a:pt x="113" y="23"/>
                    <a:pt x="113" y="23"/>
                  </a:cubicBezTo>
                  <a:cubicBezTo>
                    <a:pt x="113" y="23"/>
                    <a:pt x="113" y="23"/>
                    <a:pt x="113" y="23"/>
                  </a:cubicBezTo>
                  <a:cubicBezTo>
                    <a:pt x="113" y="23"/>
                    <a:pt x="113" y="23"/>
                    <a:pt x="113" y="23"/>
                  </a:cubicBezTo>
                  <a:close/>
                  <a:moveTo>
                    <a:pt x="112" y="26"/>
                  </a:moveTo>
                  <a:cubicBezTo>
                    <a:pt x="112" y="25"/>
                    <a:pt x="112" y="25"/>
                    <a:pt x="112" y="25"/>
                  </a:cubicBezTo>
                  <a:cubicBezTo>
                    <a:pt x="113" y="25"/>
                    <a:pt x="113" y="25"/>
                    <a:pt x="113" y="25"/>
                  </a:cubicBezTo>
                  <a:cubicBezTo>
                    <a:pt x="113" y="25"/>
                    <a:pt x="113" y="25"/>
                    <a:pt x="113" y="25"/>
                  </a:cubicBezTo>
                  <a:cubicBezTo>
                    <a:pt x="114" y="26"/>
                    <a:pt x="114" y="26"/>
                    <a:pt x="114" y="26"/>
                  </a:cubicBezTo>
                  <a:cubicBezTo>
                    <a:pt x="114" y="26"/>
                    <a:pt x="114" y="26"/>
                    <a:pt x="114" y="26"/>
                  </a:cubicBezTo>
                  <a:cubicBezTo>
                    <a:pt x="114" y="27"/>
                    <a:pt x="114" y="27"/>
                    <a:pt x="114" y="27"/>
                  </a:cubicBezTo>
                  <a:cubicBezTo>
                    <a:pt x="114" y="27"/>
                    <a:pt x="114" y="27"/>
                    <a:pt x="114" y="27"/>
                  </a:cubicBezTo>
                  <a:cubicBezTo>
                    <a:pt x="113" y="27"/>
                    <a:pt x="113" y="27"/>
                    <a:pt x="113" y="27"/>
                  </a:cubicBezTo>
                  <a:cubicBezTo>
                    <a:pt x="113" y="27"/>
                    <a:pt x="113" y="27"/>
                    <a:pt x="113" y="27"/>
                  </a:cubicBezTo>
                  <a:cubicBezTo>
                    <a:pt x="113" y="27"/>
                    <a:pt x="113" y="27"/>
                    <a:pt x="113" y="27"/>
                  </a:cubicBezTo>
                  <a:cubicBezTo>
                    <a:pt x="112" y="27"/>
                    <a:pt x="112" y="27"/>
                    <a:pt x="112" y="27"/>
                  </a:cubicBezTo>
                  <a:cubicBezTo>
                    <a:pt x="112" y="26"/>
                    <a:pt x="112" y="26"/>
                    <a:pt x="112" y="26"/>
                  </a:cubicBezTo>
                  <a:cubicBezTo>
                    <a:pt x="112" y="26"/>
                    <a:pt x="112" y="26"/>
                    <a:pt x="112" y="26"/>
                  </a:cubicBezTo>
                  <a:close/>
                  <a:moveTo>
                    <a:pt x="107" y="29"/>
                  </a:moveTo>
                  <a:cubicBezTo>
                    <a:pt x="107" y="29"/>
                    <a:pt x="107" y="29"/>
                    <a:pt x="107" y="29"/>
                  </a:cubicBezTo>
                  <a:cubicBezTo>
                    <a:pt x="108" y="29"/>
                    <a:pt x="108" y="29"/>
                    <a:pt x="108" y="29"/>
                  </a:cubicBezTo>
                  <a:cubicBezTo>
                    <a:pt x="107" y="29"/>
                    <a:pt x="107" y="29"/>
                    <a:pt x="107" y="29"/>
                  </a:cubicBezTo>
                  <a:cubicBezTo>
                    <a:pt x="107" y="29"/>
                    <a:pt x="107" y="29"/>
                    <a:pt x="107" y="29"/>
                  </a:cubicBezTo>
                  <a:cubicBezTo>
                    <a:pt x="107" y="29"/>
                    <a:pt x="107" y="29"/>
                    <a:pt x="107" y="29"/>
                  </a:cubicBezTo>
                  <a:close/>
                  <a:moveTo>
                    <a:pt x="106" y="29"/>
                  </a:moveTo>
                  <a:cubicBezTo>
                    <a:pt x="106" y="28"/>
                    <a:pt x="106" y="28"/>
                    <a:pt x="106" y="28"/>
                  </a:cubicBezTo>
                  <a:cubicBezTo>
                    <a:pt x="106" y="28"/>
                    <a:pt x="106" y="28"/>
                    <a:pt x="106" y="28"/>
                  </a:cubicBezTo>
                  <a:cubicBezTo>
                    <a:pt x="106" y="27"/>
                    <a:pt x="106" y="27"/>
                    <a:pt x="106" y="27"/>
                  </a:cubicBezTo>
                  <a:cubicBezTo>
                    <a:pt x="106" y="27"/>
                    <a:pt x="106" y="27"/>
                    <a:pt x="106" y="27"/>
                  </a:cubicBezTo>
                  <a:cubicBezTo>
                    <a:pt x="107" y="26"/>
                    <a:pt x="107" y="26"/>
                    <a:pt x="107" y="26"/>
                  </a:cubicBezTo>
                  <a:cubicBezTo>
                    <a:pt x="107" y="26"/>
                    <a:pt x="107" y="26"/>
                    <a:pt x="107" y="26"/>
                  </a:cubicBezTo>
                  <a:cubicBezTo>
                    <a:pt x="107" y="26"/>
                    <a:pt x="107" y="26"/>
                    <a:pt x="107" y="26"/>
                  </a:cubicBezTo>
                  <a:cubicBezTo>
                    <a:pt x="107" y="26"/>
                    <a:pt x="107" y="26"/>
                    <a:pt x="107" y="26"/>
                  </a:cubicBezTo>
                  <a:cubicBezTo>
                    <a:pt x="107" y="25"/>
                    <a:pt x="107" y="25"/>
                    <a:pt x="107" y="25"/>
                  </a:cubicBezTo>
                  <a:cubicBezTo>
                    <a:pt x="107" y="25"/>
                    <a:pt x="107" y="25"/>
                    <a:pt x="107" y="25"/>
                  </a:cubicBezTo>
                  <a:cubicBezTo>
                    <a:pt x="108" y="24"/>
                    <a:pt x="108" y="24"/>
                    <a:pt x="108" y="24"/>
                  </a:cubicBezTo>
                  <a:cubicBezTo>
                    <a:pt x="108" y="25"/>
                    <a:pt x="108" y="25"/>
                    <a:pt x="108" y="25"/>
                  </a:cubicBezTo>
                  <a:cubicBezTo>
                    <a:pt x="108" y="25"/>
                    <a:pt x="108" y="25"/>
                    <a:pt x="108" y="25"/>
                  </a:cubicBezTo>
                  <a:cubicBezTo>
                    <a:pt x="108" y="25"/>
                    <a:pt x="108" y="25"/>
                    <a:pt x="108" y="25"/>
                  </a:cubicBezTo>
                  <a:cubicBezTo>
                    <a:pt x="108" y="26"/>
                    <a:pt x="108" y="26"/>
                    <a:pt x="108" y="26"/>
                  </a:cubicBezTo>
                  <a:cubicBezTo>
                    <a:pt x="108" y="27"/>
                    <a:pt x="108" y="27"/>
                    <a:pt x="108" y="27"/>
                  </a:cubicBezTo>
                  <a:cubicBezTo>
                    <a:pt x="107" y="27"/>
                    <a:pt x="107" y="27"/>
                    <a:pt x="107" y="27"/>
                  </a:cubicBezTo>
                  <a:cubicBezTo>
                    <a:pt x="108" y="27"/>
                    <a:pt x="108" y="27"/>
                    <a:pt x="108" y="27"/>
                  </a:cubicBezTo>
                  <a:cubicBezTo>
                    <a:pt x="107" y="28"/>
                    <a:pt x="107" y="28"/>
                    <a:pt x="107" y="28"/>
                  </a:cubicBezTo>
                  <a:cubicBezTo>
                    <a:pt x="107" y="29"/>
                    <a:pt x="107" y="29"/>
                    <a:pt x="107" y="29"/>
                  </a:cubicBezTo>
                  <a:cubicBezTo>
                    <a:pt x="106" y="29"/>
                    <a:pt x="106" y="29"/>
                    <a:pt x="106" y="29"/>
                  </a:cubicBezTo>
                  <a:close/>
                  <a:moveTo>
                    <a:pt x="102" y="19"/>
                  </a:moveTo>
                  <a:cubicBezTo>
                    <a:pt x="101" y="19"/>
                    <a:pt x="101" y="19"/>
                    <a:pt x="101" y="19"/>
                  </a:cubicBezTo>
                  <a:cubicBezTo>
                    <a:pt x="101" y="18"/>
                    <a:pt x="101" y="18"/>
                    <a:pt x="101" y="18"/>
                  </a:cubicBezTo>
                  <a:cubicBezTo>
                    <a:pt x="101" y="18"/>
                    <a:pt x="101" y="18"/>
                    <a:pt x="101" y="18"/>
                  </a:cubicBezTo>
                  <a:cubicBezTo>
                    <a:pt x="101" y="18"/>
                    <a:pt x="101" y="18"/>
                    <a:pt x="101" y="18"/>
                  </a:cubicBezTo>
                  <a:cubicBezTo>
                    <a:pt x="101" y="18"/>
                    <a:pt x="101" y="18"/>
                    <a:pt x="101" y="18"/>
                  </a:cubicBezTo>
                  <a:cubicBezTo>
                    <a:pt x="100" y="18"/>
                    <a:pt x="100" y="18"/>
                    <a:pt x="100" y="18"/>
                  </a:cubicBezTo>
                  <a:cubicBezTo>
                    <a:pt x="100" y="18"/>
                    <a:pt x="100" y="18"/>
                    <a:pt x="100" y="18"/>
                  </a:cubicBezTo>
                  <a:cubicBezTo>
                    <a:pt x="100" y="18"/>
                    <a:pt x="100" y="18"/>
                    <a:pt x="100" y="18"/>
                  </a:cubicBezTo>
                  <a:cubicBezTo>
                    <a:pt x="99" y="18"/>
                    <a:pt x="99" y="18"/>
                    <a:pt x="99" y="18"/>
                  </a:cubicBezTo>
                  <a:cubicBezTo>
                    <a:pt x="99" y="17"/>
                    <a:pt x="99" y="17"/>
                    <a:pt x="99" y="17"/>
                  </a:cubicBezTo>
                  <a:cubicBezTo>
                    <a:pt x="100" y="17"/>
                    <a:pt x="100" y="17"/>
                    <a:pt x="100" y="17"/>
                  </a:cubicBezTo>
                  <a:cubicBezTo>
                    <a:pt x="100" y="17"/>
                    <a:pt x="100" y="17"/>
                    <a:pt x="100" y="17"/>
                  </a:cubicBezTo>
                  <a:cubicBezTo>
                    <a:pt x="100" y="17"/>
                    <a:pt x="100" y="17"/>
                    <a:pt x="100" y="17"/>
                  </a:cubicBezTo>
                  <a:cubicBezTo>
                    <a:pt x="101" y="17"/>
                    <a:pt x="101" y="17"/>
                    <a:pt x="101" y="17"/>
                  </a:cubicBezTo>
                  <a:cubicBezTo>
                    <a:pt x="102" y="16"/>
                    <a:pt x="102" y="16"/>
                    <a:pt x="102" y="16"/>
                  </a:cubicBezTo>
                  <a:cubicBezTo>
                    <a:pt x="102" y="16"/>
                    <a:pt x="102" y="16"/>
                    <a:pt x="102" y="16"/>
                  </a:cubicBezTo>
                  <a:cubicBezTo>
                    <a:pt x="103" y="17"/>
                    <a:pt x="103" y="17"/>
                    <a:pt x="103" y="17"/>
                  </a:cubicBezTo>
                  <a:cubicBezTo>
                    <a:pt x="103" y="17"/>
                    <a:pt x="103" y="17"/>
                    <a:pt x="103" y="17"/>
                  </a:cubicBezTo>
                  <a:cubicBezTo>
                    <a:pt x="103" y="17"/>
                    <a:pt x="103" y="17"/>
                    <a:pt x="103" y="17"/>
                  </a:cubicBezTo>
                  <a:cubicBezTo>
                    <a:pt x="104" y="16"/>
                    <a:pt x="104" y="16"/>
                    <a:pt x="104" y="16"/>
                  </a:cubicBezTo>
                  <a:cubicBezTo>
                    <a:pt x="105" y="16"/>
                    <a:pt x="105" y="16"/>
                    <a:pt x="105" y="16"/>
                  </a:cubicBezTo>
                  <a:cubicBezTo>
                    <a:pt x="105" y="16"/>
                    <a:pt x="105" y="16"/>
                    <a:pt x="105" y="16"/>
                  </a:cubicBezTo>
                  <a:cubicBezTo>
                    <a:pt x="105" y="16"/>
                    <a:pt x="105" y="16"/>
                    <a:pt x="105" y="16"/>
                  </a:cubicBezTo>
                  <a:cubicBezTo>
                    <a:pt x="105" y="16"/>
                    <a:pt x="105" y="16"/>
                    <a:pt x="105" y="16"/>
                  </a:cubicBezTo>
                  <a:cubicBezTo>
                    <a:pt x="105" y="16"/>
                    <a:pt x="105" y="16"/>
                    <a:pt x="105" y="16"/>
                  </a:cubicBezTo>
                  <a:cubicBezTo>
                    <a:pt x="106" y="17"/>
                    <a:pt x="106" y="17"/>
                    <a:pt x="106" y="17"/>
                  </a:cubicBezTo>
                  <a:cubicBezTo>
                    <a:pt x="106" y="17"/>
                    <a:pt x="106" y="17"/>
                    <a:pt x="106" y="17"/>
                  </a:cubicBezTo>
                  <a:cubicBezTo>
                    <a:pt x="105" y="18"/>
                    <a:pt x="105" y="18"/>
                    <a:pt x="105" y="18"/>
                  </a:cubicBezTo>
                  <a:cubicBezTo>
                    <a:pt x="105" y="18"/>
                    <a:pt x="105" y="18"/>
                    <a:pt x="105" y="18"/>
                  </a:cubicBezTo>
                  <a:cubicBezTo>
                    <a:pt x="105" y="19"/>
                    <a:pt x="105" y="19"/>
                    <a:pt x="105" y="19"/>
                  </a:cubicBezTo>
                  <a:cubicBezTo>
                    <a:pt x="105" y="19"/>
                    <a:pt x="105" y="19"/>
                    <a:pt x="105" y="19"/>
                  </a:cubicBezTo>
                  <a:cubicBezTo>
                    <a:pt x="104" y="20"/>
                    <a:pt x="104" y="20"/>
                    <a:pt x="104" y="20"/>
                  </a:cubicBezTo>
                  <a:cubicBezTo>
                    <a:pt x="104" y="20"/>
                    <a:pt x="104" y="20"/>
                    <a:pt x="104" y="20"/>
                  </a:cubicBezTo>
                  <a:cubicBezTo>
                    <a:pt x="104" y="20"/>
                    <a:pt x="104" y="20"/>
                    <a:pt x="104" y="20"/>
                  </a:cubicBezTo>
                  <a:cubicBezTo>
                    <a:pt x="103" y="20"/>
                    <a:pt x="103" y="20"/>
                    <a:pt x="103" y="20"/>
                  </a:cubicBezTo>
                  <a:cubicBezTo>
                    <a:pt x="103" y="20"/>
                    <a:pt x="103" y="20"/>
                    <a:pt x="103" y="20"/>
                  </a:cubicBezTo>
                  <a:cubicBezTo>
                    <a:pt x="102" y="19"/>
                    <a:pt x="102" y="19"/>
                    <a:pt x="102" y="19"/>
                  </a:cubicBezTo>
                  <a:cubicBezTo>
                    <a:pt x="102" y="19"/>
                    <a:pt x="102" y="19"/>
                    <a:pt x="102" y="19"/>
                  </a:cubicBezTo>
                  <a:cubicBezTo>
                    <a:pt x="102" y="18"/>
                    <a:pt x="102" y="18"/>
                    <a:pt x="102" y="18"/>
                  </a:cubicBezTo>
                  <a:cubicBezTo>
                    <a:pt x="102" y="18"/>
                    <a:pt x="102" y="18"/>
                    <a:pt x="102" y="18"/>
                  </a:cubicBezTo>
                  <a:cubicBezTo>
                    <a:pt x="102" y="19"/>
                    <a:pt x="102" y="19"/>
                    <a:pt x="102" y="19"/>
                  </a:cubicBezTo>
                  <a:cubicBezTo>
                    <a:pt x="102" y="19"/>
                    <a:pt x="102" y="19"/>
                    <a:pt x="102" y="19"/>
                  </a:cubicBezTo>
                  <a:close/>
                  <a:moveTo>
                    <a:pt x="96" y="22"/>
                  </a:moveTo>
                  <a:cubicBezTo>
                    <a:pt x="96" y="22"/>
                    <a:pt x="96" y="22"/>
                    <a:pt x="96" y="22"/>
                  </a:cubicBezTo>
                  <a:cubicBezTo>
                    <a:pt x="96" y="21"/>
                    <a:pt x="96" y="21"/>
                    <a:pt x="96" y="21"/>
                  </a:cubicBezTo>
                  <a:cubicBezTo>
                    <a:pt x="97" y="21"/>
                    <a:pt x="97" y="21"/>
                    <a:pt x="97" y="21"/>
                  </a:cubicBezTo>
                  <a:cubicBezTo>
                    <a:pt x="97" y="21"/>
                    <a:pt x="97" y="21"/>
                    <a:pt x="97" y="21"/>
                  </a:cubicBezTo>
                  <a:cubicBezTo>
                    <a:pt x="97" y="20"/>
                    <a:pt x="97" y="20"/>
                    <a:pt x="97" y="20"/>
                  </a:cubicBezTo>
                  <a:cubicBezTo>
                    <a:pt x="97" y="20"/>
                    <a:pt x="97" y="20"/>
                    <a:pt x="97" y="20"/>
                  </a:cubicBezTo>
                  <a:cubicBezTo>
                    <a:pt x="98" y="20"/>
                    <a:pt x="98" y="20"/>
                    <a:pt x="98" y="20"/>
                  </a:cubicBezTo>
                  <a:cubicBezTo>
                    <a:pt x="99" y="20"/>
                    <a:pt x="99" y="20"/>
                    <a:pt x="99" y="20"/>
                  </a:cubicBezTo>
                  <a:cubicBezTo>
                    <a:pt x="99" y="20"/>
                    <a:pt x="99" y="20"/>
                    <a:pt x="99" y="20"/>
                  </a:cubicBezTo>
                  <a:cubicBezTo>
                    <a:pt x="99" y="20"/>
                    <a:pt x="99" y="20"/>
                    <a:pt x="99" y="20"/>
                  </a:cubicBezTo>
                  <a:cubicBezTo>
                    <a:pt x="100" y="20"/>
                    <a:pt x="100" y="20"/>
                    <a:pt x="100" y="20"/>
                  </a:cubicBezTo>
                  <a:cubicBezTo>
                    <a:pt x="100" y="20"/>
                    <a:pt x="100" y="20"/>
                    <a:pt x="100" y="20"/>
                  </a:cubicBezTo>
                  <a:cubicBezTo>
                    <a:pt x="100" y="20"/>
                    <a:pt x="100" y="20"/>
                    <a:pt x="100" y="20"/>
                  </a:cubicBezTo>
                  <a:cubicBezTo>
                    <a:pt x="101" y="20"/>
                    <a:pt x="101" y="20"/>
                    <a:pt x="101" y="20"/>
                  </a:cubicBezTo>
                  <a:cubicBezTo>
                    <a:pt x="101" y="20"/>
                    <a:pt x="101" y="20"/>
                    <a:pt x="101" y="20"/>
                  </a:cubicBezTo>
                  <a:cubicBezTo>
                    <a:pt x="102" y="20"/>
                    <a:pt x="102" y="20"/>
                    <a:pt x="102" y="20"/>
                  </a:cubicBezTo>
                  <a:cubicBezTo>
                    <a:pt x="102" y="21"/>
                    <a:pt x="102" y="21"/>
                    <a:pt x="102" y="21"/>
                  </a:cubicBezTo>
                  <a:cubicBezTo>
                    <a:pt x="102" y="21"/>
                    <a:pt x="102" y="21"/>
                    <a:pt x="102" y="21"/>
                  </a:cubicBezTo>
                  <a:cubicBezTo>
                    <a:pt x="103" y="21"/>
                    <a:pt x="103" y="21"/>
                    <a:pt x="103" y="21"/>
                  </a:cubicBezTo>
                  <a:cubicBezTo>
                    <a:pt x="103" y="21"/>
                    <a:pt x="103" y="21"/>
                    <a:pt x="103" y="21"/>
                  </a:cubicBezTo>
                  <a:cubicBezTo>
                    <a:pt x="102" y="22"/>
                    <a:pt x="102" y="22"/>
                    <a:pt x="102" y="22"/>
                  </a:cubicBezTo>
                  <a:cubicBezTo>
                    <a:pt x="102" y="22"/>
                    <a:pt x="102" y="22"/>
                    <a:pt x="102" y="22"/>
                  </a:cubicBezTo>
                  <a:cubicBezTo>
                    <a:pt x="101" y="22"/>
                    <a:pt x="101" y="22"/>
                    <a:pt x="101" y="22"/>
                  </a:cubicBezTo>
                  <a:cubicBezTo>
                    <a:pt x="101" y="22"/>
                    <a:pt x="101" y="22"/>
                    <a:pt x="101" y="22"/>
                  </a:cubicBezTo>
                  <a:cubicBezTo>
                    <a:pt x="100" y="22"/>
                    <a:pt x="100" y="22"/>
                    <a:pt x="100" y="22"/>
                  </a:cubicBezTo>
                  <a:cubicBezTo>
                    <a:pt x="100" y="23"/>
                    <a:pt x="100" y="23"/>
                    <a:pt x="100" y="23"/>
                  </a:cubicBezTo>
                  <a:cubicBezTo>
                    <a:pt x="101" y="23"/>
                    <a:pt x="101" y="23"/>
                    <a:pt x="101" y="23"/>
                  </a:cubicBezTo>
                  <a:cubicBezTo>
                    <a:pt x="101" y="23"/>
                    <a:pt x="101" y="23"/>
                    <a:pt x="101" y="23"/>
                  </a:cubicBezTo>
                  <a:cubicBezTo>
                    <a:pt x="101" y="23"/>
                    <a:pt x="101" y="23"/>
                    <a:pt x="101"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99" y="24"/>
                    <a:pt x="99" y="24"/>
                    <a:pt x="99" y="24"/>
                  </a:cubicBezTo>
                  <a:cubicBezTo>
                    <a:pt x="99" y="25"/>
                    <a:pt x="99" y="25"/>
                    <a:pt x="99" y="25"/>
                  </a:cubicBezTo>
                  <a:cubicBezTo>
                    <a:pt x="98" y="25"/>
                    <a:pt x="98" y="25"/>
                    <a:pt x="98" y="25"/>
                  </a:cubicBezTo>
                  <a:cubicBezTo>
                    <a:pt x="98" y="24"/>
                    <a:pt x="98" y="24"/>
                    <a:pt x="98" y="24"/>
                  </a:cubicBezTo>
                  <a:cubicBezTo>
                    <a:pt x="98" y="24"/>
                    <a:pt x="98" y="24"/>
                    <a:pt x="98" y="24"/>
                  </a:cubicBezTo>
                  <a:cubicBezTo>
                    <a:pt x="97" y="24"/>
                    <a:pt x="97" y="24"/>
                    <a:pt x="97" y="24"/>
                  </a:cubicBezTo>
                  <a:cubicBezTo>
                    <a:pt x="97" y="24"/>
                    <a:pt x="97" y="24"/>
                    <a:pt x="97" y="24"/>
                  </a:cubicBezTo>
                  <a:cubicBezTo>
                    <a:pt x="97" y="24"/>
                    <a:pt x="97" y="24"/>
                    <a:pt x="97" y="24"/>
                  </a:cubicBezTo>
                  <a:cubicBezTo>
                    <a:pt x="97" y="24"/>
                    <a:pt x="97" y="24"/>
                    <a:pt x="97" y="24"/>
                  </a:cubicBezTo>
                  <a:cubicBezTo>
                    <a:pt x="97" y="24"/>
                    <a:pt x="97" y="24"/>
                    <a:pt x="97" y="24"/>
                  </a:cubicBezTo>
                  <a:cubicBezTo>
                    <a:pt x="96" y="23"/>
                    <a:pt x="96" y="23"/>
                    <a:pt x="96" y="23"/>
                  </a:cubicBezTo>
                  <a:cubicBezTo>
                    <a:pt x="96" y="23"/>
                    <a:pt x="96" y="23"/>
                    <a:pt x="96" y="23"/>
                  </a:cubicBezTo>
                  <a:cubicBezTo>
                    <a:pt x="96" y="23"/>
                    <a:pt x="96" y="23"/>
                    <a:pt x="96" y="23"/>
                  </a:cubicBezTo>
                  <a:cubicBezTo>
                    <a:pt x="96" y="22"/>
                    <a:pt x="96" y="22"/>
                    <a:pt x="96" y="22"/>
                  </a:cubicBezTo>
                  <a:close/>
                  <a:moveTo>
                    <a:pt x="95" y="21"/>
                  </a:moveTo>
                  <a:cubicBezTo>
                    <a:pt x="96" y="21"/>
                    <a:pt x="96" y="21"/>
                    <a:pt x="96" y="21"/>
                  </a:cubicBezTo>
                  <a:cubicBezTo>
                    <a:pt x="96" y="21"/>
                    <a:pt x="96" y="21"/>
                    <a:pt x="96" y="21"/>
                  </a:cubicBezTo>
                  <a:cubicBezTo>
                    <a:pt x="96" y="20"/>
                    <a:pt x="96" y="20"/>
                    <a:pt x="96" y="20"/>
                  </a:cubicBezTo>
                  <a:cubicBezTo>
                    <a:pt x="96" y="20"/>
                    <a:pt x="96" y="20"/>
                    <a:pt x="96" y="20"/>
                  </a:cubicBezTo>
                  <a:cubicBezTo>
                    <a:pt x="97" y="19"/>
                    <a:pt x="97" y="19"/>
                    <a:pt x="97" y="19"/>
                  </a:cubicBezTo>
                  <a:cubicBezTo>
                    <a:pt x="96" y="19"/>
                    <a:pt x="96" y="19"/>
                    <a:pt x="96" y="19"/>
                  </a:cubicBezTo>
                  <a:cubicBezTo>
                    <a:pt x="97" y="19"/>
                    <a:pt x="97" y="19"/>
                    <a:pt x="97" y="19"/>
                  </a:cubicBezTo>
                  <a:cubicBezTo>
                    <a:pt x="96" y="19"/>
                    <a:pt x="96" y="19"/>
                    <a:pt x="96" y="19"/>
                  </a:cubicBezTo>
                  <a:cubicBezTo>
                    <a:pt x="96" y="19"/>
                    <a:pt x="96" y="19"/>
                    <a:pt x="96" y="19"/>
                  </a:cubicBezTo>
                  <a:cubicBezTo>
                    <a:pt x="96" y="19"/>
                    <a:pt x="96" y="19"/>
                    <a:pt x="96" y="19"/>
                  </a:cubicBezTo>
                  <a:cubicBezTo>
                    <a:pt x="95" y="19"/>
                    <a:pt x="95" y="19"/>
                    <a:pt x="95" y="19"/>
                  </a:cubicBezTo>
                  <a:cubicBezTo>
                    <a:pt x="95" y="19"/>
                    <a:pt x="95" y="19"/>
                    <a:pt x="95" y="19"/>
                  </a:cubicBezTo>
                  <a:cubicBezTo>
                    <a:pt x="95" y="19"/>
                    <a:pt x="95" y="19"/>
                    <a:pt x="95" y="19"/>
                  </a:cubicBezTo>
                  <a:cubicBezTo>
                    <a:pt x="95" y="20"/>
                    <a:pt x="95" y="20"/>
                    <a:pt x="95" y="20"/>
                  </a:cubicBezTo>
                  <a:cubicBezTo>
                    <a:pt x="95" y="20"/>
                    <a:pt x="95" y="20"/>
                    <a:pt x="95" y="20"/>
                  </a:cubicBezTo>
                  <a:cubicBezTo>
                    <a:pt x="95" y="21"/>
                    <a:pt x="95" y="21"/>
                    <a:pt x="95" y="21"/>
                  </a:cubicBezTo>
                  <a:close/>
                  <a:moveTo>
                    <a:pt x="131" y="52"/>
                  </a:moveTo>
                  <a:cubicBezTo>
                    <a:pt x="131" y="52"/>
                    <a:pt x="131" y="52"/>
                    <a:pt x="131" y="52"/>
                  </a:cubicBezTo>
                  <a:cubicBezTo>
                    <a:pt x="131" y="52"/>
                    <a:pt x="131" y="52"/>
                    <a:pt x="131" y="52"/>
                  </a:cubicBezTo>
                  <a:cubicBezTo>
                    <a:pt x="131" y="52"/>
                    <a:pt x="131" y="52"/>
                    <a:pt x="131" y="52"/>
                  </a:cubicBezTo>
                  <a:cubicBezTo>
                    <a:pt x="132" y="52"/>
                    <a:pt x="132" y="52"/>
                    <a:pt x="132" y="52"/>
                  </a:cubicBezTo>
                  <a:cubicBezTo>
                    <a:pt x="132" y="52"/>
                    <a:pt x="132" y="52"/>
                    <a:pt x="132" y="52"/>
                  </a:cubicBezTo>
                  <a:cubicBezTo>
                    <a:pt x="132" y="52"/>
                    <a:pt x="132" y="52"/>
                    <a:pt x="132" y="52"/>
                  </a:cubicBezTo>
                  <a:cubicBezTo>
                    <a:pt x="133" y="52"/>
                    <a:pt x="133" y="52"/>
                    <a:pt x="133" y="52"/>
                  </a:cubicBezTo>
                  <a:cubicBezTo>
                    <a:pt x="133" y="52"/>
                    <a:pt x="133" y="52"/>
                    <a:pt x="133" y="52"/>
                  </a:cubicBezTo>
                  <a:cubicBezTo>
                    <a:pt x="134" y="52"/>
                    <a:pt x="134" y="52"/>
                    <a:pt x="134" y="52"/>
                  </a:cubicBezTo>
                  <a:cubicBezTo>
                    <a:pt x="134" y="52"/>
                    <a:pt x="134" y="52"/>
                    <a:pt x="134" y="52"/>
                  </a:cubicBezTo>
                  <a:cubicBezTo>
                    <a:pt x="135" y="52"/>
                    <a:pt x="135" y="52"/>
                    <a:pt x="135" y="52"/>
                  </a:cubicBezTo>
                  <a:cubicBezTo>
                    <a:pt x="135" y="52"/>
                    <a:pt x="135" y="52"/>
                    <a:pt x="135" y="52"/>
                  </a:cubicBezTo>
                  <a:cubicBezTo>
                    <a:pt x="135" y="52"/>
                    <a:pt x="135" y="52"/>
                    <a:pt x="135" y="52"/>
                  </a:cubicBezTo>
                  <a:cubicBezTo>
                    <a:pt x="135" y="51"/>
                    <a:pt x="135" y="51"/>
                    <a:pt x="135" y="51"/>
                  </a:cubicBezTo>
                  <a:cubicBezTo>
                    <a:pt x="135" y="51"/>
                    <a:pt x="135" y="51"/>
                    <a:pt x="135" y="51"/>
                  </a:cubicBezTo>
                  <a:cubicBezTo>
                    <a:pt x="135" y="51"/>
                    <a:pt x="135" y="51"/>
                    <a:pt x="135" y="51"/>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7" y="51"/>
                    <a:pt x="137" y="51"/>
                    <a:pt x="137" y="51"/>
                  </a:cubicBezTo>
                  <a:cubicBezTo>
                    <a:pt x="137" y="50"/>
                    <a:pt x="137" y="50"/>
                    <a:pt x="137" y="50"/>
                  </a:cubicBezTo>
                  <a:cubicBezTo>
                    <a:pt x="137" y="50"/>
                    <a:pt x="137" y="50"/>
                    <a:pt x="137" y="50"/>
                  </a:cubicBezTo>
                  <a:cubicBezTo>
                    <a:pt x="137" y="50"/>
                    <a:pt x="137" y="50"/>
                    <a:pt x="137" y="50"/>
                  </a:cubicBezTo>
                  <a:cubicBezTo>
                    <a:pt x="136" y="50"/>
                    <a:pt x="136" y="50"/>
                    <a:pt x="136" y="50"/>
                  </a:cubicBezTo>
                  <a:cubicBezTo>
                    <a:pt x="136" y="50"/>
                    <a:pt x="136" y="50"/>
                    <a:pt x="136" y="50"/>
                  </a:cubicBezTo>
                  <a:cubicBezTo>
                    <a:pt x="136" y="50"/>
                    <a:pt x="136" y="50"/>
                    <a:pt x="136" y="50"/>
                  </a:cubicBezTo>
                  <a:cubicBezTo>
                    <a:pt x="135" y="49"/>
                    <a:pt x="135" y="49"/>
                    <a:pt x="135" y="49"/>
                  </a:cubicBezTo>
                  <a:cubicBezTo>
                    <a:pt x="136" y="49"/>
                    <a:pt x="136" y="49"/>
                    <a:pt x="136" y="49"/>
                  </a:cubicBezTo>
                  <a:cubicBezTo>
                    <a:pt x="136" y="49"/>
                    <a:pt x="136" y="49"/>
                    <a:pt x="136" y="49"/>
                  </a:cubicBezTo>
                  <a:cubicBezTo>
                    <a:pt x="136" y="49"/>
                    <a:pt x="136" y="49"/>
                    <a:pt x="136" y="49"/>
                  </a:cubicBezTo>
                  <a:cubicBezTo>
                    <a:pt x="137" y="49"/>
                    <a:pt x="137" y="49"/>
                    <a:pt x="137" y="49"/>
                  </a:cubicBezTo>
                  <a:cubicBezTo>
                    <a:pt x="137" y="49"/>
                    <a:pt x="137" y="49"/>
                    <a:pt x="137" y="49"/>
                  </a:cubicBezTo>
                  <a:cubicBezTo>
                    <a:pt x="137" y="49"/>
                    <a:pt x="137" y="49"/>
                    <a:pt x="137" y="49"/>
                  </a:cubicBezTo>
                  <a:cubicBezTo>
                    <a:pt x="137" y="49"/>
                    <a:pt x="137" y="49"/>
                    <a:pt x="137" y="49"/>
                  </a:cubicBezTo>
                  <a:cubicBezTo>
                    <a:pt x="137" y="48"/>
                    <a:pt x="137" y="48"/>
                    <a:pt x="137" y="48"/>
                  </a:cubicBezTo>
                  <a:cubicBezTo>
                    <a:pt x="137" y="48"/>
                    <a:pt x="137" y="48"/>
                    <a:pt x="137" y="48"/>
                  </a:cubicBezTo>
                  <a:cubicBezTo>
                    <a:pt x="137" y="48"/>
                    <a:pt x="137" y="48"/>
                    <a:pt x="137" y="48"/>
                  </a:cubicBezTo>
                  <a:cubicBezTo>
                    <a:pt x="138" y="48"/>
                    <a:pt x="138" y="48"/>
                    <a:pt x="138" y="48"/>
                  </a:cubicBezTo>
                  <a:cubicBezTo>
                    <a:pt x="138" y="47"/>
                    <a:pt x="138" y="47"/>
                    <a:pt x="138" y="47"/>
                  </a:cubicBezTo>
                  <a:cubicBezTo>
                    <a:pt x="137" y="47"/>
                    <a:pt x="137" y="47"/>
                    <a:pt x="137" y="47"/>
                  </a:cubicBezTo>
                  <a:cubicBezTo>
                    <a:pt x="137" y="47"/>
                    <a:pt x="137" y="47"/>
                    <a:pt x="137" y="47"/>
                  </a:cubicBezTo>
                  <a:cubicBezTo>
                    <a:pt x="137" y="47"/>
                    <a:pt x="137" y="47"/>
                    <a:pt x="137" y="47"/>
                  </a:cubicBezTo>
                  <a:cubicBezTo>
                    <a:pt x="137" y="47"/>
                    <a:pt x="137" y="47"/>
                    <a:pt x="137" y="47"/>
                  </a:cubicBezTo>
                  <a:cubicBezTo>
                    <a:pt x="137" y="47"/>
                    <a:pt x="137" y="47"/>
                    <a:pt x="137" y="47"/>
                  </a:cubicBezTo>
                  <a:cubicBezTo>
                    <a:pt x="137" y="46"/>
                    <a:pt x="137" y="46"/>
                    <a:pt x="137" y="46"/>
                  </a:cubicBezTo>
                  <a:cubicBezTo>
                    <a:pt x="136" y="46"/>
                    <a:pt x="136" y="46"/>
                    <a:pt x="136" y="46"/>
                  </a:cubicBezTo>
                  <a:cubicBezTo>
                    <a:pt x="136" y="46"/>
                    <a:pt x="136" y="46"/>
                    <a:pt x="136" y="46"/>
                  </a:cubicBezTo>
                  <a:cubicBezTo>
                    <a:pt x="136" y="46"/>
                    <a:pt x="136" y="46"/>
                    <a:pt x="136" y="46"/>
                  </a:cubicBezTo>
                  <a:cubicBezTo>
                    <a:pt x="136" y="46"/>
                    <a:pt x="136" y="46"/>
                    <a:pt x="136" y="46"/>
                  </a:cubicBezTo>
                  <a:cubicBezTo>
                    <a:pt x="136" y="45"/>
                    <a:pt x="136" y="45"/>
                    <a:pt x="136" y="45"/>
                  </a:cubicBezTo>
                  <a:cubicBezTo>
                    <a:pt x="135" y="45"/>
                    <a:pt x="135" y="45"/>
                    <a:pt x="135" y="45"/>
                  </a:cubicBezTo>
                  <a:cubicBezTo>
                    <a:pt x="135" y="45"/>
                    <a:pt x="135" y="45"/>
                    <a:pt x="135" y="45"/>
                  </a:cubicBezTo>
                  <a:cubicBezTo>
                    <a:pt x="135" y="45"/>
                    <a:pt x="135" y="45"/>
                    <a:pt x="135" y="45"/>
                  </a:cubicBezTo>
                  <a:cubicBezTo>
                    <a:pt x="134" y="45"/>
                    <a:pt x="134" y="45"/>
                    <a:pt x="134" y="45"/>
                  </a:cubicBezTo>
                  <a:cubicBezTo>
                    <a:pt x="133" y="45"/>
                    <a:pt x="133" y="45"/>
                    <a:pt x="133" y="45"/>
                  </a:cubicBezTo>
                  <a:cubicBezTo>
                    <a:pt x="133" y="45"/>
                    <a:pt x="133" y="45"/>
                    <a:pt x="133" y="45"/>
                  </a:cubicBezTo>
                  <a:cubicBezTo>
                    <a:pt x="133" y="44"/>
                    <a:pt x="133" y="44"/>
                    <a:pt x="133" y="44"/>
                  </a:cubicBezTo>
                  <a:cubicBezTo>
                    <a:pt x="132" y="44"/>
                    <a:pt x="132" y="44"/>
                    <a:pt x="132" y="44"/>
                  </a:cubicBezTo>
                  <a:cubicBezTo>
                    <a:pt x="132" y="45"/>
                    <a:pt x="132" y="45"/>
                    <a:pt x="132" y="45"/>
                  </a:cubicBezTo>
                  <a:cubicBezTo>
                    <a:pt x="132" y="45"/>
                    <a:pt x="132" y="45"/>
                    <a:pt x="132" y="45"/>
                  </a:cubicBezTo>
                  <a:cubicBezTo>
                    <a:pt x="131" y="45"/>
                    <a:pt x="131" y="45"/>
                    <a:pt x="131" y="45"/>
                  </a:cubicBezTo>
                  <a:cubicBezTo>
                    <a:pt x="131" y="45"/>
                    <a:pt x="131" y="45"/>
                    <a:pt x="131" y="45"/>
                  </a:cubicBezTo>
                  <a:cubicBezTo>
                    <a:pt x="131" y="45"/>
                    <a:pt x="131" y="45"/>
                    <a:pt x="131" y="45"/>
                  </a:cubicBezTo>
                  <a:cubicBezTo>
                    <a:pt x="131" y="45"/>
                    <a:pt x="131" y="45"/>
                    <a:pt x="131" y="45"/>
                  </a:cubicBezTo>
                  <a:cubicBezTo>
                    <a:pt x="130" y="45"/>
                    <a:pt x="130" y="45"/>
                    <a:pt x="130" y="45"/>
                  </a:cubicBezTo>
                  <a:cubicBezTo>
                    <a:pt x="130" y="45"/>
                    <a:pt x="130" y="45"/>
                    <a:pt x="130" y="45"/>
                  </a:cubicBezTo>
                  <a:cubicBezTo>
                    <a:pt x="129" y="45"/>
                    <a:pt x="129" y="45"/>
                    <a:pt x="129" y="45"/>
                  </a:cubicBezTo>
                  <a:cubicBezTo>
                    <a:pt x="129" y="45"/>
                    <a:pt x="129" y="45"/>
                    <a:pt x="129" y="45"/>
                  </a:cubicBezTo>
                  <a:cubicBezTo>
                    <a:pt x="129" y="45"/>
                    <a:pt x="129" y="45"/>
                    <a:pt x="129" y="45"/>
                  </a:cubicBezTo>
                  <a:cubicBezTo>
                    <a:pt x="129" y="45"/>
                    <a:pt x="129" y="45"/>
                    <a:pt x="129" y="45"/>
                  </a:cubicBezTo>
                  <a:cubicBezTo>
                    <a:pt x="129" y="45"/>
                    <a:pt x="129" y="45"/>
                    <a:pt x="129" y="45"/>
                  </a:cubicBezTo>
                  <a:cubicBezTo>
                    <a:pt x="129" y="45"/>
                    <a:pt x="129" y="45"/>
                    <a:pt x="129" y="45"/>
                  </a:cubicBezTo>
                  <a:cubicBezTo>
                    <a:pt x="128" y="45"/>
                    <a:pt x="128" y="45"/>
                    <a:pt x="128" y="45"/>
                  </a:cubicBezTo>
                  <a:cubicBezTo>
                    <a:pt x="128" y="45"/>
                    <a:pt x="128" y="45"/>
                    <a:pt x="128" y="45"/>
                  </a:cubicBezTo>
                  <a:cubicBezTo>
                    <a:pt x="128" y="45"/>
                    <a:pt x="128" y="45"/>
                    <a:pt x="128" y="45"/>
                  </a:cubicBezTo>
                  <a:cubicBezTo>
                    <a:pt x="128" y="45"/>
                    <a:pt x="128" y="45"/>
                    <a:pt x="128" y="45"/>
                  </a:cubicBezTo>
                  <a:cubicBezTo>
                    <a:pt x="128" y="46"/>
                    <a:pt x="128" y="46"/>
                    <a:pt x="128" y="46"/>
                  </a:cubicBezTo>
                  <a:cubicBezTo>
                    <a:pt x="128" y="46"/>
                    <a:pt x="128" y="46"/>
                    <a:pt x="128" y="46"/>
                  </a:cubicBezTo>
                  <a:cubicBezTo>
                    <a:pt x="128" y="45"/>
                    <a:pt x="128" y="45"/>
                    <a:pt x="128" y="45"/>
                  </a:cubicBezTo>
                  <a:cubicBezTo>
                    <a:pt x="127" y="45"/>
                    <a:pt x="127" y="45"/>
                    <a:pt x="127" y="45"/>
                  </a:cubicBezTo>
                  <a:cubicBezTo>
                    <a:pt x="127" y="45"/>
                    <a:pt x="127" y="45"/>
                    <a:pt x="127" y="45"/>
                  </a:cubicBezTo>
                  <a:cubicBezTo>
                    <a:pt x="127" y="45"/>
                    <a:pt x="127" y="45"/>
                    <a:pt x="127" y="45"/>
                  </a:cubicBezTo>
                  <a:cubicBezTo>
                    <a:pt x="127" y="45"/>
                    <a:pt x="127" y="45"/>
                    <a:pt x="127" y="45"/>
                  </a:cubicBezTo>
                  <a:cubicBezTo>
                    <a:pt x="127" y="45"/>
                    <a:pt x="127" y="45"/>
                    <a:pt x="127" y="45"/>
                  </a:cubicBezTo>
                  <a:cubicBezTo>
                    <a:pt x="127" y="44"/>
                    <a:pt x="127" y="44"/>
                    <a:pt x="127" y="44"/>
                  </a:cubicBezTo>
                  <a:cubicBezTo>
                    <a:pt x="127" y="44"/>
                    <a:pt x="127" y="44"/>
                    <a:pt x="127" y="44"/>
                  </a:cubicBezTo>
                  <a:cubicBezTo>
                    <a:pt x="127" y="44"/>
                    <a:pt x="127" y="44"/>
                    <a:pt x="127" y="44"/>
                  </a:cubicBezTo>
                  <a:cubicBezTo>
                    <a:pt x="126" y="44"/>
                    <a:pt x="126" y="44"/>
                    <a:pt x="126" y="44"/>
                  </a:cubicBezTo>
                  <a:cubicBezTo>
                    <a:pt x="126" y="44"/>
                    <a:pt x="126" y="44"/>
                    <a:pt x="126" y="44"/>
                  </a:cubicBezTo>
                  <a:cubicBezTo>
                    <a:pt x="126" y="45"/>
                    <a:pt x="126" y="45"/>
                    <a:pt x="126" y="45"/>
                  </a:cubicBezTo>
                  <a:cubicBezTo>
                    <a:pt x="126" y="45"/>
                    <a:pt x="126" y="45"/>
                    <a:pt x="126" y="45"/>
                  </a:cubicBezTo>
                  <a:cubicBezTo>
                    <a:pt x="126" y="44"/>
                    <a:pt x="126" y="44"/>
                    <a:pt x="126" y="44"/>
                  </a:cubicBezTo>
                  <a:cubicBezTo>
                    <a:pt x="126" y="44"/>
                    <a:pt x="126" y="44"/>
                    <a:pt x="126" y="44"/>
                  </a:cubicBezTo>
                  <a:cubicBezTo>
                    <a:pt x="125" y="44"/>
                    <a:pt x="125" y="44"/>
                    <a:pt x="125" y="44"/>
                  </a:cubicBezTo>
                  <a:cubicBezTo>
                    <a:pt x="125" y="44"/>
                    <a:pt x="125" y="44"/>
                    <a:pt x="125" y="44"/>
                  </a:cubicBezTo>
                  <a:cubicBezTo>
                    <a:pt x="125" y="44"/>
                    <a:pt x="125" y="44"/>
                    <a:pt x="125" y="44"/>
                  </a:cubicBezTo>
                  <a:cubicBezTo>
                    <a:pt x="125" y="44"/>
                    <a:pt x="125" y="44"/>
                    <a:pt x="125" y="44"/>
                  </a:cubicBezTo>
                  <a:cubicBezTo>
                    <a:pt x="125" y="44"/>
                    <a:pt x="125" y="44"/>
                    <a:pt x="125" y="44"/>
                  </a:cubicBezTo>
                  <a:cubicBezTo>
                    <a:pt x="125" y="43"/>
                    <a:pt x="125" y="43"/>
                    <a:pt x="125" y="43"/>
                  </a:cubicBezTo>
                  <a:cubicBezTo>
                    <a:pt x="124" y="43"/>
                    <a:pt x="124" y="43"/>
                    <a:pt x="124" y="43"/>
                  </a:cubicBezTo>
                  <a:cubicBezTo>
                    <a:pt x="124" y="44"/>
                    <a:pt x="124" y="44"/>
                    <a:pt x="124" y="44"/>
                  </a:cubicBezTo>
                  <a:cubicBezTo>
                    <a:pt x="124" y="44"/>
                    <a:pt x="124" y="44"/>
                    <a:pt x="124" y="44"/>
                  </a:cubicBezTo>
                  <a:cubicBezTo>
                    <a:pt x="124" y="44"/>
                    <a:pt x="124" y="44"/>
                    <a:pt x="124" y="44"/>
                  </a:cubicBezTo>
                  <a:cubicBezTo>
                    <a:pt x="124" y="44"/>
                    <a:pt x="124" y="44"/>
                    <a:pt x="124" y="44"/>
                  </a:cubicBezTo>
                  <a:cubicBezTo>
                    <a:pt x="124" y="43"/>
                    <a:pt x="124" y="43"/>
                    <a:pt x="124" y="43"/>
                  </a:cubicBezTo>
                  <a:cubicBezTo>
                    <a:pt x="124" y="43"/>
                    <a:pt x="124" y="43"/>
                    <a:pt x="124" y="43"/>
                  </a:cubicBezTo>
                  <a:cubicBezTo>
                    <a:pt x="124" y="43"/>
                    <a:pt x="124" y="43"/>
                    <a:pt x="124" y="43"/>
                  </a:cubicBezTo>
                  <a:cubicBezTo>
                    <a:pt x="124" y="42"/>
                    <a:pt x="124" y="42"/>
                    <a:pt x="124" y="42"/>
                  </a:cubicBezTo>
                  <a:cubicBezTo>
                    <a:pt x="123" y="42"/>
                    <a:pt x="123" y="42"/>
                    <a:pt x="123" y="42"/>
                  </a:cubicBezTo>
                  <a:cubicBezTo>
                    <a:pt x="123" y="42"/>
                    <a:pt x="123" y="42"/>
                    <a:pt x="123" y="42"/>
                  </a:cubicBezTo>
                  <a:cubicBezTo>
                    <a:pt x="124" y="42"/>
                    <a:pt x="124" y="42"/>
                    <a:pt x="124" y="42"/>
                  </a:cubicBezTo>
                  <a:cubicBezTo>
                    <a:pt x="124" y="42"/>
                    <a:pt x="124" y="42"/>
                    <a:pt x="124" y="42"/>
                  </a:cubicBezTo>
                  <a:cubicBezTo>
                    <a:pt x="124" y="41"/>
                    <a:pt x="124" y="41"/>
                    <a:pt x="124" y="41"/>
                  </a:cubicBezTo>
                  <a:cubicBezTo>
                    <a:pt x="123" y="41"/>
                    <a:pt x="123" y="41"/>
                    <a:pt x="123" y="41"/>
                  </a:cubicBezTo>
                  <a:cubicBezTo>
                    <a:pt x="123" y="41"/>
                    <a:pt x="123" y="41"/>
                    <a:pt x="123" y="41"/>
                  </a:cubicBezTo>
                  <a:cubicBezTo>
                    <a:pt x="123" y="41"/>
                    <a:pt x="123" y="41"/>
                    <a:pt x="123" y="41"/>
                  </a:cubicBezTo>
                  <a:cubicBezTo>
                    <a:pt x="123" y="41"/>
                    <a:pt x="123" y="41"/>
                    <a:pt x="123" y="41"/>
                  </a:cubicBezTo>
                  <a:cubicBezTo>
                    <a:pt x="123" y="41"/>
                    <a:pt x="123" y="41"/>
                    <a:pt x="123" y="41"/>
                  </a:cubicBezTo>
                  <a:cubicBezTo>
                    <a:pt x="123" y="41"/>
                    <a:pt x="123" y="41"/>
                    <a:pt x="123" y="41"/>
                  </a:cubicBezTo>
                  <a:cubicBezTo>
                    <a:pt x="122" y="41"/>
                    <a:pt x="122" y="41"/>
                    <a:pt x="122" y="41"/>
                  </a:cubicBezTo>
                  <a:cubicBezTo>
                    <a:pt x="122" y="41"/>
                    <a:pt x="122" y="41"/>
                    <a:pt x="122" y="41"/>
                  </a:cubicBezTo>
                  <a:cubicBezTo>
                    <a:pt x="122" y="41"/>
                    <a:pt x="122" y="41"/>
                    <a:pt x="122" y="41"/>
                  </a:cubicBezTo>
                  <a:cubicBezTo>
                    <a:pt x="122" y="41"/>
                    <a:pt x="122" y="41"/>
                    <a:pt x="122" y="41"/>
                  </a:cubicBezTo>
                  <a:cubicBezTo>
                    <a:pt x="122" y="41"/>
                    <a:pt x="122" y="41"/>
                    <a:pt x="122" y="41"/>
                  </a:cubicBezTo>
                  <a:cubicBezTo>
                    <a:pt x="122" y="41"/>
                    <a:pt x="122" y="41"/>
                    <a:pt x="122" y="41"/>
                  </a:cubicBezTo>
                  <a:cubicBezTo>
                    <a:pt x="122" y="40"/>
                    <a:pt x="122" y="40"/>
                    <a:pt x="122" y="40"/>
                  </a:cubicBezTo>
                  <a:cubicBezTo>
                    <a:pt x="123" y="40"/>
                    <a:pt x="123" y="40"/>
                    <a:pt x="123" y="40"/>
                  </a:cubicBezTo>
                  <a:cubicBezTo>
                    <a:pt x="123" y="41"/>
                    <a:pt x="123" y="41"/>
                    <a:pt x="123" y="41"/>
                  </a:cubicBezTo>
                  <a:cubicBezTo>
                    <a:pt x="123" y="41"/>
                    <a:pt x="123" y="41"/>
                    <a:pt x="123" y="41"/>
                  </a:cubicBezTo>
                  <a:cubicBezTo>
                    <a:pt x="123" y="41"/>
                    <a:pt x="123" y="41"/>
                    <a:pt x="123" y="41"/>
                  </a:cubicBezTo>
                  <a:cubicBezTo>
                    <a:pt x="123" y="40"/>
                    <a:pt x="123" y="40"/>
                    <a:pt x="123" y="40"/>
                  </a:cubicBezTo>
                  <a:cubicBezTo>
                    <a:pt x="123" y="40"/>
                    <a:pt x="123" y="40"/>
                    <a:pt x="123" y="40"/>
                  </a:cubicBezTo>
                  <a:cubicBezTo>
                    <a:pt x="123" y="40"/>
                    <a:pt x="123" y="40"/>
                    <a:pt x="123" y="40"/>
                  </a:cubicBezTo>
                  <a:cubicBezTo>
                    <a:pt x="122" y="40"/>
                    <a:pt x="122" y="40"/>
                    <a:pt x="122" y="40"/>
                  </a:cubicBezTo>
                  <a:cubicBezTo>
                    <a:pt x="122" y="39"/>
                    <a:pt x="122" y="39"/>
                    <a:pt x="122" y="39"/>
                  </a:cubicBezTo>
                  <a:cubicBezTo>
                    <a:pt x="122" y="39"/>
                    <a:pt x="122" y="39"/>
                    <a:pt x="122" y="39"/>
                  </a:cubicBezTo>
                  <a:cubicBezTo>
                    <a:pt x="122" y="39"/>
                    <a:pt x="122" y="39"/>
                    <a:pt x="122" y="39"/>
                  </a:cubicBezTo>
                  <a:cubicBezTo>
                    <a:pt x="122" y="39"/>
                    <a:pt x="122" y="39"/>
                    <a:pt x="122" y="39"/>
                  </a:cubicBezTo>
                  <a:cubicBezTo>
                    <a:pt x="123" y="39"/>
                    <a:pt x="123" y="39"/>
                    <a:pt x="123" y="39"/>
                  </a:cubicBezTo>
                  <a:cubicBezTo>
                    <a:pt x="123" y="40"/>
                    <a:pt x="123" y="40"/>
                    <a:pt x="123" y="40"/>
                  </a:cubicBezTo>
                  <a:cubicBezTo>
                    <a:pt x="124" y="40"/>
                    <a:pt x="124" y="40"/>
                    <a:pt x="124" y="40"/>
                  </a:cubicBezTo>
                  <a:cubicBezTo>
                    <a:pt x="124" y="40"/>
                    <a:pt x="124" y="40"/>
                    <a:pt x="124" y="40"/>
                  </a:cubicBezTo>
                  <a:cubicBezTo>
                    <a:pt x="124" y="40"/>
                    <a:pt x="124" y="40"/>
                    <a:pt x="124" y="40"/>
                  </a:cubicBezTo>
                  <a:cubicBezTo>
                    <a:pt x="124" y="40"/>
                    <a:pt x="124" y="40"/>
                    <a:pt x="124" y="40"/>
                  </a:cubicBezTo>
                  <a:cubicBezTo>
                    <a:pt x="125" y="40"/>
                    <a:pt x="125" y="40"/>
                    <a:pt x="125" y="40"/>
                  </a:cubicBezTo>
                  <a:cubicBezTo>
                    <a:pt x="125" y="40"/>
                    <a:pt x="125" y="40"/>
                    <a:pt x="125" y="40"/>
                  </a:cubicBezTo>
                  <a:cubicBezTo>
                    <a:pt x="126" y="40"/>
                    <a:pt x="126" y="40"/>
                    <a:pt x="126" y="40"/>
                  </a:cubicBezTo>
                  <a:cubicBezTo>
                    <a:pt x="125" y="40"/>
                    <a:pt x="125" y="40"/>
                    <a:pt x="125" y="40"/>
                  </a:cubicBezTo>
                  <a:cubicBezTo>
                    <a:pt x="125" y="39"/>
                    <a:pt x="125" y="39"/>
                    <a:pt x="125" y="39"/>
                  </a:cubicBezTo>
                  <a:cubicBezTo>
                    <a:pt x="124" y="39"/>
                    <a:pt x="124" y="39"/>
                    <a:pt x="124" y="39"/>
                  </a:cubicBezTo>
                  <a:cubicBezTo>
                    <a:pt x="124" y="39"/>
                    <a:pt x="124" y="39"/>
                    <a:pt x="124" y="39"/>
                  </a:cubicBezTo>
                  <a:cubicBezTo>
                    <a:pt x="124" y="38"/>
                    <a:pt x="124" y="38"/>
                    <a:pt x="124" y="38"/>
                  </a:cubicBezTo>
                  <a:cubicBezTo>
                    <a:pt x="123" y="38"/>
                    <a:pt x="123" y="38"/>
                    <a:pt x="123" y="38"/>
                  </a:cubicBezTo>
                  <a:cubicBezTo>
                    <a:pt x="123" y="38"/>
                    <a:pt x="123" y="38"/>
                    <a:pt x="123" y="38"/>
                  </a:cubicBezTo>
                  <a:cubicBezTo>
                    <a:pt x="123" y="38"/>
                    <a:pt x="123" y="38"/>
                    <a:pt x="123" y="38"/>
                  </a:cubicBezTo>
                  <a:cubicBezTo>
                    <a:pt x="123" y="37"/>
                    <a:pt x="123" y="37"/>
                    <a:pt x="123" y="37"/>
                  </a:cubicBezTo>
                  <a:cubicBezTo>
                    <a:pt x="124" y="38"/>
                    <a:pt x="124" y="38"/>
                    <a:pt x="124" y="38"/>
                  </a:cubicBezTo>
                  <a:cubicBezTo>
                    <a:pt x="124" y="38"/>
                    <a:pt x="124" y="38"/>
                    <a:pt x="124" y="38"/>
                  </a:cubicBezTo>
                  <a:cubicBezTo>
                    <a:pt x="124" y="38"/>
                    <a:pt x="124" y="38"/>
                    <a:pt x="124" y="38"/>
                  </a:cubicBezTo>
                  <a:cubicBezTo>
                    <a:pt x="124" y="38"/>
                    <a:pt x="124" y="38"/>
                    <a:pt x="124" y="38"/>
                  </a:cubicBezTo>
                  <a:cubicBezTo>
                    <a:pt x="124" y="38"/>
                    <a:pt x="124" y="38"/>
                    <a:pt x="124" y="38"/>
                  </a:cubicBezTo>
                  <a:cubicBezTo>
                    <a:pt x="125" y="38"/>
                    <a:pt x="125" y="38"/>
                    <a:pt x="125" y="38"/>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3" y="37"/>
                    <a:pt x="123" y="37"/>
                    <a:pt x="123" y="37"/>
                  </a:cubicBezTo>
                  <a:cubicBezTo>
                    <a:pt x="123" y="37"/>
                    <a:pt x="123" y="37"/>
                    <a:pt x="123" y="37"/>
                  </a:cubicBezTo>
                  <a:cubicBezTo>
                    <a:pt x="122" y="37"/>
                    <a:pt x="122" y="37"/>
                    <a:pt x="122" y="37"/>
                  </a:cubicBezTo>
                  <a:cubicBezTo>
                    <a:pt x="122" y="37"/>
                    <a:pt x="122" y="37"/>
                    <a:pt x="122" y="37"/>
                  </a:cubicBezTo>
                  <a:cubicBezTo>
                    <a:pt x="122" y="37"/>
                    <a:pt x="122" y="37"/>
                    <a:pt x="122" y="37"/>
                  </a:cubicBezTo>
                  <a:cubicBezTo>
                    <a:pt x="121" y="36"/>
                    <a:pt x="121" y="36"/>
                    <a:pt x="121" y="36"/>
                  </a:cubicBezTo>
                  <a:cubicBezTo>
                    <a:pt x="121" y="37"/>
                    <a:pt x="121" y="37"/>
                    <a:pt x="121" y="37"/>
                  </a:cubicBezTo>
                  <a:cubicBezTo>
                    <a:pt x="120" y="37"/>
                    <a:pt x="120" y="37"/>
                    <a:pt x="120" y="37"/>
                  </a:cubicBezTo>
                  <a:cubicBezTo>
                    <a:pt x="120" y="38"/>
                    <a:pt x="120" y="38"/>
                    <a:pt x="120" y="38"/>
                  </a:cubicBezTo>
                  <a:cubicBezTo>
                    <a:pt x="120" y="38"/>
                    <a:pt x="120" y="38"/>
                    <a:pt x="120" y="38"/>
                  </a:cubicBezTo>
                  <a:cubicBezTo>
                    <a:pt x="120" y="38"/>
                    <a:pt x="120" y="38"/>
                    <a:pt x="120" y="38"/>
                  </a:cubicBezTo>
                  <a:cubicBezTo>
                    <a:pt x="120" y="37"/>
                    <a:pt x="120" y="37"/>
                    <a:pt x="120" y="37"/>
                  </a:cubicBezTo>
                  <a:cubicBezTo>
                    <a:pt x="120" y="37"/>
                    <a:pt x="120" y="37"/>
                    <a:pt x="120" y="37"/>
                  </a:cubicBezTo>
                  <a:cubicBezTo>
                    <a:pt x="121" y="36"/>
                    <a:pt x="121" y="36"/>
                    <a:pt x="121" y="36"/>
                  </a:cubicBezTo>
                  <a:cubicBezTo>
                    <a:pt x="121" y="36"/>
                    <a:pt x="121" y="36"/>
                    <a:pt x="121" y="36"/>
                  </a:cubicBezTo>
                  <a:cubicBezTo>
                    <a:pt x="121" y="36"/>
                    <a:pt x="121" y="36"/>
                    <a:pt x="121" y="36"/>
                  </a:cubicBezTo>
                  <a:cubicBezTo>
                    <a:pt x="121" y="35"/>
                    <a:pt x="121" y="35"/>
                    <a:pt x="121" y="35"/>
                  </a:cubicBezTo>
                  <a:cubicBezTo>
                    <a:pt x="121" y="35"/>
                    <a:pt x="121" y="35"/>
                    <a:pt x="121" y="35"/>
                  </a:cubicBezTo>
                  <a:cubicBezTo>
                    <a:pt x="121" y="34"/>
                    <a:pt x="121" y="34"/>
                    <a:pt x="121" y="34"/>
                  </a:cubicBezTo>
                  <a:cubicBezTo>
                    <a:pt x="121" y="34"/>
                    <a:pt x="121" y="34"/>
                    <a:pt x="121" y="34"/>
                  </a:cubicBezTo>
                  <a:cubicBezTo>
                    <a:pt x="120" y="34"/>
                    <a:pt x="120" y="34"/>
                    <a:pt x="120" y="34"/>
                  </a:cubicBezTo>
                  <a:cubicBezTo>
                    <a:pt x="120" y="34"/>
                    <a:pt x="120" y="34"/>
                    <a:pt x="120" y="34"/>
                  </a:cubicBezTo>
                  <a:cubicBezTo>
                    <a:pt x="120" y="34"/>
                    <a:pt x="120" y="34"/>
                    <a:pt x="120" y="34"/>
                  </a:cubicBezTo>
                  <a:cubicBezTo>
                    <a:pt x="120" y="34"/>
                    <a:pt x="120" y="34"/>
                    <a:pt x="120" y="34"/>
                  </a:cubicBezTo>
                  <a:cubicBezTo>
                    <a:pt x="119" y="33"/>
                    <a:pt x="119" y="33"/>
                    <a:pt x="119" y="33"/>
                  </a:cubicBezTo>
                  <a:cubicBezTo>
                    <a:pt x="119" y="33"/>
                    <a:pt x="119" y="33"/>
                    <a:pt x="119" y="33"/>
                  </a:cubicBezTo>
                  <a:cubicBezTo>
                    <a:pt x="119" y="33"/>
                    <a:pt x="119" y="33"/>
                    <a:pt x="119" y="33"/>
                  </a:cubicBezTo>
                  <a:cubicBezTo>
                    <a:pt x="118" y="33"/>
                    <a:pt x="118" y="33"/>
                    <a:pt x="118" y="33"/>
                  </a:cubicBezTo>
                  <a:cubicBezTo>
                    <a:pt x="118" y="33"/>
                    <a:pt x="118" y="33"/>
                    <a:pt x="118" y="33"/>
                  </a:cubicBezTo>
                  <a:cubicBezTo>
                    <a:pt x="117" y="33"/>
                    <a:pt x="117" y="33"/>
                    <a:pt x="117" y="33"/>
                  </a:cubicBezTo>
                  <a:cubicBezTo>
                    <a:pt x="117" y="33"/>
                    <a:pt x="117" y="33"/>
                    <a:pt x="117" y="33"/>
                  </a:cubicBezTo>
                  <a:cubicBezTo>
                    <a:pt x="117" y="33"/>
                    <a:pt x="117" y="33"/>
                    <a:pt x="117" y="33"/>
                  </a:cubicBezTo>
                  <a:cubicBezTo>
                    <a:pt x="117" y="34"/>
                    <a:pt x="117" y="34"/>
                    <a:pt x="117" y="34"/>
                  </a:cubicBezTo>
                  <a:cubicBezTo>
                    <a:pt x="117" y="34"/>
                    <a:pt x="117" y="34"/>
                    <a:pt x="117" y="34"/>
                  </a:cubicBezTo>
                  <a:cubicBezTo>
                    <a:pt x="117" y="34"/>
                    <a:pt x="117" y="34"/>
                    <a:pt x="117" y="34"/>
                  </a:cubicBezTo>
                  <a:cubicBezTo>
                    <a:pt x="117" y="34"/>
                    <a:pt x="117" y="34"/>
                    <a:pt x="117" y="34"/>
                  </a:cubicBezTo>
                  <a:cubicBezTo>
                    <a:pt x="117" y="34"/>
                    <a:pt x="117" y="34"/>
                    <a:pt x="117" y="34"/>
                  </a:cubicBezTo>
                  <a:cubicBezTo>
                    <a:pt x="116" y="34"/>
                    <a:pt x="116" y="34"/>
                    <a:pt x="116" y="34"/>
                  </a:cubicBezTo>
                  <a:cubicBezTo>
                    <a:pt x="117" y="34"/>
                    <a:pt x="117" y="34"/>
                    <a:pt x="117" y="34"/>
                  </a:cubicBezTo>
                  <a:cubicBezTo>
                    <a:pt x="117" y="35"/>
                    <a:pt x="117" y="35"/>
                    <a:pt x="117" y="35"/>
                  </a:cubicBezTo>
                  <a:cubicBezTo>
                    <a:pt x="117" y="35"/>
                    <a:pt x="117" y="35"/>
                    <a:pt x="117" y="35"/>
                  </a:cubicBezTo>
                  <a:cubicBezTo>
                    <a:pt x="118" y="35"/>
                    <a:pt x="118" y="35"/>
                    <a:pt x="118" y="35"/>
                  </a:cubicBezTo>
                  <a:cubicBezTo>
                    <a:pt x="118" y="36"/>
                    <a:pt x="118" y="36"/>
                    <a:pt x="118" y="36"/>
                  </a:cubicBezTo>
                  <a:cubicBezTo>
                    <a:pt x="117" y="36"/>
                    <a:pt x="117" y="36"/>
                    <a:pt x="117" y="36"/>
                  </a:cubicBezTo>
                  <a:cubicBezTo>
                    <a:pt x="117" y="36"/>
                    <a:pt x="117" y="36"/>
                    <a:pt x="117" y="36"/>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7" y="37"/>
                    <a:pt x="117" y="37"/>
                    <a:pt x="117" y="37"/>
                  </a:cubicBezTo>
                  <a:cubicBezTo>
                    <a:pt x="117" y="37"/>
                    <a:pt x="117" y="37"/>
                    <a:pt x="117" y="37"/>
                  </a:cubicBezTo>
                  <a:cubicBezTo>
                    <a:pt x="117" y="37"/>
                    <a:pt x="117" y="37"/>
                    <a:pt x="117" y="37"/>
                  </a:cubicBezTo>
                  <a:cubicBezTo>
                    <a:pt x="117" y="38"/>
                    <a:pt x="117" y="38"/>
                    <a:pt x="117" y="38"/>
                  </a:cubicBezTo>
                  <a:cubicBezTo>
                    <a:pt x="117" y="37"/>
                    <a:pt x="117" y="37"/>
                    <a:pt x="117" y="37"/>
                  </a:cubicBezTo>
                  <a:cubicBezTo>
                    <a:pt x="118" y="38"/>
                    <a:pt x="118" y="38"/>
                    <a:pt x="118" y="38"/>
                  </a:cubicBezTo>
                  <a:cubicBezTo>
                    <a:pt x="118" y="37"/>
                    <a:pt x="118" y="37"/>
                    <a:pt x="118" y="37"/>
                  </a:cubicBezTo>
                  <a:cubicBezTo>
                    <a:pt x="118" y="38"/>
                    <a:pt x="118" y="38"/>
                    <a:pt x="118" y="38"/>
                  </a:cubicBezTo>
                  <a:cubicBezTo>
                    <a:pt x="119" y="38"/>
                    <a:pt x="119" y="38"/>
                    <a:pt x="119" y="38"/>
                  </a:cubicBezTo>
                  <a:cubicBezTo>
                    <a:pt x="119" y="38"/>
                    <a:pt x="119" y="38"/>
                    <a:pt x="119" y="38"/>
                  </a:cubicBezTo>
                  <a:cubicBezTo>
                    <a:pt x="119" y="38"/>
                    <a:pt x="119" y="38"/>
                    <a:pt x="119" y="38"/>
                  </a:cubicBezTo>
                  <a:cubicBezTo>
                    <a:pt x="120" y="38"/>
                    <a:pt x="120" y="38"/>
                    <a:pt x="120" y="38"/>
                  </a:cubicBezTo>
                  <a:cubicBezTo>
                    <a:pt x="120" y="38"/>
                    <a:pt x="120" y="38"/>
                    <a:pt x="120" y="38"/>
                  </a:cubicBezTo>
                  <a:cubicBezTo>
                    <a:pt x="120" y="38"/>
                    <a:pt x="120" y="38"/>
                    <a:pt x="120" y="38"/>
                  </a:cubicBezTo>
                  <a:cubicBezTo>
                    <a:pt x="120" y="38"/>
                    <a:pt x="120" y="38"/>
                    <a:pt x="120" y="38"/>
                  </a:cubicBezTo>
                  <a:cubicBezTo>
                    <a:pt x="121" y="38"/>
                    <a:pt x="121" y="38"/>
                    <a:pt x="121" y="38"/>
                  </a:cubicBezTo>
                  <a:cubicBezTo>
                    <a:pt x="121" y="38"/>
                    <a:pt x="121" y="38"/>
                    <a:pt x="121" y="38"/>
                  </a:cubicBezTo>
                  <a:cubicBezTo>
                    <a:pt x="120" y="39"/>
                    <a:pt x="120" y="39"/>
                    <a:pt x="120" y="39"/>
                  </a:cubicBezTo>
                  <a:cubicBezTo>
                    <a:pt x="120" y="40"/>
                    <a:pt x="120" y="40"/>
                    <a:pt x="120" y="40"/>
                  </a:cubicBezTo>
                  <a:cubicBezTo>
                    <a:pt x="120" y="40"/>
                    <a:pt x="120" y="40"/>
                    <a:pt x="120" y="40"/>
                  </a:cubicBezTo>
                  <a:cubicBezTo>
                    <a:pt x="120" y="40"/>
                    <a:pt x="120" y="40"/>
                    <a:pt x="120" y="40"/>
                  </a:cubicBezTo>
                  <a:cubicBezTo>
                    <a:pt x="121" y="41"/>
                    <a:pt x="121" y="41"/>
                    <a:pt x="121" y="41"/>
                  </a:cubicBezTo>
                  <a:cubicBezTo>
                    <a:pt x="120" y="41"/>
                    <a:pt x="120" y="41"/>
                    <a:pt x="120" y="41"/>
                  </a:cubicBezTo>
                  <a:cubicBezTo>
                    <a:pt x="120" y="42"/>
                    <a:pt x="120" y="42"/>
                    <a:pt x="120" y="42"/>
                  </a:cubicBezTo>
                  <a:cubicBezTo>
                    <a:pt x="120" y="42"/>
                    <a:pt x="120" y="42"/>
                    <a:pt x="120" y="42"/>
                  </a:cubicBezTo>
                  <a:cubicBezTo>
                    <a:pt x="120" y="42"/>
                    <a:pt x="120" y="42"/>
                    <a:pt x="120" y="42"/>
                  </a:cubicBezTo>
                  <a:cubicBezTo>
                    <a:pt x="119" y="43"/>
                    <a:pt x="119" y="43"/>
                    <a:pt x="119" y="43"/>
                  </a:cubicBezTo>
                  <a:cubicBezTo>
                    <a:pt x="119" y="43"/>
                    <a:pt x="119" y="43"/>
                    <a:pt x="119" y="43"/>
                  </a:cubicBezTo>
                  <a:cubicBezTo>
                    <a:pt x="119" y="43"/>
                    <a:pt x="119" y="43"/>
                    <a:pt x="119" y="43"/>
                  </a:cubicBezTo>
                  <a:cubicBezTo>
                    <a:pt x="119" y="44"/>
                    <a:pt x="119" y="44"/>
                    <a:pt x="119" y="44"/>
                  </a:cubicBezTo>
                  <a:cubicBezTo>
                    <a:pt x="118" y="44"/>
                    <a:pt x="118" y="44"/>
                    <a:pt x="118" y="44"/>
                  </a:cubicBezTo>
                  <a:cubicBezTo>
                    <a:pt x="118" y="44"/>
                    <a:pt x="118" y="44"/>
                    <a:pt x="118" y="44"/>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6"/>
                    <a:pt x="118" y="46"/>
                    <a:pt x="118" y="46"/>
                  </a:cubicBezTo>
                  <a:cubicBezTo>
                    <a:pt x="118" y="46"/>
                    <a:pt x="118" y="46"/>
                    <a:pt x="118" y="46"/>
                  </a:cubicBezTo>
                  <a:cubicBezTo>
                    <a:pt x="118" y="46"/>
                    <a:pt x="118" y="46"/>
                    <a:pt x="118" y="46"/>
                  </a:cubicBezTo>
                  <a:cubicBezTo>
                    <a:pt x="118" y="47"/>
                    <a:pt x="118" y="47"/>
                    <a:pt x="118" y="47"/>
                  </a:cubicBezTo>
                  <a:cubicBezTo>
                    <a:pt x="118" y="47"/>
                    <a:pt x="118" y="47"/>
                    <a:pt x="118" y="47"/>
                  </a:cubicBezTo>
                  <a:cubicBezTo>
                    <a:pt x="118" y="47"/>
                    <a:pt x="118" y="47"/>
                    <a:pt x="118" y="47"/>
                  </a:cubicBezTo>
                  <a:cubicBezTo>
                    <a:pt x="118" y="47"/>
                    <a:pt x="118" y="47"/>
                    <a:pt x="118" y="47"/>
                  </a:cubicBezTo>
                  <a:cubicBezTo>
                    <a:pt x="119" y="48"/>
                    <a:pt x="119" y="48"/>
                    <a:pt x="119" y="48"/>
                  </a:cubicBezTo>
                  <a:cubicBezTo>
                    <a:pt x="119" y="48"/>
                    <a:pt x="119" y="48"/>
                    <a:pt x="119" y="48"/>
                  </a:cubicBezTo>
                  <a:cubicBezTo>
                    <a:pt x="119" y="47"/>
                    <a:pt x="119" y="47"/>
                    <a:pt x="119" y="47"/>
                  </a:cubicBezTo>
                  <a:cubicBezTo>
                    <a:pt x="119" y="47"/>
                    <a:pt x="119" y="47"/>
                    <a:pt x="119" y="47"/>
                  </a:cubicBezTo>
                  <a:cubicBezTo>
                    <a:pt x="119" y="47"/>
                    <a:pt x="119" y="47"/>
                    <a:pt x="119" y="47"/>
                  </a:cubicBezTo>
                  <a:cubicBezTo>
                    <a:pt x="119" y="47"/>
                    <a:pt x="119" y="47"/>
                    <a:pt x="119" y="47"/>
                  </a:cubicBezTo>
                  <a:cubicBezTo>
                    <a:pt x="120" y="47"/>
                    <a:pt x="120" y="47"/>
                    <a:pt x="120" y="47"/>
                  </a:cubicBezTo>
                  <a:cubicBezTo>
                    <a:pt x="120" y="47"/>
                    <a:pt x="120" y="47"/>
                    <a:pt x="120" y="47"/>
                  </a:cubicBezTo>
                  <a:cubicBezTo>
                    <a:pt x="120" y="47"/>
                    <a:pt x="120" y="47"/>
                    <a:pt x="120" y="47"/>
                  </a:cubicBezTo>
                  <a:cubicBezTo>
                    <a:pt x="119" y="47"/>
                    <a:pt x="119" y="47"/>
                    <a:pt x="119" y="47"/>
                  </a:cubicBezTo>
                  <a:cubicBezTo>
                    <a:pt x="119" y="48"/>
                    <a:pt x="119" y="48"/>
                    <a:pt x="119" y="48"/>
                  </a:cubicBezTo>
                  <a:cubicBezTo>
                    <a:pt x="119" y="48"/>
                    <a:pt x="119" y="48"/>
                    <a:pt x="119" y="48"/>
                  </a:cubicBezTo>
                  <a:cubicBezTo>
                    <a:pt x="119" y="48"/>
                    <a:pt x="119" y="48"/>
                    <a:pt x="119" y="48"/>
                  </a:cubicBezTo>
                  <a:cubicBezTo>
                    <a:pt x="120" y="49"/>
                    <a:pt x="120" y="49"/>
                    <a:pt x="120" y="49"/>
                  </a:cubicBezTo>
                  <a:cubicBezTo>
                    <a:pt x="120" y="48"/>
                    <a:pt x="120" y="48"/>
                    <a:pt x="120" y="48"/>
                  </a:cubicBezTo>
                  <a:cubicBezTo>
                    <a:pt x="120" y="49"/>
                    <a:pt x="120" y="49"/>
                    <a:pt x="120" y="49"/>
                  </a:cubicBezTo>
                  <a:cubicBezTo>
                    <a:pt x="121" y="49"/>
                    <a:pt x="121" y="49"/>
                    <a:pt x="121" y="49"/>
                  </a:cubicBezTo>
                  <a:cubicBezTo>
                    <a:pt x="121" y="48"/>
                    <a:pt x="121" y="48"/>
                    <a:pt x="121" y="48"/>
                  </a:cubicBezTo>
                  <a:cubicBezTo>
                    <a:pt x="122" y="48"/>
                    <a:pt x="122" y="48"/>
                    <a:pt x="122" y="48"/>
                  </a:cubicBezTo>
                  <a:cubicBezTo>
                    <a:pt x="121" y="48"/>
                    <a:pt x="121" y="48"/>
                    <a:pt x="121"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3" y="48"/>
                    <a:pt x="123" y="48"/>
                    <a:pt x="123" y="48"/>
                  </a:cubicBezTo>
                  <a:cubicBezTo>
                    <a:pt x="123" y="48"/>
                    <a:pt x="123" y="48"/>
                    <a:pt x="123" y="48"/>
                  </a:cubicBezTo>
                  <a:cubicBezTo>
                    <a:pt x="123" y="48"/>
                    <a:pt x="123" y="48"/>
                    <a:pt x="123" y="48"/>
                  </a:cubicBezTo>
                  <a:cubicBezTo>
                    <a:pt x="122" y="49"/>
                    <a:pt x="122" y="49"/>
                    <a:pt x="122" y="49"/>
                  </a:cubicBezTo>
                  <a:cubicBezTo>
                    <a:pt x="122" y="49"/>
                    <a:pt x="122" y="49"/>
                    <a:pt x="122" y="49"/>
                  </a:cubicBezTo>
                  <a:cubicBezTo>
                    <a:pt x="122" y="49"/>
                    <a:pt x="122" y="49"/>
                    <a:pt x="122" y="49"/>
                  </a:cubicBezTo>
                  <a:cubicBezTo>
                    <a:pt x="122" y="50"/>
                    <a:pt x="122" y="50"/>
                    <a:pt x="122" y="50"/>
                  </a:cubicBezTo>
                  <a:cubicBezTo>
                    <a:pt x="123" y="50"/>
                    <a:pt x="123" y="50"/>
                    <a:pt x="123" y="50"/>
                  </a:cubicBezTo>
                  <a:cubicBezTo>
                    <a:pt x="123" y="50"/>
                    <a:pt x="123" y="50"/>
                    <a:pt x="123" y="50"/>
                  </a:cubicBezTo>
                  <a:cubicBezTo>
                    <a:pt x="123" y="50"/>
                    <a:pt x="123" y="50"/>
                    <a:pt x="123"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5" y="50"/>
                    <a:pt x="125" y="50"/>
                    <a:pt x="125" y="50"/>
                  </a:cubicBezTo>
                  <a:cubicBezTo>
                    <a:pt x="125" y="50"/>
                    <a:pt x="125" y="50"/>
                    <a:pt x="125" y="50"/>
                  </a:cubicBezTo>
                  <a:cubicBezTo>
                    <a:pt x="125" y="50"/>
                    <a:pt x="125" y="50"/>
                    <a:pt x="125" y="50"/>
                  </a:cubicBezTo>
                  <a:cubicBezTo>
                    <a:pt x="125" y="50"/>
                    <a:pt x="125" y="50"/>
                    <a:pt x="125" y="50"/>
                  </a:cubicBezTo>
                  <a:cubicBezTo>
                    <a:pt x="125" y="49"/>
                    <a:pt x="125" y="49"/>
                    <a:pt x="125" y="49"/>
                  </a:cubicBezTo>
                  <a:cubicBezTo>
                    <a:pt x="125" y="50"/>
                    <a:pt x="125" y="50"/>
                    <a:pt x="125" y="50"/>
                  </a:cubicBezTo>
                  <a:cubicBezTo>
                    <a:pt x="125" y="50"/>
                    <a:pt x="125" y="50"/>
                    <a:pt x="125" y="50"/>
                  </a:cubicBezTo>
                  <a:cubicBezTo>
                    <a:pt x="125" y="50"/>
                    <a:pt x="125" y="50"/>
                    <a:pt x="125" y="50"/>
                  </a:cubicBezTo>
                  <a:cubicBezTo>
                    <a:pt x="125" y="50"/>
                    <a:pt x="125" y="50"/>
                    <a:pt x="125" y="50"/>
                  </a:cubicBezTo>
                  <a:cubicBezTo>
                    <a:pt x="125" y="50"/>
                    <a:pt x="125" y="50"/>
                    <a:pt x="125" y="50"/>
                  </a:cubicBezTo>
                  <a:cubicBezTo>
                    <a:pt x="126" y="50"/>
                    <a:pt x="126" y="50"/>
                    <a:pt x="126" y="50"/>
                  </a:cubicBezTo>
                  <a:cubicBezTo>
                    <a:pt x="126" y="50"/>
                    <a:pt x="126" y="50"/>
                    <a:pt x="126" y="50"/>
                  </a:cubicBezTo>
                  <a:cubicBezTo>
                    <a:pt x="126" y="50"/>
                    <a:pt x="126" y="50"/>
                    <a:pt x="126" y="50"/>
                  </a:cubicBezTo>
                  <a:cubicBezTo>
                    <a:pt x="126" y="50"/>
                    <a:pt x="126" y="50"/>
                    <a:pt x="126" y="50"/>
                  </a:cubicBezTo>
                  <a:cubicBezTo>
                    <a:pt x="126" y="51"/>
                    <a:pt x="126" y="51"/>
                    <a:pt x="126" y="51"/>
                  </a:cubicBezTo>
                  <a:cubicBezTo>
                    <a:pt x="126" y="51"/>
                    <a:pt x="126" y="51"/>
                    <a:pt x="126" y="51"/>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1"/>
                    <a:pt x="127" y="51"/>
                    <a:pt x="127" y="51"/>
                  </a:cubicBezTo>
                  <a:cubicBezTo>
                    <a:pt x="127" y="50"/>
                    <a:pt x="127" y="50"/>
                    <a:pt x="127" y="50"/>
                  </a:cubicBezTo>
                  <a:cubicBezTo>
                    <a:pt x="127" y="50"/>
                    <a:pt x="127" y="50"/>
                    <a:pt x="127" y="50"/>
                  </a:cubicBezTo>
                  <a:cubicBezTo>
                    <a:pt x="128" y="50"/>
                    <a:pt x="128" y="50"/>
                    <a:pt x="128" y="50"/>
                  </a:cubicBezTo>
                  <a:cubicBezTo>
                    <a:pt x="127" y="51"/>
                    <a:pt x="127" y="51"/>
                    <a:pt x="127" y="51"/>
                  </a:cubicBezTo>
                  <a:cubicBezTo>
                    <a:pt x="128" y="51"/>
                    <a:pt x="128" y="51"/>
                    <a:pt x="128" y="51"/>
                  </a:cubicBezTo>
                  <a:cubicBezTo>
                    <a:pt x="128" y="51"/>
                    <a:pt x="128" y="51"/>
                    <a:pt x="128" y="51"/>
                  </a:cubicBezTo>
                  <a:cubicBezTo>
                    <a:pt x="129" y="51"/>
                    <a:pt x="129" y="51"/>
                    <a:pt x="129" y="51"/>
                  </a:cubicBezTo>
                  <a:cubicBezTo>
                    <a:pt x="129" y="51"/>
                    <a:pt x="129" y="51"/>
                    <a:pt x="129" y="51"/>
                  </a:cubicBezTo>
                  <a:cubicBezTo>
                    <a:pt x="129" y="51"/>
                    <a:pt x="129" y="51"/>
                    <a:pt x="129" y="51"/>
                  </a:cubicBezTo>
                  <a:cubicBezTo>
                    <a:pt x="129" y="51"/>
                    <a:pt x="129" y="51"/>
                    <a:pt x="129" y="51"/>
                  </a:cubicBezTo>
                  <a:cubicBezTo>
                    <a:pt x="130" y="51"/>
                    <a:pt x="130" y="51"/>
                    <a:pt x="130" y="51"/>
                  </a:cubicBezTo>
                  <a:cubicBezTo>
                    <a:pt x="130" y="51"/>
                    <a:pt x="130" y="51"/>
                    <a:pt x="130" y="51"/>
                  </a:cubicBezTo>
                  <a:cubicBezTo>
                    <a:pt x="130" y="50"/>
                    <a:pt x="130" y="50"/>
                    <a:pt x="130" y="50"/>
                  </a:cubicBezTo>
                  <a:cubicBezTo>
                    <a:pt x="130" y="50"/>
                    <a:pt x="130" y="50"/>
                    <a:pt x="130" y="50"/>
                  </a:cubicBezTo>
                  <a:cubicBezTo>
                    <a:pt x="131" y="50"/>
                    <a:pt x="131" y="50"/>
                    <a:pt x="131" y="50"/>
                  </a:cubicBezTo>
                  <a:cubicBezTo>
                    <a:pt x="130" y="49"/>
                    <a:pt x="130" y="49"/>
                    <a:pt x="130" y="49"/>
                  </a:cubicBezTo>
                  <a:cubicBezTo>
                    <a:pt x="131" y="49"/>
                    <a:pt x="131" y="49"/>
                    <a:pt x="131" y="49"/>
                  </a:cubicBezTo>
                  <a:cubicBezTo>
                    <a:pt x="131" y="49"/>
                    <a:pt x="131" y="49"/>
                    <a:pt x="131" y="49"/>
                  </a:cubicBezTo>
                  <a:cubicBezTo>
                    <a:pt x="131" y="50"/>
                    <a:pt x="131" y="50"/>
                    <a:pt x="131" y="50"/>
                  </a:cubicBezTo>
                  <a:cubicBezTo>
                    <a:pt x="131" y="50"/>
                    <a:pt x="131" y="50"/>
                    <a:pt x="131" y="50"/>
                  </a:cubicBezTo>
                  <a:cubicBezTo>
                    <a:pt x="131" y="50"/>
                    <a:pt x="131" y="50"/>
                    <a:pt x="131" y="50"/>
                  </a:cubicBezTo>
                  <a:cubicBezTo>
                    <a:pt x="131" y="50"/>
                    <a:pt x="131" y="50"/>
                    <a:pt x="131" y="50"/>
                  </a:cubicBezTo>
                  <a:cubicBezTo>
                    <a:pt x="130" y="51"/>
                    <a:pt x="130" y="51"/>
                    <a:pt x="130" y="51"/>
                  </a:cubicBezTo>
                  <a:cubicBezTo>
                    <a:pt x="131" y="52"/>
                    <a:pt x="131" y="52"/>
                    <a:pt x="131" y="52"/>
                  </a:cubicBezTo>
                  <a:close/>
                  <a:moveTo>
                    <a:pt x="116" y="33"/>
                  </a:moveTo>
                  <a:cubicBezTo>
                    <a:pt x="117" y="33"/>
                    <a:pt x="117" y="33"/>
                    <a:pt x="117" y="33"/>
                  </a:cubicBezTo>
                  <a:cubicBezTo>
                    <a:pt x="117" y="32"/>
                    <a:pt x="117" y="32"/>
                    <a:pt x="117" y="32"/>
                  </a:cubicBezTo>
                  <a:cubicBezTo>
                    <a:pt x="116" y="32"/>
                    <a:pt x="116" y="32"/>
                    <a:pt x="116" y="32"/>
                  </a:cubicBezTo>
                  <a:cubicBezTo>
                    <a:pt x="116" y="32"/>
                    <a:pt x="116" y="32"/>
                    <a:pt x="116" y="32"/>
                  </a:cubicBezTo>
                  <a:cubicBezTo>
                    <a:pt x="116" y="33"/>
                    <a:pt x="116" y="33"/>
                    <a:pt x="116" y="33"/>
                  </a:cubicBezTo>
                  <a:close/>
                  <a:moveTo>
                    <a:pt x="115" y="35"/>
                  </a:moveTo>
                  <a:cubicBezTo>
                    <a:pt x="116" y="35"/>
                    <a:pt x="116" y="35"/>
                    <a:pt x="116" y="35"/>
                  </a:cubicBezTo>
                  <a:cubicBezTo>
                    <a:pt x="116" y="35"/>
                    <a:pt x="116" y="35"/>
                    <a:pt x="116" y="35"/>
                  </a:cubicBezTo>
                  <a:cubicBezTo>
                    <a:pt x="116" y="35"/>
                    <a:pt x="116" y="35"/>
                    <a:pt x="116" y="35"/>
                  </a:cubicBezTo>
                  <a:cubicBezTo>
                    <a:pt x="116" y="35"/>
                    <a:pt x="116" y="35"/>
                    <a:pt x="116" y="35"/>
                  </a:cubicBezTo>
                  <a:cubicBezTo>
                    <a:pt x="115" y="35"/>
                    <a:pt x="115" y="35"/>
                    <a:pt x="115" y="35"/>
                  </a:cubicBezTo>
                  <a:close/>
                  <a:moveTo>
                    <a:pt x="105" y="39"/>
                  </a:moveTo>
                  <a:cubicBezTo>
                    <a:pt x="105" y="39"/>
                    <a:pt x="105" y="39"/>
                    <a:pt x="105" y="39"/>
                  </a:cubicBezTo>
                  <a:cubicBezTo>
                    <a:pt x="105" y="39"/>
                    <a:pt x="105" y="39"/>
                    <a:pt x="105" y="39"/>
                  </a:cubicBezTo>
                  <a:cubicBezTo>
                    <a:pt x="106" y="39"/>
                    <a:pt x="106" y="39"/>
                    <a:pt x="106" y="39"/>
                  </a:cubicBezTo>
                  <a:cubicBezTo>
                    <a:pt x="105" y="39"/>
                    <a:pt x="105" y="39"/>
                    <a:pt x="105" y="39"/>
                  </a:cubicBezTo>
                  <a:close/>
                  <a:moveTo>
                    <a:pt x="112" y="32"/>
                  </a:moveTo>
                  <a:cubicBezTo>
                    <a:pt x="112" y="33"/>
                    <a:pt x="112" y="33"/>
                    <a:pt x="112" y="33"/>
                  </a:cubicBezTo>
                  <a:cubicBezTo>
                    <a:pt x="112" y="33"/>
                    <a:pt x="112" y="33"/>
                    <a:pt x="112" y="33"/>
                  </a:cubicBezTo>
                  <a:cubicBezTo>
                    <a:pt x="112" y="33"/>
                    <a:pt x="112" y="33"/>
                    <a:pt x="112" y="33"/>
                  </a:cubicBezTo>
                  <a:cubicBezTo>
                    <a:pt x="112" y="33"/>
                    <a:pt x="112" y="33"/>
                    <a:pt x="112" y="33"/>
                  </a:cubicBezTo>
                  <a:cubicBezTo>
                    <a:pt x="112" y="33"/>
                    <a:pt x="112" y="33"/>
                    <a:pt x="112" y="33"/>
                  </a:cubicBezTo>
                  <a:cubicBezTo>
                    <a:pt x="112" y="32"/>
                    <a:pt x="112" y="32"/>
                    <a:pt x="112" y="32"/>
                  </a:cubicBezTo>
                  <a:cubicBezTo>
                    <a:pt x="112" y="32"/>
                    <a:pt x="112" y="32"/>
                    <a:pt x="112" y="32"/>
                  </a:cubicBezTo>
                  <a:close/>
                  <a:moveTo>
                    <a:pt x="109" y="33"/>
                  </a:moveTo>
                  <a:cubicBezTo>
                    <a:pt x="109" y="33"/>
                    <a:pt x="109" y="33"/>
                    <a:pt x="109" y="33"/>
                  </a:cubicBezTo>
                  <a:cubicBezTo>
                    <a:pt x="109" y="33"/>
                    <a:pt x="109" y="33"/>
                    <a:pt x="109" y="33"/>
                  </a:cubicBezTo>
                  <a:cubicBezTo>
                    <a:pt x="109" y="33"/>
                    <a:pt x="109" y="33"/>
                    <a:pt x="109" y="33"/>
                  </a:cubicBezTo>
                  <a:cubicBezTo>
                    <a:pt x="110" y="33"/>
                    <a:pt x="110" y="33"/>
                    <a:pt x="110" y="33"/>
                  </a:cubicBezTo>
                  <a:cubicBezTo>
                    <a:pt x="110" y="33"/>
                    <a:pt x="110" y="33"/>
                    <a:pt x="110" y="33"/>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0" y="32"/>
                    <a:pt x="110" y="32"/>
                    <a:pt x="110" y="32"/>
                  </a:cubicBezTo>
                  <a:cubicBezTo>
                    <a:pt x="110" y="32"/>
                    <a:pt x="110" y="32"/>
                    <a:pt x="110" y="32"/>
                  </a:cubicBezTo>
                  <a:cubicBezTo>
                    <a:pt x="110" y="32"/>
                    <a:pt x="109" y="32"/>
                    <a:pt x="109" y="32"/>
                  </a:cubicBezTo>
                  <a:cubicBezTo>
                    <a:pt x="109" y="32"/>
                    <a:pt x="109" y="32"/>
                    <a:pt x="109" y="32"/>
                  </a:cubicBezTo>
                  <a:cubicBezTo>
                    <a:pt x="109" y="33"/>
                    <a:pt x="109" y="33"/>
                    <a:pt x="109" y="33"/>
                  </a:cubicBezTo>
                  <a:close/>
                  <a:moveTo>
                    <a:pt x="106" y="34"/>
                  </a:moveTo>
                  <a:cubicBezTo>
                    <a:pt x="105" y="33"/>
                    <a:pt x="105" y="33"/>
                    <a:pt x="105" y="33"/>
                  </a:cubicBezTo>
                  <a:cubicBezTo>
                    <a:pt x="105" y="33"/>
                    <a:pt x="105" y="33"/>
                    <a:pt x="105" y="33"/>
                  </a:cubicBezTo>
                  <a:cubicBezTo>
                    <a:pt x="104" y="33"/>
                    <a:pt x="104" y="33"/>
                    <a:pt x="104" y="33"/>
                  </a:cubicBezTo>
                  <a:cubicBezTo>
                    <a:pt x="104" y="33"/>
                    <a:pt x="104" y="33"/>
                    <a:pt x="104" y="33"/>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1"/>
                    <a:pt x="105" y="31"/>
                    <a:pt x="105" y="31"/>
                  </a:cubicBezTo>
                  <a:cubicBezTo>
                    <a:pt x="105" y="31"/>
                    <a:pt x="105" y="31"/>
                    <a:pt x="105" y="31"/>
                  </a:cubicBezTo>
                  <a:cubicBezTo>
                    <a:pt x="106" y="31"/>
                    <a:pt x="106" y="31"/>
                    <a:pt x="106" y="31"/>
                  </a:cubicBezTo>
                  <a:cubicBezTo>
                    <a:pt x="106" y="32"/>
                    <a:pt x="106" y="32"/>
                    <a:pt x="106" y="32"/>
                  </a:cubicBezTo>
                  <a:cubicBezTo>
                    <a:pt x="106" y="32"/>
                    <a:pt x="106" y="32"/>
                    <a:pt x="106" y="32"/>
                  </a:cubicBezTo>
                  <a:cubicBezTo>
                    <a:pt x="106" y="32"/>
                    <a:pt x="106" y="32"/>
                    <a:pt x="106" y="32"/>
                  </a:cubicBezTo>
                  <a:cubicBezTo>
                    <a:pt x="105" y="32"/>
                    <a:pt x="105" y="32"/>
                    <a:pt x="105" y="32"/>
                  </a:cubicBezTo>
                  <a:cubicBezTo>
                    <a:pt x="106" y="32"/>
                    <a:pt x="106" y="32"/>
                    <a:pt x="106" y="32"/>
                  </a:cubicBezTo>
                  <a:cubicBezTo>
                    <a:pt x="106" y="32"/>
                    <a:pt x="106" y="32"/>
                    <a:pt x="106" y="32"/>
                  </a:cubicBezTo>
                  <a:cubicBezTo>
                    <a:pt x="106" y="32"/>
                    <a:pt x="106" y="32"/>
                    <a:pt x="106" y="32"/>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6" y="34"/>
                    <a:pt x="106" y="34"/>
                  </a:cubicBezTo>
                  <a:close/>
                  <a:moveTo>
                    <a:pt x="105" y="35"/>
                  </a:moveTo>
                  <a:cubicBezTo>
                    <a:pt x="106" y="35"/>
                    <a:pt x="106" y="35"/>
                    <a:pt x="106" y="35"/>
                  </a:cubicBezTo>
                  <a:cubicBezTo>
                    <a:pt x="106" y="35"/>
                    <a:pt x="106" y="35"/>
                    <a:pt x="106" y="35"/>
                  </a:cubicBezTo>
                  <a:cubicBezTo>
                    <a:pt x="106" y="34"/>
                    <a:pt x="106" y="34"/>
                    <a:pt x="106" y="34"/>
                  </a:cubicBezTo>
                  <a:cubicBezTo>
                    <a:pt x="106" y="34"/>
                    <a:pt x="106" y="34"/>
                    <a:pt x="106" y="34"/>
                  </a:cubicBezTo>
                  <a:cubicBezTo>
                    <a:pt x="106" y="34"/>
                    <a:pt x="106" y="34"/>
                    <a:pt x="106" y="34"/>
                  </a:cubicBezTo>
                  <a:cubicBezTo>
                    <a:pt x="105" y="34"/>
                    <a:pt x="105" y="34"/>
                    <a:pt x="105" y="34"/>
                  </a:cubicBezTo>
                  <a:cubicBezTo>
                    <a:pt x="105" y="34"/>
                    <a:pt x="105" y="34"/>
                    <a:pt x="105" y="34"/>
                  </a:cubicBezTo>
                  <a:cubicBezTo>
                    <a:pt x="104" y="34"/>
                    <a:pt x="104" y="34"/>
                    <a:pt x="104" y="34"/>
                  </a:cubicBezTo>
                  <a:cubicBezTo>
                    <a:pt x="104" y="34"/>
                    <a:pt x="104" y="34"/>
                    <a:pt x="104" y="34"/>
                  </a:cubicBezTo>
                  <a:cubicBezTo>
                    <a:pt x="104" y="34"/>
                    <a:pt x="104" y="34"/>
                    <a:pt x="104" y="34"/>
                  </a:cubicBezTo>
                  <a:cubicBezTo>
                    <a:pt x="104" y="34"/>
                    <a:pt x="104" y="34"/>
                    <a:pt x="104" y="34"/>
                  </a:cubicBezTo>
                  <a:cubicBezTo>
                    <a:pt x="104" y="34"/>
                    <a:pt x="104" y="34"/>
                    <a:pt x="104" y="34"/>
                  </a:cubicBezTo>
                  <a:cubicBezTo>
                    <a:pt x="104" y="35"/>
                    <a:pt x="104" y="35"/>
                    <a:pt x="104" y="35"/>
                  </a:cubicBezTo>
                  <a:cubicBezTo>
                    <a:pt x="104" y="35"/>
                    <a:pt x="104" y="35"/>
                    <a:pt x="104" y="35"/>
                  </a:cubicBezTo>
                  <a:cubicBezTo>
                    <a:pt x="104" y="35"/>
                    <a:pt x="104" y="35"/>
                    <a:pt x="104" y="35"/>
                  </a:cubicBezTo>
                  <a:cubicBezTo>
                    <a:pt x="104" y="35"/>
                    <a:pt x="104" y="35"/>
                    <a:pt x="104" y="35"/>
                  </a:cubicBezTo>
                  <a:cubicBezTo>
                    <a:pt x="105" y="35"/>
                    <a:pt x="105" y="35"/>
                    <a:pt x="105" y="35"/>
                  </a:cubicBezTo>
                  <a:cubicBezTo>
                    <a:pt x="105" y="35"/>
                    <a:pt x="105" y="35"/>
                    <a:pt x="105" y="35"/>
                  </a:cubicBezTo>
                  <a:close/>
                  <a:moveTo>
                    <a:pt x="104" y="36"/>
                  </a:moveTo>
                  <a:cubicBezTo>
                    <a:pt x="104" y="36"/>
                    <a:pt x="104" y="36"/>
                    <a:pt x="104" y="36"/>
                  </a:cubicBezTo>
                  <a:cubicBezTo>
                    <a:pt x="105" y="36"/>
                    <a:pt x="105" y="36"/>
                    <a:pt x="105" y="36"/>
                  </a:cubicBezTo>
                  <a:cubicBezTo>
                    <a:pt x="105" y="36"/>
                    <a:pt x="105" y="36"/>
                    <a:pt x="105" y="36"/>
                  </a:cubicBezTo>
                  <a:cubicBezTo>
                    <a:pt x="105" y="36"/>
                    <a:pt x="105" y="36"/>
                    <a:pt x="105" y="36"/>
                  </a:cubicBezTo>
                  <a:cubicBezTo>
                    <a:pt x="106" y="36"/>
                    <a:pt x="106" y="36"/>
                    <a:pt x="106" y="36"/>
                  </a:cubicBezTo>
                  <a:cubicBezTo>
                    <a:pt x="106" y="36"/>
                    <a:pt x="106" y="36"/>
                    <a:pt x="106" y="36"/>
                  </a:cubicBezTo>
                  <a:cubicBezTo>
                    <a:pt x="106" y="36"/>
                    <a:pt x="106" y="36"/>
                    <a:pt x="106" y="36"/>
                  </a:cubicBezTo>
                  <a:cubicBezTo>
                    <a:pt x="106" y="36"/>
                    <a:pt x="106" y="36"/>
                    <a:pt x="106" y="36"/>
                  </a:cubicBezTo>
                  <a:cubicBezTo>
                    <a:pt x="105" y="36"/>
                    <a:pt x="105" y="36"/>
                    <a:pt x="105" y="36"/>
                  </a:cubicBezTo>
                  <a:cubicBezTo>
                    <a:pt x="104" y="36"/>
                    <a:pt x="104" y="36"/>
                    <a:pt x="104" y="36"/>
                  </a:cubicBezTo>
                  <a:cubicBezTo>
                    <a:pt x="104" y="36"/>
                    <a:pt x="104" y="36"/>
                    <a:pt x="104" y="36"/>
                  </a:cubicBezTo>
                  <a:cubicBezTo>
                    <a:pt x="104" y="36"/>
                    <a:pt x="104" y="36"/>
                    <a:pt x="104" y="36"/>
                  </a:cubicBezTo>
                  <a:cubicBezTo>
                    <a:pt x="103" y="36"/>
                    <a:pt x="103" y="36"/>
                    <a:pt x="103" y="36"/>
                  </a:cubicBezTo>
                  <a:cubicBezTo>
                    <a:pt x="104" y="36"/>
                    <a:pt x="104" y="36"/>
                    <a:pt x="104" y="36"/>
                  </a:cubicBezTo>
                  <a:close/>
                  <a:moveTo>
                    <a:pt x="103" y="37"/>
                  </a:moveTo>
                  <a:cubicBezTo>
                    <a:pt x="104" y="37"/>
                    <a:pt x="104" y="37"/>
                    <a:pt x="104" y="37"/>
                  </a:cubicBezTo>
                  <a:cubicBezTo>
                    <a:pt x="104" y="37"/>
                    <a:pt x="104" y="37"/>
                    <a:pt x="104" y="37"/>
                  </a:cubicBezTo>
                  <a:cubicBezTo>
                    <a:pt x="104" y="36"/>
                    <a:pt x="104" y="36"/>
                    <a:pt x="104" y="36"/>
                  </a:cubicBezTo>
                  <a:cubicBezTo>
                    <a:pt x="105" y="36"/>
                    <a:pt x="105" y="36"/>
                    <a:pt x="105" y="36"/>
                  </a:cubicBezTo>
                  <a:cubicBezTo>
                    <a:pt x="106" y="36"/>
                    <a:pt x="106" y="36"/>
                    <a:pt x="106" y="36"/>
                  </a:cubicBezTo>
                  <a:cubicBezTo>
                    <a:pt x="106" y="36"/>
                    <a:pt x="106" y="36"/>
                    <a:pt x="106" y="36"/>
                  </a:cubicBezTo>
                  <a:cubicBezTo>
                    <a:pt x="106" y="36"/>
                    <a:pt x="106" y="36"/>
                    <a:pt x="106" y="36"/>
                  </a:cubicBezTo>
                  <a:cubicBezTo>
                    <a:pt x="106" y="36"/>
                    <a:pt x="106" y="36"/>
                    <a:pt x="106" y="36"/>
                  </a:cubicBezTo>
                  <a:cubicBezTo>
                    <a:pt x="106" y="37"/>
                    <a:pt x="106" y="37"/>
                    <a:pt x="106" y="37"/>
                  </a:cubicBezTo>
                  <a:cubicBezTo>
                    <a:pt x="105" y="37"/>
                    <a:pt x="105" y="37"/>
                    <a:pt x="105" y="37"/>
                  </a:cubicBezTo>
                  <a:cubicBezTo>
                    <a:pt x="105" y="37"/>
                    <a:pt x="105" y="37"/>
                    <a:pt x="105" y="37"/>
                  </a:cubicBezTo>
                  <a:cubicBezTo>
                    <a:pt x="105" y="37"/>
                    <a:pt x="105" y="37"/>
                    <a:pt x="105" y="37"/>
                  </a:cubicBezTo>
                  <a:cubicBezTo>
                    <a:pt x="104" y="37"/>
                    <a:pt x="104" y="37"/>
                    <a:pt x="104" y="37"/>
                  </a:cubicBezTo>
                  <a:cubicBezTo>
                    <a:pt x="104" y="37"/>
                    <a:pt x="104" y="37"/>
                    <a:pt x="104" y="37"/>
                  </a:cubicBezTo>
                  <a:cubicBezTo>
                    <a:pt x="104" y="37"/>
                    <a:pt x="104" y="37"/>
                    <a:pt x="104" y="37"/>
                  </a:cubicBezTo>
                  <a:cubicBezTo>
                    <a:pt x="103" y="37"/>
                    <a:pt x="103" y="37"/>
                    <a:pt x="103" y="37"/>
                  </a:cubicBezTo>
                  <a:cubicBezTo>
                    <a:pt x="103" y="37"/>
                    <a:pt x="103" y="37"/>
                    <a:pt x="103" y="37"/>
                  </a:cubicBezTo>
                  <a:cubicBezTo>
                    <a:pt x="103" y="37"/>
                    <a:pt x="103" y="37"/>
                    <a:pt x="103" y="37"/>
                  </a:cubicBezTo>
                  <a:close/>
                  <a:moveTo>
                    <a:pt x="94" y="24"/>
                  </a:moveTo>
                  <a:cubicBezTo>
                    <a:pt x="93" y="24"/>
                    <a:pt x="93" y="24"/>
                    <a:pt x="93" y="24"/>
                  </a:cubicBezTo>
                  <a:cubicBezTo>
                    <a:pt x="93" y="24"/>
                    <a:pt x="93" y="24"/>
                    <a:pt x="93" y="24"/>
                  </a:cubicBezTo>
                  <a:cubicBezTo>
                    <a:pt x="94" y="24"/>
                    <a:pt x="94" y="24"/>
                    <a:pt x="94" y="24"/>
                  </a:cubicBezTo>
                  <a:cubicBezTo>
                    <a:pt x="94" y="24"/>
                    <a:pt x="94" y="24"/>
                    <a:pt x="94" y="24"/>
                  </a:cubicBezTo>
                  <a:cubicBezTo>
                    <a:pt x="94" y="24"/>
                    <a:pt x="94" y="24"/>
                    <a:pt x="94" y="24"/>
                  </a:cubicBezTo>
                  <a:close/>
                  <a:moveTo>
                    <a:pt x="91" y="26"/>
                  </a:moveTo>
                  <a:cubicBezTo>
                    <a:pt x="91" y="25"/>
                    <a:pt x="91" y="25"/>
                    <a:pt x="91" y="25"/>
                  </a:cubicBezTo>
                  <a:cubicBezTo>
                    <a:pt x="91" y="25"/>
                    <a:pt x="91" y="25"/>
                    <a:pt x="91" y="25"/>
                  </a:cubicBezTo>
                  <a:cubicBezTo>
                    <a:pt x="92" y="26"/>
                    <a:pt x="92" y="26"/>
                    <a:pt x="92" y="26"/>
                  </a:cubicBezTo>
                  <a:cubicBezTo>
                    <a:pt x="92" y="26"/>
                    <a:pt x="92" y="26"/>
                    <a:pt x="92" y="26"/>
                  </a:cubicBezTo>
                  <a:cubicBezTo>
                    <a:pt x="92" y="26"/>
                    <a:pt x="92" y="26"/>
                    <a:pt x="92" y="26"/>
                  </a:cubicBezTo>
                  <a:cubicBezTo>
                    <a:pt x="93" y="26"/>
                    <a:pt x="93" y="26"/>
                    <a:pt x="93" y="26"/>
                  </a:cubicBezTo>
                  <a:cubicBezTo>
                    <a:pt x="93" y="26"/>
                    <a:pt x="93" y="26"/>
                    <a:pt x="93" y="26"/>
                  </a:cubicBezTo>
                  <a:cubicBezTo>
                    <a:pt x="92" y="26"/>
                    <a:pt x="92" y="26"/>
                    <a:pt x="92" y="26"/>
                  </a:cubicBezTo>
                  <a:cubicBezTo>
                    <a:pt x="92" y="27"/>
                    <a:pt x="92" y="27"/>
                    <a:pt x="92" y="27"/>
                  </a:cubicBezTo>
                  <a:cubicBezTo>
                    <a:pt x="92" y="27"/>
                    <a:pt x="92" y="27"/>
                    <a:pt x="92" y="27"/>
                  </a:cubicBezTo>
                  <a:cubicBezTo>
                    <a:pt x="91" y="26"/>
                    <a:pt x="91" y="26"/>
                    <a:pt x="91" y="26"/>
                  </a:cubicBezTo>
                  <a:cubicBezTo>
                    <a:pt x="91" y="26"/>
                    <a:pt x="91" y="26"/>
                    <a:pt x="91" y="26"/>
                  </a:cubicBezTo>
                  <a:cubicBezTo>
                    <a:pt x="91" y="26"/>
                    <a:pt x="91" y="26"/>
                    <a:pt x="91" y="26"/>
                  </a:cubicBezTo>
                  <a:cubicBezTo>
                    <a:pt x="91" y="26"/>
                    <a:pt x="91" y="26"/>
                    <a:pt x="91" y="26"/>
                  </a:cubicBezTo>
                  <a:cubicBezTo>
                    <a:pt x="91" y="26"/>
                    <a:pt x="91" y="26"/>
                    <a:pt x="91" y="26"/>
                  </a:cubicBezTo>
                  <a:close/>
                  <a:moveTo>
                    <a:pt x="76" y="26"/>
                  </a:move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6" y="26"/>
                  </a:cubicBezTo>
                  <a:close/>
                  <a:moveTo>
                    <a:pt x="78" y="28"/>
                  </a:moveTo>
                  <a:cubicBezTo>
                    <a:pt x="78" y="28"/>
                    <a:pt x="78" y="28"/>
                    <a:pt x="78" y="28"/>
                  </a:cubicBezTo>
                  <a:cubicBezTo>
                    <a:pt x="78" y="28"/>
                    <a:pt x="78" y="28"/>
                    <a:pt x="78" y="28"/>
                  </a:cubicBezTo>
                  <a:cubicBezTo>
                    <a:pt x="78" y="29"/>
                    <a:pt x="78" y="29"/>
                    <a:pt x="78" y="29"/>
                  </a:cubicBezTo>
                  <a:cubicBezTo>
                    <a:pt x="78" y="29"/>
                    <a:pt x="78" y="28"/>
                    <a:pt x="78" y="28"/>
                  </a:cubicBezTo>
                  <a:close/>
                  <a:moveTo>
                    <a:pt x="78" y="28"/>
                  </a:moveTo>
                  <a:cubicBezTo>
                    <a:pt x="79" y="28"/>
                    <a:pt x="79" y="28"/>
                    <a:pt x="79" y="28"/>
                  </a:cubicBezTo>
                  <a:cubicBezTo>
                    <a:pt x="79" y="27"/>
                    <a:pt x="79" y="27"/>
                    <a:pt x="79" y="27"/>
                  </a:cubicBezTo>
                  <a:cubicBezTo>
                    <a:pt x="79" y="27"/>
                    <a:pt x="79" y="27"/>
                    <a:pt x="79" y="27"/>
                  </a:cubicBezTo>
                  <a:cubicBezTo>
                    <a:pt x="79" y="27"/>
                    <a:pt x="79" y="27"/>
                    <a:pt x="79" y="27"/>
                  </a:cubicBezTo>
                  <a:cubicBezTo>
                    <a:pt x="79" y="27"/>
                    <a:pt x="79" y="27"/>
                    <a:pt x="79" y="27"/>
                  </a:cubicBezTo>
                  <a:cubicBezTo>
                    <a:pt x="80" y="26"/>
                    <a:pt x="80" y="26"/>
                    <a:pt x="80" y="26"/>
                  </a:cubicBezTo>
                  <a:cubicBezTo>
                    <a:pt x="80" y="26"/>
                    <a:pt x="80" y="26"/>
                    <a:pt x="80" y="26"/>
                  </a:cubicBezTo>
                  <a:cubicBezTo>
                    <a:pt x="80" y="27"/>
                    <a:pt x="80" y="27"/>
                    <a:pt x="80" y="27"/>
                  </a:cubicBezTo>
                  <a:cubicBezTo>
                    <a:pt x="79" y="27"/>
                    <a:pt x="79" y="27"/>
                    <a:pt x="79" y="27"/>
                  </a:cubicBezTo>
                  <a:cubicBezTo>
                    <a:pt x="79" y="28"/>
                    <a:pt x="79" y="28"/>
                    <a:pt x="79" y="28"/>
                  </a:cubicBezTo>
                  <a:cubicBezTo>
                    <a:pt x="79" y="28"/>
                    <a:pt x="79" y="28"/>
                    <a:pt x="79" y="28"/>
                  </a:cubicBezTo>
                  <a:cubicBezTo>
                    <a:pt x="79" y="28"/>
                    <a:pt x="79" y="28"/>
                    <a:pt x="79" y="28"/>
                  </a:cubicBezTo>
                  <a:cubicBezTo>
                    <a:pt x="79" y="28"/>
                    <a:pt x="79" y="28"/>
                    <a:pt x="79" y="28"/>
                  </a:cubicBezTo>
                  <a:cubicBezTo>
                    <a:pt x="79" y="29"/>
                    <a:pt x="79" y="29"/>
                    <a:pt x="79" y="29"/>
                  </a:cubicBezTo>
                  <a:cubicBezTo>
                    <a:pt x="79" y="28"/>
                    <a:pt x="79" y="28"/>
                    <a:pt x="79" y="28"/>
                  </a:cubicBezTo>
                  <a:cubicBezTo>
                    <a:pt x="80" y="28"/>
                    <a:pt x="80" y="28"/>
                    <a:pt x="80" y="28"/>
                  </a:cubicBezTo>
                  <a:cubicBezTo>
                    <a:pt x="80" y="29"/>
                    <a:pt x="80" y="29"/>
                    <a:pt x="80" y="29"/>
                  </a:cubicBezTo>
                  <a:cubicBezTo>
                    <a:pt x="80" y="29"/>
                    <a:pt x="80" y="29"/>
                    <a:pt x="80" y="29"/>
                  </a:cubicBezTo>
                  <a:cubicBezTo>
                    <a:pt x="80" y="28"/>
                    <a:pt x="80" y="28"/>
                    <a:pt x="80" y="28"/>
                  </a:cubicBezTo>
                  <a:cubicBezTo>
                    <a:pt x="81" y="28"/>
                    <a:pt x="81" y="28"/>
                    <a:pt x="81" y="28"/>
                  </a:cubicBezTo>
                  <a:cubicBezTo>
                    <a:pt x="81" y="28"/>
                    <a:pt x="81" y="28"/>
                    <a:pt x="81" y="28"/>
                  </a:cubicBezTo>
                  <a:cubicBezTo>
                    <a:pt x="81" y="28"/>
                    <a:pt x="81" y="28"/>
                    <a:pt x="81" y="28"/>
                  </a:cubicBezTo>
                  <a:cubicBezTo>
                    <a:pt x="81" y="27"/>
                    <a:pt x="81" y="27"/>
                    <a:pt x="81" y="27"/>
                  </a:cubicBezTo>
                  <a:cubicBezTo>
                    <a:pt x="81" y="27"/>
                    <a:pt x="81" y="27"/>
                    <a:pt x="81" y="27"/>
                  </a:cubicBezTo>
                  <a:cubicBezTo>
                    <a:pt x="82" y="27"/>
                    <a:pt x="82" y="27"/>
                    <a:pt x="82" y="27"/>
                  </a:cubicBezTo>
                  <a:cubicBezTo>
                    <a:pt x="82" y="26"/>
                    <a:pt x="82" y="26"/>
                    <a:pt x="82" y="26"/>
                  </a:cubicBezTo>
                  <a:cubicBezTo>
                    <a:pt x="82" y="26"/>
                    <a:pt x="82" y="26"/>
                    <a:pt x="82" y="26"/>
                  </a:cubicBezTo>
                  <a:cubicBezTo>
                    <a:pt x="82" y="26"/>
                    <a:pt x="82" y="26"/>
                    <a:pt x="82" y="26"/>
                  </a:cubicBezTo>
                  <a:cubicBezTo>
                    <a:pt x="82" y="27"/>
                    <a:pt x="82" y="27"/>
                    <a:pt x="82" y="27"/>
                  </a:cubicBezTo>
                  <a:cubicBezTo>
                    <a:pt x="82" y="27"/>
                    <a:pt x="82" y="27"/>
                    <a:pt x="82" y="27"/>
                  </a:cubicBezTo>
                  <a:cubicBezTo>
                    <a:pt x="82" y="27"/>
                    <a:pt x="82" y="27"/>
                    <a:pt x="82" y="27"/>
                  </a:cubicBezTo>
                  <a:cubicBezTo>
                    <a:pt x="82" y="28"/>
                    <a:pt x="82" y="28"/>
                    <a:pt x="82" y="28"/>
                  </a:cubicBezTo>
                  <a:cubicBezTo>
                    <a:pt x="82" y="28"/>
                    <a:pt x="82" y="28"/>
                    <a:pt x="82" y="28"/>
                  </a:cubicBezTo>
                  <a:cubicBezTo>
                    <a:pt x="83" y="27"/>
                    <a:pt x="83" y="27"/>
                    <a:pt x="83" y="27"/>
                  </a:cubicBezTo>
                  <a:cubicBezTo>
                    <a:pt x="83" y="27"/>
                    <a:pt x="83" y="27"/>
                    <a:pt x="83" y="27"/>
                  </a:cubicBezTo>
                  <a:cubicBezTo>
                    <a:pt x="83" y="27"/>
                    <a:pt x="83" y="27"/>
                    <a:pt x="83" y="27"/>
                  </a:cubicBezTo>
                  <a:cubicBezTo>
                    <a:pt x="83" y="27"/>
                    <a:pt x="83" y="27"/>
                    <a:pt x="83" y="27"/>
                  </a:cubicBezTo>
                  <a:cubicBezTo>
                    <a:pt x="83" y="26"/>
                    <a:pt x="83" y="26"/>
                    <a:pt x="83" y="26"/>
                  </a:cubicBezTo>
                  <a:cubicBezTo>
                    <a:pt x="84" y="26"/>
                    <a:pt x="84" y="26"/>
                    <a:pt x="84" y="26"/>
                  </a:cubicBezTo>
                  <a:cubicBezTo>
                    <a:pt x="83" y="25"/>
                    <a:pt x="83" y="25"/>
                    <a:pt x="83" y="25"/>
                  </a:cubicBezTo>
                  <a:cubicBezTo>
                    <a:pt x="84" y="25"/>
                    <a:pt x="84" y="25"/>
                    <a:pt x="84" y="25"/>
                  </a:cubicBezTo>
                  <a:cubicBezTo>
                    <a:pt x="84" y="25"/>
                    <a:pt x="84" y="25"/>
                    <a:pt x="84" y="25"/>
                  </a:cubicBezTo>
                  <a:cubicBezTo>
                    <a:pt x="85" y="25"/>
                    <a:pt x="85" y="25"/>
                    <a:pt x="85" y="25"/>
                  </a:cubicBezTo>
                  <a:cubicBezTo>
                    <a:pt x="85" y="24"/>
                    <a:pt x="85" y="24"/>
                    <a:pt x="85" y="24"/>
                  </a:cubicBezTo>
                  <a:cubicBezTo>
                    <a:pt x="85" y="24"/>
                    <a:pt x="85" y="24"/>
                    <a:pt x="85" y="24"/>
                  </a:cubicBezTo>
                  <a:cubicBezTo>
                    <a:pt x="85" y="24"/>
                    <a:pt x="85" y="24"/>
                    <a:pt x="85" y="24"/>
                  </a:cubicBezTo>
                  <a:cubicBezTo>
                    <a:pt x="85" y="24"/>
                    <a:pt x="85" y="24"/>
                    <a:pt x="85" y="24"/>
                  </a:cubicBezTo>
                  <a:cubicBezTo>
                    <a:pt x="86" y="24"/>
                    <a:pt x="86" y="24"/>
                    <a:pt x="86" y="24"/>
                  </a:cubicBezTo>
                  <a:cubicBezTo>
                    <a:pt x="86" y="24"/>
                    <a:pt x="86" y="24"/>
                    <a:pt x="86" y="24"/>
                  </a:cubicBezTo>
                  <a:cubicBezTo>
                    <a:pt x="86" y="24"/>
                    <a:pt x="86" y="24"/>
                    <a:pt x="86" y="24"/>
                  </a:cubicBezTo>
                  <a:cubicBezTo>
                    <a:pt x="86" y="24"/>
                    <a:pt x="86" y="24"/>
                    <a:pt x="86" y="24"/>
                  </a:cubicBezTo>
                  <a:cubicBezTo>
                    <a:pt x="86" y="25"/>
                    <a:pt x="86" y="25"/>
                    <a:pt x="86" y="25"/>
                  </a:cubicBezTo>
                  <a:cubicBezTo>
                    <a:pt x="85" y="25"/>
                    <a:pt x="85" y="25"/>
                    <a:pt x="85" y="25"/>
                  </a:cubicBezTo>
                  <a:cubicBezTo>
                    <a:pt x="85" y="26"/>
                    <a:pt x="85" y="26"/>
                    <a:pt x="85" y="26"/>
                  </a:cubicBezTo>
                  <a:cubicBezTo>
                    <a:pt x="85" y="26"/>
                    <a:pt x="85" y="26"/>
                    <a:pt x="85" y="26"/>
                  </a:cubicBezTo>
                  <a:cubicBezTo>
                    <a:pt x="85" y="26"/>
                    <a:pt x="85" y="26"/>
                    <a:pt x="85" y="26"/>
                  </a:cubicBezTo>
                  <a:cubicBezTo>
                    <a:pt x="84" y="27"/>
                    <a:pt x="84" y="27"/>
                    <a:pt x="84" y="27"/>
                  </a:cubicBezTo>
                  <a:cubicBezTo>
                    <a:pt x="84" y="27"/>
                    <a:pt x="84" y="27"/>
                    <a:pt x="84" y="27"/>
                  </a:cubicBezTo>
                  <a:cubicBezTo>
                    <a:pt x="84" y="28"/>
                    <a:pt x="84" y="28"/>
                    <a:pt x="84" y="28"/>
                  </a:cubicBezTo>
                  <a:cubicBezTo>
                    <a:pt x="84" y="28"/>
                    <a:pt x="84" y="28"/>
                    <a:pt x="84" y="28"/>
                  </a:cubicBezTo>
                  <a:cubicBezTo>
                    <a:pt x="85" y="28"/>
                    <a:pt x="85" y="28"/>
                    <a:pt x="85" y="28"/>
                  </a:cubicBezTo>
                  <a:cubicBezTo>
                    <a:pt x="85" y="28"/>
                    <a:pt x="85" y="28"/>
                    <a:pt x="85" y="28"/>
                  </a:cubicBezTo>
                  <a:cubicBezTo>
                    <a:pt x="85" y="28"/>
                    <a:pt x="85" y="28"/>
                    <a:pt x="85" y="28"/>
                  </a:cubicBezTo>
                  <a:cubicBezTo>
                    <a:pt x="86" y="28"/>
                    <a:pt x="86" y="28"/>
                    <a:pt x="86" y="28"/>
                  </a:cubicBezTo>
                  <a:cubicBezTo>
                    <a:pt x="86" y="27"/>
                    <a:pt x="86" y="27"/>
                    <a:pt x="86" y="27"/>
                  </a:cubicBezTo>
                  <a:cubicBezTo>
                    <a:pt x="86" y="27"/>
                    <a:pt x="86" y="27"/>
                    <a:pt x="86" y="27"/>
                  </a:cubicBezTo>
                  <a:cubicBezTo>
                    <a:pt x="86" y="27"/>
                    <a:pt x="86" y="27"/>
                    <a:pt x="86" y="27"/>
                  </a:cubicBezTo>
                  <a:cubicBezTo>
                    <a:pt x="86" y="26"/>
                    <a:pt x="86" y="26"/>
                    <a:pt x="86" y="26"/>
                  </a:cubicBezTo>
                  <a:cubicBezTo>
                    <a:pt x="87" y="26"/>
                    <a:pt x="87" y="26"/>
                    <a:pt x="87" y="26"/>
                  </a:cubicBezTo>
                  <a:cubicBezTo>
                    <a:pt x="87" y="26"/>
                    <a:pt x="87" y="26"/>
                    <a:pt x="87" y="26"/>
                  </a:cubicBezTo>
                  <a:cubicBezTo>
                    <a:pt x="87" y="26"/>
                    <a:pt x="87" y="26"/>
                    <a:pt x="87" y="26"/>
                  </a:cubicBezTo>
                  <a:cubicBezTo>
                    <a:pt x="87" y="26"/>
                    <a:pt x="87" y="26"/>
                    <a:pt x="87" y="26"/>
                  </a:cubicBezTo>
                  <a:cubicBezTo>
                    <a:pt x="88" y="26"/>
                    <a:pt x="88" y="26"/>
                    <a:pt x="88" y="26"/>
                  </a:cubicBezTo>
                  <a:cubicBezTo>
                    <a:pt x="88" y="26"/>
                    <a:pt x="88" y="26"/>
                    <a:pt x="88" y="26"/>
                  </a:cubicBezTo>
                  <a:cubicBezTo>
                    <a:pt x="89" y="26"/>
                    <a:pt x="89" y="26"/>
                    <a:pt x="89" y="26"/>
                  </a:cubicBezTo>
                  <a:cubicBezTo>
                    <a:pt x="89" y="25"/>
                    <a:pt x="89" y="25"/>
                    <a:pt x="89" y="25"/>
                  </a:cubicBezTo>
                  <a:cubicBezTo>
                    <a:pt x="89" y="24"/>
                    <a:pt x="89" y="24"/>
                    <a:pt x="89" y="24"/>
                  </a:cubicBezTo>
                  <a:cubicBezTo>
                    <a:pt x="89" y="24"/>
                    <a:pt x="89" y="24"/>
                    <a:pt x="89" y="24"/>
                  </a:cubicBezTo>
                  <a:cubicBezTo>
                    <a:pt x="89" y="24"/>
                    <a:pt x="89" y="24"/>
                    <a:pt x="89" y="24"/>
                  </a:cubicBezTo>
                  <a:cubicBezTo>
                    <a:pt x="90" y="24"/>
                    <a:pt x="90" y="24"/>
                    <a:pt x="90" y="24"/>
                  </a:cubicBezTo>
                  <a:cubicBezTo>
                    <a:pt x="90" y="24"/>
                    <a:pt x="90" y="24"/>
                    <a:pt x="90" y="24"/>
                  </a:cubicBezTo>
                  <a:cubicBezTo>
                    <a:pt x="90" y="24"/>
                    <a:pt x="90" y="24"/>
                    <a:pt x="90" y="24"/>
                  </a:cubicBezTo>
                  <a:cubicBezTo>
                    <a:pt x="90" y="24"/>
                    <a:pt x="90" y="24"/>
                    <a:pt x="90" y="24"/>
                  </a:cubicBezTo>
                  <a:cubicBezTo>
                    <a:pt x="90" y="23"/>
                    <a:pt x="90" y="23"/>
                    <a:pt x="90" y="23"/>
                  </a:cubicBezTo>
                  <a:cubicBezTo>
                    <a:pt x="90" y="23"/>
                    <a:pt x="90" y="23"/>
                    <a:pt x="90" y="23"/>
                  </a:cubicBezTo>
                  <a:cubicBezTo>
                    <a:pt x="90" y="23"/>
                    <a:pt x="90" y="23"/>
                    <a:pt x="90" y="23"/>
                  </a:cubicBezTo>
                  <a:cubicBezTo>
                    <a:pt x="91" y="23"/>
                    <a:pt x="91" y="23"/>
                    <a:pt x="91" y="23"/>
                  </a:cubicBezTo>
                  <a:cubicBezTo>
                    <a:pt x="91" y="22"/>
                    <a:pt x="91" y="22"/>
                    <a:pt x="91" y="22"/>
                  </a:cubicBezTo>
                  <a:cubicBezTo>
                    <a:pt x="91" y="23"/>
                    <a:pt x="91" y="23"/>
                    <a:pt x="91" y="23"/>
                  </a:cubicBezTo>
                  <a:cubicBezTo>
                    <a:pt x="91" y="23"/>
                    <a:pt x="91" y="23"/>
                    <a:pt x="91" y="23"/>
                  </a:cubicBezTo>
                  <a:cubicBezTo>
                    <a:pt x="92" y="22"/>
                    <a:pt x="92" y="22"/>
                    <a:pt x="92" y="22"/>
                  </a:cubicBezTo>
                  <a:cubicBezTo>
                    <a:pt x="92" y="22"/>
                    <a:pt x="92" y="22"/>
                    <a:pt x="92" y="22"/>
                  </a:cubicBezTo>
                  <a:cubicBezTo>
                    <a:pt x="92" y="21"/>
                    <a:pt x="92" y="21"/>
                    <a:pt x="92" y="21"/>
                  </a:cubicBezTo>
                  <a:cubicBezTo>
                    <a:pt x="92" y="21"/>
                    <a:pt x="92" y="21"/>
                    <a:pt x="92" y="21"/>
                  </a:cubicBezTo>
                  <a:cubicBezTo>
                    <a:pt x="92" y="21"/>
                    <a:pt x="92" y="21"/>
                    <a:pt x="92" y="21"/>
                  </a:cubicBezTo>
                  <a:cubicBezTo>
                    <a:pt x="92" y="20"/>
                    <a:pt x="92" y="20"/>
                    <a:pt x="92" y="20"/>
                  </a:cubicBezTo>
                  <a:cubicBezTo>
                    <a:pt x="91" y="20"/>
                    <a:pt x="91" y="20"/>
                    <a:pt x="91" y="20"/>
                  </a:cubicBezTo>
                  <a:cubicBezTo>
                    <a:pt x="91" y="20"/>
                    <a:pt x="91" y="20"/>
                    <a:pt x="91" y="20"/>
                  </a:cubicBezTo>
                  <a:cubicBezTo>
                    <a:pt x="91" y="20"/>
                    <a:pt x="91" y="20"/>
                    <a:pt x="91" y="20"/>
                  </a:cubicBezTo>
                  <a:cubicBezTo>
                    <a:pt x="91" y="21"/>
                    <a:pt x="91" y="21"/>
                    <a:pt x="91" y="21"/>
                  </a:cubicBezTo>
                  <a:cubicBezTo>
                    <a:pt x="91" y="21"/>
                    <a:pt x="91" y="21"/>
                    <a:pt x="91" y="21"/>
                  </a:cubicBezTo>
                  <a:cubicBezTo>
                    <a:pt x="91" y="21"/>
                    <a:pt x="91" y="21"/>
                    <a:pt x="91" y="21"/>
                  </a:cubicBezTo>
                  <a:cubicBezTo>
                    <a:pt x="90" y="21"/>
                    <a:pt x="90" y="21"/>
                    <a:pt x="90" y="21"/>
                  </a:cubicBezTo>
                  <a:cubicBezTo>
                    <a:pt x="90" y="21"/>
                    <a:pt x="90" y="21"/>
                    <a:pt x="90" y="21"/>
                  </a:cubicBezTo>
                  <a:cubicBezTo>
                    <a:pt x="90" y="21"/>
                    <a:pt x="90" y="21"/>
                    <a:pt x="90" y="21"/>
                  </a:cubicBezTo>
                  <a:cubicBezTo>
                    <a:pt x="90" y="21"/>
                    <a:pt x="90" y="21"/>
                    <a:pt x="90" y="21"/>
                  </a:cubicBezTo>
                  <a:cubicBezTo>
                    <a:pt x="90" y="22"/>
                    <a:pt x="90" y="22"/>
                    <a:pt x="90" y="22"/>
                  </a:cubicBezTo>
                  <a:cubicBezTo>
                    <a:pt x="90" y="21"/>
                    <a:pt x="90" y="21"/>
                    <a:pt x="90" y="21"/>
                  </a:cubicBezTo>
                  <a:cubicBezTo>
                    <a:pt x="90" y="21"/>
                    <a:pt x="90" y="21"/>
                    <a:pt x="90" y="21"/>
                  </a:cubicBezTo>
                  <a:cubicBezTo>
                    <a:pt x="89" y="20"/>
                    <a:pt x="89" y="20"/>
                    <a:pt x="89" y="20"/>
                  </a:cubicBezTo>
                  <a:cubicBezTo>
                    <a:pt x="89" y="20"/>
                    <a:pt x="89" y="20"/>
                    <a:pt x="89" y="20"/>
                  </a:cubicBezTo>
                  <a:cubicBezTo>
                    <a:pt x="89" y="20"/>
                    <a:pt x="89" y="20"/>
                    <a:pt x="89" y="20"/>
                  </a:cubicBezTo>
                  <a:cubicBezTo>
                    <a:pt x="88" y="20"/>
                    <a:pt x="88" y="20"/>
                    <a:pt x="88" y="20"/>
                  </a:cubicBezTo>
                  <a:cubicBezTo>
                    <a:pt x="88" y="20"/>
                    <a:pt x="88" y="20"/>
                    <a:pt x="88" y="20"/>
                  </a:cubicBezTo>
                  <a:cubicBezTo>
                    <a:pt x="88" y="20"/>
                    <a:pt x="88" y="20"/>
                    <a:pt x="88" y="20"/>
                  </a:cubicBezTo>
                  <a:cubicBezTo>
                    <a:pt x="87" y="20"/>
                    <a:pt x="87" y="20"/>
                    <a:pt x="87" y="20"/>
                  </a:cubicBezTo>
                  <a:cubicBezTo>
                    <a:pt x="86" y="20"/>
                    <a:pt x="86" y="20"/>
                    <a:pt x="86" y="20"/>
                  </a:cubicBezTo>
                  <a:cubicBezTo>
                    <a:pt x="86" y="21"/>
                    <a:pt x="86" y="21"/>
                    <a:pt x="86" y="21"/>
                  </a:cubicBezTo>
                  <a:cubicBezTo>
                    <a:pt x="86" y="21"/>
                    <a:pt x="86" y="21"/>
                    <a:pt x="86" y="21"/>
                  </a:cubicBezTo>
                  <a:cubicBezTo>
                    <a:pt x="86" y="21"/>
                    <a:pt x="86" y="21"/>
                    <a:pt x="86" y="21"/>
                  </a:cubicBezTo>
                  <a:cubicBezTo>
                    <a:pt x="85" y="21"/>
                    <a:pt x="85" y="21"/>
                    <a:pt x="85" y="21"/>
                  </a:cubicBezTo>
                  <a:cubicBezTo>
                    <a:pt x="84" y="22"/>
                    <a:pt x="84" y="22"/>
                    <a:pt x="84" y="22"/>
                  </a:cubicBezTo>
                  <a:cubicBezTo>
                    <a:pt x="84" y="22"/>
                    <a:pt x="84" y="22"/>
                    <a:pt x="84" y="22"/>
                  </a:cubicBezTo>
                  <a:cubicBezTo>
                    <a:pt x="84" y="22"/>
                    <a:pt x="84" y="22"/>
                    <a:pt x="84" y="22"/>
                  </a:cubicBezTo>
                  <a:cubicBezTo>
                    <a:pt x="83" y="22"/>
                    <a:pt x="83" y="22"/>
                    <a:pt x="83" y="22"/>
                  </a:cubicBezTo>
                  <a:cubicBezTo>
                    <a:pt x="83" y="22"/>
                    <a:pt x="83" y="22"/>
                    <a:pt x="83" y="22"/>
                  </a:cubicBezTo>
                  <a:cubicBezTo>
                    <a:pt x="83" y="23"/>
                    <a:pt x="83" y="23"/>
                    <a:pt x="83" y="23"/>
                  </a:cubicBezTo>
                  <a:cubicBezTo>
                    <a:pt x="83" y="23"/>
                    <a:pt x="83" y="23"/>
                    <a:pt x="83" y="23"/>
                  </a:cubicBezTo>
                  <a:cubicBezTo>
                    <a:pt x="82" y="23"/>
                    <a:pt x="82" y="23"/>
                    <a:pt x="82" y="23"/>
                  </a:cubicBezTo>
                  <a:cubicBezTo>
                    <a:pt x="82" y="23"/>
                    <a:pt x="82" y="23"/>
                    <a:pt x="82" y="23"/>
                  </a:cubicBezTo>
                  <a:cubicBezTo>
                    <a:pt x="81" y="23"/>
                    <a:pt x="81" y="23"/>
                    <a:pt x="81" y="23"/>
                  </a:cubicBezTo>
                  <a:cubicBezTo>
                    <a:pt x="81" y="23"/>
                    <a:pt x="81" y="23"/>
                    <a:pt x="81" y="23"/>
                  </a:cubicBezTo>
                  <a:cubicBezTo>
                    <a:pt x="81" y="23"/>
                    <a:pt x="81" y="23"/>
                    <a:pt x="81" y="23"/>
                  </a:cubicBezTo>
                  <a:cubicBezTo>
                    <a:pt x="80" y="24"/>
                    <a:pt x="80" y="24"/>
                    <a:pt x="80" y="24"/>
                  </a:cubicBezTo>
                  <a:cubicBezTo>
                    <a:pt x="80" y="24"/>
                    <a:pt x="80" y="24"/>
                    <a:pt x="80" y="24"/>
                  </a:cubicBezTo>
                  <a:cubicBezTo>
                    <a:pt x="79" y="24"/>
                    <a:pt x="79" y="24"/>
                    <a:pt x="79" y="24"/>
                  </a:cubicBezTo>
                  <a:cubicBezTo>
                    <a:pt x="79" y="24"/>
                    <a:pt x="79" y="24"/>
                    <a:pt x="79" y="24"/>
                  </a:cubicBezTo>
                  <a:cubicBezTo>
                    <a:pt x="78" y="24"/>
                    <a:pt x="78" y="24"/>
                    <a:pt x="78" y="24"/>
                  </a:cubicBezTo>
                  <a:cubicBezTo>
                    <a:pt x="77" y="25"/>
                    <a:pt x="77" y="25"/>
                    <a:pt x="77" y="25"/>
                  </a:cubicBezTo>
                  <a:cubicBezTo>
                    <a:pt x="77" y="25"/>
                    <a:pt x="77" y="25"/>
                    <a:pt x="77" y="25"/>
                  </a:cubicBezTo>
                  <a:cubicBezTo>
                    <a:pt x="76" y="25"/>
                    <a:pt x="76" y="25"/>
                    <a:pt x="76" y="25"/>
                  </a:cubicBezTo>
                  <a:cubicBezTo>
                    <a:pt x="76" y="26"/>
                    <a:pt x="76" y="26"/>
                    <a:pt x="76" y="26"/>
                  </a:cubicBezTo>
                  <a:cubicBezTo>
                    <a:pt x="77" y="26"/>
                    <a:pt x="77" y="26"/>
                    <a:pt x="77" y="26"/>
                  </a:cubicBezTo>
                  <a:cubicBezTo>
                    <a:pt x="77" y="26"/>
                    <a:pt x="77" y="26"/>
                    <a:pt x="77" y="26"/>
                  </a:cubicBezTo>
                  <a:cubicBezTo>
                    <a:pt x="76" y="26"/>
                    <a:pt x="76" y="26"/>
                    <a:pt x="76" y="26"/>
                  </a:cubicBezTo>
                  <a:cubicBezTo>
                    <a:pt x="76" y="26"/>
                    <a:pt x="76" y="26"/>
                    <a:pt x="76" y="26"/>
                  </a:cubicBezTo>
                  <a:cubicBezTo>
                    <a:pt x="77" y="26"/>
                    <a:pt x="77" y="26"/>
                    <a:pt x="77" y="26"/>
                  </a:cubicBezTo>
                  <a:cubicBezTo>
                    <a:pt x="77" y="26"/>
                    <a:pt x="77" y="26"/>
                    <a:pt x="77" y="26"/>
                  </a:cubicBezTo>
                  <a:cubicBezTo>
                    <a:pt x="76" y="27"/>
                    <a:pt x="76" y="27"/>
                    <a:pt x="76" y="27"/>
                  </a:cubicBezTo>
                  <a:cubicBezTo>
                    <a:pt x="76" y="27"/>
                    <a:pt x="76" y="27"/>
                    <a:pt x="76" y="27"/>
                  </a:cubicBezTo>
                  <a:cubicBezTo>
                    <a:pt x="76" y="27"/>
                    <a:pt x="76" y="27"/>
                    <a:pt x="76" y="27"/>
                  </a:cubicBezTo>
                  <a:cubicBezTo>
                    <a:pt x="77" y="27"/>
                    <a:pt x="77" y="27"/>
                    <a:pt x="77" y="27"/>
                  </a:cubicBezTo>
                  <a:cubicBezTo>
                    <a:pt x="77" y="27"/>
                    <a:pt x="77" y="27"/>
                    <a:pt x="77" y="27"/>
                  </a:cubicBezTo>
                  <a:cubicBezTo>
                    <a:pt x="77" y="26"/>
                    <a:pt x="77" y="26"/>
                    <a:pt x="77" y="26"/>
                  </a:cubicBezTo>
                  <a:cubicBezTo>
                    <a:pt x="78" y="27"/>
                    <a:pt x="78" y="27"/>
                    <a:pt x="78" y="27"/>
                  </a:cubicBezTo>
                  <a:cubicBezTo>
                    <a:pt x="78" y="27"/>
                    <a:pt x="78" y="27"/>
                    <a:pt x="78" y="27"/>
                  </a:cubicBezTo>
                  <a:cubicBezTo>
                    <a:pt x="78" y="28"/>
                    <a:pt x="78" y="28"/>
                    <a:pt x="78" y="28"/>
                  </a:cubicBezTo>
                  <a:cubicBezTo>
                    <a:pt x="78" y="28"/>
                    <a:pt x="78" y="28"/>
                    <a:pt x="78" y="28"/>
                  </a:cubicBezTo>
                  <a:close/>
                  <a:moveTo>
                    <a:pt x="118" y="51"/>
                  </a:moveTo>
                  <a:cubicBezTo>
                    <a:pt x="118" y="51"/>
                    <a:pt x="118" y="51"/>
                    <a:pt x="118" y="51"/>
                  </a:cubicBezTo>
                  <a:cubicBezTo>
                    <a:pt x="119" y="51"/>
                    <a:pt x="119" y="51"/>
                    <a:pt x="119" y="51"/>
                  </a:cubicBezTo>
                  <a:cubicBezTo>
                    <a:pt x="119" y="51"/>
                    <a:pt x="119" y="51"/>
                    <a:pt x="119" y="51"/>
                  </a:cubicBezTo>
                  <a:cubicBezTo>
                    <a:pt x="119" y="52"/>
                    <a:pt x="119" y="52"/>
                    <a:pt x="119" y="52"/>
                  </a:cubicBezTo>
                  <a:cubicBezTo>
                    <a:pt x="118" y="52"/>
                    <a:pt x="118" y="52"/>
                    <a:pt x="118" y="52"/>
                  </a:cubicBezTo>
                  <a:cubicBezTo>
                    <a:pt x="118" y="51"/>
                    <a:pt x="118" y="51"/>
                    <a:pt x="118" y="51"/>
                  </a:cubicBezTo>
                  <a:close/>
                  <a:moveTo>
                    <a:pt x="114" y="42"/>
                  </a:moveTo>
                  <a:cubicBezTo>
                    <a:pt x="113" y="42"/>
                    <a:pt x="113" y="42"/>
                    <a:pt x="113" y="42"/>
                  </a:cubicBezTo>
                  <a:cubicBezTo>
                    <a:pt x="113" y="42"/>
                    <a:pt x="113" y="42"/>
                    <a:pt x="113" y="42"/>
                  </a:cubicBezTo>
                  <a:cubicBezTo>
                    <a:pt x="113" y="42"/>
                    <a:pt x="113" y="42"/>
                    <a:pt x="113" y="42"/>
                  </a:cubicBezTo>
                  <a:cubicBezTo>
                    <a:pt x="113" y="42"/>
                    <a:pt x="113" y="42"/>
                    <a:pt x="113" y="42"/>
                  </a:cubicBezTo>
                  <a:cubicBezTo>
                    <a:pt x="113" y="42"/>
                    <a:pt x="113" y="42"/>
                    <a:pt x="113" y="42"/>
                  </a:cubicBezTo>
                  <a:cubicBezTo>
                    <a:pt x="113" y="42"/>
                    <a:pt x="113" y="42"/>
                    <a:pt x="113" y="42"/>
                  </a:cubicBezTo>
                  <a:cubicBezTo>
                    <a:pt x="113" y="42"/>
                    <a:pt x="113" y="42"/>
                    <a:pt x="113" y="42"/>
                  </a:cubicBezTo>
                  <a:cubicBezTo>
                    <a:pt x="113" y="43"/>
                    <a:pt x="113" y="43"/>
                    <a:pt x="113" y="43"/>
                  </a:cubicBezTo>
                  <a:cubicBezTo>
                    <a:pt x="113" y="43"/>
                    <a:pt x="113" y="43"/>
                    <a:pt x="113" y="43"/>
                  </a:cubicBezTo>
                  <a:cubicBezTo>
                    <a:pt x="113" y="43"/>
                    <a:pt x="113" y="43"/>
                    <a:pt x="113" y="43"/>
                  </a:cubicBezTo>
                  <a:cubicBezTo>
                    <a:pt x="113" y="43"/>
                    <a:pt x="113" y="43"/>
                    <a:pt x="113" y="43"/>
                  </a:cubicBezTo>
                  <a:cubicBezTo>
                    <a:pt x="112" y="43"/>
                    <a:pt x="112" y="43"/>
                    <a:pt x="112" y="43"/>
                  </a:cubicBezTo>
                  <a:cubicBezTo>
                    <a:pt x="112" y="43"/>
                    <a:pt x="112" y="43"/>
                    <a:pt x="112" y="43"/>
                  </a:cubicBezTo>
                  <a:cubicBezTo>
                    <a:pt x="112" y="43"/>
                    <a:pt x="112" y="43"/>
                    <a:pt x="112" y="43"/>
                  </a:cubicBezTo>
                  <a:cubicBezTo>
                    <a:pt x="111" y="44"/>
                    <a:pt x="111" y="44"/>
                    <a:pt x="111" y="44"/>
                  </a:cubicBezTo>
                  <a:cubicBezTo>
                    <a:pt x="111" y="44"/>
                    <a:pt x="111" y="44"/>
                    <a:pt x="111" y="44"/>
                  </a:cubicBezTo>
                  <a:cubicBezTo>
                    <a:pt x="111" y="44"/>
                    <a:pt x="111" y="44"/>
                    <a:pt x="111" y="44"/>
                  </a:cubicBezTo>
                  <a:cubicBezTo>
                    <a:pt x="112" y="44"/>
                    <a:pt x="112" y="44"/>
                    <a:pt x="112" y="44"/>
                  </a:cubicBezTo>
                  <a:cubicBezTo>
                    <a:pt x="111" y="44"/>
                    <a:pt x="111" y="44"/>
                    <a:pt x="111" y="44"/>
                  </a:cubicBezTo>
                  <a:cubicBezTo>
                    <a:pt x="111" y="45"/>
                    <a:pt x="111" y="45"/>
                    <a:pt x="111" y="45"/>
                  </a:cubicBezTo>
                  <a:cubicBezTo>
                    <a:pt x="112" y="45"/>
                    <a:pt x="112" y="45"/>
                    <a:pt x="112" y="45"/>
                  </a:cubicBezTo>
                  <a:cubicBezTo>
                    <a:pt x="112" y="44"/>
                    <a:pt x="112" y="44"/>
                    <a:pt x="112" y="44"/>
                  </a:cubicBezTo>
                  <a:cubicBezTo>
                    <a:pt x="112" y="44"/>
                    <a:pt x="112" y="44"/>
                    <a:pt x="112" y="44"/>
                  </a:cubicBezTo>
                  <a:cubicBezTo>
                    <a:pt x="112" y="45"/>
                    <a:pt x="112" y="45"/>
                    <a:pt x="112" y="45"/>
                  </a:cubicBezTo>
                  <a:cubicBezTo>
                    <a:pt x="112" y="45"/>
                    <a:pt x="112" y="45"/>
                    <a:pt x="112" y="45"/>
                  </a:cubicBezTo>
                  <a:cubicBezTo>
                    <a:pt x="112" y="45"/>
                    <a:pt x="112" y="45"/>
                    <a:pt x="112" y="45"/>
                  </a:cubicBezTo>
                  <a:cubicBezTo>
                    <a:pt x="112" y="45"/>
                    <a:pt x="112" y="45"/>
                    <a:pt x="112" y="45"/>
                  </a:cubicBezTo>
                  <a:cubicBezTo>
                    <a:pt x="112" y="45"/>
                    <a:pt x="112" y="45"/>
                    <a:pt x="112" y="45"/>
                  </a:cubicBezTo>
                  <a:cubicBezTo>
                    <a:pt x="112" y="46"/>
                    <a:pt x="112" y="46"/>
                    <a:pt x="112" y="46"/>
                  </a:cubicBezTo>
                  <a:cubicBezTo>
                    <a:pt x="113" y="46"/>
                    <a:pt x="113" y="46"/>
                    <a:pt x="113" y="46"/>
                  </a:cubicBezTo>
                  <a:cubicBezTo>
                    <a:pt x="113" y="45"/>
                    <a:pt x="113" y="45"/>
                    <a:pt x="113" y="45"/>
                  </a:cubicBezTo>
                  <a:cubicBezTo>
                    <a:pt x="113" y="45"/>
                    <a:pt x="113" y="45"/>
                    <a:pt x="113" y="45"/>
                  </a:cubicBezTo>
                  <a:cubicBezTo>
                    <a:pt x="113" y="46"/>
                    <a:pt x="113" y="46"/>
                    <a:pt x="113" y="46"/>
                  </a:cubicBezTo>
                  <a:cubicBezTo>
                    <a:pt x="113" y="46"/>
                    <a:pt x="113" y="46"/>
                    <a:pt x="113" y="46"/>
                  </a:cubicBezTo>
                  <a:cubicBezTo>
                    <a:pt x="113" y="46"/>
                    <a:pt x="113" y="46"/>
                    <a:pt x="113" y="46"/>
                  </a:cubicBezTo>
                  <a:cubicBezTo>
                    <a:pt x="113" y="46"/>
                    <a:pt x="113" y="46"/>
                    <a:pt x="113" y="46"/>
                  </a:cubicBezTo>
                  <a:cubicBezTo>
                    <a:pt x="114" y="46"/>
                    <a:pt x="114" y="46"/>
                    <a:pt x="114" y="46"/>
                  </a:cubicBezTo>
                  <a:cubicBezTo>
                    <a:pt x="114" y="47"/>
                    <a:pt x="114" y="47"/>
                    <a:pt x="114" y="47"/>
                  </a:cubicBezTo>
                  <a:cubicBezTo>
                    <a:pt x="115" y="47"/>
                    <a:pt x="115" y="47"/>
                    <a:pt x="115" y="47"/>
                  </a:cubicBezTo>
                  <a:cubicBezTo>
                    <a:pt x="115" y="47"/>
                    <a:pt x="115" y="47"/>
                    <a:pt x="115" y="47"/>
                  </a:cubicBezTo>
                  <a:cubicBezTo>
                    <a:pt x="115" y="47"/>
                    <a:pt x="115" y="47"/>
                    <a:pt x="115" y="47"/>
                  </a:cubicBezTo>
                  <a:cubicBezTo>
                    <a:pt x="115" y="46"/>
                    <a:pt x="115" y="46"/>
                    <a:pt x="115" y="46"/>
                  </a:cubicBezTo>
                  <a:cubicBezTo>
                    <a:pt x="115" y="46"/>
                    <a:pt x="115" y="46"/>
                    <a:pt x="115" y="46"/>
                  </a:cubicBezTo>
                  <a:cubicBezTo>
                    <a:pt x="115" y="46"/>
                    <a:pt x="115" y="46"/>
                    <a:pt x="115" y="46"/>
                  </a:cubicBezTo>
                  <a:cubicBezTo>
                    <a:pt x="115" y="45"/>
                    <a:pt x="115" y="45"/>
                    <a:pt x="115" y="45"/>
                  </a:cubicBezTo>
                  <a:cubicBezTo>
                    <a:pt x="116" y="45"/>
                    <a:pt x="116" y="45"/>
                    <a:pt x="116" y="45"/>
                  </a:cubicBezTo>
                  <a:cubicBezTo>
                    <a:pt x="116" y="45"/>
                    <a:pt x="116" y="45"/>
                    <a:pt x="116" y="45"/>
                  </a:cubicBezTo>
                  <a:cubicBezTo>
                    <a:pt x="116" y="44"/>
                    <a:pt x="116" y="44"/>
                    <a:pt x="116" y="44"/>
                  </a:cubicBezTo>
                  <a:cubicBezTo>
                    <a:pt x="116" y="43"/>
                    <a:pt x="116" y="43"/>
                    <a:pt x="116" y="43"/>
                  </a:cubicBezTo>
                  <a:cubicBezTo>
                    <a:pt x="116" y="43"/>
                    <a:pt x="116" y="43"/>
                    <a:pt x="116" y="43"/>
                  </a:cubicBezTo>
                  <a:cubicBezTo>
                    <a:pt x="116" y="43"/>
                    <a:pt x="116" y="43"/>
                    <a:pt x="116" y="43"/>
                  </a:cubicBezTo>
                  <a:cubicBezTo>
                    <a:pt x="116" y="43"/>
                    <a:pt x="116" y="43"/>
                    <a:pt x="116" y="43"/>
                  </a:cubicBezTo>
                  <a:cubicBezTo>
                    <a:pt x="116" y="42"/>
                    <a:pt x="116" y="42"/>
                    <a:pt x="116" y="42"/>
                  </a:cubicBezTo>
                  <a:cubicBezTo>
                    <a:pt x="116" y="42"/>
                    <a:pt x="116" y="42"/>
                    <a:pt x="116" y="42"/>
                  </a:cubicBezTo>
                  <a:cubicBezTo>
                    <a:pt x="115" y="42"/>
                    <a:pt x="115" y="42"/>
                    <a:pt x="115" y="42"/>
                  </a:cubicBezTo>
                  <a:cubicBezTo>
                    <a:pt x="115" y="41"/>
                    <a:pt x="115" y="41"/>
                    <a:pt x="115" y="41"/>
                  </a:cubicBezTo>
                  <a:cubicBezTo>
                    <a:pt x="115" y="41"/>
                    <a:pt x="115" y="41"/>
                    <a:pt x="115" y="41"/>
                  </a:cubicBezTo>
                  <a:cubicBezTo>
                    <a:pt x="114" y="41"/>
                    <a:pt x="114" y="41"/>
                    <a:pt x="114" y="41"/>
                  </a:cubicBezTo>
                  <a:cubicBezTo>
                    <a:pt x="114" y="41"/>
                    <a:pt x="114" y="41"/>
                    <a:pt x="114" y="41"/>
                  </a:cubicBezTo>
                  <a:cubicBezTo>
                    <a:pt x="114" y="42"/>
                    <a:pt x="114" y="42"/>
                    <a:pt x="114" y="42"/>
                  </a:cubicBezTo>
                  <a:cubicBezTo>
                    <a:pt x="114" y="42"/>
                    <a:pt x="114" y="42"/>
                    <a:pt x="114" y="42"/>
                  </a:cubicBezTo>
                  <a:cubicBezTo>
                    <a:pt x="114" y="42"/>
                    <a:pt x="114" y="42"/>
                    <a:pt x="114" y="42"/>
                  </a:cubicBezTo>
                  <a:cubicBezTo>
                    <a:pt x="114" y="42"/>
                    <a:pt x="114" y="42"/>
                    <a:pt x="114" y="42"/>
                  </a:cubicBezTo>
                  <a:close/>
                  <a:moveTo>
                    <a:pt x="116" y="39"/>
                  </a:moveTo>
                  <a:cubicBezTo>
                    <a:pt x="116" y="39"/>
                    <a:pt x="116" y="39"/>
                    <a:pt x="116" y="39"/>
                  </a:cubicBezTo>
                  <a:cubicBezTo>
                    <a:pt x="116" y="38"/>
                    <a:pt x="116" y="38"/>
                    <a:pt x="116" y="38"/>
                  </a:cubicBezTo>
                  <a:cubicBezTo>
                    <a:pt x="116" y="38"/>
                    <a:pt x="116" y="38"/>
                    <a:pt x="116" y="38"/>
                  </a:cubicBezTo>
                  <a:cubicBezTo>
                    <a:pt x="116" y="38"/>
                    <a:pt x="116" y="39"/>
                    <a:pt x="116" y="39"/>
                  </a:cubicBezTo>
                  <a:close/>
                  <a:moveTo>
                    <a:pt x="116" y="41"/>
                  </a:moveTo>
                  <a:cubicBezTo>
                    <a:pt x="116" y="41"/>
                    <a:pt x="116" y="41"/>
                    <a:pt x="116" y="41"/>
                  </a:cubicBezTo>
                  <a:cubicBezTo>
                    <a:pt x="116" y="41"/>
                    <a:pt x="116" y="41"/>
                    <a:pt x="116" y="41"/>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6" y="41"/>
                    <a:pt x="116" y="41"/>
                    <a:pt x="116" y="41"/>
                  </a:cubicBezTo>
                  <a:cubicBezTo>
                    <a:pt x="116" y="41"/>
                    <a:pt x="116" y="41"/>
                    <a:pt x="116" y="41"/>
                  </a:cubicBezTo>
                  <a:close/>
                  <a:moveTo>
                    <a:pt x="113" y="40"/>
                  </a:moveTo>
                  <a:cubicBezTo>
                    <a:pt x="113" y="40"/>
                    <a:pt x="113" y="40"/>
                    <a:pt x="113" y="40"/>
                  </a:cubicBezTo>
                  <a:cubicBezTo>
                    <a:pt x="113" y="40"/>
                    <a:pt x="113" y="40"/>
                    <a:pt x="113" y="40"/>
                  </a:cubicBezTo>
                  <a:cubicBezTo>
                    <a:pt x="113" y="40"/>
                    <a:pt x="113" y="40"/>
                    <a:pt x="113" y="40"/>
                  </a:cubicBezTo>
                  <a:cubicBezTo>
                    <a:pt x="113" y="40"/>
                    <a:pt x="113" y="40"/>
                    <a:pt x="113" y="40"/>
                  </a:cubicBezTo>
                  <a:cubicBezTo>
                    <a:pt x="113" y="40"/>
                    <a:pt x="113" y="40"/>
                    <a:pt x="113" y="40"/>
                  </a:cubicBezTo>
                  <a:cubicBezTo>
                    <a:pt x="113" y="40"/>
                    <a:pt x="113" y="40"/>
                    <a:pt x="113" y="40"/>
                  </a:cubicBezTo>
                  <a:cubicBezTo>
                    <a:pt x="113" y="40"/>
                    <a:pt x="113" y="40"/>
                    <a:pt x="113" y="40"/>
                  </a:cubicBezTo>
                  <a:close/>
                  <a:moveTo>
                    <a:pt x="112" y="41"/>
                  </a:moveTo>
                  <a:cubicBezTo>
                    <a:pt x="112" y="40"/>
                    <a:pt x="112" y="40"/>
                    <a:pt x="112" y="40"/>
                  </a:cubicBezTo>
                  <a:cubicBezTo>
                    <a:pt x="112" y="40"/>
                    <a:pt x="112" y="40"/>
                    <a:pt x="112" y="40"/>
                  </a:cubicBezTo>
                  <a:cubicBezTo>
                    <a:pt x="113" y="40"/>
                    <a:pt x="113" y="40"/>
                    <a:pt x="113" y="40"/>
                  </a:cubicBezTo>
                  <a:cubicBezTo>
                    <a:pt x="112" y="40"/>
                    <a:pt x="112" y="40"/>
                    <a:pt x="112" y="40"/>
                  </a:cubicBezTo>
                  <a:cubicBezTo>
                    <a:pt x="112" y="41"/>
                    <a:pt x="112" y="41"/>
                    <a:pt x="112" y="41"/>
                  </a:cubicBezTo>
                  <a:close/>
                  <a:moveTo>
                    <a:pt x="113" y="41"/>
                  </a:move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lose/>
                  <a:moveTo>
                    <a:pt x="112" y="42"/>
                  </a:moveTo>
                  <a:cubicBezTo>
                    <a:pt x="112" y="42"/>
                    <a:pt x="112" y="42"/>
                    <a:pt x="112" y="42"/>
                  </a:cubicBezTo>
                  <a:cubicBezTo>
                    <a:pt x="112" y="41"/>
                    <a:pt x="112" y="41"/>
                    <a:pt x="112" y="41"/>
                  </a:cubicBezTo>
                  <a:cubicBezTo>
                    <a:pt x="112" y="41"/>
                    <a:pt x="112" y="41"/>
                    <a:pt x="112" y="41"/>
                  </a:cubicBezTo>
                  <a:cubicBezTo>
                    <a:pt x="112" y="41"/>
                    <a:pt x="112" y="41"/>
                    <a:pt x="112" y="41"/>
                  </a:cubicBezTo>
                  <a:cubicBezTo>
                    <a:pt x="112" y="41"/>
                    <a:pt x="112" y="41"/>
                    <a:pt x="112" y="41"/>
                  </a:cubicBezTo>
                  <a:cubicBezTo>
                    <a:pt x="112" y="41"/>
                    <a:pt x="112" y="41"/>
                    <a:pt x="112" y="41"/>
                  </a:cubicBezTo>
                  <a:cubicBezTo>
                    <a:pt x="113" y="41"/>
                    <a:pt x="113" y="41"/>
                    <a:pt x="113" y="41"/>
                  </a:cubicBezTo>
                  <a:cubicBezTo>
                    <a:pt x="112" y="41"/>
                    <a:pt x="112" y="41"/>
                    <a:pt x="112" y="41"/>
                  </a:cubicBezTo>
                  <a:cubicBezTo>
                    <a:pt x="112" y="42"/>
                    <a:pt x="112" y="42"/>
                    <a:pt x="112" y="42"/>
                  </a:cubicBezTo>
                  <a:cubicBezTo>
                    <a:pt x="112" y="42"/>
                    <a:pt x="112" y="42"/>
                    <a:pt x="112" y="42"/>
                  </a:cubicBezTo>
                  <a:cubicBezTo>
                    <a:pt x="112" y="42"/>
                    <a:pt x="112" y="42"/>
                    <a:pt x="112" y="42"/>
                  </a:cubicBezTo>
                  <a:cubicBezTo>
                    <a:pt x="112" y="42"/>
                    <a:pt x="112" y="42"/>
                    <a:pt x="112" y="42"/>
                  </a:cubicBezTo>
                  <a:close/>
                  <a:moveTo>
                    <a:pt x="111" y="42"/>
                  </a:moveTo>
                  <a:cubicBezTo>
                    <a:pt x="111" y="42"/>
                    <a:pt x="111" y="42"/>
                    <a:pt x="111" y="42"/>
                  </a:cubicBezTo>
                  <a:cubicBezTo>
                    <a:pt x="111" y="42"/>
                    <a:pt x="111" y="42"/>
                    <a:pt x="111" y="42"/>
                  </a:cubicBezTo>
                  <a:cubicBezTo>
                    <a:pt x="111" y="42"/>
                    <a:pt x="111" y="42"/>
                    <a:pt x="111" y="42"/>
                  </a:cubicBezTo>
                  <a:cubicBezTo>
                    <a:pt x="111" y="42"/>
                    <a:pt x="111" y="42"/>
                    <a:pt x="111" y="42"/>
                  </a:cubicBezTo>
                  <a:cubicBezTo>
                    <a:pt x="111" y="42"/>
                    <a:pt x="111" y="42"/>
                    <a:pt x="111" y="42"/>
                  </a:cubicBezTo>
                  <a:close/>
                  <a:moveTo>
                    <a:pt x="107" y="43"/>
                  </a:moveTo>
                  <a:cubicBezTo>
                    <a:pt x="106" y="42"/>
                    <a:pt x="106" y="42"/>
                    <a:pt x="106" y="42"/>
                  </a:cubicBezTo>
                  <a:cubicBezTo>
                    <a:pt x="106" y="42"/>
                    <a:pt x="106" y="42"/>
                    <a:pt x="106" y="42"/>
                  </a:cubicBezTo>
                  <a:cubicBezTo>
                    <a:pt x="106" y="42"/>
                    <a:pt x="106" y="42"/>
                    <a:pt x="106" y="42"/>
                  </a:cubicBezTo>
                  <a:cubicBezTo>
                    <a:pt x="106" y="42"/>
                    <a:pt x="106" y="42"/>
                    <a:pt x="106" y="42"/>
                  </a:cubicBezTo>
                  <a:cubicBezTo>
                    <a:pt x="106" y="42"/>
                    <a:pt x="106" y="42"/>
                    <a:pt x="106" y="42"/>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7" y="40"/>
                    <a:pt x="107" y="40"/>
                    <a:pt x="107" y="40"/>
                  </a:cubicBezTo>
                  <a:cubicBezTo>
                    <a:pt x="107" y="40"/>
                    <a:pt x="107" y="40"/>
                    <a:pt x="107" y="40"/>
                  </a:cubicBezTo>
                  <a:cubicBezTo>
                    <a:pt x="108" y="40"/>
                    <a:pt x="108" y="40"/>
                    <a:pt x="108" y="40"/>
                  </a:cubicBezTo>
                  <a:cubicBezTo>
                    <a:pt x="107" y="40"/>
                    <a:pt x="107" y="40"/>
                    <a:pt x="107" y="40"/>
                  </a:cubicBezTo>
                  <a:cubicBezTo>
                    <a:pt x="107" y="40"/>
                    <a:pt x="107" y="40"/>
                    <a:pt x="107" y="40"/>
                  </a:cubicBezTo>
                  <a:cubicBezTo>
                    <a:pt x="107" y="40"/>
                    <a:pt x="107" y="40"/>
                    <a:pt x="107" y="40"/>
                  </a:cubicBezTo>
                  <a:cubicBezTo>
                    <a:pt x="108" y="40"/>
                    <a:pt x="108" y="40"/>
                    <a:pt x="108" y="40"/>
                  </a:cubicBezTo>
                  <a:cubicBezTo>
                    <a:pt x="108" y="39"/>
                    <a:pt x="108" y="39"/>
                    <a:pt x="108" y="39"/>
                  </a:cubicBezTo>
                  <a:cubicBezTo>
                    <a:pt x="109" y="39"/>
                    <a:pt x="109" y="39"/>
                    <a:pt x="109" y="39"/>
                  </a:cubicBezTo>
                  <a:cubicBezTo>
                    <a:pt x="109" y="39"/>
                    <a:pt x="109" y="39"/>
                    <a:pt x="109" y="39"/>
                  </a:cubicBezTo>
                  <a:cubicBezTo>
                    <a:pt x="110" y="39"/>
                    <a:pt x="110" y="39"/>
                    <a:pt x="110" y="39"/>
                  </a:cubicBezTo>
                  <a:cubicBezTo>
                    <a:pt x="109" y="39"/>
                    <a:pt x="109" y="39"/>
                    <a:pt x="109" y="39"/>
                  </a:cubicBezTo>
                  <a:cubicBezTo>
                    <a:pt x="108" y="39"/>
                    <a:pt x="108" y="39"/>
                    <a:pt x="108" y="39"/>
                  </a:cubicBezTo>
                  <a:cubicBezTo>
                    <a:pt x="107" y="39"/>
                    <a:pt x="107" y="39"/>
                    <a:pt x="107" y="39"/>
                  </a:cubicBezTo>
                  <a:cubicBezTo>
                    <a:pt x="107" y="39"/>
                    <a:pt x="107" y="39"/>
                    <a:pt x="107" y="39"/>
                  </a:cubicBezTo>
                  <a:cubicBezTo>
                    <a:pt x="106" y="39"/>
                    <a:pt x="106" y="39"/>
                    <a:pt x="106" y="39"/>
                  </a:cubicBezTo>
                  <a:cubicBezTo>
                    <a:pt x="106" y="38"/>
                    <a:pt x="106" y="38"/>
                    <a:pt x="106" y="38"/>
                  </a:cubicBezTo>
                  <a:cubicBezTo>
                    <a:pt x="106" y="39"/>
                    <a:pt x="106" y="39"/>
                    <a:pt x="106" y="39"/>
                  </a:cubicBezTo>
                  <a:cubicBezTo>
                    <a:pt x="105" y="38"/>
                    <a:pt x="105" y="38"/>
                    <a:pt x="105" y="38"/>
                  </a:cubicBezTo>
                  <a:cubicBezTo>
                    <a:pt x="105" y="38"/>
                    <a:pt x="105" y="38"/>
                    <a:pt x="105" y="38"/>
                  </a:cubicBezTo>
                  <a:cubicBezTo>
                    <a:pt x="105" y="39"/>
                    <a:pt x="105" y="39"/>
                    <a:pt x="105" y="39"/>
                  </a:cubicBezTo>
                  <a:cubicBezTo>
                    <a:pt x="105" y="38"/>
                    <a:pt x="105" y="38"/>
                    <a:pt x="105" y="38"/>
                  </a:cubicBezTo>
                  <a:cubicBezTo>
                    <a:pt x="104" y="38"/>
                    <a:pt x="104" y="38"/>
                    <a:pt x="104" y="38"/>
                  </a:cubicBezTo>
                  <a:cubicBezTo>
                    <a:pt x="104" y="38"/>
                    <a:pt x="104" y="38"/>
                    <a:pt x="104" y="38"/>
                  </a:cubicBezTo>
                  <a:cubicBezTo>
                    <a:pt x="104" y="38"/>
                    <a:pt x="104" y="38"/>
                    <a:pt x="104"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7"/>
                    <a:pt x="105" y="37"/>
                    <a:pt x="105" y="37"/>
                  </a:cubicBezTo>
                  <a:cubicBezTo>
                    <a:pt x="105" y="37"/>
                    <a:pt x="105" y="37"/>
                    <a:pt x="105" y="37"/>
                  </a:cubicBezTo>
                  <a:cubicBezTo>
                    <a:pt x="106" y="37"/>
                    <a:pt x="106" y="37"/>
                    <a:pt x="106" y="37"/>
                  </a:cubicBezTo>
                  <a:cubicBezTo>
                    <a:pt x="106" y="37"/>
                    <a:pt x="106" y="37"/>
                    <a:pt x="106" y="37"/>
                  </a:cubicBezTo>
                  <a:cubicBezTo>
                    <a:pt x="106" y="37"/>
                    <a:pt x="106" y="37"/>
                    <a:pt x="106" y="37"/>
                  </a:cubicBezTo>
                  <a:cubicBezTo>
                    <a:pt x="106" y="37"/>
                    <a:pt x="106" y="37"/>
                    <a:pt x="106" y="37"/>
                  </a:cubicBezTo>
                  <a:cubicBezTo>
                    <a:pt x="106" y="38"/>
                    <a:pt x="106" y="38"/>
                    <a:pt x="106" y="38"/>
                  </a:cubicBezTo>
                  <a:cubicBezTo>
                    <a:pt x="106" y="38"/>
                    <a:pt x="106" y="38"/>
                    <a:pt x="106" y="38"/>
                  </a:cubicBezTo>
                  <a:cubicBezTo>
                    <a:pt x="107" y="38"/>
                    <a:pt x="107" y="38"/>
                    <a:pt x="107" y="38"/>
                  </a:cubicBezTo>
                  <a:cubicBezTo>
                    <a:pt x="107" y="37"/>
                    <a:pt x="107" y="37"/>
                    <a:pt x="107" y="37"/>
                  </a:cubicBezTo>
                  <a:cubicBezTo>
                    <a:pt x="106" y="37"/>
                    <a:pt x="106" y="37"/>
                    <a:pt x="106" y="37"/>
                  </a:cubicBezTo>
                  <a:cubicBezTo>
                    <a:pt x="106" y="37"/>
                    <a:pt x="106" y="37"/>
                    <a:pt x="106" y="37"/>
                  </a:cubicBezTo>
                  <a:cubicBezTo>
                    <a:pt x="107" y="37"/>
                    <a:pt x="107" y="37"/>
                    <a:pt x="107" y="37"/>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8" y="35"/>
                    <a:pt x="108" y="35"/>
                    <a:pt x="108" y="35"/>
                  </a:cubicBezTo>
                  <a:cubicBezTo>
                    <a:pt x="107" y="35"/>
                    <a:pt x="107" y="35"/>
                    <a:pt x="107" y="35"/>
                  </a:cubicBezTo>
                  <a:cubicBezTo>
                    <a:pt x="107" y="35"/>
                    <a:pt x="107" y="35"/>
                    <a:pt x="107" y="35"/>
                  </a:cubicBezTo>
                  <a:cubicBezTo>
                    <a:pt x="107" y="35"/>
                    <a:pt x="107" y="35"/>
                    <a:pt x="107" y="35"/>
                  </a:cubicBezTo>
                  <a:cubicBezTo>
                    <a:pt x="107" y="35"/>
                    <a:pt x="107" y="35"/>
                    <a:pt x="107" y="35"/>
                  </a:cubicBezTo>
                  <a:cubicBezTo>
                    <a:pt x="107" y="34"/>
                    <a:pt x="107" y="34"/>
                    <a:pt x="107"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5"/>
                    <a:pt x="108" y="35"/>
                    <a:pt x="108" y="35"/>
                  </a:cubicBezTo>
                  <a:cubicBezTo>
                    <a:pt x="108" y="35"/>
                    <a:pt x="108" y="35"/>
                    <a:pt x="108" y="35"/>
                  </a:cubicBezTo>
                  <a:cubicBezTo>
                    <a:pt x="108" y="35"/>
                    <a:pt x="108" y="35"/>
                    <a:pt x="108" y="35"/>
                  </a:cubicBezTo>
                  <a:cubicBezTo>
                    <a:pt x="108" y="35"/>
                    <a:pt x="108" y="35"/>
                    <a:pt x="108" y="35"/>
                  </a:cubicBezTo>
                  <a:cubicBezTo>
                    <a:pt x="109" y="36"/>
                    <a:pt x="109" y="36"/>
                    <a:pt x="109" y="36"/>
                  </a:cubicBezTo>
                  <a:cubicBezTo>
                    <a:pt x="109" y="37"/>
                    <a:pt x="109" y="37"/>
                    <a:pt x="109" y="37"/>
                  </a:cubicBezTo>
                  <a:cubicBezTo>
                    <a:pt x="109" y="37"/>
                    <a:pt x="109" y="37"/>
                    <a:pt x="109" y="37"/>
                  </a:cubicBezTo>
                  <a:cubicBezTo>
                    <a:pt x="109" y="37"/>
                    <a:pt x="109" y="37"/>
                    <a:pt x="109" y="37"/>
                  </a:cubicBezTo>
                  <a:cubicBezTo>
                    <a:pt x="109" y="38"/>
                    <a:pt x="109" y="38"/>
                    <a:pt x="109" y="38"/>
                  </a:cubicBezTo>
                  <a:cubicBezTo>
                    <a:pt x="110" y="37"/>
                    <a:pt x="110" y="37"/>
                    <a:pt x="110" y="37"/>
                  </a:cubicBezTo>
                  <a:cubicBezTo>
                    <a:pt x="109" y="37"/>
                    <a:pt x="109" y="37"/>
                    <a:pt x="109" y="37"/>
                  </a:cubicBezTo>
                  <a:cubicBezTo>
                    <a:pt x="109" y="36"/>
                    <a:pt x="109" y="36"/>
                    <a:pt x="109" y="36"/>
                  </a:cubicBezTo>
                  <a:cubicBezTo>
                    <a:pt x="110" y="36"/>
                    <a:pt x="110" y="36"/>
                    <a:pt x="110" y="36"/>
                  </a:cubicBezTo>
                  <a:cubicBezTo>
                    <a:pt x="110" y="36"/>
                    <a:pt x="110" y="36"/>
                    <a:pt x="110" y="36"/>
                  </a:cubicBezTo>
                  <a:cubicBezTo>
                    <a:pt x="109" y="36"/>
                    <a:pt x="109" y="36"/>
                    <a:pt x="109" y="36"/>
                  </a:cubicBezTo>
                  <a:cubicBezTo>
                    <a:pt x="109" y="35"/>
                    <a:pt x="109" y="35"/>
                    <a:pt x="109" y="35"/>
                  </a:cubicBezTo>
                  <a:cubicBezTo>
                    <a:pt x="110" y="35"/>
                    <a:pt x="110" y="35"/>
                    <a:pt x="110" y="35"/>
                  </a:cubicBezTo>
                  <a:cubicBezTo>
                    <a:pt x="110" y="36"/>
                    <a:pt x="110" y="36"/>
                    <a:pt x="110" y="36"/>
                  </a:cubicBezTo>
                  <a:cubicBezTo>
                    <a:pt x="110" y="35"/>
                    <a:pt x="110" y="35"/>
                    <a:pt x="110" y="35"/>
                  </a:cubicBezTo>
                  <a:cubicBezTo>
                    <a:pt x="109" y="35"/>
                    <a:pt x="109" y="35"/>
                    <a:pt x="109" y="35"/>
                  </a:cubicBezTo>
                  <a:cubicBezTo>
                    <a:pt x="109" y="34"/>
                    <a:pt x="109" y="34"/>
                    <a:pt x="109" y="34"/>
                  </a:cubicBezTo>
                  <a:cubicBezTo>
                    <a:pt x="109" y="34"/>
                    <a:pt x="109" y="34"/>
                    <a:pt x="109" y="34"/>
                  </a:cubicBezTo>
                  <a:cubicBezTo>
                    <a:pt x="109" y="34"/>
                    <a:pt x="109" y="34"/>
                    <a:pt x="109" y="34"/>
                  </a:cubicBezTo>
                  <a:cubicBezTo>
                    <a:pt x="110" y="34"/>
                    <a:pt x="110" y="34"/>
                    <a:pt x="110" y="34"/>
                  </a:cubicBezTo>
                  <a:cubicBezTo>
                    <a:pt x="110" y="33"/>
                    <a:pt x="110" y="33"/>
                    <a:pt x="110" y="33"/>
                  </a:cubicBezTo>
                  <a:cubicBezTo>
                    <a:pt x="110" y="33"/>
                    <a:pt x="110" y="33"/>
                    <a:pt x="110" y="33"/>
                  </a:cubicBezTo>
                  <a:cubicBezTo>
                    <a:pt x="111" y="33"/>
                    <a:pt x="111" y="33"/>
                    <a:pt x="111" y="33"/>
                  </a:cubicBezTo>
                  <a:cubicBezTo>
                    <a:pt x="111" y="33"/>
                    <a:pt x="111" y="33"/>
                    <a:pt x="111" y="33"/>
                  </a:cubicBezTo>
                  <a:cubicBezTo>
                    <a:pt x="111" y="33"/>
                    <a:pt x="111" y="33"/>
                    <a:pt x="111" y="33"/>
                  </a:cubicBezTo>
                  <a:cubicBezTo>
                    <a:pt x="111" y="33"/>
                    <a:pt x="111" y="33"/>
                    <a:pt x="111" y="33"/>
                  </a:cubicBezTo>
                  <a:cubicBezTo>
                    <a:pt x="112" y="34"/>
                    <a:pt x="112" y="34"/>
                    <a:pt x="112" y="34"/>
                  </a:cubicBezTo>
                  <a:cubicBezTo>
                    <a:pt x="112" y="33"/>
                    <a:pt x="112" y="33"/>
                    <a:pt x="112" y="33"/>
                  </a:cubicBezTo>
                  <a:cubicBezTo>
                    <a:pt x="112" y="34"/>
                    <a:pt x="112" y="34"/>
                    <a:pt x="112" y="34"/>
                  </a:cubicBezTo>
                  <a:cubicBezTo>
                    <a:pt x="112" y="34"/>
                    <a:pt x="112" y="34"/>
                    <a:pt x="112" y="34"/>
                  </a:cubicBezTo>
                  <a:cubicBezTo>
                    <a:pt x="112" y="35"/>
                    <a:pt x="112" y="35"/>
                    <a:pt x="112" y="35"/>
                  </a:cubicBezTo>
                  <a:cubicBezTo>
                    <a:pt x="112" y="35"/>
                    <a:pt x="112" y="35"/>
                    <a:pt x="112" y="35"/>
                  </a:cubicBezTo>
                  <a:cubicBezTo>
                    <a:pt x="112" y="35"/>
                    <a:pt x="112" y="35"/>
                    <a:pt x="112" y="35"/>
                  </a:cubicBezTo>
                  <a:cubicBezTo>
                    <a:pt x="112" y="35"/>
                    <a:pt x="112" y="35"/>
                    <a:pt x="112" y="35"/>
                  </a:cubicBezTo>
                  <a:cubicBezTo>
                    <a:pt x="112" y="35"/>
                    <a:pt x="112" y="35"/>
                    <a:pt x="112" y="35"/>
                  </a:cubicBezTo>
                  <a:cubicBezTo>
                    <a:pt x="113" y="35"/>
                    <a:pt x="113" y="35"/>
                    <a:pt x="113" y="35"/>
                  </a:cubicBezTo>
                  <a:cubicBezTo>
                    <a:pt x="113" y="34"/>
                    <a:pt x="113" y="34"/>
                    <a:pt x="113" y="34"/>
                  </a:cubicBezTo>
                  <a:cubicBezTo>
                    <a:pt x="113" y="34"/>
                    <a:pt x="113" y="34"/>
                    <a:pt x="113" y="34"/>
                  </a:cubicBezTo>
                  <a:cubicBezTo>
                    <a:pt x="113" y="34"/>
                    <a:pt x="113" y="34"/>
                    <a:pt x="113" y="34"/>
                  </a:cubicBezTo>
                  <a:cubicBezTo>
                    <a:pt x="114" y="34"/>
                    <a:pt x="114" y="34"/>
                    <a:pt x="114" y="34"/>
                  </a:cubicBezTo>
                  <a:cubicBezTo>
                    <a:pt x="114" y="34"/>
                    <a:pt x="114" y="34"/>
                    <a:pt x="114" y="34"/>
                  </a:cubicBezTo>
                  <a:cubicBezTo>
                    <a:pt x="113" y="33"/>
                    <a:pt x="113" y="33"/>
                    <a:pt x="113" y="33"/>
                  </a:cubicBezTo>
                  <a:cubicBezTo>
                    <a:pt x="114" y="33"/>
                    <a:pt x="114" y="33"/>
                    <a:pt x="114" y="33"/>
                  </a:cubicBezTo>
                  <a:cubicBezTo>
                    <a:pt x="114" y="34"/>
                    <a:pt x="114" y="34"/>
                    <a:pt x="114" y="34"/>
                  </a:cubicBezTo>
                  <a:cubicBezTo>
                    <a:pt x="114" y="34"/>
                    <a:pt x="114" y="34"/>
                    <a:pt x="114" y="34"/>
                  </a:cubicBezTo>
                  <a:cubicBezTo>
                    <a:pt x="114" y="34"/>
                    <a:pt x="114" y="34"/>
                    <a:pt x="114" y="34"/>
                  </a:cubicBezTo>
                  <a:cubicBezTo>
                    <a:pt x="114" y="34"/>
                    <a:pt x="114" y="34"/>
                    <a:pt x="114" y="34"/>
                  </a:cubicBezTo>
                  <a:cubicBezTo>
                    <a:pt x="114" y="34"/>
                    <a:pt x="114" y="34"/>
                    <a:pt x="114" y="34"/>
                  </a:cubicBezTo>
                  <a:cubicBezTo>
                    <a:pt x="114" y="35"/>
                    <a:pt x="114" y="35"/>
                    <a:pt x="114" y="35"/>
                  </a:cubicBezTo>
                  <a:cubicBezTo>
                    <a:pt x="114" y="35"/>
                    <a:pt x="114" y="35"/>
                    <a:pt x="114" y="35"/>
                  </a:cubicBezTo>
                  <a:cubicBezTo>
                    <a:pt x="114" y="35"/>
                    <a:pt x="114" y="35"/>
                    <a:pt x="114" y="35"/>
                  </a:cubicBezTo>
                  <a:cubicBezTo>
                    <a:pt x="114" y="36"/>
                    <a:pt x="114" y="36"/>
                    <a:pt x="114" y="36"/>
                  </a:cubicBezTo>
                  <a:cubicBezTo>
                    <a:pt x="114" y="36"/>
                    <a:pt x="114" y="36"/>
                    <a:pt x="114" y="36"/>
                  </a:cubicBezTo>
                  <a:cubicBezTo>
                    <a:pt x="114" y="37"/>
                    <a:pt x="114" y="37"/>
                    <a:pt x="114" y="37"/>
                  </a:cubicBezTo>
                  <a:cubicBezTo>
                    <a:pt x="114" y="37"/>
                    <a:pt x="114" y="37"/>
                    <a:pt x="114" y="37"/>
                  </a:cubicBezTo>
                  <a:cubicBezTo>
                    <a:pt x="113" y="37"/>
                    <a:pt x="113" y="37"/>
                    <a:pt x="113" y="37"/>
                  </a:cubicBezTo>
                  <a:cubicBezTo>
                    <a:pt x="113" y="38"/>
                    <a:pt x="113" y="38"/>
                    <a:pt x="113" y="38"/>
                  </a:cubicBezTo>
                  <a:cubicBezTo>
                    <a:pt x="113" y="38"/>
                    <a:pt x="113" y="38"/>
                    <a:pt x="113" y="38"/>
                  </a:cubicBezTo>
                  <a:cubicBezTo>
                    <a:pt x="112" y="38"/>
                    <a:pt x="112" y="38"/>
                    <a:pt x="112" y="38"/>
                  </a:cubicBezTo>
                  <a:cubicBezTo>
                    <a:pt x="112" y="39"/>
                    <a:pt x="112" y="39"/>
                    <a:pt x="112" y="39"/>
                  </a:cubicBezTo>
                  <a:cubicBezTo>
                    <a:pt x="112" y="39"/>
                    <a:pt x="112" y="39"/>
                    <a:pt x="112" y="39"/>
                  </a:cubicBezTo>
                  <a:cubicBezTo>
                    <a:pt x="112" y="39"/>
                    <a:pt x="112" y="39"/>
                    <a:pt x="112" y="39"/>
                  </a:cubicBezTo>
                  <a:cubicBezTo>
                    <a:pt x="112" y="39"/>
                    <a:pt x="112" y="39"/>
                    <a:pt x="112" y="39"/>
                  </a:cubicBezTo>
                  <a:cubicBezTo>
                    <a:pt x="111" y="39"/>
                    <a:pt x="111" y="39"/>
                    <a:pt x="111" y="39"/>
                  </a:cubicBezTo>
                  <a:cubicBezTo>
                    <a:pt x="111" y="39"/>
                    <a:pt x="111" y="39"/>
                    <a:pt x="111" y="39"/>
                  </a:cubicBezTo>
                  <a:cubicBezTo>
                    <a:pt x="111" y="40"/>
                    <a:pt x="111" y="40"/>
                    <a:pt x="111" y="40"/>
                  </a:cubicBezTo>
                  <a:cubicBezTo>
                    <a:pt x="112" y="40"/>
                    <a:pt x="112" y="40"/>
                    <a:pt x="112" y="40"/>
                  </a:cubicBezTo>
                  <a:cubicBezTo>
                    <a:pt x="112" y="40"/>
                    <a:pt x="112" y="40"/>
                    <a:pt x="112" y="40"/>
                  </a:cubicBezTo>
                  <a:cubicBezTo>
                    <a:pt x="111" y="41"/>
                    <a:pt x="111" y="41"/>
                    <a:pt x="111" y="41"/>
                  </a:cubicBezTo>
                  <a:cubicBezTo>
                    <a:pt x="111" y="41"/>
                    <a:pt x="111" y="41"/>
                    <a:pt x="111" y="41"/>
                  </a:cubicBezTo>
                  <a:cubicBezTo>
                    <a:pt x="111" y="41"/>
                    <a:pt x="111" y="41"/>
                    <a:pt x="111" y="41"/>
                  </a:cubicBezTo>
                  <a:cubicBezTo>
                    <a:pt x="111" y="40"/>
                    <a:pt x="111" y="40"/>
                    <a:pt x="111" y="40"/>
                  </a:cubicBezTo>
                  <a:cubicBezTo>
                    <a:pt x="111" y="40"/>
                    <a:pt x="111" y="40"/>
                    <a:pt x="111" y="40"/>
                  </a:cubicBezTo>
                  <a:cubicBezTo>
                    <a:pt x="111" y="40"/>
                    <a:pt x="111" y="40"/>
                    <a:pt x="111" y="40"/>
                  </a:cubicBezTo>
                  <a:cubicBezTo>
                    <a:pt x="111" y="41"/>
                    <a:pt x="111" y="41"/>
                    <a:pt x="111" y="41"/>
                  </a:cubicBezTo>
                  <a:cubicBezTo>
                    <a:pt x="110" y="41"/>
                    <a:pt x="110" y="41"/>
                    <a:pt x="110" y="41"/>
                  </a:cubicBezTo>
                  <a:cubicBezTo>
                    <a:pt x="110" y="41"/>
                    <a:pt x="110" y="41"/>
                    <a:pt x="110" y="41"/>
                  </a:cubicBezTo>
                  <a:cubicBezTo>
                    <a:pt x="110" y="41"/>
                    <a:pt x="110" y="41"/>
                    <a:pt x="110" y="41"/>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3"/>
                    <a:pt x="110" y="43"/>
                    <a:pt x="110" y="43"/>
                  </a:cubicBezTo>
                  <a:cubicBezTo>
                    <a:pt x="110" y="43"/>
                    <a:pt x="110" y="43"/>
                    <a:pt x="110" y="43"/>
                  </a:cubicBezTo>
                  <a:cubicBezTo>
                    <a:pt x="110" y="42"/>
                    <a:pt x="110" y="42"/>
                    <a:pt x="110" y="42"/>
                  </a:cubicBezTo>
                  <a:cubicBezTo>
                    <a:pt x="109" y="42"/>
                    <a:pt x="109" y="42"/>
                    <a:pt x="109" y="42"/>
                  </a:cubicBezTo>
                  <a:cubicBezTo>
                    <a:pt x="109" y="42"/>
                    <a:pt x="109" y="42"/>
                    <a:pt x="109" y="42"/>
                  </a:cubicBezTo>
                  <a:cubicBezTo>
                    <a:pt x="109" y="42"/>
                    <a:pt x="109" y="42"/>
                    <a:pt x="109" y="42"/>
                  </a:cubicBezTo>
                  <a:cubicBezTo>
                    <a:pt x="109" y="42"/>
                    <a:pt x="109" y="42"/>
                    <a:pt x="109" y="42"/>
                  </a:cubicBezTo>
                  <a:cubicBezTo>
                    <a:pt x="109" y="43"/>
                    <a:pt x="109" y="43"/>
                    <a:pt x="109" y="43"/>
                  </a:cubicBezTo>
                  <a:cubicBezTo>
                    <a:pt x="109" y="43"/>
                    <a:pt x="109" y="43"/>
                    <a:pt x="109" y="43"/>
                  </a:cubicBezTo>
                  <a:cubicBezTo>
                    <a:pt x="108" y="43"/>
                    <a:pt x="108" y="43"/>
                    <a:pt x="108" y="43"/>
                  </a:cubicBezTo>
                  <a:cubicBezTo>
                    <a:pt x="108" y="43"/>
                    <a:pt x="108" y="43"/>
                    <a:pt x="108" y="43"/>
                  </a:cubicBezTo>
                  <a:cubicBezTo>
                    <a:pt x="108" y="42"/>
                    <a:pt x="108" y="42"/>
                    <a:pt x="108" y="42"/>
                  </a:cubicBezTo>
                  <a:cubicBezTo>
                    <a:pt x="107" y="43"/>
                    <a:pt x="107" y="43"/>
                    <a:pt x="107" y="43"/>
                  </a:cubicBezTo>
                  <a:cubicBezTo>
                    <a:pt x="107" y="43"/>
                    <a:pt x="107" y="43"/>
                    <a:pt x="107" y="43"/>
                  </a:cubicBezTo>
                  <a:cubicBezTo>
                    <a:pt x="107" y="42"/>
                    <a:pt x="107" y="42"/>
                    <a:pt x="107" y="42"/>
                  </a:cubicBezTo>
                  <a:cubicBezTo>
                    <a:pt x="107" y="42"/>
                    <a:pt x="107" y="42"/>
                    <a:pt x="107" y="42"/>
                  </a:cubicBezTo>
                  <a:cubicBezTo>
                    <a:pt x="107" y="42"/>
                    <a:pt x="107" y="42"/>
                    <a:pt x="107" y="42"/>
                  </a:cubicBezTo>
                  <a:cubicBezTo>
                    <a:pt x="107" y="43"/>
                    <a:pt x="107" y="43"/>
                    <a:pt x="107" y="43"/>
                  </a:cubicBezTo>
                  <a:cubicBezTo>
                    <a:pt x="107" y="43"/>
                    <a:pt x="107" y="43"/>
                    <a:pt x="107" y="43"/>
                  </a:cubicBezTo>
                  <a:close/>
                  <a:moveTo>
                    <a:pt x="79" y="31"/>
                  </a:moveTo>
                  <a:cubicBezTo>
                    <a:pt x="79" y="31"/>
                    <a:pt x="79" y="31"/>
                    <a:pt x="79" y="31"/>
                  </a:cubicBezTo>
                  <a:cubicBezTo>
                    <a:pt x="79" y="31"/>
                    <a:pt x="79" y="31"/>
                    <a:pt x="79" y="31"/>
                  </a:cubicBezTo>
                  <a:cubicBezTo>
                    <a:pt x="80" y="30"/>
                    <a:pt x="80" y="30"/>
                    <a:pt x="80" y="30"/>
                  </a:cubicBezTo>
                  <a:cubicBezTo>
                    <a:pt x="81" y="30"/>
                    <a:pt x="81" y="30"/>
                    <a:pt x="81" y="30"/>
                  </a:cubicBezTo>
                  <a:cubicBezTo>
                    <a:pt x="81" y="29"/>
                    <a:pt x="81" y="29"/>
                    <a:pt x="81" y="29"/>
                  </a:cubicBezTo>
                  <a:cubicBezTo>
                    <a:pt x="81" y="29"/>
                    <a:pt x="81" y="29"/>
                    <a:pt x="81" y="29"/>
                  </a:cubicBezTo>
                  <a:cubicBezTo>
                    <a:pt x="82" y="29"/>
                    <a:pt x="82" y="29"/>
                    <a:pt x="82" y="29"/>
                  </a:cubicBezTo>
                  <a:cubicBezTo>
                    <a:pt x="83" y="29"/>
                    <a:pt x="83" y="29"/>
                    <a:pt x="83" y="29"/>
                  </a:cubicBezTo>
                  <a:cubicBezTo>
                    <a:pt x="83" y="29"/>
                    <a:pt x="83" y="29"/>
                    <a:pt x="83" y="29"/>
                  </a:cubicBezTo>
                  <a:cubicBezTo>
                    <a:pt x="83" y="29"/>
                    <a:pt x="83" y="29"/>
                    <a:pt x="83" y="29"/>
                  </a:cubicBezTo>
                  <a:cubicBezTo>
                    <a:pt x="84" y="29"/>
                    <a:pt x="84" y="29"/>
                    <a:pt x="84" y="29"/>
                  </a:cubicBezTo>
                  <a:cubicBezTo>
                    <a:pt x="84" y="29"/>
                    <a:pt x="84" y="29"/>
                    <a:pt x="84" y="29"/>
                  </a:cubicBezTo>
                  <a:cubicBezTo>
                    <a:pt x="84" y="29"/>
                    <a:pt x="84" y="29"/>
                    <a:pt x="84" y="29"/>
                  </a:cubicBezTo>
                  <a:cubicBezTo>
                    <a:pt x="83" y="29"/>
                    <a:pt x="83" y="29"/>
                    <a:pt x="83" y="29"/>
                  </a:cubicBezTo>
                  <a:cubicBezTo>
                    <a:pt x="83" y="30"/>
                    <a:pt x="83" y="30"/>
                    <a:pt x="83" y="30"/>
                  </a:cubicBezTo>
                  <a:cubicBezTo>
                    <a:pt x="81" y="31"/>
                    <a:pt x="81" y="31"/>
                    <a:pt x="81" y="31"/>
                  </a:cubicBezTo>
                  <a:cubicBezTo>
                    <a:pt x="81" y="31"/>
                    <a:pt x="81" y="31"/>
                    <a:pt x="81" y="31"/>
                  </a:cubicBezTo>
                  <a:cubicBezTo>
                    <a:pt x="81" y="31"/>
                    <a:pt x="81" y="31"/>
                    <a:pt x="81" y="31"/>
                  </a:cubicBezTo>
                  <a:cubicBezTo>
                    <a:pt x="80" y="31"/>
                    <a:pt x="80" y="31"/>
                    <a:pt x="80" y="31"/>
                  </a:cubicBezTo>
                  <a:cubicBezTo>
                    <a:pt x="80" y="32"/>
                    <a:pt x="80" y="32"/>
                    <a:pt x="80" y="32"/>
                  </a:cubicBezTo>
                  <a:cubicBezTo>
                    <a:pt x="80" y="32"/>
                    <a:pt x="80" y="32"/>
                    <a:pt x="80" y="32"/>
                  </a:cubicBezTo>
                  <a:cubicBezTo>
                    <a:pt x="80" y="31"/>
                    <a:pt x="80" y="31"/>
                    <a:pt x="80" y="31"/>
                  </a:cubicBezTo>
                  <a:cubicBezTo>
                    <a:pt x="80" y="31"/>
                    <a:pt x="80" y="31"/>
                    <a:pt x="80" y="31"/>
                  </a:cubicBezTo>
                  <a:cubicBezTo>
                    <a:pt x="79" y="31"/>
                    <a:pt x="79" y="31"/>
                    <a:pt x="79" y="31"/>
                  </a:cubicBezTo>
                  <a:close/>
                  <a:moveTo>
                    <a:pt x="99" y="40"/>
                  </a:moveTo>
                  <a:cubicBezTo>
                    <a:pt x="99" y="40"/>
                    <a:pt x="99" y="40"/>
                    <a:pt x="99" y="40"/>
                  </a:cubicBezTo>
                  <a:cubicBezTo>
                    <a:pt x="99" y="39"/>
                    <a:pt x="99" y="39"/>
                    <a:pt x="99" y="39"/>
                  </a:cubicBezTo>
                  <a:cubicBezTo>
                    <a:pt x="100" y="39"/>
                    <a:pt x="100" y="39"/>
                    <a:pt x="100" y="39"/>
                  </a:cubicBezTo>
                  <a:cubicBezTo>
                    <a:pt x="100" y="39"/>
                    <a:pt x="100" y="39"/>
                    <a:pt x="100" y="39"/>
                  </a:cubicBezTo>
                  <a:cubicBezTo>
                    <a:pt x="100" y="39"/>
                    <a:pt x="100" y="39"/>
                    <a:pt x="100" y="39"/>
                  </a:cubicBezTo>
                  <a:cubicBezTo>
                    <a:pt x="101" y="38"/>
                    <a:pt x="101" y="38"/>
                    <a:pt x="101" y="38"/>
                  </a:cubicBezTo>
                  <a:cubicBezTo>
                    <a:pt x="101" y="38"/>
                    <a:pt x="101" y="38"/>
                    <a:pt x="101" y="38"/>
                  </a:cubicBezTo>
                  <a:cubicBezTo>
                    <a:pt x="101" y="38"/>
                    <a:pt x="101" y="38"/>
                    <a:pt x="101" y="38"/>
                  </a:cubicBezTo>
                  <a:cubicBezTo>
                    <a:pt x="101" y="39"/>
                    <a:pt x="101" y="39"/>
                    <a:pt x="101" y="39"/>
                  </a:cubicBezTo>
                  <a:cubicBezTo>
                    <a:pt x="101" y="39"/>
                    <a:pt x="101" y="39"/>
                    <a:pt x="101" y="39"/>
                  </a:cubicBezTo>
                  <a:cubicBezTo>
                    <a:pt x="101" y="39"/>
                    <a:pt x="101" y="39"/>
                    <a:pt x="101" y="39"/>
                  </a:cubicBezTo>
                  <a:cubicBezTo>
                    <a:pt x="101" y="40"/>
                    <a:pt x="101" y="40"/>
                    <a:pt x="101" y="40"/>
                  </a:cubicBezTo>
                  <a:cubicBezTo>
                    <a:pt x="101" y="40"/>
                    <a:pt x="101" y="40"/>
                    <a:pt x="101" y="40"/>
                  </a:cubicBezTo>
                  <a:cubicBezTo>
                    <a:pt x="100" y="40"/>
                    <a:pt x="100" y="40"/>
                    <a:pt x="100" y="40"/>
                  </a:cubicBezTo>
                  <a:cubicBezTo>
                    <a:pt x="100" y="40"/>
                    <a:pt x="100" y="40"/>
                    <a:pt x="100" y="40"/>
                  </a:cubicBezTo>
                  <a:cubicBezTo>
                    <a:pt x="100" y="40"/>
                    <a:pt x="100" y="40"/>
                    <a:pt x="100" y="40"/>
                  </a:cubicBezTo>
                  <a:cubicBezTo>
                    <a:pt x="100" y="40"/>
                    <a:pt x="100" y="40"/>
                    <a:pt x="100" y="40"/>
                  </a:cubicBezTo>
                  <a:cubicBezTo>
                    <a:pt x="99" y="40"/>
                    <a:pt x="99" y="40"/>
                    <a:pt x="99" y="40"/>
                  </a:cubicBezTo>
                  <a:close/>
                  <a:moveTo>
                    <a:pt x="83" y="39"/>
                  </a:moveTo>
                  <a:cubicBezTo>
                    <a:pt x="83" y="39"/>
                    <a:pt x="83" y="39"/>
                    <a:pt x="83" y="39"/>
                  </a:cubicBezTo>
                  <a:cubicBezTo>
                    <a:pt x="83" y="38"/>
                    <a:pt x="83" y="38"/>
                    <a:pt x="83" y="38"/>
                  </a:cubicBezTo>
                  <a:cubicBezTo>
                    <a:pt x="83" y="38"/>
                    <a:pt x="83" y="38"/>
                    <a:pt x="83" y="38"/>
                  </a:cubicBezTo>
                  <a:cubicBezTo>
                    <a:pt x="84" y="38"/>
                    <a:pt x="84" y="38"/>
                    <a:pt x="84" y="38"/>
                  </a:cubicBezTo>
                  <a:cubicBezTo>
                    <a:pt x="85" y="38"/>
                    <a:pt x="85" y="38"/>
                    <a:pt x="85" y="38"/>
                  </a:cubicBezTo>
                  <a:cubicBezTo>
                    <a:pt x="85" y="38"/>
                    <a:pt x="85" y="38"/>
                    <a:pt x="85" y="38"/>
                  </a:cubicBezTo>
                  <a:cubicBezTo>
                    <a:pt x="86" y="38"/>
                    <a:pt x="86" y="38"/>
                    <a:pt x="86" y="38"/>
                  </a:cubicBezTo>
                  <a:cubicBezTo>
                    <a:pt x="86" y="38"/>
                    <a:pt x="86" y="38"/>
                    <a:pt x="86" y="38"/>
                  </a:cubicBezTo>
                  <a:cubicBezTo>
                    <a:pt x="86" y="37"/>
                    <a:pt x="86" y="37"/>
                    <a:pt x="86" y="37"/>
                  </a:cubicBezTo>
                  <a:cubicBezTo>
                    <a:pt x="87" y="37"/>
                    <a:pt x="87" y="37"/>
                    <a:pt x="87" y="37"/>
                  </a:cubicBezTo>
                  <a:cubicBezTo>
                    <a:pt x="88" y="38"/>
                    <a:pt x="88" y="38"/>
                    <a:pt x="88" y="38"/>
                  </a:cubicBezTo>
                  <a:cubicBezTo>
                    <a:pt x="88" y="38"/>
                    <a:pt x="88" y="38"/>
                    <a:pt x="88" y="38"/>
                  </a:cubicBezTo>
                  <a:cubicBezTo>
                    <a:pt x="89" y="38"/>
                    <a:pt x="89" y="38"/>
                    <a:pt x="89" y="38"/>
                  </a:cubicBezTo>
                  <a:cubicBezTo>
                    <a:pt x="89" y="37"/>
                    <a:pt x="89" y="37"/>
                    <a:pt x="89" y="37"/>
                  </a:cubicBezTo>
                  <a:cubicBezTo>
                    <a:pt x="90" y="37"/>
                    <a:pt x="90" y="37"/>
                    <a:pt x="90" y="37"/>
                  </a:cubicBezTo>
                  <a:cubicBezTo>
                    <a:pt x="90" y="37"/>
                    <a:pt x="90" y="37"/>
                    <a:pt x="90" y="37"/>
                  </a:cubicBezTo>
                  <a:cubicBezTo>
                    <a:pt x="90" y="37"/>
                    <a:pt x="90" y="37"/>
                    <a:pt x="90" y="37"/>
                  </a:cubicBezTo>
                  <a:cubicBezTo>
                    <a:pt x="90" y="37"/>
                    <a:pt x="90" y="37"/>
                    <a:pt x="90" y="37"/>
                  </a:cubicBezTo>
                  <a:cubicBezTo>
                    <a:pt x="90" y="37"/>
                    <a:pt x="90" y="37"/>
                    <a:pt x="90" y="37"/>
                  </a:cubicBezTo>
                  <a:cubicBezTo>
                    <a:pt x="89" y="37"/>
                    <a:pt x="89" y="37"/>
                    <a:pt x="89" y="37"/>
                  </a:cubicBezTo>
                  <a:cubicBezTo>
                    <a:pt x="89" y="37"/>
                    <a:pt x="89" y="37"/>
                    <a:pt x="89" y="37"/>
                  </a:cubicBezTo>
                  <a:cubicBezTo>
                    <a:pt x="89" y="37"/>
                    <a:pt x="89" y="37"/>
                    <a:pt x="89" y="37"/>
                  </a:cubicBezTo>
                  <a:cubicBezTo>
                    <a:pt x="88" y="37"/>
                    <a:pt x="88" y="37"/>
                    <a:pt x="88" y="37"/>
                  </a:cubicBezTo>
                  <a:cubicBezTo>
                    <a:pt x="88" y="37"/>
                    <a:pt x="88" y="37"/>
                    <a:pt x="88" y="37"/>
                  </a:cubicBezTo>
                  <a:cubicBezTo>
                    <a:pt x="88" y="36"/>
                    <a:pt x="88" y="36"/>
                    <a:pt x="88" y="36"/>
                  </a:cubicBezTo>
                  <a:cubicBezTo>
                    <a:pt x="87" y="37"/>
                    <a:pt x="87" y="37"/>
                    <a:pt x="87" y="37"/>
                  </a:cubicBezTo>
                  <a:cubicBezTo>
                    <a:pt x="87" y="37"/>
                    <a:pt x="87" y="37"/>
                    <a:pt x="87" y="37"/>
                  </a:cubicBezTo>
                  <a:cubicBezTo>
                    <a:pt x="87" y="37"/>
                    <a:pt x="87" y="37"/>
                    <a:pt x="87" y="37"/>
                  </a:cubicBezTo>
                  <a:cubicBezTo>
                    <a:pt x="87" y="37"/>
                    <a:pt x="87" y="37"/>
                    <a:pt x="87" y="37"/>
                  </a:cubicBezTo>
                  <a:cubicBezTo>
                    <a:pt x="86" y="37"/>
                    <a:pt x="86" y="37"/>
                    <a:pt x="86" y="37"/>
                  </a:cubicBezTo>
                  <a:cubicBezTo>
                    <a:pt x="86" y="37"/>
                    <a:pt x="86" y="37"/>
                    <a:pt x="86" y="37"/>
                  </a:cubicBezTo>
                  <a:cubicBezTo>
                    <a:pt x="86" y="36"/>
                    <a:pt x="86" y="36"/>
                    <a:pt x="86" y="36"/>
                  </a:cubicBezTo>
                  <a:cubicBezTo>
                    <a:pt x="86" y="36"/>
                    <a:pt x="86" y="36"/>
                    <a:pt x="86" y="36"/>
                  </a:cubicBezTo>
                  <a:cubicBezTo>
                    <a:pt x="87" y="36"/>
                    <a:pt x="87" y="36"/>
                    <a:pt x="87" y="36"/>
                  </a:cubicBezTo>
                  <a:cubicBezTo>
                    <a:pt x="86" y="36"/>
                    <a:pt x="86" y="36"/>
                    <a:pt x="86" y="36"/>
                  </a:cubicBezTo>
                  <a:cubicBezTo>
                    <a:pt x="86" y="36"/>
                    <a:pt x="86" y="36"/>
                    <a:pt x="86" y="36"/>
                  </a:cubicBezTo>
                  <a:cubicBezTo>
                    <a:pt x="86" y="36"/>
                    <a:pt x="86" y="36"/>
                    <a:pt x="86" y="36"/>
                  </a:cubicBezTo>
                  <a:cubicBezTo>
                    <a:pt x="85" y="35"/>
                    <a:pt x="85" y="35"/>
                    <a:pt x="85" y="35"/>
                  </a:cubicBezTo>
                  <a:cubicBezTo>
                    <a:pt x="85" y="36"/>
                    <a:pt x="85" y="36"/>
                    <a:pt x="85" y="36"/>
                  </a:cubicBezTo>
                  <a:cubicBezTo>
                    <a:pt x="85" y="36"/>
                    <a:pt x="85" y="36"/>
                    <a:pt x="85" y="36"/>
                  </a:cubicBezTo>
                  <a:cubicBezTo>
                    <a:pt x="84" y="36"/>
                    <a:pt x="84" y="36"/>
                    <a:pt x="84" y="36"/>
                  </a:cubicBezTo>
                  <a:cubicBezTo>
                    <a:pt x="84" y="37"/>
                    <a:pt x="84" y="37"/>
                    <a:pt x="84" y="37"/>
                  </a:cubicBezTo>
                  <a:cubicBezTo>
                    <a:pt x="84" y="37"/>
                    <a:pt x="84" y="37"/>
                    <a:pt x="84" y="37"/>
                  </a:cubicBezTo>
                  <a:cubicBezTo>
                    <a:pt x="83" y="36"/>
                    <a:pt x="83" y="36"/>
                    <a:pt x="83" y="36"/>
                  </a:cubicBezTo>
                  <a:cubicBezTo>
                    <a:pt x="83" y="36"/>
                    <a:pt x="83" y="36"/>
                    <a:pt x="83" y="36"/>
                  </a:cubicBezTo>
                  <a:cubicBezTo>
                    <a:pt x="84" y="36"/>
                    <a:pt x="84" y="36"/>
                    <a:pt x="84" y="36"/>
                  </a:cubicBezTo>
                  <a:cubicBezTo>
                    <a:pt x="83" y="36"/>
                    <a:pt x="83" y="36"/>
                    <a:pt x="83" y="36"/>
                  </a:cubicBezTo>
                  <a:cubicBezTo>
                    <a:pt x="83" y="36"/>
                    <a:pt x="83" y="36"/>
                    <a:pt x="83" y="36"/>
                  </a:cubicBezTo>
                  <a:cubicBezTo>
                    <a:pt x="83" y="36"/>
                    <a:pt x="83" y="36"/>
                    <a:pt x="83" y="36"/>
                  </a:cubicBezTo>
                  <a:cubicBezTo>
                    <a:pt x="83" y="36"/>
                    <a:pt x="83" y="36"/>
                    <a:pt x="83" y="36"/>
                  </a:cubicBezTo>
                  <a:cubicBezTo>
                    <a:pt x="82" y="36"/>
                    <a:pt x="82" y="36"/>
                    <a:pt x="82" y="36"/>
                  </a:cubicBezTo>
                  <a:cubicBezTo>
                    <a:pt x="82" y="36"/>
                    <a:pt x="82" y="36"/>
                    <a:pt x="82" y="36"/>
                  </a:cubicBezTo>
                  <a:cubicBezTo>
                    <a:pt x="82" y="35"/>
                    <a:pt x="82" y="35"/>
                    <a:pt x="82" y="35"/>
                  </a:cubicBezTo>
                  <a:cubicBezTo>
                    <a:pt x="82" y="35"/>
                    <a:pt x="82" y="35"/>
                    <a:pt x="82" y="35"/>
                  </a:cubicBezTo>
                  <a:cubicBezTo>
                    <a:pt x="82" y="35"/>
                    <a:pt x="82" y="35"/>
                    <a:pt x="82" y="35"/>
                  </a:cubicBezTo>
                  <a:cubicBezTo>
                    <a:pt x="82" y="35"/>
                    <a:pt x="82" y="35"/>
                    <a:pt x="82" y="35"/>
                  </a:cubicBezTo>
                  <a:cubicBezTo>
                    <a:pt x="82" y="35"/>
                    <a:pt x="82" y="35"/>
                    <a:pt x="82" y="35"/>
                  </a:cubicBezTo>
                  <a:cubicBezTo>
                    <a:pt x="81" y="35"/>
                    <a:pt x="81" y="35"/>
                    <a:pt x="81" y="35"/>
                  </a:cubicBezTo>
                  <a:cubicBezTo>
                    <a:pt x="80" y="34"/>
                    <a:pt x="80" y="34"/>
                    <a:pt x="80" y="34"/>
                  </a:cubicBezTo>
                  <a:cubicBezTo>
                    <a:pt x="80" y="34"/>
                    <a:pt x="80" y="34"/>
                    <a:pt x="80" y="34"/>
                  </a:cubicBezTo>
                  <a:cubicBezTo>
                    <a:pt x="81" y="34"/>
                    <a:pt x="81" y="34"/>
                    <a:pt x="81" y="34"/>
                  </a:cubicBezTo>
                  <a:cubicBezTo>
                    <a:pt x="81" y="34"/>
                    <a:pt x="81" y="34"/>
                    <a:pt x="81" y="34"/>
                  </a:cubicBezTo>
                  <a:cubicBezTo>
                    <a:pt x="81" y="33"/>
                    <a:pt x="81" y="33"/>
                    <a:pt x="81" y="33"/>
                  </a:cubicBezTo>
                  <a:cubicBezTo>
                    <a:pt x="82" y="33"/>
                    <a:pt x="82" y="33"/>
                    <a:pt x="82" y="33"/>
                  </a:cubicBezTo>
                  <a:cubicBezTo>
                    <a:pt x="82" y="33"/>
                    <a:pt x="82" y="33"/>
                    <a:pt x="82" y="33"/>
                  </a:cubicBezTo>
                  <a:cubicBezTo>
                    <a:pt x="82" y="33"/>
                    <a:pt x="82" y="33"/>
                    <a:pt x="82" y="33"/>
                  </a:cubicBezTo>
                  <a:cubicBezTo>
                    <a:pt x="83" y="33"/>
                    <a:pt x="83" y="33"/>
                    <a:pt x="83" y="33"/>
                  </a:cubicBezTo>
                  <a:cubicBezTo>
                    <a:pt x="83" y="33"/>
                    <a:pt x="83" y="33"/>
                    <a:pt x="83" y="33"/>
                  </a:cubicBezTo>
                  <a:cubicBezTo>
                    <a:pt x="84" y="33"/>
                    <a:pt x="84" y="33"/>
                    <a:pt x="84" y="33"/>
                  </a:cubicBezTo>
                  <a:cubicBezTo>
                    <a:pt x="84" y="33"/>
                    <a:pt x="84" y="33"/>
                    <a:pt x="84" y="33"/>
                  </a:cubicBezTo>
                  <a:cubicBezTo>
                    <a:pt x="85" y="33"/>
                    <a:pt x="85" y="33"/>
                    <a:pt x="85" y="33"/>
                  </a:cubicBezTo>
                  <a:cubicBezTo>
                    <a:pt x="85" y="33"/>
                    <a:pt x="85" y="33"/>
                    <a:pt x="85" y="33"/>
                  </a:cubicBezTo>
                  <a:cubicBezTo>
                    <a:pt x="85" y="32"/>
                    <a:pt x="85" y="32"/>
                    <a:pt x="85" y="32"/>
                  </a:cubicBezTo>
                  <a:cubicBezTo>
                    <a:pt x="85" y="32"/>
                    <a:pt x="85" y="32"/>
                    <a:pt x="85" y="32"/>
                  </a:cubicBezTo>
                  <a:cubicBezTo>
                    <a:pt x="84" y="32"/>
                    <a:pt x="84" y="32"/>
                    <a:pt x="84" y="32"/>
                  </a:cubicBezTo>
                  <a:cubicBezTo>
                    <a:pt x="84" y="32"/>
                    <a:pt x="84" y="32"/>
                    <a:pt x="84" y="32"/>
                  </a:cubicBezTo>
                  <a:cubicBezTo>
                    <a:pt x="83" y="32"/>
                    <a:pt x="83" y="32"/>
                    <a:pt x="83" y="32"/>
                  </a:cubicBezTo>
                  <a:cubicBezTo>
                    <a:pt x="83" y="32"/>
                    <a:pt x="83" y="32"/>
                    <a:pt x="83" y="32"/>
                  </a:cubicBezTo>
                  <a:cubicBezTo>
                    <a:pt x="83" y="32"/>
                    <a:pt x="83" y="32"/>
                    <a:pt x="83" y="32"/>
                  </a:cubicBezTo>
                  <a:cubicBezTo>
                    <a:pt x="83" y="31"/>
                    <a:pt x="83" y="31"/>
                    <a:pt x="83" y="31"/>
                  </a:cubicBezTo>
                  <a:cubicBezTo>
                    <a:pt x="84" y="31"/>
                    <a:pt x="84" y="31"/>
                    <a:pt x="84" y="31"/>
                  </a:cubicBezTo>
                  <a:cubicBezTo>
                    <a:pt x="84" y="31"/>
                    <a:pt x="84" y="31"/>
                    <a:pt x="84" y="31"/>
                  </a:cubicBezTo>
                  <a:cubicBezTo>
                    <a:pt x="84" y="31"/>
                    <a:pt x="84" y="31"/>
                    <a:pt x="84" y="31"/>
                  </a:cubicBezTo>
                  <a:cubicBezTo>
                    <a:pt x="85" y="31"/>
                    <a:pt x="85" y="31"/>
                    <a:pt x="85" y="31"/>
                  </a:cubicBezTo>
                  <a:cubicBezTo>
                    <a:pt x="86" y="31"/>
                    <a:pt x="86" y="31"/>
                    <a:pt x="86" y="31"/>
                  </a:cubicBezTo>
                  <a:cubicBezTo>
                    <a:pt x="87" y="31"/>
                    <a:pt x="87" y="31"/>
                    <a:pt x="87" y="31"/>
                  </a:cubicBezTo>
                  <a:cubicBezTo>
                    <a:pt x="87" y="31"/>
                    <a:pt x="87" y="31"/>
                    <a:pt x="87" y="31"/>
                  </a:cubicBezTo>
                  <a:cubicBezTo>
                    <a:pt x="87" y="31"/>
                    <a:pt x="87" y="31"/>
                    <a:pt x="87" y="31"/>
                  </a:cubicBezTo>
                  <a:cubicBezTo>
                    <a:pt x="86" y="31"/>
                    <a:pt x="86" y="31"/>
                    <a:pt x="86" y="31"/>
                  </a:cubicBezTo>
                  <a:cubicBezTo>
                    <a:pt x="86" y="30"/>
                    <a:pt x="86" y="30"/>
                    <a:pt x="86" y="30"/>
                  </a:cubicBezTo>
                  <a:cubicBezTo>
                    <a:pt x="86" y="30"/>
                    <a:pt x="86" y="30"/>
                    <a:pt x="86" y="30"/>
                  </a:cubicBezTo>
                  <a:cubicBezTo>
                    <a:pt x="85" y="30"/>
                    <a:pt x="85" y="30"/>
                    <a:pt x="85" y="30"/>
                  </a:cubicBezTo>
                  <a:cubicBezTo>
                    <a:pt x="85" y="30"/>
                    <a:pt x="85" y="30"/>
                    <a:pt x="85" y="30"/>
                  </a:cubicBezTo>
                  <a:cubicBezTo>
                    <a:pt x="85" y="29"/>
                    <a:pt x="85" y="29"/>
                    <a:pt x="85" y="29"/>
                  </a:cubicBezTo>
                  <a:cubicBezTo>
                    <a:pt x="85" y="29"/>
                    <a:pt x="85" y="29"/>
                    <a:pt x="85" y="29"/>
                  </a:cubicBezTo>
                  <a:cubicBezTo>
                    <a:pt x="86" y="29"/>
                    <a:pt x="86" y="29"/>
                    <a:pt x="86" y="29"/>
                  </a:cubicBezTo>
                  <a:cubicBezTo>
                    <a:pt x="86" y="29"/>
                    <a:pt x="86" y="29"/>
                    <a:pt x="86" y="29"/>
                  </a:cubicBezTo>
                  <a:cubicBezTo>
                    <a:pt x="86" y="29"/>
                    <a:pt x="86" y="29"/>
                    <a:pt x="86" y="29"/>
                  </a:cubicBezTo>
                  <a:cubicBezTo>
                    <a:pt x="87" y="29"/>
                    <a:pt x="87" y="29"/>
                    <a:pt x="87" y="29"/>
                  </a:cubicBezTo>
                  <a:cubicBezTo>
                    <a:pt x="87" y="29"/>
                    <a:pt x="87" y="29"/>
                    <a:pt x="87" y="29"/>
                  </a:cubicBezTo>
                  <a:cubicBezTo>
                    <a:pt x="87" y="29"/>
                    <a:pt x="87" y="29"/>
                    <a:pt x="87" y="29"/>
                  </a:cubicBezTo>
                  <a:cubicBezTo>
                    <a:pt x="88" y="29"/>
                    <a:pt x="88" y="29"/>
                    <a:pt x="88" y="29"/>
                  </a:cubicBezTo>
                  <a:cubicBezTo>
                    <a:pt x="88" y="29"/>
                    <a:pt x="88" y="29"/>
                    <a:pt x="88" y="29"/>
                  </a:cubicBezTo>
                  <a:cubicBezTo>
                    <a:pt x="88" y="29"/>
                    <a:pt x="88" y="29"/>
                    <a:pt x="88" y="29"/>
                  </a:cubicBezTo>
                  <a:cubicBezTo>
                    <a:pt x="87" y="29"/>
                    <a:pt x="87" y="29"/>
                    <a:pt x="87" y="29"/>
                  </a:cubicBezTo>
                  <a:cubicBezTo>
                    <a:pt x="87" y="28"/>
                    <a:pt x="87" y="28"/>
                    <a:pt x="87" y="28"/>
                  </a:cubicBezTo>
                  <a:cubicBezTo>
                    <a:pt x="87" y="28"/>
                    <a:pt x="87" y="28"/>
                    <a:pt x="87" y="28"/>
                  </a:cubicBezTo>
                  <a:cubicBezTo>
                    <a:pt x="87" y="28"/>
                    <a:pt x="87" y="28"/>
                    <a:pt x="87" y="28"/>
                  </a:cubicBezTo>
                  <a:cubicBezTo>
                    <a:pt x="88" y="28"/>
                    <a:pt x="88" y="28"/>
                    <a:pt x="88" y="28"/>
                  </a:cubicBezTo>
                  <a:cubicBezTo>
                    <a:pt x="89" y="28"/>
                    <a:pt x="89" y="28"/>
                    <a:pt x="89" y="28"/>
                  </a:cubicBezTo>
                  <a:cubicBezTo>
                    <a:pt x="89" y="28"/>
                    <a:pt x="89" y="28"/>
                    <a:pt x="89" y="28"/>
                  </a:cubicBezTo>
                  <a:cubicBezTo>
                    <a:pt x="90" y="28"/>
                    <a:pt x="90" y="28"/>
                    <a:pt x="90" y="28"/>
                  </a:cubicBezTo>
                  <a:cubicBezTo>
                    <a:pt x="90" y="29"/>
                    <a:pt x="90" y="29"/>
                    <a:pt x="90" y="29"/>
                  </a:cubicBezTo>
                  <a:cubicBezTo>
                    <a:pt x="90" y="29"/>
                    <a:pt x="90" y="29"/>
                    <a:pt x="90" y="29"/>
                  </a:cubicBezTo>
                  <a:cubicBezTo>
                    <a:pt x="89" y="29"/>
                    <a:pt x="89" y="29"/>
                    <a:pt x="89" y="29"/>
                  </a:cubicBezTo>
                  <a:cubicBezTo>
                    <a:pt x="89" y="30"/>
                    <a:pt x="89" y="30"/>
                    <a:pt x="89" y="30"/>
                  </a:cubicBezTo>
                  <a:cubicBezTo>
                    <a:pt x="90" y="30"/>
                    <a:pt x="90" y="30"/>
                    <a:pt x="90" y="30"/>
                  </a:cubicBezTo>
                  <a:cubicBezTo>
                    <a:pt x="90" y="30"/>
                    <a:pt x="90" y="30"/>
                    <a:pt x="90" y="30"/>
                  </a:cubicBezTo>
                  <a:cubicBezTo>
                    <a:pt x="91" y="30"/>
                    <a:pt x="91" y="30"/>
                    <a:pt x="91" y="30"/>
                  </a:cubicBezTo>
                  <a:cubicBezTo>
                    <a:pt x="91" y="30"/>
                    <a:pt x="91" y="30"/>
                    <a:pt x="91" y="30"/>
                  </a:cubicBezTo>
                  <a:cubicBezTo>
                    <a:pt x="91" y="30"/>
                    <a:pt x="91" y="30"/>
                    <a:pt x="91" y="30"/>
                  </a:cubicBezTo>
                  <a:cubicBezTo>
                    <a:pt x="91" y="30"/>
                    <a:pt x="91" y="30"/>
                    <a:pt x="91" y="30"/>
                  </a:cubicBezTo>
                  <a:cubicBezTo>
                    <a:pt x="91" y="30"/>
                    <a:pt x="91" y="30"/>
                    <a:pt x="91" y="30"/>
                  </a:cubicBezTo>
                  <a:cubicBezTo>
                    <a:pt x="91" y="31"/>
                    <a:pt x="91" y="31"/>
                    <a:pt x="91" y="31"/>
                  </a:cubicBezTo>
                  <a:cubicBezTo>
                    <a:pt x="91" y="31"/>
                    <a:pt x="91" y="31"/>
                    <a:pt x="91" y="31"/>
                  </a:cubicBezTo>
                  <a:cubicBezTo>
                    <a:pt x="91" y="31"/>
                    <a:pt x="91" y="31"/>
                    <a:pt x="91" y="31"/>
                  </a:cubicBezTo>
                  <a:cubicBezTo>
                    <a:pt x="91" y="32"/>
                    <a:pt x="91" y="32"/>
                    <a:pt x="91" y="32"/>
                  </a:cubicBezTo>
                  <a:cubicBezTo>
                    <a:pt x="91" y="33"/>
                    <a:pt x="91" y="33"/>
                    <a:pt x="91" y="33"/>
                  </a:cubicBezTo>
                  <a:cubicBezTo>
                    <a:pt x="91" y="33"/>
                    <a:pt x="91" y="33"/>
                    <a:pt x="91" y="33"/>
                  </a:cubicBezTo>
                  <a:cubicBezTo>
                    <a:pt x="91" y="33"/>
                    <a:pt x="91" y="33"/>
                    <a:pt x="91" y="33"/>
                  </a:cubicBezTo>
                  <a:cubicBezTo>
                    <a:pt x="90" y="33"/>
                    <a:pt x="90" y="33"/>
                    <a:pt x="90" y="33"/>
                  </a:cubicBezTo>
                  <a:cubicBezTo>
                    <a:pt x="91" y="33"/>
                    <a:pt x="91" y="33"/>
                    <a:pt x="91" y="33"/>
                  </a:cubicBezTo>
                  <a:cubicBezTo>
                    <a:pt x="91" y="33"/>
                    <a:pt x="91" y="33"/>
                    <a:pt x="91" y="33"/>
                  </a:cubicBezTo>
                  <a:cubicBezTo>
                    <a:pt x="91" y="33"/>
                    <a:pt x="91" y="33"/>
                    <a:pt x="91" y="33"/>
                  </a:cubicBezTo>
                  <a:cubicBezTo>
                    <a:pt x="92" y="33"/>
                    <a:pt x="92" y="33"/>
                    <a:pt x="92" y="33"/>
                  </a:cubicBezTo>
                  <a:cubicBezTo>
                    <a:pt x="91" y="34"/>
                    <a:pt x="91" y="34"/>
                    <a:pt x="91" y="34"/>
                  </a:cubicBezTo>
                  <a:cubicBezTo>
                    <a:pt x="91" y="34"/>
                    <a:pt x="91" y="34"/>
                    <a:pt x="91" y="34"/>
                  </a:cubicBezTo>
                  <a:cubicBezTo>
                    <a:pt x="91" y="35"/>
                    <a:pt x="91" y="35"/>
                    <a:pt x="91" y="35"/>
                  </a:cubicBezTo>
                  <a:cubicBezTo>
                    <a:pt x="91" y="35"/>
                    <a:pt x="91" y="35"/>
                    <a:pt x="91" y="35"/>
                  </a:cubicBezTo>
                  <a:cubicBezTo>
                    <a:pt x="92" y="35"/>
                    <a:pt x="92" y="35"/>
                    <a:pt x="92" y="35"/>
                  </a:cubicBezTo>
                  <a:cubicBezTo>
                    <a:pt x="92" y="35"/>
                    <a:pt x="92" y="35"/>
                    <a:pt x="92" y="35"/>
                  </a:cubicBezTo>
                  <a:cubicBezTo>
                    <a:pt x="92" y="35"/>
                    <a:pt x="92" y="35"/>
                    <a:pt x="92" y="35"/>
                  </a:cubicBezTo>
                  <a:cubicBezTo>
                    <a:pt x="92" y="35"/>
                    <a:pt x="92" y="35"/>
                    <a:pt x="92" y="35"/>
                  </a:cubicBezTo>
                  <a:cubicBezTo>
                    <a:pt x="93" y="35"/>
                    <a:pt x="93" y="35"/>
                    <a:pt x="93" y="35"/>
                  </a:cubicBezTo>
                  <a:cubicBezTo>
                    <a:pt x="93" y="35"/>
                    <a:pt x="93" y="35"/>
                    <a:pt x="93" y="35"/>
                  </a:cubicBezTo>
                  <a:cubicBezTo>
                    <a:pt x="94" y="35"/>
                    <a:pt x="94" y="35"/>
                    <a:pt x="94" y="35"/>
                  </a:cubicBezTo>
                  <a:cubicBezTo>
                    <a:pt x="94" y="36"/>
                    <a:pt x="94" y="36"/>
                    <a:pt x="94" y="36"/>
                  </a:cubicBezTo>
                  <a:cubicBezTo>
                    <a:pt x="94" y="36"/>
                    <a:pt x="94" y="36"/>
                    <a:pt x="94" y="36"/>
                  </a:cubicBezTo>
                  <a:cubicBezTo>
                    <a:pt x="94" y="36"/>
                    <a:pt x="94" y="36"/>
                    <a:pt x="94" y="36"/>
                  </a:cubicBezTo>
                  <a:cubicBezTo>
                    <a:pt x="94" y="35"/>
                    <a:pt x="94" y="35"/>
                    <a:pt x="94" y="35"/>
                  </a:cubicBezTo>
                  <a:cubicBezTo>
                    <a:pt x="95" y="35"/>
                    <a:pt x="95" y="35"/>
                    <a:pt x="95" y="35"/>
                  </a:cubicBezTo>
                  <a:cubicBezTo>
                    <a:pt x="95" y="34"/>
                    <a:pt x="95" y="34"/>
                    <a:pt x="95" y="34"/>
                  </a:cubicBezTo>
                  <a:cubicBezTo>
                    <a:pt x="94" y="34"/>
                    <a:pt x="94" y="34"/>
                    <a:pt x="94" y="34"/>
                  </a:cubicBezTo>
                  <a:cubicBezTo>
                    <a:pt x="94" y="34"/>
                    <a:pt x="94" y="34"/>
                    <a:pt x="94" y="34"/>
                  </a:cubicBezTo>
                  <a:cubicBezTo>
                    <a:pt x="94" y="33"/>
                    <a:pt x="94" y="33"/>
                    <a:pt x="94" y="33"/>
                  </a:cubicBezTo>
                  <a:cubicBezTo>
                    <a:pt x="94" y="33"/>
                    <a:pt x="94" y="33"/>
                    <a:pt x="94" y="33"/>
                  </a:cubicBezTo>
                  <a:cubicBezTo>
                    <a:pt x="94" y="33"/>
                    <a:pt x="94" y="33"/>
                    <a:pt x="94" y="33"/>
                  </a:cubicBezTo>
                  <a:cubicBezTo>
                    <a:pt x="95" y="33"/>
                    <a:pt x="95" y="33"/>
                    <a:pt x="95" y="33"/>
                  </a:cubicBezTo>
                  <a:cubicBezTo>
                    <a:pt x="95" y="33"/>
                    <a:pt x="95" y="33"/>
                    <a:pt x="95" y="33"/>
                  </a:cubicBezTo>
                  <a:cubicBezTo>
                    <a:pt x="96" y="32"/>
                    <a:pt x="96" y="32"/>
                    <a:pt x="96" y="32"/>
                  </a:cubicBezTo>
                  <a:cubicBezTo>
                    <a:pt x="95" y="32"/>
                    <a:pt x="95" y="32"/>
                    <a:pt x="95" y="32"/>
                  </a:cubicBezTo>
                  <a:cubicBezTo>
                    <a:pt x="95" y="32"/>
                    <a:pt x="95" y="32"/>
                    <a:pt x="95" y="32"/>
                  </a:cubicBezTo>
                  <a:cubicBezTo>
                    <a:pt x="95" y="31"/>
                    <a:pt x="95" y="31"/>
                    <a:pt x="95" y="31"/>
                  </a:cubicBezTo>
                  <a:cubicBezTo>
                    <a:pt x="95" y="31"/>
                    <a:pt x="95" y="31"/>
                    <a:pt x="95" y="31"/>
                  </a:cubicBezTo>
                  <a:cubicBezTo>
                    <a:pt x="95" y="30"/>
                    <a:pt x="95" y="30"/>
                    <a:pt x="95" y="30"/>
                  </a:cubicBezTo>
                  <a:cubicBezTo>
                    <a:pt x="96" y="30"/>
                    <a:pt x="96" y="30"/>
                    <a:pt x="96" y="30"/>
                  </a:cubicBezTo>
                  <a:cubicBezTo>
                    <a:pt x="96" y="30"/>
                    <a:pt x="96" y="30"/>
                    <a:pt x="96" y="30"/>
                  </a:cubicBezTo>
                  <a:cubicBezTo>
                    <a:pt x="96" y="30"/>
                    <a:pt x="96" y="30"/>
                    <a:pt x="96" y="30"/>
                  </a:cubicBezTo>
                  <a:cubicBezTo>
                    <a:pt x="96" y="30"/>
                    <a:pt x="96" y="30"/>
                    <a:pt x="96" y="30"/>
                  </a:cubicBezTo>
                  <a:cubicBezTo>
                    <a:pt x="96" y="29"/>
                    <a:pt x="96" y="29"/>
                    <a:pt x="96" y="29"/>
                  </a:cubicBezTo>
                  <a:cubicBezTo>
                    <a:pt x="97" y="29"/>
                    <a:pt x="97" y="29"/>
                    <a:pt x="97" y="29"/>
                  </a:cubicBezTo>
                  <a:cubicBezTo>
                    <a:pt x="98" y="28"/>
                    <a:pt x="98" y="28"/>
                    <a:pt x="98" y="28"/>
                  </a:cubicBezTo>
                  <a:cubicBezTo>
                    <a:pt x="98" y="28"/>
                    <a:pt x="98" y="28"/>
                    <a:pt x="98" y="28"/>
                  </a:cubicBezTo>
                  <a:cubicBezTo>
                    <a:pt x="99" y="29"/>
                    <a:pt x="99" y="29"/>
                    <a:pt x="99" y="29"/>
                  </a:cubicBezTo>
                  <a:cubicBezTo>
                    <a:pt x="99" y="29"/>
                    <a:pt x="99" y="29"/>
                    <a:pt x="99" y="29"/>
                  </a:cubicBezTo>
                  <a:cubicBezTo>
                    <a:pt x="99" y="29"/>
                    <a:pt x="99" y="29"/>
                    <a:pt x="99" y="29"/>
                  </a:cubicBezTo>
                  <a:cubicBezTo>
                    <a:pt x="99" y="29"/>
                    <a:pt x="99" y="29"/>
                    <a:pt x="99" y="29"/>
                  </a:cubicBezTo>
                  <a:cubicBezTo>
                    <a:pt x="98" y="29"/>
                    <a:pt x="98" y="29"/>
                    <a:pt x="98" y="29"/>
                  </a:cubicBezTo>
                  <a:cubicBezTo>
                    <a:pt x="98" y="30"/>
                    <a:pt x="98" y="30"/>
                    <a:pt x="98" y="30"/>
                  </a:cubicBezTo>
                  <a:cubicBezTo>
                    <a:pt x="98" y="30"/>
                    <a:pt x="98" y="30"/>
                    <a:pt x="98" y="30"/>
                  </a:cubicBezTo>
                  <a:cubicBezTo>
                    <a:pt x="98" y="30"/>
                    <a:pt x="98" y="30"/>
                    <a:pt x="98" y="30"/>
                  </a:cubicBezTo>
                  <a:cubicBezTo>
                    <a:pt x="98" y="31"/>
                    <a:pt x="98" y="31"/>
                    <a:pt x="98" y="31"/>
                  </a:cubicBezTo>
                  <a:cubicBezTo>
                    <a:pt x="98" y="31"/>
                    <a:pt x="98" y="31"/>
                    <a:pt x="98" y="31"/>
                  </a:cubicBezTo>
                  <a:cubicBezTo>
                    <a:pt x="98" y="32"/>
                    <a:pt x="98" y="32"/>
                    <a:pt x="98" y="32"/>
                  </a:cubicBezTo>
                  <a:cubicBezTo>
                    <a:pt x="98" y="32"/>
                    <a:pt x="98" y="32"/>
                    <a:pt x="98" y="32"/>
                  </a:cubicBezTo>
                  <a:cubicBezTo>
                    <a:pt x="98" y="32"/>
                    <a:pt x="98" y="32"/>
                    <a:pt x="98" y="32"/>
                  </a:cubicBezTo>
                  <a:cubicBezTo>
                    <a:pt x="97" y="33"/>
                    <a:pt x="97" y="33"/>
                    <a:pt x="97" y="33"/>
                  </a:cubicBezTo>
                  <a:cubicBezTo>
                    <a:pt x="97" y="33"/>
                    <a:pt x="97" y="33"/>
                    <a:pt x="97" y="33"/>
                  </a:cubicBezTo>
                  <a:cubicBezTo>
                    <a:pt x="97" y="33"/>
                    <a:pt x="97" y="33"/>
                    <a:pt x="97" y="33"/>
                  </a:cubicBezTo>
                  <a:cubicBezTo>
                    <a:pt x="97" y="33"/>
                    <a:pt x="97" y="33"/>
                    <a:pt x="97" y="33"/>
                  </a:cubicBezTo>
                  <a:cubicBezTo>
                    <a:pt x="97" y="33"/>
                    <a:pt x="97" y="33"/>
                    <a:pt x="97" y="33"/>
                  </a:cubicBezTo>
                  <a:cubicBezTo>
                    <a:pt x="98" y="33"/>
                    <a:pt x="98" y="33"/>
                    <a:pt x="98" y="33"/>
                  </a:cubicBezTo>
                  <a:cubicBezTo>
                    <a:pt x="98" y="33"/>
                    <a:pt x="98" y="33"/>
                    <a:pt x="98" y="33"/>
                  </a:cubicBezTo>
                  <a:cubicBezTo>
                    <a:pt x="98" y="34"/>
                    <a:pt x="98" y="34"/>
                    <a:pt x="98" y="34"/>
                  </a:cubicBezTo>
                  <a:cubicBezTo>
                    <a:pt x="97" y="34"/>
                    <a:pt x="97" y="34"/>
                    <a:pt x="97" y="34"/>
                  </a:cubicBezTo>
                  <a:cubicBezTo>
                    <a:pt x="97" y="35"/>
                    <a:pt x="97" y="35"/>
                    <a:pt x="97" y="35"/>
                  </a:cubicBezTo>
                  <a:cubicBezTo>
                    <a:pt x="96" y="35"/>
                    <a:pt x="96" y="35"/>
                    <a:pt x="96" y="35"/>
                  </a:cubicBezTo>
                  <a:cubicBezTo>
                    <a:pt x="97" y="35"/>
                    <a:pt x="97" y="35"/>
                    <a:pt x="97" y="35"/>
                  </a:cubicBezTo>
                  <a:cubicBezTo>
                    <a:pt x="97" y="35"/>
                    <a:pt x="97" y="35"/>
                    <a:pt x="97" y="35"/>
                  </a:cubicBezTo>
                  <a:cubicBezTo>
                    <a:pt x="97" y="35"/>
                    <a:pt x="97" y="35"/>
                    <a:pt x="97" y="35"/>
                  </a:cubicBezTo>
                  <a:cubicBezTo>
                    <a:pt x="98" y="34"/>
                    <a:pt x="98" y="34"/>
                    <a:pt x="98" y="34"/>
                  </a:cubicBezTo>
                  <a:cubicBezTo>
                    <a:pt x="98" y="34"/>
                    <a:pt x="98" y="34"/>
                    <a:pt x="98" y="34"/>
                  </a:cubicBezTo>
                  <a:cubicBezTo>
                    <a:pt x="99" y="34"/>
                    <a:pt x="99" y="34"/>
                    <a:pt x="99" y="34"/>
                  </a:cubicBezTo>
                  <a:cubicBezTo>
                    <a:pt x="98" y="35"/>
                    <a:pt x="98" y="35"/>
                    <a:pt x="98" y="35"/>
                  </a:cubicBezTo>
                  <a:cubicBezTo>
                    <a:pt x="98" y="36"/>
                    <a:pt x="98" y="36"/>
                    <a:pt x="98" y="36"/>
                  </a:cubicBezTo>
                  <a:cubicBezTo>
                    <a:pt x="98" y="36"/>
                    <a:pt x="98" y="36"/>
                    <a:pt x="98" y="36"/>
                  </a:cubicBezTo>
                  <a:cubicBezTo>
                    <a:pt x="99" y="35"/>
                    <a:pt x="99" y="35"/>
                    <a:pt x="99" y="35"/>
                  </a:cubicBezTo>
                  <a:cubicBezTo>
                    <a:pt x="99" y="35"/>
                    <a:pt x="99" y="35"/>
                    <a:pt x="99" y="35"/>
                  </a:cubicBezTo>
                  <a:cubicBezTo>
                    <a:pt x="99" y="35"/>
                    <a:pt x="99" y="35"/>
                    <a:pt x="99" y="35"/>
                  </a:cubicBezTo>
                  <a:cubicBezTo>
                    <a:pt x="99" y="35"/>
                    <a:pt x="99" y="35"/>
                    <a:pt x="99" y="35"/>
                  </a:cubicBezTo>
                  <a:cubicBezTo>
                    <a:pt x="99" y="35"/>
                    <a:pt x="99" y="35"/>
                    <a:pt x="99" y="35"/>
                  </a:cubicBezTo>
                  <a:cubicBezTo>
                    <a:pt x="99" y="34"/>
                    <a:pt x="99" y="34"/>
                    <a:pt x="99" y="34"/>
                  </a:cubicBezTo>
                  <a:cubicBezTo>
                    <a:pt x="100" y="34"/>
                    <a:pt x="100" y="34"/>
                    <a:pt x="100" y="34"/>
                  </a:cubicBezTo>
                  <a:cubicBezTo>
                    <a:pt x="100" y="34"/>
                    <a:pt x="100" y="34"/>
                    <a:pt x="100" y="34"/>
                  </a:cubicBezTo>
                  <a:cubicBezTo>
                    <a:pt x="101" y="34"/>
                    <a:pt x="101" y="34"/>
                    <a:pt x="101" y="34"/>
                  </a:cubicBezTo>
                  <a:cubicBezTo>
                    <a:pt x="101" y="35"/>
                    <a:pt x="101" y="35"/>
                    <a:pt x="101" y="35"/>
                  </a:cubicBezTo>
                  <a:cubicBezTo>
                    <a:pt x="101" y="35"/>
                    <a:pt x="101" y="35"/>
                    <a:pt x="101" y="35"/>
                  </a:cubicBezTo>
                  <a:cubicBezTo>
                    <a:pt x="101" y="36"/>
                    <a:pt x="101" y="36"/>
                    <a:pt x="101" y="36"/>
                  </a:cubicBezTo>
                  <a:cubicBezTo>
                    <a:pt x="100" y="37"/>
                    <a:pt x="100" y="37"/>
                    <a:pt x="100" y="37"/>
                  </a:cubicBezTo>
                  <a:cubicBezTo>
                    <a:pt x="100" y="37"/>
                    <a:pt x="100" y="37"/>
                    <a:pt x="100" y="37"/>
                  </a:cubicBezTo>
                  <a:cubicBezTo>
                    <a:pt x="100" y="37"/>
                    <a:pt x="100" y="37"/>
                    <a:pt x="100" y="37"/>
                  </a:cubicBezTo>
                  <a:cubicBezTo>
                    <a:pt x="99" y="37"/>
                    <a:pt x="99" y="37"/>
                    <a:pt x="99" y="37"/>
                  </a:cubicBezTo>
                  <a:cubicBezTo>
                    <a:pt x="99" y="37"/>
                    <a:pt x="99" y="37"/>
                    <a:pt x="99" y="37"/>
                  </a:cubicBezTo>
                  <a:cubicBezTo>
                    <a:pt x="99" y="38"/>
                    <a:pt x="99" y="38"/>
                    <a:pt x="99" y="38"/>
                  </a:cubicBezTo>
                  <a:cubicBezTo>
                    <a:pt x="99" y="38"/>
                    <a:pt x="99" y="38"/>
                    <a:pt x="99" y="38"/>
                  </a:cubicBezTo>
                  <a:cubicBezTo>
                    <a:pt x="98" y="38"/>
                    <a:pt x="98" y="38"/>
                    <a:pt x="98" y="38"/>
                  </a:cubicBezTo>
                  <a:cubicBezTo>
                    <a:pt x="98" y="39"/>
                    <a:pt x="98" y="39"/>
                    <a:pt x="98" y="39"/>
                  </a:cubicBezTo>
                  <a:cubicBezTo>
                    <a:pt x="98" y="39"/>
                    <a:pt x="98" y="39"/>
                    <a:pt x="98" y="39"/>
                  </a:cubicBezTo>
                  <a:cubicBezTo>
                    <a:pt x="98" y="39"/>
                    <a:pt x="98" y="39"/>
                    <a:pt x="98" y="39"/>
                  </a:cubicBezTo>
                  <a:cubicBezTo>
                    <a:pt x="98" y="39"/>
                    <a:pt x="98" y="39"/>
                    <a:pt x="98" y="39"/>
                  </a:cubicBezTo>
                  <a:cubicBezTo>
                    <a:pt x="98" y="39"/>
                    <a:pt x="98" y="39"/>
                    <a:pt x="98" y="39"/>
                  </a:cubicBezTo>
                  <a:cubicBezTo>
                    <a:pt x="98" y="40"/>
                    <a:pt x="98" y="40"/>
                    <a:pt x="98" y="40"/>
                  </a:cubicBezTo>
                  <a:cubicBezTo>
                    <a:pt x="97" y="40"/>
                    <a:pt x="97" y="40"/>
                    <a:pt x="97" y="40"/>
                  </a:cubicBezTo>
                  <a:cubicBezTo>
                    <a:pt x="97" y="39"/>
                    <a:pt x="97" y="39"/>
                    <a:pt x="97" y="39"/>
                  </a:cubicBezTo>
                  <a:cubicBezTo>
                    <a:pt x="97" y="40"/>
                    <a:pt x="97" y="40"/>
                    <a:pt x="97" y="40"/>
                  </a:cubicBezTo>
                  <a:cubicBezTo>
                    <a:pt x="96" y="40"/>
                    <a:pt x="96" y="40"/>
                    <a:pt x="96" y="40"/>
                  </a:cubicBezTo>
                  <a:cubicBezTo>
                    <a:pt x="96" y="40"/>
                    <a:pt x="96" y="40"/>
                    <a:pt x="96" y="40"/>
                  </a:cubicBezTo>
                  <a:cubicBezTo>
                    <a:pt x="95" y="40"/>
                    <a:pt x="95" y="40"/>
                    <a:pt x="95" y="40"/>
                  </a:cubicBezTo>
                  <a:cubicBezTo>
                    <a:pt x="95" y="40"/>
                    <a:pt x="95" y="40"/>
                    <a:pt x="95" y="40"/>
                  </a:cubicBezTo>
                  <a:cubicBezTo>
                    <a:pt x="94" y="40"/>
                    <a:pt x="94" y="40"/>
                    <a:pt x="94" y="40"/>
                  </a:cubicBezTo>
                  <a:cubicBezTo>
                    <a:pt x="95" y="39"/>
                    <a:pt x="95" y="39"/>
                    <a:pt x="95" y="39"/>
                  </a:cubicBezTo>
                  <a:cubicBezTo>
                    <a:pt x="95" y="39"/>
                    <a:pt x="95" y="39"/>
                    <a:pt x="95" y="39"/>
                  </a:cubicBezTo>
                  <a:cubicBezTo>
                    <a:pt x="95" y="39"/>
                    <a:pt x="95" y="39"/>
                    <a:pt x="95" y="39"/>
                  </a:cubicBezTo>
                  <a:cubicBezTo>
                    <a:pt x="94" y="39"/>
                    <a:pt x="94" y="39"/>
                    <a:pt x="94" y="39"/>
                  </a:cubicBezTo>
                  <a:cubicBezTo>
                    <a:pt x="94" y="39"/>
                    <a:pt x="94" y="39"/>
                    <a:pt x="94" y="39"/>
                  </a:cubicBezTo>
                  <a:cubicBezTo>
                    <a:pt x="94" y="39"/>
                    <a:pt x="94" y="39"/>
                    <a:pt x="94" y="39"/>
                  </a:cubicBezTo>
                  <a:cubicBezTo>
                    <a:pt x="93" y="39"/>
                    <a:pt x="93" y="39"/>
                    <a:pt x="93" y="39"/>
                  </a:cubicBezTo>
                  <a:cubicBezTo>
                    <a:pt x="93" y="39"/>
                    <a:pt x="93" y="39"/>
                    <a:pt x="93" y="39"/>
                  </a:cubicBezTo>
                  <a:cubicBezTo>
                    <a:pt x="93" y="39"/>
                    <a:pt x="93" y="39"/>
                    <a:pt x="93" y="39"/>
                  </a:cubicBezTo>
                  <a:cubicBezTo>
                    <a:pt x="93" y="39"/>
                    <a:pt x="93" y="39"/>
                    <a:pt x="93" y="39"/>
                  </a:cubicBezTo>
                  <a:cubicBezTo>
                    <a:pt x="93" y="38"/>
                    <a:pt x="93" y="38"/>
                    <a:pt x="93" y="38"/>
                  </a:cubicBezTo>
                  <a:cubicBezTo>
                    <a:pt x="93" y="39"/>
                    <a:pt x="93" y="39"/>
                    <a:pt x="93" y="39"/>
                  </a:cubicBezTo>
                  <a:cubicBezTo>
                    <a:pt x="93" y="39"/>
                    <a:pt x="93" y="39"/>
                    <a:pt x="93" y="39"/>
                  </a:cubicBezTo>
                  <a:cubicBezTo>
                    <a:pt x="92" y="39"/>
                    <a:pt x="92" y="39"/>
                    <a:pt x="92" y="39"/>
                  </a:cubicBezTo>
                  <a:cubicBezTo>
                    <a:pt x="92" y="39"/>
                    <a:pt x="92" y="39"/>
                    <a:pt x="92" y="39"/>
                  </a:cubicBezTo>
                  <a:cubicBezTo>
                    <a:pt x="92" y="39"/>
                    <a:pt x="92" y="39"/>
                    <a:pt x="92" y="39"/>
                  </a:cubicBezTo>
                  <a:cubicBezTo>
                    <a:pt x="91" y="39"/>
                    <a:pt x="91" y="39"/>
                    <a:pt x="91" y="39"/>
                  </a:cubicBezTo>
                  <a:cubicBezTo>
                    <a:pt x="91" y="39"/>
                    <a:pt x="91" y="39"/>
                    <a:pt x="91" y="39"/>
                  </a:cubicBezTo>
                  <a:cubicBezTo>
                    <a:pt x="90" y="39"/>
                    <a:pt x="90" y="39"/>
                    <a:pt x="90" y="39"/>
                  </a:cubicBezTo>
                  <a:cubicBezTo>
                    <a:pt x="90" y="39"/>
                    <a:pt x="90" y="39"/>
                    <a:pt x="90" y="39"/>
                  </a:cubicBezTo>
                  <a:cubicBezTo>
                    <a:pt x="90" y="39"/>
                    <a:pt x="90" y="39"/>
                    <a:pt x="90" y="39"/>
                  </a:cubicBezTo>
                  <a:cubicBezTo>
                    <a:pt x="90" y="39"/>
                    <a:pt x="90" y="39"/>
                    <a:pt x="90" y="39"/>
                  </a:cubicBezTo>
                  <a:cubicBezTo>
                    <a:pt x="89" y="39"/>
                    <a:pt x="89" y="39"/>
                    <a:pt x="89" y="39"/>
                  </a:cubicBezTo>
                  <a:cubicBezTo>
                    <a:pt x="89" y="40"/>
                    <a:pt x="89" y="40"/>
                    <a:pt x="89" y="40"/>
                  </a:cubicBezTo>
                  <a:cubicBezTo>
                    <a:pt x="89" y="40"/>
                    <a:pt x="89" y="40"/>
                    <a:pt x="89" y="40"/>
                  </a:cubicBezTo>
                  <a:cubicBezTo>
                    <a:pt x="89" y="40"/>
                    <a:pt x="89" y="40"/>
                    <a:pt x="89" y="40"/>
                  </a:cubicBezTo>
                  <a:cubicBezTo>
                    <a:pt x="89" y="40"/>
                    <a:pt x="89" y="40"/>
                    <a:pt x="89" y="40"/>
                  </a:cubicBezTo>
                  <a:cubicBezTo>
                    <a:pt x="88" y="40"/>
                    <a:pt x="88" y="40"/>
                    <a:pt x="88" y="40"/>
                  </a:cubicBezTo>
                  <a:cubicBezTo>
                    <a:pt x="88" y="40"/>
                    <a:pt x="88" y="40"/>
                    <a:pt x="88" y="40"/>
                  </a:cubicBezTo>
                  <a:cubicBezTo>
                    <a:pt x="88" y="40"/>
                    <a:pt x="88" y="40"/>
                    <a:pt x="88" y="40"/>
                  </a:cubicBezTo>
                  <a:cubicBezTo>
                    <a:pt x="87" y="40"/>
                    <a:pt x="87" y="40"/>
                    <a:pt x="87" y="40"/>
                  </a:cubicBezTo>
                  <a:cubicBezTo>
                    <a:pt x="87" y="40"/>
                    <a:pt x="87" y="40"/>
                    <a:pt x="87" y="40"/>
                  </a:cubicBezTo>
                  <a:cubicBezTo>
                    <a:pt x="86" y="40"/>
                    <a:pt x="86" y="40"/>
                    <a:pt x="86" y="40"/>
                  </a:cubicBezTo>
                  <a:cubicBezTo>
                    <a:pt x="86" y="40"/>
                    <a:pt x="86" y="40"/>
                    <a:pt x="86" y="40"/>
                  </a:cubicBezTo>
                  <a:cubicBezTo>
                    <a:pt x="85" y="40"/>
                    <a:pt x="85" y="40"/>
                    <a:pt x="85" y="40"/>
                  </a:cubicBezTo>
                  <a:cubicBezTo>
                    <a:pt x="85" y="40"/>
                    <a:pt x="85" y="40"/>
                    <a:pt x="85" y="40"/>
                  </a:cubicBezTo>
                  <a:cubicBezTo>
                    <a:pt x="84" y="40"/>
                    <a:pt x="84" y="40"/>
                    <a:pt x="84" y="40"/>
                  </a:cubicBezTo>
                  <a:cubicBezTo>
                    <a:pt x="84" y="40"/>
                    <a:pt x="84" y="40"/>
                    <a:pt x="84" y="40"/>
                  </a:cubicBezTo>
                  <a:cubicBezTo>
                    <a:pt x="83" y="39"/>
                    <a:pt x="83" y="39"/>
                    <a:pt x="83" y="39"/>
                  </a:cubicBezTo>
                  <a:close/>
                  <a:moveTo>
                    <a:pt x="58" y="52"/>
                  </a:moveTo>
                  <a:cubicBezTo>
                    <a:pt x="58" y="51"/>
                    <a:pt x="58" y="51"/>
                    <a:pt x="58" y="51"/>
                  </a:cubicBezTo>
                  <a:cubicBezTo>
                    <a:pt x="59" y="51"/>
                    <a:pt x="59" y="51"/>
                    <a:pt x="59" y="51"/>
                  </a:cubicBezTo>
                  <a:cubicBezTo>
                    <a:pt x="59" y="50"/>
                    <a:pt x="59" y="50"/>
                    <a:pt x="59" y="50"/>
                  </a:cubicBezTo>
                  <a:cubicBezTo>
                    <a:pt x="59" y="50"/>
                    <a:pt x="59" y="50"/>
                    <a:pt x="59" y="50"/>
                  </a:cubicBezTo>
                  <a:cubicBezTo>
                    <a:pt x="59" y="49"/>
                    <a:pt x="59" y="49"/>
                    <a:pt x="59" y="49"/>
                  </a:cubicBezTo>
                  <a:cubicBezTo>
                    <a:pt x="59" y="49"/>
                    <a:pt x="59" y="49"/>
                    <a:pt x="59" y="49"/>
                  </a:cubicBezTo>
                  <a:cubicBezTo>
                    <a:pt x="58" y="48"/>
                    <a:pt x="58" y="48"/>
                    <a:pt x="58" y="48"/>
                  </a:cubicBezTo>
                  <a:cubicBezTo>
                    <a:pt x="59" y="48"/>
                    <a:pt x="59" y="48"/>
                    <a:pt x="59" y="48"/>
                  </a:cubicBezTo>
                  <a:cubicBezTo>
                    <a:pt x="59" y="48"/>
                    <a:pt x="59" y="48"/>
                    <a:pt x="59" y="48"/>
                  </a:cubicBezTo>
                  <a:cubicBezTo>
                    <a:pt x="58" y="48"/>
                    <a:pt x="58" y="48"/>
                    <a:pt x="58" y="48"/>
                  </a:cubicBezTo>
                  <a:cubicBezTo>
                    <a:pt x="57" y="47"/>
                    <a:pt x="57" y="47"/>
                    <a:pt x="57" y="47"/>
                  </a:cubicBezTo>
                  <a:cubicBezTo>
                    <a:pt x="57" y="47"/>
                    <a:pt x="57" y="47"/>
                    <a:pt x="57" y="47"/>
                  </a:cubicBezTo>
                  <a:cubicBezTo>
                    <a:pt x="58" y="47"/>
                    <a:pt x="58" y="47"/>
                    <a:pt x="58" y="47"/>
                  </a:cubicBezTo>
                  <a:cubicBezTo>
                    <a:pt x="58" y="47"/>
                    <a:pt x="58" y="47"/>
                    <a:pt x="58" y="47"/>
                  </a:cubicBezTo>
                  <a:cubicBezTo>
                    <a:pt x="59" y="47"/>
                    <a:pt x="59" y="47"/>
                    <a:pt x="59" y="47"/>
                  </a:cubicBezTo>
                  <a:cubicBezTo>
                    <a:pt x="59" y="46"/>
                    <a:pt x="59" y="46"/>
                    <a:pt x="59" y="46"/>
                  </a:cubicBezTo>
                  <a:cubicBezTo>
                    <a:pt x="59" y="46"/>
                    <a:pt x="59" y="46"/>
                    <a:pt x="59" y="46"/>
                  </a:cubicBezTo>
                  <a:cubicBezTo>
                    <a:pt x="59" y="46"/>
                    <a:pt x="59" y="46"/>
                    <a:pt x="59" y="46"/>
                  </a:cubicBezTo>
                  <a:cubicBezTo>
                    <a:pt x="60" y="46"/>
                    <a:pt x="60" y="46"/>
                    <a:pt x="60" y="46"/>
                  </a:cubicBezTo>
                  <a:cubicBezTo>
                    <a:pt x="60" y="45"/>
                    <a:pt x="60" y="45"/>
                    <a:pt x="60" y="45"/>
                  </a:cubicBezTo>
                  <a:cubicBezTo>
                    <a:pt x="61" y="45"/>
                    <a:pt x="61" y="45"/>
                    <a:pt x="61" y="45"/>
                  </a:cubicBezTo>
                  <a:cubicBezTo>
                    <a:pt x="61" y="45"/>
                    <a:pt x="61" y="45"/>
                    <a:pt x="61" y="45"/>
                  </a:cubicBezTo>
                  <a:cubicBezTo>
                    <a:pt x="61" y="45"/>
                    <a:pt x="61" y="45"/>
                    <a:pt x="61" y="45"/>
                  </a:cubicBezTo>
                  <a:cubicBezTo>
                    <a:pt x="61" y="44"/>
                    <a:pt x="61" y="44"/>
                    <a:pt x="61" y="44"/>
                  </a:cubicBezTo>
                  <a:cubicBezTo>
                    <a:pt x="61" y="43"/>
                    <a:pt x="61" y="43"/>
                    <a:pt x="61" y="43"/>
                  </a:cubicBezTo>
                  <a:cubicBezTo>
                    <a:pt x="61" y="44"/>
                    <a:pt x="61" y="44"/>
                    <a:pt x="61" y="44"/>
                  </a:cubicBezTo>
                  <a:cubicBezTo>
                    <a:pt x="63" y="44"/>
                    <a:pt x="63" y="44"/>
                    <a:pt x="63" y="44"/>
                  </a:cubicBezTo>
                  <a:cubicBezTo>
                    <a:pt x="63" y="43"/>
                    <a:pt x="63" y="43"/>
                    <a:pt x="63" y="43"/>
                  </a:cubicBezTo>
                  <a:cubicBezTo>
                    <a:pt x="62" y="43"/>
                    <a:pt x="62" y="43"/>
                    <a:pt x="62" y="43"/>
                  </a:cubicBezTo>
                  <a:cubicBezTo>
                    <a:pt x="62" y="42"/>
                    <a:pt x="62" y="42"/>
                    <a:pt x="62" y="42"/>
                  </a:cubicBezTo>
                  <a:cubicBezTo>
                    <a:pt x="63" y="42"/>
                    <a:pt x="63" y="42"/>
                    <a:pt x="63" y="42"/>
                  </a:cubicBezTo>
                  <a:cubicBezTo>
                    <a:pt x="64" y="41"/>
                    <a:pt x="64" y="41"/>
                    <a:pt x="64" y="41"/>
                  </a:cubicBezTo>
                  <a:cubicBezTo>
                    <a:pt x="64" y="41"/>
                    <a:pt x="64" y="41"/>
                    <a:pt x="64" y="41"/>
                  </a:cubicBezTo>
                  <a:cubicBezTo>
                    <a:pt x="65" y="41"/>
                    <a:pt x="65" y="41"/>
                    <a:pt x="65" y="41"/>
                  </a:cubicBezTo>
                  <a:cubicBezTo>
                    <a:pt x="65" y="40"/>
                    <a:pt x="65" y="40"/>
                    <a:pt x="65" y="40"/>
                  </a:cubicBezTo>
                  <a:cubicBezTo>
                    <a:pt x="66" y="40"/>
                    <a:pt x="66" y="40"/>
                    <a:pt x="66" y="40"/>
                  </a:cubicBezTo>
                  <a:cubicBezTo>
                    <a:pt x="66" y="40"/>
                    <a:pt x="66" y="40"/>
                    <a:pt x="66" y="40"/>
                  </a:cubicBezTo>
                  <a:cubicBezTo>
                    <a:pt x="66" y="39"/>
                    <a:pt x="66" y="39"/>
                    <a:pt x="66" y="39"/>
                  </a:cubicBezTo>
                  <a:cubicBezTo>
                    <a:pt x="66" y="39"/>
                    <a:pt x="66" y="39"/>
                    <a:pt x="66" y="39"/>
                  </a:cubicBezTo>
                  <a:cubicBezTo>
                    <a:pt x="66" y="38"/>
                    <a:pt x="66" y="38"/>
                    <a:pt x="66" y="38"/>
                  </a:cubicBezTo>
                  <a:cubicBezTo>
                    <a:pt x="66" y="38"/>
                    <a:pt x="66" y="38"/>
                    <a:pt x="66" y="38"/>
                  </a:cubicBezTo>
                  <a:cubicBezTo>
                    <a:pt x="66" y="37"/>
                    <a:pt x="66" y="37"/>
                    <a:pt x="66" y="37"/>
                  </a:cubicBezTo>
                  <a:cubicBezTo>
                    <a:pt x="66" y="37"/>
                    <a:pt x="66" y="37"/>
                    <a:pt x="66" y="37"/>
                  </a:cubicBezTo>
                  <a:cubicBezTo>
                    <a:pt x="66" y="37"/>
                    <a:pt x="66" y="37"/>
                    <a:pt x="66" y="37"/>
                  </a:cubicBezTo>
                  <a:cubicBezTo>
                    <a:pt x="67" y="36"/>
                    <a:pt x="67" y="36"/>
                    <a:pt x="67" y="36"/>
                  </a:cubicBezTo>
                  <a:cubicBezTo>
                    <a:pt x="67" y="37"/>
                    <a:pt x="67" y="37"/>
                    <a:pt x="67" y="37"/>
                  </a:cubicBezTo>
                  <a:cubicBezTo>
                    <a:pt x="69" y="36"/>
                    <a:pt x="69" y="36"/>
                    <a:pt x="69" y="36"/>
                  </a:cubicBezTo>
                  <a:cubicBezTo>
                    <a:pt x="69" y="37"/>
                    <a:pt x="69" y="37"/>
                    <a:pt x="69" y="37"/>
                  </a:cubicBezTo>
                  <a:cubicBezTo>
                    <a:pt x="70" y="37"/>
                    <a:pt x="70" y="37"/>
                    <a:pt x="70" y="37"/>
                  </a:cubicBezTo>
                  <a:cubicBezTo>
                    <a:pt x="71" y="36"/>
                    <a:pt x="71" y="36"/>
                    <a:pt x="71" y="36"/>
                  </a:cubicBezTo>
                  <a:cubicBezTo>
                    <a:pt x="72" y="37"/>
                    <a:pt x="72" y="37"/>
                    <a:pt x="72" y="37"/>
                  </a:cubicBezTo>
                  <a:cubicBezTo>
                    <a:pt x="72" y="37"/>
                    <a:pt x="72" y="37"/>
                    <a:pt x="72" y="37"/>
                  </a:cubicBezTo>
                  <a:cubicBezTo>
                    <a:pt x="73" y="37"/>
                    <a:pt x="73" y="37"/>
                    <a:pt x="73" y="37"/>
                  </a:cubicBezTo>
                  <a:cubicBezTo>
                    <a:pt x="73" y="38"/>
                    <a:pt x="73" y="38"/>
                    <a:pt x="73" y="38"/>
                  </a:cubicBezTo>
                  <a:cubicBezTo>
                    <a:pt x="74" y="38"/>
                    <a:pt x="74" y="38"/>
                    <a:pt x="74" y="38"/>
                  </a:cubicBezTo>
                  <a:cubicBezTo>
                    <a:pt x="74" y="39"/>
                    <a:pt x="74" y="39"/>
                    <a:pt x="74" y="39"/>
                  </a:cubicBezTo>
                  <a:cubicBezTo>
                    <a:pt x="74" y="39"/>
                    <a:pt x="74" y="39"/>
                    <a:pt x="74" y="39"/>
                  </a:cubicBezTo>
                  <a:cubicBezTo>
                    <a:pt x="74" y="39"/>
                    <a:pt x="74" y="39"/>
                    <a:pt x="74" y="39"/>
                  </a:cubicBezTo>
                  <a:cubicBezTo>
                    <a:pt x="74" y="39"/>
                    <a:pt x="74" y="39"/>
                    <a:pt x="74" y="39"/>
                  </a:cubicBezTo>
                  <a:cubicBezTo>
                    <a:pt x="75" y="39"/>
                    <a:pt x="75" y="39"/>
                    <a:pt x="75" y="39"/>
                  </a:cubicBezTo>
                  <a:cubicBezTo>
                    <a:pt x="75" y="39"/>
                    <a:pt x="75" y="39"/>
                    <a:pt x="75" y="39"/>
                  </a:cubicBezTo>
                  <a:cubicBezTo>
                    <a:pt x="74" y="40"/>
                    <a:pt x="74" y="40"/>
                    <a:pt x="74" y="40"/>
                  </a:cubicBezTo>
                  <a:cubicBezTo>
                    <a:pt x="74" y="40"/>
                    <a:pt x="74" y="40"/>
                    <a:pt x="74" y="40"/>
                  </a:cubicBezTo>
                  <a:cubicBezTo>
                    <a:pt x="75" y="40"/>
                    <a:pt x="75" y="40"/>
                    <a:pt x="75" y="40"/>
                  </a:cubicBezTo>
                  <a:cubicBezTo>
                    <a:pt x="75" y="39"/>
                    <a:pt x="75" y="39"/>
                    <a:pt x="75" y="39"/>
                  </a:cubicBezTo>
                  <a:cubicBezTo>
                    <a:pt x="75" y="39"/>
                    <a:pt x="75" y="39"/>
                    <a:pt x="75" y="39"/>
                  </a:cubicBezTo>
                  <a:cubicBezTo>
                    <a:pt x="76" y="39"/>
                    <a:pt x="76" y="39"/>
                    <a:pt x="76" y="39"/>
                  </a:cubicBezTo>
                  <a:cubicBezTo>
                    <a:pt x="76" y="39"/>
                    <a:pt x="76" y="39"/>
                    <a:pt x="76" y="39"/>
                  </a:cubicBezTo>
                  <a:cubicBezTo>
                    <a:pt x="77" y="39"/>
                    <a:pt x="77" y="39"/>
                    <a:pt x="77" y="39"/>
                  </a:cubicBezTo>
                  <a:cubicBezTo>
                    <a:pt x="77" y="39"/>
                    <a:pt x="77" y="39"/>
                    <a:pt x="77" y="39"/>
                  </a:cubicBezTo>
                  <a:cubicBezTo>
                    <a:pt x="78" y="40"/>
                    <a:pt x="78" y="40"/>
                    <a:pt x="78" y="40"/>
                  </a:cubicBezTo>
                  <a:cubicBezTo>
                    <a:pt x="78" y="41"/>
                    <a:pt x="78" y="41"/>
                    <a:pt x="78" y="41"/>
                  </a:cubicBezTo>
                  <a:cubicBezTo>
                    <a:pt x="78" y="42"/>
                    <a:pt x="78" y="42"/>
                    <a:pt x="78" y="42"/>
                  </a:cubicBezTo>
                  <a:cubicBezTo>
                    <a:pt x="78" y="42"/>
                    <a:pt x="78" y="42"/>
                    <a:pt x="78" y="42"/>
                  </a:cubicBezTo>
                  <a:cubicBezTo>
                    <a:pt x="78" y="43"/>
                    <a:pt x="78" y="43"/>
                    <a:pt x="78" y="43"/>
                  </a:cubicBezTo>
                  <a:cubicBezTo>
                    <a:pt x="78" y="43"/>
                    <a:pt x="78" y="43"/>
                    <a:pt x="78" y="43"/>
                  </a:cubicBezTo>
                  <a:cubicBezTo>
                    <a:pt x="78" y="43"/>
                    <a:pt x="78" y="43"/>
                    <a:pt x="78" y="43"/>
                  </a:cubicBezTo>
                  <a:cubicBezTo>
                    <a:pt x="78" y="44"/>
                    <a:pt x="78" y="44"/>
                    <a:pt x="78" y="44"/>
                  </a:cubicBezTo>
                  <a:cubicBezTo>
                    <a:pt x="78" y="44"/>
                    <a:pt x="78" y="44"/>
                    <a:pt x="78" y="44"/>
                  </a:cubicBezTo>
                  <a:cubicBezTo>
                    <a:pt x="78" y="45"/>
                    <a:pt x="78" y="45"/>
                    <a:pt x="78" y="45"/>
                  </a:cubicBezTo>
                  <a:cubicBezTo>
                    <a:pt x="77" y="45"/>
                    <a:pt x="77" y="45"/>
                    <a:pt x="77" y="45"/>
                  </a:cubicBezTo>
                  <a:cubicBezTo>
                    <a:pt x="76" y="45"/>
                    <a:pt x="76" y="45"/>
                    <a:pt x="76" y="45"/>
                  </a:cubicBezTo>
                  <a:cubicBezTo>
                    <a:pt x="76" y="45"/>
                    <a:pt x="76" y="45"/>
                    <a:pt x="76" y="45"/>
                  </a:cubicBezTo>
                  <a:cubicBezTo>
                    <a:pt x="75" y="45"/>
                    <a:pt x="75" y="45"/>
                    <a:pt x="75" y="45"/>
                  </a:cubicBezTo>
                  <a:cubicBezTo>
                    <a:pt x="74" y="46"/>
                    <a:pt x="74" y="46"/>
                    <a:pt x="74" y="46"/>
                  </a:cubicBezTo>
                  <a:cubicBezTo>
                    <a:pt x="73" y="46"/>
                    <a:pt x="73" y="46"/>
                    <a:pt x="73" y="46"/>
                  </a:cubicBezTo>
                  <a:cubicBezTo>
                    <a:pt x="72" y="46"/>
                    <a:pt x="72" y="46"/>
                    <a:pt x="72" y="46"/>
                  </a:cubicBezTo>
                  <a:cubicBezTo>
                    <a:pt x="72" y="46"/>
                    <a:pt x="72" y="46"/>
                    <a:pt x="72" y="46"/>
                  </a:cubicBezTo>
                  <a:cubicBezTo>
                    <a:pt x="71" y="46"/>
                    <a:pt x="71" y="46"/>
                    <a:pt x="71" y="46"/>
                  </a:cubicBezTo>
                  <a:cubicBezTo>
                    <a:pt x="71" y="46"/>
                    <a:pt x="71" y="46"/>
                    <a:pt x="71" y="46"/>
                  </a:cubicBezTo>
                  <a:cubicBezTo>
                    <a:pt x="70" y="47"/>
                    <a:pt x="70" y="47"/>
                    <a:pt x="70" y="47"/>
                  </a:cubicBezTo>
                  <a:cubicBezTo>
                    <a:pt x="70" y="46"/>
                    <a:pt x="70" y="46"/>
                    <a:pt x="70" y="46"/>
                  </a:cubicBezTo>
                  <a:cubicBezTo>
                    <a:pt x="70" y="46"/>
                    <a:pt x="70" y="46"/>
                    <a:pt x="70" y="46"/>
                  </a:cubicBezTo>
                  <a:cubicBezTo>
                    <a:pt x="69" y="47"/>
                    <a:pt x="69" y="47"/>
                    <a:pt x="69" y="47"/>
                  </a:cubicBezTo>
                  <a:cubicBezTo>
                    <a:pt x="69" y="47"/>
                    <a:pt x="69" y="47"/>
                    <a:pt x="69" y="47"/>
                  </a:cubicBezTo>
                  <a:cubicBezTo>
                    <a:pt x="69" y="48"/>
                    <a:pt x="69" y="48"/>
                    <a:pt x="69" y="48"/>
                  </a:cubicBezTo>
                  <a:cubicBezTo>
                    <a:pt x="68" y="48"/>
                    <a:pt x="68" y="48"/>
                    <a:pt x="68" y="48"/>
                  </a:cubicBezTo>
                  <a:cubicBezTo>
                    <a:pt x="68" y="48"/>
                    <a:pt x="68" y="48"/>
                    <a:pt x="68" y="48"/>
                  </a:cubicBezTo>
                  <a:cubicBezTo>
                    <a:pt x="68" y="48"/>
                    <a:pt x="68" y="48"/>
                    <a:pt x="68" y="48"/>
                  </a:cubicBezTo>
                  <a:cubicBezTo>
                    <a:pt x="67" y="49"/>
                    <a:pt x="67" y="49"/>
                    <a:pt x="67" y="49"/>
                  </a:cubicBezTo>
                  <a:cubicBezTo>
                    <a:pt x="67" y="49"/>
                    <a:pt x="67" y="49"/>
                    <a:pt x="67" y="49"/>
                  </a:cubicBezTo>
                  <a:cubicBezTo>
                    <a:pt x="66" y="48"/>
                    <a:pt x="66" y="48"/>
                    <a:pt x="66" y="48"/>
                  </a:cubicBezTo>
                  <a:cubicBezTo>
                    <a:pt x="66" y="49"/>
                    <a:pt x="66" y="49"/>
                    <a:pt x="66" y="49"/>
                  </a:cubicBezTo>
                  <a:cubicBezTo>
                    <a:pt x="66" y="49"/>
                    <a:pt x="66" y="49"/>
                    <a:pt x="66" y="49"/>
                  </a:cubicBezTo>
                  <a:cubicBezTo>
                    <a:pt x="65" y="49"/>
                    <a:pt x="65" y="49"/>
                    <a:pt x="65" y="49"/>
                  </a:cubicBezTo>
                  <a:cubicBezTo>
                    <a:pt x="65" y="50"/>
                    <a:pt x="65" y="50"/>
                    <a:pt x="65" y="50"/>
                  </a:cubicBezTo>
                  <a:cubicBezTo>
                    <a:pt x="65" y="50"/>
                    <a:pt x="65" y="50"/>
                    <a:pt x="65" y="50"/>
                  </a:cubicBezTo>
                  <a:cubicBezTo>
                    <a:pt x="64" y="51"/>
                    <a:pt x="64" y="51"/>
                    <a:pt x="64" y="51"/>
                  </a:cubicBezTo>
                  <a:cubicBezTo>
                    <a:pt x="64" y="51"/>
                    <a:pt x="64" y="51"/>
                    <a:pt x="64" y="51"/>
                  </a:cubicBezTo>
                  <a:cubicBezTo>
                    <a:pt x="64" y="52"/>
                    <a:pt x="64" y="52"/>
                    <a:pt x="64" y="52"/>
                  </a:cubicBezTo>
                  <a:cubicBezTo>
                    <a:pt x="63" y="52"/>
                    <a:pt x="63" y="52"/>
                    <a:pt x="63" y="52"/>
                  </a:cubicBezTo>
                  <a:cubicBezTo>
                    <a:pt x="63" y="52"/>
                    <a:pt x="63" y="52"/>
                    <a:pt x="63" y="52"/>
                  </a:cubicBezTo>
                  <a:cubicBezTo>
                    <a:pt x="62" y="52"/>
                    <a:pt x="62" y="52"/>
                    <a:pt x="62" y="52"/>
                  </a:cubicBezTo>
                  <a:cubicBezTo>
                    <a:pt x="62" y="52"/>
                    <a:pt x="62" y="52"/>
                    <a:pt x="62" y="52"/>
                  </a:cubicBezTo>
                  <a:cubicBezTo>
                    <a:pt x="62" y="52"/>
                    <a:pt x="62" y="52"/>
                    <a:pt x="62" y="52"/>
                  </a:cubicBezTo>
                  <a:cubicBezTo>
                    <a:pt x="62" y="52"/>
                    <a:pt x="62" y="52"/>
                    <a:pt x="62" y="52"/>
                  </a:cubicBezTo>
                  <a:cubicBezTo>
                    <a:pt x="62" y="51"/>
                    <a:pt x="62" y="51"/>
                    <a:pt x="62" y="51"/>
                  </a:cubicBezTo>
                  <a:cubicBezTo>
                    <a:pt x="62" y="51"/>
                    <a:pt x="62" y="51"/>
                    <a:pt x="62" y="51"/>
                  </a:cubicBezTo>
                  <a:cubicBezTo>
                    <a:pt x="61" y="51"/>
                    <a:pt x="61" y="51"/>
                    <a:pt x="61" y="51"/>
                  </a:cubicBezTo>
                  <a:cubicBezTo>
                    <a:pt x="61" y="51"/>
                    <a:pt x="61" y="51"/>
                    <a:pt x="61" y="51"/>
                  </a:cubicBezTo>
                  <a:cubicBezTo>
                    <a:pt x="61" y="51"/>
                    <a:pt x="61" y="51"/>
                    <a:pt x="61" y="51"/>
                  </a:cubicBezTo>
                  <a:cubicBezTo>
                    <a:pt x="61" y="52"/>
                    <a:pt x="61" y="52"/>
                    <a:pt x="61" y="52"/>
                  </a:cubicBezTo>
                  <a:cubicBezTo>
                    <a:pt x="60" y="52"/>
                    <a:pt x="60" y="52"/>
                    <a:pt x="60" y="52"/>
                  </a:cubicBezTo>
                  <a:cubicBezTo>
                    <a:pt x="60" y="52"/>
                    <a:pt x="60" y="52"/>
                    <a:pt x="60" y="52"/>
                  </a:cubicBezTo>
                  <a:cubicBezTo>
                    <a:pt x="59" y="52"/>
                    <a:pt x="59" y="52"/>
                    <a:pt x="59" y="52"/>
                  </a:cubicBezTo>
                  <a:cubicBezTo>
                    <a:pt x="59" y="52"/>
                    <a:pt x="59" y="52"/>
                    <a:pt x="59" y="52"/>
                  </a:cubicBezTo>
                  <a:cubicBezTo>
                    <a:pt x="59" y="52"/>
                    <a:pt x="59" y="52"/>
                    <a:pt x="59" y="52"/>
                  </a:cubicBezTo>
                  <a:cubicBezTo>
                    <a:pt x="58" y="52"/>
                    <a:pt x="58" y="52"/>
                    <a:pt x="58" y="52"/>
                  </a:cubicBezTo>
                  <a:cubicBezTo>
                    <a:pt x="58" y="52"/>
                    <a:pt x="58" y="52"/>
                    <a:pt x="58" y="52"/>
                  </a:cubicBezTo>
                  <a:close/>
                  <a:moveTo>
                    <a:pt x="112" y="46"/>
                  </a:moveTo>
                  <a:cubicBezTo>
                    <a:pt x="112" y="46"/>
                    <a:pt x="112" y="46"/>
                    <a:pt x="112" y="46"/>
                  </a:cubicBezTo>
                  <a:cubicBezTo>
                    <a:pt x="112" y="46"/>
                    <a:pt x="112" y="46"/>
                    <a:pt x="112" y="46"/>
                  </a:cubicBezTo>
                  <a:cubicBezTo>
                    <a:pt x="112" y="47"/>
                    <a:pt x="112" y="47"/>
                    <a:pt x="112" y="47"/>
                  </a:cubicBezTo>
                  <a:cubicBezTo>
                    <a:pt x="112" y="47"/>
                    <a:pt x="112" y="47"/>
                    <a:pt x="112" y="47"/>
                  </a:cubicBezTo>
                  <a:cubicBezTo>
                    <a:pt x="112" y="47"/>
                    <a:pt x="112" y="47"/>
                    <a:pt x="112" y="47"/>
                  </a:cubicBezTo>
                  <a:cubicBezTo>
                    <a:pt x="111" y="46"/>
                    <a:pt x="111" y="46"/>
                    <a:pt x="111" y="46"/>
                  </a:cubicBezTo>
                  <a:cubicBezTo>
                    <a:pt x="112" y="46"/>
                    <a:pt x="112" y="46"/>
                    <a:pt x="112" y="46"/>
                  </a:cubicBezTo>
                  <a:close/>
                  <a:moveTo>
                    <a:pt x="108" y="46"/>
                  </a:moveTo>
                  <a:cubicBezTo>
                    <a:pt x="108" y="46"/>
                    <a:pt x="108" y="46"/>
                    <a:pt x="108" y="46"/>
                  </a:cubicBezTo>
                  <a:cubicBezTo>
                    <a:pt x="108" y="45"/>
                    <a:pt x="108" y="45"/>
                    <a:pt x="108" y="45"/>
                  </a:cubicBezTo>
                  <a:cubicBezTo>
                    <a:pt x="109" y="46"/>
                    <a:pt x="109" y="46"/>
                    <a:pt x="109" y="46"/>
                  </a:cubicBezTo>
                  <a:cubicBezTo>
                    <a:pt x="108" y="46"/>
                    <a:pt x="108" y="46"/>
                    <a:pt x="108" y="46"/>
                  </a:cubicBezTo>
                  <a:cubicBezTo>
                    <a:pt x="108" y="46"/>
                    <a:pt x="108" y="46"/>
                    <a:pt x="108" y="46"/>
                  </a:cubicBezTo>
                  <a:cubicBezTo>
                    <a:pt x="108" y="46"/>
                    <a:pt x="108" y="46"/>
                    <a:pt x="108" y="46"/>
                  </a:cubicBezTo>
                  <a:cubicBezTo>
                    <a:pt x="108" y="46"/>
                    <a:pt x="108" y="46"/>
                    <a:pt x="108" y="46"/>
                  </a:cubicBezTo>
                  <a:close/>
                  <a:moveTo>
                    <a:pt x="104" y="48"/>
                  </a:moveTo>
                  <a:cubicBezTo>
                    <a:pt x="104" y="49"/>
                    <a:pt x="104" y="49"/>
                    <a:pt x="104" y="49"/>
                  </a:cubicBezTo>
                  <a:cubicBezTo>
                    <a:pt x="104" y="49"/>
                    <a:pt x="104" y="49"/>
                    <a:pt x="104" y="49"/>
                  </a:cubicBezTo>
                  <a:cubicBezTo>
                    <a:pt x="105" y="49"/>
                    <a:pt x="105" y="49"/>
                    <a:pt x="105" y="49"/>
                  </a:cubicBezTo>
                  <a:cubicBezTo>
                    <a:pt x="105" y="49"/>
                    <a:pt x="105" y="49"/>
                    <a:pt x="105" y="49"/>
                  </a:cubicBezTo>
                  <a:cubicBezTo>
                    <a:pt x="105" y="49"/>
                    <a:pt x="105" y="49"/>
                    <a:pt x="105" y="49"/>
                  </a:cubicBezTo>
                  <a:cubicBezTo>
                    <a:pt x="106" y="49"/>
                    <a:pt x="106" y="49"/>
                    <a:pt x="106" y="49"/>
                  </a:cubicBezTo>
                  <a:cubicBezTo>
                    <a:pt x="106" y="49"/>
                    <a:pt x="106" y="49"/>
                    <a:pt x="106" y="49"/>
                  </a:cubicBezTo>
                  <a:cubicBezTo>
                    <a:pt x="106" y="49"/>
                    <a:pt x="106" y="49"/>
                    <a:pt x="106" y="49"/>
                  </a:cubicBezTo>
                  <a:cubicBezTo>
                    <a:pt x="107" y="49"/>
                    <a:pt x="107" y="49"/>
                    <a:pt x="107" y="49"/>
                  </a:cubicBezTo>
                  <a:cubicBezTo>
                    <a:pt x="107" y="49"/>
                    <a:pt x="107" y="49"/>
                    <a:pt x="107" y="49"/>
                  </a:cubicBezTo>
                  <a:cubicBezTo>
                    <a:pt x="107" y="48"/>
                    <a:pt x="107" y="48"/>
                    <a:pt x="107" y="48"/>
                  </a:cubicBezTo>
                  <a:cubicBezTo>
                    <a:pt x="107" y="48"/>
                    <a:pt x="107" y="48"/>
                    <a:pt x="107" y="48"/>
                  </a:cubicBezTo>
                  <a:cubicBezTo>
                    <a:pt x="106" y="48"/>
                    <a:pt x="106" y="48"/>
                    <a:pt x="106" y="48"/>
                  </a:cubicBezTo>
                  <a:cubicBezTo>
                    <a:pt x="106" y="48"/>
                    <a:pt x="106" y="48"/>
                    <a:pt x="106" y="48"/>
                  </a:cubicBezTo>
                  <a:cubicBezTo>
                    <a:pt x="106" y="48"/>
                    <a:pt x="106" y="48"/>
                    <a:pt x="106" y="48"/>
                  </a:cubicBezTo>
                  <a:cubicBezTo>
                    <a:pt x="105" y="48"/>
                    <a:pt x="105" y="48"/>
                    <a:pt x="105" y="48"/>
                  </a:cubicBezTo>
                  <a:cubicBezTo>
                    <a:pt x="105" y="48"/>
                    <a:pt x="105" y="48"/>
                    <a:pt x="105" y="48"/>
                  </a:cubicBezTo>
                  <a:cubicBezTo>
                    <a:pt x="104" y="48"/>
                    <a:pt x="104" y="48"/>
                    <a:pt x="104" y="48"/>
                  </a:cubicBezTo>
                  <a:cubicBezTo>
                    <a:pt x="104" y="48"/>
                    <a:pt x="104" y="48"/>
                    <a:pt x="104" y="48"/>
                  </a:cubicBezTo>
                  <a:cubicBezTo>
                    <a:pt x="104" y="48"/>
                    <a:pt x="104" y="48"/>
                    <a:pt x="104" y="48"/>
                  </a:cubicBezTo>
                  <a:close/>
                  <a:moveTo>
                    <a:pt x="101" y="63"/>
                  </a:moveTo>
                  <a:cubicBezTo>
                    <a:pt x="101" y="63"/>
                    <a:pt x="101" y="63"/>
                    <a:pt x="101" y="63"/>
                  </a:cubicBezTo>
                  <a:cubicBezTo>
                    <a:pt x="101" y="63"/>
                    <a:pt x="101" y="63"/>
                    <a:pt x="101" y="63"/>
                  </a:cubicBezTo>
                  <a:cubicBezTo>
                    <a:pt x="101" y="62"/>
                    <a:pt x="101" y="62"/>
                    <a:pt x="101" y="62"/>
                  </a:cubicBezTo>
                  <a:cubicBezTo>
                    <a:pt x="101" y="63"/>
                    <a:pt x="101" y="63"/>
                    <a:pt x="101" y="63"/>
                  </a:cubicBezTo>
                  <a:cubicBezTo>
                    <a:pt x="101" y="63"/>
                    <a:pt x="101" y="63"/>
                    <a:pt x="101" y="63"/>
                  </a:cubicBezTo>
                  <a:close/>
                  <a:moveTo>
                    <a:pt x="99" y="62"/>
                  </a:moveTo>
                  <a:cubicBezTo>
                    <a:pt x="98" y="62"/>
                    <a:pt x="98" y="62"/>
                    <a:pt x="98" y="62"/>
                  </a:cubicBezTo>
                  <a:cubicBezTo>
                    <a:pt x="98" y="62"/>
                    <a:pt x="98" y="62"/>
                    <a:pt x="98" y="62"/>
                  </a:cubicBezTo>
                  <a:cubicBezTo>
                    <a:pt x="98" y="62"/>
                    <a:pt x="98" y="62"/>
                    <a:pt x="98" y="62"/>
                  </a:cubicBezTo>
                  <a:cubicBezTo>
                    <a:pt x="98" y="62"/>
                    <a:pt x="98" y="62"/>
                    <a:pt x="98" y="62"/>
                  </a:cubicBezTo>
                  <a:cubicBezTo>
                    <a:pt x="98" y="62"/>
                    <a:pt x="98" y="62"/>
                    <a:pt x="98" y="62"/>
                  </a:cubicBezTo>
                  <a:cubicBezTo>
                    <a:pt x="98" y="61"/>
                    <a:pt x="98" y="61"/>
                    <a:pt x="98" y="61"/>
                  </a:cubicBezTo>
                  <a:cubicBezTo>
                    <a:pt x="98" y="61"/>
                    <a:pt x="98" y="61"/>
                    <a:pt x="98" y="61"/>
                  </a:cubicBezTo>
                  <a:cubicBezTo>
                    <a:pt x="98" y="60"/>
                    <a:pt x="98" y="60"/>
                    <a:pt x="98" y="60"/>
                  </a:cubicBezTo>
                  <a:cubicBezTo>
                    <a:pt x="98" y="60"/>
                    <a:pt x="98" y="60"/>
                    <a:pt x="98" y="60"/>
                  </a:cubicBezTo>
                  <a:cubicBezTo>
                    <a:pt x="98" y="59"/>
                    <a:pt x="98" y="59"/>
                    <a:pt x="98" y="59"/>
                  </a:cubicBezTo>
                  <a:cubicBezTo>
                    <a:pt x="98" y="59"/>
                    <a:pt x="98" y="59"/>
                    <a:pt x="98" y="59"/>
                  </a:cubicBezTo>
                  <a:cubicBezTo>
                    <a:pt x="98" y="59"/>
                    <a:pt x="98" y="59"/>
                    <a:pt x="98" y="59"/>
                  </a:cubicBezTo>
                  <a:cubicBezTo>
                    <a:pt x="98" y="59"/>
                    <a:pt x="98" y="59"/>
                    <a:pt x="98" y="59"/>
                  </a:cubicBezTo>
                  <a:cubicBezTo>
                    <a:pt x="98" y="58"/>
                    <a:pt x="98" y="58"/>
                    <a:pt x="98" y="58"/>
                  </a:cubicBezTo>
                  <a:cubicBezTo>
                    <a:pt x="97" y="58"/>
                    <a:pt x="97" y="58"/>
                    <a:pt x="97" y="58"/>
                  </a:cubicBezTo>
                  <a:cubicBezTo>
                    <a:pt x="97" y="57"/>
                    <a:pt x="97" y="57"/>
                    <a:pt x="97" y="57"/>
                  </a:cubicBezTo>
                  <a:cubicBezTo>
                    <a:pt x="97" y="57"/>
                    <a:pt x="97" y="57"/>
                    <a:pt x="97" y="57"/>
                  </a:cubicBezTo>
                  <a:cubicBezTo>
                    <a:pt x="97" y="57"/>
                    <a:pt x="97" y="57"/>
                    <a:pt x="97" y="57"/>
                  </a:cubicBezTo>
                  <a:cubicBezTo>
                    <a:pt x="97" y="57"/>
                    <a:pt x="97" y="57"/>
                    <a:pt x="97" y="57"/>
                  </a:cubicBezTo>
                  <a:cubicBezTo>
                    <a:pt x="97" y="56"/>
                    <a:pt x="97" y="56"/>
                    <a:pt x="97" y="56"/>
                  </a:cubicBezTo>
                  <a:cubicBezTo>
                    <a:pt x="96" y="56"/>
                    <a:pt x="96" y="56"/>
                    <a:pt x="96" y="56"/>
                  </a:cubicBezTo>
                  <a:cubicBezTo>
                    <a:pt x="96" y="56"/>
                    <a:pt x="96" y="56"/>
                    <a:pt x="96" y="56"/>
                  </a:cubicBezTo>
                  <a:cubicBezTo>
                    <a:pt x="96" y="56"/>
                    <a:pt x="96" y="56"/>
                    <a:pt x="96" y="56"/>
                  </a:cubicBezTo>
                  <a:cubicBezTo>
                    <a:pt x="96" y="56"/>
                    <a:pt x="96" y="56"/>
                    <a:pt x="96" y="56"/>
                  </a:cubicBezTo>
                  <a:cubicBezTo>
                    <a:pt x="95" y="56"/>
                    <a:pt x="95" y="56"/>
                    <a:pt x="95" y="56"/>
                  </a:cubicBezTo>
                  <a:cubicBezTo>
                    <a:pt x="95" y="55"/>
                    <a:pt x="95" y="55"/>
                    <a:pt x="95" y="55"/>
                  </a:cubicBezTo>
                  <a:cubicBezTo>
                    <a:pt x="96" y="55"/>
                    <a:pt x="96" y="55"/>
                    <a:pt x="96" y="55"/>
                  </a:cubicBezTo>
                  <a:cubicBezTo>
                    <a:pt x="96" y="55"/>
                    <a:pt x="96" y="55"/>
                    <a:pt x="96" y="55"/>
                  </a:cubicBezTo>
                  <a:cubicBezTo>
                    <a:pt x="96" y="54"/>
                    <a:pt x="96" y="54"/>
                    <a:pt x="96" y="54"/>
                  </a:cubicBezTo>
                  <a:cubicBezTo>
                    <a:pt x="96" y="54"/>
                    <a:pt x="96" y="54"/>
                    <a:pt x="96" y="54"/>
                  </a:cubicBezTo>
                  <a:cubicBezTo>
                    <a:pt x="96" y="53"/>
                    <a:pt x="96" y="53"/>
                    <a:pt x="96" y="53"/>
                  </a:cubicBezTo>
                  <a:cubicBezTo>
                    <a:pt x="96" y="53"/>
                    <a:pt x="96" y="53"/>
                    <a:pt x="96" y="53"/>
                  </a:cubicBezTo>
                  <a:cubicBezTo>
                    <a:pt x="96" y="52"/>
                    <a:pt x="96" y="52"/>
                    <a:pt x="96" y="52"/>
                  </a:cubicBezTo>
                  <a:cubicBezTo>
                    <a:pt x="97" y="52"/>
                    <a:pt x="97" y="52"/>
                    <a:pt x="97" y="52"/>
                  </a:cubicBezTo>
                  <a:cubicBezTo>
                    <a:pt x="97" y="52"/>
                    <a:pt x="97" y="52"/>
                    <a:pt x="97" y="52"/>
                  </a:cubicBezTo>
                  <a:cubicBezTo>
                    <a:pt x="97" y="52"/>
                    <a:pt x="97" y="52"/>
                    <a:pt x="97" y="52"/>
                  </a:cubicBezTo>
                  <a:cubicBezTo>
                    <a:pt x="97" y="52"/>
                    <a:pt x="97" y="52"/>
                    <a:pt x="97" y="52"/>
                  </a:cubicBezTo>
                  <a:cubicBezTo>
                    <a:pt x="98" y="52"/>
                    <a:pt x="98" y="52"/>
                    <a:pt x="98" y="52"/>
                  </a:cubicBezTo>
                  <a:cubicBezTo>
                    <a:pt x="98" y="52"/>
                    <a:pt x="98" y="52"/>
                    <a:pt x="98" y="52"/>
                  </a:cubicBezTo>
                  <a:cubicBezTo>
                    <a:pt x="98" y="52"/>
                    <a:pt x="98" y="52"/>
                    <a:pt x="98" y="52"/>
                  </a:cubicBezTo>
                  <a:cubicBezTo>
                    <a:pt x="98" y="52"/>
                    <a:pt x="98" y="52"/>
                    <a:pt x="98" y="52"/>
                  </a:cubicBezTo>
                  <a:cubicBezTo>
                    <a:pt x="98" y="53"/>
                    <a:pt x="98" y="53"/>
                    <a:pt x="98" y="53"/>
                  </a:cubicBezTo>
                  <a:cubicBezTo>
                    <a:pt x="98" y="53"/>
                    <a:pt x="98" y="53"/>
                    <a:pt x="98" y="53"/>
                  </a:cubicBezTo>
                  <a:cubicBezTo>
                    <a:pt x="98" y="53"/>
                    <a:pt x="98" y="53"/>
                    <a:pt x="98" y="53"/>
                  </a:cubicBezTo>
                  <a:cubicBezTo>
                    <a:pt x="98" y="53"/>
                    <a:pt x="98" y="53"/>
                    <a:pt x="98" y="53"/>
                  </a:cubicBezTo>
                  <a:cubicBezTo>
                    <a:pt x="98" y="53"/>
                    <a:pt x="98" y="53"/>
                    <a:pt x="98" y="53"/>
                  </a:cubicBezTo>
                  <a:cubicBezTo>
                    <a:pt x="99" y="54"/>
                    <a:pt x="99" y="54"/>
                    <a:pt x="99" y="54"/>
                  </a:cubicBezTo>
                  <a:cubicBezTo>
                    <a:pt x="99" y="54"/>
                    <a:pt x="99" y="54"/>
                    <a:pt x="99" y="54"/>
                  </a:cubicBezTo>
                  <a:cubicBezTo>
                    <a:pt x="99" y="55"/>
                    <a:pt x="99" y="55"/>
                    <a:pt x="99" y="55"/>
                  </a:cubicBezTo>
                  <a:cubicBezTo>
                    <a:pt x="99" y="55"/>
                    <a:pt x="99" y="55"/>
                    <a:pt x="99" y="55"/>
                  </a:cubicBezTo>
                  <a:cubicBezTo>
                    <a:pt x="100" y="55"/>
                    <a:pt x="100" y="55"/>
                    <a:pt x="100" y="55"/>
                  </a:cubicBezTo>
                  <a:cubicBezTo>
                    <a:pt x="99" y="54"/>
                    <a:pt x="99" y="54"/>
                    <a:pt x="99"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2"/>
                    <a:pt x="100" y="52"/>
                    <a:pt x="100" y="52"/>
                  </a:cubicBezTo>
                  <a:cubicBezTo>
                    <a:pt x="100" y="52"/>
                    <a:pt x="100" y="52"/>
                    <a:pt x="100" y="52"/>
                  </a:cubicBezTo>
                  <a:cubicBezTo>
                    <a:pt x="101" y="52"/>
                    <a:pt x="101" y="52"/>
                    <a:pt x="101" y="52"/>
                  </a:cubicBezTo>
                  <a:cubicBezTo>
                    <a:pt x="101" y="52"/>
                    <a:pt x="101" y="52"/>
                    <a:pt x="101" y="52"/>
                  </a:cubicBezTo>
                  <a:cubicBezTo>
                    <a:pt x="101" y="53"/>
                    <a:pt x="101" y="53"/>
                    <a:pt x="101" y="53"/>
                  </a:cubicBezTo>
                  <a:cubicBezTo>
                    <a:pt x="101" y="53"/>
                    <a:pt x="101" y="53"/>
                    <a:pt x="101" y="53"/>
                  </a:cubicBezTo>
                  <a:cubicBezTo>
                    <a:pt x="101" y="52"/>
                    <a:pt x="101" y="52"/>
                    <a:pt x="101" y="52"/>
                  </a:cubicBezTo>
                  <a:cubicBezTo>
                    <a:pt x="101" y="52"/>
                    <a:pt x="101" y="52"/>
                    <a:pt x="101" y="52"/>
                  </a:cubicBezTo>
                  <a:cubicBezTo>
                    <a:pt x="101" y="52"/>
                    <a:pt x="101" y="52"/>
                    <a:pt x="101" y="52"/>
                  </a:cubicBezTo>
                  <a:cubicBezTo>
                    <a:pt x="101" y="52"/>
                    <a:pt x="101" y="52"/>
                    <a:pt x="101" y="52"/>
                  </a:cubicBezTo>
                  <a:cubicBezTo>
                    <a:pt x="101" y="52"/>
                    <a:pt x="101" y="52"/>
                    <a:pt x="101" y="52"/>
                  </a:cubicBezTo>
                  <a:cubicBezTo>
                    <a:pt x="100" y="52"/>
                    <a:pt x="100" y="52"/>
                    <a:pt x="100" y="52"/>
                  </a:cubicBezTo>
                  <a:cubicBezTo>
                    <a:pt x="100" y="51"/>
                    <a:pt x="100" y="51"/>
                    <a:pt x="100" y="51"/>
                  </a:cubicBezTo>
                  <a:cubicBezTo>
                    <a:pt x="100" y="51"/>
                    <a:pt x="100" y="51"/>
                    <a:pt x="100" y="51"/>
                  </a:cubicBezTo>
                  <a:cubicBezTo>
                    <a:pt x="99" y="51"/>
                    <a:pt x="99" y="51"/>
                    <a:pt x="99" y="51"/>
                  </a:cubicBezTo>
                  <a:cubicBezTo>
                    <a:pt x="99" y="50"/>
                    <a:pt x="99" y="50"/>
                    <a:pt x="99" y="50"/>
                  </a:cubicBezTo>
                  <a:cubicBezTo>
                    <a:pt x="100" y="50"/>
                    <a:pt x="100" y="50"/>
                    <a:pt x="100" y="50"/>
                  </a:cubicBezTo>
                  <a:cubicBezTo>
                    <a:pt x="100" y="50"/>
                    <a:pt x="100" y="50"/>
                    <a:pt x="100" y="50"/>
                  </a:cubicBezTo>
                  <a:cubicBezTo>
                    <a:pt x="100" y="50"/>
                    <a:pt x="100" y="50"/>
                    <a:pt x="100" y="50"/>
                  </a:cubicBezTo>
                  <a:cubicBezTo>
                    <a:pt x="100" y="50"/>
                    <a:pt x="100" y="50"/>
                    <a:pt x="100" y="50"/>
                  </a:cubicBezTo>
                  <a:cubicBezTo>
                    <a:pt x="101" y="50"/>
                    <a:pt x="101" y="50"/>
                    <a:pt x="101" y="50"/>
                  </a:cubicBezTo>
                  <a:cubicBezTo>
                    <a:pt x="101" y="51"/>
                    <a:pt x="101" y="51"/>
                    <a:pt x="101" y="51"/>
                  </a:cubicBezTo>
                  <a:cubicBezTo>
                    <a:pt x="101" y="51"/>
                    <a:pt x="101" y="51"/>
                    <a:pt x="101" y="51"/>
                  </a:cubicBezTo>
                  <a:cubicBezTo>
                    <a:pt x="101" y="51"/>
                    <a:pt x="101" y="51"/>
                    <a:pt x="101" y="51"/>
                  </a:cubicBezTo>
                  <a:cubicBezTo>
                    <a:pt x="101" y="50"/>
                    <a:pt x="101" y="50"/>
                    <a:pt x="101" y="50"/>
                  </a:cubicBezTo>
                  <a:cubicBezTo>
                    <a:pt x="101" y="50"/>
                    <a:pt x="101" y="50"/>
                    <a:pt x="101" y="50"/>
                  </a:cubicBezTo>
                  <a:cubicBezTo>
                    <a:pt x="101" y="50"/>
                    <a:pt x="101" y="50"/>
                    <a:pt x="101" y="50"/>
                  </a:cubicBezTo>
                  <a:cubicBezTo>
                    <a:pt x="101" y="49"/>
                    <a:pt x="101" y="49"/>
                    <a:pt x="101" y="49"/>
                  </a:cubicBezTo>
                  <a:cubicBezTo>
                    <a:pt x="101" y="49"/>
                    <a:pt x="101" y="49"/>
                    <a:pt x="101" y="49"/>
                  </a:cubicBezTo>
                  <a:cubicBezTo>
                    <a:pt x="101" y="49"/>
                    <a:pt x="101" y="49"/>
                    <a:pt x="101" y="49"/>
                  </a:cubicBezTo>
                  <a:cubicBezTo>
                    <a:pt x="101" y="49"/>
                    <a:pt x="101" y="49"/>
                    <a:pt x="101" y="49"/>
                  </a:cubicBezTo>
                  <a:cubicBezTo>
                    <a:pt x="101" y="48"/>
                    <a:pt x="101" y="48"/>
                    <a:pt x="101" y="48"/>
                  </a:cubicBezTo>
                  <a:cubicBezTo>
                    <a:pt x="102" y="48"/>
                    <a:pt x="102" y="48"/>
                    <a:pt x="102" y="48"/>
                  </a:cubicBezTo>
                  <a:cubicBezTo>
                    <a:pt x="102" y="48"/>
                    <a:pt x="102" y="48"/>
                    <a:pt x="102" y="48"/>
                  </a:cubicBezTo>
                  <a:cubicBezTo>
                    <a:pt x="102" y="49"/>
                    <a:pt x="102" y="49"/>
                    <a:pt x="102" y="49"/>
                  </a:cubicBezTo>
                  <a:cubicBezTo>
                    <a:pt x="103" y="49"/>
                    <a:pt x="103" y="49"/>
                    <a:pt x="103" y="49"/>
                  </a:cubicBezTo>
                  <a:cubicBezTo>
                    <a:pt x="103" y="49"/>
                    <a:pt x="103" y="49"/>
                    <a:pt x="103" y="49"/>
                  </a:cubicBezTo>
                  <a:cubicBezTo>
                    <a:pt x="102" y="49"/>
                    <a:pt x="102" y="49"/>
                    <a:pt x="102" y="49"/>
                  </a:cubicBezTo>
                  <a:cubicBezTo>
                    <a:pt x="102" y="48"/>
                    <a:pt x="102" y="48"/>
                    <a:pt x="102" y="48"/>
                  </a:cubicBezTo>
                  <a:cubicBezTo>
                    <a:pt x="102" y="48"/>
                    <a:pt x="102" y="48"/>
                    <a:pt x="102" y="48"/>
                  </a:cubicBezTo>
                  <a:cubicBezTo>
                    <a:pt x="103" y="48"/>
                    <a:pt x="103" y="48"/>
                    <a:pt x="103" y="48"/>
                  </a:cubicBezTo>
                  <a:cubicBezTo>
                    <a:pt x="103" y="48"/>
                    <a:pt x="103" y="48"/>
                    <a:pt x="103" y="48"/>
                  </a:cubicBezTo>
                  <a:cubicBezTo>
                    <a:pt x="103" y="48"/>
                    <a:pt x="103" y="48"/>
                    <a:pt x="103" y="48"/>
                  </a:cubicBezTo>
                  <a:cubicBezTo>
                    <a:pt x="103" y="49"/>
                    <a:pt x="103" y="49"/>
                    <a:pt x="103" y="49"/>
                  </a:cubicBezTo>
                  <a:cubicBezTo>
                    <a:pt x="103" y="49"/>
                    <a:pt x="103" y="49"/>
                    <a:pt x="103" y="49"/>
                  </a:cubicBezTo>
                  <a:cubicBezTo>
                    <a:pt x="103" y="49"/>
                    <a:pt x="103" y="49"/>
                    <a:pt x="103" y="49"/>
                  </a:cubicBezTo>
                  <a:cubicBezTo>
                    <a:pt x="104" y="49"/>
                    <a:pt x="104" y="49"/>
                    <a:pt x="104" y="49"/>
                  </a:cubicBezTo>
                  <a:cubicBezTo>
                    <a:pt x="104" y="49"/>
                    <a:pt x="104" y="49"/>
                    <a:pt x="104" y="49"/>
                  </a:cubicBezTo>
                  <a:cubicBezTo>
                    <a:pt x="104" y="49"/>
                    <a:pt x="104" y="49"/>
                    <a:pt x="104" y="49"/>
                  </a:cubicBezTo>
                  <a:cubicBezTo>
                    <a:pt x="105" y="49"/>
                    <a:pt x="105" y="49"/>
                    <a:pt x="105" y="49"/>
                  </a:cubicBezTo>
                  <a:cubicBezTo>
                    <a:pt x="105" y="49"/>
                    <a:pt x="105" y="49"/>
                    <a:pt x="105" y="49"/>
                  </a:cubicBezTo>
                  <a:cubicBezTo>
                    <a:pt x="105" y="49"/>
                    <a:pt x="105" y="49"/>
                    <a:pt x="105" y="49"/>
                  </a:cubicBezTo>
                  <a:cubicBezTo>
                    <a:pt x="106" y="49"/>
                    <a:pt x="106" y="49"/>
                    <a:pt x="106" y="49"/>
                  </a:cubicBezTo>
                  <a:cubicBezTo>
                    <a:pt x="107" y="50"/>
                    <a:pt x="107" y="50"/>
                    <a:pt x="107" y="50"/>
                  </a:cubicBezTo>
                  <a:cubicBezTo>
                    <a:pt x="107" y="50"/>
                    <a:pt x="107" y="50"/>
                    <a:pt x="107" y="50"/>
                  </a:cubicBezTo>
                  <a:cubicBezTo>
                    <a:pt x="107" y="50"/>
                    <a:pt x="107" y="50"/>
                    <a:pt x="107" y="50"/>
                  </a:cubicBezTo>
                  <a:cubicBezTo>
                    <a:pt x="107" y="50"/>
                    <a:pt x="107" y="50"/>
                    <a:pt x="107" y="50"/>
                  </a:cubicBezTo>
                  <a:cubicBezTo>
                    <a:pt x="107" y="50"/>
                    <a:pt x="107" y="50"/>
                    <a:pt x="107" y="50"/>
                  </a:cubicBezTo>
                  <a:cubicBezTo>
                    <a:pt x="107" y="51"/>
                    <a:pt x="107" y="51"/>
                    <a:pt x="107" y="51"/>
                  </a:cubicBezTo>
                  <a:cubicBezTo>
                    <a:pt x="106" y="51"/>
                    <a:pt x="106" y="51"/>
                    <a:pt x="106" y="51"/>
                  </a:cubicBezTo>
                  <a:cubicBezTo>
                    <a:pt x="106" y="51"/>
                    <a:pt x="106" y="51"/>
                    <a:pt x="106" y="51"/>
                  </a:cubicBezTo>
                  <a:cubicBezTo>
                    <a:pt x="106" y="51"/>
                    <a:pt x="106" y="51"/>
                    <a:pt x="106" y="51"/>
                  </a:cubicBezTo>
                  <a:cubicBezTo>
                    <a:pt x="106" y="51"/>
                    <a:pt x="106" y="51"/>
                    <a:pt x="106" y="51"/>
                  </a:cubicBezTo>
                  <a:cubicBezTo>
                    <a:pt x="106" y="51"/>
                    <a:pt x="106" y="51"/>
                    <a:pt x="106" y="51"/>
                  </a:cubicBezTo>
                  <a:cubicBezTo>
                    <a:pt x="106" y="51"/>
                    <a:pt x="106" y="51"/>
                    <a:pt x="106" y="51"/>
                  </a:cubicBezTo>
                  <a:cubicBezTo>
                    <a:pt x="106" y="52"/>
                    <a:pt x="106" y="52"/>
                    <a:pt x="106" y="52"/>
                  </a:cubicBezTo>
                  <a:cubicBezTo>
                    <a:pt x="106" y="52"/>
                    <a:pt x="106" y="52"/>
                    <a:pt x="106" y="52"/>
                  </a:cubicBezTo>
                  <a:cubicBezTo>
                    <a:pt x="106" y="52"/>
                    <a:pt x="106" y="52"/>
                    <a:pt x="106" y="52"/>
                  </a:cubicBezTo>
                  <a:cubicBezTo>
                    <a:pt x="106" y="52"/>
                    <a:pt x="106" y="52"/>
                    <a:pt x="106" y="52"/>
                  </a:cubicBezTo>
                  <a:cubicBezTo>
                    <a:pt x="106" y="52"/>
                    <a:pt x="106" y="52"/>
                    <a:pt x="106" y="52"/>
                  </a:cubicBezTo>
                  <a:cubicBezTo>
                    <a:pt x="105" y="52"/>
                    <a:pt x="105" y="52"/>
                    <a:pt x="105" y="52"/>
                  </a:cubicBezTo>
                  <a:cubicBezTo>
                    <a:pt x="105" y="52"/>
                    <a:pt x="105" y="52"/>
                    <a:pt x="105" y="52"/>
                  </a:cubicBezTo>
                  <a:cubicBezTo>
                    <a:pt x="105" y="53"/>
                    <a:pt x="105" y="53"/>
                    <a:pt x="105" y="53"/>
                  </a:cubicBezTo>
                  <a:cubicBezTo>
                    <a:pt x="104" y="53"/>
                    <a:pt x="104" y="53"/>
                    <a:pt x="104" y="53"/>
                  </a:cubicBezTo>
                  <a:cubicBezTo>
                    <a:pt x="103" y="53"/>
                    <a:pt x="103" y="53"/>
                    <a:pt x="103" y="53"/>
                  </a:cubicBezTo>
                  <a:cubicBezTo>
                    <a:pt x="103" y="53"/>
                    <a:pt x="103" y="53"/>
                    <a:pt x="103" y="53"/>
                  </a:cubicBezTo>
                  <a:cubicBezTo>
                    <a:pt x="103" y="54"/>
                    <a:pt x="103" y="54"/>
                    <a:pt x="103" y="54"/>
                  </a:cubicBezTo>
                  <a:cubicBezTo>
                    <a:pt x="103" y="54"/>
                    <a:pt x="103" y="54"/>
                    <a:pt x="103" y="54"/>
                  </a:cubicBezTo>
                  <a:cubicBezTo>
                    <a:pt x="103" y="54"/>
                    <a:pt x="103" y="54"/>
                    <a:pt x="103" y="54"/>
                  </a:cubicBezTo>
                  <a:cubicBezTo>
                    <a:pt x="103" y="54"/>
                    <a:pt x="103" y="54"/>
                    <a:pt x="103" y="54"/>
                  </a:cubicBezTo>
                  <a:cubicBezTo>
                    <a:pt x="104" y="54"/>
                    <a:pt x="104" y="54"/>
                    <a:pt x="104" y="54"/>
                  </a:cubicBezTo>
                  <a:cubicBezTo>
                    <a:pt x="104" y="54"/>
                    <a:pt x="104" y="54"/>
                    <a:pt x="104" y="54"/>
                  </a:cubicBezTo>
                  <a:cubicBezTo>
                    <a:pt x="105" y="54"/>
                    <a:pt x="105" y="54"/>
                    <a:pt x="105" y="54"/>
                  </a:cubicBezTo>
                  <a:cubicBezTo>
                    <a:pt x="105" y="54"/>
                    <a:pt x="105" y="54"/>
                    <a:pt x="105" y="54"/>
                  </a:cubicBezTo>
                  <a:cubicBezTo>
                    <a:pt x="105" y="55"/>
                    <a:pt x="105" y="55"/>
                    <a:pt x="105" y="55"/>
                  </a:cubicBezTo>
                  <a:cubicBezTo>
                    <a:pt x="104" y="55"/>
                    <a:pt x="104" y="55"/>
                    <a:pt x="104" y="55"/>
                  </a:cubicBezTo>
                  <a:cubicBezTo>
                    <a:pt x="105" y="55"/>
                    <a:pt x="105" y="55"/>
                    <a:pt x="105" y="55"/>
                  </a:cubicBezTo>
                  <a:cubicBezTo>
                    <a:pt x="105" y="55"/>
                    <a:pt x="105" y="55"/>
                    <a:pt x="105" y="55"/>
                  </a:cubicBezTo>
                  <a:cubicBezTo>
                    <a:pt x="105" y="55"/>
                    <a:pt x="105" y="55"/>
                    <a:pt x="105" y="55"/>
                  </a:cubicBezTo>
                  <a:cubicBezTo>
                    <a:pt x="104" y="56"/>
                    <a:pt x="104" y="56"/>
                    <a:pt x="104" y="56"/>
                  </a:cubicBezTo>
                  <a:cubicBezTo>
                    <a:pt x="104" y="56"/>
                    <a:pt x="104" y="56"/>
                    <a:pt x="104" y="56"/>
                  </a:cubicBezTo>
                  <a:cubicBezTo>
                    <a:pt x="104" y="56"/>
                    <a:pt x="104" y="56"/>
                    <a:pt x="104" y="56"/>
                  </a:cubicBezTo>
                  <a:cubicBezTo>
                    <a:pt x="105" y="56"/>
                    <a:pt x="105" y="56"/>
                    <a:pt x="105" y="56"/>
                  </a:cubicBezTo>
                  <a:cubicBezTo>
                    <a:pt x="105" y="56"/>
                    <a:pt x="105" y="56"/>
                    <a:pt x="105" y="56"/>
                  </a:cubicBezTo>
                  <a:cubicBezTo>
                    <a:pt x="105" y="55"/>
                    <a:pt x="105" y="55"/>
                    <a:pt x="105" y="55"/>
                  </a:cubicBezTo>
                  <a:cubicBezTo>
                    <a:pt x="106" y="55"/>
                    <a:pt x="106" y="55"/>
                    <a:pt x="106" y="55"/>
                  </a:cubicBezTo>
                  <a:cubicBezTo>
                    <a:pt x="105" y="56"/>
                    <a:pt x="105" y="56"/>
                    <a:pt x="105" y="56"/>
                  </a:cubicBezTo>
                  <a:cubicBezTo>
                    <a:pt x="105" y="56"/>
                    <a:pt x="105" y="56"/>
                    <a:pt x="105" y="56"/>
                  </a:cubicBezTo>
                  <a:cubicBezTo>
                    <a:pt x="105" y="57"/>
                    <a:pt x="105" y="57"/>
                    <a:pt x="105" y="57"/>
                  </a:cubicBezTo>
                  <a:cubicBezTo>
                    <a:pt x="105" y="57"/>
                    <a:pt x="105" y="57"/>
                    <a:pt x="105" y="57"/>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9"/>
                    <a:pt x="104" y="59"/>
                    <a:pt x="104" y="59"/>
                  </a:cubicBezTo>
                  <a:cubicBezTo>
                    <a:pt x="104" y="59"/>
                    <a:pt x="104" y="59"/>
                    <a:pt x="104" y="59"/>
                  </a:cubicBezTo>
                  <a:cubicBezTo>
                    <a:pt x="104" y="59"/>
                    <a:pt x="104" y="59"/>
                    <a:pt x="104" y="59"/>
                  </a:cubicBezTo>
                  <a:cubicBezTo>
                    <a:pt x="103" y="59"/>
                    <a:pt x="103" y="59"/>
                    <a:pt x="103" y="59"/>
                  </a:cubicBezTo>
                  <a:cubicBezTo>
                    <a:pt x="103" y="59"/>
                    <a:pt x="103" y="59"/>
                    <a:pt x="103" y="59"/>
                  </a:cubicBezTo>
                  <a:cubicBezTo>
                    <a:pt x="104" y="59"/>
                    <a:pt x="104" y="59"/>
                    <a:pt x="104" y="59"/>
                  </a:cubicBezTo>
                  <a:cubicBezTo>
                    <a:pt x="104" y="59"/>
                    <a:pt x="104" y="59"/>
                    <a:pt x="104" y="59"/>
                  </a:cubicBezTo>
                  <a:cubicBezTo>
                    <a:pt x="103" y="59"/>
                    <a:pt x="103" y="59"/>
                    <a:pt x="103" y="59"/>
                  </a:cubicBezTo>
                  <a:cubicBezTo>
                    <a:pt x="104" y="60"/>
                    <a:pt x="104" y="60"/>
                    <a:pt x="104" y="60"/>
                  </a:cubicBezTo>
                  <a:cubicBezTo>
                    <a:pt x="103" y="60"/>
                    <a:pt x="103" y="60"/>
                    <a:pt x="103" y="60"/>
                  </a:cubicBezTo>
                  <a:cubicBezTo>
                    <a:pt x="103" y="60"/>
                    <a:pt x="103" y="60"/>
                    <a:pt x="103" y="60"/>
                  </a:cubicBezTo>
                  <a:cubicBezTo>
                    <a:pt x="103" y="60"/>
                    <a:pt x="103" y="60"/>
                    <a:pt x="103" y="60"/>
                  </a:cubicBezTo>
                  <a:cubicBezTo>
                    <a:pt x="102" y="60"/>
                    <a:pt x="102" y="60"/>
                    <a:pt x="102" y="60"/>
                  </a:cubicBezTo>
                  <a:cubicBezTo>
                    <a:pt x="102" y="60"/>
                    <a:pt x="102" y="60"/>
                    <a:pt x="102" y="60"/>
                  </a:cubicBezTo>
                  <a:cubicBezTo>
                    <a:pt x="102" y="61"/>
                    <a:pt x="102" y="61"/>
                    <a:pt x="102" y="61"/>
                  </a:cubicBezTo>
                  <a:cubicBezTo>
                    <a:pt x="101" y="61"/>
                    <a:pt x="101" y="61"/>
                    <a:pt x="101" y="61"/>
                  </a:cubicBezTo>
                  <a:cubicBezTo>
                    <a:pt x="101" y="61"/>
                    <a:pt x="101" y="61"/>
                    <a:pt x="101" y="61"/>
                  </a:cubicBezTo>
                  <a:cubicBezTo>
                    <a:pt x="100" y="61"/>
                    <a:pt x="100" y="61"/>
                    <a:pt x="100" y="61"/>
                  </a:cubicBezTo>
                  <a:cubicBezTo>
                    <a:pt x="100" y="61"/>
                    <a:pt x="100" y="61"/>
                    <a:pt x="100" y="61"/>
                  </a:cubicBezTo>
                  <a:cubicBezTo>
                    <a:pt x="100" y="60"/>
                    <a:pt x="100" y="60"/>
                    <a:pt x="100" y="60"/>
                  </a:cubicBezTo>
                  <a:cubicBezTo>
                    <a:pt x="100" y="59"/>
                    <a:pt x="100" y="59"/>
                    <a:pt x="100" y="59"/>
                  </a:cubicBezTo>
                  <a:cubicBezTo>
                    <a:pt x="100" y="59"/>
                    <a:pt x="100" y="59"/>
                    <a:pt x="100" y="59"/>
                  </a:cubicBezTo>
                  <a:cubicBezTo>
                    <a:pt x="100" y="60"/>
                    <a:pt x="100" y="60"/>
                    <a:pt x="100" y="60"/>
                  </a:cubicBezTo>
                  <a:cubicBezTo>
                    <a:pt x="100" y="60"/>
                    <a:pt x="100" y="60"/>
                    <a:pt x="100" y="60"/>
                  </a:cubicBezTo>
                  <a:cubicBezTo>
                    <a:pt x="100" y="61"/>
                    <a:pt x="100" y="61"/>
                    <a:pt x="100" y="61"/>
                  </a:cubicBezTo>
                  <a:cubicBezTo>
                    <a:pt x="100" y="61"/>
                    <a:pt x="100" y="61"/>
                    <a:pt x="100" y="61"/>
                  </a:cubicBezTo>
                  <a:cubicBezTo>
                    <a:pt x="100" y="62"/>
                    <a:pt x="100" y="62"/>
                    <a:pt x="100" y="62"/>
                  </a:cubicBezTo>
                  <a:cubicBezTo>
                    <a:pt x="100" y="62"/>
                    <a:pt x="100" y="62"/>
                    <a:pt x="100" y="62"/>
                  </a:cubicBezTo>
                  <a:cubicBezTo>
                    <a:pt x="99" y="62"/>
                    <a:pt x="99" y="62"/>
                    <a:pt x="99" y="62"/>
                  </a:cubicBezTo>
                  <a:cubicBezTo>
                    <a:pt x="99" y="62"/>
                    <a:pt x="99" y="62"/>
                    <a:pt x="99" y="62"/>
                  </a:cubicBezTo>
                  <a:close/>
                  <a:moveTo>
                    <a:pt x="106" y="53"/>
                  </a:moveTo>
                  <a:cubicBezTo>
                    <a:pt x="106" y="53"/>
                    <a:pt x="106" y="53"/>
                    <a:pt x="106" y="53"/>
                  </a:cubicBezTo>
                  <a:cubicBezTo>
                    <a:pt x="106" y="53"/>
                    <a:pt x="106" y="53"/>
                    <a:pt x="106" y="53"/>
                  </a:cubicBezTo>
                  <a:cubicBezTo>
                    <a:pt x="106" y="53"/>
                    <a:pt x="106" y="53"/>
                    <a:pt x="106" y="53"/>
                  </a:cubicBezTo>
                  <a:cubicBezTo>
                    <a:pt x="106" y="53"/>
                    <a:pt x="106" y="53"/>
                    <a:pt x="106" y="53"/>
                  </a:cubicBezTo>
                  <a:close/>
                  <a:moveTo>
                    <a:pt x="105" y="54"/>
                  </a:moveTo>
                  <a:cubicBezTo>
                    <a:pt x="106" y="54"/>
                    <a:pt x="106" y="54"/>
                    <a:pt x="106" y="54"/>
                  </a:cubicBezTo>
                  <a:cubicBezTo>
                    <a:pt x="106" y="54"/>
                    <a:pt x="106" y="54"/>
                    <a:pt x="106" y="54"/>
                  </a:cubicBezTo>
                  <a:cubicBezTo>
                    <a:pt x="106" y="54"/>
                    <a:pt x="106" y="54"/>
                    <a:pt x="106" y="54"/>
                  </a:cubicBezTo>
                  <a:cubicBezTo>
                    <a:pt x="106" y="53"/>
                    <a:pt x="106" y="53"/>
                    <a:pt x="106" y="53"/>
                  </a:cubicBezTo>
                  <a:cubicBezTo>
                    <a:pt x="106" y="53"/>
                    <a:pt x="106" y="53"/>
                    <a:pt x="106" y="53"/>
                  </a:cubicBezTo>
                  <a:cubicBezTo>
                    <a:pt x="106" y="53"/>
                    <a:pt x="106" y="53"/>
                    <a:pt x="106" y="53"/>
                  </a:cubicBezTo>
                  <a:cubicBezTo>
                    <a:pt x="105" y="54"/>
                    <a:pt x="105" y="54"/>
                    <a:pt x="105" y="54"/>
                  </a:cubicBezTo>
                  <a:cubicBezTo>
                    <a:pt x="105" y="54"/>
                    <a:pt x="105" y="54"/>
                    <a:pt x="105" y="54"/>
                  </a:cubicBezTo>
                  <a:cubicBezTo>
                    <a:pt x="105" y="54"/>
                    <a:pt x="105" y="54"/>
                    <a:pt x="105" y="54"/>
                  </a:cubicBezTo>
                  <a:cubicBezTo>
                    <a:pt x="105" y="54"/>
                    <a:pt x="105" y="54"/>
                    <a:pt x="105" y="54"/>
                  </a:cubicBezTo>
                  <a:close/>
                  <a:moveTo>
                    <a:pt x="105" y="55"/>
                  </a:moveTo>
                  <a:cubicBezTo>
                    <a:pt x="105" y="55"/>
                    <a:pt x="105" y="55"/>
                    <a:pt x="105" y="55"/>
                  </a:cubicBezTo>
                  <a:cubicBezTo>
                    <a:pt x="106" y="55"/>
                    <a:pt x="106" y="55"/>
                    <a:pt x="106" y="55"/>
                  </a:cubicBezTo>
                  <a:cubicBezTo>
                    <a:pt x="105" y="55"/>
                    <a:pt x="105" y="55"/>
                    <a:pt x="105" y="55"/>
                  </a:cubicBezTo>
                  <a:cubicBezTo>
                    <a:pt x="105" y="55"/>
                    <a:pt x="105" y="55"/>
                    <a:pt x="105" y="55"/>
                  </a:cubicBezTo>
                  <a:cubicBezTo>
                    <a:pt x="105" y="55"/>
                    <a:pt x="105" y="55"/>
                    <a:pt x="105" y="55"/>
                  </a:cubicBezTo>
                  <a:cubicBezTo>
                    <a:pt x="105" y="55"/>
                    <a:pt x="105" y="55"/>
                    <a:pt x="105" y="55"/>
                  </a:cubicBezTo>
                  <a:close/>
                  <a:moveTo>
                    <a:pt x="89" y="46"/>
                  </a:moveTo>
                  <a:cubicBezTo>
                    <a:pt x="89" y="47"/>
                    <a:pt x="89" y="47"/>
                    <a:pt x="89" y="47"/>
                  </a:cubicBezTo>
                  <a:cubicBezTo>
                    <a:pt x="89" y="47"/>
                    <a:pt x="89" y="47"/>
                    <a:pt x="89" y="47"/>
                  </a:cubicBezTo>
                  <a:cubicBezTo>
                    <a:pt x="90" y="47"/>
                    <a:pt x="90" y="47"/>
                    <a:pt x="90" y="47"/>
                  </a:cubicBezTo>
                  <a:cubicBezTo>
                    <a:pt x="90" y="47"/>
                    <a:pt x="90" y="47"/>
                    <a:pt x="90" y="47"/>
                  </a:cubicBezTo>
                  <a:cubicBezTo>
                    <a:pt x="90" y="47"/>
                    <a:pt x="90" y="47"/>
                    <a:pt x="90" y="47"/>
                  </a:cubicBezTo>
                  <a:cubicBezTo>
                    <a:pt x="90" y="46"/>
                    <a:pt x="90" y="46"/>
                    <a:pt x="90" y="46"/>
                  </a:cubicBezTo>
                  <a:cubicBezTo>
                    <a:pt x="89" y="46"/>
                    <a:pt x="89" y="46"/>
                    <a:pt x="89" y="46"/>
                  </a:cubicBezTo>
                  <a:cubicBezTo>
                    <a:pt x="89" y="46"/>
                    <a:pt x="89" y="46"/>
                    <a:pt x="89" y="46"/>
                  </a:cubicBezTo>
                  <a:close/>
                  <a:moveTo>
                    <a:pt x="92" y="52"/>
                  </a:moveTo>
                  <a:cubicBezTo>
                    <a:pt x="92" y="51"/>
                    <a:pt x="92" y="51"/>
                    <a:pt x="92" y="51"/>
                  </a:cubicBezTo>
                  <a:cubicBezTo>
                    <a:pt x="92" y="50"/>
                    <a:pt x="92" y="50"/>
                    <a:pt x="92" y="50"/>
                  </a:cubicBezTo>
                  <a:cubicBezTo>
                    <a:pt x="91" y="50"/>
                    <a:pt x="91" y="50"/>
                    <a:pt x="91" y="50"/>
                  </a:cubicBezTo>
                  <a:cubicBezTo>
                    <a:pt x="91" y="50"/>
                    <a:pt x="91" y="50"/>
                    <a:pt x="91" y="50"/>
                  </a:cubicBezTo>
                  <a:cubicBezTo>
                    <a:pt x="91" y="49"/>
                    <a:pt x="91" y="49"/>
                    <a:pt x="91" y="49"/>
                  </a:cubicBezTo>
                  <a:cubicBezTo>
                    <a:pt x="91" y="49"/>
                    <a:pt x="91" y="49"/>
                    <a:pt x="91" y="49"/>
                  </a:cubicBezTo>
                  <a:cubicBezTo>
                    <a:pt x="91" y="48"/>
                    <a:pt x="91" y="48"/>
                    <a:pt x="91" y="48"/>
                  </a:cubicBezTo>
                  <a:cubicBezTo>
                    <a:pt x="91" y="48"/>
                    <a:pt x="91" y="48"/>
                    <a:pt x="91" y="48"/>
                  </a:cubicBezTo>
                  <a:cubicBezTo>
                    <a:pt x="91" y="48"/>
                    <a:pt x="91" y="48"/>
                    <a:pt x="91" y="48"/>
                  </a:cubicBezTo>
                  <a:cubicBezTo>
                    <a:pt x="91" y="47"/>
                    <a:pt x="91" y="47"/>
                    <a:pt x="91" y="47"/>
                  </a:cubicBezTo>
                  <a:cubicBezTo>
                    <a:pt x="91" y="47"/>
                    <a:pt x="91" y="47"/>
                    <a:pt x="91" y="47"/>
                  </a:cubicBezTo>
                  <a:cubicBezTo>
                    <a:pt x="92" y="47"/>
                    <a:pt x="92" y="47"/>
                    <a:pt x="92" y="47"/>
                  </a:cubicBezTo>
                  <a:cubicBezTo>
                    <a:pt x="92" y="46"/>
                    <a:pt x="92" y="46"/>
                    <a:pt x="92" y="46"/>
                  </a:cubicBezTo>
                  <a:cubicBezTo>
                    <a:pt x="93" y="46"/>
                    <a:pt x="93" y="46"/>
                    <a:pt x="93" y="46"/>
                  </a:cubicBezTo>
                  <a:cubicBezTo>
                    <a:pt x="93" y="47"/>
                    <a:pt x="93" y="47"/>
                    <a:pt x="93" y="47"/>
                  </a:cubicBezTo>
                  <a:cubicBezTo>
                    <a:pt x="93" y="47"/>
                    <a:pt x="93" y="47"/>
                    <a:pt x="93" y="47"/>
                  </a:cubicBezTo>
                  <a:cubicBezTo>
                    <a:pt x="93" y="47"/>
                    <a:pt x="93" y="47"/>
                    <a:pt x="93" y="47"/>
                  </a:cubicBezTo>
                  <a:cubicBezTo>
                    <a:pt x="94" y="47"/>
                    <a:pt x="94" y="47"/>
                    <a:pt x="94" y="47"/>
                  </a:cubicBezTo>
                  <a:cubicBezTo>
                    <a:pt x="94" y="47"/>
                    <a:pt x="94" y="47"/>
                    <a:pt x="94" y="47"/>
                  </a:cubicBezTo>
                  <a:cubicBezTo>
                    <a:pt x="94" y="47"/>
                    <a:pt x="94" y="47"/>
                    <a:pt x="94" y="47"/>
                  </a:cubicBezTo>
                  <a:cubicBezTo>
                    <a:pt x="95" y="47"/>
                    <a:pt x="95" y="47"/>
                    <a:pt x="95" y="47"/>
                  </a:cubicBezTo>
                  <a:cubicBezTo>
                    <a:pt x="95" y="47"/>
                    <a:pt x="95" y="47"/>
                    <a:pt x="95" y="47"/>
                  </a:cubicBezTo>
                  <a:cubicBezTo>
                    <a:pt x="95" y="48"/>
                    <a:pt x="95" y="48"/>
                    <a:pt x="95" y="48"/>
                  </a:cubicBezTo>
                  <a:cubicBezTo>
                    <a:pt x="95" y="48"/>
                    <a:pt x="95" y="48"/>
                    <a:pt x="95" y="48"/>
                  </a:cubicBezTo>
                  <a:cubicBezTo>
                    <a:pt x="95" y="48"/>
                    <a:pt x="95" y="48"/>
                    <a:pt x="95" y="48"/>
                  </a:cubicBezTo>
                  <a:cubicBezTo>
                    <a:pt x="95" y="49"/>
                    <a:pt x="95" y="49"/>
                    <a:pt x="95" y="49"/>
                  </a:cubicBezTo>
                  <a:cubicBezTo>
                    <a:pt x="95" y="49"/>
                    <a:pt x="95" y="49"/>
                    <a:pt x="95" y="49"/>
                  </a:cubicBezTo>
                  <a:cubicBezTo>
                    <a:pt x="95" y="49"/>
                    <a:pt x="95" y="49"/>
                    <a:pt x="95" y="49"/>
                  </a:cubicBezTo>
                  <a:cubicBezTo>
                    <a:pt x="95" y="50"/>
                    <a:pt x="95" y="50"/>
                    <a:pt x="95" y="50"/>
                  </a:cubicBezTo>
                  <a:cubicBezTo>
                    <a:pt x="94" y="50"/>
                    <a:pt x="94" y="50"/>
                    <a:pt x="94" y="50"/>
                  </a:cubicBezTo>
                  <a:cubicBezTo>
                    <a:pt x="94" y="50"/>
                    <a:pt x="94" y="50"/>
                    <a:pt x="94" y="50"/>
                  </a:cubicBezTo>
                  <a:cubicBezTo>
                    <a:pt x="93" y="50"/>
                    <a:pt x="93" y="50"/>
                    <a:pt x="93" y="50"/>
                  </a:cubicBezTo>
                  <a:cubicBezTo>
                    <a:pt x="93" y="51"/>
                    <a:pt x="93" y="51"/>
                    <a:pt x="93" y="51"/>
                  </a:cubicBezTo>
                  <a:cubicBezTo>
                    <a:pt x="92" y="51"/>
                    <a:pt x="92" y="51"/>
                    <a:pt x="92" y="51"/>
                  </a:cubicBezTo>
                  <a:cubicBezTo>
                    <a:pt x="92" y="51"/>
                    <a:pt x="92" y="51"/>
                    <a:pt x="92" y="51"/>
                  </a:cubicBezTo>
                  <a:cubicBezTo>
                    <a:pt x="92" y="52"/>
                    <a:pt x="92" y="52"/>
                    <a:pt x="92" y="52"/>
                  </a:cubicBezTo>
                  <a:cubicBezTo>
                    <a:pt x="92" y="52"/>
                    <a:pt x="92" y="52"/>
                    <a:pt x="92" y="52"/>
                  </a:cubicBezTo>
                  <a:close/>
                  <a:moveTo>
                    <a:pt x="107" y="60"/>
                  </a:moveTo>
                  <a:cubicBezTo>
                    <a:pt x="106" y="60"/>
                    <a:pt x="106" y="60"/>
                    <a:pt x="106" y="60"/>
                  </a:cubicBezTo>
                  <a:cubicBezTo>
                    <a:pt x="106" y="60"/>
                    <a:pt x="106" y="60"/>
                    <a:pt x="106" y="60"/>
                  </a:cubicBezTo>
                  <a:cubicBezTo>
                    <a:pt x="105" y="60"/>
                    <a:pt x="105" y="60"/>
                    <a:pt x="105" y="60"/>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8"/>
                    <a:pt x="106" y="58"/>
                    <a:pt x="106" y="58"/>
                  </a:cubicBezTo>
                  <a:cubicBezTo>
                    <a:pt x="106" y="57"/>
                    <a:pt x="106" y="57"/>
                    <a:pt x="106" y="57"/>
                  </a:cubicBezTo>
                  <a:cubicBezTo>
                    <a:pt x="106" y="57"/>
                    <a:pt x="106" y="57"/>
                    <a:pt x="106" y="57"/>
                  </a:cubicBezTo>
                  <a:cubicBezTo>
                    <a:pt x="107" y="57"/>
                    <a:pt x="107" y="57"/>
                    <a:pt x="107" y="57"/>
                  </a:cubicBezTo>
                  <a:cubicBezTo>
                    <a:pt x="107" y="57"/>
                    <a:pt x="107" y="57"/>
                    <a:pt x="107" y="57"/>
                  </a:cubicBezTo>
                  <a:cubicBezTo>
                    <a:pt x="106" y="56"/>
                    <a:pt x="106" y="56"/>
                    <a:pt x="106" y="56"/>
                  </a:cubicBezTo>
                  <a:cubicBezTo>
                    <a:pt x="107" y="56"/>
                    <a:pt x="107" y="56"/>
                    <a:pt x="107" y="56"/>
                  </a:cubicBezTo>
                  <a:cubicBezTo>
                    <a:pt x="107" y="56"/>
                    <a:pt x="107" y="56"/>
                    <a:pt x="107" y="56"/>
                  </a:cubicBezTo>
                  <a:cubicBezTo>
                    <a:pt x="107" y="55"/>
                    <a:pt x="107" y="55"/>
                    <a:pt x="107" y="55"/>
                  </a:cubicBezTo>
                  <a:cubicBezTo>
                    <a:pt x="107" y="55"/>
                    <a:pt x="107" y="55"/>
                    <a:pt x="107" y="55"/>
                  </a:cubicBezTo>
                  <a:cubicBezTo>
                    <a:pt x="107" y="54"/>
                    <a:pt x="107" y="54"/>
                    <a:pt x="107" y="54"/>
                  </a:cubicBezTo>
                  <a:cubicBezTo>
                    <a:pt x="108" y="54"/>
                    <a:pt x="108" y="54"/>
                    <a:pt x="108" y="54"/>
                  </a:cubicBezTo>
                  <a:cubicBezTo>
                    <a:pt x="108" y="53"/>
                    <a:pt x="108" y="53"/>
                    <a:pt x="108" y="53"/>
                  </a:cubicBezTo>
                  <a:cubicBezTo>
                    <a:pt x="108" y="53"/>
                    <a:pt x="108" y="53"/>
                    <a:pt x="108" y="53"/>
                  </a:cubicBezTo>
                  <a:cubicBezTo>
                    <a:pt x="108" y="53"/>
                    <a:pt x="108" y="53"/>
                    <a:pt x="108" y="53"/>
                  </a:cubicBezTo>
                  <a:cubicBezTo>
                    <a:pt x="109" y="52"/>
                    <a:pt x="109" y="52"/>
                    <a:pt x="109" y="52"/>
                  </a:cubicBezTo>
                  <a:cubicBezTo>
                    <a:pt x="109" y="52"/>
                    <a:pt x="109" y="52"/>
                    <a:pt x="109" y="52"/>
                  </a:cubicBezTo>
                  <a:cubicBezTo>
                    <a:pt x="109" y="52"/>
                    <a:pt x="109" y="52"/>
                    <a:pt x="109" y="52"/>
                  </a:cubicBezTo>
                  <a:cubicBezTo>
                    <a:pt x="109" y="51"/>
                    <a:pt x="109" y="51"/>
                    <a:pt x="109" y="51"/>
                  </a:cubicBezTo>
                  <a:cubicBezTo>
                    <a:pt x="109" y="51"/>
                    <a:pt x="109" y="51"/>
                    <a:pt x="109" y="51"/>
                  </a:cubicBezTo>
                  <a:cubicBezTo>
                    <a:pt x="109" y="51"/>
                    <a:pt x="109" y="51"/>
                    <a:pt x="109" y="51"/>
                  </a:cubicBezTo>
                  <a:cubicBezTo>
                    <a:pt x="109" y="51"/>
                    <a:pt x="109" y="51"/>
                    <a:pt x="109" y="51"/>
                  </a:cubicBezTo>
                  <a:cubicBezTo>
                    <a:pt x="110" y="51"/>
                    <a:pt x="110" y="51"/>
                    <a:pt x="110" y="51"/>
                  </a:cubicBezTo>
                  <a:cubicBezTo>
                    <a:pt x="110" y="52"/>
                    <a:pt x="110" y="52"/>
                    <a:pt x="110" y="52"/>
                  </a:cubicBezTo>
                  <a:cubicBezTo>
                    <a:pt x="110" y="52"/>
                    <a:pt x="110" y="52"/>
                    <a:pt x="110" y="52"/>
                  </a:cubicBezTo>
                  <a:cubicBezTo>
                    <a:pt x="110" y="51"/>
                    <a:pt x="110" y="51"/>
                    <a:pt x="110" y="51"/>
                  </a:cubicBezTo>
                  <a:cubicBezTo>
                    <a:pt x="110" y="51"/>
                    <a:pt x="110" y="51"/>
                    <a:pt x="110" y="51"/>
                  </a:cubicBezTo>
                  <a:cubicBezTo>
                    <a:pt x="110" y="51"/>
                    <a:pt x="110" y="51"/>
                    <a:pt x="110" y="51"/>
                  </a:cubicBezTo>
                  <a:cubicBezTo>
                    <a:pt x="110" y="51"/>
                    <a:pt x="110" y="51"/>
                    <a:pt x="110" y="51"/>
                  </a:cubicBezTo>
                  <a:cubicBezTo>
                    <a:pt x="110" y="50"/>
                    <a:pt x="110" y="50"/>
                    <a:pt x="110" y="50"/>
                  </a:cubicBezTo>
                  <a:cubicBezTo>
                    <a:pt x="110" y="50"/>
                    <a:pt x="110" y="50"/>
                    <a:pt x="110" y="50"/>
                  </a:cubicBezTo>
                  <a:cubicBezTo>
                    <a:pt x="111" y="49"/>
                    <a:pt x="111" y="49"/>
                    <a:pt x="111" y="49"/>
                  </a:cubicBezTo>
                  <a:cubicBezTo>
                    <a:pt x="112" y="49"/>
                    <a:pt x="112" y="49"/>
                    <a:pt x="112" y="49"/>
                  </a:cubicBezTo>
                  <a:cubicBezTo>
                    <a:pt x="112" y="49"/>
                    <a:pt x="112" y="49"/>
                    <a:pt x="112" y="49"/>
                  </a:cubicBezTo>
                  <a:cubicBezTo>
                    <a:pt x="112" y="49"/>
                    <a:pt x="112" y="49"/>
                    <a:pt x="112" y="49"/>
                  </a:cubicBezTo>
                  <a:cubicBezTo>
                    <a:pt x="113" y="49"/>
                    <a:pt x="113" y="49"/>
                    <a:pt x="113" y="49"/>
                  </a:cubicBezTo>
                  <a:cubicBezTo>
                    <a:pt x="113" y="50"/>
                    <a:pt x="113" y="50"/>
                    <a:pt x="113" y="50"/>
                  </a:cubicBezTo>
                  <a:cubicBezTo>
                    <a:pt x="113" y="49"/>
                    <a:pt x="113" y="49"/>
                    <a:pt x="113" y="49"/>
                  </a:cubicBezTo>
                  <a:cubicBezTo>
                    <a:pt x="114" y="49"/>
                    <a:pt x="114" y="49"/>
                    <a:pt x="114" y="49"/>
                  </a:cubicBezTo>
                  <a:cubicBezTo>
                    <a:pt x="114" y="50"/>
                    <a:pt x="114" y="50"/>
                    <a:pt x="114" y="50"/>
                  </a:cubicBezTo>
                  <a:cubicBezTo>
                    <a:pt x="114" y="50"/>
                    <a:pt x="114" y="50"/>
                    <a:pt x="114" y="50"/>
                  </a:cubicBezTo>
                  <a:cubicBezTo>
                    <a:pt x="114" y="50"/>
                    <a:pt x="114" y="50"/>
                    <a:pt x="114" y="50"/>
                  </a:cubicBezTo>
                  <a:cubicBezTo>
                    <a:pt x="115" y="50"/>
                    <a:pt x="115" y="50"/>
                    <a:pt x="115" y="50"/>
                  </a:cubicBezTo>
                  <a:cubicBezTo>
                    <a:pt x="115" y="51"/>
                    <a:pt x="115" y="51"/>
                    <a:pt x="115" y="51"/>
                  </a:cubicBezTo>
                  <a:cubicBezTo>
                    <a:pt x="115" y="51"/>
                    <a:pt x="115" y="51"/>
                    <a:pt x="115" y="51"/>
                  </a:cubicBezTo>
                  <a:cubicBezTo>
                    <a:pt x="115" y="51"/>
                    <a:pt x="115" y="51"/>
                    <a:pt x="115" y="51"/>
                  </a:cubicBezTo>
                  <a:cubicBezTo>
                    <a:pt x="115" y="51"/>
                    <a:pt x="115" y="51"/>
                    <a:pt x="115" y="51"/>
                  </a:cubicBezTo>
                  <a:cubicBezTo>
                    <a:pt x="116" y="51"/>
                    <a:pt x="116" y="51"/>
                    <a:pt x="116" y="51"/>
                  </a:cubicBezTo>
                  <a:cubicBezTo>
                    <a:pt x="117" y="51"/>
                    <a:pt x="117" y="51"/>
                    <a:pt x="117" y="51"/>
                  </a:cubicBezTo>
                  <a:cubicBezTo>
                    <a:pt x="117" y="51"/>
                    <a:pt x="117" y="51"/>
                    <a:pt x="117" y="51"/>
                  </a:cubicBezTo>
                  <a:cubicBezTo>
                    <a:pt x="117" y="52"/>
                    <a:pt x="117" y="52"/>
                    <a:pt x="117" y="52"/>
                  </a:cubicBezTo>
                  <a:cubicBezTo>
                    <a:pt x="118" y="52"/>
                    <a:pt x="118" y="52"/>
                    <a:pt x="118" y="52"/>
                  </a:cubicBezTo>
                  <a:cubicBezTo>
                    <a:pt x="118" y="52"/>
                    <a:pt x="118" y="52"/>
                    <a:pt x="118" y="52"/>
                  </a:cubicBezTo>
                  <a:cubicBezTo>
                    <a:pt x="118" y="52"/>
                    <a:pt x="118" y="52"/>
                    <a:pt x="118" y="52"/>
                  </a:cubicBezTo>
                  <a:cubicBezTo>
                    <a:pt x="117" y="52"/>
                    <a:pt x="117" y="52"/>
                    <a:pt x="117" y="52"/>
                  </a:cubicBezTo>
                  <a:cubicBezTo>
                    <a:pt x="117" y="53"/>
                    <a:pt x="117" y="53"/>
                    <a:pt x="117" y="53"/>
                  </a:cubicBezTo>
                  <a:cubicBezTo>
                    <a:pt x="117" y="53"/>
                    <a:pt x="117" y="53"/>
                    <a:pt x="117" y="53"/>
                  </a:cubicBezTo>
                  <a:cubicBezTo>
                    <a:pt x="116" y="54"/>
                    <a:pt x="116" y="54"/>
                    <a:pt x="116" y="54"/>
                  </a:cubicBezTo>
                  <a:cubicBezTo>
                    <a:pt x="116" y="54"/>
                    <a:pt x="116" y="54"/>
                    <a:pt x="116" y="54"/>
                  </a:cubicBezTo>
                  <a:cubicBezTo>
                    <a:pt x="116" y="54"/>
                    <a:pt x="116" y="54"/>
                    <a:pt x="116" y="54"/>
                  </a:cubicBezTo>
                  <a:cubicBezTo>
                    <a:pt x="115" y="55"/>
                    <a:pt x="115" y="55"/>
                    <a:pt x="115" y="55"/>
                  </a:cubicBezTo>
                  <a:cubicBezTo>
                    <a:pt x="115" y="55"/>
                    <a:pt x="115" y="55"/>
                    <a:pt x="115" y="55"/>
                  </a:cubicBezTo>
                  <a:cubicBezTo>
                    <a:pt x="114" y="55"/>
                    <a:pt x="114" y="55"/>
                    <a:pt x="114" y="55"/>
                  </a:cubicBezTo>
                  <a:cubicBezTo>
                    <a:pt x="114" y="55"/>
                    <a:pt x="114" y="55"/>
                    <a:pt x="114" y="55"/>
                  </a:cubicBezTo>
                  <a:cubicBezTo>
                    <a:pt x="114" y="55"/>
                    <a:pt x="114" y="55"/>
                    <a:pt x="114" y="55"/>
                  </a:cubicBezTo>
                  <a:cubicBezTo>
                    <a:pt x="114" y="56"/>
                    <a:pt x="114" y="56"/>
                    <a:pt x="114" y="56"/>
                  </a:cubicBezTo>
                  <a:cubicBezTo>
                    <a:pt x="113" y="56"/>
                    <a:pt x="113" y="56"/>
                    <a:pt x="113" y="56"/>
                  </a:cubicBezTo>
                  <a:cubicBezTo>
                    <a:pt x="113" y="57"/>
                    <a:pt x="113" y="57"/>
                    <a:pt x="113" y="57"/>
                  </a:cubicBezTo>
                  <a:cubicBezTo>
                    <a:pt x="112" y="57"/>
                    <a:pt x="112" y="57"/>
                    <a:pt x="112" y="57"/>
                  </a:cubicBezTo>
                  <a:cubicBezTo>
                    <a:pt x="112" y="58"/>
                    <a:pt x="112" y="58"/>
                    <a:pt x="112" y="58"/>
                  </a:cubicBezTo>
                  <a:cubicBezTo>
                    <a:pt x="111" y="57"/>
                    <a:pt x="111" y="57"/>
                    <a:pt x="111" y="57"/>
                  </a:cubicBezTo>
                  <a:cubicBezTo>
                    <a:pt x="111" y="57"/>
                    <a:pt x="111" y="57"/>
                    <a:pt x="111" y="57"/>
                  </a:cubicBezTo>
                  <a:cubicBezTo>
                    <a:pt x="111" y="57"/>
                    <a:pt x="111" y="57"/>
                    <a:pt x="111" y="57"/>
                  </a:cubicBezTo>
                  <a:cubicBezTo>
                    <a:pt x="111" y="57"/>
                    <a:pt x="111" y="57"/>
                    <a:pt x="111" y="57"/>
                  </a:cubicBezTo>
                  <a:cubicBezTo>
                    <a:pt x="110" y="56"/>
                    <a:pt x="110" y="56"/>
                    <a:pt x="110" y="56"/>
                  </a:cubicBezTo>
                  <a:cubicBezTo>
                    <a:pt x="110" y="56"/>
                    <a:pt x="110" y="56"/>
                    <a:pt x="110" y="56"/>
                  </a:cubicBezTo>
                  <a:cubicBezTo>
                    <a:pt x="110" y="56"/>
                    <a:pt x="110" y="56"/>
                    <a:pt x="110" y="56"/>
                  </a:cubicBezTo>
                  <a:cubicBezTo>
                    <a:pt x="110" y="56"/>
                    <a:pt x="110" y="56"/>
                    <a:pt x="110" y="56"/>
                  </a:cubicBezTo>
                  <a:cubicBezTo>
                    <a:pt x="109" y="56"/>
                    <a:pt x="109" y="56"/>
                    <a:pt x="109" y="56"/>
                  </a:cubicBezTo>
                  <a:cubicBezTo>
                    <a:pt x="109" y="56"/>
                    <a:pt x="109" y="56"/>
                    <a:pt x="109" y="56"/>
                  </a:cubicBezTo>
                  <a:cubicBezTo>
                    <a:pt x="109" y="56"/>
                    <a:pt x="109" y="56"/>
                    <a:pt x="109" y="56"/>
                  </a:cubicBezTo>
                  <a:cubicBezTo>
                    <a:pt x="108" y="56"/>
                    <a:pt x="108" y="56"/>
                    <a:pt x="108" y="56"/>
                  </a:cubicBezTo>
                  <a:cubicBezTo>
                    <a:pt x="109" y="57"/>
                    <a:pt x="109" y="57"/>
                    <a:pt x="109" y="57"/>
                  </a:cubicBezTo>
                  <a:cubicBezTo>
                    <a:pt x="109" y="57"/>
                    <a:pt x="109" y="57"/>
                    <a:pt x="109" y="57"/>
                  </a:cubicBezTo>
                  <a:cubicBezTo>
                    <a:pt x="109" y="57"/>
                    <a:pt x="109" y="57"/>
                    <a:pt x="109" y="57"/>
                  </a:cubicBezTo>
                  <a:cubicBezTo>
                    <a:pt x="109" y="57"/>
                    <a:pt x="109" y="57"/>
                    <a:pt x="109" y="57"/>
                  </a:cubicBezTo>
                  <a:cubicBezTo>
                    <a:pt x="109" y="58"/>
                    <a:pt x="109" y="58"/>
                    <a:pt x="109" y="58"/>
                  </a:cubicBezTo>
                  <a:cubicBezTo>
                    <a:pt x="109" y="58"/>
                    <a:pt x="109" y="58"/>
                    <a:pt x="109" y="58"/>
                  </a:cubicBezTo>
                  <a:cubicBezTo>
                    <a:pt x="109" y="58"/>
                    <a:pt x="109" y="58"/>
                    <a:pt x="109" y="58"/>
                  </a:cubicBezTo>
                  <a:cubicBezTo>
                    <a:pt x="109" y="59"/>
                    <a:pt x="109" y="59"/>
                    <a:pt x="109" y="59"/>
                  </a:cubicBezTo>
                  <a:cubicBezTo>
                    <a:pt x="109" y="59"/>
                    <a:pt x="109" y="59"/>
                    <a:pt x="109" y="59"/>
                  </a:cubicBezTo>
                  <a:cubicBezTo>
                    <a:pt x="108" y="59"/>
                    <a:pt x="108" y="59"/>
                    <a:pt x="108" y="59"/>
                  </a:cubicBezTo>
                  <a:cubicBezTo>
                    <a:pt x="108" y="59"/>
                    <a:pt x="108" y="59"/>
                    <a:pt x="108" y="59"/>
                  </a:cubicBezTo>
                  <a:cubicBezTo>
                    <a:pt x="108" y="59"/>
                    <a:pt x="108" y="59"/>
                    <a:pt x="108" y="59"/>
                  </a:cubicBezTo>
                  <a:cubicBezTo>
                    <a:pt x="107" y="60"/>
                    <a:pt x="107" y="60"/>
                    <a:pt x="107" y="60"/>
                  </a:cubicBezTo>
                  <a:cubicBezTo>
                    <a:pt x="107" y="60"/>
                    <a:pt x="107" y="60"/>
                    <a:pt x="107" y="60"/>
                  </a:cubicBezTo>
                  <a:cubicBezTo>
                    <a:pt x="107" y="60"/>
                    <a:pt x="107" y="60"/>
                    <a:pt x="107" y="60"/>
                  </a:cubicBezTo>
                  <a:cubicBezTo>
                    <a:pt x="107" y="60"/>
                    <a:pt x="107" y="60"/>
                    <a:pt x="107" y="60"/>
                  </a:cubicBezTo>
                  <a:close/>
                  <a:moveTo>
                    <a:pt x="133" y="62"/>
                  </a:moveTo>
                  <a:cubicBezTo>
                    <a:pt x="132" y="62"/>
                    <a:pt x="132" y="62"/>
                    <a:pt x="132" y="62"/>
                  </a:cubicBezTo>
                  <a:cubicBezTo>
                    <a:pt x="132" y="62"/>
                    <a:pt x="132" y="62"/>
                    <a:pt x="132" y="62"/>
                  </a:cubicBezTo>
                  <a:cubicBezTo>
                    <a:pt x="132" y="61"/>
                    <a:pt x="132" y="61"/>
                    <a:pt x="132" y="61"/>
                  </a:cubicBezTo>
                  <a:cubicBezTo>
                    <a:pt x="131" y="61"/>
                    <a:pt x="131" y="61"/>
                    <a:pt x="131" y="61"/>
                  </a:cubicBezTo>
                  <a:cubicBezTo>
                    <a:pt x="131" y="61"/>
                    <a:pt x="131" y="61"/>
                    <a:pt x="131" y="61"/>
                  </a:cubicBezTo>
                  <a:cubicBezTo>
                    <a:pt x="131" y="60"/>
                    <a:pt x="131" y="60"/>
                    <a:pt x="131" y="60"/>
                  </a:cubicBezTo>
                  <a:cubicBezTo>
                    <a:pt x="132" y="60"/>
                    <a:pt x="132" y="60"/>
                    <a:pt x="132" y="60"/>
                  </a:cubicBezTo>
                  <a:cubicBezTo>
                    <a:pt x="132" y="59"/>
                    <a:pt x="132" y="59"/>
                    <a:pt x="132" y="59"/>
                  </a:cubicBezTo>
                  <a:cubicBezTo>
                    <a:pt x="132" y="59"/>
                    <a:pt x="132" y="59"/>
                    <a:pt x="132" y="59"/>
                  </a:cubicBezTo>
                  <a:cubicBezTo>
                    <a:pt x="132" y="59"/>
                    <a:pt x="132" y="59"/>
                    <a:pt x="132" y="59"/>
                  </a:cubicBezTo>
                  <a:cubicBezTo>
                    <a:pt x="131" y="59"/>
                    <a:pt x="131" y="59"/>
                    <a:pt x="131" y="59"/>
                  </a:cubicBezTo>
                  <a:cubicBezTo>
                    <a:pt x="131" y="58"/>
                    <a:pt x="131" y="58"/>
                    <a:pt x="131" y="58"/>
                  </a:cubicBezTo>
                  <a:cubicBezTo>
                    <a:pt x="131" y="58"/>
                    <a:pt x="131" y="58"/>
                    <a:pt x="131" y="58"/>
                  </a:cubicBezTo>
                  <a:cubicBezTo>
                    <a:pt x="132" y="58"/>
                    <a:pt x="132" y="58"/>
                    <a:pt x="132" y="58"/>
                  </a:cubicBezTo>
                  <a:cubicBezTo>
                    <a:pt x="132" y="57"/>
                    <a:pt x="132" y="57"/>
                    <a:pt x="132" y="57"/>
                  </a:cubicBezTo>
                  <a:cubicBezTo>
                    <a:pt x="132" y="57"/>
                    <a:pt x="132" y="57"/>
                    <a:pt x="132" y="57"/>
                  </a:cubicBezTo>
                  <a:cubicBezTo>
                    <a:pt x="132" y="57"/>
                    <a:pt x="132" y="57"/>
                    <a:pt x="132" y="57"/>
                  </a:cubicBezTo>
                  <a:cubicBezTo>
                    <a:pt x="132" y="56"/>
                    <a:pt x="132" y="56"/>
                    <a:pt x="132" y="56"/>
                  </a:cubicBezTo>
                  <a:cubicBezTo>
                    <a:pt x="132" y="56"/>
                    <a:pt x="132" y="56"/>
                    <a:pt x="132" y="56"/>
                  </a:cubicBezTo>
                  <a:cubicBezTo>
                    <a:pt x="133" y="56"/>
                    <a:pt x="133" y="56"/>
                    <a:pt x="133" y="56"/>
                  </a:cubicBezTo>
                  <a:cubicBezTo>
                    <a:pt x="133" y="57"/>
                    <a:pt x="133" y="57"/>
                    <a:pt x="133" y="57"/>
                  </a:cubicBezTo>
                  <a:cubicBezTo>
                    <a:pt x="134" y="57"/>
                    <a:pt x="134" y="57"/>
                    <a:pt x="134" y="57"/>
                  </a:cubicBezTo>
                  <a:cubicBezTo>
                    <a:pt x="134" y="57"/>
                    <a:pt x="134" y="57"/>
                    <a:pt x="134" y="57"/>
                  </a:cubicBezTo>
                  <a:cubicBezTo>
                    <a:pt x="134" y="57"/>
                    <a:pt x="134" y="57"/>
                    <a:pt x="134" y="57"/>
                  </a:cubicBezTo>
                  <a:cubicBezTo>
                    <a:pt x="135" y="57"/>
                    <a:pt x="135" y="57"/>
                    <a:pt x="135" y="57"/>
                  </a:cubicBezTo>
                  <a:cubicBezTo>
                    <a:pt x="135" y="57"/>
                    <a:pt x="135" y="57"/>
                    <a:pt x="135" y="57"/>
                  </a:cubicBezTo>
                  <a:cubicBezTo>
                    <a:pt x="136" y="57"/>
                    <a:pt x="136" y="57"/>
                    <a:pt x="136" y="57"/>
                  </a:cubicBezTo>
                  <a:cubicBezTo>
                    <a:pt x="136" y="58"/>
                    <a:pt x="136" y="58"/>
                    <a:pt x="136" y="58"/>
                  </a:cubicBezTo>
                  <a:cubicBezTo>
                    <a:pt x="136" y="58"/>
                    <a:pt x="136" y="58"/>
                    <a:pt x="136" y="58"/>
                  </a:cubicBezTo>
                  <a:cubicBezTo>
                    <a:pt x="137" y="58"/>
                    <a:pt x="137" y="58"/>
                    <a:pt x="137" y="58"/>
                  </a:cubicBezTo>
                  <a:cubicBezTo>
                    <a:pt x="137" y="59"/>
                    <a:pt x="137" y="59"/>
                    <a:pt x="137" y="59"/>
                  </a:cubicBezTo>
                  <a:cubicBezTo>
                    <a:pt x="137" y="59"/>
                    <a:pt x="137" y="59"/>
                    <a:pt x="137" y="59"/>
                  </a:cubicBezTo>
                  <a:cubicBezTo>
                    <a:pt x="137" y="59"/>
                    <a:pt x="137" y="59"/>
                    <a:pt x="137" y="59"/>
                  </a:cubicBezTo>
                  <a:cubicBezTo>
                    <a:pt x="137" y="60"/>
                    <a:pt x="137" y="60"/>
                    <a:pt x="137" y="60"/>
                  </a:cubicBezTo>
                  <a:cubicBezTo>
                    <a:pt x="137" y="60"/>
                    <a:pt x="137" y="60"/>
                    <a:pt x="137" y="60"/>
                  </a:cubicBezTo>
                  <a:cubicBezTo>
                    <a:pt x="137" y="60"/>
                    <a:pt x="137" y="60"/>
                    <a:pt x="137" y="60"/>
                  </a:cubicBezTo>
                  <a:cubicBezTo>
                    <a:pt x="137" y="61"/>
                    <a:pt x="137" y="61"/>
                    <a:pt x="137" y="61"/>
                  </a:cubicBezTo>
                  <a:cubicBezTo>
                    <a:pt x="137" y="61"/>
                    <a:pt x="137" y="61"/>
                    <a:pt x="137" y="61"/>
                  </a:cubicBezTo>
                  <a:cubicBezTo>
                    <a:pt x="137" y="61"/>
                    <a:pt x="137" y="61"/>
                    <a:pt x="137" y="61"/>
                  </a:cubicBezTo>
                  <a:cubicBezTo>
                    <a:pt x="137" y="62"/>
                    <a:pt x="137" y="62"/>
                    <a:pt x="137" y="62"/>
                  </a:cubicBezTo>
                  <a:cubicBezTo>
                    <a:pt x="138" y="62"/>
                    <a:pt x="138" y="62"/>
                    <a:pt x="138" y="62"/>
                  </a:cubicBezTo>
                  <a:cubicBezTo>
                    <a:pt x="138" y="62"/>
                    <a:pt x="138" y="62"/>
                    <a:pt x="138" y="62"/>
                  </a:cubicBezTo>
                  <a:cubicBezTo>
                    <a:pt x="137" y="62"/>
                    <a:pt x="137" y="62"/>
                    <a:pt x="137" y="62"/>
                  </a:cubicBezTo>
                  <a:cubicBezTo>
                    <a:pt x="137" y="62"/>
                    <a:pt x="137" y="62"/>
                    <a:pt x="137" y="62"/>
                  </a:cubicBezTo>
                  <a:cubicBezTo>
                    <a:pt x="136" y="62"/>
                    <a:pt x="136" y="62"/>
                    <a:pt x="136" y="62"/>
                  </a:cubicBezTo>
                  <a:cubicBezTo>
                    <a:pt x="136" y="62"/>
                    <a:pt x="136" y="62"/>
                    <a:pt x="136" y="62"/>
                  </a:cubicBezTo>
                  <a:cubicBezTo>
                    <a:pt x="136" y="62"/>
                    <a:pt x="136" y="62"/>
                    <a:pt x="136" y="62"/>
                  </a:cubicBezTo>
                  <a:cubicBezTo>
                    <a:pt x="135" y="62"/>
                    <a:pt x="135" y="62"/>
                    <a:pt x="135" y="62"/>
                  </a:cubicBezTo>
                  <a:cubicBezTo>
                    <a:pt x="135" y="62"/>
                    <a:pt x="135" y="62"/>
                    <a:pt x="135" y="62"/>
                  </a:cubicBezTo>
                  <a:cubicBezTo>
                    <a:pt x="135" y="62"/>
                    <a:pt x="135" y="62"/>
                    <a:pt x="135" y="62"/>
                  </a:cubicBezTo>
                  <a:cubicBezTo>
                    <a:pt x="134" y="61"/>
                    <a:pt x="134" y="61"/>
                    <a:pt x="134" y="61"/>
                  </a:cubicBezTo>
                  <a:cubicBezTo>
                    <a:pt x="134" y="62"/>
                    <a:pt x="134" y="62"/>
                    <a:pt x="134" y="62"/>
                  </a:cubicBezTo>
                  <a:cubicBezTo>
                    <a:pt x="133" y="62"/>
                    <a:pt x="133" y="62"/>
                    <a:pt x="133" y="62"/>
                  </a:cubicBezTo>
                  <a:cubicBezTo>
                    <a:pt x="133" y="62"/>
                    <a:pt x="133" y="62"/>
                    <a:pt x="133" y="62"/>
                  </a:cubicBezTo>
                  <a:cubicBezTo>
                    <a:pt x="133" y="62"/>
                    <a:pt x="133" y="62"/>
                    <a:pt x="133" y="62"/>
                  </a:cubicBezTo>
                  <a:close/>
                  <a:moveTo>
                    <a:pt x="130" y="63"/>
                  </a:moveTo>
                  <a:cubicBezTo>
                    <a:pt x="130" y="62"/>
                    <a:pt x="130" y="62"/>
                    <a:pt x="130" y="62"/>
                  </a:cubicBezTo>
                  <a:cubicBezTo>
                    <a:pt x="130" y="62"/>
                    <a:pt x="130" y="62"/>
                    <a:pt x="130" y="62"/>
                  </a:cubicBezTo>
                  <a:cubicBezTo>
                    <a:pt x="131" y="62"/>
                    <a:pt x="131" y="62"/>
                    <a:pt x="131" y="62"/>
                  </a:cubicBezTo>
                  <a:cubicBezTo>
                    <a:pt x="131" y="62"/>
                    <a:pt x="131" y="62"/>
                    <a:pt x="131" y="62"/>
                  </a:cubicBezTo>
                  <a:cubicBezTo>
                    <a:pt x="130" y="63"/>
                    <a:pt x="130" y="63"/>
                    <a:pt x="130" y="63"/>
                  </a:cubicBezTo>
                  <a:close/>
                  <a:moveTo>
                    <a:pt x="131" y="63"/>
                  </a:moveTo>
                  <a:cubicBezTo>
                    <a:pt x="131" y="63"/>
                    <a:pt x="131" y="63"/>
                    <a:pt x="131" y="63"/>
                  </a:cubicBezTo>
                  <a:cubicBezTo>
                    <a:pt x="131" y="63"/>
                    <a:pt x="131" y="63"/>
                    <a:pt x="131" y="63"/>
                  </a:cubicBezTo>
                  <a:cubicBezTo>
                    <a:pt x="131" y="63"/>
                    <a:pt x="131" y="63"/>
                    <a:pt x="131" y="63"/>
                  </a:cubicBezTo>
                  <a:cubicBezTo>
                    <a:pt x="131" y="63"/>
                    <a:pt x="131" y="63"/>
                    <a:pt x="131" y="63"/>
                  </a:cubicBezTo>
                  <a:cubicBezTo>
                    <a:pt x="131" y="63"/>
                    <a:pt x="131" y="63"/>
                    <a:pt x="131" y="63"/>
                  </a:cubicBezTo>
                  <a:close/>
                  <a:moveTo>
                    <a:pt x="132" y="63"/>
                  </a:moveTo>
                  <a:cubicBezTo>
                    <a:pt x="132" y="63"/>
                    <a:pt x="132" y="63"/>
                    <a:pt x="132" y="63"/>
                  </a:cubicBezTo>
                  <a:cubicBezTo>
                    <a:pt x="132" y="63"/>
                    <a:pt x="132" y="63"/>
                    <a:pt x="132" y="63"/>
                  </a:cubicBezTo>
                  <a:cubicBezTo>
                    <a:pt x="132" y="63"/>
                    <a:pt x="132" y="63"/>
                    <a:pt x="132" y="63"/>
                  </a:cubicBezTo>
                  <a:cubicBezTo>
                    <a:pt x="132" y="63"/>
                    <a:pt x="132" y="63"/>
                    <a:pt x="132" y="63"/>
                  </a:cubicBezTo>
                  <a:cubicBezTo>
                    <a:pt x="132" y="63"/>
                    <a:pt x="132" y="63"/>
                    <a:pt x="132" y="63"/>
                  </a:cubicBezTo>
                  <a:close/>
                  <a:moveTo>
                    <a:pt x="106" y="72"/>
                  </a:moveTo>
                  <a:cubicBezTo>
                    <a:pt x="106" y="72"/>
                    <a:pt x="106" y="72"/>
                    <a:pt x="106" y="72"/>
                  </a:cubicBezTo>
                  <a:cubicBezTo>
                    <a:pt x="106" y="71"/>
                    <a:pt x="106" y="71"/>
                    <a:pt x="106" y="71"/>
                  </a:cubicBezTo>
                  <a:cubicBezTo>
                    <a:pt x="106" y="71"/>
                    <a:pt x="106" y="71"/>
                    <a:pt x="106" y="71"/>
                  </a:cubicBezTo>
                  <a:cubicBezTo>
                    <a:pt x="107" y="72"/>
                    <a:pt x="107" y="72"/>
                    <a:pt x="107" y="72"/>
                  </a:cubicBezTo>
                  <a:cubicBezTo>
                    <a:pt x="106" y="72"/>
                    <a:pt x="106" y="72"/>
                    <a:pt x="106" y="72"/>
                  </a:cubicBezTo>
                  <a:cubicBezTo>
                    <a:pt x="106" y="72"/>
                    <a:pt x="106" y="72"/>
                    <a:pt x="106" y="72"/>
                  </a:cubicBezTo>
                  <a:cubicBezTo>
                    <a:pt x="106" y="72"/>
                    <a:pt x="106" y="72"/>
                    <a:pt x="106" y="72"/>
                  </a:cubicBezTo>
                  <a:close/>
                  <a:moveTo>
                    <a:pt x="107" y="74"/>
                  </a:moveTo>
                  <a:cubicBezTo>
                    <a:pt x="107" y="74"/>
                    <a:pt x="107" y="74"/>
                    <a:pt x="107" y="74"/>
                  </a:cubicBezTo>
                  <a:cubicBezTo>
                    <a:pt x="108" y="74"/>
                    <a:pt x="108" y="74"/>
                    <a:pt x="108" y="74"/>
                  </a:cubicBezTo>
                  <a:cubicBezTo>
                    <a:pt x="108" y="74"/>
                    <a:pt x="108" y="74"/>
                    <a:pt x="108" y="74"/>
                  </a:cubicBezTo>
                  <a:cubicBezTo>
                    <a:pt x="108" y="74"/>
                    <a:pt x="108" y="74"/>
                    <a:pt x="108" y="74"/>
                  </a:cubicBezTo>
                  <a:cubicBezTo>
                    <a:pt x="108" y="74"/>
                    <a:pt x="108" y="74"/>
                    <a:pt x="108" y="74"/>
                  </a:cubicBezTo>
                  <a:cubicBezTo>
                    <a:pt x="107" y="74"/>
                    <a:pt x="107" y="74"/>
                    <a:pt x="107" y="74"/>
                  </a:cubicBezTo>
                  <a:close/>
                  <a:moveTo>
                    <a:pt x="107" y="74"/>
                  </a:moveTo>
                  <a:cubicBezTo>
                    <a:pt x="107" y="74"/>
                    <a:pt x="107" y="74"/>
                    <a:pt x="107" y="74"/>
                  </a:cubicBezTo>
                  <a:cubicBezTo>
                    <a:pt x="107" y="74"/>
                    <a:pt x="107" y="74"/>
                    <a:pt x="107" y="74"/>
                  </a:cubicBezTo>
                  <a:cubicBezTo>
                    <a:pt x="107" y="75"/>
                    <a:pt x="107" y="75"/>
                    <a:pt x="107" y="75"/>
                  </a:cubicBezTo>
                  <a:cubicBezTo>
                    <a:pt x="107" y="75"/>
                    <a:pt x="107" y="75"/>
                    <a:pt x="107" y="75"/>
                  </a:cubicBezTo>
                  <a:cubicBezTo>
                    <a:pt x="107" y="75"/>
                    <a:pt x="107" y="75"/>
                    <a:pt x="107" y="75"/>
                  </a:cubicBezTo>
                  <a:cubicBezTo>
                    <a:pt x="107" y="74"/>
                    <a:pt x="107" y="74"/>
                    <a:pt x="107" y="74"/>
                  </a:cubicBezTo>
                  <a:cubicBezTo>
                    <a:pt x="107" y="74"/>
                    <a:pt x="107" y="74"/>
                    <a:pt x="107" y="74"/>
                  </a:cubicBezTo>
                  <a:cubicBezTo>
                    <a:pt x="107" y="74"/>
                    <a:pt x="107" y="74"/>
                    <a:pt x="107" y="74"/>
                  </a:cubicBezTo>
                  <a:close/>
                  <a:moveTo>
                    <a:pt x="115" y="73"/>
                  </a:moveTo>
                  <a:cubicBezTo>
                    <a:pt x="115" y="72"/>
                    <a:pt x="115" y="72"/>
                    <a:pt x="115" y="72"/>
                  </a:cubicBezTo>
                  <a:cubicBezTo>
                    <a:pt x="115" y="72"/>
                    <a:pt x="115" y="72"/>
                    <a:pt x="115" y="72"/>
                  </a:cubicBezTo>
                  <a:cubicBezTo>
                    <a:pt x="114" y="72"/>
                    <a:pt x="114" y="72"/>
                    <a:pt x="114" y="72"/>
                  </a:cubicBezTo>
                  <a:cubicBezTo>
                    <a:pt x="114" y="72"/>
                    <a:pt x="114" y="72"/>
                    <a:pt x="114" y="72"/>
                  </a:cubicBezTo>
                  <a:cubicBezTo>
                    <a:pt x="114" y="72"/>
                    <a:pt x="114" y="72"/>
                    <a:pt x="114" y="72"/>
                  </a:cubicBezTo>
                  <a:cubicBezTo>
                    <a:pt x="114" y="72"/>
                    <a:pt x="114" y="72"/>
                    <a:pt x="114" y="72"/>
                  </a:cubicBezTo>
                  <a:cubicBezTo>
                    <a:pt x="114" y="72"/>
                    <a:pt x="114" y="72"/>
                    <a:pt x="114" y="72"/>
                  </a:cubicBezTo>
                  <a:cubicBezTo>
                    <a:pt x="114" y="72"/>
                    <a:pt x="114" y="72"/>
                    <a:pt x="114" y="72"/>
                  </a:cubicBezTo>
                  <a:cubicBezTo>
                    <a:pt x="114" y="71"/>
                    <a:pt x="114" y="71"/>
                    <a:pt x="114" y="71"/>
                  </a:cubicBezTo>
                  <a:cubicBezTo>
                    <a:pt x="115" y="72"/>
                    <a:pt x="115" y="72"/>
                    <a:pt x="115" y="72"/>
                  </a:cubicBezTo>
                  <a:cubicBezTo>
                    <a:pt x="115" y="72"/>
                    <a:pt x="115" y="72"/>
                    <a:pt x="115" y="72"/>
                  </a:cubicBezTo>
                  <a:cubicBezTo>
                    <a:pt x="115" y="72"/>
                    <a:pt x="115" y="72"/>
                    <a:pt x="115" y="72"/>
                  </a:cubicBezTo>
                  <a:cubicBezTo>
                    <a:pt x="115" y="72"/>
                    <a:pt x="115" y="72"/>
                    <a:pt x="115" y="72"/>
                  </a:cubicBezTo>
                  <a:cubicBezTo>
                    <a:pt x="115" y="72"/>
                    <a:pt x="115" y="72"/>
                    <a:pt x="115" y="72"/>
                  </a:cubicBezTo>
                  <a:cubicBezTo>
                    <a:pt x="115" y="72"/>
                    <a:pt x="115" y="73"/>
                    <a:pt x="115" y="73"/>
                  </a:cubicBezTo>
                  <a:close/>
                  <a:moveTo>
                    <a:pt x="120" y="74"/>
                  </a:moveTo>
                  <a:cubicBezTo>
                    <a:pt x="119" y="74"/>
                    <a:pt x="119" y="74"/>
                    <a:pt x="119" y="74"/>
                  </a:cubicBezTo>
                  <a:cubicBezTo>
                    <a:pt x="119" y="74"/>
                    <a:pt x="119" y="74"/>
                    <a:pt x="119" y="74"/>
                  </a:cubicBezTo>
                  <a:cubicBezTo>
                    <a:pt x="119" y="74"/>
                    <a:pt x="119" y="74"/>
                    <a:pt x="119" y="74"/>
                  </a:cubicBezTo>
                  <a:cubicBezTo>
                    <a:pt x="120" y="74"/>
                    <a:pt x="120" y="74"/>
                    <a:pt x="120" y="74"/>
                  </a:cubicBezTo>
                  <a:cubicBezTo>
                    <a:pt x="120" y="74"/>
                    <a:pt x="120" y="74"/>
                    <a:pt x="120" y="74"/>
                  </a:cubicBezTo>
                  <a:cubicBezTo>
                    <a:pt x="120" y="74"/>
                    <a:pt x="120" y="74"/>
                    <a:pt x="120" y="74"/>
                  </a:cubicBezTo>
                  <a:close/>
                  <a:moveTo>
                    <a:pt x="120" y="74"/>
                  </a:moveTo>
                  <a:cubicBezTo>
                    <a:pt x="120" y="75"/>
                    <a:pt x="120" y="75"/>
                    <a:pt x="120" y="75"/>
                  </a:cubicBezTo>
                  <a:cubicBezTo>
                    <a:pt x="120" y="74"/>
                    <a:pt x="120" y="74"/>
                    <a:pt x="120" y="74"/>
                  </a:cubicBezTo>
                  <a:cubicBezTo>
                    <a:pt x="120" y="74"/>
                    <a:pt x="120" y="74"/>
                    <a:pt x="120" y="74"/>
                  </a:cubicBezTo>
                  <a:close/>
                  <a:moveTo>
                    <a:pt x="121" y="75"/>
                  </a:moveTo>
                  <a:cubicBezTo>
                    <a:pt x="121" y="75"/>
                    <a:pt x="121" y="75"/>
                    <a:pt x="121" y="75"/>
                  </a:cubicBezTo>
                  <a:cubicBezTo>
                    <a:pt x="121" y="75"/>
                    <a:pt x="121" y="75"/>
                    <a:pt x="121" y="75"/>
                  </a:cubicBezTo>
                  <a:cubicBezTo>
                    <a:pt x="121" y="75"/>
                    <a:pt x="121" y="75"/>
                    <a:pt x="121" y="75"/>
                  </a:cubicBezTo>
                  <a:cubicBezTo>
                    <a:pt x="121" y="75"/>
                    <a:pt x="121" y="75"/>
                    <a:pt x="121" y="75"/>
                  </a:cubicBezTo>
                  <a:cubicBezTo>
                    <a:pt x="121" y="74"/>
                    <a:pt x="121" y="74"/>
                    <a:pt x="121" y="74"/>
                  </a:cubicBezTo>
                  <a:cubicBezTo>
                    <a:pt x="121" y="74"/>
                    <a:pt x="121" y="74"/>
                    <a:pt x="121" y="74"/>
                  </a:cubicBezTo>
                  <a:cubicBezTo>
                    <a:pt x="121" y="74"/>
                    <a:pt x="121" y="74"/>
                    <a:pt x="121" y="74"/>
                  </a:cubicBezTo>
                  <a:cubicBezTo>
                    <a:pt x="121" y="75"/>
                    <a:pt x="121" y="75"/>
                    <a:pt x="121" y="75"/>
                  </a:cubicBezTo>
                  <a:cubicBezTo>
                    <a:pt x="121" y="75"/>
                    <a:pt x="121" y="75"/>
                    <a:pt x="121" y="75"/>
                  </a:cubicBezTo>
                  <a:close/>
                  <a:moveTo>
                    <a:pt x="126" y="81"/>
                  </a:moveTo>
                  <a:cubicBezTo>
                    <a:pt x="126" y="81"/>
                    <a:pt x="126" y="81"/>
                    <a:pt x="126" y="81"/>
                  </a:cubicBezTo>
                  <a:cubicBezTo>
                    <a:pt x="126" y="81"/>
                    <a:pt x="126" y="81"/>
                    <a:pt x="126" y="81"/>
                  </a:cubicBezTo>
                  <a:cubicBezTo>
                    <a:pt x="126" y="80"/>
                    <a:pt x="126" y="80"/>
                    <a:pt x="126" y="80"/>
                  </a:cubicBezTo>
                  <a:cubicBezTo>
                    <a:pt x="126" y="80"/>
                    <a:pt x="126" y="80"/>
                    <a:pt x="126" y="80"/>
                  </a:cubicBezTo>
                  <a:cubicBezTo>
                    <a:pt x="126" y="81"/>
                    <a:pt x="126" y="81"/>
                    <a:pt x="126" y="81"/>
                  </a:cubicBezTo>
                  <a:cubicBezTo>
                    <a:pt x="126" y="81"/>
                    <a:pt x="126" y="81"/>
                    <a:pt x="126" y="81"/>
                  </a:cubicBezTo>
                  <a:cubicBezTo>
                    <a:pt x="126" y="81"/>
                    <a:pt x="126" y="81"/>
                    <a:pt x="126" y="81"/>
                  </a:cubicBezTo>
                  <a:cubicBezTo>
                    <a:pt x="126" y="81"/>
                    <a:pt x="126" y="81"/>
                    <a:pt x="126" y="81"/>
                  </a:cubicBezTo>
                  <a:close/>
                  <a:moveTo>
                    <a:pt x="125" y="82"/>
                  </a:moveTo>
                  <a:cubicBezTo>
                    <a:pt x="125" y="82"/>
                    <a:pt x="125" y="82"/>
                    <a:pt x="125" y="82"/>
                  </a:cubicBezTo>
                  <a:cubicBezTo>
                    <a:pt x="125" y="82"/>
                    <a:pt x="125" y="82"/>
                    <a:pt x="125" y="82"/>
                  </a:cubicBezTo>
                  <a:cubicBezTo>
                    <a:pt x="125" y="82"/>
                    <a:pt x="125" y="82"/>
                    <a:pt x="125" y="82"/>
                  </a:cubicBezTo>
                  <a:cubicBezTo>
                    <a:pt x="126" y="82"/>
                    <a:pt x="126" y="82"/>
                    <a:pt x="126" y="82"/>
                  </a:cubicBezTo>
                  <a:cubicBezTo>
                    <a:pt x="126" y="82"/>
                    <a:pt x="126" y="82"/>
                    <a:pt x="126" y="82"/>
                  </a:cubicBezTo>
                  <a:cubicBezTo>
                    <a:pt x="125" y="82"/>
                    <a:pt x="125" y="82"/>
                    <a:pt x="125" y="82"/>
                  </a:cubicBezTo>
                  <a:cubicBezTo>
                    <a:pt x="125" y="82"/>
                    <a:pt x="125" y="82"/>
                    <a:pt x="125" y="82"/>
                  </a:cubicBezTo>
                  <a:cubicBezTo>
                    <a:pt x="125" y="82"/>
                    <a:pt x="125" y="82"/>
                    <a:pt x="125" y="82"/>
                  </a:cubicBezTo>
                  <a:close/>
                  <a:moveTo>
                    <a:pt x="122" y="76"/>
                  </a:moveTo>
                  <a:cubicBezTo>
                    <a:pt x="122" y="76"/>
                    <a:pt x="122" y="76"/>
                    <a:pt x="122" y="76"/>
                  </a:cubicBezTo>
                  <a:cubicBezTo>
                    <a:pt x="122" y="76"/>
                    <a:pt x="122" y="76"/>
                    <a:pt x="122" y="76"/>
                  </a:cubicBezTo>
                  <a:cubicBezTo>
                    <a:pt x="122" y="76"/>
                    <a:pt x="122" y="76"/>
                    <a:pt x="122" y="76"/>
                  </a:cubicBezTo>
                  <a:close/>
                  <a:moveTo>
                    <a:pt x="122" y="76"/>
                  </a:moveTo>
                  <a:cubicBezTo>
                    <a:pt x="121" y="76"/>
                    <a:pt x="121" y="76"/>
                    <a:pt x="121" y="76"/>
                  </a:cubicBezTo>
                  <a:cubicBezTo>
                    <a:pt x="122" y="76"/>
                    <a:pt x="122" y="76"/>
                    <a:pt x="122" y="76"/>
                  </a:cubicBezTo>
                  <a:cubicBezTo>
                    <a:pt x="122" y="76"/>
                    <a:pt x="122" y="76"/>
                    <a:pt x="122" y="76"/>
                  </a:cubicBezTo>
                  <a:cubicBezTo>
                    <a:pt x="122" y="76"/>
                    <a:pt x="122" y="76"/>
                    <a:pt x="122" y="76"/>
                  </a:cubicBezTo>
                  <a:close/>
                  <a:moveTo>
                    <a:pt x="122" y="76"/>
                  </a:moveTo>
                  <a:cubicBezTo>
                    <a:pt x="122" y="77"/>
                    <a:pt x="122" y="77"/>
                    <a:pt x="122" y="77"/>
                  </a:cubicBezTo>
                  <a:cubicBezTo>
                    <a:pt x="122" y="77"/>
                    <a:pt x="122" y="77"/>
                    <a:pt x="122" y="77"/>
                  </a:cubicBezTo>
                  <a:cubicBezTo>
                    <a:pt x="122" y="77"/>
                    <a:pt x="122" y="77"/>
                    <a:pt x="122" y="77"/>
                  </a:cubicBezTo>
                  <a:cubicBezTo>
                    <a:pt x="122" y="77"/>
                    <a:pt x="122" y="77"/>
                    <a:pt x="122" y="77"/>
                  </a:cubicBezTo>
                  <a:cubicBezTo>
                    <a:pt x="122" y="76"/>
                    <a:pt x="122" y="76"/>
                    <a:pt x="122" y="76"/>
                  </a:cubicBezTo>
                  <a:cubicBezTo>
                    <a:pt x="122" y="76"/>
                    <a:pt x="122" y="76"/>
                    <a:pt x="122" y="76"/>
                  </a:cubicBezTo>
                  <a:cubicBezTo>
                    <a:pt x="122" y="76"/>
                    <a:pt x="122" y="76"/>
                    <a:pt x="122" y="76"/>
                  </a:cubicBezTo>
                  <a:close/>
                  <a:moveTo>
                    <a:pt x="124" y="75"/>
                  </a:moveTo>
                  <a:cubicBezTo>
                    <a:pt x="125" y="75"/>
                    <a:pt x="125" y="75"/>
                    <a:pt x="125" y="75"/>
                  </a:cubicBezTo>
                  <a:cubicBezTo>
                    <a:pt x="125" y="76"/>
                    <a:pt x="125" y="76"/>
                    <a:pt x="125" y="76"/>
                  </a:cubicBezTo>
                  <a:cubicBezTo>
                    <a:pt x="125" y="76"/>
                    <a:pt x="125" y="76"/>
                    <a:pt x="125" y="76"/>
                  </a:cubicBezTo>
                  <a:cubicBezTo>
                    <a:pt x="125" y="76"/>
                    <a:pt x="125" y="76"/>
                    <a:pt x="125" y="76"/>
                  </a:cubicBezTo>
                  <a:cubicBezTo>
                    <a:pt x="125" y="76"/>
                    <a:pt x="125" y="76"/>
                    <a:pt x="125" y="76"/>
                  </a:cubicBezTo>
                  <a:cubicBezTo>
                    <a:pt x="125" y="76"/>
                    <a:pt x="125" y="76"/>
                    <a:pt x="125" y="76"/>
                  </a:cubicBezTo>
                  <a:cubicBezTo>
                    <a:pt x="125" y="76"/>
                    <a:pt x="125" y="76"/>
                    <a:pt x="125" y="76"/>
                  </a:cubicBezTo>
                  <a:cubicBezTo>
                    <a:pt x="126" y="76"/>
                    <a:pt x="126" y="76"/>
                    <a:pt x="126" y="76"/>
                  </a:cubicBezTo>
                  <a:cubicBezTo>
                    <a:pt x="126" y="76"/>
                    <a:pt x="126" y="76"/>
                    <a:pt x="126" y="76"/>
                  </a:cubicBezTo>
                  <a:cubicBezTo>
                    <a:pt x="126" y="76"/>
                    <a:pt x="126" y="76"/>
                    <a:pt x="126" y="76"/>
                  </a:cubicBezTo>
                  <a:cubicBezTo>
                    <a:pt x="126" y="76"/>
                    <a:pt x="126" y="76"/>
                    <a:pt x="126" y="76"/>
                  </a:cubicBezTo>
                  <a:cubicBezTo>
                    <a:pt x="126" y="75"/>
                    <a:pt x="126" y="75"/>
                    <a:pt x="126" y="75"/>
                  </a:cubicBezTo>
                  <a:cubicBezTo>
                    <a:pt x="126" y="75"/>
                    <a:pt x="126" y="75"/>
                    <a:pt x="126" y="75"/>
                  </a:cubicBezTo>
                  <a:cubicBezTo>
                    <a:pt x="125" y="75"/>
                    <a:pt x="125" y="75"/>
                    <a:pt x="125" y="75"/>
                  </a:cubicBezTo>
                  <a:cubicBezTo>
                    <a:pt x="125" y="75"/>
                    <a:pt x="125" y="75"/>
                    <a:pt x="125" y="75"/>
                  </a:cubicBezTo>
                  <a:cubicBezTo>
                    <a:pt x="125" y="75"/>
                    <a:pt x="125" y="75"/>
                    <a:pt x="125" y="75"/>
                  </a:cubicBezTo>
                  <a:cubicBezTo>
                    <a:pt x="125" y="75"/>
                    <a:pt x="124" y="75"/>
                    <a:pt x="124" y="75"/>
                  </a:cubicBezTo>
                  <a:close/>
                  <a:moveTo>
                    <a:pt x="129" y="75"/>
                  </a:moveTo>
                  <a:cubicBezTo>
                    <a:pt x="129" y="75"/>
                    <a:pt x="129" y="75"/>
                    <a:pt x="129" y="75"/>
                  </a:cubicBezTo>
                  <a:cubicBezTo>
                    <a:pt x="129" y="75"/>
                    <a:pt x="129" y="75"/>
                    <a:pt x="129" y="75"/>
                  </a:cubicBezTo>
                  <a:cubicBezTo>
                    <a:pt x="129" y="75"/>
                    <a:pt x="129" y="75"/>
                    <a:pt x="129" y="75"/>
                  </a:cubicBezTo>
                  <a:cubicBezTo>
                    <a:pt x="129" y="75"/>
                    <a:pt x="129" y="75"/>
                    <a:pt x="129" y="75"/>
                  </a:cubicBezTo>
                  <a:close/>
                  <a:moveTo>
                    <a:pt x="128" y="77"/>
                  </a:moveTo>
                  <a:cubicBezTo>
                    <a:pt x="128" y="77"/>
                    <a:pt x="128" y="77"/>
                    <a:pt x="128" y="77"/>
                  </a:cubicBezTo>
                  <a:cubicBezTo>
                    <a:pt x="128" y="76"/>
                    <a:pt x="128" y="76"/>
                    <a:pt x="128" y="76"/>
                  </a:cubicBezTo>
                  <a:cubicBezTo>
                    <a:pt x="128" y="76"/>
                    <a:pt x="128" y="76"/>
                    <a:pt x="128" y="76"/>
                  </a:cubicBezTo>
                  <a:cubicBezTo>
                    <a:pt x="128" y="76"/>
                    <a:pt x="128" y="76"/>
                    <a:pt x="128" y="76"/>
                  </a:cubicBezTo>
                  <a:cubicBezTo>
                    <a:pt x="129" y="76"/>
                    <a:pt x="129" y="76"/>
                    <a:pt x="129" y="76"/>
                  </a:cubicBezTo>
                  <a:cubicBezTo>
                    <a:pt x="129" y="76"/>
                    <a:pt x="129" y="76"/>
                    <a:pt x="129" y="76"/>
                  </a:cubicBezTo>
                  <a:cubicBezTo>
                    <a:pt x="129" y="76"/>
                    <a:pt x="129" y="76"/>
                    <a:pt x="129" y="76"/>
                  </a:cubicBezTo>
                  <a:cubicBezTo>
                    <a:pt x="128" y="77"/>
                    <a:pt x="128" y="77"/>
                    <a:pt x="128" y="77"/>
                  </a:cubicBezTo>
                  <a:cubicBezTo>
                    <a:pt x="128" y="77"/>
                    <a:pt x="128" y="77"/>
                    <a:pt x="128" y="77"/>
                  </a:cubicBezTo>
                  <a:cubicBezTo>
                    <a:pt x="128" y="77"/>
                    <a:pt x="128" y="77"/>
                    <a:pt x="128" y="77"/>
                  </a:cubicBezTo>
                  <a:cubicBezTo>
                    <a:pt x="128" y="77"/>
                    <a:pt x="128" y="77"/>
                    <a:pt x="128" y="77"/>
                  </a:cubicBezTo>
                  <a:close/>
                  <a:moveTo>
                    <a:pt x="126" y="80"/>
                  </a:moveTo>
                  <a:cubicBezTo>
                    <a:pt x="127" y="79"/>
                    <a:pt x="127" y="79"/>
                    <a:pt x="127" y="79"/>
                  </a:cubicBezTo>
                  <a:cubicBezTo>
                    <a:pt x="127" y="79"/>
                    <a:pt x="127" y="79"/>
                    <a:pt x="127" y="79"/>
                  </a:cubicBezTo>
                  <a:cubicBezTo>
                    <a:pt x="127" y="79"/>
                    <a:pt x="127" y="79"/>
                    <a:pt x="127" y="79"/>
                  </a:cubicBezTo>
                  <a:cubicBezTo>
                    <a:pt x="128" y="78"/>
                    <a:pt x="128" y="78"/>
                    <a:pt x="128" y="78"/>
                  </a:cubicBezTo>
                  <a:cubicBezTo>
                    <a:pt x="128" y="78"/>
                    <a:pt x="128" y="78"/>
                    <a:pt x="128" y="78"/>
                  </a:cubicBezTo>
                  <a:cubicBezTo>
                    <a:pt x="128" y="78"/>
                    <a:pt x="128" y="78"/>
                    <a:pt x="128" y="78"/>
                  </a:cubicBezTo>
                  <a:cubicBezTo>
                    <a:pt x="128" y="77"/>
                    <a:pt x="128" y="77"/>
                    <a:pt x="128" y="77"/>
                  </a:cubicBezTo>
                  <a:cubicBezTo>
                    <a:pt x="127" y="78"/>
                    <a:pt x="127" y="78"/>
                    <a:pt x="127" y="78"/>
                  </a:cubicBezTo>
                  <a:cubicBezTo>
                    <a:pt x="127" y="78"/>
                    <a:pt x="127" y="78"/>
                    <a:pt x="127" y="78"/>
                  </a:cubicBezTo>
                  <a:cubicBezTo>
                    <a:pt x="127" y="78"/>
                    <a:pt x="127" y="78"/>
                    <a:pt x="127" y="78"/>
                  </a:cubicBezTo>
                  <a:cubicBezTo>
                    <a:pt x="127" y="78"/>
                    <a:pt x="127" y="78"/>
                    <a:pt x="127" y="78"/>
                  </a:cubicBezTo>
                  <a:cubicBezTo>
                    <a:pt x="126" y="78"/>
                    <a:pt x="126" y="78"/>
                    <a:pt x="126" y="78"/>
                  </a:cubicBezTo>
                  <a:cubicBezTo>
                    <a:pt x="126" y="78"/>
                    <a:pt x="126" y="78"/>
                    <a:pt x="126" y="78"/>
                  </a:cubicBezTo>
                  <a:cubicBezTo>
                    <a:pt x="126" y="79"/>
                    <a:pt x="126" y="79"/>
                    <a:pt x="126" y="79"/>
                  </a:cubicBezTo>
                  <a:cubicBezTo>
                    <a:pt x="125" y="79"/>
                    <a:pt x="125" y="79"/>
                    <a:pt x="125" y="79"/>
                  </a:cubicBezTo>
                  <a:cubicBezTo>
                    <a:pt x="125" y="79"/>
                    <a:pt x="125" y="79"/>
                    <a:pt x="125" y="79"/>
                  </a:cubicBezTo>
                  <a:cubicBezTo>
                    <a:pt x="125" y="80"/>
                    <a:pt x="125" y="80"/>
                    <a:pt x="125" y="80"/>
                  </a:cubicBezTo>
                  <a:cubicBezTo>
                    <a:pt x="125" y="79"/>
                    <a:pt x="125" y="79"/>
                    <a:pt x="125" y="79"/>
                  </a:cubicBezTo>
                  <a:cubicBezTo>
                    <a:pt x="126" y="80"/>
                    <a:pt x="126" y="80"/>
                    <a:pt x="126" y="80"/>
                  </a:cubicBezTo>
                  <a:cubicBezTo>
                    <a:pt x="126" y="80"/>
                    <a:pt x="126" y="80"/>
                    <a:pt x="126" y="80"/>
                  </a:cubicBezTo>
                  <a:close/>
                  <a:moveTo>
                    <a:pt x="129" y="79"/>
                  </a:moveTo>
                  <a:cubicBezTo>
                    <a:pt x="129" y="79"/>
                    <a:pt x="129" y="79"/>
                    <a:pt x="129" y="79"/>
                  </a:cubicBezTo>
                  <a:cubicBezTo>
                    <a:pt x="129" y="78"/>
                    <a:pt x="129" y="78"/>
                    <a:pt x="129" y="78"/>
                  </a:cubicBezTo>
                  <a:cubicBezTo>
                    <a:pt x="130" y="78"/>
                    <a:pt x="130" y="78"/>
                    <a:pt x="130" y="78"/>
                  </a:cubicBezTo>
                  <a:cubicBezTo>
                    <a:pt x="130" y="78"/>
                    <a:pt x="130" y="78"/>
                    <a:pt x="130" y="78"/>
                  </a:cubicBezTo>
                  <a:cubicBezTo>
                    <a:pt x="130" y="78"/>
                    <a:pt x="130" y="78"/>
                    <a:pt x="130" y="78"/>
                  </a:cubicBezTo>
                  <a:cubicBezTo>
                    <a:pt x="130" y="78"/>
                    <a:pt x="130" y="78"/>
                    <a:pt x="130" y="78"/>
                  </a:cubicBezTo>
                  <a:cubicBezTo>
                    <a:pt x="130" y="79"/>
                    <a:pt x="130" y="79"/>
                    <a:pt x="130" y="79"/>
                  </a:cubicBezTo>
                  <a:cubicBezTo>
                    <a:pt x="130" y="79"/>
                    <a:pt x="130" y="79"/>
                    <a:pt x="130" y="79"/>
                  </a:cubicBezTo>
                  <a:cubicBezTo>
                    <a:pt x="130" y="79"/>
                    <a:pt x="130" y="79"/>
                    <a:pt x="130" y="79"/>
                  </a:cubicBezTo>
                  <a:cubicBezTo>
                    <a:pt x="129" y="79"/>
                    <a:pt x="129" y="79"/>
                    <a:pt x="129" y="79"/>
                  </a:cubicBezTo>
                  <a:close/>
                  <a:moveTo>
                    <a:pt x="132" y="83"/>
                  </a:moveTo>
                  <a:cubicBezTo>
                    <a:pt x="132" y="82"/>
                    <a:pt x="132" y="82"/>
                    <a:pt x="132" y="82"/>
                  </a:cubicBezTo>
                  <a:cubicBezTo>
                    <a:pt x="132" y="81"/>
                    <a:pt x="132" y="81"/>
                    <a:pt x="132" y="81"/>
                  </a:cubicBezTo>
                  <a:cubicBezTo>
                    <a:pt x="132" y="81"/>
                    <a:pt x="132" y="81"/>
                    <a:pt x="132" y="81"/>
                  </a:cubicBezTo>
                  <a:cubicBezTo>
                    <a:pt x="132" y="81"/>
                    <a:pt x="132" y="81"/>
                    <a:pt x="132" y="81"/>
                  </a:cubicBezTo>
                  <a:cubicBezTo>
                    <a:pt x="132" y="81"/>
                    <a:pt x="132" y="81"/>
                    <a:pt x="132" y="81"/>
                  </a:cubicBezTo>
                  <a:cubicBezTo>
                    <a:pt x="131" y="82"/>
                    <a:pt x="131" y="82"/>
                    <a:pt x="131" y="82"/>
                  </a:cubicBezTo>
                  <a:cubicBezTo>
                    <a:pt x="132" y="82"/>
                    <a:pt x="132" y="82"/>
                    <a:pt x="132" y="82"/>
                  </a:cubicBezTo>
                  <a:cubicBezTo>
                    <a:pt x="132" y="82"/>
                    <a:pt x="132" y="82"/>
                    <a:pt x="132" y="82"/>
                  </a:cubicBezTo>
                  <a:cubicBezTo>
                    <a:pt x="132" y="83"/>
                    <a:pt x="132" y="83"/>
                    <a:pt x="132" y="83"/>
                  </a:cubicBezTo>
                  <a:cubicBezTo>
                    <a:pt x="132" y="83"/>
                    <a:pt x="132" y="83"/>
                    <a:pt x="132" y="83"/>
                  </a:cubicBezTo>
                  <a:cubicBezTo>
                    <a:pt x="132" y="83"/>
                    <a:pt x="132" y="83"/>
                    <a:pt x="132" y="83"/>
                  </a:cubicBezTo>
                  <a:close/>
                  <a:moveTo>
                    <a:pt x="132" y="82"/>
                  </a:moveTo>
                  <a:cubicBezTo>
                    <a:pt x="132" y="82"/>
                    <a:pt x="132" y="82"/>
                    <a:pt x="132" y="82"/>
                  </a:cubicBezTo>
                  <a:cubicBezTo>
                    <a:pt x="132" y="81"/>
                    <a:pt x="132" y="81"/>
                    <a:pt x="132" y="81"/>
                  </a:cubicBezTo>
                  <a:cubicBezTo>
                    <a:pt x="133" y="82"/>
                    <a:pt x="133" y="82"/>
                    <a:pt x="133" y="82"/>
                  </a:cubicBezTo>
                  <a:cubicBezTo>
                    <a:pt x="133" y="82"/>
                    <a:pt x="133" y="82"/>
                    <a:pt x="133" y="82"/>
                  </a:cubicBezTo>
                  <a:cubicBezTo>
                    <a:pt x="133" y="82"/>
                    <a:pt x="133" y="82"/>
                    <a:pt x="133" y="82"/>
                  </a:cubicBezTo>
                  <a:cubicBezTo>
                    <a:pt x="132" y="82"/>
                    <a:pt x="132" y="82"/>
                    <a:pt x="132" y="82"/>
                  </a:cubicBezTo>
                  <a:close/>
                  <a:moveTo>
                    <a:pt x="133" y="83"/>
                  </a:moveTo>
                  <a:cubicBezTo>
                    <a:pt x="133" y="83"/>
                    <a:pt x="133" y="83"/>
                    <a:pt x="133" y="83"/>
                  </a:cubicBezTo>
                  <a:cubicBezTo>
                    <a:pt x="133" y="83"/>
                    <a:pt x="133" y="83"/>
                    <a:pt x="133" y="83"/>
                  </a:cubicBezTo>
                  <a:cubicBezTo>
                    <a:pt x="133" y="83"/>
                    <a:pt x="133" y="83"/>
                    <a:pt x="133" y="83"/>
                  </a:cubicBezTo>
                  <a:cubicBezTo>
                    <a:pt x="133" y="83"/>
                    <a:pt x="133" y="83"/>
                    <a:pt x="133" y="83"/>
                  </a:cubicBezTo>
                  <a:cubicBezTo>
                    <a:pt x="133" y="83"/>
                    <a:pt x="133" y="83"/>
                    <a:pt x="133" y="83"/>
                  </a:cubicBezTo>
                  <a:close/>
                  <a:moveTo>
                    <a:pt x="132" y="84"/>
                  </a:moveTo>
                  <a:cubicBezTo>
                    <a:pt x="132" y="84"/>
                    <a:pt x="132" y="84"/>
                    <a:pt x="132" y="84"/>
                  </a:cubicBezTo>
                  <a:cubicBezTo>
                    <a:pt x="132" y="85"/>
                    <a:pt x="132" y="85"/>
                    <a:pt x="132" y="85"/>
                  </a:cubicBezTo>
                  <a:cubicBezTo>
                    <a:pt x="132" y="85"/>
                    <a:pt x="132" y="85"/>
                    <a:pt x="132" y="85"/>
                  </a:cubicBezTo>
                  <a:cubicBezTo>
                    <a:pt x="132" y="85"/>
                    <a:pt x="132" y="85"/>
                    <a:pt x="132" y="85"/>
                  </a:cubicBezTo>
                  <a:cubicBezTo>
                    <a:pt x="132" y="85"/>
                    <a:pt x="132" y="85"/>
                    <a:pt x="132" y="85"/>
                  </a:cubicBezTo>
                  <a:cubicBezTo>
                    <a:pt x="133" y="85"/>
                    <a:pt x="133" y="85"/>
                    <a:pt x="133" y="85"/>
                  </a:cubicBezTo>
                  <a:cubicBezTo>
                    <a:pt x="133" y="85"/>
                    <a:pt x="133" y="85"/>
                    <a:pt x="133" y="85"/>
                  </a:cubicBezTo>
                  <a:cubicBezTo>
                    <a:pt x="133" y="85"/>
                    <a:pt x="133" y="85"/>
                    <a:pt x="133" y="85"/>
                  </a:cubicBezTo>
                  <a:cubicBezTo>
                    <a:pt x="133" y="85"/>
                    <a:pt x="133" y="85"/>
                    <a:pt x="133" y="85"/>
                  </a:cubicBezTo>
                  <a:cubicBezTo>
                    <a:pt x="134" y="85"/>
                    <a:pt x="134" y="85"/>
                    <a:pt x="134" y="85"/>
                  </a:cubicBezTo>
                  <a:cubicBezTo>
                    <a:pt x="133" y="85"/>
                    <a:pt x="133" y="85"/>
                    <a:pt x="133" y="85"/>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2" y="84"/>
                    <a:pt x="132" y="84"/>
                    <a:pt x="132" y="84"/>
                  </a:cubicBezTo>
                  <a:cubicBezTo>
                    <a:pt x="132" y="84"/>
                    <a:pt x="132" y="84"/>
                    <a:pt x="132" y="84"/>
                  </a:cubicBezTo>
                  <a:cubicBezTo>
                    <a:pt x="132" y="84"/>
                    <a:pt x="132" y="84"/>
                    <a:pt x="132" y="84"/>
                  </a:cubicBezTo>
                  <a:cubicBezTo>
                    <a:pt x="132" y="84"/>
                    <a:pt x="132" y="84"/>
                    <a:pt x="132" y="84"/>
                  </a:cubicBezTo>
                  <a:cubicBezTo>
                    <a:pt x="132" y="84"/>
                    <a:pt x="132" y="84"/>
                    <a:pt x="132" y="84"/>
                  </a:cubicBezTo>
                  <a:cubicBezTo>
                    <a:pt x="132" y="84"/>
                    <a:pt x="132" y="84"/>
                    <a:pt x="132" y="84"/>
                  </a:cubicBezTo>
                  <a:cubicBezTo>
                    <a:pt x="132" y="84"/>
                    <a:pt x="132" y="84"/>
                    <a:pt x="132" y="84"/>
                  </a:cubicBezTo>
                  <a:close/>
                  <a:moveTo>
                    <a:pt x="121" y="99"/>
                  </a:moveTo>
                  <a:cubicBezTo>
                    <a:pt x="121" y="99"/>
                    <a:pt x="121" y="99"/>
                    <a:pt x="121" y="99"/>
                  </a:cubicBezTo>
                  <a:cubicBezTo>
                    <a:pt x="121" y="99"/>
                    <a:pt x="121" y="99"/>
                    <a:pt x="121" y="99"/>
                  </a:cubicBezTo>
                  <a:cubicBezTo>
                    <a:pt x="121" y="99"/>
                    <a:pt x="121" y="99"/>
                    <a:pt x="121" y="99"/>
                  </a:cubicBezTo>
                  <a:cubicBezTo>
                    <a:pt x="121" y="99"/>
                    <a:pt x="121" y="99"/>
                    <a:pt x="121" y="99"/>
                  </a:cubicBezTo>
                  <a:cubicBezTo>
                    <a:pt x="121" y="99"/>
                    <a:pt x="121" y="99"/>
                    <a:pt x="121" y="99"/>
                  </a:cubicBezTo>
                  <a:close/>
                  <a:moveTo>
                    <a:pt x="115" y="89"/>
                  </a:moveTo>
                  <a:cubicBezTo>
                    <a:pt x="115" y="89"/>
                    <a:pt x="115" y="89"/>
                    <a:pt x="115" y="89"/>
                  </a:cubicBezTo>
                  <a:cubicBezTo>
                    <a:pt x="115" y="89"/>
                    <a:pt x="115" y="89"/>
                    <a:pt x="115" y="89"/>
                  </a:cubicBezTo>
                  <a:cubicBezTo>
                    <a:pt x="115" y="89"/>
                    <a:pt x="115" y="89"/>
                    <a:pt x="115" y="89"/>
                  </a:cubicBezTo>
                  <a:cubicBezTo>
                    <a:pt x="115" y="89"/>
                    <a:pt x="115" y="89"/>
                    <a:pt x="115" y="89"/>
                  </a:cubicBezTo>
                  <a:cubicBezTo>
                    <a:pt x="115" y="89"/>
                    <a:pt x="115" y="89"/>
                    <a:pt x="115" y="89"/>
                  </a:cubicBezTo>
                  <a:cubicBezTo>
                    <a:pt x="115" y="89"/>
                    <a:pt x="115" y="89"/>
                    <a:pt x="115" y="89"/>
                  </a:cubicBezTo>
                  <a:close/>
                  <a:moveTo>
                    <a:pt x="113" y="91"/>
                  </a:moveTo>
                  <a:cubicBezTo>
                    <a:pt x="113" y="91"/>
                    <a:pt x="113" y="91"/>
                    <a:pt x="113" y="91"/>
                  </a:cubicBezTo>
                  <a:cubicBezTo>
                    <a:pt x="113" y="91"/>
                    <a:pt x="113" y="91"/>
                    <a:pt x="113" y="91"/>
                  </a:cubicBezTo>
                  <a:cubicBezTo>
                    <a:pt x="113" y="91"/>
                    <a:pt x="113" y="91"/>
                    <a:pt x="113" y="91"/>
                  </a:cubicBezTo>
                  <a:cubicBezTo>
                    <a:pt x="113" y="90"/>
                    <a:pt x="113" y="90"/>
                    <a:pt x="113" y="90"/>
                  </a:cubicBezTo>
                  <a:cubicBezTo>
                    <a:pt x="112" y="90"/>
                    <a:pt x="112" y="90"/>
                    <a:pt x="112" y="90"/>
                  </a:cubicBezTo>
                  <a:cubicBezTo>
                    <a:pt x="112" y="90"/>
                    <a:pt x="112" y="90"/>
                    <a:pt x="112" y="90"/>
                  </a:cubicBezTo>
                  <a:cubicBezTo>
                    <a:pt x="112" y="89"/>
                    <a:pt x="112" y="89"/>
                    <a:pt x="112" y="89"/>
                  </a:cubicBezTo>
                  <a:cubicBezTo>
                    <a:pt x="112" y="89"/>
                    <a:pt x="112" y="89"/>
                    <a:pt x="112" y="89"/>
                  </a:cubicBezTo>
                  <a:cubicBezTo>
                    <a:pt x="112" y="90"/>
                    <a:pt x="112" y="90"/>
                    <a:pt x="112" y="90"/>
                  </a:cubicBezTo>
                  <a:cubicBezTo>
                    <a:pt x="113" y="90"/>
                    <a:pt x="113" y="90"/>
                    <a:pt x="113" y="90"/>
                  </a:cubicBezTo>
                  <a:cubicBezTo>
                    <a:pt x="113" y="90"/>
                    <a:pt x="113" y="90"/>
                    <a:pt x="113" y="90"/>
                  </a:cubicBezTo>
                  <a:cubicBezTo>
                    <a:pt x="113" y="90"/>
                    <a:pt x="113" y="90"/>
                    <a:pt x="113" y="90"/>
                  </a:cubicBezTo>
                  <a:cubicBezTo>
                    <a:pt x="113" y="91"/>
                    <a:pt x="113" y="91"/>
                    <a:pt x="113" y="91"/>
                  </a:cubicBezTo>
                  <a:cubicBezTo>
                    <a:pt x="114" y="91"/>
                    <a:pt x="114" y="91"/>
                    <a:pt x="114" y="91"/>
                  </a:cubicBezTo>
                  <a:cubicBezTo>
                    <a:pt x="114" y="91"/>
                    <a:pt x="114" y="91"/>
                    <a:pt x="114" y="91"/>
                  </a:cubicBezTo>
                  <a:cubicBezTo>
                    <a:pt x="114" y="91"/>
                    <a:pt x="114" y="91"/>
                    <a:pt x="114" y="91"/>
                  </a:cubicBezTo>
                  <a:cubicBezTo>
                    <a:pt x="113" y="91"/>
                    <a:pt x="113" y="91"/>
                    <a:pt x="113" y="91"/>
                  </a:cubicBezTo>
                  <a:cubicBezTo>
                    <a:pt x="113" y="91"/>
                    <a:pt x="113" y="91"/>
                    <a:pt x="113" y="91"/>
                  </a:cubicBezTo>
                  <a:close/>
                  <a:moveTo>
                    <a:pt x="111" y="91"/>
                  </a:moveTo>
                  <a:cubicBezTo>
                    <a:pt x="111" y="91"/>
                    <a:pt x="111" y="91"/>
                    <a:pt x="111" y="91"/>
                  </a:cubicBezTo>
                  <a:cubicBezTo>
                    <a:pt x="111" y="91"/>
                    <a:pt x="111" y="91"/>
                    <a:pt x="111" y="91"/>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1"/>
                    <a:pt x="111" y="91"/>
                    <a:pt x="111" y="91"/>
                  </a:cubicBezTo>
                  <a:cubicBezTo>
                    <a:pt x="111" y="91"/>
                    <a:pt x="111" y="91"/>
                    <a:pt x="111" y="91"/>
                  </a:cubicBezTo>
                  <a:cubicBezTo>
                    <a:pt x="111" y="91"/>
                    <a:pt x="111" y="91"/>
                    <a:pt x="111" y="91"/>
                  </a:cubicBezTo>
                  <a:close/>
                  <a:moveTo>
                    <a:pt x="111" y="81"/>
                  </a:moveTo>
                  <a:cubicBezTo>
                    <a:pt x="111" y="82"/>
                    <a:pt x="111" y="82"/>
                    <a:pt x="111" y="82"/>
                  </a:cubicBezTo>
                  <a:cubicBezTo>
                    <a:pt x="111" y="82"/>
                    <a:pt x="111" y="82"/>
                    <a:pt x="111" y="82"/>
                  </a:cubicBezTo>
                  <a:cubicBezTo>
                    <a:pt x="111" y="82"/>
                    <a:pt x="111" y="82"/>
                    <a:pt x="111" y="82"/>
                  </a:cubicBezTo>
                  <a:cubicBezTo>
                    <a:pt x="111" y="82"/>
                    <a:pt x="111" y="82"/>
                    <a:pt x="111" y="82"/>
                  </a:cubicBezTo>
                  <a:cubicBezTo>
                    <a:pt x="111" y="81"/>
                    <a:pt x="111" y="81"/>
                    <a:pt x="111" y="81"/>
                  </a:cubicBezTo>
                  <a:cubicBezTo>
                    <a:pt x="111" y="81"/>
                    <a:pt x="111" y="81"/>
                    <a:pt x="111" y="81"/>
                  </a:cubicBezTo>
                  <a:cubicBezTo>
                    <a:pt x="111" y="81"/>
                    <a:pt x="111" y="81"/>
                    <a:pt x="111" y="81"/>
                  </a:cubicBezTo>
                  <a:close/>
                  <a:moveTo>
                    <a:pt x="111" y="81"/>
                  </a:moveTo>
                  <a:cubicBezTo>
                    <a:pt x="111" y="81"/>
                    <a:pt x="111" y="81"/>
                    <a:pt x="111" y="81"/>
                  </a:cubicBezTo>
                  <a:cubicBezTo>
                    <a:pt x="111" y="80"/>
                    <a:pt x="111" y="80"/>
                    <a:pt x="111" y="80"/>
                  </a:cubicBezTo>
                  <a:cubicBezTo>
                    <a:pt x="111" y="80"/>
                    <a:pt x="111" y="80"/>
                    <a:pt x="111" y="80"/>
                  </a:cubicBezTo>
                  <a:cubicBezTo>
                    <a:pt x="112" y="80"/>
                    <a:pt x="112" y="80"/>
                    <a:pt x="112" y="80"/>
                  </a:cubicBezTo>
                  <a:cubicBezTo>
                    <a:pt x="112" y="80"/>
                    <a:pt x="112" y="80"/>
                    <a:pt x="112" y="80"/>
                  </a:cubicBezTo>
                  <a:cubicBezTo>
                    <a:pt x="112" y="80"/>
                    <a:pt x="112" y="80"/>
                    <a:pt x="112" y="80"/>
                  </a:cubicBezTo>
                  <a:cubicBezTo>
                    <a:pt x="112" y="81"/>
                    <a:pt x="112" y="81"/>
                    <a:pt x="112" y="81"/>
                  </a:cubicBezTo>
                  <a:cubicBezTo>
                    <a:pt x="112" y="81"/>
                    <a:pt x="112" y="81"/>
                    <a:pt x="112" y="81"/>
                  </a:cubicBezTo>
                  <a:cubicBezTo>
                    <a:pt x="111" y="81"/>
                    <a:pt x="111" y="81"/>
                    <a:pt x="111" y="81"/>
                  </a:cubicBezTo>
                  <a:cubicBezTo>
                    <a:pt x="111" y="81"/>
                    <a:pt x="111" y="81"/>
                    <a:pt x="111" y="81"/>
                  </a:cubicBezTo>
                  <a:close/>
                  <a:moveTo>
                    <a:pt x="91" y="77"/>
                  </a:moveTo>
                  <a:cubicBezTo>
                    <a:pt x="91" y="77"/>
                    <a:pt x="91" y="77"/>
                    <a:pt x="91" y="77"/>
                  </a:cubicBezTo>
                  <a:cubicBezTo>
                    <a:pt x="91" y="77"/>
                    <a:pt x="91" y="77"/>
                    <a:pt x="91" y="77"/>
                  </a:cubicBezTo>
                  <a:cubicBezTo>
                    <a:pt x="90" y="77"/>
                    <a:pt x="90" y="77"/>
                    <a:pt x="90" y="77"/>
                  </a:cubicBezTo>
                  <a:cubicBezTo>
                    <a:pt x="90" y="77"/>
                    <a:pt x="90" y="77"/>
                    <a:pt x="90" y="77"/>
                  </a:cubicBezTo>
                  <a:cubicBezTo>
                    <a:pt x="91" y="77"/>
                    <a:pt x="91" y="77"/>
                    <a:pt x="91" y="77"/>
                  </a:cubicBezTo>
                  <a:close/>
                  <a:moveTo>
                    <a:pt x="73" y="72"/>
                  </a:moveTo>
                  <a:cubicBezTo>
                    <a:pt x="74" y="72"/>
                    <a:pt x="74" y="72"/>
                    <a:pt x="74" y="72"/>
                  </a:cubicBezTo>
                  <a:cubicBezTo>
                    <a:pt x="74" y="72"/>
                    <a:pt x="74" y="72"/>
                    <a:pt x="74" y="72"/>
                  </a:cubicBezTo>
                  <a:cubicBezTo>
                    <a:pt x="74" y="72"/>
                    <a:pt x="74" y="72"/>
                    <a:pt x="74" y="72"/>
                  </a:cubicBezTo>
                  <a:cubicBezTo>
                    <a:pt x="74" y="72"/>
                    <a:pt x="73" y="72"/>
                    <a:pt x="73" y="72"/>
                  </a:cubicBezTo>
                  <a:close/>
                  <a:moveTo>
                    <a:pt x="72" y="73"/>
                  </a:moveTo>
                  <a:cubicBezTo>
                    <a:pt x="72" y="73"/>
                    <a:pt x="72" y="73"/>
                    <a:pt x="72" y="73"/>
                  </a:cubicBezTo>
                  <a:cubicBezTo>
                    <a:pt x="72" y="73"/>
                    <a:pt x="72" y="73"/>
                    <a:pt x="72" y="73"/>
                  </a:cubicBezTo>
                  <a:cubicBezTo>
                    <a:pt x="72" y="73"/>
                    <a:pt x="72" y="73"/>
                    <a:pt x="72" y="73"/>
                  </a:cubicBezTo>
                  <a:cubicBezTo>
                    <a:pt x="72" y="73"/>
                    <a:pt x="72" y="73"/>
                    <a:pt x="72" y="73"/>
                  </a:cubicBezTo>
                  <a:close/>
                  <a:moveTo>
                    <a:pt x="73" y="74"/>
                  </a:moveTo>
                  <a:cubicBezTo>
                    <a:pt x="73" y="74"/>
                    <a:pt x="73" y="74"/>
                    <a:pt x="73" y="74"/>
                  </a:cubicBezTo>
                  <a:cubicBezTo>
                    <a:pt x="73" y="74"/>
                    <a:pt x="73" y="74"/>
                    <a:pt x="73" y="74"/>
                  </a:cubicBezTo>
                  <a:cubicBezTo>
                    <a:pt x="73" y="74"/>
                    <a:pt x="73" y="74"/>
                    <a:pt x="73" y="74"/>
                  </a:cubicBezTo>
                  <a:cubicBezTo>
                    <a:pt x="73" y="74"/>
                    <a:pt x="73" y="74"/>
                    <a:pt x="73" y="74"/>
                  </a:cubicBezTo>
                  <a:close/>
                  <a:moveTo>
                    <a:pt x="73" y="75"/>
                  </a:moveTo>
                  <a:cubicBezTo>
                    <a:pt x="72" y="74"/>
                    <a:pt x="72" y="74"/>
                    <a:pt x="72" y="74"/>
                  </a:cubicBezTo>
                  <a:cubicBezTo>
                    <a:pt x="72" y="74"/>
                    <a:pt x="72" y="74"/>
                    <a:pt x="72" y="74"/>
                  </a:cubicBezTo>
                  <a:cubicBezTo>
                    <a:pt x="72" y="74"/>
                    <a:pt x="72" y="74"/>
                    <a:pt x="72" y="74"/>
                  </a:cubicBezTo>
                  <a:cubicBezTo>
                    <a:pt x="73" y="75"/>
                    <a:pt x="73" y="75"/>
                    <a:pt x="73" y="75"/>
                  </a:cubicBezTo>
                  <a:close/>
                  <a:moveTo>
                    <a:pt x="73" y="76"/>
                  </a:moveTo>
                  <a:cubicBezTo>
                    <a:pt x="73" y="76"/>
                    <a:pt x="73" y="76"/>
                    <a:pt x="73" y="76"/>
                  </a:cubicBezTo>
                  <a:cubicBezTo>
                    <a:pt x="74" y="76"/>
                    <a:pt x="74" y="76"/>
                    <a:pt x="74" y="76"/>
                  </a:cubicBezTo>
                  <a:cubicBezTo>
                    <a:pt x="74" y="76"/>
                    <a:pt x="74" y="76"/>
                    <a:pt x="74" y="76"/>
                  </a:cubicBezTo>
                  <a:cubicBezTo>
                    <a:pt x="74" y="76"/>
                    <a:pt x="74" y="76"/>
                    <a:pt x="74" y="76"/>
                  </a:cubicBezTo>
                  <a:cubicBezTo>
                    <a:pt x="74" y="75"/>
                    <a:pt x="74" y="75"/>
                    <a:pt x="74" y="75"/>
                  </a:cubicBezTo>
                  <a:cubicBezTo>
                    <a:pt x="74" y="75"/>
                    <a:pt x="74" y="75"/>
                    <a:pt x="74" y="75"/>
                  </a:cubicBezTo>
                  <a:cubicBezTo>
                    <a:pt x="74" y="76"/>
                    <a:pt x="74" y="76"/>
                    <a:pt x="74" y="76"/>
                  </a:cubicBezTo>
                  <a:cubicBezTo>
                    <a:pt x="74" y="75"/>
                    <a:pt x="74" y="75"/>
                    <a:pt x="74" y="75"/>
                  </a:cubicBezTo>
                  <a:cubicBezTo>
                    <a:pt x="73" y="76"/>
                    <a:pt x="73" y="76"/>
                    <a:pt x="73" y="76"/>
                  </a:cubicBezTo>
                  <a:close/>
                  <a:moveTo>
                    <a:pt x="73" y="78"/>
                  </a:moveTo>
                  <a:cubicBezTo>
                    <a:pt x="73" y="77"/>
                    <a:pt x="73" y="77"/>
                    <a:pt x="73" y="77"/>
                  </a:cubicBezTo>
                  <a:cubicBezTo>
                    <a:pt x="73" y="77"/>
                    <a:pt x="73" y="77"/>
                    <a:pt x="73" y="77"/>
                  </a:cubicBezTo>
                  <a:cubicBezTo>
                    <a:pt x="73" y="77"/>
                    <a:pt x="73" y="77"/>
                    <a:pt x="73" y="77"/>
                  </a:cubicBezTo>
                  <a:cubicBezTo>
                    <a:pt x="73" y="76"/>
                    <a:pt x="73" y="76"/>
                    <a:pt x="73" y="76"/>
                  </a:cubicBezTo>
                  <a:cubicBezTo>
                    <a:pt x="73" y="77"/>
                    <a:pt x="73" y="77"/>
                    <a:pt x="73" y="77"/>
                  </a:cubicBezTo>
                  <a:cubicBezTo>
                    <a:pt x="73" y="77"/>
                    <a:pt x="73" y="77"/>
                    <a:pt x="73" y="77"/>
                  </a:cubicBezTo>
                  <a:cubicBezTo>
                    <a:pt x="73" y="77"/>
                    <a:pt x="73" y="77"/>
                    <a:pt x="73" y="77"/>
                  </a:cubicBezTo>
                  <a:cubicBezTo>
                    <a:pt x="73" y="77"/>
                    <a:pt x="73" y="77"/>
                    <a:pt x="73" y="77"/>
                  </a:cubicBezTo>
                  <a:cubicBezTo>
                    <a:pt x="73" y="78"/>
                    <a:pt x="73" y="78"/>
                    <a:pt x="73" y="78"/>
                  </a:cubicBezTo>
                  <a:cubicBezTo>
                    <a:pt x="73" y="78"/>
                    <a:pt x="73" y="78"/>
                    <a:pt x="73" y="78"/>
                  </a:cubicBezTo>
                  <a:cubicBezTo>
                    <a:pt x="73" y="78"/>
                    <a:pt x="73" y="78"/>
                    <a:pt x="73" y="78"/>
                  </a:cubicBezTo>
                  <a:cubicBezTo>
                    <a:pt x="73" y="78"/>
                    <a:pt x="73" y="78"/>
                    <a:pt x="73" y="78"/>
                  </a:cubicBezTo>
                  <a:close/>
                  <a:moveTo>
                    <a:pt x="88" y="69"/>
                  </a:moveTo>
                  <a:cubicBezTo>
                    <a:pt x="88" y="68"/>
                    <a:pt x="88" y="68"/>
                    <a:pt x="88" y="68"/>
                  </a:cubicBezTo>
                  <a:cubicBezTo>
                    <a:pt x="88" y="68"/>
                    <a:pt x="88" y="68"/>
                    <a:pt x="88" y="68"/>
                  </a:cubicBezTo>
                  <a:cubicBezTo>
                    <a:pt x="88" y="68"/>
                    <a:pt x="88" y="68"/>
                    <a:pt x="88" y="68"/>
                  </a:cubicBezTo>
                  <a:cubicBezTo>
                    <a:pt x="88" y="69"/>
                    <a:pt x="88" y="69"/>
                    <a:pt x="88" y="69"/>
                  </a:cubicBezTo>
                  <a:cubicBezTo>
                    <a:pt x="88" y="69"/>
                    <a:pt x="88" y="69"/>
                    <a:pt x="88" y="69"/>
                  </a:cubicBezTo>
                  <a:close/>
                  <a:moveTo>
                    <a:pt x="93" y="65"/>
                  </a:moveTo>
                  <a:cubicBezTo>
                    <a:pt x="93" y="65"/>
                    <a:pt x="93" y="65"/>
                    <a:pt x="93" y="65"/>
                  </a:cubicBezTo>
                  <a:cubicBezTo>
                    <a:pt x="93" y="65"/>
                    <a:pt x="93" y="65"/>
                    <a:pt x="93" y="65"/>
                  </a:cubicBezTo>
                  <a:cubicBezTo>
                    <a:pt x="93" y="64"/>
                    <a:pt x="93" y="64"/>
                    <a:pt x="93" y="64"/>
                  </a:cubicBezTo>
                  <a:cubicBezTo>
                    <a:pt x="94" y="64"/>
                    <a:pt x="94" y="64"/>
                    <a:pt x="94" y="64"/>
                  </a:cubicBezTo>
                  <a:cubicBezTo>
                    <a:pt x="94" y="64"/>
                    <a:pt x="94" y="64"/>
                    <a:pt x="94" y="64"/>
                  </a:cubicBezTo>
                  <a:cubicBezTo>
                    <a:pt x="94" y="64"/>
                    <a:pt x="94" y="64"/>
                    <a:pt x="94" y="64"/>
                  </a:cubicBezTo>
                  <a:cubicBezTo>
                    <a:pt x="94" y="65"/>
                    <a:pt x="94" y="65"/>
                    <a:pt x="94" y="65"/>
                  </a:cubicBezTo>
                  <a:cubicBezTo>
                    <a:pt x="94" y="65"/>
                    <a:pt x="94" y="65"/>
                    <a:pt x="94" y="65"/>
                  </a:cubicBezTo>
                  <a:cubicBezTo>
                    <a:pt x="94" y="65"/>
                    <a:pt x="94" y="65"/>
                    <a:pt x="94" y="65"/>
                  </a:cubicBezTo>
                  <a:cubicBezTo>
                    <a:pt x="93" y="65"/>
                    <a:pt x="93" y="65"/>
                    <a:pt x="93" y="65"/>
                  </a:cubicBezTo>
                  <a:close/>
                  <a:moveTo>
                    <a:pt x="88" y="72"/>
                  </a:moveTo>
                  <a:cubicBezTo>
                    <a:pt x="88" y="72"/>
                    <a:pt x="88" y="72"/>
                    <a:pt x="88" y="72"/>
                  </a:cubicBezTo>
                  <a:cubicBezTo>
                    <a:pt x="88" y="71"/>
                    <a:pt x="88" y="71"/>
                    <a:pt x="88" y="71"/>
                  </a:cubicBezTo>
                  <a:cubicBezTo>
                    <a:pt x="88" y="71"/>
                    <a:pt x="88" y="71"/>
                    <a:pt x="88" y="71"/>
                  </a:cubicBezTo>
                  <a:cubicBezTo>
                    <a:pt x="88" y="71"/>
                    <a:pt x="88" y="71"/>
                    <a:pt x="88" y="71"/>
                  </a:cubicBezTo>
                  <a:cubicBezTo>
                    <a:pt x="88" y="71"/>
                    <a:pt x="88" y="71"/>
                    <a:pt x="88"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69"/>
                    <a:pt x="88" y="69"/>
                    <a:pt x="88" y="69"/>
                  </a:cubicBezTo>
                  <a:cubicBezTo>
                    <a:pt x="88" y="69"/>
                    <a:pt x="88" y="69"/>
                    <a:pt x="88" y="69"/>
                  </a:cubicBezTo>
                  <a:cubicBezTo>
                    <a:pt x="87" y="69"/>
                    <a:pt x="87" y="69"/>
                    <a:pt x="87" y="69"/>
                  </a:cubicBezTo>
                  <a:cubicBezTo>
                    <a:pt x="87" y="69"/>
                    <a:pt x="87" y="69"/>
                    <a:pt x="87" y="69"/>
                  </a:cubicBezTo>
                  <a:cubicBezTo>
                    <a:pt x="87" y="70"/>
                    <a:pt x="87" y="70"/>
                    <a:pt x="87" y="70"/>
                  </a:cubicBezTo>
                  <a:cubicBezTo>
                    <a:pt x="87" y="69"/>
                    <a:pt x="87" y="69"/>
                    <a:pt x="87" y="69"/>
                  </a:cubicBezTo>
                  <a:cubicBezTo>
                    <a:pt x="87" y="69"/>
                    <a:pt x="87" y="69"/>
                    <a:pt x="87" y="69"/>
                  </a:cubicBezTo>
                  <a:cubicBezTo>
                    <a:pt x="86" y="70"/>
                    <a:pt x="86" y="70"/>
                    <a:pt x="86" y="70"/>
                  </a:cubicBezTo>
                  <a:cubicBezTo>
                    <a:pt x="86" y="70"/>
                    <a:pt x="86" y="70"/>
                    <a:pt x="86" y="70"/>
                  </a:cubicBezTo>
                  <a:cubicBezTo>
                    <a:pt x="86" y="70"/>
                    <a:pt x="86" y="70"/>
                    <a:pt x="86" y="70"/>
                  </a:cubicBezTo>
                  <a:cubicBezTo>
                    <a:pt x="86" y="70"/>
                    <a:pt x="86" y="70"/>
                    <a:pt x="86" y="70"/>
                  </a:cubicBezTo>
                  <a:cubicBezTo>
                    <a:pt x="86" y="69"/>
                    <a:pt x="86" y="69"/>
                    <a:pt x="86" y="69"/>
                  </a:cubicBezTo>
                  <a:cubicBezTo>
                    <a:pt x="86" y="69"/>
                    <a:pt x="86" y="69"/>
                    <a:pt x="86" y="69"/>
                  </a:cubicBezTo>
                  <a:cubicBezTo>
                    <a:pt x="86" y="69"/>
                    <a:pt x="86" y="69"/>
                    <a:pt x="86" y="69"/>
                  </a:cubicBezTo>
                  <a:cubicBezTo>
                    <a:pt x="86" y="69"/>
                    <a:pt x="86" y="69"/>
                    <a:pt x="86" y="69"/>
                  </a:cubicBezTo>
                  <a:cubicBezTo>
                    <a:pt x="86" y="69"/>
                    <a:pt x="86" y="69"/>
                    <a:pt x="86" y="69"/>
                  </a:cubicBezTo>
                  <a:cubicBezTo>
                    <a:pt x="86" y="69"/>
                    <a:pt x="86" y="69"/>
                    <a:pt x="86" y="69"/>
                  </a:cubicBezTo>
                  <a:cubicBezTo>
                    <a:pt x="86" y="68"/>
                    <a:pt x="86" y="68"/>
                    <a:pt x="86" y="68"/>
                  </a:cubicBezTo>
                  <a:cubicBezTo>
                    <a:pt x="86" y="68"/>
                    <a:pt x="86" y="68"/>
                    <a:pt x="86" y="68"/>
                  </a:cubicBezTo>
                  <a:cubicBezTo>
                    <a:pt x="87" y="68"/>
                    <a:pt x="87" y="68"/>
                    <a:pt x="87" y="68"/>
                  </a:cubicBezTo>
                  <a:cubicBezTo>
                    <a:pt x="86" y="68"/>
                    <a:pt x="86" y="68"/>
                    <a:pt x="86" y="68"/>
                  </a:cubicBezTo>
                  <a:cubicBezTo>
                    <a:pt x="87" y="68"/>
                    <a:pt x="87" y="68"/>
                    <a:pt x="87" y="68"/>
                  </a:cubicBezTo>
                  <a:cubicBezTo>
                    <a:pt x="87" y="69"/>
                    <a:pt x="87" y="69"/>
                    <a:pt x="87" y="69"/>
                  </a:cubicBezTo>
                  <a:cubicBezTo>
                    <a:pt x="87" y="69"/>
                    <a:pt x="87" y="69"/>
                    <a:pt x="87" y="69"/>
                  </a:cubicBezTo>
                  <a:cubicBezTo>
                    <a:pt x="88" y="69"/>
                    <a:pt x="88" y="69"/>
                    <a:pt x="88" y="69"/>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9" y="67"/>
                    <a:pt x="89" y="67"/>
                    <a:pt x="89" y="67"/>
                  </a:cubicBezTo>
                  <a:cubicBezTo>
                    <a:pt x="89" y="68"/>
                    <a:pt x="89" y="68"/>
                    <a:pt x="89" y="68"/>
                  </a:cubicBezTo>
                  <a:cubicBezTo>
                    <a:pt x="89" y="68"/>
                    <a:pt x="89" y="68"/>
                    <a:pt x="89" y="68"/>
                  </a:cubicBezTo>
                  <a:cubicBezTo>
                    <a:pt x="89" y="67"/>
                    <a:pt x="89" y="67"/>
                    <a:pt x="89" y="67"/>
                  </a:cubicBezTo>
                  <a:cubicBezTo>
                    <a:pt x="89" y="68"/>
                    <a:pt x="89" y="68"/>
                    <a:pt x="89" y="68"/>
                  </a:cubicBezTo>
                  <a:cubicBezTo>
                    <a:pt x="89" y="68"/>
                    <a:pt x="89" y="68"/>
                    <a:pt x="89" y="68"/>
                  </a:cubicBezTo>
                  <a:cubicBezTo>
                    <a:pt x="89" y="68"/>
                    <a:pt x="89" y="68"/>
                    <a:pt x="89" y="68"/>
                  </a:cubicBezTo>
                  <a:cubicBezTo>
                    <a:pt x="89" y="68"/>
                    <a:pt x="89" y="68"/>
                    <a:pt x="89" y="68"/>
                  </a:cubicBezTo>
                  <a:cubicBezTo>
                    <a:pt x="89" y="69"/>
                    <a:pt x="89" y="69"/>
                    <a:pt x="89" y="69"/>
                  </a:cubicBezTo>
                  <a:cubicBezTo>
                    <a:pt x="89" y="69"/>
                    <a:pt x="89" y="69"/>
                    <a:pt x="89" y="69"/>
                  </a:cubicBezTo>
                  <a:cubicBezTo>
                    <a:pt x="90" y="68"/>
                    <a:pt x="90" y="68"/>
                    <a:pt x="90" y="68"/>
                  </a:cubicBezTo>
                  <a:cubicBezTo>
                    <a:pt x="90" y="68"/>
                    <a:pt x="90" y="68"/>
                    <a:pt x="90" y="68"/>
                  </a:cubicBezTo>
                  <a:cubicBezTo>
                    <a:pt x="90" y="68"/>
                    <a:pt x="90" y="68"/>
                    <a:pt x="90" y="68"/>
                  </a:cubicBezTo>
                  <a:cubicBezTo>
                    <a:pt x="90" y="67"/>
                    <a:pt x="90" y="67"/>
                    <a:pt x="90" y="67"/>
                  </a:cubicBezTo>
                  <a:cubicBezTo>
                    <a:pt x="90" y="68"/>
                    <a:pt x="90" y="68"/>
                    <a:pt x="90" y="68"/>
                  </a:cubicBezTo>
                  <a:cubicBezTo>
                    <a:pt x="90" y="68"/>
                    <a:pt x="90" y="68"/>
                    <a:pt x="90" y="68"/>
                  </a:cubicBezTo>
                  <a:cubicBezTo>
                    <a:pt x="90" y="69"/>
                    <a:pt x="90" y="69"/>
                    <a:pt x="90" y="69"/>
                  </a:cubicBezTo>
                  <a:cubicBezTo>
                    <a:pt x="90" y="69"/>
                    <a:pt x="90" y="69"/>
                    <a:pt x="90" y="69"/>
                  </a:cubicBezTo>
                  <a:cubicBezTo>
                    <a:pt x="91" y="69"/>
                    <a:pt x="91" y="69"/>
                    <a:pt x="91" y="69"/>
                  </a:cubicBezTo>
                  <a:cubicBezTo>
                    <a:pt x="91" y="69"/>
                    <a:pt x="91" y="69"/>
                    <a:pt x="91" y="69"/>
                  </a:cubicBezTo>
                  <a:cubicBezTo>
                    <a:pt x="91" y="68"/>
                    <a:pt x="91" y="68"/>
                    <a:pt x="91" y="68"/>
                  </a:cubicBezTo>
                  <a:cubicBezTo>
                    <a:pt x="91" y="68"/>
                    <a:pt x="91" y="68"/>
                    <a:pt x="91" y="68"/>
                  </a:cubicBezTo>
                  <a:cubicBezTo>
                    <a:pt x="92" y="67"/>
                    <a:pt x="92" y="67"/>
                    <a:pt x="92" y="67"/>
                  </a:cubicBezTo>
                  <a:cubicBezTo>
                    <a:pt x="91" y="67"/>
                    <a:pt x="91" y="67"/>
                    <a:pt x="91" y="67"/>
                  </a:cubicBezTo>
                  <a:cubicBezTo>
                    <a:pt x="92" y="67"/>
                    <a:pt x="92" y="67"/>
                    <a:pt x="92" y="67"/>
                  </a:cubicBezTo>
                  <a:cubicBezTo>
                    <a:pt x="92" y="66"/>
                    <a:pt x="92" y="66"/>
                    <a:pt x="92" y="66"/>
                  </a:cubicBezTo>
                  <a:cubicBezTo>
                    <a:pt x="91" y="67"/>
                    <a:pt x="91" y="67"/>
                    <a:pt x="91" y="67"/>
                  </a:cubicBezTo>
                  <a:cubicBezTo>
                    <a:pt x="91" y="66"/>
                    <a:pt x="91" y="66"/>
                    <a:pt x="91" y="66"/>
                  </a:cubicBezTo>
                  <a:cubicBezTo>
                    <a:pt x="91" y="67"/>
                    <a:pt x="91" y="67"/>
                    <a:pt x="91" y="67"/>
                  </a:cubicBezTo>
                  <a:cubicBezTo>
                    <a:pt x="91" y="66"/>
                    <a:pt x="91" y="66"/>
                    <a:pt x="91" y="66"/>
                  </a:cubicBezTo>
                  <a:cubicBezTo>
                    <a:pt x="91" y="66"/>
                    <a:pt x="91" y="66"/>
                    <a:pt x="91" y="66"/>
                  </a:cubicBezTo>
                  <a:cubicBezTo>
                    <a:pt x="91" y="66"/>
                    <a:pt x="91" y="66"/>
                    <a:pt x="91" y="66"/>
                  </a:cubicBezTo>
                  <a:cubicBezTo>
                    <a:pt x="90" y="66"/>
                    <a:pt x="90" y="66"/>
                    <a:pt x="90" y="66"/>
                  </a:cubicBezTo>
                  <a:cubicBezTo>
                    <a:pt x="90" y="66"/>
                    <a:pt x="90" y="66"/>
                    <a:pt x="90" y="66"/>
                  </a:cubicBezTo>
                  <a:cubicBezTo>
                    <a:pt x="90" y="65"/>
                    <a:pt x="90" y="65"/>
                    <a:pt x="90" y="65"/>
                  </a:cubicBezTo>
                  <a:cubicBezTo>
                    <a:pt x="90" y="65"/>
                    <a:pt x="90" y="65"/>
                    <a:pt x="90" y="65"/>
                  </a:cubicBezTo>
                  <a:cubicBezTo>
                    <a:pt x="90" y="64"/>
                    <a:pt x="90" y="64"/>
                    <a:pt x="90" y="64"/>
                  </a:cubicBezTo>
                  <a:cubicBezTo>
                    <a:pt x="90" y="64"/>
                    <a:pt x="90" y="64"/>
                    <a:pt x="90" y="64"/>
                  </a:cubicBezTo>
                  <a:cubicBezTo>
                    <a:pt x="90" y="63"/>
                    <a:pt x="90" y="63"/>
                    <a:pt x="90" y="63"/>
                  </a:cubicBezTo>
                  <a:cubicBezTo>
                    <a:pt x="90" y="63"/>
                    <a:pt x="90" y="63"/>
                    <a:pt x="90" y="63"/>
                  </a:cubicBezTo>
                  <a:cubicBezTo>
                    <a:pt x="89" y="63"/>
                    <a:pt x="89" y="63"/>
                    <a:pt x="89" y="63"/>
                  </a:cubicBezTo>
                  <a:cubicBezTo>
                    <a:pt x="89" y="64"/>
                    <a:pt x="89" y="64"/>
                    <a:pt x="89" y="64"/>
                  </a:cubicBezTo>
                  <a:cubicBezTo>
                    <a:pt x="89" y="63"/>
                    <a:pt x="89" y="63"/>
                    <a:pt x="89" y="63"/>
                  </a:cubicBezTo>
                  <a:cubicBezTo>
                    <a:pt x="89" y="63"/>
                    <a:pt x="89" y="63"/>
                    <a:pt x="89" y="63"/>
                  </a:cubicBezTo>
                  <a:cubicBezTo>
                    <a:pt x="89" y="62"/>
                    <a:pt x="89" y="62"/>
                    <a:pt x="89" y="62"/>
                  </a:cubicBezTo>
                  <a:cubicBezTo>
                    <a:pt x="88" y="62"/>
                    <a:pt x="88" y="62"/>
                    <a:pt x="88" y="62"/>
                  </a:cubicBezTo>
                  <a:cubicBezTo>
                    <a:pt x="88" y="61"/>
                    <a:pt x="88" y="61"/>
                    <a:pt x="88" y="61"/>
                  </a:cubicBezTo>
                  <a:cubicBezTo>
                    <a:pt x="88" y="61"/>
                    <a:pt x="88" y="61"/>
                    <a:pt x="88" y="61"/>
                  </a:cubicBezTo>
                  <a:cubicBezTo>
                    <a:pt x="88" y="61"/>
                    <a:pt x="88" y="61"/>
                    <a:pt x="88" y="61"/>
                  </a:cubicBezTo>
                  <a:cubicBezTo>
                    <a:pt x="88" y="60"/>
                    <a:pt x="88" y="60"/>
                    <a:pt x="88" y="60"/>
                  </a:cubicBezTo>
                  <a:cubicBezTo>
                    <a:pt x="88" y="60"/>
                    <a:pt x="88" y="60"/>
                    <a:pt x="88" y="60"/>
                  </a:cubicBezTo>
                  <a:cubicBezTo>
                    <a:pt x="88" y="60"/>
                    <a:pt x="88" y="60"/>
                    <a:pt x="88" y="60"/>
                  </a:cubicBezTo>
                  <a:cubicBezTo>
                    <a:pt x="88" y="60"/>
                    <a:pt x="88" y="60"/>
                    <a:pt x="88" y="60"/>
                  </a:cubicBezTo>
                  <a:cubicBezTo>
                    <a:pt x="89" y="60"/>
                    <a:pt x="89" y="60"/>
                    <a:pt x="89" y="60"/>
                  </a:cubicBezTo>
                  <a:cubicBezTo>
                    <a:pt x="89" y="60"/>
                    <a:pt x="89" y="60"/>
                    <a:pt x="89" y="60"/>
                  </a:cubicBezTo>
                  <a:cubicBezTo>
                    <a:pt x="89" y="59"/>
                    <a:pt x="89" y="59"/>
                    <a:pt x="89" y="59"/>
                  </a:cubicBezTo>
                  <a:cubicBezTo>
                    <a:pt x="89" y="59"/>
                    <a:pt x="89" y="59"/>
                    <a:pt x="89" y="59"/>
                  </a:cubicBezTo>
                  <a:cubicBezTo>
                    <a:pt x="89" y="58"/>
                    <a:pt x="89" y="58"/>
                    <a:pt x="89" y="58"/>
                  </a:cubicBezTo>
                  <a:cubicBezTo>
                    <a:pt x="89" y="58"/>
                    <a:pt x="89" y="58"/>
                    <a:pt x="89" y="58"/>
                  </a:cubicBezTo>
                  <a:cubicBezTo>
                    <a:pt x="89" y="58"/>
                    <a:pt x="89" y="58"/>
                    <a:pt x="89" y="58"/>
                  </a:cubicBezTo>
                  <a:cubicBezTo>
                    <a:pt x="89" y="57"/>
                    <a:pt x="89" y="57"/>
                    <a:pt x="89" y="57"/>
                  </a:cubicBezTo>
                  <a:cubicBezTo>
                    <a:pt x="89" y="56"/>
                    <a:pt x="89" y="56"/>
                    <a:pt x="89" y="56"/>
                  </a:cubicBezTo>
                  <a:cubicBezTo>
                    <a:pt x="90" y="56"/>
                    <a:pt x="90" y="56"/>
                    <a:pt x="90" y="56"/>
                  </a:cubicBezTo>
                  <a:cubicBezTo>
                    <a:pt x="90" y="56"/>
                    <a:pt x="90" y="56"/>
                    <a:pt x="90" y="56"/>
                  </a:cubicBezTo>
                  <a:cubicBezTo>
                    <a:pt x="90" y="55"/>
                    <a:pt x="90" y="55"/>
                    <a:pt x="90" y="55"/>
                  </a:cubicBezTo>
                  <a:cubicBezTo>
                    <a:pt x="90" y="55"/>
                    <a:pt x="90" y="55"/>
                    <a:pt x="90" y="55"/>
                  </a:cubicBezTo>
                  <a:cubicBezTo>
                    <a:pt x="90" y="55"/>
                    <a:pt x="90" y="55"/>
                    <a:pt x="90" y="55"/>
                  </a:cubicBezTo>
                  <a:cubicBezTo>
                    <a:pt x="90" y="54"/>
                    <a:pt x="90" y="54"/>
                    <a:pt x="90" y="54"/>
                  </a:cubicBezTo>
                  <a:cubicBezTo>
                    <a:pt x="91" y="54"/>
                    <a:pt x="91" y="54"/>
                    <a:pt x="91" y="54"/>
                  </a:cubicBezTo>
                  <a:cubicBezTo>
                    <a:pt x="91" y="53"/>
                    <a:pt x="91" y="53"/>
                    <a:pt x="91" y="53"/>
                  </a:cubicBezTo>
                  <a:cubicBezTo>
                    <a:pt x="91" y="53"/>
                    <a:pt x="91" y="53"/>
                    <a:pt x="91" y="53"/>
                  </a:cubicBezTo>
                  <a:cubicBezTo>
                    <a:pt x="91" y="52"/>
                    <a:pt x="91" y="52"/>
                    <a:pt x="91" y="52"/>
                  </a:cubicBezTo>
                  <a:cubicBezTo>
                    <a:pt x="91" y="52"/>
                    <a:pt x="91" y="52"/>
                    <a:pt x="91" y="52"/>
                  </a:cubicBezTo>
                  <a:cubicBezTo>
                    <a:pt x="91" y="52"/>
                    <a:pt x="91" y="52"/>
                    <a:pt x="91" y="52"/>
                  </a:cubicBezTo>
                  <a:cubicBezTo>
                    <a:pt x="91" y="52"/>
                    <a:pt x="91" y="52"/>
                    <a:pt x="91" y="52"/>
                  </a:cubicBezTo>
                  <a:cubicBezTo>
                    <a:pt x="91" y="51"/>
                    <a:pt x="91" y="51"/>
                    <a:pt x="91" y="51"/>
                  </a:cubicBezTo>
                  <a:cubicBezTo>
                    <a:pt x="91" y="51"/>
                    <a:pt x="91" y="51"/>
                    <a:pt x="91" y="51"/>
                  </a:cubicBezTo>
                  <a:cubicBezTo>
                    <a:pt x="91" y="51"/>
                    <a:pt x="91" y="51"/>
                    <a:pt x="91" y="51"/>
                  </a:cubicBezTo>
                  <a:cubicBezTo>
                    <a:pt x="91" y="50"/>
                    <a:pt x="91" y="50"/>
                    <a:pt x="91" y="50"/>
                  </a:cubicBezTo>
                  <a:cubicBezTo>
                    <a:pt x="91" y="50"/>
                    <a:pt x="91" y="50"/>
                    <a:pt x="91" y="50"/>
                  </a:cubicBezTo>
                  <a:cubicBezTo>
                    <a:pt x="91" y="50"/>
                    <a:pt x="91" y="50"/>
                    <a:pt x="91" y="50"/>
                  </a:cubicBezTo>
                  <a:cubicBezTo>
                    <a:pt x="90" y="49"/>
                    <a:pt x="90" y="49"/>
                    <a:pt x="90" y="49"/>
                  </a:cubicBezTo>
                  <a:cubicBezTo>
                    <a:pt x="90" y="49"/>
                    <a:pt x="90" y="49"/>
                    <a:pt x="90" y="49"/>
                  </a:cubicBezTo>
                  <a:cubicBezTo>
                    <a:pt x="90" y="49"/>
                    <a:pt x="90" y="49"/>
                    <a:pt x="90" y="49"/>
                  </a:cubicBezTo>
                  <a:cubicBezTo>
                    <a:pt x="90" y="49"/>
                    <a:pt x="90" y="49"/>
                    <a:pt x="90" y="49"/>
                  </a:cubicBezTo>
                  <a:cubicBezTo>
                    <a:pt x="90" y="49"/>
                    <a:pt x="90" y="49"/>
                    <a:pt x="90" y="49"/>
                  </a:cubicBezTo>
                  <a:cubicBezTo>
                    <a:pt x="90" y="49"/>
                    <a:pt x="90" y="49"/>
                    <a:pt x="90" y="49"/>
                  </a:cubicBezTo>
                  <a:cubicBezTo>
                    <a:pt x="89" y="48"/>
                    <a:pt x="89" y="48"/>
                    <a:pt x="89" y="48"/>
                  </a:cubicBezTo>
                  <a:cubicBezTo>
                    <a:pt x="89" y="48"/>
                    <a:pt x="89" y="48"/>
                    <a:pt x="89" y="48"/>
                  </a:cubicBezTo>
                  <a:cubicBezTo>
                    <a:pt x="89" y="48"/>
                    <a:pt x="89" y="48"/>
                    <a:pt x="89" y="48"/>
                  </a:cubicBezTo>
                  <a:cubicBezTo>
                    <a:pt x="88" y="48"/>
                    <a:pt x="88" y="48"/>
                    <a:pt x="88" y="48"/>
                  </a:cubicBezTo>
                  <a:cubicBezTo>
                    <a:pt x="88" y="49"/>
                    <a:pt x="88" y="49"/>
                    <a:pt x="88" y="49"/>
                  </a:cubicBezTo>
                  <a:cubicBezTo>
                    <a:pt x="88" y="49"/>
                    <a:pt x="88" y="49"/>
                    <a:pt x="88" y="49"/>
                  </a:cubicBezTo>
                  <a:cubicBezTo>
                    <a:pt x="88" y="49"/>
                    <a:pt x="88" y="49"/>
                    <a:pt x="88" y="49"/>
                  </a:cubicBezTo>
                  <a:cubicBezTo>
                    <a:pt x="88" y="49"/>
                    <a:pt x="88" y="49"/>
                    <a:pt x="88" y="49"/>
                  </a:cubicBezTo>
                  <a:cubicBezTo>
                    <a:pt x="88" y="49"/>
                    <a:pt x="88" y="49"/>
                    <a:pt x="88" y="49"/>
                  </a:cubicBezTo>
                  <a:cubicBezTo>
                    <a:pt x="87" y="50"/>
                    <a:pt x="87" y="50"/>
                    <a:pt x="87" y="50"/>
                  </a:cubicBezTo>
                  <a:cubicBezTo>
                    <a:pt x="87" y="51"/>
                    <a:pt x="87" y="51"/>
                    <a:pt x="87" y="51"/>
                  </a:cubicBezTo>
                  <a:cubicBezTo>
                    <a:pt x="87" y="51"/>
                    <a:pt x="87" y="51"/>
                    <a:pt x="87" y="51"/>
                  </a:cubicBezTo>
                  <a:cubicBezTo>
                    <a:pt x="87" y="51"/>
                    <a:pt x="87" y="51"/>
                    <a:pt x="87" y="51"/>
                  </a:cubicBezTo>
                  <a:cubicBezTo>
                    <a:pt x="87" y="52"/>
                    <a:pt x="87" y="52"/>
                    <a:pt x="87" y="52"/>
                  </a:cubicBezTo>
                  <a:cubicBezTo>
                    <a:pt x="87" y="52"/>
                    <a:pt x="87" y="52"/>
                    <a:pt x="87" y="52"/>
                  </a:cubicBezTo>
                  <a:cubicBezTo>
                    <a:pt x="87" y="52"/>
                    <a:pt x="87" y="52"/>
                    <a:pt x="87" y="52"/>
                  </a:cubicBezTo>
                  <a:cubicBezTo>
                    <a:pt x="86" y="52"/>
                    <a:pt x="86" y="52"/>
                    <a:pt x="86" y="52"/>
                  </a:cubicBezTo>
                  <a:cubicBezTo>
                    <a:pt x="86" y="53"/>
                    <a:pt x="86" y="53"/>
                    <a:pt x="86" y="53"/>
                  </a:cubicBezTo>
                  <a:cubicBezTo>
                    <a:pt x="86" y="54"/>
                    <a:pt x="86" y="54"/>
                    <a:pt x="86" y="54"/>
                  </a:cubicBezTo>
                  <a:cubicBezTo>
                    <a:pt x="86" y="53"/>
                    <a:pt x="86" y="53"/>
                    <a:pt x="86" y="53"/>
                  </a:cubicBezTo>
                  <a:cubicBezTo>
                    <a:pt x="86" y="54"/>
                    <a:pt x="86" y="54"/>
                    <a:pt x="86" y="54"/>
                  </a:cubicBezTo>
                  <a:cubicBezTo>
                    <a:pt x="86" y="54"/>
                    <a:pt x="86" y="54"/>
                    <a:pt x="86" y="54"/>
                  </a:cubicBezTo>
                  <a:cubicBezTo>
                    <a:pt x="86" y="55"/>
                    <a:pt x="86" y="55"/>
                    <a:pt x="86" y="55"/>
                  </a:cubicBezTo>
                  <a:cubicBezTo>
                    <a:pt x="85" y="55"/>
                    <a:pt x="85" y="55"/>
                    <a:pt x="85" y="55"/>
                  </a:cubicBezTo>
                  <a:cubicBezTo>
                    <a:pt x="85" y="56"/>
                    <a:pt x="85" y="56"/>
                    <a:pt x="85" y="56"/>
                  </a:cubicBezTo>
                  <a:cubicBezTo>
                    <a:pt x="85" y="56"/>
                    <a:pt x="85" y="56"/>
                    <a:pt x="85" y="56"/>
                  </a:cubicBezTo>
                  <a:cubicBezTo>
                    <a:pt x="85" y="56"/>
                    <a:pt x="85" y="56"/>
                    <a:pt x="85" y="56"/>
                  </a:cubicBezTo>
                  <a:cubicBezTo>
                    <a:pt x="85" y="56"/>
                    <a:pt x="85" y="56"/>
                    <a:pt x="85" y="56"/>
                  </a:cubicBezTo>
                  <a:cubicBezTo>
                    <a:pt x="85" y="56"/>
                    <a:pt x="85" y="56"/>
                    <a:pt x="85" y="56"/>
                  </a:cubicBezTo>
                  <a:cubicBezTo>
                    <a:pt x="85" y="57"/>
                    <a:pt x="85" y="57"/>
                    <a:pt x="85" y="57"/>
                  </a:cubicBezTo>
                  <a:cubicBezTo>
                    <a:pt x="85" y="57"/>
                    <a:pt x="85" y="57"/>
                    <a:pt x="85" y="57"/>
                  </a:cubicBezTo>
                  <a:cubicBezTo>
                    <a:pt x="85" y="57"/>
                    <a:pt x="85" y="57"/>
                    <a:pt x="85" y="57"/>
                  </a:cubicBezTo>
                  <a:cubicBezTo>
                    <a:pt x="85" y="57"/>
                    <a:pt x="85" y="57"/>
                    <a:pt x="85" y="57"/>
                  </a:cubicBezTo>
                  <a:cubicBezTo>
                    <a:pt x="85" y="57"/>
                    <a:pt x="85" y="57"/>
                    <a:pt x="85" y="57"/>
                  </a:cubicBezTo>
                  <a:cubicBezTo>
                    <a:pt x="84" y="57"/>
                    <a:pt x="84" y="57"/>
                    <a:pt x="84" y="57"/>
                  </a:cubicBezTo>
                  <a:cubicBezTo>
                    <a:pt x="84" y="57"/>
                    <a:pt x="84" y="57"/>
                    <a:pt x="84" y="57"/>
                  </a:cubicBezTo>
                  <a:cubicBezTo>
                    <a:pt x="84" y="58"/>
                    <a:pt x="84" y="58"/>
                    <a:pt x="84" y="58"/>
                  </a:cubicBezTo>
                  <a:cubicBezTo>
                    <a:pt x="84" y="58"/>
                    <a:pt x="84" y="58"/>
                    <a:pt x="84" y="58"/>
                  </a:cubicBezTo>
                  <a:cubicBezTo>
                    <a:pt x="84" y="58"/>
                    <a:pt x="84" y="58"/>
                    <a:pt x="84" y="58"/>
                  </a:cubicBezTo>
                  <a:cubicBezTo>
                    <a:pt x="84" y="57"/>
                    <a:pt x="84" y="57"/>
                    <a:pt x="84" y="57"/>
                  </a:cubicBezTo>
                  <a:cubicBezTo>
                    <a:pt x="84" y="57"/>
                    <a:pt x="84" y="57"/>
                    <a:pt x="84" y="57"/>
                  </a:cubicBezTo>
                  <a:cubicBezTo>
                    <a:pt x="84" y="57"/>
                    <a:pt x="84" y="57"/>
                    <a:pt x="84" y="57"/>
                  </a:cubicBezTo>
                  <a:cubicBezTo>
                    <a:pt x="84" y="56"/>
                    <a:pt x="84" y="56"/>
                    <a:pt x="84" y="56"/>
                  </a:cubicBezTo>
                  <a:cubicBezTo>
                    <a:pt x="84" y="55"/>
                    <a:pt x="84" y="55"/>
                    <a:pt x="84" y="55"/>
                  </a:cubicBezTo>
                  <a:cubicBezTo>
                    <a:pt x="84" y="55"/>
                    <a:pt x="84" y="55"/>
                    <a:pt x="84" y="55"/>
                  </a:cubicBezTo>
                  <a:cubicBezTo>
                    <a:pt x="84" y="55"/>
                    <a:pt x="84" y="55"/>
                    <a:pt x="84" y="55"/>
                  </a:cubicBezTo>
                  <a:cubicBezTo>
                    <a:pt x="84" y="54"/>
                    <a:pt x="84" y="54"/>
                    <a:pt x="84" y="54"/>
                  </a:cubicBezTo>
                  <a:cubicBezTo>
                    <a:pt x="84" y="54"/>
                    <a:pt x="84" y="54"/>
                    <a:pt x="84" y="54"/>
                  </a:cubicBezTo>
                  <a:cubicBezTo>
                    <a:pt x="85" y="53"/>
                    <a:pt x="85" y="53"/>
                    <a:pt x="85" y="53"/>
                  </a:cubicBezTo>
                  <a:cubicBezTo>
                    <a:pt x="85" y="53"/>
                    <a:pt x="85" y="53"/>
                    <a:pt x="85" y="53"/>
                  </a:cubicBezTo>
                  <a:cubicBezTo>
                    <a:pt x="85" y="52"/>
                    <a:pt x="85" y="52"/>
                    <a:pt x="85" y="52"/>
                  </a:cubicBezTo>
                  <a:cubicBezTo>
                    <a:pt x="85" y="52"/>
                    <a:pt x="85" y="52"/>
                    <a:pt x="85" y="52"/>
                  </a:cubicBezTo>
                  <a:cubicBezTo>
                    <a:pt x="85" y="52"/>
                    <a:pt x="85" y="52"/>
                    <a:pt x="85" y="52"/>
                  </a:cubicBezTo>
                  <a:cubicBezTo>
                    <a:pt x="85" y="52"/>
                    <a:pt x="85" y="52"/>
                    <a:pt x="85" y="52"/>
                  </a:cubicBezTo>
                  <a:cubicBezTo>
                    <a:pt x="85" y="52"/>
                    <a:pt x="85" y="52"/>
                    <a:pt x="85" y="52"/>
                  </a:cubicBezTo>
                  <a:cubicBezTo>
                    <a:pt x="85" y="51"/>
                    <a:pt x="85" y="51"/>
                    <a:pt x="85" y="51"/>
                  </a:cubicBezTo>
                  <a:cubicBezTo>
                    <a:pt x="85" y="51"/>
                    <a:pt x="85" y="51"/>
                    <a:pt x="85" y="51"/>
                  </a:cubicBezTo>
                  <a:cubicBezTo>
                    <a:pt x="85" y="50"/>
                    <a:pt x="85" y="50"/>
                    <a:pt x="85" y="50"/>
                  </a:cubicBezTo>
                  <a:cubicBezTo>
                    <a:pt x="85" y="50"/>
                    <a:pt x="85" y="50"/>
                    <a:pt x="85" y="50"/>
                  </a:cubicBezTo>
                  <a:cubicBezTo>
                    <a:pt x="85" y="50"/>
                    <a:pt x="85" y="50"/>
                    <a:pt x="85" y="50"/>
                  </a:cubicBezTo>
                  <a:cubicBezTo>
                    <a:pt x="84" y="50"/>
                    <a:pt x="84" y="50"/>
                    <a:pt x="84" y="50"/>
                  </a:cubicBezTo>
                  <a:cubicBezTo>
                    <a:pt x="84" y="49"/>
                    <a:pt x="84" y="49"/>
                    <a:pt x="84" y="49"/>
                  </a:cubicBezTo>
                  <a:cubicBezTo>
                    <a:pt x="84" y="49"/>
                    <a:pt x="84" y="49"/>
                    <a:pt x="84" y="49"/>
                  </a:cubicBezTo>
                  <a:cubicBezTo>
                    <a:pt x="83" y="50"/>
                    <a:pt x="83" y="50"/>
                    <a:pt x="83" y="50"/>
                  </a:cubicBezTo>
                  <a:cubicBezTo>
                    <a:pt x="84" y="50"/>
                    <a:pt x="84" y="50"/>
                    <a:pt x="84" y="50"/>
                  </a:cubicBezTo>
                  <a:cubicBezTo>
                    <a:pt x="84" y="50"/>
                    <a:pt x="84" y="50"/>
                    <a:pt x="84" y="50"/>
                  </a:cubicBezTo>
                  <a:cubicBezTo>
                    <a:pt x="84" y="51"/>
                    <a:pt x="84" y="51"/>
                    <a:pt x="84" y="51"/>
                  </a:cubicBezTo>
                  <a:cubicBezTo>
                    <a:pt x="84" y="51"/>
                    <a:pt x="84" y="51"/>
                    <a:pt x="84" y="51"/>
                  </a:cubicBezTo>
                  <a:cubicBezTo>
                    <a:pt x="84" y="51"/>
                    <a:pt x="84" y="51"/>
                    <a:pt x="84" y="51"/>
                  </a:cubicBezTo>
                  <a:cubicBezTo>
                    <a:pt x="84" y="50"/>
                    <a:pt x="84" y="50"/>
                    <a:pt x="84" y="50"/>
                  </a:cubicBezTo>
                  <a:cubicBezTo>
                    <a:pt x="83" y="50"/>
                    <a:pt x="83" y="50"/>
                    <a:pt x="83" y="50"/>
                  </a:cubicBezTo>
                  <a:cubicBezTo>
                    <a:pt x="83" y="51"/>
                    <a:pt x="83" y="51"/>
                    <a:pt x="83" y="51"/>
                  </a:cubicBezTo>
                  <a:cubicBezTo>
                    <a:pt x="83" y="51"/>
                    <a:pt x="83" y="51"/>
                    <a:pt x="83" y="51"/>
                  </a:cubicBezTo>
                  <a:cubicBezTo>
                    <a:pt x="83" y="51"/>
                    <a:pt x="83" y="51"/>
                    <a:pt x="83" y="51"/>
                  </a:cubicBezTo>
                  <a:cubicBezTo>
                    <a:pt x="84" y="52"/>
                    <a:pt x="84" y="52"/>
                    <a:pt x="84" y="52"/>
                  </a:cubicBezTo>
                  <a:cubicBezTo>
                    <a:pt x="83" y="52"/>
                    <a:pt x="83" y="52"/>
                    <a:pt x="83" y="52"/>
                  </a:cubicBezTo>
                  <a:cubicBezTo>
                    <a:pt x="83" y="52"/>
                    <a:pt x="83" y="52"/>
                    <a:pt x="83" y="52"/>
                  </a:cubicBezTo>
                  <a:cubicBezTo>
                    <a:pt x="83" y="52"/>
                    <a:pt x="83" y="52"/>
                    <a:pt x="83" y="52"/>
                  </a:cubicBezTo>
                  <a:cubicBezTo>
                    <a:pt x="83" y="52"/>
                    <a:pt x="83" y="52"/>
                    <a:pt x="83" y="52"/>
                  </a:cubicBezTo>
                  <a:cubicBezTo>
                    <a:pt x="83" y="52"/>
                    <a:pt x="83" y="52"/>
                    <a:pt x="83" y="52"/>
                  </a:cubicBezTo>
                  <a:cubicBezTo>
                    <a:pt x="83" y="52"/>
                    <a:pt x="83" y="52"/>
                    <a:pt x="83" y="52"/>
                  </a:cubicBezTo>
                  <a:cubicBezTo>
                    <a:pt x="82" y="52"/>
                    <a:pt x="82" y="52"/>
                    <a:pt x="82" y="52"/>
                  </a:cubicBezTo>
                  <a:cubicBezTo>
                    <a:pt x="82" y="52"/>
                    <a:pt x="82" y="52"/>
                    <a:pt x="82" y="52"/>
                  </a:cubicBezTo>
                  <a:cubicBezTo>
                    <a:pt x="82" y="52"/>
                    <a:pt x="82" y="52"/>
                    <a:pt x="82" y="52"/>
                  </a:cubicBezTo>
                  <a:cubicBezTo>
                    <a:pt x="82" y="52"/>
                    <a:pt x="82" y="52"/>
                    <a:pt x="82" y="52"/>
                  </a:cubicBezTo>
                  <a:cubicBezTo>
                    <a:pt x="82" y="51"/>
                    <a:pt x="82" y="51"/>
                    <a:pt x="82" y="51"/>
                  </a:cubicBezTo>
                  <a:cubicBezTo>
                    <a:pt x="82" y="51"/>
                    <a:pt x="82" y="51"/>
                    <a:pt x="82" y="51"/>
                  </a:cubicBezTo>
                  <a:cubicBezTo>
                    <a:pt x="82" y="51"/>
                    <a:pt x="82" y="51"/>
                    <a:pt x="82" y="51"/>
                  </a:cubicBezTo>
                  <a:cubicBezTo>
                    <a:pt x="81" y="52"/>
                    <a:pt x="81" y="52"/>
                    <a:pt x="81" y="52"/>
                  </a:cubicBezTo>
                  <a:cubicBezTo>
                    <a:pt x="81" y="51"/>
                    <a:pt x="81" y="51"/>
                    <a:pt x="81" y="51"/>
                  </a:cubicBezTo>
                  <a:cubicBezTo>
                    <a:pt x="81" y="51"/>
                    <a:pt x="81" y="51"/>
                    <a:pt x="81" y="51"/>
                  </a:cubicBezTo>
                  <a:cubicBezTo>
                    <a:pt x="80" y="52"/>
                    <a:pt x="80" y="52"/>
                    <a:pt x="80" y="52"/>
                  </a:cubicBezTo>
                  <a:cubicBezTo>
                    <a:pt x="80" y="52"/>
                    <a:pt x="80" y="52"/>
                    <a:pt x="80" y="52"/>
                  </a:cubicBezTo>
                  <a:cubicBezTo>
                    <a:pt x="80" y="51"/>
                    <a:pt x="80" y="51"/>
                    <a:pt x="80" y="51"/>
                  </a:cubicBezTo>
                  <a:cubicBezTo>
                    <a:pt x="79" y="51"/>
                    <a:pt x="79" y="51"/>
                    <a:pt x="79" y="51"/>
                  </a:cubicBezTo>
                  <a:cubicBezTo>
                    <a:pt x="79" y="51"/>
                    <a:pt x="79" y="51"/>
                    <a:pt x="79" y="51"/>
                  </a:cubicBezTo>
                  <a:cubicBezTo>
                    <a:pt x="79" y="51"/>
                    <a:pt x="79" y="51"/>
                    <a:pt x="79" y="51"/>
                  </a:cubicBezTo>
                  <a:cubicBezTo>
                    <a:pt x="80" y="51"/>
                    <a:pt x="80" y="51"/>
                    <a:pt x="80" y="51"/>
                  </a:cubicBezTo>
                  <a:cubicBezTo>
                    <a:pt x="80" y="51"/>
                    <a:pt x="80" y="51"/>
                    <a:pt x="80" y="51"/>
                  </a:cubicBezTo>
                  <a:cubicBezTo>
                    <a:pt x="81" y="51"/>
                    <a:pt x="81" y="51"/>
                    <a:pt x="81" y="51"/>
                  </a:cubicBezTo>
                  <a:cubicBezTo>
                    <a:pt x="81" y="51"/>
                    <a:pt x="81" y="51"/>
                    <a:pt x="81" y="51"/>
                  </a:cubicBezTo>
                  <a:cubicBezTo>
                    <a:pt x="81" y="51"/>
                    <a:pt x="81" y="51"/>
                    <a:pt x="81" y="51"/>
                  </a:cubicBezTo>
                  <a:cubicBezTo>
                    <a:pt x="81" y="51"/>
                    <a:pt x="81" y="51"/>
                    <a:pt x="81" y="51"/>
                  </a:cubicBezTo>
                  <a:cubicBezTo>
                    <a:pt x="82" y="50"/>
                    <a:pt x="82" y="50"/>
                    <a:pt x="82" y="50"/>
                  </a:cubicBezTo>
                  <a:cubicBezTo>
                    <a:pt x="82" y="50"/>
                    <a:pt x="82" y="50"/>
                    <a:pt x="82" y="50"/>
                  </a:cubicBezTo>
                  <a:cubicBezTo>
                    <a:pt x="82" y="50"/>
                    <a:pt x="82" y="50"/>
                    <a:pt x="82" y="50"/>
                  </a:cubicBezTo>
                  <a:cubicBezTo>
                    <a:pt x="82" y="49"/>
                    <a:pt x="82" y="49"/>
                    <a:pt x="82" y="49"/>
                  </a:cubicBezTo>
                  <a:cubicBezTo>
                    <a:pt x="81" y="49"/>
                    <a:pt x="81" y="49"/>
                    <a:pt x="81" y="49"/>
                  </a:cubicBezTo>
                  <a:cubicBezTo>
                    <a:pt x="81" y="49"/>
                    <a:pt x="81" y="49"/>
                    <a:pt x="81" y="49"/>
                  </a:cubicBezTo>
                  <a:cubicBezTo>
                    <a:pt x="81" y="48"/>
                    <a:pt x="81" y="48"/>
                    <a:pt x="81" y="48"/>
                  </a:cubicBezTo>
                  <a:cubicBezTo>
                    <a:pt x="80" y="48"/>
                    <a:pt x="80" y="48"/>
                    <a:pt x="80" y="48"/>
                  </a:cubicBezTo>
                  <a:cubicBezTo>
                    <a:pt x="80" y="48"/>
                    <a:pt x="80" y="48"/>
                    <a:pt x="80" y="48"/>
                  </a:cubicBezTo>
                  <a:cubicBezTo>
                    <a:pt x="80" y="48"/>
                    <a:pt x="80" y="48"/>
                    <a:pt x="80" y="48"/>
                  </a:cubicBezTo>
                  <a:cubicBezTo>
                    <a:pt x="79" y="48"/>
                    <a:pt x="79" y="48"/>
                    <a:pt x="79" y="48"/>
                  </a:cubicBezTo>
                  <a:cubicBezTo>
                    <a:pt x="79" y="48"/>
                    <a:pt x="79" y="48"/>
                    <a:pt x="79" y="48"/>
                  </a:cubicBezTo>
                  <a:cubicBezTo>
                    <a:pt x="78" y="49"/>
                    <a:pt x="78" y="49"/>
                    <a:pt x="78" y="49"/>
                  </a:cubicBezTo>
                  <a:cubicBezTo>
                    <a:pt x="78" y="49"/>
                    <a:pt x="78" y="49"/>
                    <a:pt x="78" y="49"/>
                  </a:cubicBezTo>
                  <a:cubicBezTo>
                    <a:pt x="78" y="49"/>
                    <a:pt x="78" y="49"/>
                    <a:pt x="78" y="49"/>
                  </a:cubicBezTo>
                  <a:cubicBezTo>
                    <a:pt x="78" y="49"/>
                    <a:pt x="78" y="49"/>
                    <a:pt x="78" y="49"/>
                  </a:cubicBezTo>
                  <a:cubicBezTo>
                    <a:pt x="78" y="49"/>
                    <a:pt x="78" y="49"/>
                    <a:pt x="78" y="49"/>
                  </a:cubicBezTo>
                  <a:cubicBezTo>
                    <a:pt x="78" y="49"/>
                    <a:pt x="78" y="49"/>
                    <a:pt x="78" y="49"/>
                  </a:cubicBezTo>
                  <a:cubicBezTo>
                    <a:pt x="77" y="49"/>
                    <a:pt x="77" y="49"/>
                    <a:pt x="77" y="49"/>
                  </a:cubicBezTo>
                  <a:cubicBezTo>
                    <a:pt x="77" y="49"/>
                    <a:pt x="77" y="49"/>
                    <a:pt x="77" y="49"/>
                  </a:cubicBezTo>
                  <a:cubicBezTo>
                    <a:pt x="77" y="49"/>
                    <a:pt x="77" y="49"/>
                    <a:pt x="77" y="49"/>
                  </a:cubicBezTo>
                  <a:cubicBezTo>
                    <a:pt x="77" y="49"/>
                    <a:pt x="77" y="49"/>
                    <a:pt x="77" y="49"/>
                  </a:cubicBezTo>
                  <a:cubicBezTo>
                    <a:pt x="76" y="49"/>
                    <a:pt x="76" y="49"/>
                    <a:pt x="76" y="49"/>
                  </a:cubicBezTo>
                  <a:cubicBezTo>
                    <a:pt x="76" y="49"/>
                    <a:pt x="76" y="49"/>
                    <a:pt x="76" y="49"/>
                  </a:cubicBezTo>
                  <a:cubicBezTo>
                    <a:pt x="76" y="49"/>
                    <a:pt x="76" y="49"/>
                    <a:pt x="76" y="49"/>
                  </a:cubicBezTo>
                  <a:cubicBezTo>
                    <a:pt x="77" y="49"/>
                    <a:pt x="77" y="49"/>
                    <a:pt x="77" y="49"/>
                  </a:cubicBezTo>
                  <a:cubicBezTo>
                    <a:pt x="77" y="48"/>
                    <a:pt x="77" y="48"/>
                    <a:pt x="77" y="48"/>
                  </a:cubicBezTo>
                  <a:cubicBezTo>
                    <a:pt x="77" y="48"/>
                    <a:pt x="77" y="48"/>
                    <a:pt x="77" y="48"/>
                  </a:cubicBezTo>
                  <a:cubicBezTo>
                    <a:pt x="77" y="48"/>
                    <a:pt x="77" y="48"/>
                    <a:pt x="77" y="48"/>
                  </a:cubicBezTo>
                  <a:cubicBezTo>
                    <a:pt x="78" y="48"/>
                    <a:pt x="78" y="48"/>
                    <a:pt x="78" y="48"/>
                  </a:cubicBezTo>
                  <a:cubicBezTo>
                    <a:pt x="78" y="47"/>
                    <a:pt x="78" y="47"/>
                    <a:pt x="78" y="47"/>
                  </a:cubicBezTo>
                  <a:cubicBezTo>
                    <a:pt x="78" y="47"/>
                    <a:pt x="78" y="47"/>
                    <a:pt x="78" y="47"/>
                  </a:cubicBezTo>
                  <a:cubicBezTo>
                    <a:pt x="78" y="47"/>
                    <a:pt x="78" y="47"/>
                    <a:pt x="78" y="47"/>
                  </a:cubicBezTo>
                  <a:cubicBezTo>
                    <a:pt x="79" y="46"/>
                    <a:pt x="79" y="46"/>
                    <a:pt x="79" y="46"/>
                  </a:cubicBezTo>
                  <a:cubicBezTo>
                    <a:pt x="79" y="46"/>
                    <a:pt x="79" y="46"/>
                    <a:pt x="79" y="46"/>
                  </a:cubicBezTo>
                  <a:cubicBezTo>
                    <a:pt x="79" y="46"/>
                    <a:pt x="79" y="46"/>
                    <a:pt x="79" y="46"/>
                  </a:cubicBezTo>
                  <a:cubicBezTo>
                    <a:pt x="79" y="45"/>
                    <a:pt x="79" y="45"/>
                    <a:pt x="79" y="45"/>
                  </a:cubicBezTo>
                  <a:cubicBezTo>
                    <a:pt x="78" y="45"/>
                    <a:pt x="78" y="45"/>
                    <a:pt x="78" y="45"/>
                  </a:cubicBezTo>
                  <a:cubicBezTo>
                    <a:pt x="78" y="45"/>
                    <a:pt x="78" y="45"/>
                    <a:pt x="78" y="45"/>
                  </a:cubicBezTo>
                  <a:cubicBezTo>
                    <a:pt x="77" y="46"/>
                    <a:pt x="77" y="46"/>
                    <a:pt x="77" y="46"/>
                  </a:cubicBezTo>
                  <a:cubicBezTo>
                    <a:pt x="76" y="46"/>
                    <a:pt x="76" y="46"/>
                    <a:pt x="76" y="46"/>
                  </a:cubicBezTo>
                  <a:cubicBezTo>
                    <a:pt x="74" y="46"/>
                    <a:pt x="74" y="46"/>
                    <a:pt x="74" y="46"/>
                  </a:cubicBezTo>
                  <a:cubicBezTo>
                    <a:pt x="73" y="47"/>
                    <a:pt x="73" y="47"/>
                    <a:pt x="73" y="47"/>
                  </a:cubicBezTo>
                  <a:cubicBezTo>
                    <a:pt x="72" y="47"/>
                    <a:pt x="72" y="47"/>
                    <a:pt x="72" y="47"/>
                  </a:cubicBezTo>
                  <a:cubicBezTo>
                    <a:pt x="71" y="47"/>
                    <a:pt x="71" y="47"/>
                    <a:pt x="71" y="47"/>
                  </a:cubicBezTo>
                  <a:cubicBezTo>
                    <a:pt x="69" y="48"/>
                    <a:pt x="69" y="48"/>
                    <a:pt x="69" y="48"/>
                  </a:cubicBezTo>
                  <a:cubicBezTo>
                    <a:pt x="69" y="49"/>
                    <a:pt x="69" y="49"/>
                    <a:pt x="69" y="49"/>
                  </a:cubicBezTo>
                  <a:cubicBezTo>
                    <a:pt x="69" y="49"/>
                    <a:pt x="69" y="49"/>
                    <a:pt x="69" y="49"/>
                  </a:cubicBezTo>
                  <a:cubicBezTo>
                    <a:pt x="69" y="49"/>
                    <a:pt x="69" y="49"/>
                    <a:pt x="69" y="49"/>
                  </a:cubicBezTo>
                  <a:cubicBezTo>
                    <a:pt x="69" y="49"/>
                    <a:pt x="69" y="49"/>
                    <a:pt x="69" y="49"/>
                  </a:cubicBezTo>
                  <a:cubicBezTo>
                    <a:pt x="69" y="49"/>
                    <a:pt x="69" y="49"/>
                    <a:pt x="69" y="49"/>
                  </a:cubicBezTo>
                  <a:cubicBezTo>
                    <a:pt x="69" y="49"/>
                    <a:pt x="69" y="49"/>
                    <a:pt x="69" y="49"/>
                  </a:cubicBezTo>
                  <a:cubicBezTo>
                    <a:pt x="68" y="50"/>
                    <a:pt x="68" y="50"/>
                    <a:pt x="68" y="50"/>
                  </a:cubicBezTo>
                  <a:cubicBezTo>
                    <a:pt x="67" y="50"/>
                    <a:pt x="67" y="50"/>
                    <a:pt x="67" y="50"/>
                  </a:cubicBezTo>
                  <a:cubicBezTo>
                    <a:pt x="67" y="50"/>
                    <a:pt x="67" y="50"/>
                    <a:pt x="67" y="50"/>
                  </a:cubicBezTo>
                  <a:cubicBezTo>
                    <a:pt x="67" y="51"/>
                    <a:pt x="67" y="51"/>
                    <a:pt x="67" y="51"/>
                  </a:cubicBezTo>
                  <a:cubicBezTo>
                    <a:pt x="66" y="51"/>
                    <a:pt x="66" y="51"/>
                    <a:pt x="66" y="51"/>
                  </a:cubicBezTo>
                  <a:cubicBezTo>
                    <a:pt x="66" y="51"/>
                    <a:pt x="66" y="51"/>
                    <a:pt x="66" y="51"/>
                  </a:cubicBezTo>
                  <a:cubicBezTo>
                    <a:pt x="66" y="52"/>
                    <a:pt x="66" y="52"/>
                    <a:pt x="66" y="52"/>
                  </a:cubicBezTo>
                  <a:cubicBezTo>
                    <a:pt x="66" y="52"/>
                    <a:pt x="66" y="52"/>
                    <a:pt x="66" y="52"/>
                  </a:cubicBezTo>
                  <a:cubicBezTo>
                    <a:pt x="67" y="52"/>
                    <a:pt x="67" y="52"/>
                    <a:pt x="67" y="52"/>
                  </a:cubicBezTo>
                  <a:cubicBezTo>
                    <a:pt x="67" y="52"/>
                    <a:pt x="67" y="52"/>
                    <a:pt x="67" y="52"/>
                  </a:cubicBezTo>
                  <a:cubicBezTo>
                    <a:pt x="67" y="52"/>
                    <a:pt x="67" y="52"/>
                    <a:pt x="67" y="52"/>
                  </a:cubicBezTo>
                  <a:cubicBezTo>
                    <a:pt x="67" y="52"/>
                    <a:pt x="67" y="52"/>
                    <a:pt x="67" y="52"/>
                  </a:cubicBezTo>
                  <a:cubicBezTo>
                    <a:pt x="67" y="52"/>
                    <a:pt x="67" y="52"/>
                    <a:pt x="67" y="52"/>
                  </a:cubicBezTo>
                  <a:cubicBezTo>
                    <a:pt x="68" y="52"/>
                    <a:pt x="68" y="52"/>
                    <a:pt x="68" y="52"/>
                  </a:cubicBezTo>
                  <a:cubicBezTo>
                    <a:pt x="68" y="52"/>
                    <a:pt x="68" y="52"/>
                    <a:pt x="68" y="52"/>
                  </a:cubicBezTo>
                  <a:cubicBezTo>
                    <a:pt x="68" y="53"/>
                    <a:pt x="68" y="53"/>
                    <a:pt x="68" y="53"/>
                  </a:cubicBezTo>
                  <a:cubicBezTo>
                    <a:pt x="67" y="53"/>
                    <a:pt x="67" y="53"/>
                    <a:pt x="67" y="53"/>
                  </a:cubicBezTo>
                  <a:cubicBezTo>
                    <a:pt x="67" y="53"/>
                    <a:pt x="67" y="53"/>
                    <a:pt x="67" y="53"/>
                  </a:cubicBezTo>
                  <a:cubicBezTo>
                    <a:pt x="67" y="53"/>
                    <a:pt x="67" y="53"/>
                    <a:pt x="67" y="53"/>
                  </a:cubicBezTo>
                  <a:cubicBezTo>
                    <a:pt x="67" y="53"/>
                    <a:pt x="67" y="53"/>
                    <a:pt x="67" y="53"/>
                  </a:cubicBezTo>
                  <a:cubicBezTo>
                    <a:pt x="67" y="54"/>
                    <a:pt x="67" y="54"/>
                    <a:pt x="67" y="54"/>
                  </a:cubicBezTo>
                  <a:cubicBezTo>
                    <a:pt x="68" y="53"/>
                    <a:pt x="68" y="53"/>
                    <a:pt x="68" y="53"/>
                  </a:cubicBezTo>
                  <a:cubicBezTo>
                    <a:pt x="68" y="53"/>
                    <a:pt x="68" y="53"/>
                    <a:pt x="68" y="53"/>
                  </a:cubicBezTo>
                  <a:cubicBezTo>
                    <a:pt x="68" y="53"/>
                    <a:pt x="68" y="53"/>
                    <a:pt x="68" y="53"/>
                  </a:cubicBezTo>
                  <a:cubicBezTo>
                    <a:pt x="68" y="53"/>
                    <a:pt x="68" y="53"/>
                    <a:pt x="68" y="53"/>
                  </a:cubicBezTo>
                  <a:cubicBezTo>
                    <a:pt x="68" y="54"/>
                    <a:pt x="68" y="54"/>
                    <a:pt x="68" y="54"/>
                  </a:cubicBezTo>
                  <a:cubicBezTo>
                    <a:pt x="68" y="54"/>
                    <a:pt x="68" y="54"/>
                    <a:pt x="68" y="54"/>
                  </a:cubicBezTo>
                  <a:cubicBezTo>
                    <a:pt x="69" y="54"/>
                    <a:pt x="69" y="54"/>
                    <a:pt x="69" y="54"/>
                  </a:cubicBezTo>
                  <a:cubicBezTo>
                    <a:pt x="70" y="54"/>
                    <a:pt x="70" y="54"/>
                    <a:pt x="70" y="54"/>
                  </a:cubicBezTo>
                  <a:cubicBezTo>
                    <a:pt x="70" y="54"/>
                    <a:pt x="70" y="54"/>
                    <a:pt x="70" y="54"/>
                  </a:cubicBezTo>
                  <a:cubicBezTo>
                    <a:pt x="71" y="54"/>
                    <a:pt x="71" y="54"/>
                    <a:pt x="71" y="54"/>
                  </a:cubicBezTo>
                  <a:cubicBezTo>
                    <a:pt x="71" y="54"/>
                    <a:pt x="71" y="54"/>
                    <a:pt x="71" y="54"/>
                  </a:cubicBezTo>
                  <a:cubicBezTo>
                    <a:pt x="72" y="54"/>
                    <a:pt x="72" y="54"/>
                    <a:pt x="72" y="54"/>
                  </a:cubicBezTo>
                  <a:cubicBezTo>
                    <a:pt x="72" y="54"/>
                    <a:pt x="72" y="54"/>
                    <a:pt x="72" y="54"/>
                  </a:cubicBezTo>
                  <a:cubicBezTo>
                    <a:pt x="72" y="54"/>
                    <a:pt x="72" y="54"/>
                    <a:pt x="72" y="54"/>
                  </a:cubicBezTo>
                  <a:cubicBezTo>
                    <a:pt x="72" y="54"/>
                    <a:pt x="72" y="54"/>
                    <a:pt x="72" y="54"/>
                  </a:cubicBezTo>
                  <a:cubicBezTo>
                    <a:pt x="72" y="54"/>
                    <a:pt x="72" y="54"/>
                    <a:pt x="72" y="54"/>
                  </a:cubicBezTo>
                  <a:cubicBezTo>
                    <a:pt x="71" y="54"/>
                    <a:pt x="71" y="54"/>
                    <a:pt x="71" y="54"/>
                  </a:cubicBezTo>
                  <a:cubicBezTo>
                    <a:pt x="70" y="54"/>
                    <a:pt x="70" y="54"/>
                    <a:pt x="70" y="54"/>
                  </a:cubicBezTo>
                  <a:cubicBezTo>
                    <a:pt x="70" y="54"/>
                    <a:pt x="70" y="54"/>
                    <a:pt x="70" y="54"/>
                  </a:cubicBezTo>
                  <a:cubicBezTo>
                    <a:pt x="71" y="54"/>
                    <a:pt x="71" y="54"/>
                    <a:pt x="71" y="54"/>
                  </a:cubicBezTo>
                  <a:cubicBezTo>
                    <a:pt x="71" y="55"/>
                    <a:pt x="71" y="55"/>
                    <a:pt x="71" y="55"/>
                  </a:cubicBezTo>
                  <a:cubicBezTo>
                    <a:pt x="70" y="55"/>
                    <a:pt x="70" y="55"/>
                    <a:pt x="70" y="55"/>
                  </a:cubicBezTo>
                  <a:cubicBezTo>
                    <a:pt x="70" y="54"/>
                    <a:pt x="70" y="54"/>
                    <a:pt x="70" y="54"/>
                  </a:cubicBezTo>
                  <a:cubicBezTo>
                    <a:pt x="69" y="55"/>
                    <a:pt x="69" y="55"/>
                    <a:pt x="69" y="55"/>
                  </a:cubicBezTo>
                  <a:cubicBezTo>
                    <a:pt x="69" y="55"/>
                    <a:pt x="69" y="55"/>
                    <a:pt x="69" y="55"/>
                  </a:cubicBezTo>
                  <a:cubicBezTo>
                    <a:pt x="68" y="55"/>
                    <a:pt x="68" y="55"/>
                    <a:pt x="68" y="55"/>
                  </a:cubicBezTo>
                  <a:cubicBezTo>
                    <a:pt x="68" y="55"/>
                    <a:pt x="68" y="55"/>
                    <a:pt x="68" y="55"/>
                  </a:cubicBezTo>
                  <a:cubicBezTo>
                    <a:pt x="68" y="55"/>
                    <a:pt x="68" y="55"/>
                    <a:pt x="68" y="55"/>
                  </a:cubicBezTo>
                  <a:cubicBezTo>
                    <a:pt x="67" y="55"/>
                    <a:pt x="67" y="55"/>
                    <a:pt x="67" y="55"/>
                  </a:cubicBezTo>
                  <a:cubicBezTo>
                    <a:pt x="66" y="55"/>
                    <a:pt x="66" y="55"/>
                    <a:pt x="66" y="55"/>
                  </a:cubicBezTo>
                  <a:cubicBezTo>
                    <a:pt x="66" y="55"/>
                    <a:pt x="66" y="55"/>
                    <a:pt x="66" y="55"/>
                  </a:cubicBezTo>
                  <a:cubicBezTo>
                    <a:pt x="66" y="55"/>
                    <a:pt x="66" y="55"/>
                    <a:pt x="66" y="55"/>
                  </a:cubicBezTo>
                  <a:cubicBezTo>
                    <a:pt x="65" y="55"/>
                    <a:pt x="65" y="55"/>
                    <a:pt x="65" y="55"/>
                  </a:cubicBezTo>
                  <a:cubicBezTo>
                    <a:pt x="66" y="57"/>
                    <a:pt x="66" y="57"/>
                    <a:pt x="66" y="57"/>
                  </a:cubicBezTo>
                  <a:cubicBezTo>
                    <a:pt x="66" y="57"/>
                    <a:pt x="66" y="57"/>
                    <a:pt x="66" y="57"/>
                  </a:cubicBezTo>
                  <a:cubicBezTo>
                    <a:pt x="66" y="57"/>
                    <a:pt x="66" y="57"/>
                    <a:pt x="66" y="57"/>
                  </a:cubicBezTo>
                  <a:cubicBezTo>
                    <a:pt x="65" y="57"/>
                    <a:pt x="65" y="57"/>
                    <a:pt x="65" y="57"/>
                  </a:cubicBezTo>
                  <a:cubicBezTo>
                    <a:pt x="65" y="58"/>
                    <a:pt x="65" y="58"/>
                    <a:pt x="65" y="58"/>
                  </a:cubicBezTo>
                  <a:cubicBezTo>
                    <a:pt x="66" y="58"/>
                    <a:pt x="66" y="58"/>
                    <a:pt x="66" y="58"/>
                  </a:cubicBezTo>
                  <a:cubicBezTo>
                    <a:pt x="66" y="58"/>
                    <a:pt x="66" y="58"/>
                    <a:pt x="66" y="58"/>
                  </a:cubicBezTo>
                  <a:cubicBezTo>
                    <a:pt x="66" y="58"/>
                    <a:pt x="66" y="58"/>
                    <a:pt x="66" y="58"/>
                  </a:cubicBezTo>
                  <a:cubicBezTo>
                    <a:pt x="66" y="58"/>
                    <a:pt x="66" y="58"/>
                    <a:pt x="66" y="58"/>
                  </a:cubicBezTo>
                  <a:cubicBezTo>
                    <a:pt x="67" y="58"/>
                    <a:pt x="67" y="58"/>
                    <a:pt x="67" y="58"/>
                  </a:cubicBezTo>
                  <a:cubicBezTo>
                    <a:pt x="67" y="58"/>
                    <a:pt x="67" y="58"/>
                    <a:pt x="67" y="58"/>
                  </a:cubicBezTo>
                  <a:cubicBezTo>
                    <a:pt x="67" y="58"/>
                    <a:pt x="67" y="58"/>
                    <a:pt x="67" y="58"/>
                  </a:cubicBezTo>
                  <a:cubicBezTo>
                    <a:pt x="67" y="58"/>
                    <a:pt x="67" y="58"/>
                    <a:pt x="67" y="58"/>
                  </a:cubicBezTo>
                  <a:cubicBezTo>
                    <a:pt x="67" y="58"/>
                    <a:pt x="67" y="58"/>
                    <a:pt x="67" y="58"/>
                  </a:cubicBezTo>
                  <a:cubicBezTo>
                    <a:pt x="68" y="58"/>
                    <a:pt x="68" y="58"/>
                    <a:pt x="68" y="58"/>
                  </a:cubicBezTo>
                  <a:cubicBezTo>
                    <a:pt x="68" y="58"/>
                    <a:pt x="68" y="58"/>
                    <a:pt x="68" y="58"/>
                  </a:cubicBezTo>
                  <a:cubicBezTo>
                    <a:pt x="68" y="58"/>
                    <a:pt x="68" y="58"/>
                    <a:pt x="68" y="58"/>
                  </a:cubicBezTo>
                  <a:cubicBezTo>
                    <a:pt x="68" y="58"/>
                    <a:pt x="68" y="58"/>
                    <a:pt x="68" y="58"/>
                  </a:cubicBezTo>
                  <a:cubicBezTo>
                    <a:pt x="69" y="58"/>
                    <a:pt x="69" y="58"/>
                    <a:pt x="69" y="58"/>
                  </a:cubicBezTo>
                  <a:cubicBezTo>
                    <a:pt x="69" y="58"/>
                    <a:pt x="69" y="58"/>
                    <a:pt x="69" y="58"/>
                  </a:cubicBezTo>
                  <a:cubicBezTo>
                    <a:pt x="69" y="59"/>
                    <a:pt x="69" y="59"/>
                    <a:pt x="69" y="59"/>
                  </a:cubicBezTo>
                  <a:cubicBezTo>
                    <a:pt x="69" y="59"/>
                    <a:pt x="69" y="59"/>
                    <a:pt x="69" y="59"/>
                  </a:cubicBezTo>
                  <a:cubicBezTo>
                    <a:pt x="70" y="59"/>
                    <a:pt x="70" y="59"/>
                    <a:pt x="70" y="59"/>
                  </a:cubicBezTo>
                  <a:cubicBezTo>
                    <a:pt x="70" y="59"/>
                    <a:pt x="70" y="59"/>
                    <a:pt x="70" y="59"/>
                  </a:cubicBezTo>
                  <a:cubicBezTo>
                    <a:pt x="70" y="58"/>
                    <a:pt x="70" y="58"/>
                    <a:pt x="70" y="58"/>
                  </a:cubicBezTo>
                  <a:cubicBezTo>
                    <a:pt x="71" y="59"/>
                    <a:pt x="71" y="59"/>
                    <a:pt x="71" y="59"/>
                  </a:cubicBezTo>
                  <a:cubicBezTo>
                    <a:pt x="71" y="59"/>
                    <a:pt x="71" y="59"/>
                    <a:pt x="71" y="59"/>
                  </a:cubicBezTo>
                  <a:cubicBezTo>
                    <a:pt x="72" y="59"/>
                    <a:pt x="72" y="59"/>
                    <a:pt x="72" y="59"/>
                  </a:cubicBezTo>
                  <a:cubicBezTo>
                    <a:pt x="72" y="59"/>
                    <a:pt x="72" y="59"/>
                    <a:pt x="72" y="59"/>
                  </a:cubicBezTo>
                  <a:cubicBezTo>
                    <a:pt x="72" y="59"/>
                    <a:pt x="72" y="59"/>
                    <a:pt x="72" y="59"/>
                  </a:cubicBezTo>
                  <a:cubicBezTo>
                    <a:pt x="72" y="59"/>
                    <a:pt x="72" y="59"/>
                    <a:pt x="72" y="59"/>
                  </a:cubicBezTo>
                  <a:cubicBezTo>
                    <a:pt x="72" y="59"/>
                    <a:pt x="72" y="59"/>
                    <a:pt x="72" y="59"/>
                  </a:cubicBezTo>
                  <a:cubicBezTo>
                    <a:pt x="73" y="59"/>
                    <a:pt x="73" y="59"/>
                    <a:pt x="73" y="59"/>
                  </a:cubicBezTo>
                  <a:cubicBezTo>
                    <a:pt x="73" y="60"/>
                    <a:pt x="73" y="60"/>
                    <a:pt x="73" y="60"/>
                  </a:cubicBezTo>
                  <a:cubicBezTo>
                    <a:pt x="73" y="60"/>
                    <a:pt x="73" y="60"/>
                    <a:pt x="73" y="60"/>
                  </a:cubicBezTo>
                  <a:cubicBezTo>
                    <a:pt x="73" y="60"/>
                    <a:pt x="73" y="60"/>
                    <a:pt x="73" y="60"/>
                  </a:cubicBezTo>
                  <a:cubicBezTo>
                    <a:pt x="74" y="60"/>
                    <a:pt x="74" y="60"/>
                    <a:pt x="74" y="60"/>
                  </a:cubicBezTo>
                  <a:cubicBezTo>
                    <a:pt x="74" y="60"/>
                    <a:pt x="74" y="60"/>
                    <a:pt x="74" y="60"/>
                  </a:cubicBezTo>
                  <a:cubicBezTo>
                    <a:pt x="74" y="60"/>
                    <a:pt x="74" y="60"/>
                    <a:pt x="74" y="60"/>
                  </a:cubicBezTo>
                  <a:cubicBezTo>
                    <a:pt x="74" y="61"/>
                    <a:pt x="74" y="61"/>
                    <a:pt x="74" y="61"/>
                  </a:cubicBezTo>
                  <a:cubicBezTo>
                    <a:pt x="74" y="61"/>
                    <a:pt x="74" y="61"/>
                    <a:pt x="74" y="61"/>
                  </a:cubicBezTo>
                  <a:cubicBezTo>
                    <a:pt x="74" y="61"/>
                    <a:pt x="74" y="61"/>
                    <a:pt x="74" y="61"/>
                  </a:cubicBezTo>
                  <a:cubicBezTo>
                    <a:pt x="74" y="61"/>
                    <a:pt x="74" y="61"/>
                    <a:pt x="74" y="61"/>
                  </a:cubicBezTo>
                  <a:cubicBezTo>
                    <a:pt x="75" y="62"/>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4" y="62"/>
                    <a:pt x="74" y="62"/>
                    <a:pt x="74" y="62"/>
                  </a:cubicBezTo>
                  <a:cubicBezTo>
                    <a:pt x="73" y="62"/>
                    <a:pt x="73" y="62"/>
                    <a:pt x="73" y="62"/>
                  </a:cubicBezTo>
                  <a:cubicBezTo>
                    <a:pt x="73" y="62"/>
                    <a:pt x="73" y="62"/>
                    <a:pt x="73" y="62"/>
                  </a:cubicBezTo>
                  <a:cubicBezTo>
                    <a:pt x="73" y="62"/>
                    <a:pt x="73" y="62"/>
                    <a:pt x="73" y="62"/>
                  </a:cubicBezTo>
                  <a:cubicBezTo>
                    <a:pt x="73" y="62"/>
                    <a:pt x="73" y="62"/>
                    <a:pt x="73" y="62"/>
                  </a:cubicBezTo>
                  <a:cubicBezTo>
                    <a:pt x="72" y="62"/>
                    <a:pt x="72" y="62"/>
                    <a:pt x="72" y="62"/>
                  </a:cubicBezTo>
                  <a:cubicBezTo>
                    <a:pt x="72" y="62"/>
                    <a:pt x="72" y="62"/>
                    <a:pt x="72" y="62"/>
                  </a:cubicBezTo>
                  <a:cubicBezTo>
                    <a:pt x="72" y="62"/>
                    <a:pt x="72" y="62"/>
                    <a:pt x="72" y="62"/>
                  </a:cubicBezTo>
                  <a:cubicBezTo>
                    <a:pt x="72" y="61"/>
                    <a:pt x="72" y="61"/>
                    <a:pt x="72" y="61"/>
                  </a:cubicBezTo>
                  <a:cubicBezTo>
                    <a:pt x="71" y="61"/>
                    <a:pt x="71" y="61"/>
                    <a:pt x="71" y="61"/>
                  </a:cubicBezTo>
                  <a:cubicBezTo>
                    <a:pt x="71" y="61"/>
                    <a:pt x="71" y="61"/>
                    <a:pt x="71" y="61"/>
                  </a:cubicBezTo>
                  <a:cubicBezTo>
                    <a:pt x="71" y="61"/>
                    <a:pt x="71" y="61"/>
                    <a:pt x="71" y="61"/>
                  </a:cubicBezTo>
                  <a:cubicBezTo>
                    <a:pt x="70" y="61"/>
                    <a:pt x="70" y="61"/>
                    <a:pt x="70" y="61"/>
                  </a:cubicBezTo>
                  <a:cubicBezTo>
                    <a:pt x="70" y="61"/>
                    <a:pt x="70" y="61"/>
                    <a:pt x="70" y="61"/>
                  </a:cubicBezTo>
                  <a:cubicBezTo>
                    <a:pt x="70" y="60"/>
                    <a:pt x="70" y="60"/>
                    <a:pt x="70" y="60"/>
                  </a:cubicBezTo>
                  <a:cubicBezTo>
                    <a:pt x="70" y="60"/>
                    <a:pt x="70" y="60"/>
                    <a:pt x="70" y="60"/>
                  </a:cubicBezTo>
                  <a:cubicBezTo>
                    <a:pt x="70" y="60"/>
                    <a:pt x="70" y="60"/>
                    <a:pt x="70" y="60"/>
                  </a:cubicBezTo>
                  <a:cubicBezTo>
                    <a:pt x="69" y="60"/>
                    <a:pt x="69" y="60"/>
                    <a:pt x="69" y="60"/>
                  </a:cubicBezTo>
                  <a:cubicBezTo>
                    <a:pt x="69" y="60"/>
                    <a:pt x="69" y="60"/>
                    <a:pt x="69" y="60"/>
                  </a:cubicBezTo>
                  <a:cubicBezTo>
                    <a:pt x="68" y="60"/>
                    <a:pt x="68" y="60"/>
                    <a:pt x="68" y="60"/>
                  </a:cubicBezTo>
                  <a:cubicBezTo>
                    <a:pt x="67" y="60"/>
                    <a:pt x="67" y="60"/>
                    <a:pt x="67" y="60"/>
                  </a:cubicBezTo>
                  <a:cubicBezTo>
                    <a:pt x="67" y="60"/>
                    <a:pt x="67" y="60"/>
                    <a:pt x="67" y="60"/>
                  </a:cubicBezTo>
                  <a:cubicBezTo>
                    <a:pt x="65" y="60"/>
                    <a:pt x="65" y="60"/>
                    <a:pt x="65" y="60"/>
                  </a:cubicBezTo>
                  <a:cubicBezTo>
                    <a:pt x="65" y="60"/>
                    <a:pt x="65" y="60"/>
                    <a:pt x="65" y="60"/>
                  </a:cubicBezTo>
                  <a:cubicBezTo>
                    <a:pt x="65" y="60"/>
                    <a:pt x="65" y="60"/>
                    <a:pt x="65" y="60"/>
                  </a:cubicBezTo>
                  <a:cubicBezTo>
                    <a:pt x="64" y="61"/>
                    <a:pt x="64" y="61"/>
                    <a:pt x="64" y="61"/>
                  </a:cubicBezTo>
                  <a:cubicBezTo>
                    <a:pt x="64" y="61"/>
                    <a:pt x="64" y="61"/>
                    <a:pt x="64" y="61"/>
                  </a:cubicBezTo>
                  <a:cubicBezTo>
                    <a:pt x="64" y="62"/>
                    <a:pt x="64" y="62"/>
                    <a:pt x="64" y="62"/>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4" y="64"/>
                    <a:pt x="64" y="64"/>
                    <a:pt x="64" y="64"/>
                  </a:cubicBezTo>
                  <a:cubicBezTo>
                    <a:pt x="65" y="65"/>
                    <a:pt x="65" y="65"/>
                    <a:pt x="65" y="65"/>
                  </a:cubicBezTo>
                  <a:cubicBezTo>
                    <a:pt x="65" y="65"/>
                    <a:pt x="65" y="65"/>
                    <a:pt x="65" y="65"/>
                  </a:cubicBezTo>
                  <a:cubicBezTo>
                    <a:pt x="65" y="65"/>
                    <a:pt x="65" y="65"/>
                    <a:pt x="65" y="65"/>
                  </a:cubicBezTo>
                  <a:cubicBezTo>
                    <a:pt x="66" y="65"/>
                    <a:pt x="66" y="65"/>
                    <a:pt x="66" y="65"/>
                  </a:cubicBezTo>
                  <a:cubicBezTo>
                    <a:pt x="66" y="65"/>
                    <a:pt x="66" y="65"/>
                    <a:pt x="66" y="65"/>
                  </a:cubicBezTo>
                  <a:cubicBezTo>
                    <a:pt x="66" y="65"/>
                    <a:pt x="66" y="65"/>
                    <a:pt x="66" y="65"/>
                  </a:cubicBezTo>
                  <a:cubicBezTo>
                    <a:pt x="66" y="66"/>
                    <a:pt x="66" y="66"/>
                    <a:pt x="66" y="66"/>
                  </a:cubicBezTo>
                  <a:cubicBezTo>
                    <a:pt x="67" y="65"/>
                    <a:pt x="67" y="65"/>
                    <a:pt x="67" y="65"/>
                  </a:cubicBezTo>
                  <a:cubicBezTo>
                    <a:pt x="67" y="65"/>
                    <a:pt x="67" y="65"/>
                    <a:pt x="67" y="65"/>
                  </a:cubicBezTo>
                  <a:cubicBezTo>
                    <a:pt x="67" y="66"/>
                    <a:pt x="67" y="66"/>
                    <a:pt x="67" y="66"/>
                  </a:cubicBezTo>
                  <a:cubicBezTo>
                    <a:pt x="68" y="66"/>
                    <a:pt x="68" y="66"/>
                    <a:pt x="68" y="66"/>
                  </a:cubicBezTo>
                  <a:cubicBezTo>
                    <a:pt x="68" y="66"/>
                    <a:pt x="68" y="66"/>
                    <a:pt x="68" y="66"/>
                  </a:cubicBezTo>
                  <a:cubicBezTo>
                    <a:pt x="68" y="66"/>
                    <a:pt x="68" y="66"/>
                    <a:pt x="68" y="66"/>
                  </a:cubicBezTo>
                  <a:cubicBezTo>
                    <a:pt x="68" y="66"/>
                    <a:pt x="68" y="66"/>
                    <a:pt x="68" y="66"/>
                  </a:cubicBezTo>
                  <a:cubicBezTo>
                    <a:pt x="68" y="67"/>
                    <a:pt x="68" y="67"/>
                    <a:pt x="68" y="67"/>
                  </a:cubicBezTo>
                  <a:cubicBezTo>
                    <a:pt x="68" y="67"/>
                    <a:pt x="68" y="67"/>
                    <a:pt x="68" y="67"/>
                  </a:cubicBezTo>
                  <a:cubicBezTo>
                    <a:pt x="68" y="67"/>
                    <a:pt x="68" y="67"/>
                    <a:pt x="68" y="67"/>
                  </a:cubicBezTo>
                  <a:cubicBezTo>
                    <a:pt x="68" y="67"/>
                    <a:pt x="68" y="67"/>
                    <a:pt x="68" y="67"/>
                  </a:cubicBezTo>
                  <a:cubicBezTo>
                    <a:pt x="68" y="68"/>
                    <a:pt x="68" y="68"/>
                    <a:pt x="68" y="68"/>
                  </a:cubicBezTo>
                  <a:cubicBezTo>
                    <a:pt x="67" y="68"/>
                    <a:pt x="67" y="68"/>
                    <a:pt x="67" y="68"/>
                  </a:cubicBezTo>
                  <a:cubicBezTo>
                    <a:pt x="67" y="68"/>
                    <a:pt x="67" y="68"/>
                    <a:pt x="67" y="68"/>
                  </a:cubicBezTo>
                  <a:cubicBezTo>
                    <a:pt x="67" y="68"/>
                    <a:pt x="67" y="68"/>
                    <a:pt x="67" y="68"/>
                  </a:cubicBezTo>
                  <a:cubicBezTo>
                    <a:pt x="67" y="68"/>
                    <a:pt x="67" y="68"/>
                    <a:pt x="67" y="68"/>
                  </a:cubicBezTo>
                  <a:cubicBezTo>
                    <a:pt x="67" y="69"/>
                    <a:pt x="67" y="69"/>
                    <a:pt x="67" y="69"/>
                  </a:cubicBezTo>
                  <a:cubicBezTo>
                    <a:pt x="68" y="69"/>
                    <a:pt x="68" y="69"/>
                    <a:pt x="68" y="69"/>
                  </a:cubicBezTo>
                  <a:cubicBezTo>
                    <a:pt x="68" y="70"/>
                    <a:pt x="68" y="70"/>
                    <a:pt x="68" y="70"/>
                  </a:cubicBezTo>
                  <a:cubicBezTo>
                    <a:pt x="67" y="70"/>
                    <a:pt x="67" y="70"/>
                    <a:pt x="67" y="70"/>
                  </a:cubicBezTo>
                  <a:cubicBezTo>
                    <a:pt x="67" y="70"/>
                    <a:pt x="67" y="70"/>
                    <a:pt x="67" y="70"/>
                  </a:cubicBezTo>
                  <a:cubicBezTo>
                    <a:pt x="68" y="70"/>
                    <a:pt x="68" y="70"/>
                    <a:pt x="68" y="70"/>
                  </a:cubicBezTo>
                  <a:cubicBezTo>
                    <a:pt x="68" y="70"/>
                    <a:pt x="68" y="70"/>
                    <a:pt x="68" y="70"/>
                  </a:cubicBezTo>
                  <a:cubicBezTo>
                    <a:pt x="68" y="70"/>
                    <a:pt x="68" y="70"/>
                    <a:pt x="68" y="70"/>
                  </a:cubicBezTo>
                  <a:cubicBezTo>
                    <a:pt x="69" y="70"/>
                    <a:pt x="69" y="70"/>
                    <a:pt x="69" y="70"/>
                  </a:cubicBezTo>
                  <a:cubicBezTo>
                    <a:pt x="69" y="70"/>
                    <a:pt x="69" y="70"/>
                    <a:pt x="69" y="70"/>
                  </a:cubicBezTo>
                  <a:cubicBezTo>
                    <a:pt x="69" y="70"/>
                    <a:pt x="69" y="70"/>
                    <a:pt x="69" y="70"/>
                  </a:cubicBezTo>
                  <a:cubicBezTo>
                    <a:pt x="69" y="70"/>
                    <a:pt x="69" y="70"/>
                    <a:pt x="69" y="70"/>
                  </a:cubicBezTo>
                  <a:cubicBezTo>
                    <a:pt x="70" y="70"/>
                    <a:pt x="70" y="70"/>
                    <a:pt x="70" y="70"/>
                  </a:cubicBezTo>
                  <a:cubicBezTo>
                    <a:pt x="70" y="70"/>
                    <a:pt x="70" y="70"/>
                    <a:pt x="70"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2" y="70"/>
                    <a:pt x="72" y="70"/>
                    <a:pt x="72" y="70"/>
                  </a:cubicBezTo>
                  <a:cubicBezTo>
                    <a:pt x="72" y="70"/>
                    <a:pt x="72" y="70"/>
                    <a:pt x="72" y="70"/>
                  </a:cubicBezTo>
                  <a:cubicBezTo>
                    <a:pt x="72" y="70"/>
                    <a:pt x="72" y="70"/>
                    <a:pt x="72" y="70"/>
                  </a:cubicBezTo>
                  <a:cubicBezTo>
                    <a:pt x="72" y="70"/>
                    <a:pt x="72" y="70"/>
                    <a:pt x="72" y="70"/>
                  </a:cubicBezTo>
                  <a:cubicBezTo>
                    <a:pt x="72" y="70"/>
                    <a:pt x="72" y="70"/>
                    <a:pt x="72" y="70"/>
                  </a:cubicBezTo>
                  <a:cubicBezTo>
                    <a:pt x="73" y="70"/>
                    <a:pt x="73" y="70"/>
                    <a:pt x="73" y="70"/>
                  </a:cubicBezTo>
                  <a:cubicBezTo>
                    <a:pt x="73" y="71"/>
                    <a:pt x="73" y="71"/>
                    <a:pt x="73" y="71"/>
                  </a:cubicBezTo>
                  <a:cubicBezTo>
                    <a:pt x="73" y="71"/>
                    <a:pt x="73" y="71"/>
                    <a:pt x="73" y="71"/>
                  </a:cubicBezTo>
                  <a:cubicBezTo>
                    <a:pt x="73" y="71"/>
                    <a:pt x="73" y="71"/>
                    <a:pt x="73" y="71"/>
                  </a:cubicBezTo>
                  <a:cubicBezTo>
                    <a:pt x="74" y="71"/>
                    <a:pt x="74" y="71"/>
                    <a:pt x="74" y="71"/>
                  </a:cubicBezTo>
                  <a:cubicBezTo>
                    <a:pt x="74" y="70"/>
                    <a:pt x="74" y="70"/>
                    <a:pt x="74" y="70"/>
                  </a:cubicBezTo>
                  <a:cubicBezTo>
                    <a:pt x="74" y="70"/>
                    <a:pt x="74" y="70"/>
                    <a:pt x="74" y="70"/>
                  </a:cubicBezTo>
                  <a:cubicBezTo>
                    <a:pt x="74" y="70"/>
                    <a:pt x="74" y="70"/>
                    <a:pt x="74" y="70"/>
                  </a:cubicBezTo>
                  <a:cubicBezTo>
                    <a:pt x="75" y="70"/>
                    <a:pt x="75" y="70"/>
                    <a:pt x="75" y="70"/>
                  </a:cubicBezTo>
                  <a:cubicBezTo>
                    <a:pt x="75" y="70"/>
                    <a:pt x="75" y="70"/>
                    <a:pt x="75" y="70"/>
                  </a:cubicBezTo>
                  <a:cubicBezTo>
                    <a:pt x="76" y="69"/>
                    <a:pt x="76" y="69"/>
                    <a:pt x="76" y="69"/>
                  </a:cubicBezTo>
                  <a:cubicBezTo>
                    <a:pt x="76" y="69"/>
                    <a:pt x="76" y="69"/>
                    <a:pt x="76" y="69"/>
                  </a:cubicBezTo>
                  <a:cubicBezTo>
                    <a:pt x="76" y="69"/>
                    <a:pt x="76" y="69"/>
                    <a:pt x="76" y="69"/>
                  </a:cubicBezTo>
                  <a:cubicBezTo>
                    <a:pt x="77" y="69"/>
                    <a:pt x="77" y="69"/>
                    <a:pt x="77" y="69"/>
                  </a:cubicBezTo>
                  <a:cubicBezTo>
                    <a:pt x="77" y="69"/>
                    <a:pt x="77" y="69"/>
                    <a:pt x="77" y="69"/>
                  </a:cubicBezTo>
                  <a:cubicBezTo>
                    <a:pt x="77" y="69"/>
                    <a:pt x="77" y="69"/>
                    <a:pt x="77" y="69"/>
                  </a:cubicBezTo>
                  <a:cubicBezTo>
                    <a:pt x="78" y="69"/>
                    <a:pt x="78" y="69"/>
                    <a:pt x="78" y="69"/>
                  </a:cubicBezTo>
                  <a:cubicBezTo>
                    <a:pt x="79" y="69"/>
                    <a:pt x="79" y="69"/>
                    <a:pt x="79" y="69"/>
                  </a:cubicBezTo>
                  <a:cubicBezTo>
                    <a:pt x="79" y="69"/>
                    <a:pt x="79" y="69"/>
                    <a:pt x="79" y="69"/>
                  </a:cubicBezTo>
                  <a:cubicBezTo>
                    <a:pt x="79" y="69"/>
                    <a:pt x="79" y="69"/>
                    <a:pt x="79" y="69"/>
                  </a:cubicBezTo>
                  <a:cubicBezTo>
                    <a:pt x="79" y="69"/>
                    <a:pt x="79" y="69"/>
                    <a:pt x="79" y="69"/>
                  </a:cubicBezTo>
                  <a:cubicBezTo>
                    <a:pt x="79" y="69"/>
                    <a:pt x="79" y="69"/>
                    <a:pt x="79" y="69"/>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1" y="68"/>
                    <a:pt x="81" y="68"/>
                    <a:pt x="81" y="68"/>
                  </a:cubicBezTo>
                  <a:cubicBezTo>
                    <a:pt x="81" y="68"/>
                    <a:pt x="81" y="68"/>
                    <a:pt x="81" y="68"/>
                  </a:cubicBezTo>
                  <a:cubicBezTo>
                    <a:pt x="81" y="68"/>
                    <a:pt x="81" y="68"/>
                    <a:pt x="81" y="68"/>
                  </a:cubicBezTo>
                  <a:cubicBezTo>
                    <a:pt x="81" y="68"/>
                    <a:pt x="81" y="68"/>
                    <a:pt x="81" y="68"/>
                  </a:cubicBezTo>
                  <a:cubicBezTo>
                    <a:pt x="81" y="68"/>
                    <a:pt x="81" y="68"/>
                    <a:pt x="81" y="68"/>
                  </a:cubicBezTo>
                  <a:cubicBezTo>
                    <a:pt x="81" y="69"/>
                    <a:pt x="81" y="69"/>
                    <a:pt x="81" y="69"/>
                  </a:cubicBezTo>
                  <a:cubicBezTo>
                    <a:pt x="80" y="69"/>
                    <a:pt x="80" y="69"/>
                    <a:pt x="80" y="69"/>
                  </a:cubicBezTo>
                  <a:cubicBezTo>
                    <a:pt x="80" y="69"/>
                    <a:pt x="80" y="69"/>
                    <a:pt x="80" y="69"/>
                  </a:cubicBezTo>
                  <a:cubicBezTo>
                    <a:pt x="80" y="69"/>
                    <a:pt x="80" y="69"/>
                    <a:pt x="80" y="69"/>
                  </a:cubicBezTo>
                  <a:cubicBezTo>
                    <a:pt x="80" y="69"/>
                    <a:pt x="80" y="69"/>
                    <a:pt x="80" y="69"/>
                  </a:cubicBezTo>
                  <a:cubicBezTo>
                    <a:pt x="81" y="70"/>
                    <a:pt x="81" y="70"/>
                    <a:pt x="81" y="70"/>
                  </a:cubicBezTo>
                  <a:cubicBezTo>
                    <a:pt x="81" y="69"/>
                    <a:pt x="81" y="69"/>
                    <a:pt x="81" y="69"/>
                  </a:cubicBezTo>
                  <a:cubicBezTo>
                    <a:pt x="81" y="69"/>
                    <a:pt x="81" y="69"/>
                    <a:pt x="81" y="69"/>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1" y="71"/>
                    <a:pt x="81" y="71"/>
                    <a:pt x="81" y="71"/>
                  </a:cubicBezTo>
                  <a:cubicBezTo>
                    <a:pt x="81" y="71"/>
                    <a:pt x="81" y="71"/>
                    <a:pt x="81" y="71"/>
                  </a:cubicBezTo>
                  <a:cubicBezTo>
                    <a:pt x="82" y="71"/>
                    <a:pt x="82" y="71"/>
                    <a:pt x="82" y="71"/>
                  </a:cubicBezTo>
                  <a:cubicBezTo>
                    <a:pt x="82" y="71"/>
                    <a:pt x="82" y="71"/>
                    <a:pt x="82" y="71"/>
                  </a:cubicBezTo>
                  <a:cubicBezTo>
                    <a:pt x="82" y="71"/>
                    <a:pt x="82" y="71"/>
                    <a:pt x="82" y="71"/>
                  </a:cubicBezTo>
                  <a:cubicBezTo>
                    <a:pt x="83" y="71"/>
                    <a:pt x="83" y="71"/>
                    <a:pt x="83" y="71"/>
                  </a:cubicBezTo>
                  <a:cubicBezTo>
                    <a:pt x="83" y="71"/>
                    <a:pt x="83" y="71"/>
                    <a:pt x="83" y="71"/>
                  </a:cubicBezTo>
                  <a:cubicBezTo>
                    <a:pt x="83" y="71"/>
                    <a:pt x="83" y="71"/>
                    <a:pt x="83" y="71"/>
                  </a:cubicBezTo>
                  <a:cubicBezTo>
                    <a:pt x="83" y="71"/>
                    <a:pt x="83" y="71"/>
                    <a:pt x="83" y="71"/>
                  </a:cubicBezTo>
                  <a:cubicBezTo>
                    <a:pt x="83" y="71"/>
                    <a:pt x="83" y="71"/>
                    <a:pt x="83" y="71"/>
                  </a:cubicBezTo>
                  <a:cubicBezTo>
                    <a:pt x="83" y="72"/>
                    <a:pt x="83" y="72"/>
                    <a:pt x="83" y="72"/>
                  </a:cubicBezTo>
                  <a:cubicBezTo>
                    <a:pt x="84" y="71"/>
                    <a:pt x="84" y="71"/>
                    <a:pt x="84" y="71"/>
                  </a:cubicBezTo>
                  <a:cubicBezTo>
                    <a:pt x="84" y="71"/>
                    <a:pt x="84" y="71"/>
                    <a:pt x="84" y="71"/>
                  </a:cubicBezTo>
                  <a:cubicBezTo>
                    <a:pt x="84" y="72"/>
                    <a:pt x="84" y="72"/>
                    <a:pt x="84" y="72"/>
                  </a:cubicBezTo>
                  <a:cubicBezTo>
                    <a:pt x="84" y="72"/>
                    <a:pt x="84" y="72"/>
                    <a:pt x="84" y="72"/>
                  </a:cubicBezTo>
                  <a:cubicBezTo>
                    <a:pt x="85" y="72"/>
                    <a:pt x="85" y="72"/>
                    <a:pt x="85" y="72"/>
                  </a:cubicBezTo>
                  <a:cubicBezTo>
                    <a:pt x="85" y="72"/>
                    <a:pt x="85" y="72"/>
                    <a:pt x="85" y="72"/>
                  </a:cubicBezTo>
                  <a:cubicBezTo>
                    <a:pt x="85" y="72"/>
                    <a:pt x="85" y="72"/>
                    <a:pt x="85" y="72"/>
                  </a:cubicBezTo>
                  <a:cubicBezTo>
                    <a:pt x="85" y="72"/>
                    <a:pt x="85" y="72"/>
                    <a:pt x="85" y="72"/>
                  </a:cubicBezTo>
                  <a:cubicBezTo>
                    <a:pt x="85" y="72"/>
                    <a:pt x="85" y="72"/>
                    <a:pt x="85" y="72"/>
                  </a:cubicBezTo>
                  <a:cubicBezTo>
                    <a:pt x="85" y="72"/>
                    <a:pt x="85" y="72"/>
                    <a:pt x="85" y="72"/>
                  </a:cubicBezTo>
                  <a:cubicBezTo>
                    <a:pt x="85" y="72"/>
                    <a:pt x="85" y="72"/>
                    <a:pt x="85" y="72"/>
                  </a:cubicBezTo>
                  <a:cubicBezTo>
                    <a:pt x="86" y="72"/>
                    <a:pt x="86" y="72"/>
                    <a:pt x="86" y="72"/>
                  </a:cubicBezTo>
                  <a:cubicBezTo>
                    <a:pt x="86" y="72"/>
                    <a:pt x="86" y="72"/>
                    <a:pt x="86" y="72"/>
                  </a:cubicBezTo>
                  <a:cubicBezTo>
                    <a:pt x="86" y="72"/>
                    <a:pt x="86" y="72"/>
                    <a:pt x="86" y="72"/>
                  </a:cubicBezTo>
                  <a:cubicBezTo>
                    <a:pt x="86" y="72"/>
                    <a:pt x="86" y="72"/>
                    <a:pt x="86" y="72"/>
                  </a:cubicBezTo>
                  <a:cubicBezTo>
                    <a:pt x="86" y="72"/>
                    <a:pt x="86" y="72"/>
                    <a:pt x="86" y="72"/>
                  </a:cubicBezTo>
                  <a:cubicBezTo>
                    <a:pt x="86" y="72"/>
                    <a:pt x="86" y="72"/>
                    <a:pt x="86" y="72"/>
                  </a:cubicBezTo>
                  <a:cubicBezTo>
                    <a:pt x="87" y="72"/>
                    <a:pt x="87" y="72"/>
                    <a:pt x="87" y="72"/>
                  </a:cubicBezTo>
                  <a:cubicBezTo>
                    <a:pt x="87" y="72"/>
                    <a:pt x="87" y="72"/>
                    <a:pt x="87" y="72"/>
                  </a:cubicBezTo>
                  <a:cubicBezTo>
                    <a:pt x="87" y="72"/>
                    <a:pt x="87" y="72"/>
                    <a:pt x="87" y="72"/>
                  </a:cubicBezTo>
                  <a:cubicBezTo>
                    <a:pt x="87" y="72"/>
                    <a:pt x="87" y="72"/>
                    <a:pt x="87" y="72"/>
                  </a:cubicBezTo>
                  <a:cubicBezTo>
                    <a:pt x="87" y="72"/>
                    <a:pt x="87" y="72"/>
                    <a:pt x="87" y="72"/>
                  </a:cubicBezTo>
                  <a:cubicBezTo>
                    <a:pt x="87" y="72"/>
                    <a:pt x="87" y="72"/>
                    <a:pt x="87" y="72"/>
                  </a:cubicBezTo>
                  <a:cubicBezTo>
                    <a:pt x="88" y="72"/>
                    <a:pt x="88" y="72"/>
                    <a:pt x="88" y="72"/>
                  </a:cubicBezTo>
                  <a:close/>
                  <a:moveTo>
                    <a:pt x="127" y="86"/>
                  </a:moveTo>
                  <a:cubicBezTo>
                    <a:pt x="127" y="86"/>
                    <a:pt x="127" y="86"/>
                    <a:pt x="127" y="86"/>
                  </a:cubicBezTo>
                  <a:cubicBezTo>
                    <a:pt x="127" y="86"/>
                    <a:pt x="127" y="86"/>
                    <a:pt x="127" y="86"/>
                  </a:cubicBezTo>
                  <a:cubicBezTo>
                    <a:pt x="127" y="85"/>
                    <a:pt x="127" y="85"/>
                    <a:pt x="127" y="85"/>
                  </a:cubicBezTo>
                  <a:cubicBezTo>
                    <a:pt x="127" y="85"/>
                    <a:pt x="127" y="85"/>
                    <a:pt x="127" y="85"/>
                  </a:cubicBezTo>
                  <a:cubicBezTo>
                    <a:pt x="127" y="84"/>
                    <a:pt x="127" y="84"/>
                    <a:pt x="127" y="84"/>
                  </a:cubicBezTo>
                  <a:cubicBezTo>
                    <a:pt x="128" y="84"/>
                    <a:pt x="128" y="84"/>
                    <a:pt x="128" y="84"/>
                  </a:cubicBezTo>
                  <a:cubicBezTo>
                    <a:pt x="128" y="84"/>
                    <a:pt x="128" y="84"/>
                    <a:pt x="128" y="84"/>
                  </a:cubicBezTo>
                  <a:cubicBezTo>
                    <a:pt x="129" y="83"/>
                    <a:pt x="129" y="83"/>
                    <a:pt x="129" y="83"/>
                  </a:cubicBezTo>
                  <a:cubicBezTo>
                    <a:pt x="129" y="83"/>
                    <a:pt x="129" y="83"/>
                    <a:pt x="129" y="83"/>
                  </a:cubicBezTo>
                  <a:cubicBezTo>
                    <a:pt x="129" y="83"/>
                    <a:pt x="129" y="83"/>
                    <a:pt x="129" y="83"/>
                  </a:cubicBezTo>
                  <a:cubicBezTo>
                    <a:pt x="129" y="82"/>
                    <a:pt x="129" y="82"/>
                    <a:pt x="129" y="82"/>
                  </a:cubicBezTo>
                  <a:cubicBezTo>
                    <a:pt x="130" y="82"/>
                    <a:pt x="130" y="82"/>
                    <a:pt x="130" y="82"/>
                  </a:cubicBezTo>
                  <a:cubicBezTo>
                    <a:pt x="130" y="82"/>
                    <a:pt x="130" y="82"/>
                    <a:pt x="130" y="82"/>
                  </a:cubicBezTo>
                  <a:cubicBezTo>
                    <a:pt x="130" y="82"/>
                    <a:pt x="130" y="82"/>
                    <a:pt x="130" y="82"/>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4"/>
                    <a:pt x="131" y="84"/>
                    <a:pt x="131" y="84"/>
                  </a:cubicBezTo>
                  <a:cubicBezTo>
                    <a:pt x="131" y="84"/>
                    <a:pt x="131" y="84"/>
                    <a:pt x="131" y="84"/>
                  </a:cubicBezTo>
                  <a:cubicBezTo>
                    <a:pt x="131" y="84"/>
                    <a:pt x="131" y="84"/>
                    <a:pt x="131" y="84"/>
                  </a:cubicBezTo>
                  <a:cubicBezTo>
                    <a:pt x="131" y="85"/>
                    <a:pt x="131" y="85"/>
                    <a:pt x="131" y="85"/>
                  </a:cubicBezTo>
                  <a:cubicBezTo>
                    <a:pt x="130" y="86"/>
                    <a:pt x="130" y="86"/>
                    <a:pt x="130" y="86"/>
                  </a:cubicBezTo>
                  <a:cubicBezTo>
                    <a:pt x="130" y="86"/>
                    <a:pt x="130" y="86"/>
                    <a:pt x="130" y="86"/>
                  </a:cubicBezTo>
                  <a:cubicBezTo>
                    <a:pt x="130" y="86"/>
                    <a:pt x="130" y="86"/>
                    <a:pt x="130" y="86"/>
                  </a:cubicBezTo>
                  <a:cubicBezTo>
                    <a:pt x="129" y="86"/>
                    <a:pt x="129" y="86"/>
                    <a:pt x="129" y="86"/>
                  </a:cubicBezTo>
                  <a:cubicBezTo>
                    <a:pt x="129" y="86"/>
                    <a:pt x="129" y="86"/>
                    <a:pt x="129" y="86"/>
                  </a:cubicBezTo>
                  <a:cubicBezTo>
                    <a:pt x="129" y="87"/>
                    <a:pt x="129" y="87"/>
                    <a:pt x="129" y="87"/>
                  </a:cubicBezTo>
                  <a:cubicBezTo>
                    <a:pt x="128" y="87"/>
                    <a:pt x="128" y="87"/>
                    <a:pt x="128" y="87"/>
                  </a:cubicBezTo>
                  <a:cubicBezTo>
                    <a:pt x="128" y="87"/>
                    <a:pt x="128" y="87"/>
                    <a:pt x="128" y="87"/>
                  </a:cubicBezTo>
                  <a:cubicBezTo>
                    <a:pt x="127" y="87"/>
                    <a:pt x="127" y="87"/>
                    <a:pt x="127" y="87"/>
                  </a:cubicBezTo>
                  <a:cubicBezTo>
                    <a:pt x="127" y="87"/>
                    <a:pt x="127" y="87"/>
                    <a:pt x="127" y="87"/>
                  </a:cubicBezTo>
                  <a:cubicBezTo>
                    <a:pt x="127" y="87"/>
                    <a:pt x="127" y="87"/>
                    <a:pt x="127" y="87"/>
                  </a:cubicBezTo>
                  <a:cubicBezTo>
                    <a:pt x="127" y="86"/>
                    <a:pt x="127" y="86"/>
                    <a:pt x="127" y="86"/>
                  </a:cubicBezTo>
                  <a:close/>
                  <a:moveTo>
                    <a:pt x="90" y="70"/>
                  </a:moveTo>
                  <a:cubicBezTo>
                    <a:pt x="90" y="70"/>
                    <a:pt x="90" y="70"/>
                    <a:pt x="90" y="70"/>
                  </a:cubicBezTo>
                  <a:cubicBezTo>
                    <a:pt x="90" y="70"/>
                    <a:pt x="90" y="70"/>
                    <a:pt x="90" y="70"/>
                  </a:cubicBezTo>
                  <a:cubicBezTo>
                    <a:pt x="90" y="70"/>
                    <a:pt x="90" y="70"/>
                    <a:pt x="90" y="70"/>
                  </a:cubicBezTo>
                  <a:cubicBezTo>
                    <a:pt x="90" y="70"/>
                    <a:pt x="90" y="70"/>
                    <a:pt x="90" y="70"/>
                  </a:cubicBezTo>
                  <a:cubicBezTo>
                    <a:pt x="90" y="69"/>
                    <a:pt x="90" y="69"/>
                    <a:pt x="90" y="69"/>
                  </a:cubicBezTo>
                  <a:cubicBezTo>
                    <a:pt x="90" y="69"/>
                    <a:pt x="90" y="69"/>
                    <a:pt x="90" y="69"/>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lose/>
                  <a:moveTo>
                    <a:pt x="86" y="74"/>
                  </a:moveTo>
                  <a:cubicBezTo>
                    <a:pt x="86" y="73"/>
                    <a:pt x="86" y="73"/>
                    <a:pt x="86" y="73"/>
                  </a:cubicBezTo>
                  <a:cubicBezTo>
                    <a:pt x="86" y="73"/>
                    <a:pt x="86" y="73"/>
                    <a:pt x="86" y="73"/>
                  </a:cubicBezTo>
                  <a:cubicBezTo>
                    <a:pt x="86" y="73"/>
                    <a:pt x="86" y="73"/>
                    <a:pt x="86" y="73"/>
                  </a:cubicBezTo>
                  <a:cubicBezTo>
                    <a:pt x="87" y="73"/>
                    <a:pt x="87" y="73"/>
                    <a:pt x="87" y="73"/>
                  </a:cubicBezTo>
                  <a:cubicBezTo>
                    <a:pt x="86" y="73"/>
                    <a:pt x="86" y="73"/>
                    <a:pt x="86" y="73"/>
                  </a:cubicBezTo>
                  <a:cubicBezTo>
                    <a:pt x="86" y="73"/>
                    <a:pt x="86" y="73"/>
                    <a:pt x="86" y="73"/>
                  </a:cubicBezTo>
                  <a:cubicBezTo>
                    <a:pt x="86" y="73"/>
                    <a:pt x="86" y="73"/>
                    <a:pt x="86" y="73"/>
                  </a:cubicBezTo>
                  <a:cubicBezTo>
                    <a:pt x="86" y="73"/>
                    <a:pt x="86" y="73"/>
                    <a:pt x="86" y="73"/>
                  </a:cubicBezTo>
                  <a:cubicBezTo>
                    <a:pt x="86" y="73"/>
                    <a:pt x="86" y="73"/>
                    <a:pt x="86" y="73"/>
                  </a:cubicBezTo>
                  <a:cubicBezTo>
                    <a:pt x="86" y="74"/>
                    <a:pt x="86" y="74"/>
                    <a:pt x="86" y="74"/>
                  </a:cubicBezTo>
                  <a:cubicBezTo>
                    <a:pt x="86" y="74"/>
                    <a:pt x="86" y="74"/>
                    <a:pt x="86" y="74"/>
                  </a:cubicBezTo>
                  <a:close/>
                  <a:moveTo>
                    <a:pt x="90" y="73"/>
                  </a:moveTo>
                  <a:cubicBezTo>
                    <a:pt x="90" y="73"/>
                    <a:pt x="90" y="73"/>
                    <a:pt x="90" y="73"/>
                  </a:cubicBezTo>
                  <a:cubicBezTo>
                    <a:pt x="90" y="73"/>
                    <a:pt x="90" y="73"/>
                    <a:pt x="90" y="73"/>
                  </a:cubicBezTo>
                  <a:cubicBezTo>
                    <a:pt x="90" y="74"/>
                    <a:pt x="90" y="74"/>
                    <a:pt x="90" y="74"/>
                  </a:cubicBezTo>
                  <a:cubicBezTo>
                    <a:pt x="89" y="73"/>
                    <a:pt x="89" y="73"/>
                    <a:pt x="89" y="73"/>
                  </a:cubicBezTo>
                  <a:cubicBezTo>
                    <a:pt x="89" y="73"/>
                    <a:pt x="89" y="73"/>
                    <a:pt x="89" y="73"/>
                  </a:cubicBezTo>
                  <a:cubicBezTo>
                    <a:pt x="90" y="72"/>
                    <a:pt x="90" y="72"/>
                    <a:pt x="90" y="72"/>
                  </a:cubicBezTo>
                  <a:cubicBezTo>
                    <a:pt x="90" y="72"/>
                    <a:pt x="90" y="72"/>
                    <a:pt x="90" y="72"/>
                  </a:cubicBezTo>
                  <a:cubicBezTo>
                    <a:pt x="90" y="72"/>
                    <a:pt x="90" y="72"/>
                    <a:pt x="90" y="72"/>
                  </a:cubicBezTo>
                  <a:cubicBezTo>
                    <a:pt x="90" y="72"/>
                    <a:pt x="90" y="72"/>
                    <a:pt x="90" y="72"/>
                  </a:cubicBezTo>
                  <a:cubicBezTo>
                    <a:pt x="90" y="72"/>
                    <a:pt x="90" y="72"/>
                    <a:pt x="90" y="72"/>
                  </a:cubicBezTo>
                  <a:cubicBezTo>
                    <a:pt x="90" y="72"/>
                    <a:pt x="90" y="72"/>
                    <a:pt x="90" y="72"/>
                  </a:cubicBezTo>
                  <a:cubicBezTo>
                    <a:pt x="90" y="73"/>
                    <a:pt x="90" y="73"/>
                    <a:pt x="90" y="73"/>
                  </a:cubicBezTo>
                  <a:close/>
                  <a:moveTo>
                    <a:pt x="91" y="72"/>
                  </a:moveTo>
                  <a:cubicBezTo>
                    <a:pt x="91" y="72"/>
                    <a:pt x="91" y="72"/>
                    <a:pt x="91" y="72"/>
                  </a:cubicBezTo>
                  <a:cubicBezTo>
                    <a:pt x="91" y="72"/>
                    <a:pt x="91" y="72"/>
                    <a:pt x="91" y="72"/>
                  </a:cubicBezTo>
                  <a:cubicBezTo>
                    <a:pt x="91" y="71"/>
                    <a:pt x="91" y="71"/>
                    <a:pt x="91" y="71"/>
                  </a:cubicBezTo>
                  <a:cubicBezTo>
                    <a:pt x="91" y="71"/>
                    <a:pt x="91" y="71"/>
                    <a:pt x="91" y="71"/>
                  </a:cubicBezTo>
                  <a:cubicBezTo>
                    <a:pt x="91" y="72"/>
                    <a:pt x="91" y="72"/>
                    <a:pt x="91" y="72"/>
                  </a:cubicBezTo>
                  <a:cubicBezTo>
                    <a:pt x="91" y="72"/>
                    <a:pt x="91" y="72"/>
                    <a:pt x="91" y="72"/>
                  </a:cubicBezTo>
                  <a:cubicBezTo>
                    <a:pt x="91" y="72"/>
                    <a:pt x="91" y="72"/>
                    <a:pt x="91" y="72"/>
                  </a:cubicBezTo>
                  <a:cubicBezTo>
                    <a:pt x="91" y="72"/>
                    <a:pt x="91" y="72"/>
                    <a:pt x="91" y="72"/>
                  </a:cubicBezTo>
                  <a:close/>
                  <a:moveTo>
                    <a:pt x="98" y="72"/>
                  </a:moveTo>
                  <a:cubicBezTo>
                    <a:pt x="99" y="72"/>
                    <a:pt x="99" y="72"/>
                    <a:pt x="99" y="72"/>
                  </a:cubicBezTo>
                  <a:cubicBezTo>
                    <a:pt x="99" y="71"/>
                    <a:pt x="99" y="71"/>
                    <a:pt x="99" y="71"/>
                  </a:cubicBezTo>
                  <a:cubicBezTo>
                    <a:pt x="100" y="72"/>
                    <a:pt x="100" y="72"/>
                    <a:pt x="100" y="72"/>
                  </a:cubicBezTo>
                  <a:cubicBezTo>
                    <a:pt x="100" y="72"/>
                    <a:pt x="100" y="72"/>
                    <a:pt x="100" y="72"/>
                  </a:cubicBezTo>
                  <a:cubicBezTo>
                    <a:pt x="99" y="73"/>
                    <a:pt x="99" y="73"/>
                    <a:pt x="99" y="73"/>
                  </a:cubicBezTo>
                  <a:cubicBezTo>
                    <a:pt x="99" y="73"/>
                    <a:pt x="99" y="73"/>
                    <a:pt x="99" y="73"/>
                  </a:cubicBezTo>
                  <a:cubicBezTo>
                    <a:pt x="99" y="72"/>
                    <a:pt x="99" y="72"/>
                    <a:pt x="99" y="72"/>
                  </a:cubicBezTo>
                  <a:cubicBezTo>
                    <a:pt x="99" y="72"/>
                    <a:pt x="99" y="72"/>
                    <a:pt x="99" y="72"/>
                  </a:cubicBezTo>
                  <a:cubicBezTo>
                    <a:pt x="99" y="72"/>
                    <a:pt x="99" y="72"/>
                    <a:pt x="99" y="72"/>
                  </a:cubicBezTo>
                  <a:cubicBezTo>
                    <a:pt x="99" y="72"/>
                    <a:pt x="99" y="72"/>
                    <a:pt x="99" y="72"/>
                  </a:cubicBezTo>
                  <a:cubicBezTo>
                    <a:pt x="99" y="72"/>
                    <a:pt x="98" y="72"/>
                    <a:pt x="98" y="72"/>
                  </a:cubicBezTo>
                  <a:close/>
                  <a:moveTo>
                    <a:pt x="98" y="72"/>
                  </a:moveTo>
                  <a:cubicBezTo>
                    <a:pt x="98" y="72"/>
                    <a:pt x="98" y="72"/>
                    <a:pt x="98" y="72"/>
                  </a:cubicBezTo>
                  <a:cubicBezTo>
                    <a:pt x="99" y="72"/>
                    <a:pt x="99" y="72"/>
                    <a:pt x="99" y="72"/>
                  </a:cubicBezTo>
                  <a:cubicBezTo>
                    <a:pt x="98" y="71"/>
                    <a:pt x="98" y="71"/>
                    <a:pt x="98" y="71"/>
                  </a:cubicBezTo>
                  <a:cubicBezTo>
                    <a:pt x="98" y="71"/>
                    <a:pt x="98" y="71"/>
                    <a:pt x="98" y="71"/>
                  </a:cubicBezTo>
                  <a:cubicBezTo>
                    <a:pt x="98" y="72"/>
                    <a:pt x="98" y="72"/>
                    <a:pt x="98" y="72"/>
                  </a:cubicBezTo>
                  <a:close/>
                  <a:moveTo>
                    <a:pt x="98" y="76"/>
                  </a:moveTo>
                  <a:cubicBezTo>
                    <a:pt x="98" y="75"/>
                    <a:pt x="98" y="75"/>
                    <a:pt x="98" y="75"/>
                  </a:cubicBezTo>
                  <a:cubicBezTo>
                    <a:pt x="99" y="75"/>
                    <a:pt x="99" y="75"/>
                    <a:pt x="99" y="75"/>
                  </a:cubicBezTo>
                  <a:cubicBezTo>
                    <a:pt x="99" y="75"/>
                    <a:pt x="99" y="75"/>
                    <a:pt x="99" y="75"/>
                  </a:cubicBezTo>
                  <a:cubicBezTo>
                    <a:pt x="98" y="75"/>
                    <a:pt x="98" y="75"/>
                    <a:pt x="98" y="75"/>
                  </a:cubicBezTo>
                  <a:cubicBezTo>
                    <a:pt x="98" y="75"/>
                    <a:pt x="98" y="75"/>
                    <a:pt x="98" y="75"/>
                  </a:cubicBezTo>
                  <a:cubicBezTo>
                    <a:pt x="98" y="74"/>
                    <a:pt x="98" y="74"/>
                    <a:pt x="98" y="74"/>
                  </a:cubicBezTo>
                  <a:cubicBezTo>
                    <a:pt x="98" y="73"/>
                    <a:pt x="98" y="73"/>
                    <a:pt x="98" y="73"/>
                  </a:cubicBezTo>
                  <a:cubicBezTo>
                    <a:pt x="98" y="74"/>
                    <a:pt x="98" y="74"/>
                    <a:pt x="98" y="74"/>
                  </a:cubicBezTo>
                  <a:cubicBezTo>
                    <a:pt x="98" y="74"/>
                    <a:pt x="98" y="74"/>
                    <a:pt x="98" y="74"/>
                  </a:cubicBezTo>
                  <a:cubicBezTo>
                    <a:pt x="98" y="74"/>
                    <a:pt x="98" y="74"/>
                    <a:pt x="98" y="74"/>
                  </a:cubicBezTo>
                  <a:cubicBezTo>
                    <a:pt x="98" y="73"/>
                    <a:pt x="98" y="73"/>
                    <a:pt x="98" y="73"/>
                  </a:cubicBezTo>
                  <a:cubicBezTo>
                    <a:pt x="98" y="71"/>
                    <a:pt x="98" y="71"/>
                    <a:pt x="98" y="71"/>
                  </a:cubicBezTo>
                  <a:cubicBezTo>
                    <a:pt x="97" y="71"/>
                    <a:pt x="97" y="71"/>
                    <a:pt x="97" y="71"/>
                  </a:cubicBezTo>
                  <a:cubicBezTo>
                    <a:pt x="97" y="71"/>
                    <a:pt x="97" y="71"/>
                    <a:pt x="97" y="71"/>
                  </a:cubicBezTo>
                  <a:cubicBezTo>
                    <a:pt x="97" y="71"/>
                    <a:pt x="97" y="71"/>
                    <a:pt x="97" y="71"/>
                  </a:cubicBezTo>
                  <a:cubicBezTo>
                    <a:pt x="97" y="71"/>
                    <a:pt x="97" y="71"/>
                    <a:pt x="97" y="71"/>
                  </a:cubicBezTo>
                  <a:cubicBezTo>
                    <a:pt x="97" y="70"/>
                    <a:pt x="97" y="70"/>
                    <a:pt x="97" y="70"/>
                  </a:cubicBezTo>
                  <a:cubicBezTo>
                    <a:pt x="97" y="70"/>
                    <a:pt x="97" y="70"/>
                    <a:pt x="97" y="70"/>
                  </a:cubicBezTo>
                  <a:cubicBezTo>
                    <a:pt x="97" y="70"/>
                    <a:pt x="97" y="70"/>
                    <a:pt x="97" y="70"/>
                  </a:cubicBezTo>
                  <a:cubicBezTo>
                    <a:pt x="97" y="69"/>
                    <a:pt x="97" y="69"/>
                    <a:pt x="97" y="69"/>
                  </a:cubicBezTo>
                  <a:cubicBezTo>
                    <a:pt x="97" y="69"/>
                    <a:pt x="97" y="69"/>
                    <a:pt x="97" y="69"/>
                  </a:cubicBezTo>
                  <a:cubicBezTo>
                    <a:pt x="96" y="69"/>
                    <a:pt x="96" y="69"/>
                    <a:pt x="96" y="69"/>
                  </a:cubicBezTo>
                  <a:cubicBezTo>
                    <a:pt x="96" y="70"/>
                    <a:pt x="96" y="70"/>
                    <a:pt x="96" y="70"/>
                  </a:cubicBezTo>
                  <a:cubicBezTo>
                    <a:pt x="95" y="70"/>
                    <a:pt x="95" y="70"/>
                    <a:pt x="95" y="70"/>
                  </a:cubicBezTo>
                  <a:cubicBezTo>
                    <a:pt x="95" y="71"/>
                    <a:pt x="95" y="71"/>
                    <a:pt x="95" y="71"/>
                  </a:cubicBezTo>
                  <a:cubicBezTo>
                    <a:pt x="95" y="71"/>
                    <a:pt x="95" y="71"/>
                    <a:pt x="95" y="71"/>
                  </a:cubicBezTo>
                  <a:cubicBezTo>
                    <a:pt x="95" y="70"/>
                    <a:pt x="95" y="70"/>
                    <a:pt x="95" y="70"/>
                  </a:cubicBezTo>
                  <a:cubicBezTo>
                    <a:pt x="95" y="70"/>
                    <a:pt x="95" y="70"/>
                    <a:pt x="95" y="70"/>
                  </a:cubicBezTo>
                  <a:cubicBezTo>
                    <a:pt x="95" y="71"/>
                    <a:pt x="95" y="71"/>
                    <a:pt x="95" y="71"/>
                  </a:cubicBezTo>
                  <a:cubicBezTo>
                    <a:pt x="94" y="71"/>
                    <a:pt x="94" y="71"/>
                    <a:pt x="94" y="71"/>
                  </a:cubicBezTo>
                  <a:cubicBezTo>
                    <a:pt x="95" y="71"/>
                    <a:pt x="95" y="71"/>
                    <a:pt x="95" y="71"/>
                  </a:cubicBezTo>
                  <a:cubicBezTo>
                    <a:pt x="94" y="72"/>
                    <a:pt x="94" y="72"/>
                    <a:pt x="94" y="72"/>
                  </a:cubicBezTo>
                  <a:cubicBezTo>
                    <a:pt x="94" y="72"/>
                    <a:pt x="94" y="72"/>
                    <a:pt x="94" y="72"/>
                  </a:cubicBezTo>
                  <a:cubicBezTo>
                    <a:pt x="94" y="72"/>
                    <a:pt x="94" y="72"/>
                    <a:pt x="94" y="72"/>
                  </a:cubicBezTo>
                  <a:cubicBezTo>
                    <a:pt x="93" y="72"/>
                    <a:pt x="93" y="72"/>
                    <a:pt x="93" y="72"/>
                  </a:cubicBezTo>
                  <a:cubicBezTo>
                    <a:pt x="93" y="72"/>
                    <a:pt x="93" y="72"/>
                    <a:pt x="93" y="72"/>
                  </a:cubicBezTo>
                  <a:cubicBezTo>
                    <a:pt x="93" y="72"/>
                    <a:pt x="93" y="72"/>
                    <a:pt x="93" y="72"/>
                  </a:cubicBezTo>
                  <a:cubicBezTo>
                    <a:pt x="92" y="73"/>
                    <a:pt x="92" y="73"/>
                    <a:pt x="92" y="73"/>
                  </a:cubicBezTo>
                  <a:cubicBezTo>
                    <a:pt x="92" y="73"/>
                    <a:pt x="92" y="73"/>
                    <a:pt x="92" y="73"/>
                  </a:cubicBezTo>
                  <a:cubicBezTo>
                    <a:pt x="92" y="74"/>
                    <a:pt x="92" y="74"/>
                    <a:pt x="92" y="74"/>
                  </a:cubicBezTo>
                  <a:cubicBezTo>
                    <a:pt x="93" y="73"/>
                    <a:pt x="93" y="73"/>
                    <a:pt x="93" y="73"/>
                  </a:cubicBezTo>
                  <a:cubicBezTo>
                    <a:pt x="92" y="73"/>
                    <a:pt x="92" y="73"/>
                    <a:pt x="92" y="73"/>
                  </a:cubicBezTo>
                  <a:cubicBezTo>
                    <a:pt x="93" y="73"/>
                    <a:pt x="93" y="73"/>
                    <a:pt x="93" y="73"/>
                  </a:cubicBezTo>
                  <a:cubicBezTo>
                    <a:pt x="93" y="73"/>
                    <a:pt x="93" y="73"/>
                    <a:pt x="93" y="73"/>
                  </a:cubicBezTo>
                  <a:cubicBezTo>
                    <a:pt x="93" y="74"/>
                    <a:pt x="93" y="74"/>
                    <a:pt x="93" y="74"/>
                  </a:cubicBezTo>
                  <a:cubicBezTo>
                    <a:pt x="93" y="74"/>
                    <a:pt x="93" y="74"/>
                    <a:pt x="93" y="74"/>
                  </a:cubicBezTo>
                  <a:cubicBezTo>
                    <a:pt x="94" y="74"/>
                    <a:pt x="94" y="74"/>
                    <a:pt x="94" y="74"/>
                  </a:cubicBezTo>
                  <a:cubicBezTo>
                    <a:pt x="94" y="74"/>
                    <a:pt x="94" y="74"/>
                    <a:pt x="94" y="74"/>
                  </a:cubicBezTo>
                  <a:cubicBezTo>
                    <a:pt x="94" y="74"/>
                    <a:pt x="94" y="74"/>
                    <a:pt x="94" y="74"/>
                  </a:cubicBezTo>
                  <a:cubicBezTo>
                    <a:pt x="94" y="75"/>
                    <a:pt x="94" y="75"/>
                    <a:pt x="94" y="75"/>
                  </a:cubicBezTo>
                  <a:cubicBezTo>
                    <a:pt x="94" y="75"/>
                    <a:pt x="94" y="75"/>
                    <a:pt x="94" y="75"/>
                  </a:cubicBezTo>
                  <a:cubicBezTo>
                    <a:pt x="95" y="75"/>
                    <a:pt x="95" y="75"/>
                    <a:pt x="95" y="75"/>
                  </a:cubicBezTo>
                  <a:cubicBezTo>
                    <a:pt x="95" y="76"/>
                    <a:pt x="95" y="76"/>
                    <a:pt x="95" y="76"/>
                  </a:cubicBezTo>
                  <a:cubicBezTo>
                    <a:pt x="95" y="75"/>
                    <a:pt x="95" y="75"/>
                    <a:pt x="95" y="75"/>
                  </a:cubicBezTo>
                  <a:cubicBezTo>
                    <a:pt x="95" y="76"/>
                    <a:pt x="95" y="76"/>
                    <a:pt x="95" y="76"/>
                  </a:cubicBezTo>
                  <a:cubicBezTo>
                    <a:pt x="96" y="76"/>
                    <a:pt x="96" y="76"/>
                    <a:pt x="96" y="76"/>
                  </a:cubicBezTo>
                  <a:cubicBezTo>
                    <a:pt x="96" y="76"/>
                    <a:pt x="96" y="76"/>
                    <a:pt x="96" y="76"/>
                  </a:cubicBezTo>
                  <a:cubicBezTo>
                    <a:pt x="96" y="76"/>
                    <a:pt x="96" y="76"/>
                    <a:pt x="96" y="76"/>
                  </a:cubicBezTo>
                  <a:cubicBezTo>
                    <a:pt x="97" y="76"/>
                    <a:pt x="97" y="76"/>
                    <a:pt x="97" y="76"/>
                  </a:cubicBezTo>
                  <a:cubicBezTo>
                    <a:pt x="97" y="76"/>
                    <a:pt x="97" y="76"/>
                    <a:pt x="97" y="76"/>
                  </a:cubicBezTo>
                  <a:cubicBezTo>
                    <a:pt x="98" y="75"/>
                    <a:pt x="98" y="75"/>
                    <a:pt x="98" y="75"/>
                  </a:cubicBezTo>
                  <a:cubicBezTo>
                    <a:pt x="98" y="76"/>
                    <a:pt x="98" y="76"/>
                    <a:pt x="98" y="76"/>
                  </a:cubicBezTo>
                  <a:close/>
                  <a:moveTo>
                    <a:pt x="141" y="73"/>
                  </a:moveTo>
                  <a:cubicBezTo>
                    <a:pt x="141" y="72"/>
                    <a:pt x="141" y="72"/>
                    <a:pt x="141" y="72"/>
                  </a:cubicBezTo>
                  <a:cubicBezTo>
                    <a:pt x="140" y="72"/>
                    <a:pt x="140" y="72"/>
                    <a:pt x="140" y="72"/>
                  </a:cubicBezTo>
                  <a:cubicBezTo>
                    <a:pt x="141" y="72"/>
                    <a:pt x="141" y="72"/>
                    <a:pt x="141" y="72"/>
                  </a:cubicBezTo>
                  <a:cubicBezTo>
                    <a:pt x="141" y="72"/>
                    <a:pt x="141" y="72"/>
                    <a:pt x="141" y="72"/>
                  </a:cubicBezTo>
                  <a:cubicBezTo>
                    <a:pt x="141" y="72"/>
                    <a:pt x="141" y="72"/>
                    <a:pt x="141" y="72"/>
                  </a:cubicBezTo>
                  <a:cubicBezTo>
                    <a:pt x="141" y="72"/>
                    <a:pt x="141" y="72"/>
                    <a:pt x="141" y="72"/>
                  </a:cubicBezTo>
                  <a:cubicBezTo>
                    <a:pt x="142" y="72"/>
                    <a:pt x="142" y="72"/>
                    <a:pt x="142" y="72"/>
                  </a:cubicBezTo>
                  <a:cubicBezTo>
                    <a:pt x="142" y="72"/>
                    <a:pt x="142" y="72"/>
                    <a:pt x="142" y="72"/>
                  </a:cubicBezTo>
                  <a:cubicBezTo>
                    <a:pt x="142" y="72"/>
                    <a:pt x="142" y="72"/>
                    <a:pt x="142" y="72"/>
                  </a:cubicBezTo>
                  <a:cubicBezTo>
                    <a:pt x="141" y="73"/>
                    <a:pt x="141" y="73"/>
                    <a:pt x="141" y="73"/>
                  </a:cubicBezTo>
                  <a:cubicBezTo>
                    <a:pt x="141" y="72"/>
                    <a:pt x="141" y="72"/>
                    <a:pt x="141" y="72"/>
                  </a:cubicBezTo>
                  <a:cubicBezTo>
                    <a:pt x="141" y="73"/>
                    <a:pt x="141" y="73"/>
                    <a:pt x="141" y="73"/>
                  </a:cubicBezTo>
                  <a:cubicBezTo>
                    <a:pt x="141" y="73"/>
                    <a:pt x="141" y="73"/>
                    <a:pt x="141" y="73"/>
                  </a:cubicBezTo>
                  <a:cubicBezTo>
                    <a:pt x="141" y="73"/>
                    <a:pt x="141" y="73"/>
                    <a:pt x="141" y="73"/>
                  </a:cubicBezTo>
                  <a:close/>
                  <a:moveTo>
                    <a:pt x="140" y="109"/>
                  </a:moveTo>
                  <a:cubicBezTo>
                    <a:pt x="139" y="109"/>
                    <a:pt x="139" y="109"/>
                    <a:pt x="139" y="109"/>
                  </a:cubicBezTo>
                  <a:cubicBezTo>
                    <a:pt x="139" y="109"/>
                    <a:pt x="139" y="109"/>
                    <a:pt x="139" y="109"/>
                  </a:cubicBezTo>
                  <a:cubicBezTo>
                    <a:pt x="138" y="109"/>
                    <a:pt x="138" y="109"/>
                    <a:pt x="138" y="109"/>
                  </a:cubicBezTo>
                  <a:cubicBezTo>
                    <a:pt x="138" y="109"/>
                    <a:pt x="138" y="109"/>
                    <a:pt x="138" y="109"/>
                  </a:cubicBezTo>
                  <a:cubicBezTo>
                    <a:pt x="138" y="109"/>
                    <a:pt x="138" y="109"/>
                    <a:pt x="138" y="109"/>
                  </a:cubicBezTo>
                  <a:cubicBezTo>
                    <a:pt x="137" y="108"/>
                    <a:pt x="137" y="108"/>
                    <a:pt x="137" y="108"/>
                  </a:cubicBezTo>
                  <a:cubicBezTo>
                    <a:pt x="137" y="108"/>
                    <a:pt x="137" y="108"/>
                    <a:pt x="137" y="108"/>
                  </a:cubicBezTo>
                  <a:cubicBezTo>
                    <a:pt x="137" y="108"/>
                    <a:pt x="137" y="108"/>
                    <a:pt x="137" y="108"/>
                  </a:cubicBezTo>
                  <a:cubicBezTo>
                    <a:pt x="137" y="108"/>
                    <a:pt x="137" y="108"/>
                    <a:pt x="137" y="108"/>
                  </a:cubicBezTo>
                  <a:cubicBezTo>
                    <a:pt x="136" y="108"/>
                    <a:pt x="136" y="108"/>
                    <a:pt x="136" y="108"/>
                  </a:cubicBezTo>
                  <a:cubicBezTo>
                    <a:pt x="136" y="108"/>
                    <a:pt x="136" y="108"/>
                    <a:pt x="136" y="108"/>
                  </a:cubicBezTo>
                  <a:cubicBezTo>
                    <a:pt x="136" y="108"/>
                    <a:pt x="136" y="108"/>
                    <a:pt x="136" y="108"/>
                  </a:cubicBezTo>
                  <a:cubicBezTo>
                    <a:pt x="135" y="107"/>
                    <a:pt x="135" y="107"/>
                    <a:pt x="135" y="107"/>
                  </a:cubicBezTo>
                  <a:cubicBezTo>
                    <a:pt x="135" y="107"/>
                    <a:pt x="135" y="107"/>
                    <a:pt x="135" y="107"/>
                  </a:cubicBezTo>
                  <a:cubicBezTo>
                    <a:pt x="135" y="107"/>
                    <a:pt x="135" y="107"/>
                    <a:pt x="135" y="107"/>
                  </a:cubicBezTo>
                  <a:cubicBezTo>
                    <a:pt x="134" y="107"/>
                    <a:pt x="134" y="107"/>
                    <a:pt x="134" y="107"/>
                  </a:cubicBezTo>
                  <a:cubicBezTo>
                    <a:pt x="135" y="106"/>
                    <a:pt x="135" y="106"/>
                    <a:pt x="135" y="106"/>
                  </a:cubicBezTo>
                  <a:cubicBezTo>
                    <a:pt x="134" y="106"/>
                    <a:pt x="134" y="106"/>
                    <a:pt x="134" y="106"/>
                  </a:cubicBezTo>
                  <a:cubicBezTo>
                    <a:pt x="134" y="106"/>
                    <a:pt x="134" y="106"/>
                    <a:pt x="134" y="106"/>
                  </a:cubicBezTo>
                  <a:cubicBezTo>
                    <a:pt x="134" y="106"/>
                    <a:pt x="134" y="106"/>
                    <a:pt x="134" y="106"/>
                  </a:cubicBezTo>
                  <a:cubicBezTo>
                    <a:pt x="134" y="106"/>
                    <a:pt x="134" y="106"/>
                    <a:pt x="134" y="106"/>
                  </a:cubicBezTo>
                  <a:cubicBezTo>
                    <a:pt x="134" y="106"/>
                    <a:pt x="134" y="106"/>
                    <a:pt x="134" y="106"/>
                  </a:cubicBezTo>
                  <a:cubicBezTo>
                    <a:pt x="134" y="105"/>
                    <a:pt x="134" y="105"/>
                    <a:pt x="134" y="105"/>
                  </a:cubicBezTo>
                  <a:cubicBezTo>
                    <a:pt x="134" y="105"/>
                    <a:pt x="134" y="105"/>
                    <a:pt x="134" y="105"/>
                  </a:cubicBezTo>
                  <a:cubicBezTo>
                    <a:pt x="134" y="106"/>
                    <a:pt x="134" y="106"/>
                    <a:pt x="134" y="106"/>
                  </a:cubicBezTo>
                  <a:cubicBezTo>
                    <a:pt x="133" y="106"/>
                    <a:pt x="133" y="106"/>
                    <a:pt x="133" y="106"/>
                  </a:cubicBezTo>
                  <a:cubicBezTo>
                    <a:pt x="133" y="105"/>
                    <a:pt x="133" y="105"/>
                    <a:pt x="133" y="105"/>
                  </a:cubicBezTo>
                  <a:cubicBezTo>
                    <a:pt x="133" y="105"/>
                    <a:pt x="133" y="105"/>
                    <a:pt x="133" y="105"/>
                  </a:cubicBezTo>
                  <a:cubicBezTo>
                    <a:pt x="132" y="105"/>
                    <a:pt x="132" y="105"/>
                    <a:pt x="132" y="105"/>
                  </a:cubicBezTo>
                  <a:cubicBezTo>
                    <a:pt x="132" y="105"/>
                    <a:pt x="132" y="105"/>
                    <a:pt x="132" y="105"/>
                  </a:cubicBezTo>
                  <a:cubicBezTo>
                    <a:pt x="132" y="105"/>
                    <a:pt x="132" y="105"/>
                    <a:pt x="132" y="105"/>
                  </a:cubicBezTo>
                  <a:cubicBezTo>
                    <a:pt x="132" y="104"/>
                    <a:pt x="132" y="104"/>
                    <a:pt x="132" y="104"/>
                  </a:cubicBezTo>
                  <a:cubicBezTo>
                    <a:pt x="132" y="104"/>
                    <a:pt x="132" y="104"/>
                    <a:pt x="132" y="104"/>
                  </a:cubicBezTo>
                  <a:cubicBezTo>
                    <a:pt x="131" y="104"/>
                    <a:pt x="131" y="104"/>
                    <a:pt x="131" y="104"/>
                  </a:cubicBezTo>
                  <a:cubicBezTo>
                    <a:pt x="131" y="104"/>
                    <a:pt x="131" y="104"/>
                    <a:pt x="131" y="104"/>
                  </a:cubicBezTo>
                  <a:cubicBezTo>
                    <a:pt x="131" y="103"/>
                    <a:pt x="131" y="103"/>
                    <a:pt x="131" y="103"/>
                  </a:cubicBezTo>
                  <a:cubicBezTo>
                    <a:pt x="131" y="103"/>
                    <a:pt x="131" y="103"/>
                    <a:pt x="131" y="103"/>
                  </a:cubicBezTo>
                  <a:cubicBezTo>
                    <a:pt x="130" y="103"/>
                    <a:pt x="130" y="103"/>
                    <a:pt x="130" y="103"/>
                  </a:cubicBezTo>
                  <a:cubicBezTo>
                    <a:pt x="131" y="103"/>
                    <a:pt x="131" y="103"/>
                    <a:pt x="131" y="103"/>
                  </a:cubicBezTo>
                  <a:cubicBezTo>
                    <a:pt x="131" y="103"/>
                    <a:pt x="131" y="103"/>
                    <a:pt x="131" y="103"/>
                  </a:cubicBezTo>
                  <a:cubicBezTo>
                    <a:pt x="132" y="102"/>
                    <a:pt x="132" y="102"/>
                    <a:pt x="132" y="102"/>
                  </a:cubicBezTo>
                  <a:cubicBezTo>
                    <a:pt x="132" y="102"/>
                    <a:pt x="132" y="102"/>
                    <a:pt x="132" y="102"/>
                  </a:cubicBezTo>
                  <a:cubicBezTo>
                    <a:pt x="131" y="102"/>
                    <a:pt x="131" y="102"/>
                    <a:pt x="131" y="102"/>
                  </a:cubicBezTo>
                  <a:cubicBezTo>
                    <a:pt x="131" y="102"/>
                    <a:pt x="131" y="102"/>
                    <a:pt x="131" y="102"/>
                  </a:cubicBezTo>
                  <a:cubicBezTo>
                    <a:pt x="131" y="101"/>
                    <a:pt x="131" y="101"/>
                    <a:pt x="131" y="101"/>
                  </a:cubicBezTo>
                  <a:cubicBezTo>
                    <a:pt x="131" y="101"/>
                    <a:pt x="131" y="101"/>
                    <a:pt x="131" y="101"/>
                  </a:cubicBezTo>
                  <a:cubicBezTo>
                    <a:pt x="131" y="101"/>
                    <a:pt x="131" y="101"/>
                    <a:pt x="131" y="101"/>
                  </a:cubicBezTo>
                  <a:cubicBezTo>
                    <a:pt x="131" y="101"/>
                    <a:pt x="131" y="101"/>
                    <a:pt x="131" y="101"/>
                  </a:cubicBezTo>
                  <a:cubicBezTo>
                    <a:pt x="131" y="102"/>
                    <a:pt x="131" y="102"/>
                    <a:pt x="131" y="102"/>
                  </a:cubicBezTo>
                  <a:cubicBezTo>
                    <a:pt x="130" y="101"/>
                    <a:pt x="130" y="101"/>
                    <a:pt x="130" y="101"/>
                  </a:cubicBezTo>
                  <a:cubicBezTo>
                    <a:pt x="131" y="101"/>
                    <a:pt x="131" y="101"/>
                    <a:pt x="131" y="101"/>
                  </a:cubicBezTo>
                  <a:cubicBezTo>
                    <a:pt x="131" y="100"/>
                    <a:pt x="131" y="100"/>
                    <a:pt x="131" y="100"/>
                  </a:cubicBezTo>
                  <a:cubicBezTo>
                    <a:pt x="130" y="101"/>
                    <a:pt x="130" y="101"/>
                    <a:pt x="130" y="101"/>
                  </a:cubicBezTo>
                  <a:cubicBezTo>
                    <a:pt x="130" y="101"/>
                    <a:pt x="130" y="101"/>
                    <a:pt x="130" y="101"/>
                  </a:cubicBezTo>
                  <a:cubicBezTo>
                    <a:pt x="130" y="100"/>
                    <a:pt x="130" y="100"/>
                    <a:pt x="130" y="100"/>
                  </a:cubicBezTo>
                  <a:cubicBezTo>
                    <a:pt x="130" y="100"/>
                    <a:pt x="130" y="100"/>
                    <a:pt x="130" y="100"/>
                  </a:cubicBezTo>
                  <a:cubicBezTo>
                    <a:pt x="130" y="100"/>
                    <a:pt x="130" y="100"/>
                    <a:pt x="130" y="100"/>
                  </a:cubicBezTo>
                  <a:cubicBezTo>
                    <a:pt x="130" y="100"/>
                    <a:pt x="130" y="100"/>
                    <a:pt x="130" y="100"/>
                  </a:cubicBezTo>
                  <a:cubicBezTo>
                    <a:pt x="130" y="99"/>
                    <a:pt x="130" y="99"/>
                    <a:pt x="130" y="99"/>
                  </a:cubicBezTo>
                  <a:cubicBezTo>
                    <a:pt x="129" y="99"/>
                    <a:pt x="129" y="99"/>
                    <a:pt x="129" y="99"/>
                  </a:cubicBezTo>
                  <a:cubicBezTo>
                    <a:pt x="129" y="99"/>
                    <a:pt x="129" y="99"/>
                    <a:pt x="129" y="99"/>
                  </a:cubicBezTo>
                  <a:cubicBezTo>
                    <a:pt x="130" y="98"/>
                    <a:pt x="130" y="98"/>
                    <a:pt x="130" y="98"/>
                  </a:cubicBezTo>
                  <a:cubicBezTo>
                    <a:pt x="130" y="98"/>
                    <a:pt x="130" y="98"/>
                    <a:pt x="130" y="98"/>
                  </a:cubicBezTo>
                  <a:cubicBezTo>
                    <a:pt x="129" y="99"/>
                    <a:pt x="129" y="99"/>
                    <a:pt x="129" y="99"/>
                  </a:cubicBezTo>
                  <a:cubicBezTo>
                    <a:pt x="129" y="99"/>
                    <a:pt x="129" y="99"/>
                    <a:pt x="129" y="99"/>
                  </a:cubicBezTo>
                  <a:cubicBezTo>
                    <a:pt x="129" y="99"/>
                    <a:pt x="129" y="99"/>
                    <a:pt x="129" y="99"/>
                  </a:cubicBezTo>
                  <a:cubicBezTo>
                    <a:pt x="129" y="98"/>
                    <a:pt x="129" y="98"/>
                    <a:pt x="129" y="98"/>
                  </a:cubicBezTo>
                  <a:cubicBezTo>
                    <a:pt x="129" y="98"/>
                    <a:pt x="129" y="98"/>
                    <a:pt x="129" y="98"/>
                  </a:cubicBezTo>
                  <a:cubicBezTo>
                    <a:pt x="128" y="98"/>
                    <a:pt x="128" y="98"/>
                    <a:pt x="128" y="98"/>
                  </a:cubicBezTo>
                  <a:cubicBezTo>
                    <a:pt x="128" y="98"/>
                    <a:pt x="128" y="98"/>
                    <a:pt x="128" y="98"/>
                  </a:cubicBezTo>
                  <a:cubicBezTo>
                    <a:pt x="128" y="99"/>
                    <a:pt x="128" y="99"/>
                    <a:pt x="128" y="99"/>
                  </a:cubicBezTo>
                  <a:cubicBezTo>
                    <a:pt x="128" y="99"/>
                    <a:pt x="128" y="99"/>
                    <a:pt x="128" y="99"/>
                  </a:cubicBezTo>
                  <a:cubicBezTo>
                    <a:pt x="128" y="98"/>
                    <a:pt x="128" y="98"/>
                    <a:pt x="128" y="98"/>
                  </a:cubicBezTo>
                  <a:cubicBezTo>
                    <a:pt x="128" y="98"/>
                    <a:pt x="128" y="98"/>
                    <a:pt x="128" y="98"/>
                  </a:cubicBezTo>
                  <a:cubicBezTo>
                    <a:pt x="128" y="98"/>
                    <a:pt x="128" y="98"/>
                    <a:pt x="128" y="98"/>
                  </a:cubicBezTo>
                  <a:cubicBezTo>
                    <a:pt x="128" y="97"/>
                    <a:pt x="128" y="97"/>
                    <a:pt x="128" y="97"/>
                  </a:cubicBezTo>
                  <a:cubicBezTo>
                    <a:pt x="128" y="98"/>
                    <a:pt x="128" y="98"/>
                    <a:pt x="128" y="98"/>
                  </a:cubicBezTo>
                  <a:cubicBezTo>
                    <a:pt x="127" y="98"/>
                    <a:pt x="127" y="98"/>
                    <a:pt x="127" y="98"/>
                  </a:cubicBezTo>
                  <a:cubicBezTo>
                    <a:pt x="127" y="98"/>
                    <a:pt x="127" y="98"/>
                    <a:pt x="127" y="98"/>
                  </a:cubicBezTo>
                  <a:cubicBezTo>
                    <a:pt x="127" y="98"/>
                    <a:pt x="127" y="98"/>
                    <a:pt x="127" y="98"/>
                  </a:cubicBezTo>
                  <a:cubicBezTo>
                    <a:pt x="127" y="99"/>
                    <a:pt x="127" y="99"/>
                    <a:pt x="127" y="99"/>
                  </a:cubicBezTo>
                  <a:cubicBezTo>
                    <a:pt x="126" y="98"/>
                    <a:pt x="126" y="98"/>
                    <a:pt x="126" y="98"/>
                  </a:cubicBezTo>
                  <a:cubicBezTo>
                    <a:pt x="126" y="98"/>
                    <a:pt x="126" y="98"/>
                    <a:pt x="126" y="98"/>
                  </a:cubicBezTo>
                  <a:cubicBezTo>
                    <a:pt x="126" y="98"/>
                    <a:pt x="126" y="98"/>
                    <a:pt x="126" y="98"/>
                  </a:cubicBezTo>
                  <a:cubicBezTo>
                    <a:pt x="125" y="97"/>
                    <a:pt x="125" y="97"/>
                    <a:pt x="125" y="97"/>
                  </a:cubicBezTo>
                  <a:cubicBezTo>
                    <a:pt x="125" y="97"/>
                    <a:pt x="125" y="97"/>
                    <a:pt x="125" y="97"/>
                  </a:cubicBezTo>
                  <a:cubicBezTo>
                    <a:pt x="125" y="98"/>
                    <a:pt x="125" y="98"/>
                    <a:pt x="125" y="98"/>
                  </a:cubicBezTo>
                  <a:cubicBezTo>
                    <a:pt x="125" y="98"/>
                    <a:pt x="125" y="98"/>
                    <a:pt x="125" y="98"/>
                  </a:cubicBezTo>
                  <a:cubicBezTo>
                    <a:pt x="125" y="98"/>
                    <a:pt x="125" y="98"/>
                    <a:pt x="125" y="98"/>
                  </a:cubicBezTo>
                  <a:cubicBezTo>
                    <a:pt x="125" y="98"/>
                    <a:pt x="125" y="98"/>
                    <a:pt x="125" y="98"/>
                  </a:cubicBezTo>
                  <a:cubicBezTo>
                    <a:pt x="124" y="98"/>
                    <a:pt x="124" y="98"/>
                    <a:pt x="124" y="98"/>
                  </a:cubicBezTo>
                  <a:cubicBezTo>
                    <a:pt x="124" y="98"/>
                    <a:pt x="124" y="98"/>
                    <a:pt x="124" y="98"/>
                  </a:cubicBezTo>
                  <a:cubicBezTo>
                    <a:pt x="124" y="99"/>
                    <a:pt x="124" y="99"/>
                    <a:pt x="124" y="99"/>
                  </a:cubicBezTo>
                  <a:cubicBezTo>
                    <a:pt x="123" y="98"/>
                    <a:pt x="123" y="98"/>
                    <a:pt x="123" y="98"/>
                  </a:cubicBezTo>
                  <a:cubicBezTo>
                    <a:pt x="123" y="99"/>
                    <a:pt x="123" y="99"/>
                    <a:pt x="123" y="99"/>
                  </a:cubicBezTo>
                  <a:cubicBezTo>
                    <a:pt x="123" y="99"/>
                    <a:pt x="123" y="99"/>
                    <a:pt x="123" y="99"/>
                  </a:cubicBezTo>
                  <a:cubicBezTo>
                    <a:pt x="122" y="99"/>
                    <a:pt x="122" y="99"/>
                    <a:pt x="122" y="99"/>
                  </a:cubicBezTo>
                  <a:cubicBezTo>
                    <a:pt x="122" y="98"/>
                    <a:pt x="122" y="98"/>
                    <a:pt x="122" y="98"/>
                  </a:cubicBezTo>
                  <a:cubicBezTo>
                    <a:pt x="122" y="98"/>
                    <a:pt x="122" y="98"/>
                    <a:pt x="122" y="98"/>
                  </a:cubicBezTo>
                  <a:cubicBezTo>
                    <a:pt x="122" y="98"/>
                    <a:pt x="122" y="98"/>
                    <a:pt x="122" y="98"/>
                  </a:cubicBezTo>
                  <a:cubicBezTo>
                    <a:pt x="121" y="98"/>
                    <a:pt x="121" y="98"/>
                    <a:pt x="121" y="98"/>
                  </a:cubicBezTo>
                  <a:cubicBezTo>
                    <a:pt x="121" y="97"/>
                    <a:pt x="121" y="97"/>
                    <a:pt x="121" y="97"/>
                  </a:cubicBezTo>
                  <a:cubicBezTo>
                    <a:pt x="121" y="96"/>
                    <a:pt x="121" y="96"/>
                    <a:pt x="121" y="96"/>
                  </a:cubicBezTo>
                  <a:cubicBezTo>
                    <a:pt x="121" y="96"/>
                    <a:pt x="121" y="96"/>
                    <a:pt x="121" y="96"/>
                  </a:cubicBezTo>
                  <a:cubicBezTo>
                    <a:pt x="121" y="96"/>
                    <a:pt x="121" y="96"/>
                    <a:pt x="121" y="96"/>
                  </a:cubicBezTo>
                  <a:cubicBezTo>
                    <a:pt x="122" y="95"/>
                    <a:pt x="122" y="95"/>
                    <a:pt x="122" y="95"/>
                  </a:cubicBezTo>
                  <a:cubicBezTo>
                    <a:pt x="122" y="95"/>
                    <a:pt x="122" y="95"/>
                    <a:pt x="122" y="95"/>
                  </a:cubicBezTo>
                  <a:cubicBezTo>
                    <a:pt x="122" y="95"/>
                    <a:pt x="122" y="95"/>
                    <a:pt x="122" y="95"/>
                  </a:cubicBezTo>
                  <a:cubicBezTo>
                    <a:pt x="123" y="95"/>
                    <a:pt x="123" y="95"/>
                    <a:pt x="123" y="95"/>
                  </a:cubicBezTo>
                  <a:cubicBezTo>
                    <a:pt x="123" y="95"/>
                    <a:pt x="123" y="95"/>
                    <a:pt x="123" y="95"/>
                  </a:cubicBezTo>
                  <a:cubicBezTo>
                    <a:pt x="123" y="95"/>
                    <a:pt x="123" y="95"/>
                    <a:pt x="123" y="95"/>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4" y="94"/>
                    <a:pt x="124" y="94"/>
                    <a:pt x="124" y="94"/>
                  </a:cubicBezTo>
                  <a:cubicBezTo>
                    <a:pt x="124" y="94"/>
                    <a:pt x="124" y="94"/>
                    <a:pt x="124" y="94"/>
                  </a:cubicBezTo>
                  <a:cubicBezTo>
                    <a:pt x="125" y="95"/>
                    <a:pt x="125" y="95"/>
                    <a:pt x="125" y="95"/>
                  </a:cubicBezTo>
                  <a:cubicBezTo>
                    <a:pt x="125" y="95"/>
                    <a:pt x="125" y="95"/>
                    <a:pt x="125" y="95"/>
                  </a:cubicBezTo>
                  <a:cubicBezTo>
                    <a:pt x="125" y="95"/>
                    <a:pt x="125" y="95"/>
                    <a:pt x="125" y="95"/>
                  </a:cubicBezTo>
                  <a:cubicBezTo>
                    <a:pt x="126" y="95"/>
                    <a:pt x="126" y="95"/>
                    <a:pt x="126" y="95"/>
                  </a:cubicBezTo>
                  <a:cubicBezTo>
                    <a:pt x="126" y="95"/>
                    <a:pt x="126" y="95"/>
                    <a:pt x="126" y="95"/>
                  </a:cubicBezTo>
                  <a:cubicBezTo>
                    <a:pt x="126" y="95"/>
                    <a:pt x="126" y="95"/>
                    <a:pt x="126" y="95"/>
                  </a:cubicBezTo>
                  <a:cubicBezTo>
                    <a:pt x="126" y="95"/>
                    <a:pt x="126" y="95"/>
                    <a:pt x="126" y="95"/>
                  </a:cubicBezTo>
                  <a:cubicBezTo>
                    <a:pt x="127" y="95"/>
                    <a:pt x="127" y="95"/>
                    <a:pt x="127" y="95"/>
                  </a:cubicBezTo>
                  <a:cubicBezTo>
                    <a:pt x="127" y="95"/>
                    <a:pt x="127" y="95"/>
                    <a:pt x="127" y="95"/>
                  </a:cubicBezTo>
                  <a:cubicBezTo>
                    <a:pt x="127" y="95"/>
                    <a:pt x="127" y="95"/>
                    <a:pt x="127" y="95"/>
                  </a:cubicBezTo>
                  <a:cubicBezTo>
                    <a:pt x="128" y="95"/>
                    <a:pt x="128" y="95"/>
                    <a:pt x="128" y="95"/>
                  </a:cubicBezTo>
                  <a:cubicBezTo>
                    <a:pt x="128" y="95"/>
                    <a:pt x="128" y="95"/>
                    <a:pt x="128" y="95"/>
                  </a:cubicBezTo>
                  <a:cubicBezTo>
                    <a:pt x="128" y="95"/>
                    <a:pt x="128" y="95"/>
                    <a:pt x="128" y="95"/>
                  </a:cubicBezTo>
                  <a:cubicBezTo>
                    <a:pt x="128" y="95"/>
                    <a:pt x="128" y="95"/>
                    <a:pt x="128" y="95"/>
                  </a:cubicBezTo>
                  <a:cubicBezTo>
                    <a:pt x="128" y="95"/>
                    <a:pt x="128" y="95"/>
                    <a:pt x="128" y="95"/>
                  </a:cubicBezTo>
                  <a:cubicBezTo>
                    <a:pt x="129" y="95"/>
                    <a:pt x="129" y="95"/>
                    <a:pt x="129" y="95"/>
                  </a:cubicBezTo>
                  <a:cubicBezTo>
                    <a:pt x="129" y="94"/>
                    <a:pt x="129" y="94"/>
                    <a:pt x="129" y="94"/>
                  </a:cubicBezTo>
                  <a:cubicBezTo>
                    <a:pt x="129" y="94"/>
                    <a:pt x="129" y="94"/>
                    <a:pt x="129" y="94"/>
                  </a:cubicBezTo>
                  <a:cubicBezTo>
                    <a:pt x="129" y="94"/>
                    <a:pt x="129" y="94"/>
                    <a:pt x="129" y="94"/>
                  </a:cubicBezTo>
                  <a:cubicBezTo>
                    <a:pt x="129" y="95"/>
                    <a:pt x="129" y="95"/>
                    <a:pt x="129" y="95"/>
                  </a:cubicBezTo>
                  <a:cubicBezTo>
                    <a:pt x="130" y="95"/>
                    <a:pt x="130" y="95"/>
                    <a:pt x="130" y="95"/>
                  </a:cubicBezTo>
                  <a:cubicBezTo>
                    <a:pt x="130" y="95"/>
                    <a:pt x="130" y="95"/>
                    <a:pt x="130" y="95"/>
                  </a:cubicBezTo>
                  <a:cubicBezTo>
                    <a:pt x="130" y="95"/>
                    <a:pt x="130" y="95"/>
                    <a:pt x="130" y="95"/>
                  </a:cubicBezTo>
                  <a:cubicBezTo>
                    <a:pt x="130" y="95"/>
                    <a:pt x="130" y="95"/>
                    <a:pt x="130" y="95"/>
                  </a:cubicBezTo>
                  <a:cubicBezTo>
                    <a:pt x="130" y="95"/>
                    <a:pt x="130" y="95"/>
                    <a:pt x="130" y="95"/>
                  </a:cubicBezTo>
                  <a:cubicBezTo>
                    <a:pt x="130" y="94"/>
                    <a:pt x="130" y="94"/>
                    <a:pt x="130" y="94"/>
                  </a:cubicBezTo>
                  <a:cubicBezTo>
                    <a:pt x="130" y="93"/>
                    <a:pt x="130" y="93"/>
                    <a:pt x="130" y="93"/>
                  </a:cubicBezTo>
                  <a:cubicBezTo>
                    <a:pt x="130" y="93"/>
                    <a:pt x="130" y="93"/>
                    <a:pt x="130" y="93"/>
                  </a:cubicBezTo>
                  <a:cubicBezTo>
                    <a:pt x="129" y="92"/>
                    <a:pt x="129" y="92"/>
                    <a:pt x="129" y="92"/>
                  </a:cubicBezTo>
                  <a:cubicBezTo>
                    <a:pt x="130" y="92"/>
                    <a:pt x="130" y="92"/>
                    <a:pt x="130" y="92"/>
                  </a:cubicBezTo>
                  <a:cubicBezTo>
                    <a:pt x="130" y="92"/>
                    <a:pt x="130" y="92"/>
                    <a:pt x="130" y="92"/>
                  </a:cubicBezTo>
                  <a:cubicBezTo>
                    <a:pt x="130" y="92"/>
                    <a:pt x="130" y="92"/>
                    <a:pt x="130" y="92"/>
                  </a:cubicBezTo>
                  <a:cubicBezTo>
                    <a:pt x="131" y="91"/>
                    <a:pt x="131" y="91"/>
                    <a:pt x="131" y="91"/>
                  </a:cubicBezTo>
                  <a:cubicBezTo>
                    <a:pt x="131" y="91"/>
                    <a:pt x="131" y="91"/>
                    <a:pt x="131" y="91"/>
                  </a:cubicBezTo>
                  <a:cubicBezTo>
                    <a:pt x="132" y="91"/>
                    <a:pt x="132" y="91"/>
                    <a:pt x="132" y="91"/>
                  </a:cubicBezTo>
                  <a:cubicBezTo>
                    <a:pt x="132" y="90"/>
                    <a:pt x="132" y="90"/>
                    <a:pt x="132" y="90"/>
                  </a:cubicBezTo>
                  <a:cubicBezTo>
                    <a:pt x="132" y="90"/>
                    <a:pt x="132" y="90"/>
                    <a:pt x="132"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89"/>
                    <a:pt x="133" y="89"/>
                    <a:pt x="133" y="89"/>
                  </a:cubicBezTo>
                  <a:cubicBezTo>
                    <a:pt x="133" y="89"/>
                    <a:pt x="133" y="89"/>
                    <a:pt x="133" y="89"/>
                  </a:cubicBezTo>
                  <a:cubicBezTo>
                    <a:pt x="133" y="89"/>
                    <a:pt x="133" y="89"/>
                    <a:pt x="133" y="89"/>
                  </a:cubicBezTo>
                  <a:cubicBezTo>
                    <a:pt x="134" y="88"/>
                    <a:pt x="134" y="88"/>
                    <a:pt x="134" y="88"/>
                  </a:cubicBezTo>
                  <a:cubicBezTo>
                    <a:pt x="134" y="89"/>
                    <a:pt x="134" y="89"/>
                    <a:pt x="134" y="89"/>
                  </a:cubicBezTo>
                  <a:cubicBezTo>
                    <a:pt x="135" y="88"/>
                    <a:pt x="135" y="88"/>
                    <a:pt x="135" y="88"/>
                  </a:cubicBezTo>
                  <a:cubicBezTo>
                    <a:pt x="135" y="88"/>
                    <a:pt x="135" y="88"/>
                    <a:pt x="135" y="88"/>
                  </a:cubicBezTo>
                  <a:cubicBezTo>
                    <a:pt x="135" y="88"/>
                    <a:pt x="135" y="88"/>
                    <a:pt x="135" y="88"/>
                  </a:cubicBezTo>
                  <a:cubicBezTo>
                    <a:pt x="135" y="87"/>
                    <a:pt x="135" y="87"/>
                    <a:pt x="135" y="87"/>
                  </a:cubicBezTo>
                  <a:cubicBezTo>
                    <a:pt x="135" y="87"/>
                    <a:pt x="135" y="87"/>
                    <a:pt x="135" y="87"/>
                  </a:cubicBezTo>
                  <a:cubicBezTo>
                    <a:pt x="135" y="87"/>
                    <a:pt x="135" y="87"/>
                    <a:pt x="135" y="87"/>
                  </a:cubicBezTo>
                  <a:cubicBezTo>
                    <a:pt x="135" y="86"/>
                    <a:pt x="135" y="86"/>
                    <a:pt x="135" y="86"/>
                  </a:cubicBezTo>
                  <a:cubicBezTo>
                    <a:pt x="135" y="86"/>
                    <a:pt x="135" y="86"/>
                    <a:pt x="135" y="86"/>
                  </a:cubicBezTo>
                  <a:cubicBezTo>
                    <a:pt x="135" y="86"/>
                    <a:pt x="135" y="86"/>
                    <a:pt x="135" y="86"/>
                  </a:cubicBezTo>
                  <a:cubicBezTo>
                    <a:pt x="135" y="85"/>
                    <a:pt x="135" y="85"/>
                    <a:pt x="135" y="85"/>
                  </a:cubicBezTo>
                  <a:cubicBezTo>
                    <a:pt x="135" y="85"/>
                    <a:pt x="135" y="85"/>
                    <a:pt x="135" y="85"/>
                  </a:cubicBezTo>
                  <a:cubicBezTo>
                    <a:pt x="135" y="85"/>
                    <a:pt x="135" y="85"/>
                    <a:pt x="135" y="85"/>
                  </a:cubicBezTo>
                  <a:cubicBezTo>
                    <a:pt x="135" y="84"/>
                    <a:pt x="135" y="84"/>
                    <a:pt x="135" y="84"/>
                  </a:cubicBezTo>
                  <a:cubicBezTo>
                    <a:pt x="135" y="84"/>
                    <a:pt x="135" y="84"/>
                    <a:pt x="135" y="84"/>
                  </a:cubicBezTo>
                  <a:cubicBezTo>
                    <a:pt x="135" y="84"/>
                    <a:pt x="135" y="84"/>
                    <a:pt x="135" y="84"/>
                  </a:cubicBezTo>
                  <a:cubicBezTo>
                    <a:pt x="136" y="84"/>
                    <a:pt x="136" y="84"/>
                    <a:pt x="136" y="84"/>
                  </a:cubicBezTo>
                  <a:cubicBezTo>
                    <a:pt x="135" y="84"/>
                    <a:pt x="135" y="84"/>
                    <a:pt x="135" y="84"/>
                  </a:cubicBezTo>
                  <a:cubicBezTo>
                    <a:pt x="135" y="84"/>
                    <a:pt x="135" y="84"/>
                    <a:pt x="135" y="84"/>
                  </a:cubicBezTo>
                  <a:cubicBezTo>
                    <a:pt x="135" y="84"/>
                    <a:pt x="135" y="84"/>
                    <a:pt x="135" y="84"/>
                  </a:cubicBezTo>
                  <a:cubicBezTo>
                    <a:pt x="135" y="84"/>
                    <a:pt x="135" y="84"/>
                    <a:pt x="135" y="84"/>
                  </a:cubicBezTo>
                  <a:cubicBezTo>
                    <a:pt x="135" y="84"/>
                    <a:pt x="135" y="84"/>
                    <a:pt x="135" y="84"/>
                  </a:cubicBezTo>
                  <a:cubicBezTo>
                    <a:pt x="135" y="84"/>
                    <a:pt x="135" y="84"/>
                    <a:pt x="135" y="84"/>
                  </a:cubicBezTo>
                  <a:cubicBezTo>
                    <a:pt x="135" y="83"/>
                    <a:pt x="135" y="83"/>
                    <a:pt x="135" y="83"/>
                  </a:cubicBezTo>
                  <a:cubicBezTo>
                    <a:pt x="135" y="83"/>
                    <a:pt x="135" y="83"/>
                    <a:pt x="135" y="83"/>
                  </a:cubicBezTo>
                  <a:cubicBezTo>
                    <a:pt x="134" y="83"/>
                    <a:pt x="134" y="83"/>
                    <a:pt x="134" y="83"/>
                  </a:cubicBezTo>
                  <a:cubicBezTo>
                    <a:pt x="134" y="83"/>
                    <a:pt x="134" y="83"/>
                    <a:pt x="134" y="83"/>
                  </a:cubicBezTo>
                  <a:cubicBezTo>
                    <a:pt x="134" y="83"/>
                    <a:pt x="134" y="83"/>
                    <a:pt x="134" y="83"/>
                  </a:cubicBezTo>
                  <a:cubicBezTo>
                    <a:pt x="134" y="83"/>
                    <a:pt x="134" y="83"/>
                    <a:pt x="134" y="83"/>
                  </a:cubicBezTo>
                  <a:cubicBezTo>
                    <a:pt x="134" y="82"/>
                    <a:pt x="134" y="82"/>
                    <a:pt x="134" y="82"/>
                  </a:cubicBezTo>
                  <a:cubicBezTo>
                    <a:pt x="134" y="82"/>
                    <a:pt x="134" y="82"/>
                    <a:pt x="134" y="82"/>
                  </a:cubicBezTo>
                  <a:cubicBezTo>
                    <a:pt x="134" y="82"/>
                    <a:pt x="134" y="82"/>
                    <a:pt x="134" y="82"/>
                  </a:cubicBezTo>
                  <a:cubicBezTo>
                    <a:pt x="134" y="82"/>
                    <a:pt x="134" y="82"/>
                    <a:pt x="134" y="82"/>
                  </a:cubicBezTo>
                  <a:cubicBezTo>
                    <a:pt x="134" y="81"/>
                    <a:pt x="134" y="81"/>
                    <a:pt x="134" y="81"/>
                  </a:cubicBezTo>
                  <a:cubicBezTo>
                    <a:pt x="134" y="81"/>
                    <a:pt x="134" y="81"/>
                    <a:pt x="134" y="81"/>
                  </a:cubicBezTo>
                  <a:cubicBezTo>
                    <a:pt x="134" y="82"/>
                    <a:pt x="134" y="82"/>
                    <a:pt x="134" y="82"/>
                  </a:cubicBezTo>
                  <a:cubicBezTo>
                    <a:pt x="134" y="82"/>
                    <a:pt x="134" y="82"/>
                    <a:pt x="134" y="82"/>
                  </a:cubicBezTo>
                  <a:cubicBezTo>
                    <a:pt x="134" y="82"/>
                    <a:pt x="134" y="82"/>
                    <a:pt x="134" y="82"/>
                  </a:cubicBezTo>
                  <a:cubicBezTo>
                    <a:pt x="133" y="82"/>
                    <a:pt x="133" y="82"/>
                    <a:pt x="133" y="82"/>
                  </a:cubicBezTo>
                  <a:cubicBezTo>
                    <a:pt x="133" y="82"/>
                    <a:pt x="133" y="82"/>
                    <a:pt x="133" y="82"/>
                  </a:cubicBezTo>
                  <a:cubicBezTo>
                    <a:pt x="133" y="82"/>
                    <a:pt x="133" y="82"/>
                    <a:pt x="133" y="82"/>
                  </a:cubicBezTo>
                  <a:cubicBezTo>
                    <a:pt x="133" y="81"/>
                    <a:pt x="133" y="81"/>
                    <a:pt x="133" y="81"/>
                  </a:cubicBezTo>
                  <a:cubicBezTo>
                    <a:pt x="133" y="81"/>
                    <a:pt x="133" y="81"/>
                    <a:pt x="133" y="81"/>
                  </a:cubicBezTo>
                  <a:cubicBezTo>
                    <a:pt x="133" y="81"/>
                    <a:pt x="133" y="81"/>
                    <a:pt x="133" y="81"/>
                  </a:cubicBezTo>
                  <a:cubicBezTo>
                    <a:pt x="132" y="81"/>
                    <a:pt x="132" y="81"/>
                    <a:pt x="132" y="81"/>
                  </a:cubicBezTo>
                  <a:cubicBezTo>
                    <a:pt x="132" y="81"/>
                    <a:pt x="132" y="81"/>
                    <a:pt x="132" y="81"/>
                  </a:cubicBezTo>
                  <a:cubicBezTo>
                    <a:pt x="133" y="81"/>
                    <a:pt x="133" y="81"/>
                    <a:pt x="133" y="81"/>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2" y="80"/>
                    <a:pt x="132" y="80"/>
                    <a:pt x="132" y="80"/>
                  </a:cubicBezTo>
                  <a:cubicBezTo>
                    <a:pt x="132" y="80"/>
                    <a:pt x="132" y="80"/>
                    <a:pt x="132" y="80"/>
                  </a:cubicBezTo>
                  <a:cubicBezTo>
                    <a:pt x="132" y="80"/>
                    <a:pt x="132" y="80"/>
                    <a:pt x="132" y="80"/>
                  </a:cubicBezTo>
                  <a:cubicBezTo>
                    <a:pt x="132" y="80"/>
                    <a:pt x="132" y="80"/>
                    <a:pt x="132" y="80"/>
                  </a:cubicBezTo>
                  <a:cubicBezTo>
                    <a:pt x="132" y="80"/>
                    <a:pt x="132" y="80"/>
                    <a:pt x="132" y="80"/>
                  </a:cubicBezTo>
                  <a:cubicBezTo>
                    <a:pt x="131" y="80"/>
                    <a:pt x="131" y="80"/>
                    <a:pt x="131" y="80"/>
                  </a:cubicBezTo>
                  <a:cubicBezTo>
                    <a:pt x="131" y="80"/>
                    <a:pt x="131" y="80"/>
                    <a:pt x="131" y="80"/>
                  </a:cubicBezTo>
                  <a:cubicBezTo>
                    <a:pt x="131" y="81"/>
                    <a:pt x="131" y="81"/>
                    <a:pt x="131" y="81"/>
                  </a:cubicBezTo>
                  <a:cubicBezTo>
                    <a:pt x="130" y="81"/>
                    <a:pt x="130" y="81"/>
                    <a:pt x="130" y="81"/>
                  </a:cubicBezTo>
                  <a:cubicBezTo>
                    <a:pt x="130" y="81"/>
                    <a:pt x="130" y="81"/>
                    <a:pt x="130" y="81"/>
                  </a:cubicBezTo>
                  <a:cubicBezTo>
                    <a:pt x="130" y="81"/>
                    <a:pt x="130" y="81"/>
                    <a:pt x="130" y="81"/>
                  </a:cubicBezTo>
                  <a:cubicBezTo>
                    <a:pt x="130" y="81"/>
                    <a:pt x="130" y="81"/>
                    <a:pt x="130" y="81"/>
                  </a:cubicBezTo>
                  <a:cubicBezTo>
                    <a:pt x="130" y="81"/>
                    <a:pt x="130" y="81"/>
                    <a:pt x="130" y="81"/>
                  </a:cubicBezTo>
                  <a:cubicBezTo>
                    <a:pt x="130" y="80"/>
                    <a:pt x="130" y="80"/>
                    <a:pt x="130" y="80"/>
                  </a:cubicBezTo>
                  <a:cubicBezTo>
                    <a:pt x="130" y="80"/>
                    <a:pt x="130" y="80"/>
                    <a:pt x="130" y="80"/>
                  </a:cubicBezTo>
                  <a:cubicBezTo>
                    <a:pt x="130" y="80"/>
                    <a:pt x="130" y="80"/>
                    <a:pt x="130" y="80"/>
                  </a:cubicBezTo>
                  <a:cubicBezTo>
                    <a:pt x="130" y="80"/>
                    <a:pt x="130" y="80"/>
                    <a:pt x="130" y="80"/>
                  </a:cubicBezTo>
                  <a:cubicBezTo>
                    <a:pt x="130" y="80"/>
                    <a:pt x="130" y="80"/>
                    <a:pt x="130" y="80"/>
                  </a:cubicBezTo>
                  <a:cubicBezTo>
                    <a:pt x="131" y="80"/>
                    <a:pt x="131" y="80"/>
                    <a:pt x="131" y="80"/>
                  </a:cubicBezTo>
                  <a:cubicBezTo>
                    <a:pt x="131" y="80"/>
                    <a:pt x="131" y="80"/>
                    <a:pt x="131" y="80"/>
                  </a:cubicBezTo>
                  <a:cubicBezTo>
                    <a:pt x="131" y="80"/>
                    <a:pt x="131" y="80"/>
                    <a:pt x="131" y="80"/>
                  </a:cubicBezTo>
                  <a:cubicBezTo>
                    <a:pt x="131" y="80"/>
                    <a:pt x="131" y="80"/>
                    <a:pt x="131" y="80"/>
                  </a:cubicBezTo>
                  <a:cubicBezTo>
                    <a:pt x="132" y="79"/>
                    <a:pt x="132" y="79"/>
                    <a:pt x="132" y="79"/>
                  </a:cubicBezTo>
                  <a:cubicBezTo>
                    <a:pt x="132" y="79"/>
                    <a:pt x="132" y="79"/>
                    <a:pt x="132" y="79"/>
                  </a:cubicBezTo>
                  <a:cubicBezTo>
                    <a:pt x="132" y="79"/>
                    <a:pt x="132" y="79"/>
                    <a:pt x="132" y="79"/>
                  </a:cubicBezTo>
                  <a:cubicBezTo>
                    <a:pt x="131" y="78"/>
                    <a:pt x="131" y="78"/>
                    <a:pt x="131" y="78"/>
                  </a:cubicBezTo>
                  <a:cubicBezTo>
                    <a:pt x="131" y="78"/>
                    <a:pt x="131" y="78"/>
                    <a:pt x="131" y="78"/>
                  </a:cubicBezTo>
                  <a:cubicBezTo>
                    <a:pt x="131" y="78"/>
                    <a:pt x="131" y="78"/>
                    <a:pt x="131" y="78"/>
                  </a:cubicBezTo>
                  <a:cubicBezTo>
                    <a:pt x="131" y="78"/>
                    <a:pt x="131" y="78"/>
                    <a:pt x="131" y="78"/>
                  </a:cubicBezTo>
                  <a:cubicBezTo>
                    <a:pt x="131" y="78"/>
                    <a:pt x="131" y="78"/>
                    <a:pt x="131" y="78"/>
                  </a:cubicBezTo>
                  <a:cubicBezTo>
                    <a:pt x="131" y="77"/>
                    <a:pt x="131" y="77"/>
                    <a:pt x="131" y="77"/>
                  </a:cubicBezTo>
                  <a:cubicBezTo>
                    <a:pt x="130" y="77"/>
                    <a:pt x="130" y="77"/>
                    <a:pt x="130" y="77"/>
                  </a:cubicBezTo>
                  <a:cubicBezTo>
                    <a:pt x="130" y="77"/>
                    <a:pt x="130" y="77"/>
                    <a:pt x="130" y="77"/>
                  </a:cubicBezTo>
                  <a:cubicBezTo>
                    <a:pt x="130" y="77"/>
                    <a:pt x="130" y="77"/>
                    <a:pt x="130" y="77"/>
                  </a:cubicBezTo>
                  <a:cubicBezTo>
                    <a:pt x="130" y="77"/>
                    <a:pt x="130" y="77"/>
                    <a:pt x="130" y="77"/>
                  </a:cubicBezTo>
                  <a:cubicBezTo>
                    <a:pt x="130" y="77"/>
                    <a:pt x="130" y="77"/>
                    <a:pt x="130" y="77"/>
                  </a:cubicBezTo>
                  <a:cubicBezTo>
                    <a:pt x="130" y="77"/>
                    <a:pt x="130" y="77"/>
                    <a:pt x="130" y="77"/>
                  </a:cubicBezTo>
                  <a:cubicBezTo>
                    <a:pt x="131" y="77"/>
                    <a:pt x="131" y="77"/>
                    <a:pt x="131" y="77"/>
                  </a:cubicBezTo>
                  <a:cubicBezTo>
                    <a:pt x="131" y="77"/>
                    <a:pt x="131" y="77"/>
                    <a:pt x="131" y="77"/>
                  </a:cubicBezTo>
                  <a:cubicBezTo>
                    <a:pt x="131" y="76"/>
                    <a:pt x="131" y="76"/>
                    <a:pt x="131" y="76"/>
                  </a:cubicBezTo>
                  <a:cubicBezTo>
                    <a:pt x="130" y="76"/>
                    <a:pt x="130" y="76"/>
                    <a:pt x="130" y="76"/>
                  </a:cubicBezTo>
                  <a:cubicBezTo>
                    <a:pt x="130" y="76"/>
                    <a:pt x="130" y="76"/>
                    <a:pt x="130" y="76"/>
                  </a:cubicBezTo>
                  <a:cubicBezTo>
                    <a:pt x="130" y="76"/>
                    <a:pt x="130" y="76"/>
                    <a:pt x="130" y="76"/>
                  </a:cubicBezTo>
                  <a:cubicBezTo>
                    <a:pt x="130" y="76"/>
                    <a:pt x="130" y="76"/>
                    <a:pt x="130" y="76"/>
                  </a:cubicBezTo>
                  <a:cubicBezTo>
                    <a:pt x="130" y="76"/>
                    <a:pt x="130" y="76"/>
                    <a:pt x="130" y="76"/>
                  </a:cubicBezTo>
                  <a:cubicBezTo>
                    <a:pt x="129" y="76"/>
                    <a:pt x="129" y="76"/>
                    <a:pt x="129" y="76"/>
                  </a:cubicBezTo>
                  <a:cubicBezTo>
                    <a:pt x="129" y="76"/>
                    <a:pt x="129" y="76"/>
                    <a:pt x="129" y="76"/>
                  </a:cubicBezTo>
                  <a:cubicBezTo>
                    <a:pt x="129" y="76"/>
                    <a:pt x="129" y="76"/>
                    <a:pt x="129" y="76"/>
                  </a:cubicBezTo>
                  <a:cubicBezTo>
                    <a:pt x="130" y="75"/>
                    <a:pt x="130" y="75"/>
                    <a:pt x="130" y="75"/>
                  </a:cubicBezTo>
                  <a:cubicBezTo>
                    <a:pt x="130" y="75"/>
                    <a:pt x="130" y="75"/>
                    <a:pt x="130" y="75"/>
                  </a:cubicBezTo>
                  <a:cubicBezTo>
                    <a:pt x="130" y="75"/>
                    <a:pt x="130" y="75"/>
                    <a:pt x="130" y="75"/>
                  </a:cubicBezTo>
                  <a:cubicBezTo>
                    <a:pt x="130" y="74"/>
                    <a:pt x="130" y="74"/>
                    <a:pt x="130" y="74"/>
                  </a:cubicBezTo>
                  <a:cubicBezTo>
                    <a:pt x="130" y="74"/>
                    <a:pt x="130" y="74"/>
                    <a:pt x="130" y="74"/>
                  </a:cubicBezTo>
                  <a:cubicBezTo>
                    <a:pt x="130" y="73"/>
                    <a:pt x="130" y="73"/>
                    <a:pt x="130" y="73"/>
                  </a:cubicBezTo>
                  <a:cubicBezTo>
                    <a:pt x="130" y="73"/>
                    <a:pt x="130" y="73"/>
                    <a:pt x="130" y="73"/>
                  </a:cubicBezTo>
                  <a:cubicBezTo>
                    <a:pt x="130" y="73"/>
                    <a:pt x="130" y="73"/>
                    <a:pt x="130" y="73"/>
                  </a:cubicBezTo>
                  <a:cubicBezTo>
                    <a:pt x="130" y="73"/>
                    <a:pt x="130" y="73"/>
                    <a:pt x="130" y="73"/>
                  </a:cubicBezTo>
                  <a:cubicBezTo>
                    <a:pt x="129" y="73"/>
                    <a:pt x="129" y="73"/>
                    <a:pt x="129" y="73"/>
                  </a:cubicBezTo>
                  <a:cubicBezTo>
                    <a:pt x="129" y="74"/>
                    <a:pt x="129" y="74"/>
                    <a:pt x="129" y="74"/>
                  </a:cubicBezTo>
                  <a:cubicBezTo>
                    <a:pt x="129" y="73"/>
                    <a:pt x="129" y="73"/>
                    <a:pt x="129" y="73"/>
                  </a:cubicBezTo>
                  <a:cubicBezTo>
                    <a:pt x="129" y="73"/>
                    <a:pt x="129" y="73"/>
                    <a:pt x="129" y="73"/>
                  </a:cubicBezTo>
                  <a:cubicBezTo>
                    <a:pt x="129" y="73"/>
                    <a:pt x="129" y="73"/>
                    <a:pt x="129" y="73"/>
                  </a:cubicBezTo>
                  <a:cubicBezTo>
                    <a:pt x="128" y="72"/>
                    <a:pt x="128" y="72"/>
                    <a:pt x="128" y="72"/>
                  </a:cubicBezTo>
                  <a:cubicBezTo>
                    <a:pt x="128" y="72"/>
                    <a:pt x="128" y="72"/>
                    <a:pt x="128" y="72"/>
                  </a:cubicBezTo>
                  <a:cubicBezTo>
                    <a:pt x="128" y="72"/>
                    <a:pt x="128" y="72"/>
                    <a:pt x="128" y="72"/>
                  </a:cubicBezTo>
                  <a:cubicBezTo>
                    <a:pt x="129" y="72"/>
                    <a:pt x="129" y="72"/>
                    <a:pt x="129" y="72"/>
                  </a:cubicBezTo>
                  <a:cubicBezTo>
                    <a:pt x="129" y="71"/>
                    <a:pt x="129" y="71"/>
                    <a:pt x="129" y="71"/>
                  </a:cubicBezTo>
                  <a:cubicBezTo>
                    <a:pt x="129" y="71"/>
                    <a:pt x="129" y="71"/>
                    <a:pt x="129" y="71"/>
                  </a:cubicBezTo>
                  <a:cubicBezTo>
                    <a:pt x="129" y="71"/>
                    <a:pt x="129" y="71"/>
                    <a:pt x="129" y="71"/>
                  </a:cubicBezTo>
                  <a:cubicBezTo>
                    <a:pt x="128" y="71"/>
                    <a:pt x="128" y="71"/>
                    <a:pt x="128" y="71"/>
                  </a:cubicBezTo>
                  <a:cubicBezTo>
                    <a:pt x="128" y="71"/>
                    <a:pt x="128" y="71"/>
                    <a:pt x="128" y="71"/>
                  </a:cubicBezTo>
                  <a:cubicBezTo>
                    <a:pt x="128" y="72"/>
                    <a:pt x="128" y="72"/>
                    <a:pt x="128" y="72"/>
                  </a:cubicBezTo>
                  <a:cubicBezTo>
                    <a:pt x="128" y="72"/>
                    <a:pt x="128" y="72"/>
                    <a:pt x="128" y="72"/>
                  </a:cubicBezTo>
                  <a:cubicBezTo>
                    <a:pt x="128" y="72"/>
                    <a:pt x="128" y="72"/>
                    <a:pt x="128" y="72"/>
                  </a:cubicBezTo>
                  <a:cubicBezTo>
                    <a:pt x="128" y="72"/>
                    <a:pt x="128" y="72"/>
                    <a:pt x="128" y="72"/>
                  </a:cubicBezTo>
                  <a:cubicBezTo>
                    <a:pt x="128" y="72"/>
                    <a:pt x="128" y="72"/>
                    <a:pt x="128" y="72"/>
                  </a:cubicBezTo>
                  <a:cubicBezTo>
                    <a:pt x="127" y="72"/>
                    <a:pt x="127" y="72"/>
                    <a:pt x="127" y="72"/>
                  </a:cubicBezTo>
                  <a:cubicBezTo>
                    <a:pt x="127" y="72"/>
                    <a:pt x="127" y="72"/>
                    <a:pt x="127" y="72"/>
                  </a:cubicBezTo>
                  <a:cubicBezTo>
                    <a:pt x="127" y="72"/>
                    <a:pt x="127" y="72"/>
                    <a:pt x="127" y="72"/>
                  </a:cubicBezTo>
                  <a:cubicBezTo>
                    <a:pt x="128" y="73"/>
                    <a:pt x="128" y="73"/>
                    <a:pt x="128" y="73"/>
                  </a:cubicBezTo>
                  <a:cubicBezTo>
                    <a:pt x="128" y="73"/>
                    <a:pt x="128" y="73"/>
                    <a:pt x="128" y="73"/>
                  </a:cubicBezTo>
                  <a:cubicBezTo>
                    <a:pt x="128" y="74"/>
                    <a:pt x="128" y="74"/>
                    <a:pt x="128" y="74"/>
                  </a:cubicBezTo>
                  <a:cubicBezTo>
                    <a:pt x="128" y="74"/>
                    <a:pt x="128" y="74"/>
                    <a:pt x="128" y="74"/>
                  </a:cubicBezTo>
                  <a:cubicBezTo>
                    <a:pt x="128" y="74"/>
                    <a:pt x="128" y="74"/>
                    <a:pt x="128" y="74"/>
                  </a:cubicBezTo>
                  <a:cubicBezTo>
                    <a:pt x="128" y="74"/>
                    <a:pt x="128" y="74"/>
                    <a:pt x="128" y="74"/>
                  </a:cubicBezTo>
                  <a:cubicBezTo>
                    <a:pt x="128" y="75"/>
                    <a:pt x="128" y="75"/>
                    <a:pt x="128" y="75"/>
                  </a:cubicBezTo>
                  <a:cubicBezTo>
                    <a:pt x="128" y="75"/>
                    <a:pt x="128" y="75"/>
                    <a:pt x="128" y="75"/>
                  </a:cubicBezTo>
                  <a:cubicBezTo>
                    <a:pt x="127" y="75"/>
                    <a:pt x="127" y="75"/>
                    <a:pt x="127" y="75"/>
                  </a:cubicBezTo>
                  <a:cubicBezTo>
                    <a:pt x="127" y="75"/>
                    <a:pt x="127" y="75"/>
                    <a:pt x="127" y="75"/>
                  </a:cubicBezTo>
                  <a:cubicBezTo>
                    <a:pt x="126" y="75"/>
                    <a:pt x="126" y="75"/>
                    <a:pt x="126" y="75"/>
                  </a:cubicBezTo>
                  <a:cubicBezTo>
                    <a:pt x="126" y="75"/>
                    <a:pt x="126" y="75"/>
                    <a:pt x="126" y="75"/>
                  </a:cubicBezTo>
                  <a:cubicBezTo>
                    <a:pt x="126" y="75"/>
                    <a:pt x="126" y="75"/>
                    <a:pt x="126" y="75"/>
                  </a:cubicBezTo>
                  <a:cubicBezTo>
                    <a:pt x="126" y="74"/>
                    <a:pt x="126" y="74"/>
                    <a:pt x="126" y="74"/>
                  </a:cubicBezTo>
                  <a:cubicBezTo>
                    <a:pt x="125" y="74"/>
                    <a:pt x="125" y="74"/>
                    <a:pt x="125" y="74"/>
                  </a:cubicBezTo>
                  <a:cubicBezTo>
                    <a:pt x="125" y="74"/>
                    <a:pt x="125" y="74"/>
                    <a:pt x="125" y="74"/>
                  </a:cubicBezTo>
                  <a:cubicBezTo>
                    <a:pt x="124" y="74"/>
                    <a:pt x="124" y="74"/>
                    <a:pt x="124" y="74"/>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3"/>
                    <a:pt x="123" y="73"/>
                    <a:pt x="123" y="73"/>
                  </a:cubicBezTo>
                  <a:cubicBezTo>
                    <a:pt x="122" y="73"/>
                    <a:pt x="122" y="73"/>
                    <a:pt x="122" y="73"/>
                  </a:cubicBezTo>
                  <a:cubicBezTo>
                    <a:pt x="122" y="73"/>
                    <a:pt x="122" y="73"/>
                    <a:pt x="122" y="73"/>
                  </a:cubicBezTo>
                  <a:cubicBezTo>
                    <a:pt x="122" y="72"/>
                    <a:pt x="122" y="72"/>
                    <a:pt x="122" y="72"/>
                  </a:cubicBezTo>
                  <a:cubicBezTo>
                    <a:pt x="122" y="72"/>
                    <a:pt x="122" y="72"/>
                    <a:pt x="122" y="72"/>
                  </a:cubicBezTo>
                  <a:cubicBezTo>
                    <a:pt x="121" y="72"/>
                    <a:pt x="121" y="72"/>
                    <a:pt x="121" y="72"/>
                  </a:cubicBezTo>
                  <a:cubicBezTo>
                    <a:pt x="121" y="72"/>
                    <a:pt x="121" y="72"/>
                    <a:pt x="121" y="72"/>
                  </a:cubicBezTo>
                  <a:cubicBezTo>
                    <a:pt x="121" y="72"/>
                    <a:pt x="121" y="72"/>
                    <a:pt x="121" y="72"/>
                  </a:cubicBezTo>
                  <a:cubicBezTo>
                    <a:pt x="122" y="73"/>
                    <a:pt x="122" y="73"/>
                    <a:pt x="122" y="73"/>
                  </a:cubicBezTo>
                  <a:cubicBezTo>
                    <a:pt x="122" y="73"/>
                    <a:pt x="122" y="73"/>
                    <a:pt x="122" y="73"/>
                  </a:cubicBezTo>
                  <a:cubicBezTo>
                    <a:pt x="122" y="74"/>
                    <a:pt x="122" y="74"/>
                    <a:pt x="122"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2" y="74"/>
                    <a:pt x="122" y="74"/>
                    <a:pt x="122" y="74"/>
                  </a:cubicBezTo>
                  <a:cubicBezTo>
                    <a:pt x="122" y="74"/>
                    <a:pt x="122" y="74"/>
                    <a:pt x="122" y="74"/>
                  </a:cubicBezTo>
                  <a:cubicBezTo>
                    <a:pt x="122" y="74"/>
                    <a:pt x="122" y="74"/>
                    <a:pt x="122" y="74"/>
                  </a:cubicBezTo>
                  <a:cubicBezTo>
                    <a:pt x="121" y="74"/>
                    <a:pt x="121" y="74"/>
                    <a:pt x="121" y="74"/>
                  </a:cubicBezTo>
                  <a:cubicBezTo>
                    <a:pt x="121" y="74"/>
                    <a:pt x="121" y="74"/>
                    <a:pt x="121" y="74"/>
                  </a:cubicBezTo>
                  <a:cubicBezTo>
                    <a:pt x="121" y="73"/>
                    <a:pt x="121" y="73"/>
                    <a:pt x="121" y="73"/>
                  </a:cubicBezTo>
                  <a:cubicBezTo>
                    <a:pt x="120" y="73"/>
                    <a:pt x="120" y="73"/>
                    <a:pt x="120" y="73"/>
                  </a:cubicBezTo>
                  <a:cubicBezTo>
                    <a:pt x="120" y="74"/>
                    <a:pt x="120" y="74"/>
                    <a:pt x="120" y="74"/>
                  </a:cubicBezTo>
                  <a:cubicBezTo>
                    <a:pt x="119" y="73"/>
                    <a:pt x="119" y="73"/>
                    <a:pt x="119" y="73"/>
                  </a:cubicBezTo>
                  <a:cubicBezTo>
                    <a:pt x="119" y="73"/>
                    <a:pt x="119" y="73"/>
                    <a:pt x="119" y="73"/>
                  </a:cubicBezTo>
                  <a:cubicBezTo>
                    <a:pt x="119" y="73"/>
                    <a:pt x="119" y="73"/>
                    <a:pt x="119" y="73"/>
                  </a:cubicBezTo>
                  <a:cubicBezTo>
                    <a:pt x="118" y="73"/>
                    <a:pt x="118" y="73"/>
                    <a:pt x="118" y="73"/>
                  </a:cubicBezTo>
                  <a:cubicBezTo>
                    <a:pt x="118" y="73"/>
                    <a:pt x="118" y="73"/>
                    <a:pt x="118" y="73"/>
                  </a:cubicBezTo>
                  <a:cubicBezTo>
                    <a:pt x="118" y="72"/>
                    <a:pt x="118" y="72"/>
                    <a:pt x="118" y="72"/>
                  </a:cubicBezTo>
                  <a:cubicBezTo>
                    <a:pt x="119" y="72"/>
                    <a:pt x="119" y="72"/>
                    <a:pt x="119" y="72"/>
                  </a:cubicBezTo>
                  <a:cubicBezTo>
                    <a:pt x="119" y="72"/>
                    <a:pt x="119" y="72"/>
                    <a:pt x="119" y="72"/>
                  </a:cubicBezTo>
                  <a:cubicBezTo>
                    <a:pt x="119" y="72"/>
                    <a:pt x="119" y="72"/>
                    <a:pt x="119" y="72"/>
                  </a:cubicBezTo>
                  <a:cubicBezTo>
                    <a:pt x="118" y="72"/>
                    <a:pt x="118" y="72"/>
                    <a:pt x="118" y="72"/>
                  </a:cubicBezTo>
                  <a:cubicBezTo>
                    <a:pt x="118" y="72"/>
                    <a:pt x="118" y="72"/>
                    <a:pt x="118" y="72"/>
                  </a:cubicBezTo>
                  <a:cubicBezTo>
                    <a:pt x="118" y="72"/>
                    <a:pt x="118" y="72"/>
                    <a:pt x="118" y="72"/>
                  </a:cubicBezTo>
                  <a:cubicBezTo>
                    <a:pt x="118" y="72"/>
                    <a:pt x="118" y="72"/>
                    <a:pt x="118" y="72"/>
                  </a:cubicBezTo>
                  <a:cubicBezTo>
                    <a:pt x="117" y="72"/>
                    <a:pt x="117" y="72"/>
                    <a:pt x="117" y="72"/>
                  </a:cubicBezTo>
                  <a:cubicBezTo>
                    <a:pt x="117" y="72"/>
                    <a:pt x="117" y="72"/>
                    <a:pt x="117" y="72"/>
                  </a:cubicBezTo>
                  <a:cubicBezTo>
                    <a:pt x="117" y="72"/>
                    <a:pt x="117" y="72"/>
                    <a:pt x="117" y="72"/>
                  </a:cubicBezTo>
                  <a:cubicBezTo>
                    <a:pt x="117" y="72"/>
                    <a:pt x="117" y="72"/>
                    <a:pt x="117" y="72"/>
                  </a:cubicBezTo>
                  <a:cubicBezTo>
                    <a:pt x="117" y="73"/>
                    <a:pt x="117" y="73"/>
                    <a:pt x="117" y="73"/>
                  </a:cubicBezTo>
                  <a:cubicBezTo>
                    <a:pt x="116" y="73"/>
                    <a:pt x="116" y="73"/>
                    <a:pt x="116" y="73"/>
                  </a:cubicBezTo>
                  <a:cubicBezTo>
                    <a:pt x="116" y="72"/>
                    <a:pt x="116" y="72"/>
                    <a:pt x="116" y="72"/>
                  </a:cubicBezTo>
                  <a:cubicBezTo>
                    <a:pt x="116" y="72"/>
                    <a:pt x="116" y="72"/>
                    <a:pt x="116" y="72"/>
                  </a:cubicBezTo>
                  <a:cubicBezTo>
                    <a:pt x="115" y="71"/>
                    <a:pt x="115" y="71"/>
                    <a:pt x="115" y="71"/>
                  </a:cubicBezTo>
                  <a:cubicBezTo>
                    <a:pt x="115" y="71"/>
                    <a:pt x="115" y="71"/>
                    <a:pt x="115" y="71"/>
                  </a:cubicBezTo>
                  <a:cubicBezTo>
                    <a:pt x="116" y="71"/>
                    <a:pt x="116" y="71"/>
                    <a:pt x="116" y="71"/>
                  </a:cubicBezTo>
                  <a:cubicBezTo>
                    <a:pt x="116" y="70"/>
                    <a:pt x="116" y="70"/>
                    <a:pt x="116" y="70"/>
                  </a:cubicBezTo>
                  <a:cubicBezTo>
                    <a:pt x="116" y="70"/>
                    <a:pt x="116" y="70"/>
                    <a:pt x="116" y="70"/>
                  </a:cubicBezTo>
                  <a:cubicBezTo>
                    <a:pt x="116" y="70"/>
                    <a:pt x="116" y="70"/>
                    <a:pt x="116" y="70"/>
                  </a:cubicBezTo>
                  <a:cubicBezTo>
                    <a:pt x="115" y="71"/>
                    <a:pt x="115" y="71"/>
                    <a:pt x="115" y="71"/>
                  </a:cubicBezTo>
                  <a:cubicBezTo>
                    <a:pt x="115" y="71"/>
                    <a:pt x="115" y="71"/>
                    <a:pt x="115" y="71"/>
                  </a:cubicBezTo>
                  <a:cubicBezTo>
                    <a:pt x="115" y="71"/>
                    <a:pt x="115" y="71"/>
                    <a:pt x="115" y="71"/>
                  </a:cubicBezTo>
                  <a:cubicBezTo>
                    <a:pt x="115" y="71"/>
                    <a:pt x="115" y="71"/>
                    <a:pt x="115" y="71"/>
                  </a:cubicBezTo>
                  <a:cubicBezTo>
                    <a:pt x="115" y="70"/>
                    <a:pt x="115" y="70"/>
                    <a:pt x="115" y="70"/>
                  </a:cubicBezTo>
                  <a:cubicBezTo>
                    <a:pt x="115" y="70"/>
                    <a:pt x="115" y="70"/>
                    <a:pt x="115" y="70"/>
                  </a:cubicBezTo>
                  <a:cubicBezTo>
                    <a:pt x="115" y="70"/>
                    <a:pt x="115" y="70"/>
                    <a:pt x="115" y="70"/>
                  </a:cubicBezTo>
                  <a:cubicBezTo>
                    <a:pt x="115" y="71"/>
                    <a:pt x="115" y="71"/>
                    <a:pt x="115" y="71"/>
                  </a:cubicBezTo>
                  <a:cubicBezTo>
                    <a:pt x="115" y="71"/>
                    <a:pt x="115" y="71"/>
                    <a:pt x="115" y="71"/>
                  </a:cubicBezTo>
                  <a:cubicBezTo>
                    <a:pt x="115" y="71"/>
                    <a:pt x="115" y="71"/>
                    <a:pt x="115" y="71"/>
                  </a:cubicBezTo>
                  <a:cubicBezTo>
                    <a:pt x="114" y="71"/>
                    <a:pt x="114" y="71"/>
                    <a:pt x="114" y="71"/>
                  </a:cubicBezTo>
                  <a:cubicBezTo>
                    <a:pt x="114" y="71"/>
                    <a:pt x="114" y="71"/>
                    <a:pt x="114" y="71"/>
                  </a:cubicBezTo>
                  <a:cubicBezTo>
                    <a:pt x="114" y="71"/>
                    <a:pt x="114" y="71"/>
                    <a:pt x="114" y="71"/>
                  </a:cubicBezTo>
                  <a:cubicBezTo>
                    <a:pt x="113" y="71"/>
                    <a:pt x="113" y="71"/>
                    <a:pt x="113" y="71"/>
                  </a:cubicBezTo>
                  <a:cubicBezTo>
                    <a:pt x="113" y="71"/>
                    <a:pt x="113" y="71"/>
                    <a:pt x="113" y="71"/>
                  </a:cubicBezTo>
                  <a:cubicBezTo>
                    <a:pt x="113" y="71"/>
                    <a:pt x="113" y="71"/>
                    <a:pt x="113" y="71"/>
                  </a:cubicBezTo>
                  <a:cubicBezTo>
                    <a:pt x="113" y="71"/>
                    <a:pt x="113" y="71"/>
                    <a:pt x="113" y="71"/>
                  </a:cubicBezTo>
                  <a:cubicBezTo>
                    <a:pt x="113" y="70"/>
                    <a:pt x="113" y="70"/>
                    <a:pt x="113" y="70"/>
                  </a:cubicBezTo>
                  <a:cubicBezTo>
                    <a:pt x="113" y="70"/>
                    <a:pt x="113" y="70"/>
                    <a:pt x="113" y="70"/>
                  </a:cubicBezTo>
                  <a:cubicBezTo>
                    <a:pt x="113" y="70"/>
                    <a:pt x="113" y="70"/>
                    <a:pt x="113" y="70"/>
                  </a:cubicBezTo>
                  <a:cubicBezTo>
                    <a:pt x="113" y="70"/>
                    <a:pt x="113" y="70"/>
                    <a:pt x="113" y="70"/>
                  </a:cubicBezTo>
                  <a:cubicBezTo>
                    <a:pt x="113" y="70"/>
                    <a:pt x="113" y="70"/>
                    <a:pt x="113" y="70"/>
                  </a:cubicBezTo>
                  <a:cubicBezTo>
                    <a:pt x="112" y="70"/>
                    <a:pt x="112" y="70"/>
                    <a:pt x="112" y="70"/>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7"/>
                    <a:pt x="112" y="67"/>
                    <a:pt x="112" y="67"/>
                  </a:cubicBezTo>
                  <a:cubicBezTo>
                    <a:pt x="112" y="67"/>
                    <a:pt x="112" y="67"/>
                    <a:pt x="112" y="67"/>
                  </a:cubicBezTo>
                  <a:cubicBezTo>
                    <a:pt x="112" y="67"/>
                    <a:pt x="112" y="67"/>
                    <a:pt x="112" y="67"/>
                  </a:cubicBezTo>
                  <a:cubicBezTo>
                    <a:pt x="112" y="67"/>
                    <a:pt x="112" y="67"/>
                    <a:pt x="112" y="67"/>
                  </a:cubicBezTo>
                  <a:cubicBezTo>
                    <a:pt x="112" y="66"/>
                    <a:pt x="112" y="66"/>
                    <a:pt x="112" y="66"/>
                  </a:cubicBezTo>
                  <a:cubicBezTo>
                    <a:pt x="113" y="67"/>
                    <a:pt x="113" y="67"/>
                    <a:pt x="113" y="67"/>
                  </a:cubicBezTo>
                  <a:cubicBezTo>
                    <a:pt x="113" y="67"/>
                    <a:pt x="113" y="67"/>
                    <a:pt x="113" y="67"/>
                  </a:cubicBezTo>
                  <a:cubicBezTo>
                    <a:pt x="113" y="67"/>
                    <a:pt x="113" y="67"/>
                    <a:pt x="113" y="67"/>
                  </a:cubicBezTo>
                  <a:cubicBezTo>
                    <a:pt x="114" y="67"/>
                    <a:pt x="114" y="67"/>
                    <a:pt x="114" y="67"/>
                  </a:cubicBezTo>
                  <a:cubicBezTo>
                    <a:pt x="114" y="67"/>
                    <a:pt x="114" y="67"/>
                    <a:pt x="114" y="67"/>
                  </a:cubicBezTo>
                  <a:cubicBezTo>
                    <a:pt x="115" y="68"/>
                    <a:pt x="115" y="68"/>
                    <a:pt x="115" y="68"/>
                  </a:cubicBezTo>
                  <a:cubicBezTo>
                    <a:pt x="115" y="68"/>
                    <a:pt x="115" y="68"/>
                    <a:pt x="115" y="68"/>
                  </a:cubicBezTo>
                  <a:cubicBezTo>
                    <a:pt x="115" y="68"/>
                    <a:pt x="115" y="68"/>
                    <a:pt x="115" y="68"/>
                  </a:cubicBezTo>
                  <a:cubicBezTo>
                    <a:pt x="116" y="68"/>
                    <a:pt x="116" y="68"/>
                    <a:pt x="116" y="68"/>
                  </a:cubicBezTo>
                  <a:cubicBezTo>
                    <a:pt x="116" y="67"/>
                    <a:pt x="116" y="67"/>
                    <a:pt x="116" y="67"/>
                  </a:cubicBezTo>
                  <a:cubicBezTo>
                    <a:pt x="116" y="67"/>
                    <a:pt x="116" y="67"/>
                    <a:pt x="116" y="67"/>
                  </a:cubicBezTo>
                  <a:cubicBezTo>
                    <a:pt x="115" y="67"/>
                    <a:pt x="115" y="67"/>
                    <a:pt x="115" y="67"/>
                  </a:cubicBezTo>
                  <a:cubicBezTo>
                    <a:pt x="115" y="66"/>
                    <a:pt x="115" y="66"/>
                    <a:pt x="115" y="66"/>
                  </a:cubicBezTo>
                  <a:cubicBezTo>
                    <a:pt x="115" y="66"/>
                    <a:pt x="115" y="66"/>
                    <a:pt x="115" y="66"/>
                  </a:cubicBezTo>
                  <a:cubicBezTo>
                    <a:pt x="114" y="66"/>
                    <a:pt x="114" y="66"/>
                    <a:pt x="114" y="66"/>
                  </a:cubicBezTo>
                  <a:cubicBezTo>
                    <a:pt x="114" y="66"/>
                    <a:pt x="114" y="66"/>
                    <a:pt x="114" y="66"/>
                  </a:cubicBezTo>
                  <a:cubicBezTo>
                    <a:pt x="113" y="66"/>
                    <a:pt x="113" y="66"/>
                    <a:pt x="113" y="66"/>
                  </a:cubicBezTo>
                  <a:cubicBezTo>
                    <a:pt x="113" y="66"/>
                    <a:pt x="113" y="66"/>
                    <a:pt x="113" y="66"/>
                  </a:cubicBezTo>
                  <a:cubicBezTo>
                    <a:pt x="112" y="65"/>
                    <a:pt x="112" y="65"/>
                    <a:pt x="112" y="65"/>
                  </a:cubicBezTo>
                  <a:cubicBezTo>
                    <a:pt x="112" y="65"/>
                    <a:pt x="112" y="65"/>
                    <a:pt x="112" y="65"/>
                  </a:cubicBezTo>
                  <a:cubicBezTo>
                    <a:pt x="112" y="64"/>
                    <a:pt x="112" y="64"/>
                    <a:pt x="112" y="64"/>
                  </a:cubicBezTo>
                  <a:cubicBezTo>
                    <a:pt x="113" y="64"/>
                    <a:pt x="113" y="64"/>
                    <a:pt x="113" y="64"/>
                  </a:cubicBezTo>
                  <a:cubicBezTo>
                    <a:pt x="112" y="64"/>
                    <a:pt x="112" y="64"/>
                    <a:pt x="112" y="64"/>
                  </a:cubicBezTo>
                  <a:cubicBezTo>
                    <a:pt x="113" y="63"/>
                    <a:pt x="113" y="63"/>
                    <a:pt x="113" y="63"/>
                  </a:cubicBezTo>
                  <a:cubicBezTo>
                    <a:pt x="113" y="63"/>
                    <a:pt x="113" y="63"/>
                    <a:pt x="113" y="63"/>
                  </a:cubicBezTo>
                  <a:cubicBezTo>
                    <a:pt x="113" y="63"/>
                    <a:pt x="113" y="63"/>
                    <a:pt x="113" y="63"/>
                  </a:cubicBezTo>
                  <a:cubicBezTo>
                    <a:pt x="113" y="62"/>
                    <a:pt x="113" y="62"/>
                    <a:pt x="113" y="62"/>
                  </a:cubicBezTo>
                  <a:cubicBezTo>
                    <a:pt x="113" y="62"/>
                    <a:pt x="113" y="62"/>
                    <a:pt x="113" y="62"/>
                  </a:cubicBezTo>
                  <a:cubicBezTo>
                    <a:pt x="114" y="62"/>
                    <a:pt x="114" y="62"/>
                    <a:pt x="114" y="62"/>
                  </a:cubicBezTo>
                  <a:cubicBezTo>
                    <a:pt x="114" y="61"/>
                    <a:pt x="114" y="61"/>
                    <a:pt x="114" y="61"/>
                  </a:cubicBezTo>
                  <a:cubicBezTo>
                    <a:pt x="114" y="61"/>
                    <a:pt x="114" y="61"/>
                    <a:pt x="114" y="61"/>
                  </a:cubicBezTo>
                  <a:cubicBezTo>
                    <a:pt x="115" y="61"/>
                    <a:pt x="115" y="61"/>
                    <a:pt x="115" y="61"/>
                  </a:cubicBezTo>
                  <a:cubicBezTo>
                    <a:pt x="115" y="61"/>
                    <a:pt x="115" y="61"/>
                    <a:pt x="115" y="61"/>
                  </a:cubicBezTo>
                  <a:cubicBezTo>
                    <a:pt x="115" y="61"/>
                    <a:pt x="115" y="61"/>
                    <a:pt x="115" y="61"/>
                  </a:cubicBezTo>
                  <a:cubicBezTo>
                    <a:pt x="114" y="61"/>
                    <a:pt x="114" y="61"/>
                    <a:pt x="114" y="61"/>
                  </a:cubicBezTo>
                  <a:cubicBezTo>
                    <a:pt x="114" y="60"/>
                    <a:pt x="114" y="60"/>
                    <a:pt x="114" y="60"/>
                  </a:cubicBezTo>
                  <a:cubicBezTo>
                    <a:pt x="115" y="60"/>
                    <a:pt x="115" y="60"/>
                    <a:pt x="115" y="60"/>
                  </a:cubicBezTo>
                  <a:cubicBezTo>
                    <a:pt x="115" y="59"/>
                    <a:pt x="115" y="59"/>
                    <a:pt x="115" y="59"/>
                  </a:cubicBezTo>
                  <a:cubicBezTo>
                    <a:pt x="115" y="59"/>
                    <a:pt x="115" y="59"/>
                    <a:pt x="115" y="59"/>
                  </a:cubicBezTo>
                  <a:cubicBezTo>
                    <a:pt x="116" y="59"/>
                    <a:pt x="116" y="59"/>
                    <a:pt x="116" y="59"/>
                  </a:cubicBezTo>
                  <a:cubicBezTo>
                    <a:pt x="116" y="59"/>
                    <a:pt x="116" y="59"/>
                    <a:pt x="116" y="59"/>
                  </a:cubicBezTo>
                  <a:cubicBezTo>
                    <a:pt x="116" y="59"/>
                    <a:pt x="116" y="59"/>
                    <a:pt x="116" y="59"/>
                  </a:cubicBezTo>
                  <a:cubicBezTo>
                    <a:pt x="116" y="58"/>
                    <a:pt x="116" y="58"/>
                    <a:pt x="116" y="58"/>
                  </a:cubicBezTo>
                  <a:cubicBezTo>
                    <a:pt x="116" y="58"/>
                    <a:pt x="116" y="58"/>
                    <a:pt x="116" y="58"/>
                  </a:cubicBezTo>
                  <a:cubicBezTo>
                    <a:pt x="116" y="58"/>
                    <a:pt x="116" y="58"/>
                    <a:pt x="116" y="58"/>
                  </a:cubicBezTo>
                  <a:cubicBezTo>
                    <a:pt x="117" y="58"/>
                    <a:pt x="117" y="58"/>
                    <a:pt x="117" y="58"/>
                  </a:cubicBezTo>
                  <a:cubicBezTo>
                    <a:pt x="117" y="58"/>
                    <a:pt x="117" y="58"/>
                    <a:pt x="117" y="58"/>
                  </a:cubicBezTo>
                  <a:cubicBezTo>
                    <a:pt x="117" y="57"/>
                    <a:pt x="117" y="57"/>
                    <a:pt x="117" y="57"/>
                  </a:cubicBezTo>
                  <a:cubicBezTo>
                    <a:pt x="117" y="57"/>
                    <a:pt x="117" y="57"/>
                    <a:pt x="117" y="57"/>
                  </a:cubicBezTo>
                  <a:cubicBezTo>
                    <a:pt x="117" y="57"/>
                    <a:pt x="117" y="57"/>
                    <a:pt x="117" y="57"/>
                  </a:cubicBezTo>
                  <a:cubicBezTo>
                    <a:pt x="118" y="56"/>
                    <a:pt x="118" y="56"/>
                    <a:pt x="118" y="56"/>
                  </a:cubicBezTo>
                  <a:cubicBezTo>
                    <a:pt x="118" y="56"/>
                    <a:pt x="118" y="56"/>
                    <a:pt x="118" y="56"/>
                  </a:cubicBezTo>
                  <a:cubicBezTo>
                    <a:pt x="118" y="56"/>
                    <a:pt x="118" y="56"/>
                    <a:pt x="118" y="56"/>
                  </a:cubicBezTo>
                  <a:cubicBezTo>
                    <a:pt x="119" y="56"/>
                    <a:pt x="119" y="56"/>
                    <a:pt x="119" y="56"/>
                  </a:cubicBezTo>
                  <a:cubicBezTo>
                    <a:pt x="119" y="56"/>
                    <a:pt x="119" y="56"/>
                    <a:pt x="119" y="56"/>
                  </a:cubicBezTo>
                  <a:cubicBezTo>
                    <a:pt x="119" y="56"/>
                    <a:pt x="119" y="56"/>
                    <a:pt x="119" y="56"/>
                  </a:cubicBezTo>
                  <a:cubicBezTo>
                    <a:pt x="119" y="55"/>
                    <a:pt x="119" y="55"/>
                    <a:pt x="119" y="55"/>
                  </a:cubicBezTo>
                  <a:cubicBezTo>
                    <a:pt x="120" y="55"/>
                    <a:pt x="120" y="55"/>
                    <a:pt x="120" y="55"/>
                  </a:cubicBezTo>
                  <a:cubicBezTo>
                    <a:pt x="120" y="54"/>
                    <a:pt x="120" y="54"/>
                    <a:pt x="120" y="54"/>
                  </a:cubicBezTo>
                  <a:cubicBezTo>
                    <a:pt x="121" y="54"/>
                    <a:pt x="121" y="54"/>
                    <a:pt x="121" y="54"/>
                  </a:cubicBezTo>
                  <a:cubicBezTo>
                    <a:pt x="122" y="54"/>
                    <a:pt x="122" y="54"/>
                    <a:pt x="122" y="54"/>
                  </a:cubicBezTo>
                  <a:cubicBezTo>
                    <a:pt x="123" y="54"/>
                    <a:pt x="123" y="54"/>
                    <a:pt x="123" y="54"/>
                  </a:cubicBezTo>
                  <a:cubicBezTo>
                    <a:pt x="123" y="54"/>
                    <a:pt x="123" y="54"/>
                    <a:pt x="123" y="54"/>
                  </a:cubicBezTo>
                  <a:cubicBezTo>
                    <a:pt x="123" y="54"/>
                    <a:pt x="123" y="54"/>
                    <a:pt x="123" y="54"/>
                  </a:cubicBezTo>
                  <a:cubicBezTo>
                    <a:pt x="124" y="54"/>
                    <a:pt x="124" y="54"/>
                    <a:pt x="124" y="54"/>
                  </a:cubicBezTo>
                  <a:cubicBezTo>
                    <a:pt x="124" y="54"/>
                    <a:pt x="124" y="54"/>
                    <a:pt x="124" y="54"/>
                  </a:cubicBezTo>
                  <a:cubicBezTo>
                    <a:pt x="125" y="54"/>
                    <a:pt x="125" y="54"/>
                    <a:pt x="125" y="54"/>
                  </a:cubicBezTo>
                  <a:cubicBezTo>
                    <a:pt x="126" y="55"/>
                    <a:pt x="126" y="55"/>
                    <a:pt x="126" y="55"/>
                  </a:cubicBezTo>
                  <a:cubicBezTo>
                    <a:pt x="126" y="55"/>
                    <a:pt x="126" y="55"/>
                    <a:pt x="126" y="55"/>
                  </a:cubicBezTo>
                  <a:cubicBezTo>
                    <a:pt x="126" y="55"/>
                    <a:pt x="126" y="55"/>
                    <a:pt x="126" y="55"/>
                  </a:cubicBezTo>
                  <a:cubicBezTo>
                    <a:pt x="125" y="55"/>
                    <a:pt x="125" y="55"/>
                    <a:pt x="125" y="55"/>
                  </a:cubicBezTo>
                  <a:cubicBezTo>
                    <a:pt x="124" y="56"/>
                    <a:pt x="124" y="56"/>
                    <a:pt x="124" y="56"/>
                  </a:cubicBezTo>
                  <a:cubicBezTo>
                    <a:pt x="124" y="56"/>
                    <a:pt x="124" y="56"/>
                    <a:pt x="124" y="56"/>
                  </a:cubicBezTo>
                  <a:cubicBezTo>
                    <a:pt x="124" y="56"/>
                    <a:pt x="124" y="56"/>
                    <a:pt x="124" y="56"/>
                  </a:cubicBezTo>
                  <a:cubicBezTo>
                    <a:pt x="123" y="56"/>
                    <a:pt x="123" y="56"/>
                    <a:pt x="123" y="56"/>
                  </a:cubicBezTo>
                  <a:cubicBezTo>
                    <a:pt x="123" y="56"/>
                    <a:pt x="123" y="56"/>
                    <a:pt x="123" y="56"/>
                  </a:cubicBezTo>
                  <a:cubicBezTo>
                    <a:pt x="122" y="57"/>
                    <a:pt x="122" y="57"/>
                    <a:pt x="122" y="57"/>
                  </a:cubicBezTo>
                  <a:cubicBezTo>
                    <a:pt x="121" y="58"/>
                    <a:pt x="121" y="58"/>
                    <a:pt x="121" y="58"/>
                  </a:cubicBezTo>
                  <a:cubicBezTo>
                    <a:pt x="121" y="59"/>
                    <a:pt x="121" y="59"/>
                    <a:pt x="121" y="59"/>
                  </a:cubicBezTo>
                  <a:cubicBezTo>
                    <a:pt x="121" y="59"/>
                    <a:pt x="121" y="59"/>
                    <a:pt x="121" y="59"/>
                  </a:cubicBezTo>
                  <a:cubicBezTo>
                    <a:pt x="120" y="59"/>
                    <a:pt x="120" y="59"/>
                    <a:pt x="120" y="59"/>
                  </a:cubicBezTo>
                  <a:cubicBezTo>
                    <a:pt x="120" y="60"/>
                    <a:pt x="120" y="60"/>
                    <a:pt x="120" y="60"/>
                  </a:cubicBezTo>
                  <a:cubicBezTo>
                    <a:pt x="120" y="60"/>
                    <a:pt x="120" y="60"/>
                    <a:pt x="120" y="60"/>
                  </a:cubicBezTo>
                  <a:cubicBezTo>
                    <a:pt x="121" y="61"/>
                    <a:pt x="121" y="61"/>
                    <a:pt x="121" y="61"/>
                  </a:cubicBezTo>
                  <a:cubicBezTo>
                    <a:pt x="121" y="61"/>
                    <a:pt x="121" y="61"/>
                    <a:pt x="121" y="61"/>
                  </a:cubicBezTo>
                  <a:cubicBezTo>
                    <a:pt x="120" y="61"/>
                    <a:pt x="120" y="61"/>
                    <a:pt x="120" y="61"/>
                  </a:cubicBezTo>
                  <a:cubicBezTo>
                    <a:pt x="120" y="62"/>
                    <a:pt x="120" y="62"/>
                    <a:pt x="120" y="62"/>
                  </a:cubicBezTo>
                  <a:cubicBezTo>
                    <a:pt x="120" y="62"/>
                    <a:pt x="120" y="62"/>
                    <a:pt x="120" y="62"/>
                  </a:cubicBezTo>
                  <a:cubicBezTo>
                    <a:pt x="119" y="62"/>
                    <a:pt x="119" y="62"/>
                    <a:pt x="119" y="62"/>
                  </a:cubicBezTo>
                  <a:cubicBezTo>
                    <a:pt x="119" y="63"/>
                    <a:pt x="119" y="63"/>
                    <a:pt x="119" y="63"/>
                  </a:cubicBezTo>
                  <a:cubicBezTo>
                    <a:pt x="119" y="63"/>
                    <a:pt x="119" y="63"/>
                    <a:pt x="119" y="63"/>
                  </a:cubicBezTo>
                  <a:cubicBezTo>
                    <a:pt x="119" y="63"/>
                    <a:pt x="119" y="63"/>
                    <a:pt x="119" y="63"/>
                  </a:cubicBezTo>
                  <a:cubicBezTo>
                    <a:pt x="119" y="64"/>
                    <a:pt x="119" y="64"/>
                    <a:pt x="119" y="64"/>
                  </a:cubicBezTo>
                  <a:cubicBezTo>
                    <a:pt x="119" y="64"/>
                    <a:pt x="119" y="64"/>
                    <a:pt x="119" y="64"/>
                  </a:cubicBezTo>
                  <a:cubicBezTo>
                    <a:pt x="119" y="65"/>
                    <a:pt x="119" y="65"/>
                    <a:pt x="119" y="65"/>
                  </a:cubicBezTo>
                  <a:cubicBezTo>
                    <a:pt x="119" y="65"/>
                    <a:pt x="119" y="65"/>
                    <a:pt x="119" y="65"/>
                  </a:cubicBezTo>
                  <a:cubicBezTo>
                    <a:pt x="120" y="66"/>
                    <a:pt x="120" y="66"/>
                    <a:pt x="120" y="66"/>
                  </a:cubicBezTo>
                  <a:cubicBezTo>
                    <a:pt x="120" y="66"/>
                    <a:pt x="120" y="66"/>
                    <a:pt x="120" y="66"/>
                  </a:cubicBezTo>
                  <a:cubicBezTo>
                    <a:pt x="120" y="66"/>
                    <a:pt x="120" y="66"/>
                    <a:pt x="120" y="66"/>
                  </a:cubicBezTo>
                  <a:cubicBezTo>
                    <a:pt x="120" y="67"/>
                    <a:pt x="120" y="67"/>
                    <a:pt x="120" y="67"/>
                  </a:cubicBezTo>
                  <a:cubicBezTo>
                    <a:pt x="120" y="67"/>
                    <a:pt x="120" y="67"/>
                    <a:pt x="120" y="67"/>
                  </a:cubicBezTo>
                  <a:cubicBezTo>
                    <a:pt x="120" y="67"/>
                    <a:pt x="120" y="67"/>
                    <a:pt x="120" y="67"/>
                  </a:cubicBezTo>
                  <a:cubicBezTo>
                    <a:pt x="120" y="67"/>
                    <a:pt x="120" y="67"/>
                    <a:pt x="120" y="67"/>
                  </a:cubicBezTo>
                  <a:cubicBezTo>
                    <a:pt x="120" y="67"/>
                    <a:pt x="120" y="67"/>
                    <a:pt x="120" y="67"/>
                  </a:cubicBezTo>
                  <a:cubicBezTo>
                    <a:pt x="119" y="67"/>
                    <a:pt x="119" y="67"/>
                    <a:pt x="119" y="67"/>
                  </a:cubicBezTo>
                  <a:cubicBezTo>
                    <a:pt x="119" y="67"/>
                    <a:pt x="119" y="67"/>
                    <a:pt x="119" y="67"/>
                  </a:cubicBezTo>
                  <a:cubicBezTo>
                    <a:pt x="119" y="67"/>
                    <a:pt x="119" y="67"/>
                    <a:pt x="119" y="67"/>
                  </a:cubicBezTo>
                  <a:cubicBezTo>
                    <a:pt x="119" y="67"/>
                    <a:pt x="119" y="67"/>
                    <a:pt x="119" y="67"/>
                  </a:cubicBezTo>
                  <a:cubicBezTo>
                    <a:pt x="119" y="67"/>
                    <a:pt x="119" y="67"/>
                    <a:pt x="119" y="67"/>
                  </a:cubicBezTo>
                  <a:cubicBezTo>
                    <a:pt x="120" y="67"/>
                    <a:pt x="120" y="67"/>
                    <a:pt x="120" y="67"/>
                  </a:cubicBezTo>
                  <a:cubicBezTo>
                    <a:pt x="120" y="67"/>
                    <a:pt x="120" y="67"/>
                    <a:pt x="120" y="67"/>
                  </a:cubicBezTo>
                  <a:cubicBezTo>
                    <a:pt x="120" y="67"/>
                    <a:pt x="120" y="67"/>
                    <a:pt x="120" y="67"/>
                  </a:cubicBezTo>
                  <a:cubicBezTo>
                    <a:pt x="120" y="68"/>
                    <a:pt x="120" y="68"/>
                    <a:pt x="120" y="68"/>
                  </a:cubicBezTo>
                  <a:cubicBezTo>
                    <a:pt x="119" y="68"/>
                    <a:pt x="119" y="68"/>
                    <a:pt x="119" y="68"/>
                  </a:cubicBezTo>
                  <a:cubicBezTo>
                    <a:pt x="119" y="69"/>
                    <a:pt x="119" y="69"/>
                    <a:pt x="119" y="69"/>
                  </a:cubicBezTo>
                  <a:cubicBezTo>
                    <a:pt x="119" y="69"/>
                    <a:pt x="119" y="69"/>
                    <a:pt x="119" y="69"/>
                  </a:cubicBezTo>
                  <a:cubicBezTo>
                    <a:pt x="120" y="68"/>
                    <a:pt x="120" y="68"/>
                    <a:pt x="120" y="68"/>
                  </a:cubicBezTo>
                  <a:cubicBezTo>
                    <a:pt x="120" y="68"/>
                    <a:pt x="120" y="68"/>
                    <a:pt x="120" y="68"/>
                  </a:cubicBezTo>
                  <a:cubicBezTo>
                    <a:pt x="120" y="67"/>
                    <a:pt x="120" y="67"/>
                    <a:pt x="120" y="67"/>
                  </a:cubicBezTo>
                  <a:cubicBezTo>
                    <a:pt x="120" y="67"/>
                    <a:pt x="120" y="67"/>
                    <a:pt x="120" y="67"/>
                  </a:cubicBezTo>
                  <a:cubicBezTo>
                    <a:pt x="121" y="66"/>
                    <a:pt x="121" y="66"/>
                    <a:pt x="121" y="66"/>
                  </a:cubicBezTo>
                  <a:cubicBezTo>
                    <a:pt x="121" y="66"/>
                    <a:pt x="121" y="66"/>
                    <a:pt x="121" y="66"/>
                  </a:cubicBezTo>
                  <a:cubicBezTo>
                    <a:pt x="121" y="66"/>
                    <a:pt x="121" y="66"/>
                    <a:pt x="121" y="66"/>
                  </a:cubicBezTo>
                  <a:cubicBezTo>
                    <a:pt x="121" y="66"/>
                    <a:pt x="121" y="66"/>
                    <a:pt x="121" y="66"/>
                  </a:cubicBezTo>
                  <a:cubicBezTo>
                    <a:pt x="121" y="65"/>
                    <a:pt x="121" y="65"/>
                    <a:pt x="121" y="65"/>
                  </a:cubicBezTo>
                  <a:cubicBezTo>
                    <a:pt x="121" y="65"/>
                    <a:pt x="121" y="65"/>
                    <a:pt x="121" y="65"/>
                  </a:cubicBezTo>
                  <a:cubicBezTo>
                    <a:pt x="121" y="65"/>
                    <a:pt x="121" y="65"/>
                    <a:pt x="121" y="65"/>
                  </a:cubicBezTo>
                  <a:cubicBezTo>
                    <a:pt x="121" y="65"/>
                    <a:pt x="121" y="65"/>
                    <a:pt x="121" y="65"/>
                  </a:cubicBezTo>
                  <a:cubicBezTo>
                    <a:pt x="121" y="64"/>
                    <a:pt x="121" y="64"/>
                    <a:pt x="121" y="64"/>
                  </a:cubicBezTo>
                  <a:cubicBezTo>
                    <a:pt x="120" y="64"/>
                    <a:pt x="120" y="64"/>
                    <a:pt x="120" y="64"/>
                  </a:cubicBezTo>
                  <a:cubicBezTo>
                    <a:pt x="120" y="64"/>
                    <a:pt x="120" y="64"/>
                    <a:pt x="120" y="64"/>
                  </a:cubicBezTo>
                  <a:cubicBezTo>
                    <a:pt x="120" y="63"/>
                    <a:pt x="120" y="63"/>
                    <a:pt x="120" y="63"/>
                  </a:cubicBezTo>
                  <a:cubicBezTo>
                    <a:pt x="120" y="63"/>
                    <a:pt x="120" y="63"/>
                    <a:pt x="120" y="63"/>
                  </a:cubicBezTo>
                  <a:cubicBezTo>
                    <a:pt x="120" y="63"/>
                    <a:pt x="120" y="63"/>
                    <a:pt x="120" y="63"/>
                  </a:cubicBezTo>
                  <a:cubicBezTo>
                    <a:pt x="120" y="63"/>
                    <a:pt x="120" y="63"/>
                    <a:pt x="120" y="63"/>
                  </a:cubicBezTo>
                  <a:cubicBezTo>
                    <a:pt x="121" y="63"/>
                    <a:pt x="121" y="63"/>
                    <a:pt x="121" y="63"/>
                  </a:cubicBezTo>
                  <a:cubicBezTo>
                    <a:pt x="121" y="63"/>
                    <a:pt x="121" y="63"/>
                    <a:pt x="121" y="63"/>
                  </a:cubicBezTo>
                  <a:cubicBezTo>
                    <a:pt x="121" y="62"/>
                    <a:pt x="121" y="62"/>
                    <a:pt x="121" y="62"/>
                  </a:cubicBezTo>
                  <a:cubicBezTo>
                    <a:pt x="121" y="62"/>
                    <a:pt x="121" y="62"/>
                    <a:pt x="121" y="62"/>
                  </a:cubicBezTo>
                  <a:cubicBezTo>
                    <a:pt x="121" y="62"/>
                    <a:pt x="121" y="62"/>
                    <a:pt x="121" y="62"/>
                  </a:cubicBezTo>
                  <a:cubicBezTo>
                    <a:pt x="122" y="62"/>
                    <a:pt x="122" y="62"/>
                    <a:pt x="122" y="62"/>
                  </a:cubicBezTo>
                  <a:cubicBezTo>
                    <a:pt x="122" y="62"/>
                    <a:pt x="122" y="62"/>
                    <a:pt x="122" y="62"/>
                  </a:cubicBezTo>
                  <a:cubicBezTo>
                    <a:pt x="122" y="63"/>
                    <a:pt x="122" y="63"/>
                    <a:pt x="122" y="63"/>
                  </a:cubicBezTo>
                  <a:cubicBezTo>
                    <a:pt x="122" y="63"/>
                    <a:pt x="122" y="63"/>
                    <a:pt x="122" y="63"/>
                  </a:cubicBezTo>
                  <a:cubicBezTo>
                    <a:pt x="122" y="63"/>
                    <a:pt x="122" y="63"/>
                    <a:pt x="122" y="63"/>
                  </a:cubicBezTo>
                  <a:cubicBezTo>
                    <a:pt x="122" y="62"/>
                    <a:pt x="122" y="62"/>
                    <a:pt x="122" y="62"/>
                  </a:cubicBezTo>
                  <a:cubicBezTo>
                    <a:pt x="123" y="62"/>
                    <a:pt x="123" y="62"/>
                    <a:pt x="123" y="62"/>
                  </a:cubicBezTo>
                  <a:cubicBezTo>
                    <a:pt x="123" y="62"/>
                    <a:pt x="123" y="62"/>
                    <a:pt x="123" y="62"/>
                  </a:cubicBezTo>
                  <a:cubicBezTo>
                    <a:pt x="123" y="62"/>
                    <a:pt x="123" y="62"/>
                    <a:pt x="123" y="62"/>
                  </a:cubicBezTo>
                  <a:cubicBezTo>
                    <a:pt x="123" y="61"/>
                    <a:pt x="123" y="61"/>
                    <a:pt x="123" y="61"/>
                  </a:cubicBezTo>
                  <a:cubicBezTo>
                    <a:pt x="123" y="61"/>
                    <a:pt x="123" y="61"/>
                    <a:pt x="123" y="61"/>
                  </a:cubicBezTo>
                  <a:cubicBezTo>
                    <a:pt x="123" y="61"/>
                    <a:pt x="123" y="61"/>
                    <a:pt x="123" y="61"/>
                  </a:cubicBezTo>
                  <a:cubicBezTo>
                    <a:pt x="123" y="61"/>
                    <a:pt x="123" y="61"/>
                    <a:pt x="123" y="61"/>
                  </a:cubicBezTo>
                  <a:cubicBezTo>
                    <a:pt x="122" y="62"/>
                    <a:pt x="122" y="62"/>
                    <a:pt x="122" y="62"/>
                  </a:cubicBezTo>
                  <a:cubicBezTo>
                    <a:pt x="122" y="62"/>
                    <a:pt x="122" y="62"/>
                    <a:pt x="122" y="62"/>
                  </a:cubicBezTo>
                  <a:cubicBezTo>
                    <a:pt x="122" y="61"/>
                    <a:pt x="122" y="61"/>
                    <a:pt x="122" y="61"/>
                  </a:cubicBezTo>
                  <a:cubicBezTo>
                    <a:pt x="122" y="61"/>
                    <a:pt x="122" y="61"/>
                    <a:pt x="122" y="61"/>
                  </a:cubicBezTo>
                  <a:cubicBezTo>
                    <a:pt x="122" y="61"/>
                    <a:pt x="122" y="61"/>
                    <a:pt x="122" y="61"/>
                  </a:cubicBezTo>
                  <a:cubicBezTo>
                    <a:pt x="122" y="60"/>
                    <a:pt x="122" y="60"/>
                    <a:pt x="122" y="60"/>
                  </a:cubicBezTo>
                  <a:cubicBezTo>
                    <a:pt x="122" y="60"/>
                    <a:pt x="122" y="60"/>
                    <a:pt x="122" y="60"/>
                  </a:cubicBezTo>
                  <a:cubicBezTo>
                    <a:pt x="122" y="60"/>
                    <a:pt x="122" y="60"/>
                    <a:pt x="122" y="60"/>
                  </a:cubicBezTo>
                  <a:cubicBezTo>
                    <a:pt x="122" y="59"/>
                    <a:pt x="122" y="59"/>
                    <a:pt x="122" y="59"/>
                  </a:cubicBezTo>
                  <a:cubicBezTo>
                    <a:pt x="122" y="59"/>
                    <a:pt x="122" y="59"/>
                    <a:pt x="122" y="59"/>
                  </a:cubicBezTo>
                  <a:cubicBezTo>
                    <a:pt x="123" y="58"/>
                    <a:pt x="123" y="58"/>
                    <a:pt x="123" y="58"/>
                  </a:cubicBezTo>
                  <a:cubicBezTo>
                    <a:pt x="123" y="58"/>
                    <a:pt x="123" y="58"/>
                    <a:pt x="123" y="58"/>
                  </a:cubicBezTo>
                  <a:cubicBezTo>
                    <a:pt x="124" y="59"/>
                    <a:pt x="124" y="59"/>
                    <a:pt x="124" y="59"/>
                  </a:cubicBezTo>
                  <a:cubicBezTo>
                    <a:pt x="124" y="59"/>
                    <a:pt x="124" y="59"/>
                    <a:pt x="124" y="59"/>
                  </a:cubicBezTo>
                  <a:cubicBezTo>
                    <a:pt x="124" y="59"/>
                    <a:pt x="124" y="59"/>
                    <a:pt x="124" y="59"/>
                  </a:cubicBezTo>
                  <a:cubicBezTo>
                    <a:pt x="124" y="60"/>
                    <a:pt x="124" y="60"/>
                    <a:pt x="124" y="60"/>
                  </a:cubicBezTo>
                  <a:cubicBezTo>
                    <a:pt x="125" y="60"/>
                    <a:pt x="125" y="60"/>
                    <a:pt x="125" y="60"/>
                  </a:cubicBezTo>
                  <a:cubicBezTo>
                    <a:pt x="125" y="60"/>
                    <a:pt x="125" y="60"/>
                    <a:pt x="125" y="60"/>
                  </a:cubicBezTo>
                  <a:cubicBezTo>
                    <a:pt x="124" y="59"/>
                    <a:pt x="124" y="59"/>
                    <a:pt x="124" y="59"/>
                  </a:cubicBezTo>
                  <a:cubicBezTo>
                    <a:pt x="124" y="59"/>
                    <a:pt x="124" y="59"/>
                    <a:pt x="124" y="59"/>
                  </a:cubicBezTo>
                  <a:cubicBezTo>
                    <a:pt x="124" y="58"/>
                    <a:pt x="124" y="58"/>
                    <a:pt x="124" y="58"/>
                  </a:cubicBezTo>
                  <a:cubicBezTo>
                    <a:pt x="124" y="58"/>
                    <a:pt x="124" y="58"/>
                    <a:pt x="124" y="58"/>
                  </a:cubicBezTo>
                  <a:cubicBezTo>
                    <a:pt x="123" y="58"/>
                    <a:pt x="123" y="58"/>
                    <a:pt x="123" y="58"/>
                  </a:cubicBezTo>
                  <a:cubicBezTo>
                    <a:pt x="123" y="58"/>
                    <a:pt x="123" y="58"/>
                    <a:pt x="123" y="58"/>
                  </a:cubicBezTo>
                  <a:cubicBezTo>
                    <a:pt x="123" y="58"/>
                    <a:pt x="123" y="58"/>
                    <a:pt x="123" y="58"/>
                  </a:cubicBezTo>
                  <a:cubicBezTo>
                    <a:pt x="124" y="58"/>
                    <a:pt x="124" y="58"/>
                    <a:pt x="124" y="58"/>
                  </a:cubicBezTo>
                  <a:cubicBezTo>
                    <a:pt x="124" y="58"/>
                    <a:pt x="124" y="58"/>
                    <a:pt x="124" y="58"/>
                  </a:cubicBezTo>
                  <a:cubicBezTo>
                    <a:pt x="124" y="58"/>
                    <a:pt x="124" y="58"/>
                    <a:pt x="124" y="58"/>
                  </a:cubicBezTo>
                  <a:cubicBezTo>
                    <a:pt x="125" y="58"/>
                    <a:pt x="125" y="58"/>
                    <a:pt x="125" y="58"/>
                  </a:cubicBezTo>
                  <a:cubicBezTo>
                    <a:pt x="125" y="59"/>
                    <a:pt x="125" y="59"/>
                    <a:pt x="125" y="59"/>
                  </a:cubicBezTo>
                  <a:cubicBezTo>
                    <a:pt x="126" y="59"/>
                    <a:pt x="126" y="59"/>
                    <a:pt x="126" y="59"/>
                  </a:cubicBezTo>
                  <a:cubicBezTo>
                    <a:pt x="125" y="58"/>
                    <a:pt x="125" y="58"/>
                    <a:pt x="125" y="58"/>
                  </a:cubicBezTo>
                  <a:cubicBezTo>
                    <a:pt x="125" y="58"/>
                    <a:pt x="125" y="58"/>
                    <a:pt x="125" y="58"/>
                  </a:cubicBezTo>
                  <a:cubicBezTo>
                    <a:pt x="124" y="57"/>
                    <a:pt x="124" y="57"/>
                    <a:pt x="124" y="57"/>
                  </a:cubicBezTo>
                  <a:cubicBezTo>
                    <a:pt x="124" y="57"/>
                    <a:pt x="124" y="57"/>
                    <a:pt x="124" y="57"/>
                  </a:cubicBezTo>
                  <a:cubicBezTo>
                    <a:pt x="124" y="57"/>
                    <a:pt x="124" y="57"/>
                    <a:pt x="124"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6" y="57"/>
                    <a:pt x="126" y="57"/>
                    <a:pt x="126" y="57"/>
                  </a:cubicBezTo>
                  <a:cubicBezTo>
                    <a:pt x="126" y="57"/>
                    <a:pt x="126" y="57"/>
                    <a:pt x="126" y="57"/>
                  </a:cubicBezTo>
                  <a:cubicBezTo>
                    <a:pt x="126" y="57"/>
                    <a:pt x="126" y="57"/>
                    <a:pt x="126" y="57"/>
                  </a:cubicBezTo>
                  <a:cubicBezTo>
                    <a:pt x="126" y="57"/>
                    <a:pt x="126" y="57"/>
                    <a:pt x="126" y="57"/>
                  </a:cubicBezTo>
                  <a:cubicBezTo>
                    <a:pt x="127" y="58"/>
                    <a:pt x="127" y="58"/>
                    <a:pt x="127" y="58"/>
                  </a:cubicBezTo>
                  <a:cubicBezTo>
                    <a:pt x="127" y="58"/>
                    <a:pt x="127" y="58"/>
                    <a:pt x="127" y="58"/>
                  </a:cubicBezTo>
                  <a:cubicBezTo>
                    <a:pt x="127" y="57"/>
                    <a:pt x="127" y="57"/>
                    <a:pt x="127" y="57"/>
                  </a:cubicBezTo>
                  <a:cubicBezTo>
                    <a:pt x="126" y="57"/>
                    <a:pt x="126" y="57"/>
                    <a:pt x="126" y="57"/>
                  </a:cubicBezTo>
                  <a:cubicBezTo>
                    <a:pt x="127" y="57"/>
                    <a:pt x="127" y="57"/>
                    <a:pt x="127" y="57"/>
                  </a:cubicBezTo>
                  <a:cubicBezTo>
                    <a:pt x="128" y="56"/>
                    <a:pt x="128" y="56"/>
                    <a:pt x="128" y="56"/>
                  </a:cubicBezTo>
                  <a:cubicBezTo>
                    <a:pt x="128" y="56"/>
                    <a:pt x="128" y="56"/>
                    <a:pt x="128" y="56"/>
                  </a:cubicBezTo>
                  <a:cubicBezTo>
                    <a:pt x="129" y="56"/>
                    <a:pt x="129" y="56"/>
                    <a:pt x="129" y="56"/>
                  </a:cubicBezTo>
                  <a:cubicBezTo>
                    <a:pt x="129" y="56"/>
                    <a:pt x="129" y="56"/>
                    <a:pt x="129" y="56"/>
                  </a:cubicBezTo>
                  <a:cubicBezTo>
                    <a:pt x="130" y="56"/>
                    <a:pt x="130" y="56"/>
                    <a:pt x="130" y="56"/>
                  </a:cubicBezTo>
                  <a:cubicBezTo>
                    <a:pt x="130" y="56"/>
                    <a:pt x="130" y="56"/>
                    <a:pt x="130" y="56"/>
                  </a:cubicBezTo>
                  <a:cubicBezTo>
                    <a:pt x="131" y="56"/>
                    <a:pt x="131" y="56"/>
                    <a:pt x="131" y="56"/>
                  </a:cubicBezTo>
                  <a:cubicBezTo>
                    <a:pt x="131" y="56"/>
                    <a:pt x="131" y="56"/>
                    <a:pt x="131" y="56"/>
                  </a:cubicBezTo>
                  <a:cubicBezTo>
                    <a:pt x="131" y="56"/>
                    <a:pt x="131" y="56"/>
                    <a:pt x="131" y="56"/>
                  </a:cubicBezTo>
                  <a:cubicBezTo>
                    <a:pt x="131" y="57"/>
                    <a:pt x="131" y="57"/>
                    <a:pt x="131" y="57"/>
                  </a:cubicBezTo>
                  <a:cubicBezTo>
                    <a:pt x="131" y="58"/>
                    <a:pt x="131" y="58"/>
                    <a:pt x="131" y="58"/>
                  </a:cubicBezTo>
                  <a:cubicBezTo>
                    <a:pt x="131" y="58"/>
                    <a:pt x="131" y="58"/>
                    <a:pt x="131" y="58"/>
                  </a:cubicBezTo>
                  <a:cubicBezTo>
                    <a:pt x="130" y="58"/>
                    <a:pt x="130" y="58"/>
                    <a:pt x="130" y="58"/>
                  </a:cubicBezTo>
                  <a:cubicBezTo>
                    <a:pt x="130" y="59"/>
                    <a:pt x="130" y="59"/>
                    <a:pt x="130" y="59"/>
                  </a:cubicBezTo>
                  <a:cubicBezTo>
                    <a:pt x="131" y="59"/>
                    <a:pt x="131" y="59"/>
                    <a:pt x="131" y="59"/>
                  </a:cubicBezTo>
                  <a:cubicBezTo>
                    <a:pt x="131" y="59"/>
                    <a:pt x="131" y="59"/>
                    <a:pt x="131" y="59"/>
                  </a:cubicBezTo>
                  <a:cubicBezTo>
                    <a:pt x="131" y="59"/>
                    <a:pt x="131" y="59"/>
                    <a:pt x="131" y="59"/>
                  </a:cubicBezTo>
                  <a:cubicBezTo>
                    <a:pt x="130" y="60"/>
                    <a:pt x="130" y="60"/>
                    <a:pt x="130" y="60"/>
                  </a:cubicBezTo>
                  <a:cubicBezTo>
                    <a:pt x="130" y="60"/>
                    <a:pt x="130" y="60"/>
                    <a:pt x="130" y="60"/>
                  </a:cubicBezTo>
                  <a:cubicBezTo>
                    <a:pt x="130" y="61"/>
                    <a:pt x="130" y="61"/>
                    <a:pt x="130" y="61"/>
                  </a:cubicBezTo>
                  <a:cubicBezTo>
                    <a:pt x="130" y="61"/>
                    <a:pt x="130" y="61"/>
                    <a:pt x="130" y="61"/>
                  </a:cubicBezTo>
                  <a:cubicBezTo>
                    <a:pt x="130" y="61"/>
                    <a:pt x="130" y="61"/>
                    <a:pt x="130" y="61"/>
                  </a:cubicBezTo>
                  <a:cubicBezTo>
                    <a:pt x="130" y="62"/>
                    <a:pt x="130" y="62"/>
                    <a:pt x="130" y="62"/>
                  </a:cubicBezTo>
                  <a:cubicBezTo>
                    <a:pt x="130" y="62"/>
                    <a:pt x="130" y="62"/>
                    <a:pt x="130" y="62"/>
                  </a:cubicBezTo>
                  <a:cubicBezTo>
                    <a:pt x="130" y="62"/>
                    <a:pt x="130" y="62"/>
                    <a:pt x="130" y="62"/>
                  </a:cubicBezTo>
                  <a:cubicBezTo>
                    <a:pt x="129" y="62"/>
                    <a:pt x="129" y="62"/>
                    <a:pt x="129" y="62"/>
                  </a:cubicBezTo>
                  <a:cubicBezTo>
                    <a:pt x="129" y="62"/>
                    <a:pt x="129" y="62"/>
                    <a:pt x="129" y="62"/>
                  </a:cubicBezTo>
                  <a:cubicBezTo>
                    <a:pt x="129" y="63"/>
                    <a:pt x="129" y="63"/>
                    <a:pt x="129" y="63"/>
                  </a:cubicBezTo>
                  <a:cubicBezTo>
                    <a:pt x="128" y="63"/>
                    <a:pt x="128" y="63"/>
                    <a:pt x="128" y="63"/>
                  </a:cubicBezTo>
                  <a:cubicBezTo>
                    <a:pt x="129" y="63"/>
                    <a:pt x="129" y="63"/>
                    <a:pt x="129" y="63"/>
                  </a:cubicBezTo>
                  <a:cubicBezTo>
                    <a:pt x="129" y="63"/>
                    <a:pt x="129" y="63"/>
                    <a:pt x="129" y="63"/>
                  </a:cubicBezTo>
                  <a:cubicBezTo>
                    <a:pt x="130" y="62"/>
                    <a:pt x="130" y="62"/>
                    <a:pt x="130" y="62"/>
                  </a:cubicBezTo>
                  <a:cubicBezTo>
                    <a:pt x="130" y="62"/>
                    <a:pt x="130" y="62"/>
                    <a:pt x="130" y="62"/>
                  </a:cubicBezTo>
                  <a:cubicBezTo>
                    <a:pt x="130" y="62"/>
                    <a:pt x="130" y="62"/>
                    <a:pt x="130" y="62"/>
                  </a:cubicBezTo>
                  <a:cubicBezTo>
                    <a:pt x="130" y="62"/>
                    <a:pt x="130" y="62"/>
                    <a:pt x="130" y="62"/>
                  </a:cubicBezTo>
                  <a:cubicBezTo>
                    <a:pt x="130" y="63"/>
                    <a:pt x="130" y="63"/>
                    <a:pt x="130" y="63"/>
                  </a:cubicBezTo>
                  <a:cubicBezTo>
                    <a:pt x="129" y="63"/>
                    <a:pt x="129" y="63"/>
                    <a:pt x="129" y="63"/>
                  </a:cubicBezTo>
                  <a:cubicBezTo>
                    <a:pt x="129" y="63"/>
                    <a:pt x="129" y="63"/>
                    <a:pt x="129" y="63"/>
                  </a:cubicBezTo>
                  <a:cubicBezTo>
                    <a:pt x="129" y="64"/>
                    <a:pt x="129" y="64"/>
                    <a:pt x="129" y="64"/>
                  </a:cubicBezTo>
                  <a:cubicBezTo>
                    <a:pt x="129" y="64"/>
                    <a:pt x="129" y="64"/>
                    <a:pt x="129" y="64"/>
                  </a:cubicBezTo>
                  <a:cubicBezTo>
                    <a:pt x="129" y="64"/>
                    <a:pt x="129" y="64"/>
                    <a:pt x="129" y="64"/>
                  </a:cubicBezTo>
                  <a:cubicBezTo>
                    <a:pt x="128" y="64"/>
                    <a:pt x="128" y="64"/>
                    <a:pt x="128" y="64"/>
                  </a:cubicBezTo>
                  <a:cubicBezTo>
                    <a:pt x="128" y="64"/>
                    <a:pt x="128" y="64"/>
                    <a:pt x="128" y="64"/>
                  </a:cubicBezTo>
                  <a:cubicBezTo>
                    <a:pt x="128" y="64"/>
                    <a:pt x="128" y="64"/>
                    <a:pt x="128" y="64"/>
                  </a:cubicBezTo>
                  <a:cubicBezTo>
                    <a:pt x="128" y="64"/>
                    <a:pt x="128" y="64"/>
                    <a:pt x="128" y="64"/>
                  </a:cubicBezTo>
                  <a:cubicBezTo>
                    <a:pt x="128" y="64"/>
                    <a:pt x="128" y="64"/>
                    <a:pt x="128" y="64"/>
                  </a:cubicBezTo>
                  <a:cubicBezTo>
                    <a:pt x="128" y="65"/>
                    <a:pt x="128" y="65"/>
                    <a:pt x="128" y="65"/>
                  </a:cubicBezTo>
                  <a:cubicBezTo>
                    <a:pt x="128" y="65"/>
                    <a:pt x="128" y="65"/>
                    <a:pt x="128" y="65"/>
                  </a:cubicBezTo>
                  <a:cubicBezTo>
                    <a:pt x="128" y="65"/>
                    <a:pt x="128" y="65"/>
                    <a:pt x="128" y="65"/>
                  </a:cubicBezTo>
                  <a:cubicBezTo>
                    <a:pt x="129" y="65"/>
                    <a:pt x="129" y="65"/>
                    <a:pt x="129" y="65"/>
                  </a:cubicBezTo>
                  <a:cubicBezTo>
                    <a:pt x="129" y="65"/>
                    <a:pt x="129" y="65"/>
                    <a:pt x="129" y="65"/>
                  </a:cubicBezTo>
                  <a:cubicBezTo>
                    <a:pt x="129" y="64"/>
                    <a:pt x="129" y="64"/>
                    <a:pt x="129" y="64"/>
                  </a:cubicBezTo>
                  <a:cubicBezTo>
                    <a:pt x="129" y="64"/>
                    <a:pt x="129" y="64"/>
                    <a:pt x="129" y="64"/>
                  </a:cubicBezTo>
                  <a:cubicBezTo>
                    <a:pt x="130" y="64"/>
                    <a:pt x="130" y="64"/>
                    <a:pt x="130" y="64"/>
                  </a:cubicBezTo>
                  <a:cubicBezTo>
                    <a:pt x="130" y="63"/>
                    <a:pt x="130" y="63"/>
                    <a:pt x="130" y="63"/>
                  </a:cubicBezTo>
                  <a:cubicBezTo>
                    <a:pt x="130" y="64"/>
                    <a:pt x="130" y="64"/>
                    <a:pt x="130" y="64"/>
                  </a:cubicBezTo>
                  <a:cubicBezTo>
                    <a:pt x="130" y="64"/>
                    <a:pt x="130" y="64"/>
                    <a:pt x="130" y="64"/>
                  </a:cubicBezTo>
                  <a:cubicBezTo>
                    <a:pt x="130" y="64"/>
                    <a:pt x="130" y="64"/>
                    <a:pt x="130" y="64"/>
                  </a:cubicBezTo>
                  <a:cubicBezTo>
                    <a:pt x="130" y="64"/>
                    <a:pt x="130" y="64"/>
                    <a:pt x="130" y="64"/>
                  </a:cubicBezTo>
                  <a:cubicBezTo>
                    <a:pt x="130" y="63"/>
                    <a:pt x="130" y="63"/>
                    <a:pt x="130" y="63"/>
                  </a:cubicBezTo>
                  <a:cubicBezTo>
                    <a:pt x="130" y="63"/>
                    <a:pt x="130" y="63"/>
                    <a:pt x="130" y="63"/>
                  </a:cubicBezTo>
                  <a:cubicBezTo>
                    <a:pt x="130" y="63"/>
                    <a:pt x="130" y="63"/>
                    <a:pt x="130" y="63"/>
                  </a:cubicBezTo>
                  <a:cubicBezTo>
                    <a:pt x="131" y="63"/>
                    <a:pt x="131" y="63"/>
                    <a:pt x="131" y="63"/>
                  </a:cubicBezTo>
                  <a:cubicBezTo>
                    <a:pt x="131" y="63"/>
                    <a:pt x="131" y="63"/>
                    <a:pt x="131" y="63"/>
                  </a:cubicBezTo>
                  <a:cubicBezTo>
                    <a:pt x="131" y="64"/>
                    <a:pt x="131" y="64"/>
                    <a:pt x="131" y="64"/>
                  </a:cubicBezTo>
                  <a:cubicBezTo>
                    <a:pt x="131" y="63"/>
                    <a:pt x="131" y="63"/>
                    <a:pt x="131" y="63"/>
                  </a:cubicBezTo>
                  <a:cubicBezTo>
                    <a:pt x="131" y="63"/>
                    <a:pt x="131" y="63"/>
                    <a:pt x="131" y="63"/>
                  </a:cubicBezTo>
                  <a:cubicBezTo>
                    <a:pt x="131" y="63"/>
                    <a:pt x="131" y="63"/>
                    <a:pt x="131" y="63"/>
                  </a:cubicBezTo>
                  <a:cubicBezTo>
                    <a:pt x="132" y="64"/>
                    <a:pt x="132" y="64"/>
                    <a:pt x="132" y="64"/>
                  </a:cubicBezTo>
                  <a:cubicBezTo>
                    <a:pt x="132" y="64"/>
                    <a:pt x="132" y="64"/>
                    <a:pt x="132" y="64"/>
                  </a:cubicBezTo>
                  <a:cubicBezTo>
                    <a:pt x="131" y="65"/>
                    <a:pt x="131" y="65"/>
                    <a:pt x="131" y="65"/>
                  </a:cubicBezTo>
                  <a:cubicBezTo>
                    <a:pt x="131" y="65"/>
                    <a:pt x="131" y="65"/>
                    <a:pt x="131" y="65"/>
                  </a:cubicBezTo>
                  <a:cubicBezTo>
                    <a:pt x="131" y="65"/>
                    <a:pt x="131" y="65"/>
                    <a:pt x="131" y="65"/>
                  </a:cubicBezTo>
                  <a:cubicBezTo>
                    <a:pt x="131" y="65"/>
                    <a:pt x="131" y="65"/>
                    <a:pt x="131" y="65"/>
                  </a:cubicBezTo>
                  <a:cubicBezTo>
                    <a:pt x="131" y="66"/>
                    <a:pt x="131" y="66"/>
                    <a:pt x="131" y="66"/>
                  </a:cubicBezTo>
                  <a:cubicBezTo>
                    <a:pt x="132" y="65"/>
                    <a:pt x="132" y="65"/>
                    <a:pt x="132" y="65"/>
                  </a:cubicBezTo>
                  <a:cubicBezTo>
                    <a:pt x="131" y="65"/>
                    <a:pt x="131" y="65"/>
                    <a:pt x="131" y="65"/>
                  </a:cubicBezTo>
                  <a:cubicBezTo>
                    <a:pt x="132" y="65"/>
                    <a:pt x="132" y="65"/>
                    <a:pt x="132" y="65"/>
                  </a:cubicBezTo>
                  <a:cubicBezTo>
                    <a:pt x="132" y="64"/>
                    <a:pt x="132" y="64"/>
                    <a:pt x="132" y="64"/>
                  </a:cubicBezTo>
                  <a:cubicBezTo>
                    <a:pt x="132" y="65"/>
                    <a:pt x="132" y="65"/>
                    <a:pt x="132" y="65"/>
                  </a:cubicBezTo>
                  <a:cubicBezTo>
                    <a:pt x="132" y="65"/>
                    <a:pt x="132" y="65"/>
                    <a:pt x="132" y="65"/>
                  </a:cubicBezTo>
                  <a:cubicBezTo>
                    <a:pt x="132" y="65"/>
                    <a:pt x="132" y="65"/>
                    <a:pt x="132" y="65"/>
                  </a:cubicBezTo>
                  <a:cubicBezTo>
                    <a:pt x="132" y="64"/>
                    <a:pt x="132" y="64"/>
                    <a:pt x="132" y="64"/>
                  </a:cubicBezTo>
                  <a:cubicBezTo>
                    <a:pt x="132" y="64"/>
                    <a:pt x="132" y="64"/>
                    <a:pt x="132" y="64"/>
                  </a:cubicBezTo>
                  <a:cubicBezTo>
                    <a:pt x="132" y="63"/>
                    <a:pt x="132" y="63"/>
                    <a:pt x="132" y="63"/>
                  </a:cubicBezTo>
                  <a:cubicBezTo>
                    <a:pt x="132" y="63"/>
                    <a:pt x="132" y="63"/>
                    <a:pt x="132" y="63"/>
                  </a:cubicBezTo>
                  <a:cubicBezTo>
                    <a:pt x="133" y="63"/>
                    <a:pt x="133" y="63"/>
                    <a:pt x="133" y="63"/>
                  </a:cubicBezTo>
                  <a:cubicBezTo>
                    <a:pt x="132" y="64"/>
                    <a:pt x="132" y="64"/>
                    <a:pt x="132" y="64"/>
                  </a:cubicBezTo>
                  <a:cubicBezTo>
                    <a:pt x="132" y="64"/>
                    <a:pt x="132" y="64"/>
                    <a:pt x="132" y="64"/>
                  </a:cubicBezTo>
                  <a:cubicBezTo>
                    <a:pt x="133" y="64"/>
                    <a:pt x="133" y="64"/>
                    <a:pt x="133" y="64"/>
                  </a:cubicBezTo>
                  <a:cubicBezTo>
                    <a:pt x="133" y="64"/>
                    <a:pt x="133" y="64"/>
                    <a:pt x="133" y="64"/>
                  </a:cubicBezTo>
                  <a:cubicBezTo>
                    <a:pt x="134" y="65"/>
                    <a:pt x="134" y="65"/>
                    <a:pt x="134" y="65"/>
                  </a:cubicBezTo>
                  <a:cubicBezTo>
                    <a:pt x="134" y="65"/>
                    <a:pt x="134" y="65"/>
                    <a:pt x="134" y="65"/>
                  </a:cubicBezTo>
                  <a:cubicBezTo>
                    <a:pt x="134" y="65"/>
                    <a:pt x="134" y="65"/>
                    <a:pt x="134" y="65"/>
                  </a:cubicBezTo>
                  <a:cubicBezTo>
                    <a:pt x="134" y="65"/>
                    <a:pt x="134" y="65"/>
                    <a:pt x="134" y="65"/>
                  </a:cubicBezTo>
                  <a:cubicBezTo>
                    <a:pt x="135" y="65"/>
                    <a:pt x="135" y="65"/>
                    <a:pt x="135" y="65"/>
                  </a:cubicBezTo>
                  <a:cubicBezTo>
                    <a:pt x="134" y="65"/>
                    <a:pt x="134" y="65"/>
                    <a:pt x="134" y="65"/>
                  </a:cubicBezTo>
                  <a:cubicBezTo>
                    <a:pt x="134" y="65"/>
                    <a:pt x="134" y="65"/>
                    <a:pt x="134" y="65"/>
                  </a:cubicBezTo>
                  <a:cubicBezTo>
                    <a:pt x="134" y="64"/>
                    <a:pt x="134" y="64"/>
                    <a:pt x="134" y="64"/>
                  </a:cubicBezTo>
                  <a:cubicBezTo>
                    <a:pt x="133" y="64"/>
                    <a:pt x="133" y="64"/>
                    <a:pt x="133" y="64"/>
                  </a:cubicBezTo>
                  <a:cubicBezTo>
                    <a:pt x="133" y="64"/>
                    <a:pt x="133" y="64"/>
                    <a:pt x="133" y="64"/>
                  </a:cubicBezTo>
                  <a:cubicBezTo>
                    <a:pt x="133" y="63"/>
                    <a:pt x="133" y="63"/>
                    <a:pt x="133" y="63"/>
                  </a:cubicBezTo>
                  <a:cubicBezTo>
                    <a:pt x="133" y="63"/>
                    <a:pt x="133" y="63"/>
                    <a:pt x="133" y="63"/>
                  </a:cubicBezTo>
                  <a:cubicBezTo>
                    <a:pt x="134" y="63"/>
                    <a:pt x="134" y="63"/>
                    <a:pt x="134" y="63"/>
                  </a:cubicBezTo>
                  <a:cubicBezTo>
                    <a:pt x="134" y="62"/>
                    <a:pt x="134" y="62"/>
                    <a:pt x="134" y="62"/>
                  </a:cubicBezTo>
                  <a:cubicBezTo>
                    <a:pt x="135" y="62"/>
                    <a:pt x="135" y="62"/>
                    <a:pt x="135" y="62"/>
                  </a:cubicBezTo>
                  <a:cubicBezTo>
                    <a:pt x="135" y="62"/>
                    <a:pt x="135" y="62"/>
                    <a:pt x="135" y="62"/>
                  </a:cubicBezTo>
                  <a:cubicBezTo>
                    <a:pt x="135" y="63"/>
                    <a:pt x="135" y="63"/>
                    <a:pt x="135" y="63"/>
                  </a:cubicBezTo>
                  <a:cubicBezTo>
                    <a:pt x="136" y="63"/>
                    <a:pt x="136" y="63"/>
                    <a:pt x="136" y="63"/>
                  </a:cubicBezTo>
                  <a:cubicBezTo>
                    <a:pt x="136" y="63"/>
                    <a:pt x="136" y="63"/>
                    <a:pt x="136" y="63"/>
                  </a:cubicBezTo>
                  <a:cubicBezTo>
                    <a:pt x="136" y="63"/>
                    <a:pt x="136" y="63"/>
                    <a:pt x="136" y="63"/>
                  </a:cubicBezTo>
                  <a:cubicBezTo>
                    <a:pt x="136" y="63"/>
                    <a:pt x="136" y="63"/>
                    <a:pt x="136" y="63"/>
                  </a:cubicBezTo>
                  <a:cubicBezTo>
                    <a:pt x="137" y="63"/>
                    <a:pt x="137" y="63"/>
                    <a:pt x="137" y="63"/>
                  </a:cubicBezTo>
                  <a:cubicBezTo>
                    <a:pt x="137" y="64"/>
                    <a:pt x="137" y="64"/>
                    <a:pt x="137" y="64"/>
                  </a:cubicBezTo>
                  <a:cubicBezTo>
                    <a:pt x="137" y="64"/>
                    <a:pt x="137" y="64"/>
                    <a:pt x="137" y="64"/>
                  </a:cubicBezTo>
                  <a:cubicBezTo>
                    <a:pt x="137" y="64"/>
                    <a:pt x="137" y="64"/>
                    <a:pt x="137" y="64"/>
                  </a:cubicBezTo>
                  <a:cubicBezTo>
                    <a:pt x="137" y="64"/>
                    <a:pt x="137" y="64"/>
                    <a:pt x="137" y="64"/>
                  </a:cubicBezTo>
                  <a:cubicBezTo>
                    <a:pt x="138" y="64"/>
                    <a:pt x="138" y="64"/>
                    <a:pt x="138" y="64"/>
                  </a:cubicBezTo>
                  <a:cubicBezTo>
                    <a:pt x="138" y="64"/>
                    <a:pt x="138" y="64"/>
                    <a:pt x="138" y="64"/>
                  </a:cubicBezTo>
                  <a:cubicBezTo>
                    <a:pt x="138" y="64"/>
                    <a:pt x="138" y="64"/>
                    <a:pt x="138" y="64"/>
                  </a:cubicBezTo>
                  <a:cubicBezTo>
                    <a:pt x="138" y="65"/>
                    <a:pt x="138" y="65"/>
                    <a:pt x="138" y="65"/>
                  </a:cubicBezTo>
                  <a:cubicBezTo>
                    <a:pt x="138" y="65"/>
                    <a:pt x="138" y="65"/>
                    <a:pt x="138" y="65"/>
                  </a:cubicBezTo>
                  <a:cubicBezTo>
                    <a:pt x="138" y="65"/>
                    <a:pt x="138" y="65"/>
                    <a:pt x="138" y="65"/>
                  </a:cubicBezTo>
                  <a:cubicBezTo>
                    <a:pt x="138" y="66"/>
                    <a:pt x="138" y="66"/>
                    <a:pt x="138" y="66"/>
                  </a:cubicBezTo>
                  <a:cubicBezTo>
                    <a:pt x="137" y="66"/>
                    <a:pt x="137" y="66"/>
                    <a:pt x="137" y="66"/>
                  </a:cubicBezTo>
                  <a:cubicBezTo>
                    <a:pt x="137" y="66"/>
                    <a:pt x="137" y="66"/>
                    <a:pt x="137" y="66"/>
                  </a:cubicBezTo>
                  <a:cubicBezTo>
                    <a:pt x="136" y="66"/>
                    <a:pt x="136" y="66"/>
                    <a:pt x="136" y="66"/>
                  </a:cubicBezTo>
                  <a:cubicBezTo>
                    <a:pt x="136" y="66"/>
                    <a:pt x="136" y="66"/>
                    <a:pt x="136" y="66"/>
                  </a:cubicBezTo>
                  <a:cubicBezTo>
                    <a:pt x="137" y="66"/>
                    <a:pt x="137" y="66"/>
                    <a:pt x="137" y="66"/>
                  </a:cubicBezTo>
                  <a:cubicBezTo>
                    <a:pt x="137" y="66"/>
                    <a:pt x="137" y="66"/>
                    <a:pt x="137" y="66"/>
                  </a:cubicBezTo>
                  <a:cubicBezTo>
                    <a:pt x="137" y="66"/>
                    <a:pt x="137" y="66"/>
                    <a:pt x="137" y="66"/>
                  </a:cubicBezTo>
                  <a:cubicBezTo>
                    <a:pt x="137" y="66"/>
                    <a:pt x="137" y="66"/>
                    <a:pt x="137" y="66"/>
                  </a:cubicBezTo>
                  <a:cubicBezTo>
                    <a:pt x="137" y="67"/>
                    <a:pt x="137" y="67"/>
                    <a:pt x="137" y="67"/>
                  </a:cubicBezTo>
                  <a:cubicBezTo>
                    <a:pt x="136" y="67"/>
                    <a:pt x="136" y="67"/>
                    <a:pt x="136" y="67"/>
                  </a:cubicBezTo>
                  <a:cubicBezTo>
                    <a:pt x="136" y="67"/>
                    <a:pt x="136" y="67"/>
                    <a:pt x="136" y="67"/>
                  </a:cubicBezTo>
                  <a:cubicBezTo>
                    <a:pt x="136" y="68"/>
                    <a:pt x="136" y="68"/>
                    <a:pt x="136" y="68"/>
                  </a:cubicBezTo>
                  <a:cubicBezTo>
                    <a:pt x="136" y="68"/>
                    <a:pt x="136" y="68"/>
                    <a:pt x="136" y="68"/>
                  </a:cubicBezTo>
                  <a:cubicBezTo>
                    <a:pt x="136" y="68"/>
                    <a:pt x="136" y="68"/>
                    <a:pt x="136" y="68"/>
                  </a:cubicBezTo>
                  <a:cubicBezTo>
                    <a:pt x="137" y="67"/>
                    <a:pt x="137" y="67"/>
                    <a:pt x="137" y="67"/>
                  </a:cubicBezTo>
                  <a:cubicBezTo>
                    <a:pt x="137" y="67"/>
                    <a:pt x="137" y="67"/>
                    <a:pt x="137" y="67"/>
                  </a:cubicBezTo>
                  <a:cubicBezTo>
                    <a:pt x="137" y="66"/>
                    <a:pt x="137" y="66"/>
                    <a:pt x="137" y="66"/>
                  </a:cubicBezTo>
                  <a:cubicBezTo>
                    <a:pt x="138" y="66"/>
                    <a:pt x="138" y="66"/>
                    <a:pt x="138" y="66"/>
                  </a:cubicBezTo>
                  <a:cubicBezTo>
                    <a:pt x="138" y="66"/>
                    <a:pt x="138" y="66"/>
                    <a:pt x="138" y="66"/>
                  </a:cubicBezTo>
                  <a:cubicBezTo>
                    <a:pt x="138" y="66"/>
                    <a:pt x="138" y="66"/>
                    <a:pt x="138" y="66"/>
                  </a:cubicBezTo>
                  <a:cubicBezTo>
                    <a:pt x="139" y="66"/>
                    <a:pt x="139" y="66"/>
                    <a:pt x="139" y="66"/>
                  </a:cubicBezTo>
                  <a:cubicBezTo>
                    <a:pt x="139" y="67"/>
                    <a:pt x="139" y="67"/>
                    <a:pt x="139" y="67"/>
                  </a:cubicBezTo>
                  <a:cubicBezTo>
                    <a:pt x="139" y="67"/>
                    <a:pt x="139" y="67"/>
                    <a:pt x="139" y="67"/>
                  </a:cubicBezTo>
                  <a:cubicBezTo>
                    <a:pt x="139" y="67"/>
                    <a:pt x="139" y="67"/>
                    <a:pt x="139" y="67"/>
                  </a:cubicBezTo>
                  <a:cubicBezTo>
                    <a:pt x="138" y="67"/>
                    <a:pt x="138" y="67"/>
                    <a:pt x="138" y="67"/>
                  </a:cubicBezTo>
                  <a:cubicBezTo>
                    <a:pt x="138" y="68"/>
                    <a:pt x="138" y="68"/>
                    <a:pt x="138" y="68"/>
                  </a:cubicBezTo>
                  <a:cubicBezTo>
                    <a:pt x="137" y="68"/>
                    <a:pt x="137" y="68"/>
                    <a:pt x="137" y="68"/>
                  </a:cubicBezTo>
                  <a:cubicBezTo>
                    <a:pt x="137" y="68"/>
                    <a:pt x="137" y="68"/>
                    <a:pt x="137" y="68"/>
                  </a:cubicBezTo>
                  <a:cubicBezTo>
                    <a:pt x="137" y="68"/>
                    <a:pt x="137" y="68"/>
                    <a:pt x="137" y="68"/>
                  </a:cubicBezTo>
                  <a:cubicBezTo>
                    <a:pt x="137" y="68"/>
                    <a:pt x="137" y="68"/>
                    <a:pt x="137" y="68"/>
                  </a:cubicBezTo>
                  <a:cubicBezTo>
                    <a:pt x="137" y="68"/>
                    <a:pt x="137" y="68"/>
                    <a:pt x="137" y="68"/>
                  </a:cubicBezTo>
                  <a:cubicBezTo>
                    <a:pt x="137" y="68"/>
                    <a:pt x="137" y="68"/>
                    <a:pt x="137" y="68"/>
                  </a:cubicBezTo>
                  <a:cubicBezTo>
                    <a:pt x="136" y="69"/>
                    <a:pt x="136" y="69"/>
                    <a:pt x="136" y="69"/>
                  </a:cubicBezTo>
                  <a:cubicBezTo>
                    <a:pt x="137" y="69"/>
                    <a:pt x="137" y="69"/>
                    <a:pt x="137" y="69"/>
                  </a:cubicBezTo>
                  <a:cubicBezTo>
                    <a:pt x="137" y="68"/>
                    <a:pt x="137" y="68"/>
                    <a:pt x="137" y="68"/>
                  </a:cubicBezTo>
                  <a:cubicBezTo>
                    <a:pt x="137" y="68"/>
                    <a:pt x="137" y="68"/>
                    <a:pt x="137" y="68"/>
                  </a:cubicBezTo>
                  <a:cubicBezTo>
                    <a:pt x="138" y="68"/>
                    <a:pt x="138" y="68"/>
                    <a:pt x="138" y="68"/>
                  </a:cubicBezTo>
                  <a:cubicBezTo>
                    <a:pt x="138" y="68"/>
                    <a:pt x="138" y="68"/>
                    <a:pt x="138" y="68"/>
                  </a:cubicBezTo>
                  <a:cubicBezTo>
                    <a:pt x="138" y="69"/>
                    <a:pt x="138" y="69"/>
                    <a:pt x="138" y="69"/>
                  </a:cubicBezTo>
                  <a:cubicBezTo>
                    <a:pt x="137" y="69"/>
                    <a:pt x="137" y="69"/>
                    <a:pt x="137" y="69"/>
                  </a:cubicBezTo>
                  <a:cubicBezTo>
                    <a:pt x="137" y="69"/>
                    <a:pt x="137" y="69"/>
                    <a:pt x="137" y="69"/>
                  </a:cubicBezTo>
                  <a:cubicBezTo>
                    <a:pt x="137" y="69"/>
                    <a:pt x="137" y="69"/>
                    <a:pt x="137" y="69"/>
                  </a:cubicBezTo>
                  <a:cubicBezTo>
                    <a:pt x="137" y="69"/>
                    <a:pt x="137" y="69"/>
                    <a:pt x="137" y="69"/>
                  </a:cubicBezTo>
                  <a:cubicBezTo>
                    <a:pt x="137" y="69"/>
                    <a:pt x="137" y="69"/>
                    <a:pt x="137" y="69"/>
                  </a:cubicBezTo>
                  <a:cubicBezTo>
                    <a:pt x="137" y="70"/>
                    <a:pt x="137" y="70"/>
                    <a:pt x="137" y="70"/>
                  </a:cubicBezTo>
                  <a:cubicBezTo>
                    <a:pt x="136" y="70"/>
                    <a:pt x="136" y="70"/>
                    <a:pt x="136" y="70"/>
                  </a:cubicBezTo>
                  <a:cubicBezTo>
                    <a:pt x="136" y="70"/>
                    <a:pt x="136" y="70"/>
                    <a:pt x="136" y="70"/>
                  </a:cubicBezTo>
                  <a:cubicBezTo>
                    <a:pt x="137" y="70"/>
                    <a:pt x="137" y="70"/>
                    <a:pt x="137" y="70"/>
                  </a:cubicBezTo>
                  <a:cubicBezTo>
                    <a:pt x="137" y="69"/>
                    <a:pt x="137" y="69"/>
                    <a:pt x="137" y="69"/>
                  </a:cubicBezTo>
                  <a:cubicBezTo>
                    <a:pt x="138" y="69"/>
                    <a:pt x="138" y="69"/>
                    <a:pt x="138" y="69"/>
                  </a:cubicBezTo>
                  <a:cubicBezTo>
                    <a:pt x="138" y="68"/>
                    <a:pt x="138" y="68"/>
                    <a:pt x="138" y="68"/>
                  </a:cubicBezTo>
                  <a:cubicBezTo>
                    <a:pt x="138" y="68"/>
                    <a:pt x="138" y="68"/>
                    <a:pt x="138" y="68"/>
                  </a:cubicBezTo>
                  <a:cubicBezTo>
                    <a:pt x="138" y="69"/>
                    <a:pt x="138" y="69"/>
                    <a:pt x="138" y="69"/>
                  </a:cubicBezTo>
                  <a:cubicBezTo>
                    <a:pt x="139" y="68"/>
                    <a:pt x="139" y="68"/>
                    <a:pt x="139" y="68"/>
                  </a:cubicBezTo>
                  <a:cubicBezTo>
                    <a:pt x="139" y="68"/>
                    <a:pt x="139" y="68"/>
                    <a:pt x="139" y="68"/>
                  </a:cubicBezTo>
                  <a:cubicBezTo>
                    <a:pt x="139" y="68"/>
                    <a:pt x="139" y="68"/>
                    <a:pt x="139" y="68"/>
                  </a:cubicBezTo>
                  <a:cubicBezTo>
                    <a:pt x="139" y="68"/>
                    <a:pt x="139" y="68"/>
                    <a:pt x="139" y="68"/>
                  </a:cubicBezTo>
                  <a:cubicBezTo>
                    <a:pt x="139" y="68"/>
                    <a:pt x="139" y="68"/>
                    <a:pt x="139" y="68"/>
                  </a:cubicBezTo>
                  <a:cubicBezTo>
                    <a:pt x="139" y="69"/>
                    <a:pt x="139" y="69"/>
                    <a:pt x="139" y="69"/>
                  </a:cubicBezTo>
                  <a:cubicBezTo>
                    <a:pt x="138" y="69"/>
                    <a:pt x="138" y="69"/>
                    <a:pt x="138" y="69"/>
                  </a:cubicBezTo>
                  <a:cubicBezTo>
                    <a:pt x="138" y="69"/>
                    <a:pt x="138" y="69"/>
                    <a:pt x="138" y="69"/>
                  </a:cubicBezTo>
                  <a:cubicBezTo>
                    <a:pt x="138" y="69"/>
                    <a:pt x="138" y="69"/>
                    <a:pt x="138" y="69"/>
                  </a:cubicBezTo>
                  <a:cubicBezTo>
                    <a:pt x="138" y="70"/>
                    <a:pt x="138" y="70"/>
                    <a:pt x="138" y="70"/>
                  </a:cubicBezTo>
                  <a:cubicBezTo>
                    <a:pt x="138" y="70"/>
                    <a:pt x="138" y="70"/>
                    <a:pt x="138" y="70"/>
                  </a:cubicBezTo>
                  <a:cubicBezTo>
                    <a:pt x="138" y="70"/>
                    <a:pt x="138" y="70"/>
                    <a:pt x="138" y="70"/>
                  </a:cubicBezTo>
                  <a:cubicBezTo>
                    <a:pt x="138" y="70"/>
                    <a:pt x="138" y="70"/>
                    <a:pt x="138" y="70"/>
                  </a:cubicBezTo>
                  <a:cubicBezTo>
                    <a:pt x="138" y="70"/>
                    <a:pt x="138" y="70"/>
                    <a:pt x="138" y="70"/>
                  </a:cubicBezTo>
                  <a:cubicBezTo>
                    <a:pt x="138" y="70"/>
                    <a:pt x="138" y="70"/>
                    <a:pt x="138" y="70"/>
                  </a:cubicBezTo>
                  <a:cubicBezTo>
                    <a:pt x="139" y="69"/>
                    <a:pt x="139" y="69"/>
                    <a:pt x="139" y="69"/>
                  </a:cubicBezTo>
                  <a:cubicBezTo>
                    <a:pt x="139" y="69"/>
                    <a:pt x="139" y="69"/>
                    <a:pt x="139" y="69"/>
                  </a:cubicBezTo>
                  <a:cubicBezTo>
                    <a:pt x="139" y="69"/>
                    <a:pt x="139" y="69"/>
                    <a:pt x="139" y="69"/>
                  </a:cubicBezTo>
                  <a:cubicBezTo>
                    <a:pt x="139" y="69"/>
                    <a:pt x="139" y="69"/>
                    <a:pt x="139" y="69"/>
                  </a:cubicBezTo>
                  <a:cubicBezTo>
                    <a:pt x="139" y="70"/>
                    <a:pt x="139" y="70"/>
                    <a:pt x="139" y="70"/>
                  </a:cubicBezTo>
                  <a:cubicBezTo>
                    <a:pt x="139" y="70"/>
                    <a:pt x="139" y="70"/>
                    <a:pt x="139" y="70"/>
                  </a:cubicBezTo>
                  <a:cubicBezTo>
                    <a:pt x="138" y="70"/>
                    <a:pt x="138" y="70"/>
                    <a:pt x="138" y="70"/>
                  </a:cubicBezTo>
                  <a:cubicBezTo>
                    <a:pt x="138" y="71"/>
                    <a:pt x="138" y="71"/>
                    <a:pt x="138" y="71"/>
                  </a:cubicBezTo>
                  <a:cubicBezTo>
                    <a:pt x="138" y="71"/>
                    <a:pt x="138" y="71"/>
                    <a:pt x="138" y="71"/>
                  </a:cubicBezTo>
                  <a:cubicBezTo>
                    <a:pt x="138" y="71"/>
                    <a:pt x="138" y="71"/>
                    <a:pt x="138" y="71"/>
                  </a:cubicBezTo>
                  <a:cubicBezTo>
                    <a:pt x="138" y="71"/>
                    <a:pt x="138" y="71"/>
                    <a:pt x="138" y="71"/>
                  </a:cubicBezTo>
                  <a:cubicBezTo>
                    <a:pt x="138" y="71"/>
                    <a:pt x="138" y="71"/>
                    <a:pt x="138" y="71"/>
                  </a:cubicBezTo>
                  <a:cubicBezTo>
                    <a:pt x="139" y="70"/>
                    <a:pt x="139" y="70"/>
                    <a:pt x="139" y="70"/>
                  </a:cubicBezTo>
                  <a:cubicBezTo>
                    <a:pt x="139" y="70"/>
                    <a:pt x="139" y="70"/>
                    <a:pt x="139" y="70"/>
                  </a:cubicBezTo>
                  <a:cubicBezTo>
                    <a:pt x="139" y="70"/>
                    <a:pt x="139" y="70"/>
                    <a:pt x="139" y="70"/>
                  </a:cubicBezTo>
                  <a:cubicBezTo>
                    <a:pt x="140" y="70"/>
                    <a:pt x="140" y="70"/>
                    <a:pt x="140" y="70"/>
                  </a:cubicBezTo>
                  <a:cubicBezTo>
                    <a:pt x="140" y="71"/>
                    <a:pt x="140" y="71"/>
                    <a:pt x="140" y="71"/>
                  </a:cubicBezTo>
                  <a:cubicBezTo>
                    <a:pt x="139" y="71"/>
                    <a:pt x="139" y="71"/>
                    <a:pt x="139" y="71"/>
                  </a:cubicBezTo>
                  <a:cubicBezTo>
                    <a:pt x="139" y="71"/>
                    <a:pt x="139" y="71"/>
                    <a:pt x="139" y="71"/>
                  </a:cubicBezTo>
                  <a:cubicBezTo>
                    <a:pt x="139" y="72"/>
                    <a:pt x="139" y="72"/>
                    <a:pt x="139" y="72"/>
                  </a:cubicBezTo>
                  <a:cubicBezTo>
                    <a:pt x="139" y="72"/>
                    <a:pt x="139" y="72"/>
                    <a:pt x="139" y="72"/>
                  </a:cubicBezTo>
                  <a:cubicBezTo>
                    <a:pt x="139" y="71"/>
                    <a:pt x="139" y="71"/>
                    <a:pt x="139" y="71"/>
                  </a:cubicBezTo>
                  <a:cubicBezTo>
                    <a:pt x="139" y="71"/>
                    <a:pt x="139" y="71"/>
                    <a:pt x="139" y="71"/>
                  </a:cubicBezTo>
                  <a:cubicBezTo>
                    <a:pt x="139" y="71"/>
                    <a:pt x="139" y="71"/>
                    <a:pt x="139" y="71"/>
                  </a:cubicBezTo>
                  <a:cubicBezTo>
                    <a:pt x="140" y="71"/>
                    <a:pt x="140" y="71"/>
                    <a:pt x="140" y="71"/>
                  </a:cubicBezTo>
                  <a:cubicBezTo>
                    <a:pt x="140" y="70"/>
                    <a:pt x="140" y="70"/>
                    <a:pt x="140" y="70"/>
                  </a:cubicBezTo>
                  <a:cubicBezTo>
                    <a:pt x="140" y="70"/>
                    <a:pt x="140" y="70"/>
                    <a:pt x="140" y="70"/>
                  </a:cubicBezTo>
                  <a:cubicBezTo>
                    <a:pt x="140" y="70"/>
                    <a:pt x="140" y="70"/>
                    <a:pt x="140" y="70"/>
                  </a:cubicBezTo>
                  <a:cubicBezTo>
                    <a:pt x="140" y="69"/>
                    <a:pt x="140" y="69"/>
                    <a:pt x="140" y="69"/>
                  </a:cubicBezTo>
                  <a:cubicBezTo>
                    <a:pt x="141" y="69"/>
                    <a:pt x="141" y="69"/>
                    <a:pt x="141" y="69"/>
                  </a:cubicBezTo>
                  <a:cubicBezTo>
                    <a:pt x="141" y="69"/>
                    <a:pt x="141" y="69"/>
                    <a:pt x="141" y="69"/>
                  </a:cubicBezTo>
                  <a:cubicBezTo>
                    <a:pt x="141" y="69"/>
                    <a:pt x="141" y="69"/>
                    <a:pt x="141" y="69"/>
                  </a:cubicBezTo>
                  <a:cubicBezTo>
                    <a:pt x="141" y="68"/>
                    <a:pt x="141" y="68"/>
                    <a:pt x="141" y="68"/>
                  </a:cubicBezTo>
                  <a:cubicBezTo>
                    <a:pt x="141" y="68"/>
                    <a:pt x="141" y="68"/>
                    <a:pt x="141" y="68"/>
                  </a:cubicBezTo>
                  <a:cubicBezTo>
                    <a:pt x="141" y="69"/>
                    <a:pt x="141" y="69"/>
                    <a:pt x="141" y="69"/>
                  </a:cubicBezTo>
                  <a:cubicBezTo>
                    <a:pt x="142" y="69"/>
                    <a:pt x="142" y="69"/>
                    <a:pt x="142" y="69"/>
                  </a:cubicBezTo>
                  <a:cubicBezTo>
                    <a:pt x="142" y="70"/>
                    <a:pt x="142" y="70"/>
                    <a:pt x="142" y="70"/>
                  </a:cubicBezTo>
                  <a:cubicBezTo>
                    <a:pt x="142" y="70"/>
                    <a:pt x="142" y="70"/>
                    <a:pt x="142" y="70"/>
                  </a:cubicBezTo>
                  <a:cubicBezTo>
                    <a:pt x="142" y="70"/>
                    <a:pt x="142" y="70"/>
                    <a:pt x="142" y="70"/>
                  </a:cubicBezTo>
                  <a:cubicBezTo>
                    <a:pt x="143" y="71"/>
                    <a:pt x="143" y="71"/>
                    <a:pt x="143" y="71"/>
                  </a:cubicBezTo>
                  <a:cubicBezTo>
                    <a:pt x="143" y="71"/>
                    <a:pt x="143" y="71"/>
                    <a:pt x="143" y="71"/>
                  </a:cubicBezTo>
                  <a:cubicBezTo>
                    <a:pt x="142" y="71"/>
                    <a:pt x="142" y="71"/>
                    <a:pt x="142" y="71"/>
                  </a:cubicBezTo>
                  <a:cubicBezTo>
                    <a:pt x="142" y="72"/>
                    <a:pt x="142" y="72"/>
                    <a:pt x="142" y="72"/>
                  </a:cubicBezTo>
                  <a:cubicBezTo>
                    <a:pt x="142" y="72"/>
                    <a:pt x="142" y="72"/>
                    <a:pt x="142" y="72"/>
                  </a:cubicBezTo>
                  <a:cubicBezTo>
                    <a:pt x="142" y="72"/>
                    <a:pt x="142" y="72"/>
                    <a:pt x="142" y="72"/>
                  </a:cubicBezTo>
                  <a:cubicBezTo>
                    <a:pt x="141" y="71"/>
                    <a:pt x="141" y="71"/>
                    <a:pt x="141" y="71"/>
                  </a:cubicBezTo>
                  <a:cubicBezTo>
                    <a:pt x="141" y="71"/>
                    <a:pt x="141" y="71"/>
                    <a:pt x="141" y="71"/>
                  </a:cubicBezTo>
                  <a:cubicBezTo>
                    <a:pt x="141" y="71"/>
                    <a:pt x="141" y="71"/>
                    <a:pt x="141" y="71"/>
                  </a:cubicBezTo>
                  <a:cubicBezTo>
                    <a:pt x="141" y="72"/>
                    <a:pt x="141" y="72"/>
                    <a:pt x="141" y="72"/>
                  </a:cubicBezTo>
                  <a:cubicBezTo>
                    <a:pt x="140" y="72"/>
                    <a:pt x="140" y="72"/>
                    <a:pt x="140" y="72"/>
                  </a:cubicBezTo>
                  <a:cubicBezTo>
                    <a:pt x="140" y="72"/>
                    <a:pt x="140" y="72"/>
                    <a:pt x="140" y="72"/>
                  </a:cubicBezTo>
                  <a:cubicBezTo>
                    <a:pt x="140" y="72"/>
                    <a:pt x="140" y="72"/>
                    <a:pt x="140" y="72"/>
                  </a:cubicBezTo>
                  <a:cubicBezTo>
                    <a:pt x="140" y="72"/>
                    <a:pt x="140" y="72"/>
                    <a:pt x="140" y="72"/>
                  </a:cubicBezTo>
                  <a:cubicBezTo>
                    <a:pt x="140" y="72"/>
                    <a:pt x="140" y="72"/>
                    <a:pt x="140" y="72"/>
                  </a:cubicBezTo>
                  <a:cubicBezTo>
                    <a:pt x="140" y="72"/>
                    <a:pt x="140" y="72"/>
                    <a:pt x="140" y="72"/>
                  </a:cubicBezTo>
                  <a:cubicBezTo>
                    <a:pt x="140" y="73"/>
                    <a:pt x="140" y="73"/>
                    <a:pt x="140" y="73"/>
                  </a:cubicBezTo>
                  <a:cubicBezTo>
                    <a:pt x="140" y="73"/>
                    <a:pt x="140" y="73"/>
                    <a:pt x="140" y="73"/>
                  </a:cubicBezTo>
                  <a:cubicBezTo>
                    <a:pt x="140" y="73"/>
                    <a:pt x="140" y="73"/>
                    <a:pt x="140" y="73"/>
                  </a:cubicBezTo>
                  <a:cubicBezTo>
                    <a:pt x="139" y="73"/>
                    <a:pt x="139" y="73"/>
                    <a:pt x="139" y="73"/>
                  </a:cubicBezTo>
                  <a:cubicBezTo>
                    <a:pt x="140" y="73"/>
                    <a:pt x="140" y="73"/>
                    <a:pt x="140" y="73"/>
                  </a:cubicBezTo>
                  <a:cubicBezTo>
                    <a:pt x="140" y="73"/>
                    <a:pt x="140" y="73"/>
                    <a:pt x="140" y="73"/>
                  </a:cubicBezTo>
                  <a:cubicBezTo>
                    <a:pt x="141" y="73"/>
                    <a:pt x="141" y="73"/>
                    <a:pt x="141" y="73"/>
                  </a:cubicBezTo>
                  <a:cubicBezTo>
                    <a:pt x="141" y="73"/>
                    <a:pt x="141" y="73"/>
                    <a:pt x="141" y="73"/>
                  </a:cubicBezTo>
                  <a:cubicBezTo>
                    <a:pt x="141" y="73"/>
                    <a:pt x="141" y="73"/>
                    <a:pt x="141" y="73"/>
                  </a:cubicBezTo>
                  <a:cubicBezTo>
                    <a:pt x="142" y="73"/>
                    <a:pt x="142" y="73"/>
                    <a:pt x="142" y="73"/>
                  </a:cubicBezTo>
                  <a:cubicBezTo>
                    <a:pt x="142" y="73"/>
                    <a:pt x="142" y="73"/>
                    <a:pt x="142" y="73"/>
                  </a:cubicBezTo>
                  <a:cubicBezTo>
                    <a:pt x="142" y="73"/>
                    <a:pt x="142" y="73"/>
                    <a:pt x="142" y="73"/>
                  </a:cubicBezTo>
                  <a:cubicBezTo>
                    <a:pt x="142" y="73"/>
                    <a:pt x="142" y="73"/>
                    <a:pt x="142" y="73"/>
                  </a:cubicBezTo>
                  <a:cubicBezTo>
                    <a:pt x="142" y="73"/>
                    <a:pt x="142" y="73"/>
                    <a:pt x="142" y="73"/>
                  </a:cubicBezTo>
                  <a:cubicBezTo>
                    <a:pt x="142" y="73"/>
                    <a:pt x="142" y="73"/>
                    <a:pt x="142" y="73"/>
                  </a:cubicBezTo>
                  <a:cubicBezTo>
                    <a:pt x="142" y="72"/>
                    <a:pt x="142" y="72"/>
                    <a:pt x="142" y="72"/>
                  </a:cubicBezTo>
                  <a:cubicBezTo>
                    <a:pt x="142" y="72"/>
                    <a:pt x="142" y="72"/>
                    <a:pt x="142" y="72"/>
                  </a:cubicBezTo>
                  <a:cubicBezTo>
                    <a:pt x="143" y="72"/>
                    <a:pt x="143" y="72"/>
                    <a:pt x="143" y="72"/>
                  </a:cubicBezTo>
                  <a:cubicBezTo>
                    <a:pt x="143" y="72"/>
                    <a:pt x="143" y="72"/>
                    <a:pt x="143" y="72"/>
                  </a:cubicBezTo>
                  <a:cubicBezTo>
                    <a:pt x="143" y="72"/>
                    <a:pt x="143" y="72"/>
                    <a:pt x="143" y="72"/>
                  </a:cubicBezTo>
                  <a:cubicBezTo>
                    <a:pt x="143" y="72"/>
                    <a:pt x="143" y="72"/>
                    <a:pt x="143" y="72"/>
                  </a:cubicBezTo>
                  <a:cubicBezTo>
                    <a:pt x="143" y="73"/>
                    <a:pt x="143" y="73"/>
                    <a:pt x="143" y="73"/>
                  </a:cubicBezTo>
                  <a:cubicBezTo>
                    <a:pt x="143" y="73"/>
                    <a:pt x="143" y="73"/>
                    <a:pt x="143" y="73"/>
                  </a:cubicBezTo>
                  <a:cubicBezTo>
                    <a:pt x="142" y="73"/>
                    <a:pt x="142" y="73"/>
                    <a:pt x="142" y="73"/>
                  </a:cubicBezTo>
                  <a:cubicBezTo>
                    <a:pt x="142" y="74"/>
                    <a:pt x="142" y="74"/>
                    <a:pt x="142" y="74"/>
                  </a:cubicBezTo>
                  <a:cubicBezTo>
                    <a:pt x="142" y="74"/>
                    <a:pt x="142" y="74"/>
                    <a:pt x="142" y="74"/>
                  </a:cubicBezTo>
                  <a:cubicBezTo>
                    <a:pt x="141" y="74"/>
                    <a:pt x="141" y="74"/>
                    <a:pt x="141" y="74"/>
                  </a:cubicBezTo>
                  <a:cubicBezTo>
                    <a:pt x="141" y="74"/>
                    <a:pt x="141" y="74"/>
                    <a:pt x="141" y="74"/>
                  </a:cubicBezTo>
                  <a:cubicBezTo>
                    <a:pt x="141" y="74"/>
                    <a:pt x="141" y="74"/>
                    <a:pt x="141" y="74"/>
                  </a:cubicBezTo>
                  <a:cubicBezTo>
                    <a:pt x="141" y="74"/>
                    <a:pt x="141" y="74"/>
                    <a:pt x="141" y="74"/>
                  </a:cubicBezTo>
                  <a:cubicBezTo>
                    <a:pt x="141" y="74"/>
                    <a:pt x="141" y="74"/>
                    <a:pt x="141" y="74"/>
                  </a:cubicBezTo>
                  <a:cubicBezTo>
                    <a:pt x="140" y="75"/>
                    <a:pt x="140" y="75"/>
                    <a:pt x="140" y="75"/>
                  </a:cubicBezTo>
                  <a:cubicBezTo>
                    <a:pt x="140" y="75"/>
                    <a:pt x="140" y="75"/>
                    <a:pt x="140" y="75"/>
                  </a:cubicBezTo>
                  <a:cubicBezTo>
                    <a:pt x="140" y="75"/>
                    <a:pt x="140" y="75"/>
                    <a:pt x="140" y="75"/>
                  </a:cubicBezTo>
                  <a:cubicBezTo>
                    <a:pt x="140" y="75"/>
                    <a:pt x="140" y="75"/>
                    <a:pt x="140" y="75"/>
                  </a:cubicBezTo>
                  <a:cubicBezTo>
                    <a:pt x="141" y="75"/>
                    <a:pt x="141" y="75"/>
                    <a:pt x="141" y="75"/>
                  </a:cubicBezTo>
                  <a:cubicBezTo>
                    <a:pt x="141" y="74"/>
                    <a:pt x="141" y="74"/>
                    <a:pt x="141" y="74"/>
                  </a:cubicBezTo>
                  <a:cubicBezTo>
                    <a:pt x="141" y="74"/>
                    <a:pt x="141" y="74"/>
                    <a:pt x="141" y="74"/>
                  </a:cubicBezTo>
                  <a:cubicBezTo>
                    <a:pt x="141" y="74"/>
                    <a:pt x="141" y="74"/>
                    <a:pt x="141" y="74"/>
                  </a:cubicBezTo>
                  <a:cubicBezTo>
                    <a:pt x="142" y="74"/>
                    <a:pt x="142" y="74"/>
                    <a:pt x="142" y="74"/>
                  </a:cubicBezTo>
                  <a:cubicBezTo>
                    <a:pt x="142" y="74"/>
                    <a:pt x="142" y="74"/>
                    <a:pt x="142" y="74"/>
                  </a:cubicBezTo>
                  <a:cubicBezTo>
                    <a:pt x="141" y="75"/>
                    <a:pt x="141" y="75"/>
                    <a:pt x="141" y="75"/>
                  </a:cubicBezTo>
                  <a:cubicBezTo>
                    <a:pt x="141" y="75"/>
                    <a:pt x="141" y="75"/>
                    <a:pt x="141" y="75"/>
                  </a:cubicBezTo>
                  <a:cubicBezTo>
                    <a:pt x="141" y="76"/>
                    <a:pt x="141" y="76"/>
                    <a:pt x="141" y="76"/>
                  </a:cubicBezTo>
                  <a:cubicBezTo>
                    <a:pt x="140" y="76"/>
                    <a:pt x="140" y="76"/>
                    <a:pt x="140" y="76"/>
                  </a:cubicBezTo>
                  <a:cubicBezTo>
                    <a:pt x="140" y="76"/>
                    <a:pt x="140" y="76"/>
                    <a:pt x="140" y="76"/>
                  </a:cubicBezTo>
                  <a:cubicBezTo>
                    <a:pt x="141" y="76"/>
                    <a:pt x="141" y="76"/>
                    <a:pt x="141" y="76"/>
                  </a:cubicBezTo>
                  <a:cubicBezTo>
                    <a:pt x="142" y="75"/>
                    <a:pt x="142" y="75"/>
                    <a:pt x="142" y="75"/>
                  </a:cubicBezTo>
                  <a:cubicBezTo>
                    <a:pt x="142" y="74"/>
                    <a:pt x="142" y="74"/>
                    <a:pt x="142" y="74"/>
                  </a:cubicBezTo>
                  <a:cubicBezTo>
                    <a:pt x="142" y="74"/>
                    <a:pt x="142" y="74"/>
                    <a:pt x="142" y="74"/>
                  </a:cubicBezTo>
                  <a:cubicBezTo>
                    <a:pt x="142" y="74"/>
                    <a:pt x="142" y="74"/>
                    <a:pt x="142" y="74"/>
                  </a:cubicBezTo>
                  <a:cubicBezTo>
                    <a:pt x="142" y="74"/>
                    <a:pt x="142" y="74"/>
                    <a:pt x="142" y="74"/>
                  </a:cubicBezTo>
                  <a:cubicBezTo>
                    <a:pt x="143" y="73"/>
                    <a:pt x="143" y="73"/>
                    <a:pt x="143" y="73"/>
                  </a:cubicBezTo>
                  <a:cubicBezTo>
                    <a:pt x="144" y="73"/>
                    <a:pt x="144" y="73"/>
                    <a:pt x="144" y="73"/>
                  </a:cubicBezTo>
                  <a:cubicBezTo>
                    <a:pt x="144" y="73"/>
                    <a:pt x="144" y="73"/>
                    <a:pt x="144" y="73"/>
                  </a:cubicBezTo>
                  <a:cubicBezTo>
                    <a:pt x="144" y="73"/>
                    <a:pt x="144" y="73"/>
                    <a:pt x="144" y="73"/>
                  </a:cubicBezTo>
                  <a:cubicBezTo>
                    <a:pt x="144" y="73"/>
                    <a:pt x="144" y="73"/>
                    <a:pt x="144" y="73"/>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4" y="74"/>
                    <a:pt x="144" y="74"/>
                    <a:pt x="144" y="74"/>
                  </a:cubicBezTo>
                  <a:cubicBezTo>
                    <a:pt x="144" y="74"/>
                    <a:pt x="144" y="74"/>
                    <a:pt x="144" y="74"/>
                  </a:cubicBezTo>
                  <a:cubicBezTo>
                    <a:pt x="144" y="73"/>
                    <a:pt x="144" y="73"/>
                    <a:pt x="144" y="73"/>
                  </a:cubicBezTo>
                  <a:cubicBezTo>
                    <a:pt x="145" y="73"/>
                    <a:pt x="145" y="73"/>
                    <a:pt x="145" y="73"/>
                  </a:cubicBezTo>
                  <a:cubicBezTo>
                    <a:pt x="145" y="73"/>
                    <a:pt x="145" y="73"/>
                    <a:pt x="145" y="73"/>
                  </a:cubicBezTo>
                  <a:cubicBezTo>
                    <a:pt x="145" y="74"/>
                    <a:pt x="145" y="74"/>
                    <a:pt x="145" y="74"/>
                  </a:cubicBezTo>
                  <a:cubicBezTo>
                    <a:pt x="145" y="74"/>
                    <a:pt x="145" y="74"/>
                    <a:pt x="145" y="74"/>
                  </a:cubicBezTo>
                  <a:cubicBezTo>
                    <a:pt x="146" y="75"/>
                    <a:pt x="146" y="75"/>
                    <a:pt x="146" y="75"/>
                  </a:cubicBezTo>
                  <a:cubicBezTo>
                    <a:pt x="146" y="75"/>
                    <a:pt x="146" y="75"/>
                    <a:pt x="146" y="75"/>
                  </a:cubicBezTo>
                  <a:cubicBezTo>
                    <a:pt x="146" y="75"/>
                    <a:pt x="146" y="75"/>
                    <a:pt x="146" y="75"/>
                  </a:cubicBezTo>
                  <a:cubicBezTo>
                    <a:pt x="146" y="75"/>
                    <a:pt x="146" y="75"/>
                    <a:pt x="146" y="75"/>
                  </a:cubicBezTo>
                  <a:cubicBezTo>
                    <a:pt x="146" y="76"/>
                    <a:pt x="146" y="76"/>
                    <a:pt x="146" y="76"/>
                  </a:cubicBezTo>
                  <a:cubicBezTo>
                    <a:pt x="145" y="76"/>
                    <a:pt x="145" y="76"/>
                    <a:pt x="145" y="76"/>
                  </a:cubicBezTo>
                  <a:cubicBezTo>
                    <a:pt x="145" y="75"/>
                    <a:pt x="145" y="75"/>
                    <a:pt x="145" y="75"/>
                  </a:cubicBezTo>
                  <a:cubicBezTo>
                    <a:pt x="145" y="75"/>
                    <a:pt x="145" y="75"/>
                    <a:pt x="145" y="75"/>
                  </a:cubicBezTo>
                  <a:cubicBezTo>
                    <a:pt x="145" y="75"/>
                    <a:pt x="145" y="75"/>
                    <a:pt x="145" y="75"/>
                  </a:cubicBezTo>
                  <a:cubicBezTo>
                    <a:pt x="145" y="76"/>
                    <a:pt x="145" y="76"/>
                    <a:pt x="145" y="76"/>
                  </a:cubicBezTo>
                  <a:cubicBezTo>
                    <a:pt x="145" y="76"/>
                    <a:pt x="145" y="76"/>
                    <a:pt x="145" y="76"/>
                  </a:cubicBezTo>
                  <a:cubicBezTo>
                    <a:pt x="144" y="76"/>
                    <a:pt x="144" y="76"/>
                    <a:pt x="144" y="76"/>
                  </a:cubicBezTo>
                  <a:cubicBezTo>
                    <a:pt x="144" y="76"/>
                    <a:pt x="144" y="76"/>
                    <a:pt x="144" y="76"/>
                  </a:cubicBezTo>
                  <a:cubicBezTo>
                    <a:pt x="143" y="76"/>
                    <a:pt x="143" y="76"/>
                    <a:pt x="143" y="76"/>
                  </a:cubicBezTo>
                  <a:cubicBezTo>
                    <a:pt x="143" y="76"/>
                    <a:pt x="143" y="76"/>
                    <a:pt x="143" y="76"/>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3" y="77"/>
                    <a:pt x="143" y="77"/>
                    <a:pt x="143" y="77"/>
                  </a:cubicBezTo>
                  <a:cubicBezTo>
                    <a:pt x="143" y="76"/>
                    <a:pt x="143" y="76"/>
                    <a:pt x="143" y="76"/>
                  </a:cubicBezTo>
                  <a:cubicBezTo>
                    <a:pt x="144" y="76"/>
                    <a:pt x="144" y="76"/>
                    <a:pt x="144" y="76"/>
                  </a:cubicBezTo>
                  <a:cubicBezTo>
                    <a:pt x="144" y="76"/>
                    <a:pt x="144" y="76"/>
                    <a:pt x="144" y="76"/>
                  </a:cubicBezTo>
                  <a:cubicBezTo>
                    <a:pt x="144" y="76"/>
                    <a:pt x="144" y="76"/>
                    <a:pt x="144" y="76"/>
                  </a:cubicBezTo>
                  <a:cubicBezTo>
                    <a:pt x="145" y="76"/>
                    <a:pt x="145" y="76"/>
                    <a:pt x="145" y="76"/>
                  </a:cubicBezTo>
                  <a:cubicBezTo>
                    <a:pt x="145" y="77"/>
                    <a:pt x="145" y="77"/>
                    <a:pt x="145" y="77"/>
                  </a:cubicBezTo>
                  <a:cubicBezTo>
                    <a:pt x="145" y="77"/>
                    <a:pt x="145" y="77"/>
                    <a:pt x="145" y="77"/>
                  </a:cubicBezTo>
                  <a:cubicBezTo>
                    <a:pt x="144" y="77"/>
                    <a:pt x="144" y="77"/>
                    <a:pt x="144" y="77"/>
                  </a:cubicBezTo>
                  <a:cubicBezTo>
                    <a:pt x="144" y="77"/>
                    <a:pt x="144" y="77"/>
                    <a:pt x="144" y="77"/>
                  </a:cubicBezTo>
                  <a:cubicBezTo>
                    <a:pt x="144" y="77"/>
                    <a:pt x="144" y="77"/>
                    <a:pt x="144" y="77"/>
                  </a:cubicBezTo>
                  <a:cubicBezTo>
                    <a:pt x="143" y="77"/>
                    <a:pt x="143" y="77"/>
                    <a:pt x="143" y="77"/>
                  </a:cubicBezTo>
                  <a:cubicBezTo>
                    <a:pt x="143" y="78"/>
                    <a:pt x="143" y="78"/>
                    <a:pt x="143" y="78"/>
                  </a:cubicBezTo>
                  <a:cubicBezTo>
                    <a:pt x="143" y="78"/>
                    <a:pt x="143" y="78"/>
                    <a:pt x="143" y="78"/>
                  </a:cubicBezTo>
                  <a:cubicBezTo>
                    <a:pt x="143" y="78"/>
                    <a:pt x="143" y="78"/>
                    <a:pt x="143" y="78"/>
                  </a:cubicBezTo>
                  <a:cubicBezTo>
                    <a:pt x="142" y="78"/>
                    <a:pt x="142" y="78"/>
                    <a:pt x="142" y="78"/>
                  </a:cubicBezTo>
                  <a:cubicBezTo>
                    <a:pt x="142" y="78"/>
                    <a:pt x="142" y="78"/>
                    <a:pt x="142" y="78"/>
                  </a:cubicBezTo>
                  <a:cubicBezTo>
                    <a:pt x="142" y="78"/>
                    <a:pt x="142" y="78"/>
                    <a:pt x="142" y="78"/>
                  </a:cubicBezTo>
                  <a:cubicBezTo>
                    <a:pt x="143" y="78"/>
                    <a:pt x="143" y="78"/>
                    <a:pt x="143" y="78"/>
                  </a:cubicBezTo>
                  <a:cubicBezTo>
                    <a:pt x="143" y="78"/>
                    <a:pt x="143" y="78"/>
                    <a:pt x="143" y="78"/>
                  </a:cubicBezTo>
                  <a:cubicBezTo>
                    <a:pt x="143" y="78"/>
                    <a:pt x="143" y="78"/>
                    <a:pt x="143" y="78"/>
                  </a:cubicBezTo>
                  <a:cubicBezTo>
                    <a:pt x="143" y="78"/>
                    <a:pt x="143" y="78"/>
                    <a:pt x="143" y="78"/>
                  </a:cubicBezTo>
                  <a:cubicBezTo>
                    <a:pt x="144" y="78"/>
                    <a:pt x="144" y="78"/>
                    <a:pt x="144" y="78"/>
                  </a:cubicBezTo>
                  <a:cubicBezTo>
                    <a:pt x="144" y="77"/>
                    <a:pt x="144" y="77"/>
                    <a:pt x="144" y="77"/>
                  </a:cubicBezTo>
                  <a:cubicBezTo>
                    <a:pt x="144" y="78"/>
                    <a:pt x="144" y="78"/>
                    <a:pt x="144" y="78"/>
                  </a:cubicBezTo>
                  <a:cubicBezTo>
                    <a:pt x="145" y="78"/>
                    <a:pt x="145" y="78"/>
                    <a:pt x="145" y="78"/>
                  </a:cubicBezTo>
                  <a:cubicBezTo>
                    <a:pt x="145" y="77"/>
                    <a:pt x="145" y="77"/>
                    <a:pt x="145" y="77"/>
                  </a:cubicBezTo>
                  <a:cubicBezTo>
                    <a:pt x="145" y="77"/>
                    <a:pt x="145" y="77"/>
                    <a:pt x="145" y="77"/>
                  </a:cubicBezTo>
                  <a:cubicBezTo>
                    <a:pt x="146" y="77"/>
                    <a:pt x="146" y="77"/>
                    <a:pt x="146" y="77"/>
                  </a:cubicBezTo>
                  <a:cubicBezTo>
                    <a:pt x="146" y="77"/>
                    <a:pt x="146" y="77"/>
                    <a:pt x="146" y="77"/>
                  </a:cubicBezTo>
                  <a:cubicBezTo>
                    <a:pt x="145" y="77"/>
                    <a:pt x="145" y="77"/>
                    <a:pt x="145" y="77"/>
                  </a:cubicBezTo>
                  <a:cubicBezTo>
                    <a:pt x="146" y="76"/>
                    <a:pt x="146" y="76"/>
                    <a:pt x="146" y="76"/>
                  </a:cubicBezTo>
                  <a:cubicBezTo>
                    <a:pt x="146" y="76"/>
                    <a:pt x="146" y="76"/>
                    <a:pt x="146" y="76"/>
                  </a:cubicBezTo>
                  <a:cubicBezTo>
                    <a:pt x="146" y="76"/>
                    <a:pt x="146" y="76"/>
                    <a:pt x="146" y="76"/>
                  </a:cubicBezTo>
                  <a:cubicBezTo>
                    <a:pt x="146" y="76"/>
                    <a:pt x="146" y="76"/>
                    <a:pt x="146" y="76"/>
                  </a:cubicBezTo>
                  <a:cubicBezTo>
                    <a:pt x="146" y="76"/>
                    <a:pt x="146" y="76"/>
                    <a:pt x="146" y="76"/>
                  </a:cubicBezTo>
                  <a:cubicBezTo>
                    <a:pt x="146" y="76"/>
                    <a:pt x="146" y="76"/>
                    <a:pt x="146" y="76"/>
                  </a:cubicBezTo>
                  <a:cubicBezTo>
                    <a:pt x="147" y="77"/>
                    <a:pt x="147" y="77"/>
                    <a:pt x="147" y="77"/>
                  </a:cubicBezTo>
                  <a:cubicBezTo>
                    <a:pt x="147" y="78"/>
                    <a:pt x="147" y="78"/>
                    <a:pt x="147" y="78"/>
                  </a:cubicBezTo>
                  <a:cubicBezTo>
                    <a:pt x="147" y="78"/>
                    <a:pt x="147" y="78"/>
                    <a:pt x="147" y="78"/>
                  </a:cubicBezTo>
                  <a:cubicBezTo>
                    <a:pt x="147" y="78"/>
                    <a:pt x="147" y="78"/>
                    <a:pt x="147" y="78"/>
                  </a:cubicBezTo>
                  <a:cubicBezTo>
                    <a:pt x="147" y="79"/>
                    <a:pt x="147" y="79"/>
                    <a:pt x="147" y="79"/>
                  </a:cubicBezTo>
                  <a:cubicBezTo>
                    <a:pt x="146" y="79"/>
                    <a:pt x="146" y="79"/>
                    <a:pt x="146" y="79"/>
                  </a:cubicBezTo>
                  <a:cubicBezTo>
                    <a:pt x="146" y="78"/>
                    <a:pt x="146" y="78"/>
                    <a:pt x="146" y="78"/>
                  </a:cubicBezTo>
                  <a:cubicBezTo>
                    <a:pt x="145" y="78"/>
                    <a:pt x="145" y="78"/>
                    <a:pt x="145" y="78"/>
                  </a:cubicBezTo>
                  <a:cubicBezTo>
                    <a:pt x="145" y="79"/>
                    <a:pt x="145" y="79"/>
                    <a:pt x="145" y="79"/>
                  </a:cubicBezTo>
                  <a:cubicBezTo>
                    <a:pt x="145" y="79"/>
                    <a:pt x="145" y="79"/>
                    <a:pt x="145" y="79"/>
                  </a:cubicBezTo>
                  <a:cubicBezTo>
                    <a:pt x="145" y="79"/>
                    <a:pt x="145" y="79"/>
                    <a:pt x="145" y="79"/>
                  </a:cubicBezTo>
                  <a:cubicBezTo>
                    <a:pt x="144" y="79"/>
                    <a:pt x="144" y="79"/>
                    <a:pt x="144" y="79"/>
                  </a:cubicBezTo>
                  <a:cubicBezTo>
                    <a:pt x="144" y="79"/>
                    <a:pt x="144" y="79"/>
                    <a:pt x="144" y="79"/>
                  </a:cubicBezTo>
                  <a:cubicBezTo>
                    <a:pt x="144" y="79"/>
                    <a:pt x="144" y="79"/>
                    <a:pt x="144" y="79"/>
                  </a:cubicBezTo>
                  <a:cubicBezTo>
                    <a:pt x="143" y="79"/>
                    <a:pt x="143" y="79"/>
                    <a:pt x="143" y="79"/>
                  </a:cubicBezTo>
                  <a:cubicBezTo>
                    <a:pt x="144" y="79"/>
                    <a:pt x="144" y="79"/>
                    <a:pt x="144" y="79"/>
                  </a:cubicBezTo>
                  <a:cubicBezTo>
                    <a:pt x="144" y="79"/>
                    <a:pt x="144" y="79"/>
                    <a:pt x="144" y="79"/>
                  </a:cubicBezTo>
                  <a:cubicBezTo>
                    <a:pt x="145" y="79"/>
                    <a:pt x="145" y="79"/>
                    <a:pt x="145" y="79"/>
                  </a:cubicBezTo>
                  <a:cubicBezTo>
                    <a:pt x="145" y="80"/>
                    <a:pt x="145" y="80"/>
                    <a:pt x="145" y="80"/>
                  </a:cubicBezTo>
                  <a:cubicBezTo>
                    <a:pt x="145" y="80"/>
                    <a:pt x="145" y="80"/>
                    <a:pt x="145" y="80"/>
                  </a:cubicBezTo>
                  <a:cubicBezTo>
                    <a:pt x="146" y="80"/>
                    <a:pt x="146" y="80"/>
                    <a:pt x="146" y="80"/>
                  </a:cubicBezTo>
                  <a:cubicBezTo>
                    <a:pt x="146" y="80"/>
                    <a:pt x="146" y="80"/>
                    <a:pt x="146" y="80"/>
                  </a:cubicBezTo>
                  <a:cubicBezTo>
                    <a:pt x="146" y="80"/>
                    <a:pt x="146" y="80"/>
                    <a:pt x="146" y="80"/>
                  </a:cubicBezTo>
                  <a:cubicBezTo>
                    <a:pt x="146" y="80"/>
                    <a:pt x="146" y="80"/>
                    <a:pt x="146" y="80"/>
                  </a:cubicBezTo>
                  <a:cubicBezTo>
                    <a:pt x="147" y="80"/>
                    <a:pt x="147" y="80"/>
                    <a:pt x="147" y="80"/>
                  </a:cubicBezTo>
                  <a:cubicBezTo>
                    <a:pt x="147" y="81"/>
                    <a:pt x="147" y="81"/>
                    <a:pt x="147" y="81"/>
                  </a:cubicBezTo>
                  <a:cubicBezTo>
                    <a:pt x="147" y="81"/>
                    <a:pt x="147" y="81"/>
                    <a:pt x="147" y="81"/>
                  </a:cubicBezTo>
                  <a:cubicBezTo>
                    <a:pt x="147" y="81"/>
                    <a:pt x="147" y="81"/>
                    <a:pt x="147" y="81"/>
                  </a:cubicBezTo>
                  <a:cubicBezTo>
                    <a:pt x="147" y="81"/>
                    <a:pt x="147" y="81"/>
                    <a:pt x="147" y="81"/>
                  </a:cubicBezTo>
                  <a:cubicBezTo>
                    <a:pt x="147" y="81"/>
                    <a:pt x="147" y="81"/>
                    <a:pt x="147" y="81"/>
                  </a:cubicBezTo>
                  <a:cubicBezTo>
                    <a:pt x="146" y="81"/>
                    <a:pt x="146" y="81"/>
                    <a:pt x="146" y="81"/>
                  </a:cubicBezTo>
                  <a:cubicBezTo>
                    <a:pt x="146" y="81"/>
                    <a:pt x="146" y="81"/>
                    <a:pt x="146" y="81"/>
                  </a:cubicBezTo>
                  <a:cubicBezTo>
                    <a:pt x="146" y="81"/>
                    <a:pt x="146" y="81"/>
                    <a:pt x="146" y="81"/>
                  </a:cubicBezTo>
                  <a:cubicBezTo>
                    <a:pt x="146" y="81"/>
                    <a:pt x="146" y="81"/>
                    <a:pt x="146" y="81"/>
                  </a:cubicBezTo>
                  <a:cubicBezTo>
                    <a:pt x="146" y="81"/>
                    <a:pt x="146" y="81"/>
                    <a:pt x="146" y="81"/>
                  </a:cubicBezTo>
                  <a:cubicBezTo>
                    <a:pt x="146" y="81"/>
                    <a:pt x="146" y="81"/>
                    <a:pt x="146" y="81"/>
                  </a:cubicBezTo>
                  <a:cubicBezTo>
                    <a:pt x="145" y="81"/>
                    <a:pt x="145" y="81"/>
                    <a:pt x="145" y="81"/>
                  </a:cubicBezTo>
                  <a:cubicBezTo>
                    <a:pt x="145" y="81"/>
                    <a:pt x="145" y="81"/>
                    <a:pt x="145" y="81"/>
                  </a:cubicBezTo>
                  <a:cubicBezTo>
                    <a:pt x="145" y="80"/>
                    <a:pt x="145" y="80"/>
                    <a:pt x="145" y="80"/>
                  </a:cubicBezTo>
                  <a:cubicBezTo>
                    <a:pt x="144" y="80"/>
                    <a:pt x="144" y="80"/>
                    <a:pt x="144" y="80"/>
                  </a:cubicBezTo>
                  <a:cubicBezTo>
                    <a:pt x="144" y="81"/>
                    <a:pt x="144" y="81"/>
                    <a:pt x="144" y="81"/>
                  </a:cubicBezTo>
                  <a:cubicBezTo>
                    <a:pt x="144" y="80"/>
                    <a:pt x="144" y="80"/>
                    <a:pt x="144" y="80"/>
                  </a:cubicBezTo>
                  <a:cubicBezTo>
                    <a:pt x="144" y="81"/>
                    <a:pt x="144" y="81"/>
                    <a:pt x="144" y="81"/>
                  </a:cubicBezTo>
                  <a:cubicBezTo>
                    <a:pt x="144" y="81"/>
                    <a:pt x="144" y="81"/>
                    <a:pt x="144" y="81"/>
                  </a:cubicBezTo>
                  <a:cubicBezTo>
                    <a:pt x="145" y="81"/>
                    <a:pt x="145" y="81"/>
                    <a:pt x="145" y="81"/>
                  </a:cubicBezTo>
                  <a:cubicBezTo>
                    <a:pt x="144" y="81"/>
                    <a:pt x="144" y="81"/>
                    <a:pt x="144" y="81"/>
                  </a:cubicBezTo>
                  <a:cubicBezTo>
                    <a:pt x="144" y="81"/>
                    <a:pt x="144" y="81"/>
                    <a:pt x="144" y="81"/>
                  </a:cubicBezTo>
                  <a:cubicBezTo>
                    <a:pt x="144" y="81"/>
                    <a:pt x="144" y="81"/>
                    <a:pt x="144" y="81"/>
                  </a:cubicBezTo>
                  <a:cubicBezTo>
                    <a:pt x="143" y="81"/>
                    <a:pt x="143" y="81"/>
                    <a:pt x="143" y="81"/>
                  </a:cubicBezTo>
                  <a:cubicBezTo>
                    <a:pt x="143" y="81"/>
                    <a:pt x="143" y="81"/>
                    <a:pt x="143" y="81"/>
                  </a:cubicBezTo>
                  <a:cubicBezTo>
                    <a:pt x="143" y="82"/>
                    <a:pt x="143" y="82"/>
                    <a:pt x="143" y="82"/>
                  </a:cubicBezTo>
                  <a:cubicBezTo>
                    <a:pt x="143" y="82"/>
                    <a:pt x="143" y="82"/>
                    <a:pt x="143" y="82"/>
                  </a:cubicBezTo>
                  <a:cubicBezTo>
                    <a:pt x="143" y="81"/>
                    <a:pt x="143" y="81"/>
                    <a:pt x="143" y="81"/>
                  </a:cubicBezTo>
                  <a:cubicBezTo>
                    <a:pt x="144" y="81"/>
                    <a:pt x="144" y="81"/>
                    <a:pt x="144" y="81"/>
                  </a:cubicBezTo>
                  <a:cubicBezTo>
                    <a:pt x="144" y="81"/>
                    <a:pt x="144" y="81"/>
                    <a:pt x="144" y="81"/>
                  </a:cubicBezTo>
                  <a:cubicBezTo>
                    <a:pt x="144" y="81"/>
                    <a:pt x="144" y="81"/>
                    <a:pt x="144" y="81"/>
                  </a:cubicBezTo>
                  <a:cubicBezTo>
                    <a:pt x="145" y="81"/>
                    <a:pt x="145" y="81"/>
                    <a:pt x="145" y="81"/>
                  </a:cubicBezTo>
                  <a:cubicBezTo>
                    <a:pt x="145" y="82"/>
                    <a:pt x="145" y="82"/>
                    <a:pt x="145" y="82"/>
                  </a:cubicBezTo>
                  <a:cubicBezTo>
                    <a:pt x="145" y="82"/>
                    <a:pt x="145" y="82"/>
                    <a:pt x="145" y="82"/>
                  </a:cubicBezTo>
                  <a:cubicBezTo>
                    <a:pt x="145" y="82"/>
                    <a:pt x="145" y="82"/>
                    <a:pt x="145" y="82"/>
                  </a:cubicBezTo>
                  <a:cubicBezTo>
                    <a:pt x="145" y="82"/>
                    <a:pt x="145" y="82"/>
                    <a:pt x="145" y="82"/>
                  </a:cubicBezTo>
                  <a:cubicBezTo>
                    <a:pt x="145" y="82"/>
                    <a:pt x="145" y="82"/>
                    <a:pt x="145"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3"/>
                    <a:pt x="144" y="83"/>
                    <a:pt x="144" y="83"/>
                  </a:cubicBezTo>
                  <a:cubicBezTo>
                    <a:pt x="145" y="83"/>
                    <a:pt x="145" y="83"/>
                    <a:pt x="145" y="83"/>
                  </a:cubicBezTo>
                  <a:cubicBezTo>
                    <a:pt x="144" y="83"/>
                    <a:pt x="144" y="83"/>
                    <a:pt x="144" y="83"/>
                  </a:cubicBezTo>
                  <a:cubicBezTo>
                    <a:pt x="144" y="83"/>
                    <a:pt x="144" y="83"/>
                    <a:pt x="144" y="83"/>
                  </a:cubicBezTo>
                  <a:cubicBezTo>
                    <a:pt x="143" y="83"/>
                    <a:pt x="143" y="83"/>
                    <a:pt x="143" y="83"/>
                  </a:cubicBezTo>
                  <a:cubicBezTo>
                    <a:pt x="142" y="82"/>
                    <a:pt x="142" y="82"/>
                    <a:pt x="142" y="82"/>
                  </a:cubicBezTo>
                  <a:cubicBezTo>
                    <a:pt x="142" y="82"/>
                    <a:pt x="142" y="82"/>
                    <a:pt x="142" y="82"/>
                  </a:cubicBezTo>
                  <a:cubicBezTo>
                    <a:pt x="142" y="82"/>
                    <a:pt x="142" y="82"/>
                    <a:pt x="142" y="82"/>
                  </a:cubicBezTo>
                  <a:cubicBezTo>
                    <a:pt x="143" y="83"/>
                    <a:pt x="143" y="83"/>
                    <a:pt x="143" y="83"/>
                  </a:cubicBezTo>
                  <a:cubicBezTo>
                    <a:pt x="144" y="83"/>
                    <a:pt x="144" y="83"/>
                    <a:pt x="144" y="83"/>
                  </a:cubicBezTo>
                  <a:cubicBezTo>
                    <a:pt x="144" y="83"/>
                    <a:pt x="144" y="83"/>
                    <a:pt x="144" y="83"/>
                  </a:cubicBezTo>
                  <a:cubicBezTo>
                    <a:pt x="144" y="83"/>
                    <a:pt x="144" y="83"/>
                    <a:pt x="144" y="83"/>
                  </a:cubicBezTo>
                  <a:cubicBezTo>
                    <a:pt x="143" y="83"/>
                    <a:pt x="143" y="83"/>
                    <a:pt x="143" y="83"/>
                  </a:cubicBezTo>
                  <a:cubicBezTo>
                    <a:pt x="143" y="83"/>
                    <a:pt x="143" y="83"/>
                    <a:pt x="143" y="83"/>
                  </a:cubicBezTo>
                  <a:cubicBezTo>
                    <a:pt x="142" y="83"/>
                    <a:pt x="142" y="83"/>
                    <a:pt x="142" y="83"/>
                  </a:cubicBezTo>
                  <a:cubicBezTo>
                    <a:pt x="143" y="83"/>
                    <a:pt x="143" y="83"/>
                    <a:pt x="143" y="83"/>
                  </a:cubicBezTo>
                  <a:cubicBezTo>
                    <a:pt x="143" y="83"/>
                    <a:pt x="143" y="83"/>
                    <a:pt x="143" y="83"/>
                  </a:cubicBezTo>
                  <a:cubicBezTo>
                    <a:pt x="143" y="84"/>
                    <a:pt x="143" y="84"/>
                    <a:pt x="143" y="84"/>
                  </a:cubicBezTo>
                  <a:cubicBezTo>
                    <a:pt x="143" y="84"/>
                    <a:pt x="143" y="84"/>
                    <a:pt x="143" y="84"/>
                  </a:cubicBezTo>
                  <a:cubicBezTo>
                    <a:pt x="143" y="84"/>
                    <a:pt x="143" y="84"/>
                    <a:pt x="143" y="84"/>
                  </a:cubicBezTo>
                  <a:cubicBezTo>
                    <a:pt x="143" y="84"/>
                    <a:pt x="143" y="84"/>
                    <a:pt x="143"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5" y="84"/>
                    <a:pt x="145" y="84"/>
                    <a:pt x="145" y="84"/>
                  </a:cubicBezTo>
                  <a:cubicBezTo>
                    <a:pt x="145" y="84"/>
                    <a:pt x="145" y="84"/>
                    <a:pt x="145" y="84"/>
                  </a:cubicBezTo>
                  <a:cubicBezTo>
                    <a:pt x="145" y="84"/>
                    <a:pt x="145" y="84"/>
                    <a:pt x="145" y="84"/>
                  </a:cubicBezTo>
                  <a:cubicBezTo>
                    <a:pt x="146" y="84"/>
                    <a:pt x="146" y="84"/>
                    <a:pt x="146" y="84"/>
                  </a:cubicBezTo>
                  <a:cubicBezTo>
                    <a:pt x="145" y="85"/>
                    <a:pt x="145" y="85"/>
                    <a:pt x="145" y="85"/>
                  </a:cubicBezTo>
                  <a:cubicBezTo>
                    <a:pt x="145" y="85"/>
                    <a:pt x="145" y="85"/>
                    <a:pt x="145" y="85"/>
                  </a:cubicBezTo>
                  <a:cubicBezTo>
                    <a:pt x="145" y="85"/>
                    <a:pt x="145" y="85"/>
                    <a:pt x="145" y="85"/>
                  </a:cubicBezTo>
                  <a:cubicBezTo>
                    <a:pt x="145" y="85"/>
                    <a:pt x="145" y="85"/>
                    <a:pt x="145" y="85"/>
                  </a:cubicBezTo>
                  <a:cubicBezTo>
                    <a:pt x="144" y="85"/>
                    <a:pt x="144" y="85"/>
                    <a:pt x="144" y="85"/>
                  </a:cubicBezTo>
                  <a:cubicBezTo>
                    <a:pt x="144" y="85"/>
                    <a:pt x="144" y="85"/>
                    <a:pt x="144" y="85"/>
                  </a:cubicBezTo>
                  <a:cubicBezTo>
                    <a:pt x="144" y="85"/>
                    <a:pt x="144" y="85"/>
                    <a:pt x="144" y="85"/>
                  </a:cubicBezTo>
                  <a:cubicBezTo>
                    <a:pt x="144" y="85"/>
                    <a:pt x="144" y="85"/>
                    <a:pt x="144" y="85"/>
                  </a:cubicBezTo>
                  <a:cubicBezTo>
                    <a:pt x="144" y="85"/>
                    <a:pt x="144" y="85"/>
                    <a:pt x="144" y="85"/>
                  </a:cubicBezTo>
                  <a:cubicBezTo>
                    <a:pt x="145" y="85"/>
                    <a:pt x="145" y="85"/>
                    <a:pt x="145" y="85"/>
                  </a:cubicBezTo>
                  <a:cubicBezTo>
                    <a:pt x="145" y="85"/>
                    <a:pt x="145" y="85"/>
                    <a:pt x="145" y="85"/>
                  </a:cubicBezTo>
                  <a:cubicBezTo>
                    <a:pt x="144" y="85"/>
                    <a:pt x="144" y="85"/>
                    <a:pt x="144" y="85"/>
                  </a:cubicBezTo>
                  <a:cubicBezTo>
                    <a:pt x="145" y="85"/>
                    <a:pt x="145" y="85"/>
                    <a:pt x="145" y="85"/>
                  </a:cubicBezTo>
                  <a:cubicBezTo>
                    <a:pt x="145" y="85"/>
                    <a:pt x="145" y="85"/>
                    <a:pt x="145" y="85"/>
                  </a:cubicBezTo>
                  <a:cubicBezTo>
                    <a:pt x="145" y="85"/>
                    <a:pt x="145" y="85"/>
                    <a:pt x="145" y="85"/>
                  </a:cubicBezTo>
                  <a:cubicBezTo>
                    <a:pt x="145" y="86"/>
                    <a:pt x="145" y="86"/>
                    <a:pt x="145" y="86"/>
                  </a:cubicBezTo>
                  <a:cubicBezTo>
                    <a:pt x="146" y="86"/>
                    <a:pt x="146" y="86"/>
                    <a:pt x="146" y="86"/>
                  </a:cubicBezTo>
                  <a:cubicBezTo>
                    <a:pt x="146" y="86"/>
                    <a:pt x="146" y="86"/>
                    <a:pt x="146" y="86"/>
                  </a:cubicBezTo>
                  <a:cubicBezTo>
                    <a:pt x="146" y="86"/>
                    <a:pt x="146" y="86"/>
                    <a:pt x="146" y="86"/>
                  </a:cubicBezTo>
                  <a:cubicBezTo>
                    <a:pt x="145" y="87"/>
                    <a:pt x="145" y="87"/>
                    <a:pt x="145" y="87"/>
                  </a:cubicBezTo>
                  <a:cubicBezTo>
                    <a:pt x="145" y="87"/>
                    <a:pt x="145" y="87"/>
                    <a:pt x="145" y="87"/>
                  </a:cubicBezTo>
                  <a:cubicBezTo>
                    <a:pt x="146" y="87"/>
                    <a:pt x="146" y="87"/>
                    <a:pt x="146" y="87"/>
                  </a:cubicBezTo>
                  <a:cubicBezTo>
                    <a:pt x="146" y="87"/>
                    <a:pt x="146" y="87"/>
                    <a:pt x="146" y="87"/>
                  </a:cubicBezTo>
                  <a:cubicBezTo>
                    <a:pt x="146" y="86"/>
                    <a:pt x="146" y="86"/>
                    <a:pt x="146" y="86"/>
                  </a:cubicBezTo>
                  <a:cubicBezTo>
                    <a:pt x="146" y="86"/>
                    <a:pt x="146" y="86"/>
                    <a:pt x="146" y="86"/>
                  </a:cubicBezTo>
                  <a:cubicBezTo>
                    <a:pt x="146" y="87"/>
                    <a:pt x="146" y="87"/>
                    <a:pt x="146" y="87"/>
                  </a:cubicBezTo>
                  <a:cubicBezTo>
                    <a:pt x="146" y="87"/>
                    <a:pt x="146" y="87"/>
                    <a:pt x="146" y="87"/>
                  </a:cubicBezTo>
                  <a:cubicBezTo>
                    <a:pt x="146" y="87"/>
                    <a:pt x="146" y="87"/>
                    <a:pt x="146" y="87"/>
                  </a:cubicBezTo>
                  <a:cubicBezTo>
                    <a:pt x="146" y="88"/>
                    <a:pt x="146" y="88"/>
                    <a:pt x="146" y="88"/>
                  </a:cubicBezTo>
                  <a:cubicBezTo>
                    <a:pt x="146" y="88"/>
                    <a:pt x="146" y="88"/>
                    <a:pt x="146" y="88"/>
                  </a:cubicBezTo>
                  <a:cubicBezTo>
                    <a:pt x="146" y="88"/>
                    <a:pt x="146" y="88"/>
                    <a:pt x="146" y="88"/>
                  </a:cubicBezTo>
                  <a:cubicBezTo>
                    <a:pt x="146" y="87"/>
                    <a:pt x="146" y="87"/>
                    <a:pt x="146" y="87"/>
                  </a:cubicBezTo>
                  <a:cubicBezTo>
                    <a:pt x="146" y="87"/>
                    <a:pt x="146" y="87"/>
                    <a:pt x="146" y="87"/>
                  </a:cubicBezTo>
                  <a:cubicBezTo>
                    <a:pt x="146" y="87"/>
                    <a:pt x="146" y="87"/>
                    <a:pt x="146" y="87"/>
                  </a:cubicBezTo>
                  <a:cubicBezTo>
                    <a:pt x="147" y="87"/>
                    <a:pt x="147" y="87"/>
                    <a:pt x="147" y="87"/>
                  </a:cubicBezTo>
                  <a:cubicBezTo>
                    <a:pt x="147" y="87"/>
                    <a:pt x="147" y="87"/>
                    <a:pt x="147" y="87"/>
                  </a:cubicBezTo>
                  <a:cubicBezTo>
                    <a:pt x="147" y="86"/>
                    <a:pt x="147" y="86"/>
                    <a:pt x="147" y="86"/>
                  </a:cubicBezTo>
                  <a:cubicBezTo>
                    <a:pt x="147" y="86"/>
                    <a:pt x="147" y="86"/>
                    <a:pt x="147" y="86"/>
                  </a:cubicBezTo>
                  <a:cubicBezTo>
                    <a:pt x="147" y="86"/>
                    <a:pt x="147" y="86"/>
                    <a:pt x="147" y="86"/>
                  </a:cubicBezTo>
                  <a:cubicBezTo>
                    <a:pt x="147" y="87"/>
                    <a:pt x="147" y="87"/>
                    <a:pt x="147" y="87"/>
                  </a:cubicBezTo>
                  <a:cubicBezTo>
                    <a:pt x="147" y="87"/>
                    <a:pt x="147" y="87"/>
                    <a:pt x="147" y="87"/>
                  </a:cubicBezTo>
                  <a:cubicBezTo>
                    <a:pt x="146" y="87"/>
                    <a:pt x="146" y="87"/>
                    <a:pt x="146" y="87"/>
                  </a:cubicBezTo>
                  <a:cubicBezTo>
                    <a:pt x="146" y="88"/>
                    <a:pt x="146" y="88"/>
                    <a:pt x="146" y="88"/>
                  </a:cubicBezTo>
                  <a:cubicBezTo>
                    <a:pt x="147" y="88"/>
                    <a:pt x="147" y="88"/>
                    <a:pt x="147" y="88"/>
                  </a:cubicBezTo>
                  <a:cubicBezTo>
                    <a:pt x="147" y="88"/>
                    <a:pt x="147" y="88"/>
                    <a:pt x="147" y="88"/>
                  </a:cubicBezTo>
                  <a:cubicBezTo>
                    <a:pt x="147" y="88"/>
                    <a:pt x="147" y="88"/>
                    <a:pt x="147" y="88"/>
                  </a:cubicBezTo>
                  <a:cubicBezTo>
                    <a:pt x="147" y="87"/>
                    <a:pt x="147" y="87"/>
                    <a:pt x="147" y="87"/>
                  </a:cubicBezTo>
                  <a:cubicBezTo>
                    <a:pt x="147" y="87"/>
                    <a:pt x="147" y="87"/>
                    <a:pt x="147" y="87"/>
                  </a:cubicBezTo>
                  <a:cubicBezTo>
                    <a:pt x="147" y="87"/>
                    <a:pt x="147" y="87"/>
                    <a:pt x="147" y="87"/>
                  </a:cubicBezTo>
                  <a:cubicBezTo>
                    <a:pt x="148" y="86"/>
                    <a:pt x="148" y="86"/>
                    <a:pt x="148" y="86"/>
                  </a:cubicBezTo>
                  <a:cubicBezTo>
                    <a:pt x="148" y="86"/>
                    <a:pt x="148" y="86"/>
                    <a:pt x="148" y="86"/>
                  </a:cubicBezTo>
                  <a:cubicBezTo>
                    <a:pt x="148" y="86"/>
                    <a:pt x="148" y="86"/>
                    <a:pt x="148" y="86"/>
                  </a:cubicBezTo>
                  <a:cubicBezTo>
                    <a:pt x="148" y="87"/>
                    <a:pt x="148" y="87"/>
                    <a:pt x="148" y="87"/>
                  </a:cubicBezTo>
                  <a:cubicBezTo>
                    <a:pt x="148" y="87"/>
                    <a:pt x="148" y="87"/>
                    <a:pt x="148" y="87"/>
                  </a:cubicBezTo>
                  <a:cubicBezTo>
                    <a:pt x="147" y="87"/>
                    <a:pt x="147" y="87"/>
                    <a:pt x="147" y="87"/>
                  </a:cubicBezTo>
                  <a:cubicBezTo>
                    <a:pt x="147" y="87"/>
                    <a:pt x="147" y="87"/>
                    <a:pt x="147" y="87"/>
                  </a:cubicBezTo>
                  <a:cubicBezTo>
                    <a:pt x="147" y="88"/>
                    <a:pt x="147" y="88"/>
                    <a:pt x="147" y="88"/>
                  </a:cubicBezTo>
                  <a:cubicBezTo>
                    <a:pt x="147" y="88"/>
                    <a:pt x="147" y="88"/>
                    <a:pt x="147" y="88"/>
                  </a:cubicBezTo>
                  <a:cubicBezTo>
                    <a:pt x="147" y="88"/>
                    <a:pt x="147" y="88"/>
                    <a:pt x="147" y="88"/>
                  </a:cubicBezTo>
                  <a:cubicBezTo>
                    <a:pt x="148" y="88"/>
                    <a:pt x="148" y="88"/>
                    <a:pt x="148" y="88"/>
                  </a:cubicBezTo>
                  <a:cubicBezTo>
                    <a:pt x="148" y="88"/>
                    <a:pt x="148" y="88"/>
                    <a:pt x="148" y="88"/>
                  </a:cubicBezTo>
                  <a:cubicBezTo>
                    <a:pt x="148" y="88"/>
                    <a:pt x="148" y="88"/>
                    <a:pt x="148" y="88"/>
                  </a:cubicBezTo>
                  <a:cubicBezTo>
                    <a:pt x="148" y="88"/>
                    <a:pt x="148" y="88"/>
                    <a:pt x="148" y="88"/>
                  </a:cubicBezTo>
                  <a:cubicBezTo>
                    <a:pt x="149" y="88"/>
                    <a:pt x="149" y="88"/>
                    <a:pt x="149" y="88"/>
                  </a:cubicBezTo>
                  <a:cubicBezTo>
                    <a:pt x="149" y="88"/>
                    <a:pt x="149" y="88"/>
                    <a:pt x="149" y="88"/>
                  </a:cubicBezTo>
                  <a:cubicBezTo>
                    <a:pt x="148" y="89"/>
                    <a:pt x="148" y="89"/>
                    <a:pt x="148" y="89"/>
                  </a:cubicBezTo>
                  <a:cubicBezTo>
                    <a:pt x="148" y="89"/>
                    <a:pt x="148" y="89"/>
                    <a:pt x="148" y="89"/>
                  </a:cubicBezTo>
                  <a:cubicBezTo>
                    <a:pt x="148" y="89"/>
                    <a:pt x="148" y="89"/>
                    <a:pt x="148" y="89"/>
                  </a:cubicBezTo>
                  <a:cubicBezTo>
                    <a:pt x="149" y="89"/>
                    <a:pt x="149" y="89"/>
                    <a:pt x="149" y="89"/>
                  </a:cubicBezTo>
                  <a:cubicBezTo>
                    <a:pt x="148" y="89"/>
                    <a:pt x="148" y="89"/>
                    <a:pt x="148" y="89"/>
                  </a:cubicBezTo>
                  <a:cubicBezTo>
                    <a:pt x="148" y="89"/>
                    <a:pt x="148" y="89"/>
                    <a:pt x="148" y="89"/>
                  </a:cubicBezTo>
                  <a:cubicBezTo>
                    <a:pt x="148" y="89"/>
                    <a:pt x="148" y="89"/>
                    <a:pt x="148" y="89"/>
                  </a:cubicBezTo>
                  <a:cubicBezTo>
                    <a:pt x="149" y="90"/>
                    <a:pt x="149" y="90"/>
                    <a:pt x="149" y="90"/>
                  </a:cubicBezTo>
                  <a:cubicBezTo>
                    <a:pt x="148" y="90"/>
                    <a:pt x="148" y="90"/>
                    <a:pt x="148" y="90"/>
                  </a:cubicBezTo>
                  <a:cubicBezTo>
                    <a:pt x="148" y="90"/>
                    <a:pt x="148" y="90"/>
                    <a:pt x="148" y="90"/>
                  </a:cubicBezTo>
                  <a:cubicBezTo>
                    <a:pt x="148" y="90"/>
                    <a:pt x="148" y="90"/>
                    <a:pt x="148" y="90"/>
                  </a:cubicBezTo>
                  <a:cubicBezTo>
                    <a:pt x="148" y="90"/>
                    <a:pt x="148" y="90"/>
                    <a:pt x="148" y="90"/>
                  </a:cubicBezTo>
                  <a:cubicBezTo>
                    <a:pt x="149" y="90"/>
                    <a:pt x="149" y="90"/>
                    <a:pt x="149" y="90"/>
                  </a:cubicBezTo>
                  <a:cubicBezTo>
                    <a:pt x="149" y="90"/>
                    <a:pt x="149" y="90"/>
                    <a:pt x="149" y="90"/>
                  </a:cubicBezTo>
                  <a:cubicBezTo>
                    <a:pt x="149" y="90"/>
                    <a:pt x="149" y="90"/>
                    <a:pt x="149" y="90"/>
                  </a:cubicBezTo>
                  <a:cubicBezTo>
                    <a:pt x="149" y="90"/>
                    <a:pt x="149" y="90"/>
                    <a:pt x="149" y="90"/>
                  </a:cubicBezTo>
                  <a:cubicBezTo>
                    <a:pt x="149" y="90"/>
                    <a:pt x="149" y="90"/>
                    <a:pt x="149" y="90"/>
                  </a:cubicBezTo>
                  <a:cubicBezTo>
                    <a:pt x="149" y="91"/>
                    <a:pt x="149" y="91"/>
                    <a:pt x="149" y="91"/>
                  </a:cubicBezTo>
                  <a:cubicBezTo>
                    <a:pt x="149" y="90"/>
                    <a:pt x="149" y="90"/>
                    <a:pt x="149" y="90"/>
                  </a:cubicBezTo>
                  <a:cubicBezTo>
                    <a:pt x="149" y="90"/>
                    <a:pt x="149" y="90"/>
                    <a:pt x="149"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1"/>
                    <a:pt x="150" y="91"/>
                    <a:pt x="150" y="91"/>
                  </a:cubicBezTo>
                  <a:cubicBezTo>
                    <a:pt x="149" y="91"/>
                    <a:pt x="149" y="91"/>
                    <a:pt x="149" y="91"/>
                  </a:cubicBezTo>
                  <a:cubicBezTo>
                    <a:pt x="149" y="91"/>
                    <a:pt x="149" y="91"/>
                    <a:pt x="149" y="91"/>
                  </a:cubicBezTo>
                  <a:cubicBezTo>
                    <a:pt x="149" y="92"/>
                    <a:pt x="149" y="92"/>
                    <a:pt x="149" y="92"/>
                  </a:cubicBezTo>
                  <a:cubicBezTo>
                    <a:pt x="149" y="92"/>
                    <a:pt x="149" y="92"/>
                    <a:pt x="149" y="92"/>
                  </a:cubicBezTo>
                  <a:cubicBezTo>
                    <a:pt x="149" y="91"/>
                    <a:pt x="149" y="91"/>
                    <a:pt x="149" y="91"/>
                  </a:cubicBezTo>
                  <a:cubicBezTo>
                    <a:pt x="149" y="91"/>
                    <a:pt x="149" y="91"/>
                    <a:pt x="149" y="91"/>
                  </a:cubicBezTo>
                  <a:cubicBezTo>
                    <a:pt x="150" y="91"/>
                    <a:pt x="150" y="91"/>
                    <a:pt x="150" y="91"/>
                  </a:cubicBezTo>
                  <a:cubicBezTo>
                    <a:pt x="150" y="91"/>
                    <a:pt x="150" y="91"/>
                    <a:pt x="150" y="91"/>
                  </a:cubicBezTo>
                  <a:cubicBezTo>
                    <a:pt x="150" y="91"/>
                    <a:pt x="150" y="91"/>
                    <a:pt x="150" y="91"/>
                  </a:cubicBezTo>
                  <a:cubicBezTo>
                    <a:pt x="150" y="91"/>
                    <a:pt x="150" y="91"/>
                    <a:pt x="150" y="91"/>
                  </a:cubicBezTo>
                  <a:cubicBezTo>
                    <a:pt x="150" y="92"/>
                    <a:pt x="150" y="92"/>
                    <a:pt x="150" y="92"/>
                  </a:cubicBezTo>
                  <a:cubicBezTo>
                    <a:pt x="150" y="92"/>
                    <a:pt x="150" y="92"/>
                    <a:pt x="150" y="92"/>
                  </a:cubicBezTo>
                  <a:cubicBezTo>
                    <a:pt x="150" y="92"/>
                    <a:pt x="150" y="92"/>
                    <a:pt x="150" y="92"/>
                  </a:cubicBezTo>
                  <a:cubicBezTo>
                    <a:pt x="150" y="91"/>
                    <a:pt x="150" y="91"/>
                    <a:pt x="150" y="91"/>
                  </a:cubicBezTo>
                  <a:cubicBezTo>
                    <a:pt x="150" y="91"/>
                    <a:pt x="150" y="91"/>
                    <a:pt x="150" y="91"/>
                  </a:cubicBezTo>
                  <a:cubicBezTo>
                    <a:pt x="150" y="91"/>
                    <a:pt x="150" y="91"/>
                    <a:pt x="150" y="91"/>
                  </a:cubicBezTo>
                  <a:cubicBezTo>
                    <a:pt x="151" y="91"/>
                    <a:pt x="151" y="91"/>
                    <a:pt x="151" y="91"/>
                  </a:cubicBezTo>
                  <a:cubicBezTo>
                    <a:pt x="151" y="92"/>
                    <a:pt x="151" y="92"/>
                    <a:pt x="151" y="92"/>
                  </a:cubicBezTo>
                  <a:cubicBezTo>
                    <a:pt x="151" y="92"/>
                    <a:pt x="151" y="92"/>
                    <a:pt x="151" y="92"/>
                  </a:cubicBezTo>
                  <a:cubicBezTo>
                    <a:pt x="151" y="92"/>
                    <a:pt x="151" y="92"/>
                    <a:pt x="151" y="92"/>
                  </a:cubicBezTo>
                  <a:cubicBezTo>
                    <a:pt x="151" y="91"/>
                    <a:pt x="151" y="91"/>
                    <a:pt x="151" y="91"/>
                  </a:cubicBezTo>
                  <a:cubicBezTo>
                    <a:pt x="151" y="91"/>
                    <a:pt x="151" y="91"/>
                    <a:pt x="151" y="91"/>
                  </a:cubicBezTo>
                  <a:cubicBezTo>
                    <a:pt x="152" y="91"/>
                    <a:pt x="152" y="91"/>
                    <a:pt x="152" y="91"/>
                  </a:cubicBezTo>
                  <a:cubicBezTo>
                    <a:pt x="152" y="91"/>
                    <a:pt x="152" y="91"/>
                    <a:pt x="152" y="91"/>
                  </a:cubicBezTo>
                  <a:cubicBezTo>
                    <a:pt x="152" y="91"/>
                    <a:pt x="152" y="91"/>
                    <a:pt x="152" y="91"/>
                  </a:cubicBezTo>
                  <a:cubicBezTo>
                    <a:pt x="152" y="91"/>
                    <a:pt x="152" y="91"/>
                    <a:pt x="152" y="91"/>
                  </a:cubicBezTo>
                  <a:cubicBezTo>
                    <a:pt x="152" y="91"/>
                    <a:pt x="152" y="91"/>
                    <a:pt x="152" y="91"/>
                  </a:cubicBezTo>
                  <a:cubicBezTo>
                    <a:pt x="152" y="91"/>
                    <a:pt x="152" y="91"/>
                    <a:pt x="152" y="91"/>
                  </a:cubicBezTo>
                  <a:cubicBezTo>
                    <a:pt x="152" y="92"/>
                    <a:pt x="152" y="92"/>
                    <a:pt x="152" y="92"/>
                  </a:cubicBezTo>
                  <a:cubicBezTo>
                    <a:pt x="152" y="92"/>
                    <a:pt x="152" y="92"/>
                    <a:pt x="152" y="92"/>
                  </a:cubicBezTo>
                  <a:cubicBezTo>
                    <a:pt x="152" y="92"/>
                    <a:pt x="152" y="92"/>
                    <a:pt x="152" y="92"/>
                  </a:cubicBezTo>
                  <a:cubicBezTo>
                    <a:pt x="153" y="92"/>
                    <a:pt x="153" y="92"/>
                    <a:pt x="153" y="92"/>
                  </a:cubicBezTo>
                  <a:cubicBezTo>
                    <a:pt x="153" y="93"/>
                    <a:pt x="153" y="93"/>
                    <a:pt x="153" y="93"/>
                  </a:cubicBezTo>
                  <a:cubicBezTo>
                    <a:pt x="153" y="93"/>
                    <a:pt x="153" y="93"/>
                    <a:pt x="153" y="93"/>
                  </a:cubicBezTo>
                  <a:cubicBezTo>
                    <a:pt x="153" y="93"/>
                    <a:pt x="153" y="93"/>
                    <a:pt x="153" y="93"/>
                  </a:cubicBezTo>
                  <a:cubicBezTo>
                    <a:pt x="153" y="93"/>
                    <a:pt x="153" y="93"/>
                    <a:pt x="153" y="93"/>
                  </a:cubicBezTo>
                  <a:cubicBezTo>
                    <a:pt x="152" y="93"/>
                    <a:pt x="152" y="93"/>
                    <a:pt x="152" y="93"/>
                  </a:cubicBezTo>
                  <a:cubicBezTo>
                    <a:pt x="152" y="93"/>
                    <a:pt x="152" y="93"/>
                    <a:pt x="152" y="93"/>
                  </a:cubicBezTo>
                  <a:cubicBezTo>
                    <a:pt x="152" y="93"/>
                    <a:pt x="152" y="93"/>
                    <a:pt x="152" y="93"/>
                  </a:cubicBezTo>
                  <a:cubicBezTo>
                    <a:pt x="152" y="92"/>
                    <a:pt x="152" y="92"/>
                    <a:pt x="152" y="92"/>
                  </a:cubicBezTo>
                  <a:cubicBezTo>
                    <a:pt x="152" y="92"/>
                    <a:pt x="152" y="92"/>
                    <a:pt x="152" y="92"/>
                  </a:cubicBezTo>
                  <a:cubicBezTo>
                    <a:pt x="151" y="92"/>
                    <a:pt x="151" y="92"/>
                    <a:pt x="151" y="92"/>
                  </a:cubicBezTo>
                  <a:cubicBezTo>
                    <a:pt x="151" y="93"/>
                    <a:pt x="151" y="93"/>
                    <a:pt x="151" y="93"/>
                  </a:cubicBezTo>
                  <a:cubicBezTo>
                    <a:pt x="151" y="93"/>
                    <a:pt x="151" y="93"/>
                    <a:pt x="151" y="93"/>
                  </a:cubicBezTo>
                  <a:cubicBezTo>
                    <a:pt x="152" y="93"/>
                    <a:pt x="152" y="93"/>
                    <a:pt x="152" y="93"/>
                  </a:cubicBezTo>
                  <a:cubicBezTo>
                    <a:pt x="152" y="93"/>
                    <a:pt x="152" y="93"/>
                    <a:pt x="152" y="93"/>
                  </a:cubicBezTo>
                  <a:cubicBezTo>
                    <a:pt x="152" y="93"/>
                    <a:pt x="152" y="93"/>
                    <a:pt x="152" y="93"/>
                  </a:cubicBezTo>
                  <a:cubicBezTo>
                    <a:pt x="152" y="93"/>
                    <a:pt x="152" y="93"/>
                    <a:pt x="152" y="93"/>
                  </a:cubicBezTo>
                  <a:cubicBezTo>
                    <a:pt x="152" y="93"/>
                    <a:pt x="152" y="93"/>
                    <a:pt x="152" y="93"/>
                  </a:cubicBezTo>
                  <a:cubicBezTo>
                    <a:pt x="152" y="93"/>
                    <a:pt x="152" y="93"/>
                    <a:pt x="152" y="93"/>
                  </a:cubicBezTo>
                  <a:cubicBezTo>
                    <a:pt x="151" y="93"/>
                    <a:pt x="151" y="93"/>
                    <a:pt x="151" y="93"/>
                  </a:cubicBezTo>
                  <a:cubicBezTo>
                    <a:pt x="151" y="93"/>
                    <a:pt x="151" y="93"/>
                    <a:pt x="151" y="93"/>
                  </a:cubicBezTo>
                  <a:cubicBezTo>
                    <a:pt x="151" y="94"/>
                    <a:pt x="151" y="94"/>
                    <a:pt x="151" y="94"/>
                  </a:cubicBezTo>
                  <a:cubicBezTo>
                    <a:pt x="152" y="94"/>
                    <a:pt x="152" y="94"/>
                    <a:pt x="152" y="94"/>
                  </a:cubicBezTo>
                  <a:cubicBezTo>
                    <a:pt x="152" y="94"/>
                    <a:pt x="152" y="94"/>
                    <a:pt x="152" y="94"/>
                  </a:cubicBezTo>
                  <a:cubicBezTo>
                    <a:pt x="152" y="94"/>
                    <a:pt x="152" y="94"/>
                    <a:pt x="152" y="94"/>
                  </a:cubicBezTo>
                  <a:cubicBezTo>
                    <a:pt x="152" y="94"/>
                    <a:pt x="152" y="94"/>
                    <a:pt x="152" y="94"/>
                  </a:cubicBezTo>
                  <a:cubicBezTo>
                    <a:pt x="152" y="94"/>
                    <a:pt x="152" y="94"/>
                    <a:pt x="152" y="94"/>
                  </a:cubicBezTo>
                  <a:cubicBezTo>
                    <a:pt x="151" y="94"/>
                    <a:pt x="151" y="94"/>
                    <a:pt x="151" y="94"/>
                  </a:cubicBezTo>
                  <a:cubicBezTo>
                    <a:pt x="151" y="94"/>
                    <a:pt x="151" y="94"/>
                    <a:pt x="151" y="94"/>
                  </a:cubicBezTo>
                  <a:cubicBezTo>
                    <a:pt x="151" y="94"/>
                    <a:pt x="151" y="94"/>
                    <a:pt x="151" y="94"/>
                  </a:cubicBezTo>
                  <a:cubicBezTo>
                    <a:pt x="151" y="94"/>
                    <a:pt x="151" y="94"/>
                    <a:pt x="151" y="94"/>
                  </a:cubicBezTo>
                  <a:cubicBezTo>
                    <a:pt x="151" y="93"/>
                    <a:pt x="151" y="93"/>
                    <a:pt x="151" y="93"/>
                  </a:cubicBezTo>
                  <a:cubicBezTo>
                    <a:pt x="150" y="93"/>
                    <a:pt x="150" y="93"/>
                    <a:pt x="150" y="93"/>
                  </a:cubicBezTo>
                  <a:cubicBezTo>
                    <a:pt x="150" y="93"/>
                    <a:pt x="150" y="93"/>
                    <a:pt x="150" y="93"/>
                  </a:cubicBezTo>
                  <a:cubicBezTo>
                    <a:pt x="150" y="93"/>
                    <a:pt x="150" y="93"/>
                    <a:pt x="150" y="93"/>
                  </a:cubicBezTo>
                  <a:cubicBezTo>
                    <a:pt x="150" y="93"/>
                    <a:pt x="150" y="93"/>
                    <a:pt x="150" y="93"/>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1" y="94"/>
                    <a:pt x="151" y="94"/>
                    <a:pt x="151" y="94"/>
                  </a:cubicBezTo>
                  <a:cubicBezTo>
                    <a:pt x="151" y="95"/>
                    <a:pt x="151" y="95"/>
                    <a:pt x="151" y="95"/>
                  </a:cubicBezTo>
                  <a:cubicBezTo>
                    <a:pt x="151" y="95"/>
                    <a:pt x="151" y="95"/>
                    <a:pt x="151" y="95"/>
                  </a:cubicBezTo>
                  <a:cubicBezTo>
                    <a:pt x="150" y="95"/>
                    <a:pt x="150" y="95"/>
                    <a:pt x="150" y="95"/>
                  </a:cubicBezTo>
                  <a:cubicBezTo>
                    <a:pt x="150" y="95"/>
                    <a:pt x="150" y="95"/>
                    <a:pt x="150" y="95"/>
                  </a:cubicBezTo>
                  <a:cubicBezTo>
                    <a:pt x="150" y="94"/>
                    <a:pt x="150" y="94"/>
                    <a:pt x="150" y="94"/>
                  </a:cubicBezTo>
                  <a:cubicBezTo>
                    <a:pt x="149" y="94"/>
                    <a:pt x="149" y="94"/>
                    <a:pt x="149" y="94"/>
                  </a:cubicBezTo>
                  <a:cubicBezTo>
                    <a:pt x="149" y="94"/>
                    <a:pt x="149" y="94"/>
                    <a:pt x="149" y="94"/>
                  </a:cubicBezTo>
                  <a:cubicBezTo>
                    <a:pt x="149" y="94"/>
                    <a:pt x="149" y="94"/>
                    <a:pt x="149" y="94"/>
                  </a:cubicBezTo>
                  <a:cubicBezTo>
                    <a:pt x="150" y="95"/>
                    <a:pt x="150" y="95"/>
                    <a:pt x="150" y="95"/>
                  </a:cubicBezTo>
                  <a:cubicBezTo>
                    <a:pt x="150" y="95"/>
                    <a:pt x="150" y="95"/>
                    <a:pt x="150" y="95"/>
                  </a:cubicBezTo>
                  <a:cubicBezTo>
                    <a:pt x="150" y="96"/>
                    <a:pt x="150" y="96"/>
                    <a:pt x="150" y="96"/>
                  </a:cubicBezTo>
                  <a:cubicBezTo>
                    <a:pt x="150" y="96"/>
                    <a:pt x="150" y="96"/>
                    <a:pt x="150" y="96"/>
                  </a:cubicBezTo>
                  <a:cubicBezTo>
                    <a:pt x="150" y="96"/>
                    <a:pt x="150" y="96"/>
                    <a:pt x="150" y="96"/>
                  </a:cubicBezTo>
                  <a:cubicBezTo>
                    <a:pt x="149" y="95"/>
                    <a:pt x="149" y="95"/>
                    <a:pt x="149" y="95"/>
                  </a:cubicBezTo>
                  <a:cubicBezTo>
                    <a:pt x="149" y="95"/>
                    <a:pt x="149" y="95"/>
                    <a:pt x="149" y="95"/>
                  </a:cubicBezTo>
                  <a:cubicBezTo>
                    <a:pt x="149" y="95"/>
                    <a:pt x="149" y="95"/>
                    <a:pt x="149" y="95"/>
                  </a:cubicBezTo>
                  <a:cubicBezTo>
                    <a:pt x="149" y="95"/>
                    <a:pt x="149" y="95"/>
                    <a:pt x="149" y="95"/>
                  </a:cubicBezTo>
                  <a:cubicBezTo>
                    <a:pt x="149" y="95"/>
                    <a:pt x="149" y="95"/>
                    <a:pt x="149" y="95"/>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8" y="96"/>
                    <a:pt x="148" y="96"/>
                    <a:pt x="148" y="96"/>
                  </a:cubicBezTo>
                  <a:cubicBezTo>
                    <a:pt x="148" y="96"/>
                    <a:pt x="148" y="96"/>
                    <a:pt x="148" y="96"/>
                  </a:cubicBezTo>
                  <a:cubicBezTo>
                    <a:pt x="148" y="96"/>
                    <a:pt x="148" y="96"/>
                    <a:pt x="148" y="96"/>
                  </a:cubicBezTo>
                  <a:cubicBezTo>
                    <a:pt x="148" y="96"/>
                    <a:pt x="148" y="96"/>
                    <a:pt x="148" y="96"/>
                  </a:cubicBezTo>
                  <a:cubicBezTo>
                    <a:pt x="148" y="96"/>
                    <a:pt x="148" y="96"/>
                    <a:pt x="148" y="96"/>
                  </a:cubicBezTo>
                  <a:cubicBezTo>
                    <a:pt x="148" y="95"/>
                    <a:pt x="148" y="95"/>
                    <a:pt x="148" y="95"/>
                  </a:cubicBezTo>
                  <a:cubicBezTo>
                    <a:pt x="148" y="95"/>
                    <a:pt x="148" y="95"/>
                    <a:pt x="148" y="95"/>
                  </a:cubicBezTo>
                  <a:cubicBezTo>
                    <a:pt x="148" y="95"/>
                    <a:pt x="148" y="95"/>
                    <a:pt x="148" y="95"/>
                  </a:cubicBezTo>
                  <a:cubicBezTo>
                    <a:pt x="148" y="96"/>
                    <a:pt x="148" y="96"/>
                    <a:pt x="148" y="96"/>
                  </a:cubicBezTo>
                  <a:cubicBezTo>
                    <a:pt x="148" y="96"/>
                    <a:pt x="148" y="96"/>
                    <a:pt x="148" y="96"/>
                  </a:cubicBezTo>
                  <a:cubicBezTo>
                    <a:pt x="147" y="96"/>
                    <a:pt x="147" y="96"/>
                    <a:pt x="147" y="96"/>
                  </a:cubicBezTo>
                  <a:cubicBezTo>
                    <a:pt x="147" y="96"/>
                    <a:pt x="147" y="96"/>
                    <a:pt x="147" y="96"/>
                  </a:cubicBezTo>
                  <a:cubicBezTo>
                    <a:pt x="148" y="96"/>
                    <a:pt x="148" y="96"/>
                    <a:pt x="148" y="96"/>
                  </a:cubicBezTo>
                  <a:cubicBezTo>
                    <a:pt x="148" y="96"/>
                    <a:pt x="148" y="96"/>
                    <a:pt x="148" y="96"/>
                  </a:cubicBezTo>
                  <a:cubicBezTo>
                    <a:pt x="148" y="97"/>
                    <a:pt x="148" y="97"/>
                    <a:pt x="148" y="97"/>
                  </a:cubicBezTo>
                  <a:cubicBezTo>
                    <a:pt x="147" y="97"/>
                    <a:pt x="147" y="97"/>
                    <a:pt x="147" y="97"/>
                  </a:cubicBezTo>
                  <a:cubicBezTo>
                    <a:pt x="147" y="96"/>
                    <a:pt x="147" y="96"/>
                    <a:pt x="147" y="96"/>
                  </a:cubicBezTo>
                  <a:cubicBezTo>
                    <a:pt x="147" y="97"/>
                    <a:pt x="147" y="97"/>
                    <a:pt x="147" y="97"/>
                  </a:cubicBezTo>
                  <a:cubicBezTo>
                    <a:pt x="147" y="97"/>
                    <a:pt x="147" y="97"/>
                    <a:pt x="147" y="97"/>
                  </a:cubicBezTo>
                  <a:cubicBezTo>
                    <a:pt x="148" y="97"/>
                    <a:pt x="148" y="97"/>
                    <a:pt x="148" y="97"/>
                  </a:cubicBezTo>
                  <a:cubicBezTo>
                    <a:pt x="148" y="97"/>
                    <a:pt x="148" y="97"/>
                    <a:pt x="148" y="97"/>
                  </a:cubicBezTo>
                  <a:cubicBezTo>
                    <a:pt x="148" y="97"/>
                    <a:pt x="148" y="97"/>
                    <a:pt x="148" y="97"/>
                  </a:cubicBezTo>
                  <a:cubicBezTo>
                    <a:pt x="147" y="97"/>
                    <a:pt x="147" y="97"/>
                    <a:pt x="147" y="97"/>
                  </a:cubicBezTo>
                  <a:cubicBezTo>
                    <a:pt x="147" y="97"/>
                    <a:pt x="147" y="97"/>
                    <a:pt x="147" y="97"/>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9"/>
                    <a:pt x="147" y="99"/>
                    <a:pt x="147" y="99"/>
                  </a:cubicBezTo>
                  <a:cubicBezTo>
                    <a:pt x="147" y="99"/>
                    <a:pt x="147" y="99"/>
                    <a:pt x="147" y="99"/>
                  </a:cubicBezTo>
                  <a:cubicBezTo>
                    <a:pt x="147" y="99"/>
                    <a:pt x="147" y="99"/>
                    <a:pt x="147" y="99"/>
                  </a:cubicBezTo>
                  <a:cubicBezTo>
                    <a:pt x="147" y="99"/>
                    <a:pt x="147" y="99"/>
                    <a:pt x="147" y="99"/>
                  </a:cubicBezTo>
                  <a:cubicBezTo>
                    <a:pt x="147" y="99"/>
                    <a:pt x="147" y="99"/>
                    <a:pt x="147" y="99"/>
                  </a:cubicBezTo>
                  <a:cubicBezTo>
                    <a:pt x="147" y="99"/>
                    <a:pt x="147" y="99"/>
                    <a:pt x="147" y="99"/>
                  </a:cubicBezTo>
                  <a:cubicBezTo>
                    <a:pt x="147" y="98"/>
                    <a:pt x="147" y="98"/>
                    <a:pt x="147"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7"/>
                    <a:pt x="146" y="97"/>
                    <a:pt x="146" y="97"/>
                  </a:cubicBezTo>
                  <a:cubicBezTo>
                    <a:pt x="146" y="97"/>
                    <a:pt x="146" y="97"/>
                    <a:pt x="146" y="97"/>
                  </a:cubicBezTo>
                  <a:cubicBezTo>
                    <a:pt x="146" y="97"/>
                    <a:pt x="146" y="97"/>
                    <a:pt x="146" y="97"/>
                  </a:cubicBezTo>
                  <a:cubicBezTo>
                    <a:pt x="146" y="97"/>
                    <a:pt x="146" y="97"/>
                    <a:pt x="146" y="97"/>
                  </a:cubicBezTo>
                  <a:cubicBezTo>
                    <a:pt x="146" y="97"/>
                    <a:pt x="146" y="97"/>
                    <a:pt x="146" y="97"/>
                  </a:cubicBezTo>
                  <a:cubicBezTo>
                    <a:pt x="146" y="97"/>
                    <a:pt x="146" y="97"/>
                    <a:pt x="146" y="97"/>
                  </a:cubicBezTo>
                  <a:cubicBezTo>
                    <a:pt x="145" y="98"/>
                    <a:pt x="145" y="98"/>
                    <a:pt x="145" y="98"/>
                  </a:cubicBezTo>
                  <a:cubicBezTo>
                    <a:pt x="145" y="98"/>
                    <a:pt x="145" y="98"/>
                    <a:pt x="145" y="98"/>
                  </a:cubicBezTo>
                  <a:cubicBezTo>
                    <a:pt x="145" y="98"/>
                    <a:pt x="145" y="98"/>
                    <a:pt x="145" y="98"/>
                  </a:cubicBezTo>
                  <a:cubicBezTo>
                    <a:pt x="145" y="98"/>
                    <a:pt x="145" y="98"/>
                    <a:pt x="145" y="98"/>
                  </a:cubicBezTo>
                  <a:cubicBezTo>
                    <a:pt x="145" y="97"/>
                    <a:pt x="145" y="97"/>
                    <a:pt x="145" y="97"/>
                  </a:cubicBezTo>
                  <a:cubicBezTo>
                    <a:pt x="145" y="97"/>
                    <a:pt x="145" y="97"/>
                    <a:pt x="145" y="97"/>
                  </a:cubicBezTo>
                  <a:cubicBezTo>
                    <a:pt x="145" y="97"/>
                    <a:pt x="145" y="97"/>
                    <a:pt x="145" y="97"/>
                  </a:cubicBezTo>
                  <a:cubicBezTo>
                    <a:pt x="145" y="97"/>
                    <a:pt x="145" y="97"/>
                    <a:pt x="145" y="97"/>
                  </a:cubicBezTo>
                  <a:cubicBezTo>
                    <a:pt x="145" y="97"/>
                    <a:pt x="145" y="97"/>
                    <a:pt x="145" y="97"/>
                  </a:cubicBezTo>
                  <a:cubicBezTo>
                    <a:pt x="146" y="97"/>
                    <a:pt x="146" y="97"/>
                    <a:pt x="146" y="97"/>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4"/>
                    <a:pt x="145" y="94"/>
                    <a:pt x="145" y="94"/>
                  </a:cubicBezTo>
                  <a:cubicBezTo>
                    <a:pt x="145" y="94"/>
                    <a:pt x="145" y="94"/>
                    <a:pt x="145" y="94"/>
                  </a:cubicBezTo>
                  <a:cubicBezTo>
                    <a:pt x="146" y="94"/>
                    <a:pt x="146" y="94"/>
                    <a:pt x="146" y="94"/>
                  </a:cubicBezTo>
                  <a:cubicBezTo>
                    <a:pt x="146" y="94"/>
                    <a:pt x="146" y="94"/>
                    <a:pt x="146" y="94"/>
                  </a:cubicBezTo>
                  <a:cubicBezTo>
                    <a:pt x="146" y="94"/>
                    <a:pt x="146" y="94"/>
                    <a:pt x="146" y="94"/>
                  </a:cubicBezTo>
                  <a:cubicBezTo>
                    <a:pt x="147" y="93"/>
                    <a:pt x="147" y="93"/>
                    <a:pt x="147" y="93"/>
                  </a:cubicBezTo>
                  <a:cubicBezTo>
                    <a:pt x="147" y="93"/>
                    <a:pt x="147" y="93"/>
                    <a:pt x="147" y="93"/>
                  </a:cubicBezTo>
                  <a:cubicBezTo>
                    <a:pt x="147" y="93"/>
                    <a:pt x="147" y="93"/>
                    <a:pt x="147" y="93"/>
                  </a:cubicBezTo>
                  <a:cubicBezTo>
                    <a:pt x="146" y="93"/>
                    <a:pt x="146" y="93"/>
                    <a:pt x="146" y="93"/>
                  </a:cubicBezTo>
                  <a:cubicBezTo>
                    <a:pt x="146" y="93"/>
                    <a:pt x="146" y="93"/>
                    <a:pt x="146" y="93"/>
                  </a:cubicBezTo>
                  <a:cubicBezTo>
                    <a:pt x="146" y="93"/>
                    <a:pt x="146" y="93"/>
                    <a:pt x="146" y="93"/>
                  </a:cubicBezTo>
                  <a:cubicBezTo>
                    <a:pt x="146" y="94"/>
                    <a:pt x="146" y="94"/>
                    <a:pt x="146" y="94"/>
                  </a:cubicBezTo>
                  <a:cubicBezTo>
                    <a:pt x="145" y="94"/>
                    <a:pt x="145" y="94"/>
                    <a:pt x="145" y="94"/>
                  </a:cubicBezTo>
                  <a:cubicBezTo>
                    <a:pt x="145" y="94"/>
                    <a:pt x="145" y="94"/>
                    <a:pt x="145" y="94"/>
                  </a:cubicBezTo>
                  <a:cubicBezTo>
                    <a:pt x="144" y="94"/>
                    <a:pt x="144" y="94"/>
                    <a:pt x="144" y="94"/>
                  </a:cubicBezTo>
                  <a:cubicBezTo>
                    <a:pt x="144" y="94"/>
                    <a:pt x="144" y="94"/>
                    <a:pt x="144" y="94"/>
                  </a:cubicBezTo>
                  <a:cubicBezTo>
                    <a:pt x="144" y="94"/>
                    <a:pt x="144" y="94"/>
                    <a:pt x="144" y="94"/>
                  </a:cubicBezTo>
                  <a:cubicBezTo>
                    <a:pt x="144" y="94"/>
                    <a:pt x="144" y="94"/>
                    <a:pt x="144" y="94"/>
                  </a:cubicBezTo>
                  <a:cubicBezTo>
                    <a:pt x="144" y="94"/>
                    <a:pt x="144" y="94"/>
                    <a:pt x="144" y="94"/>
                  </a:cubicBezTo>
                  <a:cubicBezTo>
                    <a:pt x="145" y="93"/>
                    <a:pt x="145" y="93"/>
                    <a:pt x="145" y="93"/>
                  </a:cubicBezTo>
                  <a:cubicBezTo>
                    <a:pt x="145" y="93"/>
                    <a:pt x="145" y="93"/>
                    <a:pt x="145" y="93"/>
                  </a:cubicBezTo>
                  <a:cubicBezTo>
                    <a:pt x="145" y="93"/>
                    <a:pt x="145" y="93"/>
                    <a:pt x="145" y="93"/>
                  </a:cubicBezTo>
                  <a:cubicBezTo>
                    <a:pt x="145" y="93"/>
                    <a:pt x="145" y="93"/>
                    <a:pt x="145" y="93"/>
                  </a:cubicBezTo>
                  <a:cubicBezTo>
                    <a:pt x="145" y="93"/>
                    <a:pt x="145" y="93"/>
                    <a:pt x="145" y="93"/>
                  </a:cubicBezTo>
                  <a:cubicBezTo>
                    <a:pt x="144" y="94"/>
                    <a:pt x="144" y="94"/>
                    <a:pt x="144" y="94"/>
                  </a:cubicBezTo>
                  <a:cubicBezTo>
                    <a:pt x="144" y="94"/>
                    <a:pt x="144" y="94"/>
                    <a:pt x="144" y="94"/>
                  </a:cubicBezTo>
                  <a:cubicBezTo>
                    <a:pt x="143" y="94"/>
                    <a:pt x="143" y="94"/>
                    <a:pt x="143" y="94"/>
                  </a:cubicBezTo>
                  <a:cubicBezTo>
                    <a:pt x="143" y="94"/>
                    <a:pt x="143" y="94"/>
                    <a:pt x="143" y="94"/>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2"/>
                    <a:pt x="143" y="92"/>
                    <a:pt x="143" y="92"/>
                  </a:cubicBezTo>
                  <a:cubicBezTo>
                    <a:pt x="143" y="92"/>
                    <a:pt x="143" y="92"/>
                    <a:pt x="143" y="92"/>
                  </a:cubicBezTo>
                  <a:cubicBezTo>
                    <a:pt x="143" y="92"/>
                    <a:pt x="143" y="92"/>
                    <a:pt x="143" y="92"/>
                  </a:cubicBezTo>
                  <a:cubicBezTo>
                    <a:pt x="143" y="92"/>
                    <a:pt x="143" y="92"/>
                    <a:pt x="143" y="92"/>
                  </a:cubicBezTo>
                  <a:cubicBezTo>
                    <a:pt x="143" y="92"/>
                    <a:pt x="143" y="92"/>
                    <a:pt x="143" y="92"/>
                  </a:cubicBezTo>
                  <a:cubicBezTo>
                    <a:pt x="143" y="91"/>
                    <a:pt x="143" y="91"/>
                    <a:pt x="143" y="91"/>
                  </a:cubicBezTo>
                  <a:cubicBezTo>
                    <a:pt x="143" y="91"/>
                    <a:pt x="143" y="91"/>
                    <a:pt x="143" y="91"/>
                  </a:cubicBezTo>
                  <a:cubicBezTo>
                    <a:pt x="143" y="92"/>
                    <a:pt x="143" y="92"/>
                    <a:pt x="143" y="92"/>
                  </a:cubicBezTo>
                  <a:cubicBezTo>
                    <a:pt x="143" y="92"/>
                    <a:pt x="143" y="92"/>
                    <a:pt x="143" y="92"/>
                  </a:cubicBezTo>
                  <a:cubicBezTo>
                    <a:pt x="142" y="92"/>
                    <a:pt x="142" y="92"/>
                    <a:pt x="142" y="92"/>
                  </a:cubicBezTo>
                  <a:cubicBezTo>
                    <a:pt x="142" y="92"/>
                    <a:pt x="142" y="92"/>
                    <a:pt x="142" y="92"/>
                  </a:cubicBezTo>
                  <a:cubicBezTo>
                    <a:pt x="142" y="92"/>
                    <a:pt x="142" y="92"/>
                    <a:pt x="142" y="92"/>
                  </a:cubicBezTo>
                  <a:cubicBezTo>
                    <a:pt x="142" y="92"/>
                    <a:pt x="142" y="92"/>
                    <a:pt x="142" y="92"/>
                  </a:cubicBezTo>
                  <a:cubicBezTo>
                    <a:pt x="142" y="92"/>
                    <a:pt x="142" y="92"/>
                    <a:pt x="142" y="92"/>
                  </a:cubicBezTo>
                  <a:cubicBezTo>
                    <a:pt x="142" y="92"/>
                    <a:pt x="142" y="92"/>
                    <a:pt x="142" y="92"/>
                  </a:cubicBezTo>
                  <a:cubicBezTo>
                    <a:pt x="142" y="93"/>
                    <a:pt x="142" y="93"/>
                    <a:pt x="142" y="93"/>
                  </a:cubicBezTo>
                  <a:cubicBezTo>
                    <a:pt x="142" y="93"/>
                    <a:pt x="142" y="93"/>
                    <a:pt x="142" y="93"/>
                  </a:cubicBezTo>
                  <a:cubicBezTo>
                    <a:pt x="142" y="93"/>
                    <a:pt x="142" y="93"/>
                    <a:pt x="142" y="93"/>
                  </a:cubicBezTo>
                  <a:cubicBezTo>
                    <a:pt x="142" y="93"/>
                    <a:pt x="142" y="93"/>
                    <a:pt x="142" y="93"/>
                  </a:cubicBezTo>
                  <a:cubicBezTo>
                    <a:pt x="142" y="93"/>
                    <a:pt x="142" y="93"/>
                    <a:pt x="142" y="93"/>
                  </a:cubicBezTo>
                  <a:cubicBezTo>
                    <a:pt x="141" y="93"/>
                    <a:pt x="141" y="93"/>
                    <a:pt x="141" y="93"/>
                  </a:cubicBezTo>
                  <a:cubicBezTo>
                    <a:pt x="141" y="92"/>
                    <a:pt x="141" y="92"/>
                    <a:pt x="141" y="92"/>
                  </a:cubicBezTo>
                  <a:cubicBezTo>
                    <a:pt x="141" y="92"/>
                    <a:pt x="141" y="92"/>
                    <a:pt x="141" y="92"/>
                  </a:cubicBezTo>
                  <a:cubicBezTo>
                    <a:pt x="141" y="92"/>
                    <a:pt x="141" y="92"/>
                    <a:pt x="141" y="92"/>
                  </a:cubicBezTo>
                  <a:cubicBezTo>
                    <a:pt x="141" y="92"/>
                    <a:pt x="141" y="92"/>
                    <a:pt x="141" y="92"/>
                  </a:cubicBezTo>
                  <a:cubicBezTo>
                    <a:pt x="141" y="93"/>
                    <a:pt x="141" y="93"/>
                    <a:pt x="141" y="93"/>
                  </a:cubicBezTo>
                  <a:cubicBezTo>
                    <a:pt x="141" y="93"/>
                    <a:pt x="141" y="93"/>
                    <a:pt x="141" y="93"/>
                  </a:cubicBezTo>
                  <a:cubicBezTo>
                    <a:pt x="141" y="93"/>
                    <a:pt x="141" y="93"/>
                    <a:pt x="141" y="93"/>
                  </a:cubicBezTo>
                  <a:cubicBezTo>
                    <a:pt x="142" y="93"/>
                    <a:pt x="142" y="93"/>
                    <a:pt x="142" y="93"/>
                  </a:cubicBezTo>
                  <a:cubicBezTo>
                    <a:pt x="142" y="94"/>
                    <a:pt x="142" y="94"/>
                    <a:pt x="142" y="94"/>
                  </a:cubicBezTo>
                  <a:cubicBezTo>
                    <a:pt x="142" y="94"/>
                    <a:pt x="142" y="94"/>
                    <a:pt x="142" y="94"/>
                  </a:cubicBezTo>
                  <a:cubicBezTo>
                    <a:pt x="142" y="94"/>
                    <a:pt x="142" y="94"/>
                    <a:pt x="142" y="94"/>
                  </a:cubicBezTo>
                  <a:cubicBezTo>
                    <a:pt x="142" y="94"/>
                    <a:pt x="142" y="94"/>
                    <a:pt x="142" y="94"/>
                  </a:cubicBezTo>
                  <a:cubicBezTo>
                    <a:pt x="142" y="94"/>
                    <a:pt x="142" y="94"/>
                    <a:pt x="142" y="94"/>
                  </a:cubicBezTo>
                  <a:cubicBezTo>
                    <a:pt x="141" y="94"/>
                    <a:pt x="141" y="94"/>
                    <a:pt x="141" y="94"/>
                  </a:cubicBezTo>
                  <a:cubicBezTo>
                    <a:pt x="141" y="94"/>
                    <a:pt x="141" y="94"/>
                    <a:pt x="141" y="94"/>
                  </a:cubicBezTo>
                  <a:cubicBezTo>
                    <a:pt x="141" y="94"/>
                    <a:pt x="141" y="94"/>
                    <a:pt x="141" y="94"/>
                  </a:cubicBezTo>
                  <a:cubicBezTo>
                    <a:pt x="141" y="94"/>
                    <a:pt x="141" y="94"/>
                    <a:pt x="141" y="94"/>
                  </a:cubicBezTo>
                  <a:cubicBezTo>
                    <a:pt x="140" y="94"/>
                    <a:pt x="140" y="94"/>
                    <a:pt x="140" y="94"/>
                  </a:cubicBezTo>
                  <a:cubicBezTo>
                    <a:pt x="140" y="94"/>
                    <a:pt x="140" y="94"/>
                    <a:pt x="140" y="94"/>
                  </a:cubicBezTo>
                  <a:cubicBezTo>
                    <a:pt x="141" y="93"/>
                    <a:pt x="141" y="93"/>
                    <a:pt x="141" y="93"/>
                  </a:cubicBezTo>
                  <a:cubicBezTo>
                    <a:pt x="140" y="93"/>
                    <a:pt x="140" y="93"/>
                    <a:pt x="140" y="93"/>
                  </a:cubicBezTo>
                  <a:cubicBezTo>
                    <a:pt x="140" y="93"/>
                    <a:pt x="140" y="93"/>
                    <a:pt x="140" y="93"/>
                  </a:cubicBezTo>
                  <a:cubicBezTo>
                    <a:pt x="140" y="93"/>
                    <a:pt x="140" y="93"/>
                    <a:pt x="140" y="93"/>
                  </a:cubicBezTo>
                  <a:cubicBezTo>
                    <a:pt x="140" y="93"/>
                    <a:pt x="140" y="93"/>
                    <a:pt x="140" y="93"/>
                  </a:cubicBezTo>
                  <a:cubicBezTo>
                    <a:pt x="140" y="92"/>
                    <a:pt x="140" y="92"/>
                    <a:pt x="140" y="92"/>
                  </a:cubicBezTo>
                  <a:cubicBezTo>
                    <a:pt x="139" y="93"/>
                    <a:pt x="139" y="93"/>
                    <a:pt x="139" y="93"/>
                  </a:cubicBezTo>
                  <a:cubicBezTo>
                    <a:pt x="139" y="93"/>
                    <a:pt x="139" y="93"/>
                    <a:pt x="139" y="93"/>
                  </a:cubicBezTo>
                  <a:cubicBezTo>
                    <a:pt x="139" y="93"/>
                    <a:pt x="139" y="93"/>
                    <a:pt x="139" y="93"/>
                  </a:cubicBezTo>
                  <a:cubicBezTo>
                    <a:pt x="139" y="93"/>
                    <a:pt x="139" y="93"/>
                    <a:pt x="139" y="93"/>
                  </a:cubicBezTo>
                  <a:cubicBezTo>
                    <a:pt x="139" y="93"/>
                    <a:pt x="139" y="93"/>
                    <a:pt x="139" y="93"/>
                  </a:cubicBezTo>
                  <a:cubicBezTo>
                    <a:pt x="140" y="93"/>
                    <a:pt x="140" y="93"/>
                    <a:pt x="140" y="93"/>
                  </a:cubicBezTo>
                  <a:cubicBezTo>
                    <a:pt x="140" y="93"/>
                    <a:pt x="140" y="93"/>
                    <a:pt x="140" y="93"/>
                  </a:cubicBezTo>
                  <a:cubicBezTo>
                    <a:pt x="140" y="94"/>
                    <a:pt x="140" y="94"/>
                    <a:pt x="140" y="94"/>
                  </a:cubicBezTo>
                  <a:cubicBezTo>
                    <a:pt x="140" y="94"/>
                    <a:pt x="140" y="94"/>
                    <a:pt x="140" y="94"/>
                  </a:cubicBezTo>
                  <a:cubicBezTo>
                    <a:pt x="140" y="94"/>
                    <a:pt x="140" y="94"/>
                    <a:pt x="140" y="94"/>
                  </a:cubicBezTo>
                  <a:cubicBezTo>
                    <a:pt x="140" y="94"/>
                    <a:pt x="140" y="94"/>
                    <a:pt x="140" y="94"/>
                  </a:cubicBezTo>
                  <a:cubicBezTo>
                    <a:pt x="140" y="94"/>
                    <a:pt x="140" y="94"/>
                    <a:pt x="140" y="94"/>
                  </a:cubicBezTo>
                  <a:cubicBezTo>
                    <a:pt x="140" y="94"/>
                    <a:pt x="140" y="94"/>
                    <a:pt x="140" y="94"/>
                  </a:cubicBezTo>
                  <a:cubicBezTo>
                    <a:pt x="140" y="95"/>
                    <a:pt x="140" y="95"/>
                    <a:pt x="140" y="95"/>
                  </a:cubicBezTo>
                  <a:cubicBezTo>
                    <a:pt x="141" y="95"/>
                    <a:pt x="141" y="95"/>
                    <a:pt x="141" y="95"/>
                  </a:cubicBezTo>
                  <a:cubicBezTo>
                    <a:pt x="141" y="95"/>
                    <a:pt x="141" y="95"/>
                    <a:pt x="141" y="95"/>
                  </a:cubicBezTo>
                  <a:cubicBezTo>
                    <a:pt x="140" y="95"/>
                    <a:pt x="140" y="95"/>
                    <a:pt x="140" y="95"/>
                  </a:cubicBezTo>
                  <a:cubicBezTo>
                    <a:pt x="140" y="96"/>
                    <a:pt x="140" y="96"/>
                    <a:pt x="140" y="96"/>
                  </a:cubicBezTo>
                  <a:cubicBezTo>
                    <a:pt x="139" y="96"/>
                    <a:pt x="139" y="96"/>
                    <a:pt x="139" y="96"/>
                  </a:cubicBezTo>
                  <a:cubicBezTo>
                    <a:pt x="140" y="96"/>
                    <a:pt x="140" y="96"/>
                    <a:pt x="140" y="96"/>
                  </a:cubicBezTo>
                  <a:cubicBezTo>
                    <a:pt x="140" y="95"/>
                    <a:pt x="140" y="95"/>
                    <a:pt x="140" y="95"/>
                  </a:cubicBezTo>
                  <a:cubicBezTo>
                    <a:pt x="140" y="95"/>
                    <a:pt x="140" y="95"/>
                    <a:pt x="140" y="95"/>
                  </a:cubicBezTo>
                  <a:cubicBezTo>
                    <a:pt x="141" y="95"/>
                    <a:pt x="141" y="95"/>
                    <a:pt x="141" y="95"/>
                  </a:cubicBezTo>
                  <a:cubicBezTo>
                    <a:pt x="141" y="95"/>
                    <a:pt x="141" y="95"/>
                    <a:pt x="141" y="95"/>
                  </a:cubicBezTo>
                  <a:cubicBezTo>
                    <a:pt x="141" y="96"/>
                    <a:pt x="141" y="96"/>
                    <a:pt x="141" y="96"/>
                  </a:cubicBezTo>
                  <a:cubicBezTo>
                    <a:pt x="141" y="96"/>
                    <a:pt x="141" y="96"/>
                    <a:pt x="141" y="96"/>
                  </a:cubicBezTo>
                  <a:cubicBezTo>
                    <a:pt x="141" y="96"/>
                    <a:pt x="141" y="96"/>
                    <a:pt x="141" y="96"/>
                  </a:cubicBezTo>
                  <a:cubicBezTo>
                    <a:pt x="141" y="96"/>
                    <a:pt x="141" y="96"/>
                    <a:pt x="141" y="96"/>
                  </a:cubicBezTo>
                  <a:cubicBezTo>
                    <a:pt x="141" y="96"/>
                    <a:pt x="141" y="96"/>
                    <a:pt x="141" y="96"/>
                  </a:cubicBezTo>
                  <a:cubicBezTo>
                    <a:pt x="141" y="96"/>
                    <a:pt x="141" y="96"/>
                    <a:pt x="141" y="96"/>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8"/>
                    <a:pt x="141" y="98"/>
                    <a:pt x="141" y="98"/>
                  </a:cubicBezTo>
                  <a:cubicBezTo>
                    <a:pt x="141" y="98"/>
                    <a:pt x="141" y="98"/>
                    <a:pt x="141" y="98"/>
                  </a:cubicBezTo>
                  <a:cubicBezTo>
                    <a:pt x="141" y="98"/>
                    <a:pt x="141" y="98"/>
                    <a:pt x="141" y="98"/>
                  </a:cubicBezTo>
                  <a:cubicBezTo>
                    <a:pt x="141" y="98"/>
                    <a:pt x="141" y="98"/>
                    <a:pt x="141" y="98"/>
                  </a:cubicBezTo>
                  <a:cubicBezTo>
                    <a:pt x="141" y="98"/>
                    <a:pt x="141" y="98"/>
                    <a:pt x="141" y="98"/>
                  </a:cubicBezTo>
                  <a:cubicBezTo>
                    <a:pt x="142" y="98"/>
                    <a:pt x="142" y="98"/>
                    <a:pt x="142" y="98"/>
                  </a:cubicBezTo>
                  <a:cubicBezTo>
                    <a:pt x="142" y="98"/>
                    <a:pt x="142" y="98"/>
                    <a:pt x="142" y="98"/>
                  </a:cubicBezTo>
                  <a:cubicBezTo>
                    <a:pt x="142" y="98"/>
                    <a:pt x="142" y="98"/>
                    <a:pt x="142" y="98"/>
                  </a:cubicBezTo>
                  <a:cubicBezTo>
                    <a:pt x="142" y="98"/>
                    <a:pt x="142" y="98"/>
                    <a:pt x="142" y="98"/>
                  </a:cubicBezTo>
                  <a:cubicBezTo>
                    <a:pt x="142" y="98"/>
                    <a:pt x="142" y="98"/>
                    <a:pt x="142" y="98"/>
                  </a:cubicBezTo>
                  <a:cubicBezTo>
                    <a:pt x="142" y="99"/>
                    <a:pt x="142" y="99"/>
                    <a:pt x="142" y="99"/>
                  </a:cubicBezTo>
                  <a:cubicBezTo>
                    <a:pt x="142" y="99"/>
                    <a:pt x="142" y="99"/>
                    <a:pt x="142" y="99"/>
                  </a:cubicBezTo>
                  <a:cubicBezTo>
                    <a:pt x="142" y="99"/>
                    <a:pt x="142" y="99"/>
                    <a:pt x="142" y="99"/>
                  </a:cubicBezTo>
                  <a:cubicBezTo>
                    <a:pt x="142" y="99"/>
                    <a:pt x="142" y="99"/>
                    <a:pt x="142" y="99"/>
                  </a:cubicBezTo>
                  <a:cubicBezTo>
                    <a:pt x="142" y="99"/>
                    <a:pt x="142" y="99"/>
                    <a:pt x="142"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100"/>
                    <a:pt x="143" y="100"/>
                    <a:pt x="143" y="100"/>
                  </a:cubicBezTo>
                  <a:cubicBezTo>
                    <a:pt x="143" y="100"/>
                    <a:pt x="143" y="100"/>
                    <a:pt x="143" y="100"/>
                  </a:cubicBezTo>
                  <a:cubicBezTo>
                    <a:pt x="143" y="100"/>
                    <a:pt x="143" y="100"/>
                    <a:pt x="143" y="100"/>
                  </a:cubicBezTo>
                  <a:cubicBezTo>
                    <a:pt x="143" y="100"/>
                    <a:pt x="143" y="100"/>
                    <a:pt x="143" y="100"/>
                  </a:cubicBezTo>
                  <a:cubicBezTo>
                    <a:pt x="143" y="100"/>
                    <a:pt x="143" y="100"/>
                    <a:pt x="143" y="100"/>
                  </a:cubicBezTo>
                  <a:cubicBezTo>
                    <a:pt x="144" y="100"/>
                    <a:pt x="144" y="100"/>
                    <a:pt x="144" y="100"/>
                  </a:cubicBezTo>
                  <a:cubicBezTo>
                    <a:pt x="144" y="100"/>
                    <a:pt x="144" y="100"/>
                    <a:pt x="144" y="100"/>
                  </a:cubicBezTo>
                  <a:cubicBezTo>
                    <a:pt x="143" y="100"/>
                    <a:pt x="143" y="100"/>
                    <a:pt x="143" y="100"/>
                  </a:cubicBezTo>
                  <a:cubicBezTo>
                    <a:pt x="143" y="101"/>
                    <a:pt x="143" y="101"/>
                    <a:pt x="143" y="101"/>
                  </a:cubicBezTo>
                  <a:cubicBezTo>
                    <a:pt x="143" y="101"/>
                    <a:pt x="143" y="101"/>
                    <a:pt x="143" y="101"/>
                  </a:cubicBezTo>
                  <a:cubicBezTo>
                    <a:pt x="143" y="101"/>
                    <a:pt x="143" y="101"/>
                    <a:pt x="143" y="101"/>
                  </a:cubicBezTo>
                  <a:cubicBezTo>
                    <a:pt x="143" y="101"/>
                    <a:pt x="143" y="101"/>
                    <a:pt x="143" y="101"/>
                  </a:cubicBezTo>
                  <a:cubicBezTo>
                    <a:pt x="143" y="102"/>
                    <a:pt x="143" y="102"/>
                    <a:pt x="143" y="102"/>
                  </a:cubicBezTo>
                  <a:cubicBezTo>
                    <a:pt x="144" y="102"/>
                    <a:pt x="144" y="102"/>
                    <a:pt x="144" y="102"/>
                  </a:cubicBezTo>
                  <a:cubicBezTo>
                    <a:pt x="144" y="102"/>
                    <a:pt x="144" y="102"/>
                    <a:pt x="144" y="102"/>
                  </a:cubicBezTo>
                  <a:cubicBezTo>
                    <a:pt x="144" y="103"/>
                    <a:pt x="144" y="103"/>
                    <a:pt x="144" y="103"/>
                  </a:cubicBezTo>
                  <a:cubicBezTo>
                    <a:pt x="144" y="103"/>
                    <a:pt x="144" y="103"/>
                    <a:pt x="144" y="103"/>
                  </a:cubicBezTo>
                  <a:cubicBezTo>
                    <a:pt x="144" y="103"/>
                    <a:pt x="144" y="103"/>
                    <a:pt x="144" y="103"/>
                  </a:cubicBezTo>
                  <a:cubicBezTo>
                    <a:pt x="144" y="104"/>
                    <a:pt x="144" y="104"/>
                    <a:pt x="144" y="104"/>
                  </a:cubicBezTo>
                  <a:cubicBezTo>
                    <a:pt x="144" y="104"/>
                    <a:pt x="144" y="104"/>
                    <a:pt x="144" y="104"/>
                  </a:cubicBezTo>
                  <a:cubicBezTo>
                    <a:pt x="144" y="105"/>
                    <a:pt x="144" y="105"/>
                    <a:pt x="144" y="105"/>
                  </a:cubicBezTo>
                  <a:cubicBezTo>
                    <a:pt x="144" y="105"/>
                    <a:pt x="144" y="105"/>
                    <a:pt x="144" y="105"/>
                  </a:cubicBezTo>
                  <a:cubicBezTo>
                    <a:pt x="143" y="104"/>
                    <a:pt x="143" y="104"/>
                    <a:pt x="143" y="104"/>
                  </a:cubicBezTo>
                  <a:cubicBezTo>
                    <a:pt x="143" y="104"/>
                    <a:pt x="143" y="104"/>
                    <a:pt x="143" y="104"/>
                  </a:cubicBezTo>
                  <a:cubicBezTo>
                    <a:pt x="143" y="103"/>
                    <a:pt x="143" y="103"/>
                    <a:pt x="143" y="103"/>
                  </a:cubicBezTo>
                  <a:cubicBezTo>
                    <a:pt x="143" y="103"/>
                    <a:pt x="143" y="103"/>
                    <a:pt x="143" y="103"/>
                  </a:cubicBezTo>
                  <a:cubicBezTo>
                    <a:pt x="143" y="103"/>
                    <a:pt x="143" y="103"/>
                    <a:pt x="143" y="103"/>
                  </a:cubicBezTo>
                  <a:cubicBezTo>
                    <a:pt x="143" y="104"/>
                    <a:pt x="143" y="104"/>
                    <a:pt x="143" y="104"/>
                  </a:cubicBezTo>
                  <a:cubicBezTo>
                    <a:pt x="143" y="104"/>
                    <a:pt x="143" y="104"/>
                    <a:pt x="143" y="104"/>
                  </a:cubicBezTo>
                  <a:cubicBezTo>
                    <a:pt x="143" y="105"/>
                    <a:pt x="143" y="105"/>
                    <a:pt x="143" y="105"/>
                  </a:cubicBezTo>
                  <a:cubicBezTo>
                    <a:pt x="143" y="105"/>
                    <a:pt x="143" y="105"/>
                    <a:pt x="143" y="105"/>
                  </a:cubicBezTo>
                  <a:cubicBezTo>
                    <a:pt x="143" y="106"/>
                    <a:pt x="143" y="106"/>
                    <a:pt x="143" y="106"/>
                  </a:cubicBezTo>
                  <a:cubicBezTo>
                    <a:pt x="143" y="106"/>
                    <a:pt x="143" y="106"/>
                    <a:pt x="143" y="106"/>
                  </a:cubicBezTo>
                  <a:cubicBezTo>
                    <a:pt x="143" y="106"/>
                    <a:pt x="143" y="106"/>
                    <a:pt x="143" y="106"/>
                  </a:cubicBezTo>
                  <a:cubicBezTo>
                    <a:pt x="142" y="106"/>
                    <a:pt x="142" y="106"/>
                    <a:pt x="142" y="106"/>
                  </a:cubicBezTo>
                  <a:cubicBezTo>
                    <a:pt x="142" y="106"/>
                    <a:pt x="142" y="106"/>
                    <a:pt x="142" y="106"/>
                  </a:cubicBezTo>
                  <a:cubicBezTo>
                    <a:pt x="142" y="106"/>
                    <a:pt x="142" y="106"/>
                    <a:pt x="142" y="106"/>
                  </a:cubicBezTo>
                  <a:cubicBezTo>
                    <a:pt x="142" y="107"/>
                    <a:pt x="142" y="107"/>
                    <a:pt x="142" y="107"/>
                  </a:cubicBezTo>
                  <a:cubicBezTo>
                    <a:pt x="142" y="107"/>
                    <a:pt x="142" y="107"/>
                    <a:pt x="142" y="107"/>
                  </a:cubicBezTo>
                  <a:cubicBezTo>
                    <a:pt x="142" y="107"/>
                    <a:pt x="142" y="107"/>
                    <a:pt x="142" y="107"/>
                  </a:cubicBezTo>
                  <a:cubicBezTo>
                    <a:pt x="142" y="107"/>
                    <a:pt x="142" y="107"/>
                    <a:pt x="142" y="107"/>
                  </a:cubicBezTo>
                  <a:cubicBezTo>
                    <a:pt x="142" y="107"/>
                    <a:pt x="142" y="107"/>
                    <a:pt x="142" y="107"/>
                  </a:cubicBezTo>
                  <a:cubicBezTo>
                    <a:pt x="142" y="106"/>
                    <a:pt x="142" y="106"/>
                    <a:pt x="142" y="106"/>
                  </a:cubicBezTo>
                  <a:cubicBezTo>
                    <a:pt x="142" y="106"/>
                    <a:pt x="142" y="106"/>
                    <a:pt x="142" y="106"/>
                  </a:cubicBezTo>
                  <a:cubicBezTo>
                    <a:pt x="142" y="106"/>
                    <a:pt x="142" y="106"/>
                    <a:pt x="142" y="106"/>
                  </a:cubicBezTo>
                  <a:cubicBezTo>
                    <a:pt x="142" y="106"/>
                    <a:pt x="142" y="106"/>
                    <a:pt x="142" y="106"/>
                  </a:cubicBezTo>
                  <a:cubicBezTo>
                    <a:pt x="141" y="106"/>
                    <a:pt x="141" y="106"/>
                    <a:pt x="141" y="106"/>
                  </a:cubicBezTo>
                  <a:cubicBezTo>
                    <a:pt x="141" y="106"/>
                    <a:pt x="141" y="106"/>
                    <a:pt x="141" y="106"/>
                  </a:cubicBezTo>
                  <a:cubicBezTo>
                    <a:pt x="141" y="105"/>
                    <a:pt x="141" y="105"/>
                    <a:pt x="141" y="105"/>
                  </a:cubicBezTo>
                  <a:cubicBezTo>
                    <a:pt x="141" y="105"/>
                    <a:pt x="141" y="105"/>
                    <a:pt x="141" y="105"/>
                  </a:cubicBezTo>
                  <a:cubicBezTo>
                    <a:pt x="141" y="106"/>
                    <a:pt x="141" y="106"/>
                    <a:pt x="141" y="106"/>
                  </a:cubicBezTo>
                  <a:cubicBezTo>
                    <a:pt x="141" y="105"/>
                    <a:pt x="141" y="105"/>
                    <a:pt x="141" y="105"/>
                  </a:cubicBezTo>
                  <a:cubicBezTo>
                    <a:pt x="141" y="105"/>
                    <a:pt x="141" y="105"/>
                    <a:pt x="141" y="105"/>
                  </a:cubicBezTo>
                  <a:cubicBezTo>
                    <a:pt x="141" y="105"/>
                    <a:pt x="141" y="105"/>
                    <a:pt x="141" y="105"/>
                  </a:cubicBezTo>
                  <a:cubicBezTo>
                    <a:pt x="140" y="105"/>
                    <a:pt x="140" y="105"/>
                    <a:pt x="140" y="105"/>
                  </a:cubicBezTo>
                  <a:cubicBezTo>
                    <a:pt x="140" y="105"/>
                    <a:pt x="140" y="105"/>
                    <a:pt x="140" y="105"/>
                  </a:cubicBezTo>
                  <a:cubicBezTo>
                    <a:pt x="141" y="105"/>
                    <a:pt x="141" y="105"/>
                    <a:pt x="141" y="105"/>
                  </a:cubicBezTo>
                  <a:cubicBezTo>
                    <a:pt x="140" y="105"/>
                    <a:pt x="140" y="105"/>
                    <a:pt x="140" y="105"/>
                  </a:cubicBezTo>
                  <a:cubicBezTo>
                    <a:pt x="140" y="105"/>
                    <a:pt x="140" y="105"/>
                    <a:pt x="140" y="105"/>
                  </a:cubicBezTo>
                  <a:cubicBezTo>
                    <a:pt x="140" y="105"/>
                    <a:pt x="140" y="105"/>
                    <a:pt x="140" y="105"/>
                  </a:cubicBezTo>
                  <a:cubicBezTo>
                    <a:pt x="140" y="105"/>
                    <a:pt x="140" y="105"/>
                    <a:pt x="140" y="105"/>
                  </a:cubicBezTo>
                  <a:cubicBezTo>
                    <a:pt x="140" y="104"/>
                    <a:pt x="140" y="104"/>
                    <a:pt x="140" y="104"/>
                  </a:cubicBezTo>
                  <a:cubicBezTo>
                    <a:pt x="140" y="104"/>
                    <a:pt x="140" y="104"/>
                    <a:pt x="140" y="104"/>
                  </a:cubicBezTo>
                  <a:cubicBezTo>
                    <a:pt x="140" y="104"/>
                    <a:pt x="140" y="104"/>
                    <a:pt x="140" y="104"/>
                  </a:cubicBezTo>
                  <a:cubicBezTo>
                    <a:pt x="140" y="104"/>
                    <a:pt x="140" y="104"/>
                    <a:pt x="140" y="104"/>
                  </a:cubicBezTo>
                  <a:cubicBezTo>
                    <a:pt x="140" y="105"/>
                    <a:pt x="140" y="105"/>
                    <a:pt x="140" y="105"/>
                  </a:cubicBezTo>
                  <a:cubicBezTo>
                    <a:pt x="140" y="105"/>
                    <a:pt x="140" y="105"/>
                    <a:pt x="140" y="105"/>
                  </a:cubicBezTo>
                  <a:cubicBezTo>
                    <a:pt x="140" y="105"/>
                    <a:pt x="140" y="105"/>
                    <a:pt x="140" y="105"/>
                  </a:cubicBezTo>
                  <a:cubicBezTo>
                    <a:pt x="139" y="104"/>
                    <a:pt x="139" y="104"/>
                    <a:pt x="139" y="104"/>
                  </a:cubicBezTo>
                  <a:cubicBezTo>
                    <a:pt x="139" y="104"/>
                    <a:pt x="139" y="104"/>
                    <a:pt x="139" y="104"/>
                  </a:cubicBezTo>
                  <a:cubicBezTo>
                    <a:pt x="139" y="104"/>
                    <a:pt x="139" y="104"/>
                    <a:pt x="139" y="104"/>
                  </a:cubicBezTo>
                  <a:cubicBezTo>
                    <a:pt x="139" y="104"/>
                    <a:pt x="139" y="104"/>
                    <a:pt x="139" y="104"/>
                  </a:cubicBezTo>
                  <a:cubicBezTo>
                    <a:pt x="139" y="103"/>
                    <a:pt x="139" y="103"/>
                    <a:pt x="139" y="103"/>
                  </a:cubicBezTo>
                  <a:cubicBezTo>
                    <a:pt x="138" y="103"/>
                    <a:pt x="138" y="103"/>
                    <a:pt x="138" y="103"/>
                  </a:cubicBezTo>
                  <a:cubicBezTo>
                    <a:pt x="138" y="103"/>
                    <a:pt x="138" y="103"/>
                    <a:pt x="138" y="103"/>
                  </a:cubicBezTo>
                  <a:cubicBezTo>
                    <a:pt x="138" y="103"/>
                    <a:pt x="138" y="103"/>
                    <a:pt x="138" y="103"/>
                  </a:cubicBezTo>
                  <a:cubicBezTo>
                    <a:pt x="138" y="103"/>
                    <a:pt x="138" y="103"/>
                    <a:pt x="138" y="103"/>
                  </a:cubicBezTo>
                  <a:cubicBezTo>
                    <a:pt x="138" y="103"/>
                    <a:pt x="138" y="103"/>
                    <a:pt x="138" y="103"/>
                  </a:cubicBezTo>
                  <a:cubicBezTo>
                    <a:pt x="138" y="103"/>
                    <a:pt x="138" y="103"/>
                    <a:pt x="138" y="103"/>
                  </a:cubicBezTo>
                  <a:cubicBezTo>
                    <a:pt x="138" y="104"/>
                    <a:pt x="138" y="104"/>
                    <a:pt x="138" y="104"/>
                  </a:cubicBezTo>
                  <a:cubicBezTo>
                    <a:pt x="138" y="104"/>
                    <a:pt x="138" y="104"/>
                    <a:pt x="138" y="104"/>
                  </a:cubicBezTo>
                  <a:cubicBezTo>
                    <a:pt x="138" y="103"/>
                    <a:pt x="138" y="103"/>
                    <a:pt x="138" y="103"/>
                  </a:cubicBezTo>
                  <a:cubicBezTo>
                    <a:pt x="138" y="103"/>
                    <a:pt x="138" y="103"/>
                    <a:pt x="138" y="103"/>
                  </a:cubicBezTo>
                  <a:cubicBezTo>
                    <a:pt x="137" y="103"/>
                    <a:pt x="137" y="103"/>
                    <a:pt x="137" y="103"/>
                  </a:cubicBezTo>
                  <a:cubicBezTo>
                    <a:pt x="137" y="102"/>
                    <a:pt x="137" y="102"/>
                    <a:pt x="137" y="102"/>
                  </a:cubicBezTo>
                  <a:cubicBezTo>
                    <a:pt x="137" y="102"/>
                    <a:pt x="137" y="102"/>
                    <a:pt x="137" y="102"/>
                  </a:cubicBezTo>
                  <a:cubicBezTo>
                    <a:pt x="137" y="102"/>
                    <a:pt x="137" y="102"/>
                    <a:pt x="137" y="102"/>
                  </a:cubicBezTo>
                  <a:cubicBezTo>
                    <a:pt x="136" y="102"/>
                    <a:pt x="136" y="102"/>
                    <a:pt x="136" y="102"/>
                  </a:cubicBezTo>
                  <a:cubicBezTo>
                    <a:pt x="136" y="102"/>
                    <a:pt x="136" y="102"/>
                    <a:pt x="136" y="102"/>
                  </a:cubicBezTo>
                  <a:cubicBezTo>
                    <a:pt x="136" y="102"/>
                    <a:pt x="136" y="102"/>
                    <a:pt x="136" y="102"/>
                  </a:cubicBezTo>
                  <a:cubicBezTo>
                    <a:pt x="136" y="103"/>
                    <a:pt x="136" y="103"/>
                    <a:pt x="136" y="103"/>
                  </a:cubicBezTo>
                  <a:cubicBezTo>
                    <a:pt x="137" y="103"/>
                    <a:pt x="137" y="103"/>
                    <a:pt x="137" y="103"/>
                  </a:cubicBezTo>
                  <a:cubicBezTo>
                    <a:pt x="137" y="104"/>
                    <a:pt x="137" y="104"/>
                    <a:pt x="137" y="104"/>
                  </a:cubicBezTo>
                  <a:cubicBezTo>
                    <a:pt x="137" y="104"/>
                    <a:pt x="137" y="104"/>
                    <a:pt x="137" y="104"/>
                  </a:cubicBezTo>
                  <a:cubicBezTo>
                    <a:pt x="137" y="104"/>
                    <a:pt x="137" y="104"/>
                    <a:pt x="137" y="104"/>
                  </a:cubicBezTo>
                  <a:cubicBezTo>
                    <a:pt x="137" y="104"/>
                    <a:pt x="137" y="104"/>
                    <a:pt x="137" y="104"/>
                  </a:cubicBezTo>
                  <a:cubicBezTo>
                    <a:pt x="138" y="104"/>
                    <a:pt x="138" y="104"/>
                    <a:pt x="138" y="104"/>
                  </a:cubicBezTo>
                  <a:cubicBezTo>
                    <a:pt x="138" y="105"/>
                    <a:pt x="138" y="105"/>
                    <a:pt x="138" y="105"/>
                  </a:cubicBezTo>
                  <a:cubicBezTo>
                    <a:pt x="138" y="105"/>
                    <a:pt x="138" y="105"/>
                    <a:pt x="138" y="105"/>
                  </a:cubicBezTo>
                  <a:cubicBezTo>
                    <a:pt x="138" y="105"/>
                    <a:pt x="138" y="105"/>
                    <a:pt x="138" y="105"/>
                  </a:cubicBezTo>
                  <a:cubicBezTo>
                    <a:pt x="138" y="105"/>
                    <a:pt x="138" y="105"/>
                    <a:pt x="138" y="105"/>
                  </a:cubicBezTo>
                  <a:cubicBezTo>
                    <a:pt x="138" y="105"/>
                    <a:pt x="138" y="105"/>
                    <a:pt x="138" y="105"/>
                  </a:cubicBezTo>
                  <a:cubicBezTo>
                    <a:pt x="138" y="105"/>
                    <a:pt x="138" y="105"/>
                    <a:pt x="138" y="105"/>
                  </a:cubicBezTo>
                  <a:cubicBezTo>
                    <a:pt x="138" y="106"/>
                    <a:pt x="138" y="106"/>
                    <a:pt x="138" y="106"/>
                  </a:cubicBezTo>
                  <a:cubicBezTo>
                    <a:pt x="139" y="106"/>
                    <a:pt x="139" y="106"/>
                    <a:pt x="139" y="106"/>
                  </a:cubicBezTo>
                  <a:cubicBezTo>
                    <a:pt x="139" y="106"/>
                    <a:pt x="139" y="106"/>
                    <a:pt x="139" y="106"/>
                  </a:cubicBezTo>
                  <a:cubicBezTo>
                    <a:pt x="139" y="106"/>
                    <a:pt x="139" y="106"/>
                    <a:pt x="139" y="106"/>
                  </a:cubicBezTo>
                  <a:cubicBezTo>
                    <a:pt x="139" y="106"/>
                    <a:pt x="139" y="106"/>
                    <a:pt x="139" y="106"/>
                  </a:cubicBezTo>
                  <a:cubicBezTo>
                    <a:pt x="139" y="107"/>
                    <a:pt x="139" y="107"/>
                    <a:pt x="139" y="107"/>
                  </a:cubicBezTo>
                  <a:cubicBezTo>
                    <a:pt x="139" y="107"/>
                    <a:pt x="139" y="107"/>
                    <a:pt x="139" y="107"/>
                  </a:cubicBezTo>
                  <a:cubicBezTo>
                    <a:pt x="139" y="107"/>
                    <a:pt x="139" y="107"/>
                    <a:pt x="139" y="107"/>
                  </a:cubicBezTo>
                  <a:cubicBezTo>
                    <a:pt x="139" y="107"/>
                    <a:pt x="139" y="107"/>
                    <a:pt x="139" y="107"/>
                  </a:cubicBezTo>
                  <a:cubicBezTo>
                    <a:pt x="139" y="108"/>
                    <a:pt x="139" y="108"/>
                    <a:pt x="139" y="108"/>
                  </a:cubicBezTo>
                  <a:cubicBezTo>
                    <a:pt x="140" y="107"/>
                    <a:pt x="140" y="107"/>
                    <a:pt x="140" y="107"/>
                  </a:cubicBezTo>
                  <a:cubicBezTo>
                    <a:pt x="140" y="107"/>
                    <a:pt x="140" y="107"/>
                    <a:pt x="140" y="107"/>
                  </a:cubicBezTo>
                  <a:cubicBezTo>
                    <a:pt x="140" y="108"/>
                    <a:pt x="140" y="108"/>
                    <a:pt x="140" y="108"/>
                  </a:cubicBezTo>
                  <a:cubicBezTo>
                    <a:pt x="140" y="108"/>
                    <a:pt x="140" y="108"/>
                    <a:pt x="140" y="108"/>
                  </a:cubicBezTo>
                  <a:cubicBezTo>
                    <a:pt x="140" y="108"/>
                    <a:pt x="140" y="108"/>
                    <a:pt x="140" y="108"/>
                  </a:cubicBezTo>
                  <a:cubicBezTo>
                    <a:pt x="140" y="108"/>
                    <a:pt x="140" y="108"/>
                    <a:pt x="140" y="108"/>
                  </a:cubicBezTo>
                  <a:cubicBezTo>
                    <a:pt x="140" y="108"/>
                    <a:pt x="140" y="108"/>
                    <a:pt x="140" y="108"/>
                  </a:cubicBezTo>
                  <a:cubicBezTo>
                    <a:pt x="140" y="108"/>
                    <a:pt x="140" y="108"/>
                    <a:pt x="140" y="108"/>
                  </a:cubicBezTo>
                  <a:cubicBezTo>
                    <a:pt x="139" y="108"/>
                    <a:pt x="139" y="108"/>
                    <a:pt x="139" y="108"/>
                  </a:cubicBezTo>
                  <a:cubicBezTo>
                    <a:pt x="140" y="109"/>
                    <a:pt x="140" y="109"/>
                    <a:pt x="140" y="109"/>
                  </a:cubicBezTo>
                  <a:cubicBezTo>
                    <a:pt x="140" y="109"/>
                    <a:pt x="140" y="109"/>
                    <a:pt x="140" y="109"/>
                  </a:cubicBezTo>
                  <a:cubicBezTo>
                    <a:pt x="140" y="109"/>
                    <a:pt x="140" y="109"/>
                    <a:pt x="140" y="109"/>
                  </a:cubicBezTo>
                  <a:cubicBezTo>
                    <a:pt x="140" y="109"/>
                    <a:pt x="140" y="109"/>
                    <a:pt x="140" y="109"/>
                  </a:cubicBezTo>
                  <a:close/>
                  <a:moveTo>
                    <a:pt x="105" y="99"/>
                  </a:moveTo>
                  <a:cubicBezTo>
                    <a:pt x="105" y="99"/>
                    <a:pt x="105" y="99"/>
                    <a:pt x="105" y="99"/>
                  </a:cubicBezTo>
                  <a:cubicBezTo>
                    <a:pt x="105" y="99"/>
                    <a:pt x="105" y="99"/>
                    <a:pt x="105" y="99"/>
                  </a:cubicBezTo>
                  <a:cubicBezTo>
                    <a:pt x="105" y="99"/>
                    <a:pt x="105" y="99"/>
                    <a:pt x="105" y="99"/>
                  </a:cubicBezTo>
                  <a:cubicBezTo>
                    <a:pt x="105" y="99"/>
                    <a:pt x="105" y="99"/>
                    <a:pt x="105" y="99"/>
                  </a:cubicBezTo>
                  <a:cubicBezTo>
                    <a:pt x="106" y="99"/>
                    <a:pt x="106" y="99"/>
                    <a:pt x="106" y="99"/>
                  </a:cubicBezTo>
                  <a:cubicBezTo>
                    <a:pt x="106" y="99"/>
                    <a:pt x="106" y="99"/>
                    <a:pt x="106" y="99"/>
                  </a:cubicBezTo>
                  <a:cubicBezTo>
                    <a:pt x="106" y="99"/>
                    <a:pt x="106" y="99"/>
                    <a:pt x="106" y="99"/>
                  </a:cubicBezTo>
                  <a:cubicBezTo>
                    <a:pt x="106" y="99"/>
                    <a:pt x="106" y="99"/>
                    <a:pt x="106" y="99"/>
                  </a:cubicBezTo>
                  <a:cubicBezTo>
                    <a:pt x="107" y="99"/>
                    <a:pt x="107" y="99"/>
                    <a:pt x="107" y="99"/>
                  </a:cubicBezTo>
                  <a:cubicBezTo>
                    <a:pt x="107" y="99"/>
                    <a:pt x="107" y="99"/>
                    <a:pt x="107" y="99"/>
                  </a:cubicBezTo>
                  <a:cubicBezTo>
                    <a:pt x="106" y="100"/>
                    <a:pt x="106" y="100"/>
                    <a:pt x="106" y="100"/>
                  </a:cubicBezTo>
                  <a:cubicBezTo>
                    <a:pt x="106" y="100"/>
                    <a:pt x="106" y="100"/>
                    <a:pt x="106" y="100"/>
                  </a:cubicBezTo>
                  <a:cubicBezTo>
                    <a:pt x="106" y="100"/>
                    <a:pt x="106" y="100"/>
                    <a:pt x="106" y="100"/>
                  </a:cubicBezTo>
                  <a:cubicBezTo>
                    <a:pt x="106" y="101"/>
                    <a:pt x="106" y="101"/>
                    <a:pt x="106" y="101"/>
                  </a:cubicBezTo>
                  <a:cubicBezTo>
                    <a:pt x="106" y="101"/>
                    <a:pt x="106" y="101"/>
                    <a:pt x="106" y="101"/>
                  </a:cubicBezTo>
                  <a:cubicBezTo>
                    <a:pt x="106" y="101"/>
                    <a:pt x="106" y="101"/>
                    <a:pt x="106" y="101"/>
                  </a:cubicBezTo>
                  <a:cubicBezTo>
                    <a:pt x="107" y="101"/>
                    <a:pt x="107" y="101"/>
                    <a:pt x="107" y="101"/>
                  </a:cubicBezTo>
                  <a:cubicBezTo>
                    <a:pt x="107" y="101"/>
                    <a:pt x="107" y="101"/>
                    <a:pt x="107" y="101"/>
                  </a:cubicBezTo>
                  <a:cubicBezTo>
                    <a:pt x="107" y="101"/>
                    <a:pt x="107" y="101"/>
                    <a:pt x="107" y="101"/>
                  </a:cubicBezTo>
                  <a:cubicBezTo>
                    <a:pt x="107" y="101"/>
                    <a:pt x="107" y="101"/>
                    <a:pt x="107" y="101"/>
                  </a:cubicBezTo>
                  <a:cubicBezTo>
                    <a:pt x="108" y="101"/>
                    <a:pt x="108" y="101"/>
                    <a:pt x="108" y="101"/>
                  </a:cubicBezTo>
                  <a:cubicBezTo>
                    <a:pt x="108" y="100"/>
                    <a:pt x="108" y="100"/>
                    <a:pt x="108" y="100"/>
                  </a:cubicBezTo>
                  <a:cubicBezTo>
                    <a:pt x="108" y="101"/>
                    <a:pt x="108" y="101"/>
                    <a:pt x="108" y="101"/>
                  </a:cubicBezTo>
                  <a:cubicBezTo>
                    <a:pt x="108" y="100"/>
                    <a:pt x="108" y="100"/>
                    <a:pt x="108" y="100"/>
                  </a:cubicBezTo>
                  <a:cubicBezTo>
                    <a:pt x="109" y="100"/>
                    <a:pt x="109" y="100"/>
                    <a:pt x="109" y="100"/>
                  </a:cubicBezTo>
                  <a:cubicBezTo>
                    <a:pt x="109" y="99"/>
                    <a:pt x="109" y="99"/>
                    <a:pt x="109" y="99"/>
                  </a:cubicBezTo>
                  <a:cubicBezTo>
                    <a:pt x="109" y="99"/>
                    <a:pt x="109" y="99"/>
                    <a:pt x="109" y="99"/>
                  </a:cubicBezTo>
                  <a:cubicBezTo>
                    <a:pt x="109" y="99"/>
                    <a:pt x="109" y="99"/>
                    <a:pt x="109" y="99"/>
                  </a:cubicBezTo>
                  <a:cubicBezTo>
                    <a:pt x="109" y="99"/>
                    <a:pt x="109" y="99"/>
                    <a:pt x="109" y="99"/>
                  </a:cubicBezTo>
                  <a:cubicBezTo>
                    <a:pt x="110" y="99"/>
                    <a:pt x="110" y="99"/>
                    <a:pt x="110" y="99"/>
                  </a:cubicBezTo>
                  <a:cubicBezTo>
                    <a:pt x="110" y="99"/>
                    <a:pt x="110" y="99"/>
                    <a:pt x="110" y="99"/>
                  </a:cubicBezTo>
                  <a:cubicBezTo>
                    <a:pt x="110" y="99"/>
                    <a:pt x="110" y="99"/>
                    <a:pt x="110" y="99"/>
                  </a:cubicBezTo>
                  <a:cubicBezTo>
                    <a:pt x="110" y="99"/>
                    <a:pt x="110" y="99"/>
                    <a:pt x="110" y="99"/>
                  </a:cubicBezTo>
                  <a:cubicBezTo>
                    <a:pt x="110" y="98"/>
                    <a:pt x="110" y="98"/>
                    <a:pt x="110" y="98"/>
                  </a:cubicBezTo>
                  <a:cubicBezTo>
                    <a:pt x="111" y="98"/>
                    <a:pt x="111" y="98"/>
                    <a:pt x="111" y="98"/>
                  </a:cubicBezTo>
                  <a:cubicBezTo>
                    <a:pt x="111" y="97"/>
                    <a:pt x="111" y="97"/>
                    <a:pt x="111" y="97"/>
                  </a:cubicBezTo>
                  <a:cubicBezTo>
                    <a:pt x="111" y="97"/>
                    <a:pt x="111" y="97"/>
                    <a:pt x="111" y="97"/>
                  </a:cubicBezTo>
                  <a:cubicBezTo>
                    <a:pt x="111" y="98"/>
                    <a:pt x="111" y="98"/>
                    <a:pt x="111" y="98"/>
                  </a:cubicBezTo>
                  <a:cubicBezTo>
                    <a:pt x="111" y="97"/>
                    <a:pt x="111" y="97"/>
                    <a:pt x="111" y="97"/>
                  </a:cubicBezTo>
                  <a:cubicBezTo>
                    <a:pt x="112" y="97"/>
                    <a:pt x="112" y="97"/>
                    <a:pt x="112" y="97"/>
                  </a:cubicBezTo>
                  <a:cubicBezTo>
                    <a:pt x="112" y="97"/>
                    <a:pt x="112" y="97"/>
                    <a:pt x="112" y="97"/>
                  </a:cubicBezTo>
                  <a:cubicBezTo>
                    <a:pt x="112" y="98"/>
                    <a:pt x="112" y="98"/>
                    <a:pt x="112" y="98"/>
                  </a:cubicBezTo>
                  <a:cubicBezTo>
                    <a:pt x="112" y="98"/>
                    <a:pt x="112" y="98"/>
                    <a:pt x="112" y="98"/>
                  </a:cubicBezTo>
                  <a:cubicBezTo>
                    <a:pt x="111" y="98"/>
                    <a:pt x="111" y="98"/>
                    <a:pt x="111" y="98"/>
                  </a:cubicBezTo>
                  <a:cubicBezTo>
                    <a:pt x="112" y="98"/>
                    <a:pt x="112" y="98"/>
                    <a:pt x="112" y="98"/>
                  </a:cubicBezTo>
                  <a:cubicBezTo>
                    <a:pt x="112" y="98"/>
                    <a:pt x="112" y="98"/>
                    <a:pt x="112" y="98"/>
                  </a:cubicBezTo>
                  <a:cubicBezTo>
                    <a:pt x="113" y="99"/>
                    <a:pt x="113" y="99"/>
                    <a:pt x="113" y="99"/>
                  </a:cubicBezTo>
                  <a:cubicBezTo>
                    <a:pt x="113" y="99"/>
                    <a:pt x="113" y="99"/>
                    <a:pt x="113" y="99"/>
                  </a:cubicBezTo>
                  <a:cubicBezTo>
                    <a:pt x="113" y="99"/>
                    <a:pt x="113" y="99"/>
                    <a:pt x="113" y="99"/>
                  </a:cubicBezTo>
                  <a:cubicBezTo>
                    <a:pt x="112" y="99"/>
                    <a:pt x="112" y="99"/>
                    <a:pt x="112" y="99"/>
                  </a:cubicBezTo>
                  <a:cubicBezTo>
                    <a:pt x="112" y="100"/>
                    <a:pt x="112" y="100"/>
                    <a:pt x="112" y="100"/>
                  </a:cubicBezTo>
                  <a:cubicBezTo>
                    <a:pt x="112" y="100"/>
                    <a:pt x="112" y="100"/>
                    <a:pt x="112"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4" y="100"/>
                    <a:pt x="114" y="100"/>
                    <a:pt x="114" y="100"/>
                  </a:cubicBezTo>
                  <a:cubicBezTo>
                    <a:pt x="114" y="100"/>
                    <a:pt x="114" y="100"/>
                    <a:pt x="114" y="100"/>
                  </a:cubicBezTo>
                  <a:cubicBezTo>
                    <a:pt x="114" y="100"/>
                    <a:pt x="114" y="100"/>
                    <a:pt x="114" y="100"/>
                  </a:cubicBezTo>
                  <a:cubicBezTo>
                    <a:pt x="115" y="101"/>
                    <a:pt x="115" y="101"/>
                    <a:pt x="115" y="101"/>
                  </a:cubicBezTo>
                  <a:cubicBezTo>
                    <a:pt x="115" y="101"/>
                    <a:pt x="115" y="101"/>
                    <a:pt x="115" y="101"/>
                  </a:cubicBezTo>
                  <a:cubicBezTo>
                    <a:pt x="115" y="100"/>
                    <a:pt x="115" y="100"/>
                    <a:pt x="115" y="100"/>
                  </a:cubicBezTo>
                  <a:cubicBezTo>
                    <a:pt x="115" y="100"/>
                    <a:pt x="115" y="100"/>
                    <a:pt x="115" y="100"/>
                  </a:cubicBezTo>
                  <a:cubicBezTo>
                    <a:pt x="116" y="100"/>
                    <a:pt x="116" y="100"/>
                    <a:pt x="116" y="100"/>
                  </a:cubicBezTo>
                  <a:cubicBezTo>
                    <a:pt x="116" y="100"/>
                    <a:pt x="116" y="100"/>
                    <a:pt x="116" y="100"/>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8"/>
                    <a:pt x="116" y="98"/>
                    <a:pt x="116" y="98"/>
                  </a:cubicBezTo>
                  <a:cubicBezTo>
                    <a:pt x="116" y="98"/>
                    <a:pt x="116" y="98"/>
                    <a:pt x="116" y="98"/>
                  </a:cubicBezTo>
                  <a:cubicBezTo>
                    <a:pt x="116" y="99"/>
                    <a:pt x="116" y="99"/>
                    <a:pt x="116" y="99"/>
                  </a:cubicBezTo>
                  <a:cubicBezTo>
                    <a:pt x="115" y="99"/>
                    <a:pt x="115" y="99"/>
                    <a:pt x="115" y="99"/>
                  </a:cubicBezTo>
                  <a:cubicBezTo>
                    <a:pt x="115" y="99"/>
                    <a:pt x="115" y="99"/>
                    <a:pt x="115" y="99"/>
                  </a:cubicBezTo>
                  <a:cubicBezTo>
                    <a:pt x="115" y="98"/>
                    <a:pt x="115" y="98"/>
                    <a:pt x="115" y="98"/>
                  </a:cubicBezTo>
                  <a:cubicBezTo>
                    <a:pt x="115" y="98"/>
                    <a:pt x="115" y="98"/>
                    <a:pt x="115" y="98"/>
                  </a:cubicBezTo>
                  <a:cubicBezTo>
                    <a:pt x="115" y="98"/>
                    <a:pt x="115" y="98"/>
                    <a:pt x="115" y="98"/>
                  </a:cubicBezTo>
                  <a:cubicBezTo>
                    <a:pt x="114" y="99"/>
                    <a:pt x="114" y="99"/>
                    <a:pt x="114" y="99"/>
                  </a:cubicBezTo>
                  <a:cubicBezTo>
                    <a:pt x="114" y="99"/>
                    <a:pt x="114" y="99"/>
                    <a:pt x="114" y="99"/>
                  </a:cubicBezTo>
                  <a:cubicBezTo>
                    <a:pt x="114" y="98"/>
                    <a:pt x="114" y="98"/>
                    <a:pt x="114" y="98"/>
                  </a:cubicBezTo>
                  <a:cubicBezTo>
                    <a:pt x="114" y="98"/>
                    <a:pt x="114" y="98"/>
                    <a:pt x="114" y="98"/>
                  </a:cubicBezTo>
                  <a:cubicBezTo>
                    <a:pt x="114" y="98"/>
                    <a:pt x="114" y="98"/>
                    <a:pt x="114" y="98"/>
                  </a:cubicBezTo>
                  <a:cubicBezTo>
                    <a:pt x="114" y="98"/>
                    <a:pt x="114" y="98"/>
                    <a:pt x="114" y="98"/>
                  </a:cubicBezTo>
                  <a:cubicBezTo>
                    <a:pt x="114" y="98"/>
                    <a:pt x="114" y="98"/>
                    <a:pt x="114" y="98"/>
                  </a:cubicBezTo>
                  <a:cubicBezTo>
                    <a:pt x="114" y="97"/>
                    <a:pt x="114" y="97"/>
                    <a:pt x="114" y="97"/>
                  </a:cubicBezTo>
                  <a:cubicBezTo>
                    <a:pt x="114" y="97"/>
                    <a:pt x="114" y="97"/>
                    <a:pt x="114" y="97"/>
                  </a:cubicBezTo>
                  <a:cubicBezTo>
                    <a:pt x="114" y="97"/>
                    <a:pt x="114" y="97"/>
                    <a:pt x="114" y="97"/>
                  </a:cubicBezTo>
                  <a:cubicBezTo>
                    <a:pt x="114" y="97"/>
                    <a:pt x="114" y="97"/>
                    <a:pt x="114" y="97"/>
                  </a:cubicBezTo>
                  <a:cubicBezTo>
                    <a:pt x="114" y="96"/>
                    <a:pt x="114" y="96"/>
                    <a:pt x="114" y="96"/>
                  </a:cubicBezTo>
                  <a:cubicBezTo>
                    <a:pt x="114" y="96"/>
                    <a:pt x="114" y="96"/>
                    <a:pt x="114" y="96"/>
                  </a:cubicBezTo>
                  <a:cubicBezTo>
                    <a:pt x="114" y="95"/>
                    <a:pt x="114" y="95"/>
                    <a:pt x="114" y="95"/>
                  </a:cubicBezTo>
                  <a:cubicBezTo>
                    <a:pt x="113" y="95"/>
                    <a:pt x="113" y="95"/>
                    <a:pt x="113" y="95"/>
                  </a:cubicBezTo>
                  <a:cubicBezTo>
                    <a:pt x="113" y="95"/>
                    <a:pt x="113" y="95"/>
                    <a:pt x="113" y="95"/>
                  </a:cubicBezTo>
                  <a:cubicBezTo>
                    <a:pt x="113" y="95"/>
                    <a:pt x="113" y="95"/>
                    <a:pt x="113" y="95"/>
                  </a:cubicBezTo>
                  <a:cubicBezTo>
                    <a:pt x="113" y="95"/>
                    <a:pt x="113" y="95"/>
                    <a:pt x="113" y="95"/>
                  </a:cubicBezTo>
                  <a:cubicBezTo>
                    <a:pt x="113" y="94"/>
                    <a:pt x="113" y="94"/>
                    <a:pt x="113" y="94"/>
                  </a:cubicBezTo>
                  <a:cubicBezTo>
                    <a:pt x="113" y="94"/>
                    <a:pt x="113" y="94"/>
                    <a:pt x="113" y="94"/>
                  </a:cubicBezTo>
                  <a:cubicBezTo>
                    <a:pt x="113" y="94"/>
                    <a:pt x="113" y="94"/>
                    <a:pt x="113" y="94"/>
                  </a:cubicBezTo>
                  <a:cubicBezTo>
                    <a:pt x="112" y="94"/>
                    <a:pt x="112" y="94"/>
                    <a:pt x="112" y="94"/>
                  </a:cubicBezTo>
                  <a:cubicBezTo>
                    <a:pt x="111" y="93"/>
                    <a:pt x="111" y="93"/>
                    <a:pt x="111" y="93"/>
                  </a:cubicBezTo>
                  <a:cubicBezTo>
                    <a:pt x="111" y="93"/>
                    <a:pt x="111" y="93"/>
                    <a:pt x="111" y="93"/>
                  </a:cubicBezTo>
                  <a:cubicBezTo>
                    <a:pt x="111" y="93"/>
                    <a:pt x="111" y="93"/>
                    <a:pt x="111" y="93"/>
                  </a:cubicBezTo>
                  <a:cubicBezTo>
                    <a:pt x="111" y="92"/>
                    <a:pt x="111" y="92"/>
                    <a:pt x="111" y="92"/>
                  </a:cubicBezTo>
                  <a:cubicBezTo>
                    <a:pt x="111" y="92"/>
                    <a:pt x="111" y="92"/>
                    <a:pt x="111" y="92"/>
                  </a:cubicBezTo>
                  <a:cubicBezTo>
                    <a:pt x="111" y="92"/>
                    <a:pt x="111" y="92"/>
                    <a:pt x="111" y="92"/>
                  </a:cubicBezTo>
                  <a:cubicBezTo>
                    <a:pt x="111" y="92"/>
                    <a:pt x="111" y="92"/>
                    <a:pt x="111" y="92"/>
                  </a:cubicBezTo>
                  <a:cubicBezTo>
                    <a:pt x="110" y="92"/>
                    <a:pt x="110" y="92"/>
                    <a:pt x="110" y="92"/>
                  </a:cubicBezTo>
                  <a:cubicBezTo>
                    <a:pt x="110" y="93"/>
                    <a:pt x="110" y="93"/>
                    <a:pt x="110" y="93"/>
                  </a:cubicBezTo>
                  <a:cubicBezTo>
                    <a:pt x="110" y="93"/>
                    <a:pt x="110" y="93"/>
                    <a:pt x="110" y="93"/>
                  </a:cubicBezTo>
                  <a:cubicBezTo>
                    <a:pt x="110" y="93"/>
                    <a:pt x="110" y="93"/>
                    <a:pt x="110" y="93"/>
                  </a:cubicBezTo>
                  <a:cubicBezTo>
                    <a:pt x="110" y="92"/>
                    <a:pt x="110" y="92"/>
                    <a:pt x="110" y="92"/>
                  </a:cubicBezTo>
                  <a:cubicBezTo>
                    <a:pt x="110" y="92"/>
                    <a:pt x="110" y="92"/>
                    <a:pt x="110" y="92"/>
                  </a:cubicBezTo>
                  <a:cubicBezTo>
                    <a:pt x="110" y="92"/>
                    <a:pt x="110" y="92"/>
                    <a:pt x="110" y="92"/>
                  </a:cubicBezTo>
                  <a:cubicBezTo>
                    <a:pt x="110" y="92"/>
                    <a:pt x="110" y="92"/>
                    <a:pt x="110" y="92"/>
                  </a:cubicBezTo>
                  <a:cubicBezTo>
                    <a:pt x="110" y="92"/>
                    <a:pt x="110" y="92"/>
                    <a:pt x="110" y="92"/>
                  </a:cubicBezTo>
                  <a:cubicBezTo>
                    <a:pt x="110" y="91"/>
                    <a:pt x="110" y="91"/>
                    <a:pt x="110" y="91"/>
                  </a:cubicBezTo>
                  <a:cubicBezTo>
                    <a:pt x="110" y="91"/>
                    <a:pt x="110" y="91"/>
                    <a:pt x="110" y="91"/>
                  </a:cubicBezTo>
                  <a:cubicBezTo>
                    <a:pt x="110" y="91"/>
                    <a:pt x="110" y="91"/>
                    <a:pt x="110" y="91"/>
                  </a:cubicBezTo>
                  <a:cubicBezTo>
                    <a:pt x="110" y="91"/>
                    <a:pt x="110" y="91"/>
                    <a:pt x="110" y="91"/>
                  </a:cubicBezTo>
                  <a:cubicBezTo>
                    <a:pt x="110" y="90"/>
                    <a:pt x="110" y="90"/>
                    <a:pt x="110" y="90"/>
                  </a:cubicBezTo>
                  <a:cubicBezTo>
                    <a:pt x="110" y="90"/>
                    <a:pt x="110" y="90"/>
                    <a:pt x="110" y="90"/>
                  </a:cubicBezTo>
                  <a:cubicBezTo>
                    <a:pt x="110" y="90"/>
                    <a:pt x="110" y="90"/>
                    <a:pt x="110" y="90"/>
                  </a:cubicBezTo>
                  <a:cubicBezTo>
                    <a:pt x="109" y="90"/>
                    <a:pt x="109" y="90"/>
                    <a:pt x="109" y="90"/>
                  </a:cubicBezTo>
                  <a:cubicBezTo>
                    <a:pt x="109" y="91"/>
                    <a:pt x="109" y="91"/>
                    <a:pt x="109" y="91"/>
                  </a:cubicBezTo>
                  <a:cubicBezTo>
                    <a:pt x="108" y="91"/>
                    <a:pt x="108" y="91"/>
                    <a:pt x="108" y="91"/>
                  </a:cubicBezTo>
                  <a:cubicBezTo>
                    <a:pt x="108" y="92"/>
                    <a:pt x="108" y="92"/>
                    <a:pt x="108" y="92"/>
                  </a:cubicBezTo>
                  <a:cubicBezTo>
                    <a:pt x="108" y="92"/>
                    <a:pt x="108" y="92"/>
                    <a:pt x="108" y="92"/>
                  </a:cubicBezTo>
                  <a:cubicBezTo>
                    <a:pt x="108" y="93"/>
                    <a:pt x="108" y="93"/>
                    <a:pt x="108" y="93"/>
                  </a:cubicBezTo>
                  <a:cubicBezTo>
                    <a:pt x="108" y="93"/>
                    <a:pt x="108" y="93"/>
                    <a:pt x="108" y="93"/>
                  </a:cubicBezTo>
                  <a:cubicBezTo>
                    <a:pt x="107" y="94"/>
                    <a:pt x="107" y="94"/>
                    <a:pt x="107" y="94"/>
                  </a:cubicBezTo>
                  <a:cubicBezTo>
                    <a:pt x="107" y="94"/>
                    <a:pt x="107" y="94"/>
                    <a:pt x="107" y="94"/>
                  </a:cubicBezTo>
                  <a:cubicBezTo>
                    <a:pt x="107" y="94"/>
                    <a:pt x="107" y="94"/>
                    <a:pt x="107" y="94"/>
                  </a:cubicBezTo>
                  <a:cubicBezTo>
                    <a:pt x="107" y="94"/>
                    <a:pt x="107" y="94"/>
                    <a:pt x="107" y="94"/>
                  </a:cubicBezTo>
                  <a:cubicBezTo>
                    <a:pt x="107" y="95"/>
                    <a:pt x="107" y="95"/>
                    <a:pt x="107" y="95"/>
                  </a:cubicBezTo>
                  <a:cubicBezTo>
                    <a:pt x="107" y="95"/>
                    <a:pt x="107" y="95"/>
                    <a:pt x="107" y="95"/>
                  </a:cubicBezTo>
                  <a:cubicBezTo>
                    <a:pt x="106" y="96"/>
                    <a:pt x="106" y="96"/>
                    <a:pt x="106" y="96"/>
                  </a:cubicBezTo>
                  <a:cubicBezTo>
                    <a:pt x="106" y="96"/>
                    <a:pt x="106" y="96"/>
                    <a:pt x="106" y="96"/>
                  </a:cubicBezTo>
                  <a:cubicBezTo>
                    <a:pt x="106" y="96"/>
                    <a:pt x="106" y="96"/>
                    <a:pt x="106" y="96"/>
                  </a:cubicBezTo>
                  <a:cubicBezTo>
                    <a:pt x="106" y="97"/>
                    <a:pt x="106" y="97"/>
                    <a:pt x="106" y="97"/>
                  </a:cubicBezTo>
                  <a:cubicBezTo>
                    <a:pt x="106" y="97"/>
                    <a:pt x="106" y="97"/>
                    <a:pt x="106" y="97"/>
                  </a:cubicBezTo>
                  <a:cubicBezTo>
                    <a:pt x="106" y="97"/>
                    <a:pt x="106" y="97"/>
                    <a:pt x="106" y="97"/>
                  </a:cubicBezTo>
                  <a:cubicBezTo>
                    <a:pt x="105" y="98"/>
                    <a:pt x="105" y="98"/>
                    <a:pt x="105" y="98"/>
                  </a:cubicBezTo>
                  <a:cubicBezTo>
                    <a:pt x="105" y="98"/>
                    <a:pt x="105" y="98"/>
                    <a:pt x="105" y="98"/>
                  </a:cubicBezTo>
                  <a:cubicBezTo>
                    <a:pt x="105" y="99"/>
                    <a:pt x="105" y="99"/>
                    <a:pt x="105" y="99"/>
                  </a:cubicBezTo>
                  <a:cubicBezTo>
                    <a:pt x="105" y="99"/>
                    <a:pt x="105" y="99"/>
                    <a:pt x="105" y="99"/>
                  </a:cubicBezTo>
                  <a:close/>
                  <a:moveTo>
                    <a:pt x="108" y="105"/>
                  </a:moveTo>
                  <a:cubicBezTo>
                    <a:pt x="108" y="105"/>
                    <a:pt x="108" y="105"/>
                    <a:pt x="108" y="105"/>
                  </a:cubicBezTo>
                  <a:cubicBezTo>
                    <a:pt x="108" y="105"/>
                    <a:pt x="108" y="105"/>
                    <a:pt x="108"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10" y="105"/>
                    <a:pt x="110" y="105"/>
                    <a:pt x="110" y="105"/>
                  </a:cubicBezTo>
                  <a:cubicBezTo>
                    <a:pt x="110" y="104"/>
                    <a:pt x="110" y="104"/>
                    <a:pt x="110" y="104"/>
                  </a:cubicBezTo>
                  <a:cubicBezTo>
                    <a:pt x="110" y="104"/>
                    <a:pt x="110" y="104"/>
                    <a:pt x="110" y="104"/>
                  </a:cubicBezTo>
                  <a:cubicBezTo>
                    <a:pt x="111" y="104"/>
                    <a:pt x="111" y="104"/>
                    <a:pt x="111" y="104"/>
                  </a:cubicBezTo>
                  <a:cubicBezTo>
                    <a:pt x="111" y="104"/>
                    <a:pt x="111" y="104"/>
                    <a:pt x="111" y="104"/>
                  </a:cubicBezTo>
                  <a:cubicBezTo>
                    <a:pt x="111" y="104"/>
                    <a:pt x="111" y="104"/>
                    <a:pt x="111" y="104"/>
                  </a:cubicBezTo>
                  <a:cubicBezTo>
                    <a:pt x="112" y="103"/>
                    <a:pt x="112" y="103"/>
                    <a:pt x="112" y="103"/>
                  </a:cubicBezTo>
                  <a:cubicBezTo>
                    <a:pt x="112" y="103"/>
                    <a:pt x="112" y="103"/>
                    <a:pt x="112" y="103"/>
                  </a:cubicBezTo>
                  <a:cubicBezTo>
                    <a:pt x="112" y="103"/>
                    <a:pt x="112" y="103"/>
                    <a:pt x="112" y="103"/>
                  </a:cubicBezTo>
                  <a:cubicBezTo>
                    <a:pt x="112" y="103"/>
                    <a:pt x="112" y="103"/>
                    <a:pt x="112" y="103"/>
                  </a:cubicBezTo>
                  <a:cubicBezTo>
                    <a:pt x="112" y="103"/>
                    <a:pt x="112" y="103"/>
                    <a:pt x="112" y="103"/>
                  </a:cubicBezTo>
                  <a:cubicBezTo>
                    <a:pt x="112" y="102"/>
                    <a:pt x="112" y="102"/>
                    <a:pt x="112" y="102"/>
                  </a:cubicBezTo>
                  <a:cubicBezTo>
                    <a:pt x="111" y="102"/>
                    <a:pt x="111" y="102"/>
                    <a:pt x="111" y="102"/>
                  </a:cubicBezTo>
                  <a:cubicBezTo>
                    <a:pt x="111" y="103"/>
                    <a:pt x="111" y="103"/>
                    <a:pt x="111" y="103"/>
                  </a:cubicBezTo>
                  <a:cubicBezTo>
                    <a:pt x="111" y="102"/>
                    <a:pt x="111" y="102"/>
                    <a:pt x="111" y="102"/>
                  </a:cubicBezTo>
                  <a:cubicBezTo>
                    <a:pt x="111" y="103"/>
                    <a:pt x="111" y="103"/>
                    <a:pt x="111" y="103"/>
                  </a:cubicBezTo>
                  <a:cubicBezTo>
                    <a:pt x="110" y="103"/>
                    <a:pt x="110" y="103"/>
                    <a:pt x="110" y="103"/>
                  </a:cubicBezTo>
                  <a:cubicBezTo>
                    <a:pt x="110" y="103"/>
                    <a:pt x="110" y="103"/>
                    <a:pt x="110" y="103"/>
                  </a:cubicBezTo>
                  <a:cubicBezTo>
                    <a:pt x="110" y="102"/>
                    <a:pt x="110" y="102"/>
                    <a:pt x="110" y="102"/>
                  </a:cubicBezTo>
                  <a:cubicBezTo>
                    <a:pt x="110" y="102"/>
                    <a:pt x="110" y="102"/>
                    <a:pt x="110" y="102"/>
                  </a:cubicBezTo>
                  <a:cubicBezTo>
                    <a:pt x="109" y="102"/>
                    <a:pt x="109" y="102"/>
                    <a:pt x="109" y="102"/>
                  </a:cubicBezTo>
                  <a:cubicBezTo>
                    <a:pt x="109" y="103"/>
                    <a:pt x="109" y="103"/>
                    <a:pt x="109" y="103"/>
                  </a:cubicBezTo>
                  <a:cubicBezTo>
                    <a:pt x="109" y="103"/>
                    <a:pt x="109" y="103"/>
                    <a:pt x="109" y="103"/>
                  </a:cubicBezTo>
                  <a:cubicBezTo>
                    <a:pt x="109" y="103"/>
                    <a:pt x="109" y="103"/>
                    <a:pt x="109" y="103"/>
                  </a:cubicBezTo>
                  <a:cubicBezTo>
                    <a:pt x="108" y="104"/>
                    <a:pt x="108" y="104"/>
                    <a:pt x="108" y="104"/>
                  </a:cubicBezTo>
                  <a:cubicBezTo>
                    <a:pt x="108" y="104"/>
                    <a:pt x="108" y="104"/>
                    <a:pt x="108" y="104"/>
                  </a:cubicBezTo>
                  <a:cubicBezTo>
                    <a:pt x="108" y="104"/>
                    <a:pt x="108" y="104"/>
                    <a:pt x="108" y="104"/>
                  </a:cubicBezTo>
                  <a:cubicBezTo>
                    <a:pt x="108" y="104"/>
                    <a:pt x="108" y="104"/>
                    <a:pt x="108" y="104"/>
                  </a:cubicBezTo>
                  <a:cubicBezTo>
                    <a:pt x="108" y="105"/>
                    <a:pt x="108" y="105"/>
                    <a:pt x="108" y="105"/>
                  </a:cubicBezTo>
                  <a:cubicBezTo>
                    <a:pt x="108" y="105"/>
                    <a:pt x="108" y="105"/>
                    <a:pt x="108" y="105"/>
                  </a:cubicBezTo>
                  <a:close/>
                  <a:moveTo>
                    <a:pt x="142" y="108"/>
                  </a:moveTo>
                  <a:cubicBezTo>
                    <a:pt x="142" y="108"/>
                    <a:pt x="142" y="108"/>
                    <a:pt x="142" y="108"/>
                  </a:cubicBezTo>
                  <a:cubicBezTo>
                    <a:pt x="142" y="108"/>
                    <a:pt x="142" y="108"/>
                    <a:pt x="142" y="108"/>
                  </a:cubicBezTo>
                  <a:cubicBezTo>
                    <a:pt x="143" y="108"/>
                    <a:pt x="143" y="108"/>
                    <a:pt x="143" y="108"/>
                  </a:cubicBezTo>
                  <a:cubicBezTo>
                    <a:pt x="143" y="108"/>
                    <a:pt x="143" y="108"/>
                    <a:pt x="143" y="108"/>
                  </a:cubicBezTo>
                  <a:cubicBezTo>
                    <a:pt x="143" y="108"/>
                    <a:pt x="143" y="108"/>
                    <a:pt x="143" y="108"/>
                  </a:cubicBezTo>
                  <a:cubicBezTo>
                    <a:pt x="143" y="108"/>
                    <a:pt x="143" y="108"/>
                    <a:pt x="143" y="108"/>
                  </a:cubicBezTo>
                  <a:cubicBezTo>
                    <a:pt x="143" y="108"/>
                    <a:pt x="143" y="108"/>
                    <a:pt x="143" y="108"/>
                  </a:cubicBezTo>
                  <a:cubicBezTo>
                    <a:pt x="143" y="107"/>
                    <a:pt x="143" y="107"/>
                    <a:pt x="143" y="107"/>
                  </a:cubicBezTo>
                  <a:cubicBezTo>
                    <a:pt x="143" y="108"/>
                    <a:pt x="143" y="108"/>
                    <a:pt x="143" y="108"/>
                  </a:cubicBezTo>
                  <a:cubicBezTo>
                    <a:pt x="142" y="108"/>
                    <a:pt x="142" y="108"/>
                    <a:pt x="142" y="108"/>
                  </a:cubicBezTo>
                  <a:cubicBezTo>
                    <a:pt x="142" y="108"/>
                    <a:pt x="142" y="108"/>
                    <a:pt x="142" y="108"/>
                  </a:cubicBezTo>
                  <a:close/>
                  <a:moveTo>
                    <a:pt x="131" y="105"/>
                  </a:moveTo>
                  <a:cubicBezTo>
                    <a:pt x="131" y="105"/>
                    <a:pt x="131" y="105"/>
                    <a:pt x="131" y="105"/>
                  </a:cubicBezTo>
                  <a:cubicBezTo>
                    <a:pt x="132" y="105"/>
                    <a:pt x="132" y="105"/>
                    <a:pt x="132" y="105"/>
                  </a:cubicBezTo>
                  <a:cubicBezTo>
                    <a:pt x="132" y="106"/>
                    <a:pt x="132" y="106"/>
                    <a:pt x="132" y="106"/>
                  </a:cubicBezTo>
                  <a:cubicBezTo>
                    <a:pt x="132" y="106"/>
                    <a:pt x="132" y="106"/>
                    <a:pt x="132" y="106"/>
                  </a:cubicBezTo>
                  <a:cubicBezTo>
                    <a:pt x="132" y="106"/>
                    <a:pt x="132" y="106"/>
                    <a:pt x="132" y="106"/>
                  </a:cubicBezTo>
                  <a:cubicBezTo>
                    <a:pt x="132" y="106"/>
                    <a:pt x="132" y="106"/>
                    <a:pt x="132" y="106"/>
                  </a:cubicBezTo>
                  <a:cubicBezTo>
                    <a:pt x="132" y="106"/>
                    <a:pt x="132" y="106"/>
                    <a:pt x="132" y="106"/>
                  </a:cubicBezTo>
                  <a:cubicBezTo>
                    <a:pt x="133" y="106"/>
                    <a:pt x="133" y="106"/>
                    <a:pt x="133" y="106"/>
                  </a:cubicBezTo>
                  <a:cubicBezTo>
                    <a:pt x="133" y="106"/>
                    <a:pt x="133" y="106"/>
                    <a:pt x="133" y="106"/>
                  </a:cubicBezTo>
                  <a:cubicBezTo>
                    <a:pt x="133" y="106"/>
                    <a:pt x="133" y="106"/>
                    <a:pt x="133" y="106"/>
                  </a:cubicBezTo>
                  <a:cubicBezTo>
                    <a:pt x="133" y="106"/>
                    <a:pt x="133" y="106"/>
                    <a:pt x="133" y="106"/>
                  </a:cubicBezTo>
                  <a:cubicBezTo>
                    <a:pt x="132" y="105"/>
                    <a:pt x="132" y="105"/>
                    <a:pt x="132" y="105"/>
                  </a:cubicBezTo>
                  <a:cubicBezTo>
                    <a:pt x="132" y="105"/>
                    <a:pt x="132" y="105"/>
                    <a:pt x="132" y="105"/>
                  </a:cubicBezTo>
                  <a:cubicBezTo>
                    <a:pt x="132" y="105"/>
                    <a:pt x="132" y="105"/>
                    <a:pt x="132" y="105"/>
                  </a:cubicBezTo>
                  <a:cubicBezTo>
                    <a:pt x="132" y="105"/>
                    <a:pt x="132" y="105"/>
                    <a:pt x="132" y="105"/>
                  </a:cubicBezTo>
                  <a:cubicBezTo>
                    <a:pt x="131" y="105"/>
                    <a:pt x="131" y="105"/>
                    <a:pt x="131" y="105"/>
                  </a:cubicBezTo>
                  <a:cubicBezTo>
                    <a:pt x="131" y="105"/>
                    <a:pt x="131" y="105"/>
                    <a:pt x="131" y="105"/>
                  </a:cubicBezTo>
                  <a:close/>
                  <a:moveTo>
                    <a:pt x="141" y="111"/>
                  </a:moveTo>
                  <a:cubicBezTo>
                    <a:pt x="141" y="110"/>
                    <a:pt x="141" y="110"/>
                    <a:pt x="141" y="110"/>
                  </a:cubicBezTo>
                  <a:cubicBezTo>
                    <a:pt x="141" y="110"/>
                    <a:pt x="141" y="110"/>
                    <a:pt x="141" y="110"/>
                  </a:cubicBezTo>
                  <a:cubicBezTo>
                    <a:pt x="141" y="110"/>
                    <a:pt x="141" y="110"/>
                    <a:pt x="141" y="110"/>
                  </a:cubicBezTo>
                  <a:cubicBezTo>
                    <a:pt x="141" y="110"/>
                    <a:pt x="141" y="110"/>
                    <a:pt x="141" y="110"/>
                  </a:cubicBezTo>
                  <a:cubicBezTo>
                    <a:pt x="141" y="109"/>
                    <a:pt x="141" y="109"/>
                    <a:pt x="141" y="109"/>
                  </a:cubicBezTo>
                  <a:cubicBezTo>
                    <a:pt x="141" y="110"/>
                    <a:pt x="141" y="110"/>
                    <a:pt x="141" y="110"/>
                  </a:cubicBezTo>
                  <a:cubicBezTo>
                    <a:pt x="141" y="110"/>
                    <a:pt x="141" y="110"/>
                    <a:pt x="141" y="110"/>
                  </a:cubicBezTo>
                  <a:cubicBezTo>
                    <a:pt x="142" y="110"/>
                    <a:pt x="142" y="110"/>
                    <a:pt x="142" y="110"/>
                  </a:cubicBezTo>
                  <a:cubicBezTo>
                    <a:pt x="142" y="110"/>
                    <a:pt x="142" y="110"/>
                    <a:pt x="142" y="110"/>
                  </a:cubicBezTo>
                  <a:cubicBezTo>
                    <a:pt x="141" y="111"/>
                    <a:pt x="141" y="111"/>
                    <a:pt x="141" y="111"/>
                  </a:cubicBezTo>
                  <a:close/>
                  <a:moveTo>
                    <a:pt x="141" y="112"/>
                  </a:moveTo>
                  <a:cubicBezTo>
                    <a:pt x="141" y="112"/>
                    <a:pt x="141" y="112"/>
                    <a:pt x="141" y="112"/>
                  </a:cubicBezTo>
                  <a:cubicBezTo>
                    <a:pt x="141" y="111"/>
                    <a:pt x="141" y="111"/>
                    <a:pt x="141" y="111"/>
                  </a:cubicBezTo>
                  <a:cubicBezTo>
                    <a:pt x="141" y="111"/>
                    <a:pt x="141" y="111"/>
                    <a:pt x="141" y="111"/>
                  </a:cubicBezTo>
                  <a:cubicBezTo>
                    <a:pt x="140" y="111"/>
                    <a:pt x="140" y="111"/>
                    <a:pt x="140" y="111"/>
                  </a:cubicBezTo>
                  <a:cubicBezTo>
                    <a:pt x="140" y="111"/>
                    <a:pt x="140" y="111"/>
                    <a:pt x="140" y="111"/>
                  </a:cubicBezTo>
                  <a:cubicBezTo>
                    <a:pt x="140" y="111"/>
                    <a:pt x="140" y="111"/>
                    <a:pt x="140" y="111"/>
                  </a:cubicBezTo>
                  <a:cubicBezTo>
                    <a:pt x="140" y="111"/>
                    <a:pt x="140" y="111"/>
                    <a:pt x="140" y="111"/>
                  </a:cubicBezTo>
                  <a:cubicBezTo>
                    <a:pt x="141" y="111"/>
                    <a:pt x="141" y="111"/>
                    <a:pt x="141" y="111"/>
                  </a:cubicBezTo>
                  <a:cubicBezTo>
                    <a:pt x="141" y="111"/>
                    <a:pt x="141" y="111"/>
                    <a:pt x="141" y="111"/>
                  </a:cubicBezTo>
                  <a:cubicBezTo>
                    <a:pt x="142" y="111"/>
                    <a:pt x="142" y="111"/>
                    <a:pt x="142" y="111"/>
                  </a:cubicBezTo>
                  <a:cubicBezTo>
                    <a:pt x="142" y="111"/>
                    <a:pt x="142" y="111"/>
                    <a:pt x="142" y="111"/>
                  </a:cubicBezTo>
                  <a:cubicBezTo>
                    <a:pt x="141" y="111"/>
                    <a:pt x="141" y="111"/>
                    <a:pt x="141" y="111"/>
                  </a:cubicBezTo>
                  <a:cubicBezTo>
                    <a:pt x="141" y="111"/>
                    <a:pt x="141" y="111"/>
                    <a:pt x="141" y="111"/>
                  </a:cubicBezTo>
                  <a:cubicBezTo>
                    <a:pt x="141" y="112"/>
                    <a:pt x="141" y="112"/>
                    <a:pt x="141" y="112"/>
                  </a:cubicBezTo>
                  <a:cubicBezTo>
                    <a:pt x="141" y="112"/>
                    <a:pt x="141" y="112"/>
                    <a:pt x="141" y="112"/>
                  </a:cubicBezTo>
                  <a:cubicBezTo>
                    <a:pt x="141" y="112"/>
                    <a:pt x="141" y="112"/>
                    <a:pt x="141" y="112"/>
                  </a:cubicBezTo>
                  <a:close/>
                  <a:moveTo>
                    <a:pt x="131" y="118"/>
                  </a:moveTo>
                  <a:cubicBezTo>
                    <a:pt x="131" y="118"/>
                    <a:pt x="131" y="118"/>
                    <a:pt x="131" y="118"/>
                  </a:cubicBezTo>
                  <a:cubicBezTo>
                    <a:pt x="131" y="118"/>
                    <a:pt x="131" y="118"/>
                    <a:pt x="131" y="118"/>
                  </a:cubicBezTo>
                  <a:cubicBezTo>
                    <a:pt x="131" y="118"/>
                    <a:pt x="131" y="118"/>
                    <a:pt x="131" y="118"/>
                  </a:cubicBezTo>
                  <a:close/>
                  <a:moveTo>
                    <a:pt x="131" y="118"/>
                  </a:moveTo>
                  <a:cubicBezTo>
                    <a:pt x="131" y="118"/>
                    <a:pt x="131" y="118"/>
                    <a:pt x="131" y="118"/>
                  </a:cubicBezTo>
                  <a:cubicBezTo>
                    <a:pt x="131" y="118"/>
                    <a:pt x="131" y="118"/>
                    <a:pt x="131" y="118"/>
                  </a:cubicBezTo>
                  <a:cubicBezTo>
                    <a:pt x="131" y="118"/>
                    <a:pt x="131" y="118"/>
                    <a:pt x="131" y="118"/>
                  </a:cubicBezTo>
                  <a:close/>
                  <a:moveTo>
                    <a:pt x="131" y="118"/>
                  </a:moveTo>
                  <a:cubicBezTo>
                    <a:pt x="131" y="118"/>
                    <a:pt x="131" y="118"/>
                    <a:pt x="131" y="118"/>
                  </a:cubicBezTo>
                  <a:cubicBezTo>
                    <a:pt x="131" y="119"/>
                    <a:pt x="131" y="119"/>
                    <a:pt x="131" y="119"/>
                  </a:cubicBezTo>
                  <a:cubicBezTo>
                    <a:pt x="131" y="119"/>
                    <a:pt x="131" y="119"/>
                    <a:pt x="131" y="119"/>
                  </a:cubicBezTo>
                  <a:cubicBezTo>
                    <a:pt x="131" y="119"/>
                    <a:pt x="131" y="119"/>
                    <a:pt x="131" y="119"/>
                  </a:cubicBezTo>
                  <a:cubicBezTo>
                    <a:pt x="131" y="118"/>
                    <a:pt x="131" y="118"/>
                    <a:pt x="131" y="118"/>
                  </a:cubicBezTo>
                  <a:cubicBezTo>
                    <a:pt x="131" y="118"/>
                    <a:pt x="131" y="118"/>
                    <a:pt x="131" y="118"/>
                  </a:cubicBezTo>
                  <a:close/>
                  <a:moveTo>
                    <a:pt x="134" y="115"/>
                  </a:moveTo>
                  <a:cubicBezTo>
                    <a:pt x="134" y="115"/>
                    <a:pt x="134" y="115"/>
                    <a:pt x="134" y="115"/>
                  </a:cubicBezTo>
                  <a:cubicBezTo>
                    <a:pt x="134" y="114"/>
                    <a:pt x="134" y="114"/>
                    <a:pt x="134" y="114"/>
                  </a:cubicBezTo>
                  <a:cubicBezTo>
                    <a:pt x="134" y="114"/>
                    <a:pt x="134" y="114"/>
                    <a:pt x="134" y="114"/>
                  </a:cubicBezTo>
                  <a:cubicBezTo>
                    <a:pt x="134" y="114"/>
                    <a:pt x="134" y="114"/>
                    <a:pt x="134"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5"/>
                    <a:pt x="135" y="115"/>
                    <a:pt x="135" y="115"/>
                  </a:cubicBezTo>
                  <a:cubicBezTo>
                    <a:pt x="134" y="115"/>
                    <a:pt x="134" y="115"/>
                    <a:pt x="134" y="115"/>
                  </a:cubicBezTo>
                  <a:cubicBezTo>
                    <a:pt x="134" y="115"/>
                    <a:pt x="134" y="115"/>
                    <a:pt x="134" y="115"/>
                  </a:cubicBezTo>
                  <a:cubicBezTo>
                    <a:pt x="134" y="115"/>
                    <a:pt x="134" y="115"/>
                    <a:pt x="134" y="115"/>
                  </a:cubicBezTo>
                  <a:close/>
                  <a:moveTo>
                    <a:pt x="125" y="105"/>
                  </a:moveTo>
                  <a:cubicBezTo>
                    <a:pt x="125" y="105"/>
                    <a:pt x="125" y="105"/>
                    <a:pt x="125" y="105"/>
                  </a:cubicBezTo>
                  <a:cubicBezTo>
                    <a:pt x="125" y="105"/>
                    <a:pt x="125" y="105"/>
                    <a:pt x="125" y="105"/>
                  </a:cubicBezTo>
                  <a:cubicBezTo>
                    <a:pt x="126" y="105"/>
                    <a:pt x="126" y="105"/>
                    <a:pt x="126" y="105"/>
                  </a:cubicBezTo>
                  <a:cubicBezTo>
                    <a:pt x="126" y="105"/>
                    <a:pt x="126" y="105"/>
                    <a:pt x="126" y="105"/>
                  </a:cubicBezTo>
                  <a:cubicBezTo>
                    <a:pt x="126" y="105"/>
                    <a:pt x="126" y="105"/>
                    <a:pt x="126" y="105"/>
                  </a:cubicBezTo>
                  <a:cubicBezTo>
                    <a:pt x="126" y="105"/>
                    <a:pt x="126" y="105"/>
                    <a:pt x="126" y="105"/>
                  </a:cubicBezTo>
                  <a:cubicBezTo>
                    <a:pt x="125" y="105"/>
                    <a:pt x="125" y="105"/>
                    <a:pt x="125" y="105"/>
                  </a:cubicBezTo>
                  <a:cubicBezTo>
                    <a:pt x="125" y="105"/>
                    <a:pt x="125" y="105"/>
                    <a:pt x="125" y="105"/>
                  </a:cubicBezTo>
                  <a:cubicBezTo>
                    <a:pt x="125" y="105"/>
                    <a:pt x="125" y="105"/>
                    <a:pt x="125" y="105"/>
                  </a:cubicBezTo>
                  <a:close/>
                  <a:moveTo>
                    <a:pt x="122" y="102"/>
                  </a:moveTo>
                  <a:cubicBezTo>
                    <a:pt x="122" y="102"/>
                    <a:pt x="122" y="102"/>
                    <a:pt x="122" y="102"/>
                  </a:cubicBezTo>
                  <a:cubicBezTo>
                    <a:pt x="122" y="102"/>
                    <a:pt x="122" y="102"/>
                    <a:pt x="122" y="102"/>
                  </a:cubicBezTo>
                  <a:cubicBezTo>
                    <a:pt x="122" y="102"/>
                    <a:pt x="122" y="102"/>
                    <a:pt x="122" y="102"/>
                  </a:cubicBezTo>
                  <a:cubicBezTo>
                    <a:pt x="122" y="102"/>
                    <a:pt x="122" y="102"/>
                    <a:pt x="122" y="102"/>
                  </a:cubicBezTo>
                  <a:cubicBezTo>
                    <a:pt x="122" y="102"/>
                    <a:pt x="122" y="102"/>
                    <a:pt x="122" y="102"/>
                  </a:cubicBezTo>
                  <a:cubicBezTo>
                    <a:pt x="122" y="102"/>
                    <a:pt x="122" y="102"/>
                    <a:pt x="122" y="102"/>
                  </a:cubicBezTo>
                  <a:cubicBezTo>
                    <a:pt x="123" y="102"/>
                    <a:pt x="123" y="102"/>
                    <a:pt x="123" y="102"/>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2" y="102"/>
                    <a:pt x="122" y="102"/>
                    <a:pt x="122" y="102"/>
                  </a:cubicBezTo>
                  <a:cubicBezTo>
                    <a:pt x="122" y="102"/>
                    <a:pt x="122" y="102"/>
                    <a:pt x="122" y="102"/>
                  </a:cubicBezTo>
                  <a:close/>
                  <a:moveTo>
                    <a:pt x="119" y="103"/>
                  </a:moveTo>
                  <a:cubicBezTo>
                    <a:pt x="120" y="103"/>
                    <a:pt x="120" y="103"/>
                    <a:pt x="120" y="103"/>
                  </a:cubicBezTo>
                  <a:cubicBezTo>
                    <a:pt x="120" y="103"/>
                    <a:pt x="120" y="103"/>
                    <a:pt x="120" y="103"/>
                  </a:cubicBezTo>
                  <a:cubicBezTo>
                    <a:pt x="120" y="103"/>
                    <a:pt x="120" y="103"/>
                    <a:pt x="120" y="103"/>
                  </a:cubicBezTo>
                  <a:cubicBezTo>
                    <a:pt x="120" y="102"/>
                    <a:pt x="120" y="102"/>
                    <a:pt x="120" y="102"/>
                  </a:cubicBezTo>
                  <a:cubicBezTo>
                    <a:pt x="120" y="102"/>
                    <a:pt x="120" y="102"/>
                    <a:pt x="120" y="102"/>
                  </a:cubicBezTo>
                  <a:cubicBezTo>
                    <a:pt x="120" y="102"/>
                    <a:pt x="120" y="102"/>
                    <a:pt x="120" y="102"/>
                  </a:cubicBezTo>
                  <a:cubicBezTo>
                    <a:pt x="120" y="102"/>
                    <a:pt x="120" y="102"/>
                    <a:pt x="120" y="102"/>
                  </a:cubicBezTo>
                  <a:cubicBezTo>
                    <a:pt x="120" y="101"/>
                    <a:pt x="120" y="101"/>
                    <a:pt x="120" y="101"/>
                  </a:cubicBezTo>
                  <a:cubicBezTo>
                    <a:pt x="120" y="101"/>
                    <a:pt x="120" y="101"/>
                    <a:pt x="120" y="101"/>
                  </a:cubicBezTo>
                  <a:cubicBezTo>
                    <a:pt x="120" y="101"/>
                    <a:pt x="120" y="101"/>
                    <a:pt x="120" y="101"/>
                  </a:cubicBezTo>
                  <a:cubicBezTo>
                    <a:pt x="119" y="101"/>
                    <a:pt x="119" y="101"/>
                    <a:pt x="119" y="101"/>
                  </a:cubicBezTo>
                  <a:cubicBezTo>
                    <a:pt x="119" y="101"/>
                    <a:pt x="119" y="101"/>
                    <a:pt x="119" y="101"/>
                  </a:cubicBezTo>
                  <a:cubicBezTo>
                    <a:pt x="119" y="101"/>
                    <a:pt x="119" y="101"/>
                    <a:pt x="119" y="101"/>
                  </a:cubicBezTo>
                  <a:cubicBezTo>
                    <a:pt x="119" y="101"/>
                    <a:pt x="119" y="101"/>
                    <a:pt x="119" y="101"/>
                  </a:cubicBezTo>
                  <a:cubicBezTo>
                    <a:pt x="119" y="101"/>
                    <a:pt x="119" y="101"/>
                    <a:pt x="119" y="101"/>
                  </a:cubicBezTo>
                  <a:cubicBezTo>
                    <a:pt x="119" y="102"/>
                    <a:pt x="119" y="102"/>
                    <a:pt x="119" y="102"/>
                  </a:cubicBezTo>
                  <a:cubicBezTo>
                    <a:pt x="119" y="102"/>
                    <a:pt x="119" y="102"/>
                    <a:pt x="119" y="102"/>
                  </a:cubicBezTo>
                  <a:cubicBezTo>
                    <a:pt x="119" y="102"/>
                    <a:pt x="119" y="102"/>
                    <a:pt x="119" y="102"/>
                  </a:cubicBezTo>
                  <a:cubicBezTo>
                    <a:pt x="119" y="102"/>
                    <a:pt x="119" y="102"/>
                    <a:pt x="119" y="102"/>
                  </a:cubicBezTo>
                  <a:cubicBezTo>
                    <a:pt x="119" y="103"/>
                    <a:pt x="119" y="103"/>
                    <a:pt x="119" y="103"/>
                  </a:cubicBezTo>
                  <a:cubicBezTo>
                    <a:pt x="119" y="103"/>
                    <a:pt x="119" y="103"/>
                    <a:pt x="119" y="103"/>
                  </a:cubicBezTo>
                  <a:close/>
                  <a:moveTo>
                    <a:pt x="119" y="105"/>
                  </a:moveTo>
                  <a:cubicBezTo>
                    <a:pt x="119" y="105"/>
                    <a:pt x="119" y="105"/>
                    <a:pt x="119" y="105"/>
                  </a:cubicBezTo>
                  <a:cubicBezTo>
                    <a:pt x="119" y="104"/>
                    <a:pt x="119" y="104"/>
                    <a:pt x="119" y="104"/>
                  </a:cubicBezTo>
                  <a:cubicBezTo>
                    <a:pt x="119" y="104"/>
                    <a:pt x="119" y="104"/>
                    <a:pt x="119" y="104"/>
                  </a:cubicBezTo>
                  <a:cubicBezTo>
                    <a:pt x="119" y="105"/>
                    <a:pt x="119" y="105"/>
                    <a:pt x="119" y="105"/>
                  </a:cubicBezTo>
                  <a:cubicBezTo>
                    <a:pt x="119" y="105"/>
                    <a:pt x="119" y="105"/>
                    <a:pt x="119" y="105"/>
                  </a:cubicBezTo>
                  <a:close/>
                  <a:moveTo>
                    <a:pt x="114" y="108"/>
                  </a:moveTo>
                  <a:cubicBezTo>
                    <a:pt x="115" y="108"/>
                    <a:pt x="115" y="108"/>
                    <a:pt x="115" y="108"/>
                  </a:cubicBezTo>
                  <a:cubicBezTo>
                    <a:pt x="115" y="108"/>
                    <a:pt x="115" y="108"/>
                    <a:pt x="115" y="108"/>
                  </a:cubicBezTo>
                  <a:cubicBezTo>
                    <a:pt x="115" y="108"/>
                    <a:pt x="115" y="108"/>
                    <a:pt x="115" y="108"/>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6" y="106"/>
                    <a:pt x="116" y="106"/>
                    <a:pt x="116" y="106"/>
                  </a:cubicBezTo>
                  <a:cubicBezTo>
                    <a:pt x="116" y="106"/>
                    <a:pt x="116" y="106"/>
                    <a:pt x="116" y="106"/>
                  </a:cubicBezTo>
                  <a:cubicBezTo>
                    <a:pt x="116" y="106"/>
                    <a:pt x="116" y="106"/>
                    <a:pt x="116" y="106"/>
                  </a:cubicBezTo>
                  <a:cubicBezTo>
                    <a:pt x="116" y="106"/>
                    <a:pt x="116" y="106"/>
                    <a:pt x="116" y="106"/>
                  </a:cubicBezTo>
                  <a:cubicBezTo>
                    <a:pt x="116" y="106"/>
                    <a:pt x="116" y="106"/>
                    <a:pt x="116" y="106"/>
                  </a:cubicBezTo>
                  <a:cubicBezTo>
                    <a:pt x="116" y="106"/>
                    <a:pt x="116" y="106"/>
                    <a:pt x="116" y="106"/>
                  </a:cubicBezTo>
                  <a:cubicBezTo>
                    <a:pt x="116" y="105"/>
                    <a:pt x="116" y="105"/>
                    <a:pt x="116" y="105"/>
                  </a:cubicBezTo>
                  <a:cubicBezTo>
                    <a:pt x="116" y="105"/>
                    <a:pt x="116" y="105"/>
                    <a:pt x="116" y="105"/>
                  </a:cubicBezTo>
                  <a:cubicBezTo>
                    <a:pt x="116" y="105"/>
                    <a:pt x="116" y="105"/>
                    <a:pt x="116" y="105"/>
                  </a:cubicBezTo>
                  <a:cubicBezTo>
                    <a:pt x="116" y="105"/>
                    <a:pt x="116" y="105"/>
                    <a:pt x="116" y="105"/>
                  </a:cubicBezTo>
                  <a:cubicBezTo>
                    <a:pt x="116" y="105"/>
                    <a:pt x="116" y="105"/>
                    <a:pt x="116" y="105"/>
                  </a:cubicBezTo>
                  <a:cubicBezTo>
                    <a:pt x="116" y="105"/>
                    <a:pt x="116" y="105"/>
                    <a:pt x="116" y="105"/>
                  </a:cubicBezTo>
                  <a:cubicBezTo>
                    <a:pt x="115" y="105"/>
                    <a:pt x="115" y="105"/>
                    <a:pt x="115" y="105"/>
                  </a:cubicBezTo>
                  <a:cubicBezTo>
                    <a:pt x="115" y="104"/>
                    <a:pt x="115" y="104"/>
                    <a:pt x="115" y="104"/>
                  </a:cubicBezTo>
                  <a:cubicBezTo>
                    <a:pt x="115" y="105"/>
                    <a:pt x="115" y="105"/>
                    <a:pt x="115" y="105"/>
                  </a:cubicBezTo>
                  <a:cubicBezTo>
                    <a:pt x="115" y="105"/>
                    <a:pt x="115" y="105"/>
                    <a:pt x="115" y="105"/>
                  </a:cubicBezTo>
                  <a:cubicBezTo>
                    <a:pt x="114" y="105"/>
                    <a:pt x="114" y="105"/>
                    <a:pt x="114" y="105"/>
                  </a:cubicBezTo>
                  <a:cubicBezTo>
                    <a:pt x="114" y="105"/>
                    <a:pt x="114" y="105"/>
                    <a:pt x="114" y="105"/>
                  </a:cubicBezTo>
                  <a:cubicBezTo>
                    <a:pt x="114" y="106"/>
                    <a:pt x="114" y="106"/>
                    <a:pt x="114" y="106"/>
                  </a:cubicBezTo>
                  <a:cubicBezTo>
                    <a:pt x="114" y="106"/>
                    <a:pt x="114" y="106"/>
                    <a:pt x="114" y="106"/>
                  </a:cubicBezTo>
                  <a:cubicBezTo>
                    <a:pt x="114" y="106"/>
                    <a:pt x="114" y="106"/>
                    <a:pt x="114" y="106"/>
                  </a:cubicBezTo>
                  <a:cubicBezTo>
                    <a:pt x="114" y="106"/>
                    <a:pt x="114" y="106"/>
                    <a:pt x="114" y="106"/>
                  </a:cubicBezTo>
                  <a:cubicBezTo>
                    <a:pt x="114" y="107"/>
                    <a:pt x="114" y="107"/>
                    <a:pt x="114" y="107"/>
                  </a:cubicBezTo>
                  <a:cubicBezTo>
                    <a:pt x="114" y="107"/>
                    <a:pt x="114" y="107"/>
                    <a:pt x="114" y="107"/>
                  </a:cubicBezTo>
                  <a:cubicBezTo>
                    <a:pt x="114" y="107"/>
                    <a:pt x="114" y="107"/>
                    <a:pt x="114" y="107"/>
                  </a:cubicBezTo>
                  <a:cubicBezTo>
                    <a:pt x="114" y="107"/>
                    <a:pt x="114" y="107"/>
                    <a:pt x="114" y="107"/>
                  </a:cubicBezTo>
                  <a:cubicBezTo>
                    <a:pt x="114" y="107"/>
                    <a:pt x="114" y="107"/>
                    <a:pt x="114" y="107"/>
                  </a:cubicBezTo>
                  <a:cubicBezTo>
                    <a:pt x="114" y="108"/>
                    <a:pt x="114" y="108"/>
                    <a:pt x="114" y="108"/>
                  </a:cubicBezTo>
                  <a:cubicBezTo>
                    <a:pt x="114" y="108"/>
                    <a:pt x="114" y="108"/>
                    <a:pt x="114" y="108"/>
                  </a:cubicBezTo>
                  <a:close/>
                  <a:moveTo>
                    <a:pt x="110" y="125"/>
                  </a:moveTo>
                  <a:cubicBezTo>
                    <a:pt x="110" y="126"/>
                    <a:pt x="110" y="126"/>
                    <a:pt x="110" y="126"/>
                  </a:cubicBezTo>
                  <a:cubicBezTo>
                    <a:pt x="110" y="125"/>
                    <a:pt x="110" y="125"/>
                    <a:pt x="110" y="125"/>
                  </a:cubicBezTo>
                  <a:cubicBezTo>
                    <a:pt x="110" y="125"/>
                    <a:pt x="110" y="125"/>
                    <a:pt x="110" y="125"/>
                  </a:cubicBezTo>
                  <a:cubicBezTo>
                    <a:pt x="110" y="125"/>
                    <a:pt x="110" y="125"/>
                    <a:pt x="110" y="125"/>
                  </a:cubicBezTo>
                  <a:close/>
                  <a:moveTo>
                    <a:pt x="111" y="127"/>
                  </a:moveTo>
                  <a:cubicBezTo>
                    <a:pt x="111" y="127"/>
                    <a:pt x="111" y="127"/>
                    <a:pt x="111" y="127"/>
                  </a:cubicBezTo>
                  <a:cubicBezTo>
                    <a:pt x="111" y="126"/>
                    <a:pt x="111" y="126"/>
                    <a:pt x="111" y="126"/>
                  </a:cubicBezTo>
                  <a:cubicBezTo>
                    <a:pt x="111" y="126"/>
                    <a:pt x="111" y="126"/>
                    <a:pt x="111" y="126"/>
                  </a:cubicBezTo>
                  <a:cubicBezTo>
                    <a:pt x="111" y="127"/>
                    <a:pt x="111" y="127"/>
                    <a:pt x="111" y="127"/>
                  </a:cubicBezTo>
                  <a:cubicBezTo>
                    <a:pt x="111" y="127"/>
                    <a:pt x="111" y="127"/>
                    <a:pt x="111" y="127"/>
                  </a:cubicBezTo>
                  <a:cubicBezTo>
                    <a:pt x="111" y="127"/>
                    <a:pt x="111" y="127"/>
                    <a:pt x="111" y="127"/>
                  </a:cubicBezTo>
                  <a:close/>
                  <a:moveTo>
                    <a:pt x="108" y="127"/>
                  </a:moveTo>
                  <a:cubicBezTo>
                    <a:pt x="108" y="126"/>
                    <a:pt x="108" y="126"/>
                    <a:pt x="108"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7"/>
                    <a:pt x="109" y="127"/>
                    <a:pt x="109" y="127"/>
                  </a:cubicBezTo>
                  <a:cubicBezTo>
                    <a:pt x="108" y="127"/>
                    <a:pt x="108" y="127"/>
                    <a:pt x="108" y="127"/>
                  </a:cubicBezTo>
                  <a:cubicBezTo>
                    <a:pt x="108" y="127"/>
                    <a:pt x="108" y="127"/>
                    <a:pt x="108" y="127"/>
                  </a:cubicBezTo>
                  <a:close/>
                  <a:moveTo>
                    <a:pt x="110" y="127"/>
                  </a:moveTo>
                  <a:cubicBezTo>
                    <a:pt x="110" y="127"/>
                    <a:pt x="110" y="127"/>
                    <a:pt x="110" y="127"/>
                  </a:cubicBezTo>
                  <a:cubicBezTo>
                    <a:pt x="110" y="126"/>
                    <a:pt x="110" y="126"/>
                    <a:pt x="110" y="126"/>
                  </a:cubicBezTo>
                  <a:cubicBezTo>
                    <a:pt x="110" y="126"/>
                    <a:pt x="110" y="126"/>
                    <a:pt x="110" y="126"/>
                  </a:cubicBezTo>
                  <a:cubicBezTo>
                    <a:pt x="110" y="127"/>
                    <a:pt x="110" y="127"/>
                    <a:pt x="110" y="127"/>
                  </a:cubicBezTo>
                  <a:cubicBezTo>
                    <a:pt x="110" y="127"/>
                    <a:pt x="110" y="127"/>
                    <a:pt x="110" y="127"/>
                  </a:cubicBezTo>
                  <a:cubicBezTo>
                    <a:pt x="110" y="128"/>
                    <a:pt x="110" y="128"/>
                    <a:pt x="110" y="128"/>
                  </a:cubicBezTo>
                  <a:cubicBezTo>
                    <a:pt x="110" y="127"/>
                    <a:pt x="110" y="127"/>
                    <a:pt x="110" y="127"/>
                  </a:cubicBezTo>
                  <a:cubicBezTo>
                    <a:pt x="111" y="127"/>
                    <a:pt x="111" y="127"/>
                    <a:pt x="111" y="127"/>
                  </a:cubicBezTo>
                  <a:cubicBezTo>
                    <a:pt x="111" y="127"/>
                    <a:pt x="111" y="127"/>
                    <a:pt x="111" y="127"/>
                  </a:cubicBezTo>
                  <a:cubicBezTo>
                    <a:pt x="111" y="126"/>
                    <a:pt x="111" y="126"/>
                    <a:pt x="111" y="126"/>
                  </a:cubicBezTo>
                  <a:cubicBezTo>
                    <a:pt x="111" y="126"/>
                    <a:pt x="111" y="126"/>
                    <a:pt x="111" y="126"/>
                  </a:cubicBezTo>
                  <a:cubicBezTo>
                    <a:pt x="110" y="126"/>
                    <a:pt x="110" y="126"/>
                    <a:pt x="110" y="126"/>
                  </a:cubicBezTo>
                  <a:cubicBezTo>
                    <a:pt x="110" y="126"/>
                    <a:pt x="110" y="126"/>
                    <a:pt x="110" y="126"/>
                  </a:cubicBezTo>
                  <a:cubicBezTo>
                    <a:pt x="110" y="126"/>
                    <a:pt x="110" y="126"/>
                    <a:pt x="110" y="126"/>
                  </a:cubicBezTo>
                  <a:cubicBezTo>
                    <a:pt x="110" y="126"/>
                    <a:pt x="110" y="126"/>
                    <a:pt x="110" y="126"/>
                  </a:cubicBezTo>
                  <a:cubicBezTo>
                    <a:pt x="110" y="126"/>
                    <a:pt x="110" y="126"/>
                    <a:pt x="110" y="126"/>
                  </a:cubicBezTo>
                  <a:cubicBezTo>
                    <a:pt x="110" y="127"/>
                    <a:pt x="110" y="127"/>
                    <a:pt x="110" y="127"/>
                  </a:cubicBezTo>
                  <a:cubicBezTo>
                    <a:pt x="109" y="127"/>
                    <a:pt x="109" y="127"/>
                    <a:pt x="109" y="127"/>
                  </a:cubicBezTo>
                  <a:cubicBezTo>
                    <a:pt x="109" y="127"/>
                    <a:pt x="109" y="127"/>
                    <a:pt x="109" y="127"/>
                  </a:cubicBezTo>
                  <a:cubicBezTo>
                    <a:pt x="110" y="126"/>
                    <a:pt x="110" y="126"/>
                    <a:pt x="110" y="126"/>
                  </a:cubicBezTo>
                  <a:cubicBezTo>
                    <a:pt x="110" y="126"/>
                    <a:pt x="110" y="126"/>
                    <a:pt x="110" y="126"/>
                  </a:cubicBezTo>
                  <a:cubicBezTo>
                    <a:pt x="110" y="126"/>
                    <a:pt x="110" y="126"/>
                    <a:pt x="110" y="126"/>
                  </a:cubicBezTo>
                  <a:cubicBezTo>
                    <a:pt x="109" y="126"/>
                    <a:pt x="109" y="126"/>
                    <a:pt x="109" y="126"/>
                  </a:cubicBezTo>
                  <a:cubicBezTo>
                    <a:pt x="109" y="127"/>
                    <a:pt x="109" y="127"/>
                    <a:pt x="109" y="127"/>
                  </a:cubicBezTo>
                  <a:cubicBezTo>
                    <a:pt x="109" y="127"/>
                    <a:pt x="109" y="127"/>
                    <a:pt x="109" y="127"/>
                  </a:cubicBezTo>
                  <a:cubicBezTo>
                    <a:pt x="109" y="127"/>
                    <a:pt x="109" y="127"/>
                    <a:pt x="109" y="127"/>
                  </a:cubicBezTo>
                  <a:cubicBezTo>
                    <a:pt x="108" y="128"/>
                    <a:pt x="108" y="128"/>
                    <a:pt x="108" y="128"/>
                  </a:cubicBezTo>
                  <a:cubicBezTo>
                    <a:pt x="108" y="128"/>
                    <a:pt x="108" y="128"/>
                    <a:pt x="108" y="128"/>
                  </a:cubicBezTo>
                  <a:cubicBezTo>
                    <a:pt x="109" y="128"/>
                    <a:pt x="109" y="128"/>
                    <a:pt x="109" y="128"/>
                  </a:cubicBezTo>
                  <a:cubicBezTo>
                    <a:pt x="109" y="127"/>
                    <a:pt x="109" y="127"/>
                    <a:pt x="109" y="127"/>
                  </a:cubicBezTo>
                  <a:cubicBezTo>
                    <a:pt x="109" y="127"/>
                    <a:pt x="109" y="127"/>
                    <a:pt x="109" y="127"/>
                  </a:cubicBezTo>
                  <a:cubicBezTo>
                    <a:pt x="109" y="127"/>
                    <a:pt x="109" y="127"/>
                    <a:pt x="109" y="127"/>
                  </a:cubicBezTo>
                  <a:cubicBezTo>
                    <a:pt x="109" y="128"/>
                    <a:pt x="109" y="128"/>
                    <a:pt x="109" y="128"/>
                  </a:cubicBezTo>
                  <a:cubicBezTo>
                    <a:pt x="109" y="128"/>
                    <a:pt x="109" y="128"/>
                    <a:pt x="109" y="128"/>
                  </a:cubicBezTo>
                  <a:cubicBezTo>
                    <a:pt x="109" y="128"/>
                    <a:pt x="109" y="128"/>
                    <a:pt x="109" y="128"/>
                  </a:cubicBezTo>
                  <a:cubicBezTo>
                    <a:pt x="109" y="128"/>
                    <a:pt x="109" y="128"/>
                    <a:pt x="109" y="128"/>
                  </a:cubicBezTo>
                  <a:cubicBezTo>
                    <a:pt x="109" y="128"/>
                    <a:pt x="110" y="127"/>
                    <a:pt x="110" y="127"/>
                  </a:cubicBezTo>
                  <a:close/>
                  <a:moveTo>
                    <a:pt x="109" y="127"/>
                  </a:moveTo>
                  <a:cubicBezTo>
                    <a:pt x="109" y="127"/>
                    <a:pt x="109" y="127"/>
                    <a:pt x="109" y="127"/>
                  </a:cubicBezTo>
                  <a:cubicBezTo>
                    <a:pt x="110" y="127"/>
                    <a:pt x="110" y="127"/>
                    <a:pt x="110" y="127"/>
                  </a:cubicBezTo>
                  <a:cubicBezTo>
                    <a:pt x="110" y="127"/>
                    <a:pt x="110" y="127"/>
                    <a:pt x="110" y="127"/>
                  </a:cubicBezTo>
                  <a:cubicBezTo>
                    <a:pt x="110" y="127"/>
                    <a:pt x="110" y="127"/>
                    <a:pt x="110" y="127"/>
                  </a:cubicBezTo>
                  <a:cubicBezTo>
                    <a:pt x="109" y="127"/>
                    <a:pt x="109" y="127"/>
                    <a:pt x="109" y="127"/>
                  </a:cubicBezTo>
                  <a:close/>
                  <a:moveTo>
                    <a:pt x="138" y="156"/>
                  </a:moveTo>
                  <a:cubicBezTo>
                    <a:pt x="137" y="156"/>
                    <a:pt x="137" y="156"/>
                    <a:pt x="137" y="156"/>
                  </a:cubicBezTo>
                  <a:cubicBezTo>
                    <a:pt x="137" y="156"/>
                    <a:pt x="137" y="156"/>
                    <a:pt x="137" y="156"/>
                  </a:cubicBezTo>
                  <a:cubicBezTo>
                    <a:pt x="137" y="156"/>
                    <a:pt x="137" y="156"/>
                    <a:pt x="137" y="156"/>
                  </a:cubicBezTo>
                  <a:cubicBezTo>
                    <a:pt x="138" y="156"/>
                    <a:pt x="138" y="156"/>
                    <a:pt x="138" y="156"/>
                  </a:cubicBezTo>
                  <a:cubicBezTo>
                    <a:pt x="138" y="155"/>
                    <a:pt x="138" y="155"/>
                    <a:pt x="138" y="155"/>
                  </a:cubicBezTo>
                  <a:cubicBezTo>
                    <a:pt x="138" y="155"/>
                    <a:pt x="138" y="155"/>
                    <a:pt x="138" y="155"/>
                  </a:cubicBezTo>
                  <a:cubicBezTo>
                    <a:pt x="138" y="155"/>
                    <a:pt x="138" y="155"/>
                    <a:pt x="138" y="155"/>
                  </a:cubicBezTo>
                  <a:cubicBezTo>
                    <a:pt x="138" y="155"/>
                    <a:pt x="138" y="155"/>
                    <a:pt x="138" y="155"/>
                  </a:cubicBezTo>
                  <a:cubicBezTo>
                    <a:pt x="137" y="156"/>
                    <a:pt x="137" y="156"/>
                    <a:pt x="137" y="156"/>
                  </a:cubicBezTo>
                  <a:cubicBezTo>
                    <a:pt x="137" y="156"/>
                    <a:pt x="137" y="156"/>
                    <a:pt x="137" y="156"/>
                  </a:cubicBezTo>
                  <a:cubicBezTo>
                    <a:pt x="137" y="156"/>
                    <a:pt x="137" y="156"/>
                    <a:pt x="137" y="156"/>
                  </a:cubicBezTo>
                  <a:cubicBezTo>
                    <a:pt x="138" y="156"/>
                    <a:pt x="138" y="156"/>
                    <a:pt x="138" y="156"/>
                  </a:cubicBezTo>
                  <a:cubicBezTo>
                    <a:pt x="138" y="156"/>
                    <a:pt x="138" y="156"/>
                    <a:pt x="138" y="156"/>
                  </a:cubicBezTo>
                  <a:close/>
                  <a:moveTo>
                    <a:pt x="148" y="158"/>
                  </a:moveTo>
                  <a:cubicBezTo>
                    <a:pt x="148" y="158"/>
                    <a:pt x="148" y="158"/>
                    <a:pt x="148" y="158"/>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6"/>
                    <a:pt x="148" y="156"/>
                    <a:pt x="148" y="156"/>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8"/>
                    <a:pt x="148" y="158"/>
                    <a:pt x="148" y="158"/>
                  </a:cubicBezTo>
                  <a:cubicBezTo>
                    <a:pt x="148" y="158"/>
                    <a:pt x="148" y="158"/>
                    <a:pt x="148" y="158"/>
                  </a:cubicBezTo>
                  <a:cubicBezTo>
                    <a:pt x="148" y="158"/>
                    <a:pt x="148" y="158"/>
                    <a:pt x="148" y="158"/>
                  </a:cubicBezTo>
                  <a:close/>
                  <a:moveTo>
                    <a:pt x="148" y="158"/>
                  </a:moveTo>
                  <a:cubicBezTo>
                    <a:pt x="148" y="158"/>
                    <a:pt x="148" y="158"/>
                    <a:pt x="148" y="158"/>
                  </a:cubicBezTo>
                  <a:cubicBezTo>
                    <a:pt x="148" y="158"/>
                    <a:pt x="148" y="158"/>
                    <a:pt x="148" y="158"/>
                  </a:cubicBezTo>
                  <a:cubicBezTo>
                    <a:pt x="149" y="158"/>
                    <a:pt x="149" y="158"/>
                    <a:pt x="149" y="158"/>
                  </a:cubicBezTo>
                  <a:cubicBezTo>
                    <a:pt x="148" y="158"/>
                    <a:pt x="148" y="158"/>
                    <a:pt x="148" y="158"/>
                  </a:cubicBezTo>
                  <a:cubicBezTo>
                    <a:pt x="148" y="158"/>
                    <a:pt x="148" y="158"/>
                    <a:pt x="148" y="158"/>
                  </a:cubicBezTo>
                  <a:close/>
                  <a:moveTo>
                    <a:pt x="152" y="143"/>
                  </a:moveTo>
                  <a:cubicBezTo>
                    <a:pt x="153" y="143"/>
                    <a:pt x="153" y="143"/>
                    <a:pt x="153" y="143"/>
                  </a:cubicBezTo>
                  <a:cubicBezTo>
                    <a:pt x="153" y="143"/>
                    <a:pt x="153" y="143"/>
                    <a:pt x="153" y="143"/>
                  </a:cubicBezTo>
                  <a:cubicBezTo>
                    <a:pt x="153" y="143"/>
                    <a:pt x="153" y="143"/>
                    <a:pt x="153" y="143"/>
                  </a:cubicBezTo>
                  <a:cubicBezTo>
                    <a:pt x="153" y="143"/>
                    <a:pt x="153" y="143"/>
                    <a:pt x="153" y="143"/>
                  </a:cubicBezTo>
                  <a:cubicBezTo>
                    <a:pt x="152" y="144"/>
                    <a:pt x="152" y="144"/>
                    <a:pt x="152" y="144"/>
                  </a:cubicBezTo>
                  <a:cubicBezTo>
                    <a:pt x="152" y="144"/>
                    <a:pt x="152" y="143"/>
                    <a:pt x="152" y="143"/>
                  </a:cubicBezTo>
                  <a:close/>
                  <a:moveTo>
                    <a:pt x="151" y="146"/>
                  </a:move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6"/>
                  </a:cubicBezTo>
                  <a:cubicBezTo>
                    <a:pt x="151" y="146"/>
                    <a:pt x="151" y="146"/>
                    <a:pt x="151" y="146"/>
                  </a:cubicBezTo>
                  <a:close/>
                  <a:moveTo>
                    <a:pt x="153" y="150"/>
                  </a:moveTo>
                  <a:cubicBezTo>
                    <a:pt x="153" y="150"/>
                    <a:pt x="153" y="150"/>
                    <a:pt x="153" y="150"/>
                  </a:cubicBezTo>
                  <a:cubicBezTo>
                    <a:pt x="153" y="149"/>
                    <a:pt x="153" y="149"/>
                    <a:pt x="153" y="149"/>
                  </a:cubicBezTo>
                  <a:cubicBezTo>
                    <a:pt x="153" y="149"/>
                    <a:pt x="153" y="149"/>
                    <a:pt x="153" y="149"/>
                  </a:cubicBezTo>
                  <a:cubicBezTo>
                    <a:pt x="153" y="150"/>
                    <a:pt x="153" y="150"/>
                    <a:pt x="153" y="150"/>
                  </a:cubicBezTo>
                  <a:cubicBezTo>
                    <a:pt x="154" y="150"/>
                    <a:pt x="154" y="150"/>
                    <a:pt x="154" y="150"/>
                  </a:cubicBezTo>
                  <a:cubicBezTo>
                    <a:pt x="154" y="150"/>
                    <a:pt x="154" y="150"/>
                    <a:pt x="154" y="150"/>
                  </a:cubicBezTo>
                  <a:cubicBezTo>
                    <a:pt x="154" y="150"/>
                    <a:pt x="154" y="150"/>
                    <a:pt x="154" y="150"/>
                  </a:cubicBezTo>
                  <a:cubicBezTo>
                    <a:pt x="153" y="150"/>
                    <a:pt x="153" y="150"/>
                    <a:pt x="153" y="150"/>
                  </a:cubicBezTo>
                  <a:cubicBezTo>
                    <a:pt x="153" y="150"/>
                    <a:pt x="153" y="150"/>
                    <a:pt x="153" y="150"/>
                  </a:cubicBezTo>
                  <a:close/>
                  <a:moveTo>
                    <a:pt x="152" y="150"/>
                  </a:moveTo>
                  <a:cubicBezTo>
                    <a:pt x="152" y="150"/>
                    <a:pt x="152" y="150"/>
                    <a:pt x="152" y="150"/>
                  </a:cubicBezTo>
                  <a:cubicBezTo>
                    <a:pt x="153" y="150"/>
                    <a:pt x="153" y="150"/>
                    <a:pt x="153" y="150"/>
                  </a:cubicBezTo>
                  <a:cubicBezTo>
                    <a:pt x="153" y="150"/>
                    <a:pt x="153" y="150"/>
                    <a:pt x="153" y="150"/>
                  </a:cubicBezTo>
                  <a:cubicBezTo>
                    <a:pt x="153" y="150"/>
                    <a:pt x="153" y="150"/>
                    <a:pt x="153" y="150"/>
                  </a:cubicBezTo>
                  <a:cubicBezTo>
                    <a:pt x="153" y="150"/>
                    <a:pt x="153" y="150"/>
                    <a:pt x="153" y="150"/>
                  </a:cubicBezTo>
                  <a:cubicBezTo>
                    <a:pt x="153" y="150"/>
                    <a:pt x="153" y="150"/>
                    <a:pt x="153" y="150"/>
                  </a:cubicBezTo>
                  <a:cubicBezTo>
                    <a:pt x="153" y="150"/>
                    <a:pt x="153" y="150"/>
                    <a:pt x="153" y="150"/>
                  </a:cubicBezTo>
                  <a:cubicBezTo>
                    <a:pt x="152" y="150"/>
                    <a:pt x="152" y="150"/>
                    <a:pt x="152" y="150"/>
                  </a:cubicBezTo>
                  <a:cubicBezTo>
                    <a:pt x="152" y="150"/>
                    <a:pt x="152" y="150"/>
                    <a:pt x="152" y="150"/>
                  </a:cubicBezTo>
                  <a:cubicBezTo>
                    <a:pt x="152" y="150"/>
                    <a:pt x="152" y="150"/>
                    <a:pt x="152" y="150"/>
                  </a:cubicBezTo>
                  <a:cubicBezTo>
                    <a:pt x="152" y="150"/>
                    <a:pt x="152" y="150"/>
                    <a:pt x="152" y="150"/>
                  </a:cubicBezTo>
                  <a:close/>
                  <a:moveTo>
                    <a:pt x="149" y="155"/>
                  </a:moveTo>
                  <a:cubicBezTo>
                    <a:pt x="149" y="155"/>
                    <a:pt x="149" y="155"/>
                    <a:pt x="149" y="155"/>
                  </a:cubicBezTo>
                  <a:cubicBezTo>
                    <a:pt x="149" y="155"/>
                    <a:pt x="149" y="155"/>
                    <a:pt x="149" y="155"/>
                  </a:cubicBezTo>
                  <a:cubicBezTo>
                    <a:pt x="149" y="155"/>
                    <a:pt x="149" y="155"/>
                    <a:pt x="149" y="155"/>
                  </a:cubicBezTo>
                  <a:cubicBezTo>
                    <a:pt x="149" y="155"/>
                    <a:pt x="149" y="155"/>
                    <a:pt x="149" y="155"/>
                  </a:cubicBezTo>
                  <a:close/>
                  <a:moveTo>
                    <a:pt x="153" y="154"/>
                  </a:moveTo>
                  <a:cubicBezTo>
                    <a:pt x="153" y="154"/>
                    <a:pt x="153" y="154"/>
                    <a:pt x="153" y="154"/>
                  </a:cubicBezTo>
                  <a:cubicBezTo>
                    <a:pt x="154" y="154"/>
                    <a:pt x="154" y="154"/>
                    <a:pt x="154" y="154"/>
                  </a:cubicBezTo>
                  <a:cubicBezTo>
                    <a:pt x="154" y="154"/>
                    <a:pt x="154" y="154"/>
                    <a:pt x="154" y="154"/>
                  </a:cubicBezTo>
                  <a:cubicBezTo>
                    <a:pt x="154" y="154"/>
                    <a:pt x="154" y="154"/>
                    <a:pt x="154" y="154"/>
                  </a:cubicBezTo>
                  <a:cubicBezTo>
                    <a:pt x="153" y="154"/>
                    <a:pt x="153" y="154"/>
                    <a:pt x="153" y="154"/>
                  </a:cubicBezTo>
                  <a:cubicBezTo>
                    <a:pt x="153" y="154"/>
                    <a:pt x="153" y="154"/>
                    <a:pt x="153" y="154"/>
                  </a:cubicBezTo>
                  <a:close/>
                  <a:moveTo>
                    <a:pt x="149" y="146"/>
                  </a:moveTo>
                  <a:cubicBezTo>
                    <a:pt x="148" y="146"/>
                    <a:pt x="148" y="146"/>
                    <a:pt x="148" y="146"/>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7" y="147"/>
                    <a:pt x="147" y="147"/>
                    <a:pt x="147" y="147"/>
                  </a:cubicBezTo>
                  <a:cubicBezTo>
                    <a:pt x="147" y="148"/>
                    <a:pt x="147" y="148"/>
                    <a:pt x="147" y="148"/>
                  </a:cubicBezTo>
                  <a:cubicBezTo>
                    <a:pt x="147" y="148"/>
                    <a:pt x="147" y="148"/>
                    <a:pt x="147" y="148"/>
                  </a:cubicBezTo>
                  <a:cubicBezTo>
                    <a:pt x="147" y="148"/>
                    <a:pt x="147" y="148"/>
                    <a:pt x="147" y="148"/>
                  </a:cubicBezTo>
                  <a:cubicBezTo>
                    <a:pt x="147" y="148"/>
                    <a:pt x="147" y="148"/>
                    <a:pt x="147" y="148"/>
                  </a:cubicBezTo>
                  <a:cubicBezTo>
                    <a:pt x="147" y="148"/>
                    <a:pt x="147" y="148"/>
                    <a:pt x="147" y="148"/>
                  </a:cubicBezTo>
                  <a:cubicBezTo>
                    <a:pt x="147" y="148"/>
                    <a:pt x="147" y="148"/>
                    <a:pt x="147" y="148"/>
                  </a:cubicBezTo>
                  <a:cubicBezTo>
                    <a:pt x="147" y="149"/>
                    <a:pt x="147" y="149"/>
                    <a:pt x="147" y="149"/>
                  </a:cubicBezTo>
                  <a:cubicBezTo>
                    <a:pt x="147" y="149"/>
                    <a:pt x="147" y="149"/>
                    <a:pt x="147" y="149"/>
                  </a:cubicBezTo>
                  <a:cubicBezTo>
                    <a:pt x="146" y="149"/>
                    <a:pt x="146" y="149"/>
                    <a:pt x="146" y="149"/>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5" y="150"/>
                    <a:pt x="145" y="150"/>
                    <a:pt x="145" y="150"/>
                  </a:cubicBezTo>
                  <a:cubicBezTo>
                    <a:pt x="146" y="151"/>
                    <a:pt x="146" y="151"/>
                    <a:pt x="146" y="151"/>
                  </a:cubicBezTo>
                  <a:cubicBezTo>
                    <a:pt x="146" y="151"/>
                    <a:pt x="146" y="151"/>
                    <a:pt x="146" y="151"/>
                  </a:cubicBezTo>
                  <a:cubicBezTo>
                    <a:pt x="146" y="151"/>
                    <a:pt x="146" y="151"/>
                    <a:pt x="146" y="151"/>
                  </a:cubicBezTo>
                  <a:cubicBezTo>
                    <a:pt x="146" y="151"/>
                    <a:pt x="146" y="151"/>
                    <a:pt x="146" y="151"/>
                  </a:cubicBezTo>
                  <a:cubicBezTo>
                    <a:pt x="146" y="151"/>
                    <a:pt x="146" y="151"/>
                    <a:pt x="146" y="151"/>
                  </a:cubicBezTo>
                  <a:cubicBezTo>
                    <a:pt x="145" y="151"/>
                    <a:pt x="145" y="151"/>
                    <a:pt x="145" y="151"/>
                  </a:cubicBezTo>
                  <a:cubicBezTo>
                    <a:pt x="145" y="151"/>
                    <a:pt x="145" y="151"/>
                    <a:pt x="145" y="151"/>
                  </a:cubicBezTo>
                  <a:cubicBezTo>
                    <a:pt x="145" y="151"/>
                    <a:pt x="145" y="151"/>
                    <a:pt x="145" y="151"/>
                  </a:cubicBezTo>
                  <a:cubicBezTo>
                    <a:pt x="145" y="151"/>
                    <a:pt x="145" y="151"/>
                    <a:pt x="145" y="151"/>
                  </a:cubicBezTo>
                  <a:cubicBezTo>
                    <a:pt x="145" y="152"/>
                    <a:pt x="145" y="152"/>
                    <a:pt x="145"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3" y="152"/>
                    <a:pt x="143" y="152"/>
                    <a:pt x="143" y="152"/>
                  </a:cubicBezTo>
                  <a:cubicBezTo>
                    <a:pt x="143" y="153"/>
                    <a:pt x="143" y="153"/>
                    <a:pt x="143" y="153"/>
                  </a:cubicBezTo>
                  <a:cubicBezTo>
                    <a:pt x="143" y="153"/>
                    <a:pt x="143" y="153"/>
                    <a:pt x="143" y="153"/>
                  </a:cubicBezTo>
                  <a:cubicBezTo>
                    <a:pt x="144" y="153"/>
                    <a:pt x="144" y="153"/>
                    <a:pt x="144" y="153"/>
                  </a:cubicBezTo>
                  <a:cubicBezTo>
                    <a:pt x="144" y="152"/>
                    <a:pt x="144" y="152"/>
                    <a:pt x="144" y="152"/>
                  </a:cubicBezTo>
                  <a:cubicBezTo>
                    <a:pt x="145" y="152"/>
                    <a:pt x="145" y="152"/>
                    <a:pt x="145" y="152"/>
                  </a:cubicBezTo>
                  <a:cubicBezTo>
                    <a:pt x="144" y="153"/>
                    <a:pt x="144" y="153"/>
                    <a:pt x="144" y="153"/>
                  </a:cubicBezTo>
                  <a:cubicBezTo>
                    <a:pt x="144" y="153"/>
                    <a:pt x="144" y="153"/>
                    <a:pt x="144" y="153"/>
                  </a:cubicBezTo>
                  <a:cubicBezTo>
                    <a:pt x="144" y="154"/>
                    <a:pt x="144" y="154"/>
                    <a:pt x="144" y="154"/>
                  </a:cubicBezTo>
                  <a:cubicBezTo>
                    <a:pt x="143" y="154"/>
                    <a:pt x="143" y="154"/>
                    <a:pt x="143" y="154"/>
                  </a:cubicBezTo>
                  <a:cubicBezTo>
                    <a:pt x="143" y="154"/>
                    <a:pt x="143" y="154"/>
                    <a:pt x="143" y="154"/>
                  </a:cubicBezTo>
                  <a:cubicBezTo>
                    <a:pt x="143" y="154"/>
                    <a:pt x="143" y="154"/>
                    <a:pt x="143" y="154"/>
                  </a:cubicBezTo>
                  <a:cubicBezTo>
                    <a:pt x="143" y="154"/>
                    <a:pt x="143" y="154"/>
                    <a:pt x="143" y="154"/>
                  </a:cubicBezTo>
                  <a:cubicBezTo>
                    <a:pt x="143" y="155"/>
                    <a:pt x="143" y="155"/>
                    <a:pt x="143" y="155"/>
                  </a:cubicBezTo>
                  <a:cubicBezTo>
                    <a:pt x="143" y="155"/>
                    <a:pt x="143" y="155"/>
                    <a:pt x="143" y="155"/>
                  </a:cubicBezTo>
                  <a:cubicBezTo>
                    <a:pt x="143" y="155"/>
                    <a:pt x="143" y="155"/>
                    <a:pt x="143" y="155"/>
                  </a:cubicBezTo>
                  <a:cubicBezTo>
                    <a:pt x="143" y="155"/>
                    <a:pt x="143" y="155"/>
                    <a:pt x="143" y="155"/>
                  </a:cubicBezTo>
                  <a:cubicBezTo>
                    <a:pt x="143" y="155"/>
                    <a:pt x="143" y="155"/>
                    <a:pt x="143" y="155"/>
                  </a:cubicBezTo>
                  <a:cubicBezTo>
                    <a:pt x="144" y="155"/>
                    <a:pt x="144" y="155"/>
                    <a:pt x="144" y="155"/>
                  </a:cubicBezTo>
                  <a:cubicBezTo>
                    <a:pt x="144" y="155"/>
                    <a:pt x="144" y="155"/>
                    <a:pt x="144" y="155"/>
                  </a:cubicBezTo>
                  <a:cubicBezTo>
                    <a:pt x="144" y="155"/>
                    <a:pt x="144" y="155"/>
                    <a:pt x="144" y="155"/>
                  </a:cubicBezTo>
                  <a:cubicBezTo>
                    <a:pt x="145" y="155"/>
                    <a:pt x="145" y="155"/>
                    <a:pt x="145" y="155"/>
                  </a:cubicBezTo>
                  <a:cubicBezTo>
                    <a:pt x="145" y="155"/>
                    <a:pt x="145" y="155"/>
                    <a:pt x="145" y="155"/>
                  </a:cubicBezTo>
                  <a:cubicBezTo>
                    <a:pt x="145" y="155"/>
                    <a:pt x="145" y="155"/>
                    <a:pt x="145" y="155"/>
                  </a:cubicBezTo>
                  <a:cubicBezTo>
                    <a:pt x="144" y="155"/>
                    <a:pt x="144" y="155"/>
                    <a:pt x="144" y="155"/>
                  </a:cubicBezTo>
                  <a:cubicBezTo>
                    <a:pt x="145" y="155"/>
                    <a:pt x="145" y="155"/>
                    <a:pt x="145" y="155"/>
                  </a:cubicBezTo>
                  <a:cubicBezTo>
                    <a:pt x="145" y="155"/>
                    <a:pt x="145" y="155"/>
                    <a:pt x="145" y="155"/>
                  </a:cubicBezTo>
                  <a:cubicBezTo>
                    <a:pt x="145" y="155"/>
                    <a:pt x="145" y="155"/>
                    <a:pt x="145" y="155"/>
                  </a:cubicBezTo>
                  <a:cubicBezTo>
                    <a:pt x="146" y="155"/>
                    <a:pt x="146" y="155"/>
                    <a:pt x="146" y="155"/>
                  </a:cubicBezTo>
                  <a:cubicBezTo>
                    <a:pt x="146" y="155"/>
                    <a:pt x="146" y="155"/>
                    <a:pt x="146" y="155"/>
                  </a:cubicBezTo>
                  <a:cubicBezTo>
                    <a:pt x="146" y="155"/>
                    <a:pt x="146" y="155"/>
                    <a:pt x="146" y="155"/>
                  </a:cubicBezTo>
                  <a:cubicBezTo>
                    <a:pt x="146" y="155"/>
                    <a:pt x="146" y="155"/>
                    <a:pt x="146" y="155"/>
                  </a:cubicBezTo>
                  <a:cubicBezTo>
                    <a:pt x="147" y="155"/>
                    <a:pt x="147" y="155"/>
                    <a:pt x="147" y="155"/>
                  </a:cubicBezTo>
                  <a:cubicBezTo>
                    <a:pt x="147" y="155"/>
                    <a:pt x="147" y="155"/>
                    <a:pt x="147" y="155"/>
                  </a:cubicBezTo>
                  <a:cubicBezTo>
                    <a:pt x="147" y="155"/>
                    <a:pt x="147" y="155"/>
                    <a:pt x="147" y="155"/>
                  </a:cubicBezTo>
                  <a:cubicBezTo>
                    <a:pt x="147" y="155"/>
                    <a:pt x="147" y="155"/>
                    <a:pt x="147" y="155"/>
                  </a:cubicBezTo>
                  <a:cubicBezTo>
                    <a:pt x="147" y="155"/>
                    <a:pt x="147" y="155"/>
                    <a:pt x="147" y="155"/>
                  </a:cubicBezTo>
                  <a:cubicBezTo>
                    <a:pt x="147" y="155"/>
                    <a:pt x="147" y="155"/>
                    <a:pt x="147" y="155"/>
                  </a:cubicBezTo>
                  <a:cubicBezTo>
                    <a:pt x="148" y="155"/>
                    <a:pt x="148" y="155"/>
                    <a:pt x="148" y="155"/>
                  </a:cubicBezTo>
                  <a:cubicBezTo>
                    <a:pt x="148" y="155"/>
                    <a:pt x="148" y="155"/>
                    <a:pt x="148" y="155"/>
                  </a:cubicBezTo>
                  <a:cubicBezTo>
                    <a:pt x="148" y="155"/>
                    <a:pt x="148" y="155"/>
                    <a:pt x="148" y="155"/>
                  </a:cubicBezTo>
                  <a:cubicBezTo>
                    <a:pt x="148" y="155"/>
                    <a:pt x="148" y="155"/>
                    <a:pt x="148" y="155"/>
                  </a:cubicBezTo>
                  <a:cubicBezTo>
                    <a:pt x="148" y="155"/>
                    <a:pt x="148" y="155"/>
                    <a:pt x="148"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4"/>
                    <a:pt x="149" y="154"/>
                    <a:pt x="149" y="154"/>
                  </a:cubicBezTo>
                  <a:cubicBezTo>
                    <a:pt x="149" y="154"/>
                    <a:pt x="149" y="154"/>
                    <a:pt x="149" y="154"/>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50" y="155"/>
                    <a:pt x="150" y="155"/>
                    <a:pt x="150" y="155"/>
                  </a:cubicBezTo>
                  <a:cubicBezTo>
                    <a:pt x="150" y="155"/>
                    <a:pt x="150" y="155"/>
                    <a:pt x="150" y="155"/>
                  </a:cubicBezTo>
                  <a:cubicBezTo>
                    <a:pt x="149" y="155"/>
                    <a:pt x="149" y="155"/>
                    <a:pt x="149" y="155"/>
                  </a:cubicBezTo>
                  <a:cubicBezTo>
                    <a:pt x="149" y="156"/>
                    <a:pt x="149" y="156"/>
                    <a:pt x="149" y="156"/>
                  </a:cubicBezTo>
                  <a:cubicBezTo>
                    <a:pt x="149" y="156"/>
                    <a:pt x="149" y="156"/>
                    <a:pt x="149" y="156"/>
                  </a:cubicBezTo>
                  <a:cubicBezTo>
                    <a:pt x="149" y="156"/>
                    <a:pt x="149" y="156"/>
                    <a:pt x="149" y="156"/>
                  </a:cubicBezTo>
                  <a:cubicBezTo>
                    <a:pt x="149" y="156"/>
                    <a:pt x="149" y="156"/>
                    <a:pt x="149" y="156"/>
                  </a:cubicBezTo>
                  <a:cubicBezTo>
                    <a:pt x="149" y="156"/>
                    <a:pt x="149" y="156"/>
                    <a:pt x="149" y="156"/>
                  </a:cubicBezTo>
                  <a:cubicBezTo>
                    <a:pt x="150" y="156"/>
                    <a:pt x="150" y="156"/>
                    <a:pt x="150" y="156"/>
                  </a:cubicBezTo>
                  <a:cubicBezTo>
                    <a:pt x="150" y="156"/>
                    <a:pt x="150" y="156"/>
                    <a:pt x="150" y="156"/>
                  </a:cubicBezTo>
                  <a:cubicBezTo>
                    <a:pt x="150" y="156"/>
                    <a:pt x="150" y="156"/>
                    <a:pt x="150" y="156"/>
                  </a:cubicBezTo>
                  <a:cubicBezTo>
                    <a:pt x="150" y="156"/>
                    <a:pt x="150" y="156"/>
                    <a:pt x="150" y="156"/>
                  </a:cubicBezTo>
                  <a:cubicBezTo>
                    <a:pt x="150" y="155"/>
                    <a:pt x="150" y="155"/>
                    <a:pt x="150" y="155"/>
                  </a:cubicBezTo>
                  <a:cubicBezTo>
                    <a:pt x="150" y="155"/>
                    <a:pt x="150" y="155"/>
                    <a:pt x="150" y="155"/>
                  </a:cubicBezTo>
                  <a:cubicBezTo>
                    <a:pt x="150" y="155"/>
                    <a:pt x="150" y="155"/>
                    <a:pt x="150" y="155"/>
                  </a:cubicBezTo>
                  <a:cubicBezTo>
                    <a:pt x="151" y="155"/>
                    <a:pt x="151" y="155"/>
                    <a:pt x="151" y="155"/>
                  </a:cubicBezTo>
                  <a:cubicBezTo>
                    <a:pt x="151" y="156"/>
                    <a:pt x="151" y="156"/>
                    <a:pt x="151" y="156"/>
                  </a:cubicBezTo>
                  <a:cubicBezTo>
                    <a:pt x="151" y="155"/>
                    <a:pt x="151" y="155"/>
                    <a:pt x="151" y="155"/>
                  </a:cubicBezTo>
                  <a:cubicBezTo>
                    <a:pt x="151" y="155"/>
                    <a:pt x="151" y="155"/>
                    <a:pt x="151" y="155"/>
                  </a:cubicBezTo>
                  <a:cubicBezTo>
                    <a:pt x="151" y="155"/>
                    <a:pt x="151" y="155"/>
                    <a:pt x="151" y="155"/>
                  </a:cubicBezTo>
                  <a:cubicBezTo>
                    <a:pt x="151" y="156"/>
                    <a:pt x="151" y="156"/>
                    <a:pt x="151" y="156"/>
                  </a:cubicBezTo>
                  <a:cubicBezTo>
                    <a:pt x="151" y="156"/>
                    <a:pt x="151" y="156"/>
                    <a:pt x="151" y="156"/>
                  </a:cubicBezTo>
                  <a:cubicBezTo>
                    <a:pt x="151" y="156"/>
                    <a:pt x="151" y="156"/>
                    <a:pt x="151" y="156"/>
                  </a:cubicBezTo>
                  <a:cubicBezTo>
                    <a:pt x="151" y="156"/>
                    <a:pt x="151" y="156"/>
                    <a:pt x="151" y="156"/>
                  </a:cubicBezTo>
                  <a:cubicBezTo>
                    <a:pt x="150" y="156"/>
                    <a:pt x="150" y="156"/>
                    <a:pt x="150" y="156"/>
                  </a:cubicBezTo>
                  <a:cubicBezTo>
                    <a:pt x="150" y="156"/>
                    <a:pt x="150" y="156"/>
                    <a:pt x="150" y="156"/>
                  </a:cubicBezTo>
                  <a:cubicBezTo>
                    <a:pt x="150" y="156"/>
                    <a:pt x="150" y="156"/>
                    <a:pt x="150" y="156"/>
                  </a:cubicBezTo>
                  <a:cubicBezTo>
                    <a:pt x="150" y="156"/>
                    <a:pt x="150" y="156"/>
                    <a:pt x="150" y="156"/>
                  </a:cubicBezTo>
                  <a:cubicBezTo>
                    <a:pt x="150" y="156"/>
                    <a:pt x="150" y="156"/>
                    <a:pt x="150" y="156"/>
                  </a:cubicBezTo>
                  <a:cubicBezTo>
                    <a:pt x="150" y="157"/>
                    <a:pt x="150" y="157"/>
                    <a:pt x="150" y="157"/>
                  </a:cubicBezTo>
                  <a:cubicBezTo>
                    <a:pt x="150" y="157"/>
                    <a:pt x="150" y="157"/>
                    <a:pt x="150" y="157"/>
                  </a:cubicBezTo>
                  <a:cubicBezTo>
                    <a:pt x="149" y="157"/>
                    <a:pt x="149" y="157"/>
                    <a:pt x="149" y="157"/>
                  </a:cubicBezTo>
                  <a:cubicBezTo>
                    <a:pt x="149" y="157"/>
                    <a:pt x="149" y="157"/>
                    <a:pt x="149" y="157"/>
                  </a:cubicBezTo>
                  <a:cubicBezTo>
                    <a:pt x="149" y="157"/>
                    <a:pt x="149" y="157"/>
                    <a:pt x="149" y="157"/>
                  </a:cubicBezTo>
                  <a:cubicBezTo>
                    <a:pt x="149" y="157"/>
                    <a:pt x="149" y="157"/>
                    <a:pt x="149" y="157"/>
                  </a:cubicBezTo>
                  <a:cubicBezTo>
                    <a:pt x="149" y="157"/>
                    <a:pt x="149" y="157"/>
                    <a:pt x="149" y="157"/>
                  </a:cubicBezTo>
                  <a:cubicBezTo>
                    <a:pt x="149" y="158"/>
                    <a:pt x="149" y="158"/>
                    <a:pt x="149" y="158"/>
                  </a:cubicBezTo>
                  <a:cubicBezTo>
                    <a:pt x="149" y="158"/>
                    <a:pt x="149" y="158"/>
                    <a:pt x="149" y="158"/>
                  </a:cubicBezTo>
                  <a:cubicBezTo>
                    <a:pt x="149" y="157"/>
                    <a:pt x="149" y="157"/>
                    <a:pt x="149" y="157"/>
                  </a:cubicBezTo>
                  <a:cubicBezTo>
                    <a:pt x="149" y="157"/>
                    <a:pt x="149" y="157"/>
                    <a:pt x="149" y="157"/>
                  </a:cubicBezTo>
                  <a:cubicBezTo>
                    <a:pt x="150" y="157"/>
                    <a:pt x="150" y="157"/>
                    <a:pt x="150" y="157"/>
                  </a:cubicBezTo>
                  <a:cubicBezTo>
                    <a:pt x="150" y="157"/>
                    <a:pt x="150" y="157"/>
                    <a:pt x="150" y="157"/>
                  </a:cubicBezTo>
                  <a:cubicBezTo>
                    <a:pt x="150" y="158"/>
                    <a:pt x="150" y="158"/>
                    <a:pt x="150" y="158"/>
                  </a:cubicBezTo>
                  <a:cubicBezTo>
                    <a:pt x="150" y="157"/>
                    <a:pt x="150" y="157"/>
                    <a:pt x="150" y="157"/>
                  </a:cubicBezTo>
                  <a:cubicBezTo>
                    <a:pt x="150" y="157"/>
                    <a:pt x="150" y="157"/>
                    <a:pt x="150" y="157"/>
                  </a:cubicBezTo>
                  <a:cubicBezTo>
                    <a:pt x="150" y="157"/>
                    <a:pt x="150" y="157"/>
                    <a:pt x="150" y="157"/>
                  </a:cubicBezTo>
                  <a:cubicBezTo>
                    <a:pt x="150" y="157"/>
                    <a:pt x="150" y="157"/>
                    <a:pt x="150" y="157"/>
                  </a:cubicBezTo>
                  <a:cubicBezTo>
                    <a:pt x="151" y="157"/>
                    <a:pt x="151" y="157"/>
                    <a:pt x="151" y="157"/>
                  </a:cubicBezTo>
                  <a:cubicBezTo>
                    <a:pt x="151" y="157"/>
                    <a:pt x="151" y="157"/>
                    <a:pt x="151" y="157"/>
                  </a:cubicBezTo>
                  <a:cubicBezTo>
                    <a:pt x="151" y="156"/>
                    <a:pt x="151" y="156"/>
                    <a:pt x="151" y="156"/>
                  </a:cubicBezTo>
                  <a:cubicBezTo>
                    <a:pt x="151" y="156"/>
                    <a:pt x="151" y="156"/>
                    <a:pt x="151" y="156"/>
                  </a:cubicBezTo>
                  <a:cubicBezTo>
                    <a:pt x="151" y="156"/>
                    <a:pt x="151" y="156"/>
                    <a:pt x="151" y="156"/>
                  </a:cubicBezTo>
                  <a:cubicBezTo>
                    <a:pt x="151" y="156"/>
                    <a:pt x="151" y="156"/>
                    <a:pt x="151" y="156"/>
                  </a:cubicBezTo>
                  <a:cubicBezTo>
                    <a:pt x="152" y="156"/>
                    <a:pt x="152" y="156"/>
                    <a:pt x="152" y="156"/>
                  </a:cubicBezTo>
                  <a:cubicBezTo>
                    <a:pt x="151" y="156"/>
                    <a:pt x="151" y="156"/>
                    <a:pt x="151" y="156"/>
                  </a:cubicBezTo>
                  <a:cubicBezTo>
                    <a:pt x="152" y="156"/>
                    <a:pt x="152" y="156"/>
                    <a:pt x="152" y="156"/>
                  </a:cubicBezTo>
                  <a:cubicBezTo>
                    <a:pt x="152" y="156"/>
                    <a:pt x="152" y="156"/>
                    <a:pt x="152" y="156"/>
                  </a:cubicBezTo>
                  <a:cubicBezTo>
                    <a:pt x="152" y="156"/>
                    <a:pt x="152" y="156"/>
                    <a:pt x="152" y="156"/>
                  </a:cubicBezTo>
                  <a:cubicBezTo>
                    <a:pt x="152" y="155"/>
                    <a:pt x="152" y="155"/>
                    <a:pt x="152" y="155"/>
                  </a:cubicBezTo>
                  <a:cubicBezTo>
                    <a:pt x="152" y="155"/>
                    <a:pt x="152" y="155"/>
                    <a:pt x="152" y="155"/>
                  </a:cubicBezTo>
                  <a:cubicBezTo>
                    <a:pt x="152" y="155"/>
                    <a:pt x="152" y="155"/>
                    <a:pt x="152" y="155"/>
                  </a:cubicBezTo>
                  <a:cubicBezTo>
                    <a:pt x="152" y="155"/>
                    <a:pt x="152" y="155"/>
                    <a:pt x="152" y="155"/>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3" y="156"/>
                    <a:pt x="153" y="156"/>
                    <a:pt x="153" y="156"/>
                  </a:cubicBezTo>
                  <a:cubicBezTo>
                    <a:pt x="153" y="156"/>
                    <a:pt x="153" y="156"/>
                    <a:pt x="153" y="156"/>
                  </a:cubicBezTo>
                  <a:cubicBezTo>
                    <a:pt x="153" y="156"/>
                    <a:pt x="153" y="156"/>
                    <a:pt x="153" y="156"/>
                  </a:cubicBezTo>
                  <a:cubicBezTo>
                    <a:pt x="153" y="156"/>
                    <a:pt x="153" y="156"/>
                    <a:pt x="153" y="156"/>
                  </a:cubicBezTo>
                  <a:cubicBezTo>
                    <a:pt x="152" y="157"/>
                    <a:pt x="152" y="157"/>
                    <a:pt x="152" y="157"/>
                  </a:cubicBezTo>
                  <a:cubicBezTo>
                    <a:pt x="152" y="157"/>
                    <a:pt x="152" y="157"/>
                    <a:pt x="152" y="157"/>
                  </a:cubicBezTo>
                  <a:cubicBezTo>
                    <a:pt x="152" y="157"/>
                    <a:pt x="152" y="157"/>
                    <a:pt x="152" y="157"/>
                  </a:cubicBezTo>
                  <a:cubicBezTo>
                    <a:pt x="152" y="158"/>
                    <a:pt x="152" y="158"/>
                    <a:pt x="152" y="158"/>
                  </a:cubicBezTo>
                  <a:cubicBezTo>
                    <a:pt x="152" y="158"/>
                    <a:pt x="152" y="158"/>
                    <a:pt x="152" y="158"/>
                  </a:cubicBezTo>
                  <a:cubicBezTo>
                    <a:pt x="152" y="158"/>
                    <a:pt x="152" y="158"/>
                    <a:pt x="152" y="158"/>
                  </a:cubicBezTo>
                  <a:cubicBezTo>
                    <a:pt x="153" y="158"/>
                    <a:pt x="153" y="158"/>
                    <a:pt x="153" y="158"/>
                  </a:cubicBezTo>
                  <a:cubicBezTo>
                    <a:pt x="153" y="157"/>
                    <a:pt x="153" y="157"/>
                    <a:pt x="153" y="157"/>
                  </a:cubicBezTo>
                  <a:cubicBezTo>
                    <a:pt x="153" y="157"/>
                    <a:pt x="153" y="157"/>
                    <a:pt x="153" y="157"/>
                  </a:cubicBezTo>
                  <a:cubicBezTo>
                    <a:pt x="153" y="157"/>
                    <a:pt x="153" y="157"/>
                    <a:pt x="153"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3" y="157"/>
                    <a:pt x="153" y="157"/>
                    <a:pt x="153" y="157"/>
                  </a:cubicBezTo>
                  <a:cubicBezTo>
                    <a:pt x="153" y="158"/>
                    <a:pt x="153" y="158"/>
                    <a:pt x="153" y="158"/>
                  </a:cubicBezTo>
                  <a:cubicBezTo>
                    <a:pt x="153" y="158"/>
                    <a:pt x="153" y="158"/>
                    <a:pt x="153" y="158"/>
                  </a:cubicBezTo>
                  <a:cubicBezTo>
                    <a:pt x="153" y="158"/>
                    <a:pt x="153" y="158"/>
                    <a:pt x="153" y="158"/>
                  </a:cubicBezTo>
                  <a:cubicBezTo>
                    <a:pt x="153" y="158"/>
                    <a:pt x="153" y="158"/>
                    <a:pt x="153" y="158"/>
                  </a:cubicBezTo>
                  <a:cubicBezTo>
                    <a:pt x="154" y="159"/>
                    <a:pt x="154" y="159"/>
                    <a:pt x="154" y="159"/>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5" y="158"/>
                    <a:pt x="155" y="158"/>
                    <a:pt x="155" y="158"/>
                  </a:cubicBezTo>
                  <a:cubicBezTo>
                    <a:pt x="155" y="158"/>
                    <a:pt x="155" y="158"/>
                    <a:pt x="155" y="158"/>
                  </a:cubicBezTo>
                  <a:cubicBezTo>
                    <a:pt x="155" y="158"/>
                    <a:pt x="155" y="158"/>
                    <a:pt x="155" y="158"/>
                  </a:cubicBezTo>
                  <a:cubicBezTo>
                    <a:pt x="155" y="158"/>
                    <a:pt x="155" y="158"/>
                    <a:pt x="155" y="158"/>
                  </a:cubicBezTo>
                  <a:cubicBezTo>
                    <a:pt x="155" y="157"/>
                    <a:pt x="155" y="157"/>
                    <a:pt x="155" y="157"/>
                  </a:cubicBezTo>
                  <a:cubicBezTo>
                    <a:pt x="155" y="157"/>
                    <a:pt x="155" y="157"/>
                    <a:pt x="155" y="157"/>
                  </a:cubicBezTo>
                  <a:cubicBezTo>
                    <a:pt x="155" y="157"/>
                    <a:pt x="155" y="157"/>
                    <a:pt x="155" y="157"/>
                  </a:cubicBezTo>
                  <a:cubicBezTo>
                    <a:pt x="155" y="157"/>
                    <a:pt x="155" y="157"/>
                    <a:pt x="155" y="157"/>
                  </a:cubicBezTo>
                  <a:cubicBezTo>
                    <a:pt x="155" y="157"/>
                    <a:pt x="155" y="157"/>
                    <a:pt x="155" y="157"/>
                  </a:cubicBezTo>
                  <a:cubicBezTo>
                    <a:pt x="155" y="156"/>
                    <a:pt x="155" y="156"/>
                    <a:pt x="155" y="156"/>
                  </a:cubicBezTo>
                  <a:cubicBezTo>
                    <a:pt x="156" y="156"/>
                    <a:pt x="156" y="156"/>
                    <a:pt x="156" y="156"/>
                  </a:cubicBezTo>
                  <a:cubicBezTo>
                    <a:pt x="155" y="155"/>
                    <a:pt x="155" y="155"/>
                    <a:pt x="155" y="155"/>
                  </a:cubicBezTo>
                  <a:cubicBezTo>
                    <a:pt x="155" y="155"/>
                    <a:pt x="155" y="155"/>
                    <a:pt x="155" y="155"/>
                  </a:cubicBezTo>
                  <a:cubicBezTo>
                    <a:pt x="155" y="155"/>
                    <a:pt x="155" y="155"/>
                    <a:pt x="155" y="155"/>
                  </a:cubicBezTo>
                  <a:cubicBezTo>
                    <a:pt x="155" y="155"/>
                    <a:pt x="155" y="155"/>
                    <a:pt x="155" y="155"/>
                  </a:cubicBezTo>
                  <a:cubicBezTo>
                    <a:pt x="155" y="156"/>
                    <a:pt x="155" y="156"/>
                    <a:pt x="155" y="156"/>
                  </a:cubicBezTo>
                  <a:cubicBezTo>
                    <a:pt x="155" y="156"/>
                    <a:pt x="155" y="156"/>
                    <a:pt x="155" y="156"/>
                  </a:cubicBezTo>
                  <a:cubicBezTo>
                    <a:pt x="155" y="156"/>
                    <a:pt x="155" y="156"/>
                    <a:pt x="155" y="156"/>
                  </a:cubicBezTo>
                  <a:cubicBezTo>
                    <a:pt x="154" y="156"/>
                    <a:pt x="154" y="156"/>
                    <a:pt x="154" y="156"/>
                  </a:cubicBezTo>
                  <a:cubicBezTo>
                    <a:pt x="154" y="156"/>
                    <a:pt x="154" y="156"/>
                    <a:pt x="154" y="156"/>
                  </a:cubicBezTo>
                  <a:cubicBezTo>
                    <a:pt x="154" y="156"/>
                    <a:pt x="154" y="156"/>
                    <a:pt x="154" y="156"/>
                  </a:cubicBezTo>
                  <a:cubicBezTo>
                    <a:pt x="154" y="155"/>
                    <a:pt x="154" y="155"/>
                    <a:pt x="154" y="155"/>
                  </a:cubicBezTo>
                  <a:cubicBezTo>
                    <a:pt x="155" y="155"/>
                    <a:pt x="155" y="155"/>
                    <a:pt x="155" y="155"/>
                  </a:cubicBezTo>
                  <a:cubicBezTo>
                    <a:pt x="155" y="155"/>
                    <a:pt x="155" y="155"/>
                    <a:pt x="155" y="155"/>
                  </a:cubicBezTo>
                  <a:cubicBezTo>
                    <a:pt x="155" y="155"/>
                    <a:pt x="155" y="155"/>
                    <a:pt x="155" y="155"/>
                  </a:cubicBezTo>
                  <a:cubicBezTo>
                    <a:pt x="155" y="155"/>
                    <a:pt x="155" y="155"/>
                    <a:pt x="155" y="155"/>
                  </a:cubicBezTo>
                  <a:cubicBezTo>
                    <a:pt x="155" y="154"/>
                    <a:pt x="155" y="154"/>
                    <a:pt x="155" y="154"/>
                  </a:cubicBezTo>
                  <a:cubicBezTo>
                    <a:pt x="155" y="154"/>
                    <a:pt x="155" y="154"/>
                    <a:pt x="155" y="154"/>
                  </a:cubicBezTo>
                  <a:cubicBezTo>
                    <a:pt x="155" y="154"/>
                    <a:pt x="155" y="154"/>
                    <a:pt x="155" y="154"/>
                  </a:cubicBezTo>
                  <a:cubicBezTo>
                    <a:pt x="155" y="154"/>
                    <a:pt x="155" y="154"/>
                    <a:pt x="155" y="154"/>
                  </a:cubicBezTo>
                  <a:cubicBezTo>
                    <a:pt x="155" y="155"/>
                    <a:pt x="155" y="155"/>
                    <a:pt x="155" y="155"/>
                  </a:cubicBezTo>
                  <a:cubicBezTo>
                    <a:pt x="155" y="155"/>
                    <a:pt x="155" y="155"/>
                    <a:pt x="155" y="155"/>
                  </a:cubicBezTo>
                  <a:cubicBezTo>
                    <a:pt x="154" y="155"/>
                    <a:pt x="154" y="155"/>
                    <a:pt x="154" y="155"/>
                  </a:cubicBezTo>
                  <a:cubicBezTo>
                    <a:pt x="154" y="155"/>
                    <a:pt x="154" y="155"/>
                    <a:pt x="154" y="155"/>
                  </a:cubicBezTo>
                  <a:cubicBezTo>
                    <a:pt x="154" y="155"/>
                    <a:pt x="154" y="155"/>
                    <a:pt x="154" y="155"/>
                  </a:cubicBezTo>
                  <a:cubicBezTo>
                    <a:pt x="154" y="156"/>
                    <a:pt x="154" y="156"/>
                    <a:pt x="154" y="156"/>
                  </a:cubicBezTo>
                  <a:cubicBezTo>
                    <a:pt x="154" y="156"/>
                    <a:pt x="154" y="156"/>
                    <a:pt x="154" y="156"/>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4" y="155"/>
                    <a:pt x="154" y="155"/>
                    <a:pt x="154" y="155"/>
                  </a:cubicBezTo>
                  <a:cubicBezTo>
                    <a:pt x="153" y="155"/>
                    <a:pt x="153" y="155"/>
                    <a:pt x="153" y="155"/>
                  </a:cubicBezTo>
                  <a:cubicBezTo>
                    <a:pt x="153" y="154"/>
                    <a:pt x="153" y="154"/>
                    <a:pt x="153" y="154"/>
                  </a:cubicBezTo>
                  <a:cubicBezTo>
                    <a:pt x="153" y="154"/>
                    <a:pt x="153" y="154"/>
                    <a:pt x="153" y="154"/>
                  </a:cubicBezTo>
                  <a:cubicBezTo>
                    <a:pt x="154" y="154"/>
                    <a:pt x="154" y="154"/>
                    <a:pt x="154" y="154"/>
                  </a:cubicBezTo>
                  <a:cubicBezTo>
                    <a:pt x="153" y="154"/>
                    <a:pt x="153" y="154"/>
                    <a:pt x="153" y="154"/>
                  </a:cubicBezTo>
                  <a:cubicBezTo>
                    <a:pt x="153" y="154"/>
                    <a:pt x="153" y="154"/>
                    <a:pt x="153" y="154"/>
                  </a:cubicBezTo>
                  <a:cubicBezTo>
                    <a:pt x="153" y="154"/>
                    <a:pt x="153" y="154"/>
                    <a:pt x="153" y="154"/>
                  </a:cubicBezTo>
                  <a:cubicBezTo>
                    <a:pt x="153" y="154"/>
                    <a:pt x="153" y="154"/>
                    <a:pt x="153" y="154"/>
                  </a:cubicBezTo>
                  <a:cubicBezTo>
                    <a:pt x="154" y="154"/>
                    <a:pt x="154" y="154"/>
                    <a:pt x="154" y="154"/>
                  </a:cubicBezTo>
                  <a:cubicBezTo>
                    <a:pt x="154" y="154"/>
                    <a:pt x="154" y="154"/>
                    <a:pt x="154" y="154"/>
                  </a:cubicBezTo>
                  <a:cubicBezTo>
                    <a:pt x="154" y="154"/>
                    <a:pt x="154" y="154"/>
                    <a:pt x="154" y="154"/>
                  </a:cubicBezTo>
                  <a:cubicBezTo>
                    <a:pt x="154" y="153"/>
                    <a:pt x="154" y="153"/>
                    <a:pt x="154" y="153"/>
                  </a:cubicBezTo>
                  <a:cubicBezTo>
                    <a:pt x="155" y="153"/>
                    <a:pt x="155" y="153"/>
                    <a:pt x="155" y="153"/>
                  </a:cubicBezTo>
                  <a:cubicBezTo>
                    <a:pt x="155" y="153"/>
                    <a:pt x="155" y="153"/>
                    <a:pt x="155" y="153"/>
                  </a:cubicBezTo>
                  <a:cubicBezTo>
                    <a:pt x="155" y="153"/>
                    <a:pt x="155" y="153"/>
                    <a:pt x="155" y="153"/>
                  </a:cubicBezTo>
                  <a:cubicBezTo>
                    <a:pt x="155" y="153"/>
                    <a:pt x="155" y="153"/>
                    <a:pt x="155" y="153"/>
                  </a:cubicBezTo>
                  <a:cubicBezTo>
                    <a:pt x="155" y="153"/>
                    <a:pt x="155" y="153"/>
                    <a:pt x="155" y="153"/>
                  </a:cubicBezTo>
                  <a:cubicBezTo>
                    <a:pt x="155" y="152"/>
                    <a:pt x="155" y="152"/>
                    <a:pt x="155" y="152"/>
                  </a:cubicBezTo>
                  <a:cubicBezTo>
                    <a:pt x="155" y="153"/>
                    <a:pt x="155" y="153"/>
                    <a:pt x="155" y="153"/>
                  </a:cubicBezTo>
                  <a:cubicBezTo>
                    <a:pt x="155" y="153"/>
                    <a:pt x="155" y="153"/>
                    <a:pt x="155"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3" y="153"/>
                    <a:pt x="153" y="153"/>
                    <a:pt x="153" y="153"/>
                  </a:cubicBezTo>
                  <a:cubicBezTo>
                    <a:pt x="153" y="154"/>
                    <a:pt x="153" y="154"/>
                    <a:pt x="153" y="154"/>
                  </a:cubicBezTo>
                  <a:cubicBezTo>
                    <a:pt x="153" y="154"/>
                    <a:pt x="153" y="154"/>
                    <a:pt x="153" y="154"/>
                  </a:cubicBezTo>
                  <a:cubicBezTo>
                    <a:pt x="153" y="154"/>
                    <a:pt x="153" y="154"/>
                    <a:pt x="153" y="154"/>
                  </a:cubicBezTo>
                  <a:cubicBezTo>
                    <a:pt x="153" y="153"/>
                    <a:pt x="153" y="153"/>
                    <a:pt x="153" y="153"/>
                  </a:cubicBezTo>
                  <a:cubicBezTo>
                    <a:pt x="153" y="153"/>
                    <a:pt x="153" y="153"/>
                    <a:pt x="153" y="153"/>
                  </a:cubicBezTo>
                  <a:cubicBezTo>
                    <a:pt x="153" y="153"/>
                    <a:pt x="153" y="153"/>
                    <a:pt x="153" y="153"/>
                  </a:cubicBezTo>
                  <a:cubicBezTo>
                    <a:pt x="153" y="153"/>
                    <a:pt x="153" y="153"/>
                    <a:pt x="153" y="153"/>
                  </a:cubicBezTo>
                  <a:cubicBezTo>
                    <a:pt x="153" y="153"/>
                    <a:pt x="153" y="153"/>
                    <a:pt x="153" y="153"/>
                  </a:cubicBezTo>
                  <a:cubicBezTo>
                    <a:pt x="154" y="153"/>
                    <a:pt x="154" y="153"/>
                    <a:pt x="154" y="153"/>
                  </a:cubicBezTo>
                  <a:cubicBezTo>
                    <a:pt x="153" y="153"/>
                    <a:pt x="153" y="153"/>
                    <a:pt x="153" y="153"/>
                  </a:cubicBezTo>
                  <a:cubicBezTo>
                    <a:pt x="154" y="153"/>
                    <a:pt x="154" y="153"/>
                    <a:pt x="154" y="153"/>
                  </a:cubicBezTo>
                  <a:cubicBezTo>
                    <a:pt x="154" y="152"/>
                    <a:pt x="154" y="152"/>
                    <a:pt x="154" y="152"/>
                  </a:cubicBezTo>
                  <a:cubicBezTo>
                    <a:pt x="154" y="152"/>
                    <a:pt x="154" y="152"/>
                    <a:pt x="154" y="152"/>
                  </a:cubicBezTo>
                  <a:cubicBezTo>
                    <a:pt x="153" y="153"/>
                    <a:pt x="153" y="153"/>
                    <a:pt x="153" y="153"/>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4" y="152"/>
                    <a:pt x="154" y="152"/>
                    <a:pt x="154" y="152"/>
                  </a:cubicBezTo>
                  <a:cubicBezTo>
                    <a:pt x="154" y="152"/>
                    <a:pt x="154" y="152"/>
                    <a:pt x="154" y="152"/>
                  </a:cubicBezTo>
                  <a:cubicBezTo>
                    <a:pt x="154" y="152"/>
                    <a:pt x="154" y="152"/>
                    <a:pt x="154" y="152"/>
                  </a:cubicBezTo>
                  <a:cubicBezTo>
                    <a:pt x="154" y="152"/>
                    <a:pt x="154" y="152"/>
                    <a:pt x="154" y="152"/>
                  </a:cubicBezTo>
                  <a:cubicBezTo>
                    <a:pt x="154" y="151"/>
                    <a:pt x="154" y="151"/>
                    <a:pt x="154" y="151"/>
                  </a:cubicBezTo>
                  <a:cubicBezTo>
                    <a:pt x="154" y="151"/>
                    <a:pt x="154" y="151"/>
                    <a:pt x="154" y="151"/>
                  </a:cubicBezTo>
                  <a:cubicBezTo>
                    <a:pt x="155" y="151"/>
                    <a:pt x="155" y="151"/>
                    <a:pt x="155" y="151"/>
                  </a:cubicBezTo>
                  <a:cubicBezTo>
                    <a:pt x="155" y="151"/>
                    <a:pt x="155" y="151"/>
                    <a:pt x="155" y="151"/>
                  </a:cubicBezTo>
                  <a:cubicBezTo>
                    <a:pt x="154" y="151"/>
                    <a:pt x="154" y="151"/>
                    <a:pt x="154" y="151"/>
                  </a:cubicBezTo>
                  <a:cubicBezTo>
                    <a:pt x="154" y="150"/>
                    <a:pt x="154" y="150"/>
                    <a:pt x="154" y="150"/>
                  </a:cubicBezTo>
                  <a:cubicBezTo>
                    <a:pt x="154" y="150"/>
                    <a:pt x="154" y="150"/>
                    <a:pt x="154" y="150"/>
                  </a:cubicBezTo>
                  <a:cubicBezTo>
                    <a:pt x="153" y="150"/>
                    <a:pt x="153" y="150"/>
                    <a:pt x="153" y="150"/>
                  </a:cubicBezTo>
                  <a:cubicBezTo>
                    <a:pt x="153" y="150"/>
                    <a:pt x="153" y="150"/>
                    <a:pt x="153" y="150"/>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0"/>
                    <a:pt x="153" y="150"/>
                    <a:pt x="153" y="150"/>
                  </a:cubicBezTo>
                  <a:cubicBezTo>
                    <a:pt x="153" y="150"/>
                    <a:pt x="153" y="150"/>
                    <a:pt x="153" y="150"/>
                  </a:cubicBezTo>
                  <a:cubicBezTo>
                    <a:pt x="153" y="150"/>
                    <a:pt x="153" y="150"/>
                    <a:pt x="153" y="150"/>
                  </a:cubicBezTo>
                  <a:cubicBezTo>
                    <a:pt x="152" y="151"/>
                    <a:pt x="152" y="151"/>
                    <a:pt x="152" y="151"/>
                  </a:cubicBezTo>
                  <a:cubicBezTo>
                    <a:pt x="152" y="151"/>
                    <a:pt x="152" y="151"/>
                    <a:pt x="152" y="151"/>
                  </a:cubicBezTo>
                  <a:cubicBezTo>
                    <a:pt x="152" y="151"/>
                    <a:pt x="152" y="151"/>
                    <a:pt x="152" y="151"/>
                  </a:cubicBezTo>
                  <a:cubicBezTo>
                    <a:pt x="152" y="151"/>
                    <a:pt x="152" y="151"/>
                    <a:pt x="152" y="151"/>
                  </a:cubicBezTo>
                  <a:cubicBezTo>
                    <a:pt x="152" y="151"/>
                    <a:pt x="152" y="151"/>
                    <a:pt x="152" y="151"/>
                  </a:cubicBezTo>
                  <a:cubicBezTo>
                    <a:pt x="152" y="151"/>
                    <a:pt x="152" y="151"/>
                    <a:pt x="152" y="151"/>
                  </a:cubicBezTo>
                  <a:cubicBezTo>
                    <a:pt x="151" y="151"/>
                    <a:pt x="151" y="151"/>
                    <a:pt x="151" y="151"/>
                  </a:cubicBezTo>
                  <a:cubicBezTo>
                    <a:pt x="151" y="151"/>
                    <a:pt x="151" y="151"/>
                    <a:pt x="151" y="151"/>
                  </a:cubicBezTo>
                  <a:cubicBezTo>
                    <a:pt x="151" y="152"/>
                    <a:pt x="151" y="152"/>
                    <a:pt x="151" y="152"/>
                  </a:cubicBezTo>
                  <a:cubicBezTo>
                    <a:pt x="151" y="151"/>
                    <a:pt x="151" y="151"/>
                    <a:pt x="151" y="151"/>
                  </a:cubicBezTo>
                  <a:cubicBezTo>
                    <a:pt x="151" y="151"/>
                    <a:pt x="151" y="151"/>
                    <a:pt x="151" y="151"/>
                  </a:cubicBezTo>
                  <a:cubicBezTo>
                    <a:pt x="152" y="150"/>
                    <a:pt x="152" y="150"/>
                    <a:pt x="152" y="150"/>
                  </a:cubicBezTo>
                  <a:cubicBezTo>
                    <a:pt x="151" y="150"/>
                    <a:pt x="151" y="150"/>
                    <a:pt x="151" y="150"/>
                  </a:cubicBezTo>
                  <a:cubicBezTo>
                    <a:pt x="151" y="150"/>
                    <a:pt x="151" y="150"/>
                    <a:pt x="151" y="150"/>
                  </a:cubicBezTo>
                  <a:cubicBezTo>
                    <a:pt x="151" y="151"/>
                    <a:pt x="151" y="151"/>
                    <a:pt x="151" y="151"/>
                  </a:cubicBezTo>
                  <a:cubicBezTo>
                    <a:pt x="151" y="151"/>
                    <a:pt x="151" y="151"/>
                    <a:pt x="151" y="151"/>
                  </a:cubicBezTo>
                  <a:cubicBezTo>
                    <a:pt x="151" y="151"/>
                    <a:pt x="151" y="151"/>
                    <a:pt x="151" y="151"/>
                  </a:cubicBezTo>
                  <a:cubicBezTo>
                    <a:pt x="151" y="151"/>
                    <a:pt x="151" y="151"/>
                    <a:pt x="151" y="151"/>
                  </a:cubicBezTo>
                  <a:cubicBezTo>
                    <a:pt x="151" y="150"/>
                    <a:pt x="151" y="150"/>
                    <a:pt x="151" y="150"/>
                  </a:cubicBezTo>
                  <a:cubicBezTo>
                    <a:pt x="151" y="150"/>
                    <a:pt x="151" y="150"/>
                    <a:pt x="151" y="150"/>
                  </a:cubicBezTo>
                  <a:cubicBezTo>
                    <a:pt x="151" y="150"/>
                    <a:pt x="151" y="150"/>
                    <a:pt x="151" y="150"/>
                  </a:cubicBezTo>
                  <a:cubicBezTo>
                    <a:pt x="150" y="151"/>
                    <a:pt x="150" y="151"/>
                    <a:pt x="150" y="151"/>
                  </a:cubicBezTo>
                  <a:cubicBezTo>
                    <a:pt x="150" y="151"/>
                    <a:pt x="150" y="151"/>
                    <a:pt x="150" y="151"/>
                  </a:cubicBezTo>
                  <a:cubicBezTo>
                    <a:pt x="150" y="150"/>
                    <a:pt x="150" y="150"/>
                    <a:pt x="150" y="150"/>
                  </a:cubicBezTo>
                  <a:cubicBezTo>
                    <a:pt x="150" y="150"/>
                    <a:pt x="150" y="150"/>
                    <a:pt x="150" y="150"/>
                  </a:cubicBezTo>
                  <a:cubicBezTo>
                    <a:pt x="150" y="151"/>
                    <a:pt x="150" y="151"/>
                    <a:pt x="150" y="151"/>
                  </a:cubicBezTo>
                  <a:cubicBezTo>
                    <a:pt x="150" y="151"/>
                    <a:pt x="150" y="151"/>
                    <a:pt x="150" y="151"/>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49"/>
                    <a:pt x="150" y="149"/>
                    <a:pt x="150" y="149"/>
                  </a:cubicBezTo>
                  <a:cubicBezTo>
                    <a:pt x="150" y="149"/>
                    <a:pt x="150" y="149"/>
                    <a:pt x="150" y="149"/>
                  </a:cubicBezTo>
                  <a:cubicBezTo>
                    <a:pt x="151" y="149"/>
                    <a:pt x="151" y="149"/>
                    <a:pt x="151" y="149"/>
                  </a:cubicBezTo>
                  <a:cubicBezTo>
                    <a:pt x="151" y="149"/>
                    <a:pt x="151" y="149"/>
                    <a:pt x="151" y="149"/>
                  </a:cubicBezTo>
                  <a:cubicBezTo>
                    <a:pt x="151" y="149"/>
                    <a:pt x="151" y="149"/>
                    <a:pt x="151" y="149"/>
                  </a:cubicBezTo>
                  <a:cubicBezTo>
                    <a:pt x="151" y="149"/>
                    <a:pt x="151" y="149"/>
                    <a:pt x="151" y="149"/>
                  </a:cubicBezTo>
                  <a:cubicBezTo>
                    <a:pt x="151" y="149"/>
                    <a:pt x="151" y="149"/>
                    <a:pt x="151" y="149"/>
                  </a:cubicBezTo>
                  <a:cubicBezTo>
                    <a:pt x="151" y="149"/>
                    <a:pt x="151" y="149"/>
                    <a:pt x="151" y="149"/>
                  </a:cubicBezTo>
                  <a:cubicBezTo>
                    <a:pt x="150" y="149"/>
                    <a:pt x="150" y="149"/>
                    <a:pt x="150" y="149"/>
                  </a:cubicBezTo>
                  <a:cubicBezTo>
                    <a:pt x="150" y="149"/>
                    <a:pt x="150" y="149"/>
                    <a:pt x="150" y="149"/>
                  </a:cubicBezTo>
                  <a:cubicBezTo>
                    <a:pt x="150" y="149"/>
                    <a:pt x="150" y="149"/>
                    <a:pt x="150" y="149"/>
                  </a:cubicBezTo>
                  <a:cubicBezTo>
                    <a:pt x="150" y="149"/>
                    <a:pt x="150" y="149"/>
                    <a:pt x="150" y="149"/>
                  </a:cubicBezTo>
                  <a:cubicBezTo>
                    <a:pt x="150" y="148"/>
                    <a:pt x="150" y="148"/>
                    <a:pt x="150" y="148"/>
                  </a:cubicBezTo>
                  <a:cubicBezTo>
                    <a:pt x="150" y="148"/>
                    <a:pt x="150" y="148"/>
                    <a:pt x="150" y="148"/>
                  </a:cubicBezTo>
                  <a:cubicBezTo>
                    <a:pt x="150" y="148"/>
                    <a:pt x="150" y="148"/>
                    <a:pt x="150" y="148"/>
                  </a:cubicBezTo>
                  <a:cubicBezTo>
                    <a:pt x="150" y="148"/>
                    <a:pt x="150" y="148"/>
                    <a:pt x="150" y="148"/>
                  </a:cubicBezTo>
                  <a:cubicBezTo>
                    <a:pt x="149" y="148"/>
                    <a:pt x="149" y="148"/>
                    <a:pt x="149" y="148"/>
                  </a:cubicBezTo>
                  <a:cubicBezTo>
                    <a:pt x="149" y="149"/>
                    <a:pt x="149" y="149"/>
                    <a:pt x="149" y="149"/>
                  </a:cubicBezTo>
                  <a:cubicBezTo>
                    <a:pt x="149" y="149"/>
                    <a:pt x="149" y="149"/>
                    <a:pt x="149" y="149"/>
                  </a:cubicBezTo>
                  <a:cubicBezTo>
                    <a:pt x="149" y="149"/>
                    <a:pt x="149" y="149"/>
                    <a:pt x="149" y="149"/>
                  </a:cubicBezTo>
                  <a:cubicBezTo>
                    <a:pt x="149" y="149"/>
                    <a:pt x="149" y="149"/>
                    <a:pt x="149" y="149"/>
                  </a:cubicBezTo>
                  <a:cubicBezTo>
                    <a:pt x="148" y="150"/>
                    <a:pt x="148" y="150"/>
                    <a:pt x="148" y="150"/>
                  </a:cubicBezTo>
                  <a:cubicBezTo>
                    <a:pt x="148" y="150"/>
                    <a:pt x="148" y="150"/>
                    <a:pt x="148" y="150"/>
                  </a:cubicBezTo>
                  <a:cubicBezTo>
                    <a:pt x="148" y="149"/>
                    <a:pt x="148" y="149"/>
                    <a:pt x="148" y="149"/>
                  </a:cubicBezTo>
                  <a:cubicBezTo>
                    <a:pt x="148" y="149"/>
                    <a:pt x="148" y="149"/>
                    <a:pt x="148" y="149"/>
                  </a:cubicBezTo>
                  <a:cubicBezTo>
                    <a:pt x="149" y="149"/>
                    <a:pt x="149" y="149"/>
                    <a:pt x="149" y="149"/>
                  </a:cubicBezTo>
                  <a:cubicBezTo>
                    <a:pt x="149" y="149"/>
                    <a:pt x="149" y="149"/>
                    <a:pt x="149" y="149"/>
                  </a:cubicBezTo>
                  <a:cubicBezTo>
                    <a:pt x="149" y="148"/>
                    <a:pt x="149" y="148"/>
                    <a:pt x="149" y="148"/>
                  </a:cubicBezTo>
                  <a:cubicBezTo>
                    <a:pt x="149" y="148"/>
                    <a:pt x="149" y="148"/>
                    <a:pt x="149" y="148"/>
                  </a:cubicBezTo>
                  <a:cubicBezTo>
                    <a:pt x="149" y="148"/>
                    <a:pt x="149" y="148"/>
                    <a:pt x="149" y="148"/>
                  </a:cubicBezTo>
                  <a:cubicBezTo>
                    <a:pt x="149" y="148"/>
                    <a:pt x="149" y="148"/>
                    <a:pt x="149" y="148"/>
                  </a:cubicBezTo>
                  <a:cubicBezTo>
                    <a:pt x="149" y="148"/>
                    <a:pt x="149" y="148"/>
                    <a:pt x="149" y="148"/>
                  </a:cubicBezTo>
                  <a:cubicBezTo>
                    <a:pt x="149" y="147"/>
                    <a:pt x="149" y="147"/>
                    <a:pt x="149" y="147"/>
                  </a:cubicBezTo>
                  <a:cubicBezTo>
                    <a:pt x="150" y="147"/>
                    <a:pt x="150" y="147"/>
                    <a:pt x="150" y="147"/>
                  </a:cubicBezTo>
                  <a:cubicBezTo>
                    <a:pt x="150" y="147"/>
                    <a:pt x="150" y="147"/>
                    <a:pt x="150" y="147"/>
                  </a:cubicBezTo>
                  <a:cubicBezTo>
                    <a:pt x="150" y="147"/>
                    <a:pt x="150" y="147"/>
                    <a:pt x="150" y="147"/>
                  </a:cubicBezTo>
                  <a:cubicBezTo>
                    <a:pt x="150" y="147"/>
                    <a:pt x="150" y="147"/>
                    <a:pt x="150" y="147"/>
                  </a:cubicBezTo>
                  <a:cubicBezTo>
                    <a:pt x="150" y="146"/>
                    <a:pt x="150" y="146"/>
                    <a:pt x="150" y="146"/>
                  </a:cubicBezTo>
                  <a:cubicBezTo>
                    <a:pt x="150" y="146"/>
                    <a:pt x="150" y="146"/>
                    <a:pt x="150" y="146"/>
                  </a:cubicBezTo>
                  <a:cubicBezTo>
                    <a:pt x="150" y="146"/>
                    <a:pt x="150" y="146"/>
                    <a:pt x="150" y="146"/>
                  </a:cubicBezTo>
                  <a:cubicBezTo>
                    <a:pt x="150" y="146"/>
                    <a:pt x="150" y="146"/>
                    <a:pt x="150" y="146"/>
                  </a:cubicBezTo>
                  <a:cubicBezTo>
                    <a:pt x="150" y="146"/>
                    <a:pt x="150" y="146"/>
                    <a:pt x="150" y="146"/>
                  </a:cubicBezTo>
                  <a:cubicBezTo>
                    <a:pt x="150" y="147"/>
                    <a:pt x="150" y="147"/>
                    <a:pt x="150" y="147"/>
                  </a:cubicBezTo>
                  <a:cubicBezTo>
                    <a:pt x="151" y="146"/>
                    <a:pt x="151" y="146"/>
                    <a:pt x="151" y="146"/>
                  </a:cubicBezTo>
                  <a:cubicBezTo>
                    <a:pt x="151" y="146"/>
                    <a:pt x="151" y="146"/>
                    <a:pt x="151" y="146"/>
                  </a:cubicBezTo>
                  <a:cubicBezTo>
                    <a:pt x="151" y="146"/>
                    <a:pt x="151" y="146"/>
                    <a:pt x="151" y="146"/>
                  </a:cubicBezTo>
                  <a:cubicBezTo>
                    <a:pt x="151" y="145"/>
                    <a:pt x="151" y="145"/>
                    <a:pt x="151" y="145"/>
                  </a:cubicBezTo>
                  <a:cubicBezTo>
                    <a:pt x="151" y="145"/>
                    <a:pt x="151" y="145"/>
                    <a:pt x="151" y="145"/>
                  </a:cubicBezTo>
                  <a:cubicBezTo>
                    <a:pt x="151" y="146"/>
                    <a:pt x="151" y="146"/>
                    <a:pt x="151" y="146"/>
                  </a:cubicBezTo>
                  <a:cubicBezTo>
                    <a:pt x="151" y="145"/>
                    <a:pt x="151" y="145"/>
                    <a:pt x="151" y="145"/>
                  </a:cubicBezTo>
                  <a:cubicBezTo>
                    <a:pt x="150" y="145"/>
                    <a:pt x="150" y="145"/>
                    <a:pt x="150" y="145"/>
                  </a:cubicBezTo>
                  <a:cubicBezTo>
                    <a:pt x="151" y="145"/>
                    <a:pt x="151" y="145"/>
                    <a:pt x="151" y="145"/>
                  </a:cubicBezTo>
                  <a:cubicBezTo>
                    <a:pt x="151" y="145"/>
                    <a:pt x="151" y="145"/>
                    <a:pt x="151" y="145"/>
                  </a:cubicBezTo>
                  <a:cubicBezTo>
                    <a:pt x="151" y="145"/>
                    <a:pt x="151" y="145"/>
                    <a:pt x="151" y="145"/>
                  </a:cubicBezTo>
                  <a:cubicBezTo>
                    <a:pt x="151" y="145"/>
                    <a:pt x="151" y="145"/>
                    <a:pt x="151" y="145"/>
                  </a:cubicBezTo>
                  <a:cubicBezTo>
                    <a:pt x="152" y="145"/>
                    <a:pt x="152" y="145"/>
                    <a:pt x="152" y="145"/>
                  </a:cubicBezTo>
                  <a:cubicBezTo>
                    <a:pt x="152" y="145"/>
                    <a:pt x="152" y="145"/>
                    <a:pt x="152" y="145"/>
                  </a:cubicBezTo>
                  <a:cubicBezTo>
                    <a:pt x="152" y="144"/>
                    <a:pt x="152" y="144"/>
                    <a:pt x="152" y="144"/>
                  </a:cubicBezTo>
                  <a:cubicBezTo>
                    <a:pt x="151" y="144"/>
                    <a:pt x="151" y="144"/>
                    <a:pt x="151" y="144"/>
                  </a:cubicBezTo>
                  <a:cubicBezTo>
                    <a:pt x="151" y="144"/>
                    <a:pt x="151" y="144"/>
                    <a:pt x="151" y="144"/>
                  </a:cubicBezTo>
                  <a:cubicBezTo>
                    <a:pt x="151" y="145"/>
                    <a:pt x="151" y="145"/>
                    <a:pt x="151" y="145"/>
                  </a:cubicBezTo>
                  <a:cubicBezTo>
                    <a:pt x="151" y="145"/>
                    <a:pt x="151" y="145"/>
                    <a:pt x="151" y="145"/>
                  </a:cubicBezTo>
                  <a:cubicBezTo>
                    <a:pt x="151" y="144"/>
                    <a:pt x="151" y="144"/>
                    <a:pt x="151" y="144"/>
                  </a:cubicBezTo>
                  <a:cubicBezTo>
                    <a:pt x="151" y="144"/>
                    <a:pt x="151" y="144"/>
                    <a:pt x="151" y="144"/>
                  </a:cubicBezTo>
                  <a:cubicBezTo>
                    <a:pt x="151" y="144"/>
                    <a:pt x="151" y="144"/>
                    <a:pt x="151" y="144"/>
                  </a:cubicBezTo>
                  <a:cubicBezTo>
                    <a:pt x="151" y="145"/>
                    <a:pt x="151" y="145"/>
                    <a:pt x="151" y="145"/>
                  </a:cubicBezTo>
                  <a:cubicBezTo>
                    <a:pt x="150" y="145"/>
                    <a:pt x="150" y="145"/>
                    <a:pt x="150" y="145"/>
                  </a:cubicBezTo>
                  <a:cubicBezTo>
                    <a:pt x="150" y="145"/>
                    <a:pt x="150" y="145"/>
                    <a:pt x="150" y="145"/>
                  </a:cubicBezTo>
                  <a:cubicBezTo>
                    <a:pt x="150" y="145"/>
                    <a:pt x="150" y="145"/>
                    <a:pt x="150" y="145"/>
                  </a:cubicBezTo>
                  <a:cubicBezTo>
                    <a:pt x="150" y="145"/>
                    <a:pt x="150" y="145"/>
                    <a:pt x="150" y="145"/>
                  </a:cubicBezTo>
                  <a:cubicBezTo>
                    <a:pt x="149" y="145"/>
                    <a:pt x="149" y="145"/>
                    <a:pt x="149" y="145"/>
                  </a:cubicBezTo>
                  <a:cubicBezTo>
                    <a:pt x="149" y="145"/>
                    <a:pt x="149" y="145"/>
                    <a:pt x="149" y="145"/>
                  </a:cubicBezTo>
                  <a:cubicBezTo>
                    <a:pt x="149" y="146"/>
                    <a:pt x="149" y="146"/>
                    <a:pt x="149" y="146"/>
                  </a:cubicBezTo>
                  <a:cubicBezTo>
                    <a:pt x="149" y="146"/>
                    <a:pt x="149" y="146"/>
                    <a:pt x="149" y="146"/>
                  </a:cubicBezTo>
                  <a:cubicBezTo>
                    <a:pt x="149" y="146"/>
                    <a:pt x="149" y="146"/>
                    <a:pt x="149" y="146"/>
                  </a:cubicBezTo>
                  <a:cubicBezTo>
                    <a:pt x="149" y="146"/>
                    <a:pt x="149" y="146"/>
                    <a:pt x="149" y="146"/>
                  </a:cubicBezTo>
                  <a:cubicBezTo>
                    <a:pt x="149" y="146"/>
                    <a:pt x="149" y="146"/>
                    <a:pt x="149" y="146"/>
                  </a:cubicBezTo>
                  <a:cubicBezTo>
                    <a:pt x="149" y="146"/>
                    <a:pt x="149" y="146"/>
                    <a:pt x="149" y="146"/>
                  </a:cubicBezTo>
                  <a:close/>
                  <a:moveTo>
                    <a:pt x="135" y="150"/>
                  </a:moveTo>
                  <a:cubicBezTo>
                    <a:pt x="135" y="150"/>
                    <a:pt x="135" y="150"/>
                    <a:pt x="135" y="150"/>
                  </a:cubicBezTo>
                  <a:cubicBezTo>
                    <a:pt x="136" y="151"/>
                    <a:pt x="136" y="151"/>
                    <a:pt x="136" y="151"/>
                  </a:cubicBezTo>
                  <a:cubicBezTo>
                    <a:pt x="137" y="151"/>
                    <a:pt x="137" y="151"/>
                    <a:pt x="137" y="151"/>
                  </a:cubicBezTo>
                  <a:cubicBezTo>
                    <a:pt x="137" y="151"/>
                    <a:pt x="137" y="151"/>
                    <a:pt x="137" y="151"/>
                  </a:cubicBezTo>
                  <a:cubicBezTo>
                    <a:pt x="138" y="151"/>
                    <a:pt x="138" y="151"/>
                    <a:pt x="138" y="151"/>
                  </a:cubicBezTo>
                  <a:cubicBezTo>
                    <a:pt x="138" y="151"/>
                    <a:pt x="138" y="151"/>
                    <a:pt x="138" y="151"/>
                  </a:cubicBezTo>
                  <a:cubicBezTo>
                    <a:pt x="138" y="151"/>
                    <a:pt x="138" y="151"/>
                    <a:pt x="138" y="151"/>
                  </a:cubicBezTo>
                  <a:cubicBezTo>
                    <a:pt x="139" y="151"/>
                    <a:pt x="139" y="151"/>
                    <a:pt x="139" y="151"/>
                  </a:cubicBezTo>
                  <a:cubicBezTo>
                    <a:pt x="139" y="151"/>
                    <a:pt x="139" y="151"/>
                    <a:pt x="139" y="151"/>
                  </a:cubicBezTo>
                  <a:cubicBezTo>
                    <a:pt x="138" y="150"/>
                    <a:pt x="138" y="150"/>
                    <a:pt x="138" y="150"/>
                  </a:cubicBezTo>
                  <a:cubicBezTo>
                    <a:pt x="138" y="150"/>
                    <a:pt x="138" y="150"/>
                    <a:pt x="138" y="150"/>
                  </a:cubicBezTo>
                  <a:cubicBezTo>
                    <a:pt x="138" y="150"/>
                    <a:pt x="138" y="150"/>
                    <a:pt x="138" y="150"/>
                  </a:cubicBezTo>
                  <a:cubicBezTo>
                    <a:pt x="138" y="150"/>
                    <a:pt x="138" y="150"/>
                    <a:pt x="138" y="150"/>
                  </a:cubicBezTo>
                  <a:cubicBezTo>
                    <a:pt x="138" y="150"/>
                    <a:pt x="138" y="150"/>
                    <a:pt x="138" y="150"/>
                  </a:cubicBezTo>
                  <a:cubicBezTo>
                    <a:pt x="137" y="149"/>
                    <a:pt x="137" y="149"/>
                    <a:pt x="137" y="149"/>
                  </a:cubicBezTo>
                  <a:cubicBezTo>
                    <a:pt x="137" y="149"/>
                    <a:pt x="137" y="149"/>
                    <a:pt x="137" y="149"/>
                  </a:cubicBezTo>
                  <a:cubicBezTo>
                    <a:pt x="137" y="149"/>
                    <a:pt x="137" y="149"/>
                    <a:pt x="137" y="149"/>
                  </a:cubicBezTo>
                  <a:cubicBezTo>
                    <a:pt x="136" y="149"/>
                    <a:pt x="136" y="149"/>
                    <a:pt x="136" y="149"/>
                  </a:cubicBezTo>
                  <a:cubicBezTo>
                    <a:pt x="135" y="149"/>
                    <a:pt x="135" y="149"/>
                    <a:pt x="135" y="149"/>
                  </a:cubicBezTo>
                  <a:cubicBezTo>
                    <a:pt x="134" y="148"/>
                    <a:pt x="134" y="148"/>
                    <a:pt x="134" y="148"/>
                  </a:cubicBezTo>
                  <a:cubicBezTo>
                    <a:pt x="134" y="148"/>
                    <a:pt x="134" y="148"/>
                    <a:pt x="134" y="148"/>
                  </a:cubicBezTo>
                  <a:cubicBezTo>
                    <a:pt x="134" y="148"/>
                    <a:pt x="134" y="148"/>
                    <a:pt x="134" y="148"/>
                  </a:cubicBezTo>
                  <a:cubicBezTo>
                    <a:pt x="134" y="149"/>
                    <a:pt x="134" y="149"/>
                    <a:pt x="134" y="149"/>
                  </a:cubicBezTo>
                  <a:cubicBezTo>
                    <a:pt x="134" y="149"/>
                    <a:pt x="134" y="149"/>
                    <a:pt x="134" y="149"/>
                  </a:cubicBezTo>
                  <a:cubicBezTo>
                    <a:pt x="135" y="149"/>
                    <a:pt x="135" y="149"/>
                    <a:pt x="135" y="149"/>
                  </a:cubicBezTo>
                  <a:cubicBezTo>
                    <a:pt x="135" y="150"/>
                    <a:pt x="135" y="150"/>
                    <a:pt x="135" y="150"/>
                  </a:cubicBezTo>
                  <a:cubicBezTo>
                    <a:pt x="135" y="150"/>
                    <a:pt x="135" y="150"/>
                    <a:pt x="135" y="150"/>
                  </a:cubicBezTo>
                  <a:close/>
                  <a:moveTo>
                    <a:pt x="135" y="160"/>
                  </a:moveTo>
                  <a:cubicBezTo>
                    <a:pt x="135" y="159"/>
                    <a:pt x="135" y="159"/>
                    <a:pt x="135" y="159"/>
                  </a:cubicBezTo>
                  <a:cubicBezTo>
                    <a:pt x="135" y="159"/>
                    <a:pt x="135" y="159"/>
                    <a:pt x="135" y="159"/>
                  </a:cubicBezTo>
                  <a:cubicBezTo>
                    <a:pt x="134" y="159"/>
                    <a:pt x="134" y="159"/>
                    <a:pt x="134" y="159"/>
                  </a:cubicBezTo>
                  <a:cubicBezTo>
                    <a:pt x="134" y="159"/>
                    <a:pt x="134" y="159"/>
                    <a:pt x="134" y="159"/>
                  </a:cubicBezTo>
                  <a:cubicBezTo>
                    <a:pt x="133" y="158"/>
                    <a:pt x="133" y="158"/>
                    <a:pt x="133" y="158"/>
                  </a:cubicBezTo>
                  <a:cubicBezTo>
                    <a:pt x="133" y="158"/>
                    <a:pt x="133" y="158"/>
                    <a:pt x="133" y="158"/>
                  </a:cubicBezTo>
                  <a:cubicBezTo>
                    <a:pt x="133" y="158"/>
                    <a:pt x="133" y="158"/>
                    <a:pt x="133" y="158"/>
                  </a:cubicBezTo>
                  <a:cubicBezTo>
                    <a:pt x="133" y="158"/>
                    <a:pt x="133" y="158"/>
                    <a:pt x="133" y="158"/>
                  </a:cubicBezTo>
                  <a:cubicBezTo>
                    <a:pt x="133" y="158"/>
                    <a:pt x="133" y="158"/>
                    <a:pt x="133" y="158"/>
                  </a:cubicBezTo>
                  <a:cubicBezTo>
                    <a:pt x="133" y="157"/>
                    <a:pt x="133" y="157"/>
                    <a:pt x="133" y="157"/>
                  </a:cubicBezTo>
                  <a:cubicBezTo>
                    <a:pt x="133" y="157"/>
                    <a:pt x="133" y="157"/>
                    <a:pt x="133" y="157"/>
                  </a:cubicBezTo>
                  <a:cubicBezTo>
                    <a:pt x="132" y="157"/>
                    <a:pt x="132" y="157"/>
                    <a:pt x="132" y="157"/>
                  </a:cubicBezTo>
                  <a:cubicBezTo>
                    <a:pt x="132" y="157"/>
                    <a:pt x="132" y="157"/>
                    <a:pt x="132" y="157"/>
                  </a:cubicBezTo>
                  <a:cubicBezTo>
                    <a:pt x="132" y="157"/>
                    <a:pt x="132" y="157"/>
                    <a:pt x="132" y="157"/>
                  </a:cubicBezTo>
                  <a:cubicBezTo>
                    <a:pt x="133" y="156"/>
                    <a:pt x="133" y="156"/>
                    <a:pt x="133" y="156"/>
                  </a:cubicBezTo>
                  <a:cubicBezTo>
                    <a:pt x="133" y="157"/>
                    <a:pt x="133" y="157"/>
                    <a:pt x="133" y="157"/>
                  </a:cubicBezTo>
                  <a:cubicBezTo>
                    <a:pt x="133" y="157"/>
                    <a:pt x="133" y="157"/>
                    <a:pt x="133" y="157"/>
                  </a:cubicBezTo>
                  <a:cubicBezTo>
                    <a:pt x="133" y="157"/>
                    <a:pt x="133" y="157"/>
                    <a:pt x="133" y="157"/>
                  </a:cubicBezTo>
                  <a:cubicBezTo>
                    <a:pt x="133" y="157"/>
                    <a:pt x="133" y="157"/>
                    <a:pt x="133" y="157"/>
                  </a:cubicBezTo>
                  <a:cubicBezTo>
                    <a:pt x="133" y="158"/>
                    <a:pt x="133" y="158"/>
                    <a:pt x="133" y="158"/>
                  </a:cubicBezTo>
                  <a:cubicBezTo>
                    <a:pt x="133" y="158"/>
                    <a:pt x="133" y="158"/>
                    <a:pt x="133" y="158"/>
                  </a:cubicBezTo>
                  <a:cubicBezTo>
                    <a:pt x="134" y="158"/>
                    <a:pt x="134" y="158"/>
                    <a:pt x="134" y="158"/>
                  </a:cubicBezTo>
                  <a:cubicBezTo>
                    <a:pt x="134" y="158"/>
                    <a:pt x="134" y="158"/>
                    <a:pt x="134" y="158"/>
                  </a:cubicBezTo>
                  <a:cubicBezTo>
                    <a:pt x="134" y="158"/>
                    <a:pt x="134" y="158"/>
                    <a:pt x="134" y="158"/>
                  </a:cubicBezTo>
                  <a:cubicBezTo>
                    <a:pt x="135" y="158"/>
                    <a:pt x="135" y="158"/>
                    <a:pt x="135" y="158"/>
                  </a:cubicBezTo>
                  <a:cubicBezTo>
                    <a:pt x="135" y="158"/>
                    <a:pt x="135" y="158"/>
                    <a:pt x="135" y="158"/>
                  </a:cubicBezTo>
                  <a:cubicBezTo>
                    <a:pt x="135" y="158"/>
                    <a:pt x="135" y="158"/>
                    <a:pt x="135" y="158"/>
                  </a:cubicBezTo>
                  <a:cubicBezTo>
                    <a:pt x="136" y="158"/>
                    <a:pt x="136" y="158"/>
                    <a:pt x="136" y="158"/>
                  </a:cubicBezTo>
                  <a:cubicBezTo>
                    <a:pt x="136" y="158"/>
                    <a:pt x="136" y="158"/>
                    <a:pt x="136" y="158"/>
                  </a:cubicBezTo>
                  <a:cubicBezTo>
                    <a:pt x="136" y="158"/>
                    <a:pt x="136" y="158"/>
                    <a:pt x="136" y="158"/>
                  </a:cubicBezTo>
                  <a:cubicBezTo>
                    <a:pt x="136" y="158"/>
                    <a:pt x="136" y="158"/>
                    <a:pt x="136" y="158"/>
                  </a:cubicBezTo>
                  <a:cubicBezTo>
                    <a:pt x="136" y="158"/>
                    <a:pt x="136" y="158"/>
                    <a:pt x="136" y="158"/>
                  </a:cubicBezTo>
                  <a:cubicBezTo>
                    <a:pt x="136" y="159"/>
                    <a:pt x="136" y="159"/>
                    <a:pt x="136" y="159"/>
                  </a:cubicBezTo>
                  <a:cubicBezTo>
                    <a:pt x="136" y="159"/>
                    <a:pt x="136" y="159"/>
                    <a:pt x="136" y="159"/>
                  </a:cubicBezTo>
                  <a:cubicBezTo>
                    <a:pt x="136" y="159"/>
                    <a:pt x="136" y="159"/>
                    <a:pt x="136" y="159"/>
                  </a:cubicBezTo>
                  <a:cubicBezTo>
                    <a:pt x="135" y="160"/>
                    <a:pt x="135" y="160"/>
                    <a:pt x="135" y="160"/>
                  </a:cubicBezTo>
                  <a:close/>
                  <a:moveTo>
                    <a:pt x="138" y="161"/>
                  </a:moveTo>
                  <a:cubicBezTo>
                    <a:pt x="138" y="161"/>
                    <a:pt x="138" y="161"/>
                    <a:pt x="138" y="161"/>
                  </a:cubicBezTo>
                  <a:cubicBezTo>
                    <a:pt x="138" y="160"/>
                    <a:pt x="138" y="160"/>
                    <a:pt x="138" y="160"/>
                  </a:cubicBezTo>
                  <a:cubicBezTo>
                    <a:pt x="138" y="160"/>
                    <a:pt x="138" y="160"/>
                    <a:pt x="138" y="160"/>
                  </a:cubicBezTo>
                  <a:cubicBezTo>
                    <a:pt x="137" y="159"/>
                    <a:pt x="137" y="159"/>
                    <a:pt x="137" y="159"/>
                  </a:cubicBezTo>
                  <a:cubicBezTo>
                    <a:pt x="138" y="159"/>
                    <a:pt x="138" y="159"/>
                    <a:pt x="138" y="159"/>
                  </a:cubicBezTo>
                  <a:cubicBezTo>
                    <a:pt x="138" y="159"/>
                    <a:pt x="138" y="159"/>
                    <a:pt x="138" y="159"/>
                  </a:cubicBezTo>
                  <a:cubicBezTo>
                    <a:pt x="139" y="158"/>
                    <a:pt x="139" y="158"/>
                    <a:pt x="139" y="158"/>
                  </a:cubicBezTo>
                  <a:cubicBezTo>
                    <a:pt x="139" y="158"/>
                    <a:pt x="139" y="158"/>
                    <a:pt x="139" y="158"/>
                  </a:cubicBezTo>
                  <a:cubicBezTo>
                    <a:pt x="139" y="158"/>
                    <a:pt x="139" y="158"/>
                    <a:pt x="139" y="158"/>
                  </a:cubicBezTo>
                  <a:cubicBezTo>
                    <a:pt x="139" y="157"/>
                    <a:pt x="139" y="157"/>
                    <a:pt x="139" y="157"/>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8"/>
                    <a:pt x="140" y="158"/>
                    <a:pt x="140" y="158"/>
                  </a:cubicBezTo>
                  <a:cubicBezTo>
                    <a:pt x="140" y="158"/>
                    <a:pt x="140" y="158"/>
                    <a:pt x="140" y="158"/>
                  </a:cubicBezTo>
                  <a:cubicBezTo>
                    <a:pt x="139" y="159"/>
                    <a:pt x="139" y="159"/>
                    <a:pt x="139"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1" y="159"/>
                    <a:pt x="141" y="159"/>
                    <a:pt x="141" y="159"/>
                  </a:cubicBezTo>
                  <a:cubicBezTo>
                    <a:pt x="141" y="160"/>
                    <a:pt x="141" y="160"/>
                    <a:pt x="141" y="160"/>
                  </a:cubicBezTo>
                  <a:cubicBezTo>
                    <a:pt x="141" y="160"/>
                    <a:pt x="141" y="160"/>
                    <a:pt x="141" y="160"/>
                  </a:cubicBezTo>
                  <a:cubicBezTo>
                    <a:pt x="141" y="160"/>
                    <a:pt x="141" y="160"/>
                    <a:pt x="141" y="160"/>
                  </a:cubicBezTo>
                  <a:cubicBezTo>
                    <a:pt x="140" y="160"/>
                    <a:pt x="140" y="160"/>
                    <a:pt x="140" y="160"/>
                  </a:cubicBezTo>
                  <a:cubicBezTo>
                    <a:pt x="140" y="160"/>
                    <a:pt x="140" y="160"/>
                    <a:pt x="140" y="160"/>
                  </a:cubicBezTo>
                  <a:cubicBezTo>
                    <a:pt x="139" y="161"/>
                    <a:pt x="139" y="161"/>
                    <a:pt x="139" y="161"/>
                  </a:cubicBezTo>
                  <a:cubicBezTo>
                    <a:pt x="139" y="161"/>
                    <a:pt x="139" y="161"/>
                    <a:pt x="139" y="161"/>
                  </a:cubicBezTo>
                  <a:cubicBezTo>
                    <a:pt x="139" y="160"/>
                    <a:pt x="139" y="160"/>
                    <a:pt x="139" y="160"/>
                  </a:cubicBezTo>
                  <a:cubicBezTo>
                    <a:pt x="139" y="160"/>
                    <a:pt x="139" y="160"/>
                    <a:pt x="139" y="160"/>
                  </a:cubicBezTo>
                  <a:cubicBezTo>
                    <a:pt x="138" y="161"/>
                    <a:pt x="138" y="161"/>
                    <a:pt x="138" y="161"/>
                  </a:cubicBezTo>
                  <a:cubicBezTo>
                    <a:pt x="138" y="161"/>
                    <a:pt x="138" y="161"/>
                    <a:pt x="138" y="161"/>
                  </a:cubicBezTo>
                  <a:close/>
                  <a:moveTo>
                    <a:pt x="106" y="136"/>
                  </a:moveTo>
                  <a:cubicBezTo>
                    <a:pt x="106" y="136"/>
                    <a:pt x="106" y="136"/>
                    <a:pt x="106" y="136"/>
                  </a:cubicBezTo>
                  <a:cubicBezTo>
                    <a:pt x="106" y="136"/>
                    <a:pt x="106" y="136"/>
                    <a:pt x="106" y="136"/>
                  </a:cubicBezTo>
                  <a:cubicBezTo>
                    <a:pt x="106" y="136"/>
                    <a:pt x="106" y="136"/>
                    <a:pt x="106" y="136"/>
                  </a:cubicBezTo>
                  <a:cubicBezTo>
                    <a:pt x="106" y="136"/>
                    <a:pt x="106" y="136"/>
                    <a:pt x="106" y="136"/>
                  </a:cubicBezTo>
                  <a:cubicBezTo>
                    <a:pt x="106" y="136"/>
                    <a:pt x="106" y="136"/>
                    <a:pt x="106" y="136"/>
                  </a:cubicBezTo>
                  <a:cubicBezTo>
                    <a:pt x="106" y="136"/>
                    <a:pt x="106" y="136"/>
                    <a:pt x="106" y="136"/>
                  </a:cubicBezTo>
                  <a:close/>
                  <a:moveTo>
                    <a:pt x="106" y="140"/>
                  </a:moveTo>
                  <a:cubicBezTo>
                    <a:pt x="106" y="140"/>
                    <a:pt x="106" y="140"/>
                    <a:pt x="106" y="140"/>
                  </a:cubicBezTo>
                  <a:cubicBezTo>
                    <a:pt x="106" y="140"/>
                    <a:pt x="106" y="140"/>
                    <a:pt x="106" y="140"/>
                  </a:cubicBezTo>
                  <a:cubicBezTo>
                    <a:pt x="106" y="140"/>
                    <a:pt x="106" y="140"/>
                    <a:pt x="106" y="140"/>
                  </a:cubicBezTo>
                  <a:cubicBezTo>
                    <a:pt x="107" y="140"/>
                    <a:pt x="107" y="140"/>
                    <a:pt x="107" y="140"/>
                  </a:cubicBezTo>
                  <a:cubicBezTo>
                    <a:pt x="106" y="140"/>
                    <a:pt x="106" y="140"/>
                    <a:pt x="106" y="140"/>
                  </a:cubicBezTo>
                  <a:cubicBezTo>
                    <a:pt x="106" y="140"/>
                    <a:pt x="106" y="140"/>
                    <a:pt x="106" y="140"/>
                  </a:cubicBezTo>
                  <a:close/>
                  <a:moveTo>
                    <a:pt x="102" y="137"/>
                  </a:moveTo>
                  <a:cubicBezTo>
                    <a:pt x="102" y="137"/>
                    <a:pt x="102" y="137"/>
                    <a:pt x="102" y="137"/>
                  </a:cubicBezTo>
                  <a:cubicBezTo>
                    <a:pt x="103" y="137"/>
                    <a:pt x="103" y="137"/>
                    <a:pt x="103" y="137"/>
                  </a:cubicBezTo>
                  <a:cubicBezTo>
                    <a:pt x="103" y="136"/>
                    <a:pt x="103" y="136"/>
                    <a:pt x="103" y="136"/>
                  </a:cubicBezTo>
                  <a:cubicBezTo>
                    <a:pt x="103" y="136"/>
                    <a:pt x="103" y="136"/>
                    <a:pt x="103" y="136"/>
                  </a:cubicBezTo>
                  <a:cubicBezTo>
                    <a:pt x="103" y="136"/>
                    <a:pt x="103" y="136"/>
                    <a:pt x="103" y="136"/>
                  </a:cubicBezTo>
                  <a:cubicBezTo>
                    <a:pt x="103" y="136"/>
                    <a:pt x="103" y="136"/>
                    <a:pt x="103" y="136"/>
                  </a:cubicBezTo>
                  <a:cubicBezTo>
                    <a:pt x="104" y="136"/>
                    <a:pt x="104" y="136"/>
                    <a:pt x="104" y="136"/>
                  </a:cubicBezTo>
                  <a:cubicBezTo>
                    <a:pt x="104" y="137"/>
                    <a:pt x="104" y="137"/>
                    <a:pt x="104" y="137"/>
                  </a:cubicBezTo>
                  <a:cubicBezTo>
                    <a:pt x="104" y="137"/>
                    <a:pt x="104" y="137"/>
                    <a:pt x="104" y="137"/>
                  </a:cubicBezTo>
                  <a:cubicBezTo>
                    <a:pt x="105" y="137"/>
                    <a:pt x="105" y="137"/>
                    <a:pt x="105" y="137"/>
                  </a:cubicBezTo>
                  <a:cubicBezTo>
                    <a:pt x="104" y="138"/>
                    <a:pt x="104" y="138"/>
                    <a:pt x="104" y="138"/>
                  </a:cubicBezTo>
                  <a:cubicBezTo>
                    <a:pt x="103" y="137"/>
                    <a:pt x="103" y="137"/>
                    <a:pt x="103" y="137"/>
                  </a:cubicBezTo>
                  <a:cubicBezTo>
                    <a:pt x="103" y="137"/>
                    <a:pt x="103" y="137"/>
                    <a:pt x="103" y="137"/>
                  </a:cubicBezTo>
                  <a:cubicBezTo>
                    <a:pt x="103" y="137"/>
                    <a:pt x="103" y="137"/>
                    <a:pt x="103" y="137"/>
                  </a:cubicBezTo>
                  <a:cubicBezTo>
                    <a:pt x="103" y="137"/>
                    <a:pt x="103" y="137"/>
                    <a:pt x="103" y="137"/>
                  </a:cubicBezTo>
                  <a:cubicBezTo>
                    <a:pt x="103" y="138"/>
                    <a:pt x="103" y="138"/>
                    <a:pt x="103" y="138"/>
                  </a:cubicBezTo>
                  <a:cubicBezTo>
                    <a:pt x="103" y="137"/>
                    <a:pt x="103" y="137"/>
                    <a:pt x="103" y="137"/>
                  </a:cubicBezTo>
                  <a:cubicBezTo>
                    <a:pt x="102" y="137"/>
                    <a:pt x="102" y="137"/>
                    <a:pt x="102" y="137"/>
                  </a:cubicBezTo>
                  <a:cubicBezTo>
                    <a:pt x="102" y="137"/>
                    <a:pt x="102" y="137"/>
                    <a:pt x="102" y="137"/>
                  </a:cubicBezTo>
                  <a:cubicBezTo>
                    <a:pt x="102" y="137"/>
                    <a:pt x="102" y="137"/>
                    <a:pt x="102" y="137"/>
                  </a:cubicBezTo>
                  <a:close/>
                  <a:moveTo>
                    <a:pt x="16" y="139"/>
                  </a:moveTo>
                  <a:cubicBezTo>
                    <a:pt x="17" y="139"/>
                    <a:pt x="17" y="139"/>
                    <a:pt x="17" y="139"/>
                  </a:cubicBezTo>
                  <a:cubicBezTo>
                    <a:pt x="17" y="140"/>
                    <a:pt x="17" y="140"/>
                    <a:pt x="17" y="140"/>
                  </a:cubicBezTo>
                  <a:cubicBezTo>
                    <a:pt x="17" y="140"/>
                    <a:pt x="17" y="140"/>
                    <a:pt x="17" y="140"/>
                  </a:cubicBezTo>
                  <a:cubicBezTo>
                    <a:pt x="16" y="139"/>
                    <a:pt x="16" y="139"/>
                    <a:pt x="16" y="139"/>
                  </a:cubicBezTo>
                  <a:cubicBezTo>
                    <a:pt x="16" y="139"/>
                    <a:pt x="16" y="139"/>
                    <a:pt x="16" y="139"/>
                  </a:cubicBezTo>
                  <a:close/>
                  <a:moveTo>
                    <a:pt x="16" y="138"/>
                  </a:moveTo>
                  <a:cubicBezTo>
                    <a:pt x="15" y="137"/>
                    <a:pt x="15" y="137"/>
                    <a:pt x="15" y="137"/>
                  </a:cubicBezTo>
                  <a:cubicBezTo>
                    <a:pt x="16" y="137"/>
                    <a:pt x="16" y="137"/>
                    <a:pt x="16" y="137"/>
                  </a:cubicBezTo>
                  <a:cubicBezTo>
                    <a:pt x="16" y="138"/>
                    <a:pt x="16" y="138"/>
                    <a:pt x="16" y="138"/>
                  </a:cubicBezTo>
                  <a:close/>
                  <a:moveTo>
                    <a:pt x="13" y="136"/>
                  </a:moveTo>
                  <a:cubicBezTo>
                    <a:pt x="14" y="136"/>
                    <a:pt x="14" y="136"/>
                    <a:pt x="14" y="136"/>
                  </a:cubicBezTo>
                  <a:cubicBezTo>
                    <a:pt x="14" y="136"/>
                    <a:pt x="14" y="136"/>
                    <a:pt x="14" y="136"/>
                  </a:cubicBezTo>
                  <a:cubicBezTo>
                    <a:pt x="13" y="136"/>
                    <a:pt x="13" y="136"/>
                    <a:pt x="13" y="136"/>
                  </a:cubicBezTo>
                  <a:close/>
                  <a:moveTo>
                    <a:pt x="10" y="134"/>
                  </a:moveTo>
                  <a:cubicBezTo>
                    <a:pt x="10" y="135"/>
                    <a:pt x="10" y="135"/>
                    <a:pt x="10" y="135"/>
                  </a:cubicBezTo>
                  <a:cubicBezTo>
                    <a:pt x="10" y="135"/>
                    <a:pt x="10" y="135"/>
                    <a:pt x="10" y="135"/>
                  </a:cubicBezTo>
                  <a:cubicBezTo>
                    <a:pt x="10" y="135"/>
                    <a:pt x="10" y="135"/>
                    <a:pt x="10" y="135"/>
                  </a:cubicBezTo>
                  <a:cubicBezTo>
                    <a:pt x="11" y="135"/>
                    <a:pt x="11" y="135"/>
                    <a:pt x="11" y="135"/>
                  </a:cubicBezTo>
                  <a:cubicBezTo>
                    <a:pt x="11" y="136"/>
                    <a:pt x="11" y="136"/>
                    <a:pt x="11" y="136"/>
                  </a:cubicBezTo>
                  <a:cubicBezTo>
                    <a:pt x="10" y="136"/>
                    <a:pt x="10" y="136"/>
                    <a:pt x="10" y="136"/>
                  </a:cubicBezTo>
                  <a:cubicBezTo>
                    <a:pt x="10" y="136"/>
                    <a:pt x="10" y="136"/>
                    <a:pt x="10" y="136"/>
                  </a:cubicBezTo>
                  <a:cubicBezTo>
                    <a:pt x="10" y="136"/>
                    <a:pt x="10" y="136"/>
                    <a:pt x="10" y="136"/>
                  </a:cubicBezTo>
                  <a:cubicBezTo>
                    <a:pt x="10" y="137"/>
                    <a:pt x="10" y="137"/>
                    <a:pt x="10" y="137"/>
                  </a:cubicBezTo>
                  <a:cubicBezTo>
                    <a:pt x="10" y="137"/>
                    <a:pt x="10" y="137"/>
                    <a:pt x="10" y="137"/>
                  </a:cubicBezTo>
                  <a:cubicBezTo>
                    <a:pt x="11" y="137"/>
                    <a:pt x="11" y="137"/>
                    <a:pt x="11" y="137"/>
                  </a:cubicBezTo>
                  <a:cubicBezTo>
                    <a:pt x="11" y="137"/>
                    <a:pt x="11" y="137"/>
                    <a:pt x="11" y="137"/>
                  </a:cubicBezTo>
                  <a:cubicBezTo>
                    <a:pt x="11" y="137"/>
                    <a:pt x="11" y="137"/>
                    <a:pt x="11" y="137"/>
                  </a:cubicBezTo>
                  <a:cubicBezTo>
                    <a:pt x="11" y="138"/>
                    <a:pt x="11" y="138"/>
                    <a:pt x="11" y="138"/>
                  </a:cubicBezTo>
                  <a:cubicBezTo>
                    <a:pt x="12" y="138"/>
                    <a:pt x="12" y="138"/>
                    <a:pt x="12" y="138"/>
                  </a:cubicBezTo>
                  <a:cubicBezTo>
                    <a:pt x="12" y="138"/>
                    <a:pt x="12" y="138"/>
                    <a:pt x="12" y="138"/>
                  </a:cubicBezTo>
                  <a:cubicBezTo>
                    <a:pt x="12" y="138"/>
                    <a:pt x="12" y="138"/>
                    <a:pt x="12" y="138"/>
                  </a:cubicBezTo>
                  <a:cubicBezTo>
                    <a:pt x="12" y="139"/>
                    <a:pt x="12" y="139"/>
                    <a:pt x="12" y="139"/>
                  </a:cubicBezTo>
                  <a:cubicBezTo>
                    <a:pt x="12" y="139"/>
                    <a:pt x="12" y="139"/>
                    <a:pt x="12" y="139"/>
                  </a:cubicBezTo>
                  <a:cubicBezTo>
                    <a:pt x="12" y="138"/>
                    <a:pt x="12" y="138"/>
                    <a:pt x="12" y="138"/>
                  </a:cubicBezTo>
                  <a:cubicBezTo>
                    <a:pt x="13" y="138"/>
                    <a:pt x="13" y="138"/>
                    <a:pt x="13" y="138"/>
                  </a:cubicBezTo>
                  <a:cubicBezTo>
                    <a:pt x="13" y="139"/>
                    <a:pt x="13" y="139"/>
                    <a:pt x="13" y="139"/>
                  </a:cubicBezTo>
                  <a:cubicBezTo>
                    <a:pt x="12" y="139"/>
                    <a:pt x="12" y="139"/>
                    <a:pt x="12" y="139"/>
                  </a:cubicBezTo>
                  <a:cubicBezTo>
                    <a:pt x="12" y="139"/>
                    <a:pt x="12" y="139"/>
                    <a:pt x="12" y="139"/>
                  </a:cubicBezTo>
                  <a:cubicBezTo>
                    <a:pt x="12" y="139"/>
                    <a:pt x="12" y="139"/>
                    <a:pt x="12" y="139"/>
                  </a:cubicBezTo>
                  <a:cubicBezTo>
                    <a:pt x="13" y="140"/>
                    <a:pt x="13" y="140"/>
                    <a:pt x="13" y="140"/>
                  </a:cubicBezTo>
                  <a:cubicBezTo>
                    <a:pt x="13" y="140"/>
                    <a:pt x="13" y="140"/>
                    <a:pt x="13" y="140"/>
                  </a:cubicBezTo>
                  <a:cubicBezTo>
                    <a:pt x="13" y="140"/>
                    <a:pt x="13" y="140"/>
                    <a:pt x="13" y="140"/>
                  </a:cubicBezTo>
                  <a:cubicBezTo>
                    <a:pt x="14" y="140"/>
                    <a:pt x="14" y="140"/>
                    <a:pt x="14" y="140"/>
                  </a:cubicBezTo>
                  <a:cubicBezTo>
                    <a:pt x="14" y="140"/>
                    <a:pt x="14" y="140"/>
                    <a:pt x="14" y="140"/>
                  </a:cubicBezTo>
                  <a:cubicBezTo>
                    <a:pt x="14" y="141"/>
                    <a:pt x="14" y="141"/>
                    <a:pt x="14" y="141"/>
                  </a:cubicBezTo>
                  <a:cubicBezTo>
                    <a:pt x="14" y="141"/>
                    <a:pt x="14" y="141"/>
                    <a:pt x="14" y="141"/>
                  </a:cubicBezTo>
                  <a:cubicBezTo>
                    <a:pt x="14" y="141"/>
                    <a:pt x="14" y="141"/>
                    <a:pt x="14" y="141"/>
                  </a:cubicBezTo>
                  <a:cubicBezTo>
                    <a:pt x="15" y="141"/>
                    <a:pt x="15" y="141"/>
                    <a:pt x="15" y="141"/>
                  </a:cubicBezTo>
                  <a:cubicBezTo>
                    <a:pt x="15" y="141"/>
                    <a:pt x="15" y="141"/>
                    <a:pt x="15" y="141"/>
                  </a:cubicBezTo>
                  <a:cubicBezTo>
                    <a:pt x="14" y="142"/>
                    <a:pt x="14" y="142"/>
                    <a:pt x="14" y="142"/>
                  </a:cubicBezTo>
                  <a:cubicBezTo>
                    <a:pt x="15" y="143"/>
                    <a:pt x="15" y="143"/>
                    <a:pt x="15" y="143"/>
                  </a:cubicBezTo>
                  <a:cubicBezTo>
                    <a:pt x="15" y="143"/>
                    <a:pt x="15" y="143"/>
                    <a:pt x="15" y="143"/>
                  </a:cubicBezTo>
                  <a:cubicBezTo>
                    <a:pt x="16" y="143"/>
                    <a:pt x="16" y="143"/>
                    <a:pt x="16" y="143"/>
                  </a:cubicBezTo>
                  <a:cubicBezTo>
                    <a:pt x="17" y="144"/>
                    <a:pt x="17" y="144"/>
                    <a:pt x="17" y="144"/>
                  </a:cubicBezTo>
                  <a:cubicBezTo>
                    <a:pt x="17" y="144"/>
                    <a:pt x="17" y="144"/>
                    <a:pt x="17" y="144"/>
                  </a:cubicBezTo>
                  <a:cubicBezTo>
                    <a:pt x="17" y="144"/>
                    <a:pt x="17" y="144"/>
                    <a:pt x="17" y="144"/>
                  </a:cubicBezTo>
                  <a:cubicBezTo>
                    <a:pt x="17" y="142"/>
                    <a:pt x="17" y="142"/>
                    <a:pt x="17" y="142"/>
                  </a:cubicBezTo>
                  <a:cubicBezTo>
                    <a:pt x="17" y="142"/>
                    <a:pt x="17" y="142"/>
                    <a:pt x="17" y="142"/>
                  </a:cubicBezTo>
                  <a:cubicBezTo>
                    <a:pt x="17" y="142"/>
                    <a:pt x="17" y="142"/>
                    <a:pt x="17" y="142"/>
                  </a:cubicBezTo>
                  <a:cubicBezTo>
                    <a:pt x="17" y="141"/>
                    <a:pt x="17" y="141"/>
                    <a:pt x="17" y="141"/>
                  </a:cubicBezTo>
                  <a:cubicBezTo>
                    <a:pt x="17" y="140"/>
                    <a:pt x="17" y="140"/>
                    <a:pt x="17" y="140"/>
                  </a:cubicBezTo>
                  <a:cubicBezTo>
                    <a:pt x="16" y="140"/>
                    <a:pt x="16" y="140"/>
                    <a:pt x="16" y="140"/>
                  </a:cubicBezTo>
                  <a:cubicBezTo>
                    <a:pt x="16" y="138"/>
                    <a:pt x="16" y="138"/>
                    <a:pt x="16" y="138"/>
                  </a:cubicBezTo>
                  <a:cubicBezTo>
                    <a:pt x="15" y="138"/>
                    <a:pt x="15" y="138"/>
                    <a:pt x="15" y="138"/>
                  </a:cubicBezTo>
                  <a:cubicBezTo>
                    <a:pt x="15" y="137"/>
                    <a:pt x="15" y="137"/>
                    <a:pt x="15" y="137"/>
                  </a:cubicBezTo>
                  <a:cubicBezTo>
                    <a:pt x="15" y="137"/>
                    <a:pt x="15" y="137"/>
                    <a:pt x="15" y="137"/>
                  </a:cubicBezTo>
                  <a:cubicBezTo>
                    <a:pt x="15" y="137"/>
                    <a:pt x="15" y="137"/>
                    <a:pt x="15" y="137"/>
                  </a:cubicBezTo>
                  <a:cubicBezTo>
                    <a:pt x="14" y="136"/>
                    <a:pt x="14" y="136"/>
                    <a:pt x="14" y="136"/>
                  </a:cubicBezTo>
                  <a:cubicBezTo>
                    <a:pt x="13" y="136"/>
                    <a:pt x="13" y="136"/>
                    <a:pt x="13" y="136"/>
                  </a:cubicBezTo>
                  <a:cubicBezTo>
                    <a:pt x="13" y="136"/>
                    <a:pt x="13" y="136"/>
                    <a:pt x="13" y="136"/>
                  </a:cubicBezTo>
                  <a:cubicBezTo>
                    <a:pt x="13" y="136"/>
                    <a:pt x="13" y="136"/>
                    <a:pt x="13" y="136"/>
                  </a:cubicBezTo>
                  <a:cubicBezTo>
                    <a:pt x="12" y="135"/>
                    <a:pt x="12" y="135"/>
                    <a:pt x="12" y="135"/>
                  </a:cubicBezTo>
                  <a:cubicBezTo>
                    <a:pt x="12" y="135"/>
                    <a:pt x="12" y="135"/>
                    <a:pt x="12" y="135"/>
                  </a:cubicBezTo>
                  <a:cubicBezTo>
                    <a:pt x="12" y="135"/>
                    <a:pt x="12" y="135"/>
                    <a:pt x="12" y="135"/>
                  </a:cubicBezTo>
                  <a:cubicBezTo>
                    <a:pt x="11" y="135"/>
                    <a:pt x="11" y="135"/>
                    <a:pt x="11" y="135"/>
                  </a:cubicBezTo>
                  <a:cubicBezTo>
                    <a:pt x="11" y="134"/>
                    <a:pt x="11" y="134"/>
                    <a:pt x="11" y="134"/>
                  </a:cubicBezTo>
                  <a:cubicBezTo>
                    <a:pt x="11" y="134"/>
                    <a:pt x="11" y="134"/>
                    <a:pt x="11" y="134"/>
                  </a:cubicBezTo>
                  <a:cubicBezTo>
                    <a:pt x="10" y="134"/>
                    <a:pt x="10" y="134"/>
                    <a:pt x="10" y="134"/>
                  </a:cubicBezTo>
                  <a:cubicBezTo>
                    <a:pt x="10" y="134"/>
                    <a:pt x="10" y="134"/>
                    <a:pt x="10" y="134"/>
                  </a:cubicBezTo>
                  <a:close/>
                  <a:moveTo>
                    <a:pt x="14" y="135"/>
                  </a:moveTo>
                  <a:cubicBezTo>
                    <a:pt x="14" y="135"/>
                    <a:pt x="14" y="135"/>
                    <a:pt x="14" y="135"/>
                  </a:cubicBezTo>
                  <a:cubicBezTo>
                    <a:pt x="14" y="135"/>
                    <a:pt x="14" y="135"/>
                    <a:pt x="14" y="135"/>
                  </a:cubicBezTo>
                  <a:cubicBezTo>
                    <a:pt x="14" y="135"/>
                    <a:pt x="14" y="135"/>
                    <a:pt x="14" y="135"/>
                  </a:cubicBezTo>
                  <a:cubicBezTo>
                    <a:pt x="14" y="135"/>
                    <a:pt x="14" y="135"/>
                    <a:pt x="14" y="135"/>
                  </a:cubicBezTo>
                  <a:cubicBezTo>
                    <a:pt x="14" y="135"/>
                    <a:pt x="14" y="135"/>
                    <a:pt x="14" y="135"/>
                  </a:cubicBezTo>
                  <a:cubicBezTo>
                    <a:pt x="14" y="135"/>
                    <a:pt x="14" y="135"/>
                    <a:pt x="14" y="135"/>
                  </a:cubicBezTo>
                  <a:close/>
                  <a:moveTo>
                    <a:pt x="13" y="135"/>
                  </a:moveTo>
                  <a:cubicBezTo>
                    <a:pt x="13" y="135"/>
                    <a:pt x="13" y="135"/>
                    <a:pt x="13" y="135"/>
                  </a:cubicBezTo>
                  <a:cubicBezTo>
                    <a:pt x="14" y="135"/>
                    <a:pt x="14" y="135"/>
                    <a:pt x="14" y="135"/>
                  </a:cubicBezTo>
                  <a:cubicBezTo>
                    <a:pt x="13" y="135"/>
                    <a:pt x="13" y="135"/>
                    <a:pt x="13" y="135"/>
                  </a:cubicBezTo>
                  <a:close/>
                  <a:moveTo>
                    <a:pt x="11" y="126"/>
                  </a:moveTo>
                  <a:cubicBezTo>
                    <a:pt x="11" y="126"/>
                    <a:pt x="11" y="126"/>
                    <a:pt x="11" y="126"/>
                  </a:cubicBezTo>
                  <a:cubicBezTo>
                    <a:pt x="11" y="126"/>
                    <a:pt x="11" y="126"/>
                    <a:pt x="11" y="126"/>
                  </a:cubicBezTo>
                  <a:cubicBezTo>
                    <a:pt x="11" y="126"/>
                    <a:pt x="11" y="126"/>
                    <a:pt x="11" y="126"/>
                  </a:cubicBezTo>
                  <a:close/>
                  <a:moveTo>
                    <a:pt x="12" y="130"/>
                  </a:moveTo>
                  <a:cubicBezTo>
                    <a:pt x="12" y="130"/>
                    <a:pt x="12" y="130"/>
                    <a:pt x="12" y="130"/>
                  </a:cubicBezTo>
                  <a:cubicBezTo>
                    <a:pt x="12" y="129"/>
                    <a:pt x="12" y="129"/>
                    <a:pt x="12" y="129"/>
                  </a:cubicBezTo>
                  <a:cubicBezTo>
                    <a:pt x="12" y="130"/>
                    <a:pt x="12" y="130"/>
                    <a:pt x="12" y="130"/>
                  </a:cubicBezTo>
                  <a:cubicBezTo>
                    <a:pt x="12" y="130"/>
                    <a:pt x="12" y="130"/>
                    <a:pt x="12" y="130"/>
                  </a:cubicBezTo>
                  <a:cubicBezTo>
                    <a:pt x="12" y="130"/>
                    <a:pt x="12" y="130"/>
                    <a:pt x="12" y="130"/>
                  </a:cubicBezTo>
                  <a:close/>
                  <a:moveTo>
                    <a:pt x="12" y="131"/>
                  </a:moveTo>
                  <a:cubicBezTo>
                    <a:pt x="12" y="132"/>
                    <a:pt x="12" y="132"/>
                    <a:pt x="12" y="132"/>
                  </a:cubicBezTo>
                  <a:cubicBezTo>
                    <a:pt x="12" y="132"/>
                    <a:pt x="12" y="132"/>
                    <a:pt x="12" y="132"/>
                  </a:cubicBezTo>
                  <a:cubicBezTo>
                    <a:pt x="12" y="132"/>
                    <a:pt x="12" y="132"/>
                    <a:pt x="12" y="132"/>
                  </a:cubicBezTo>
                  <a:cubicBezTo>
                    <a:pt x="12" y="132"/>
                    <a:pt x="12" y="132"/>
                    <a:pt x="12" y="132"/>
                  </a:cubicBezTo>
                  <a:cubicBezTo>
                    <a:pt x="12" y="131"/>
                    <a:pt x="12" y="131"/>
                    <a:pt x="12" y="131"/>
                  </a:cubicBezTo>
                  <a:close/>
                  <a:moveTo>
                    <a:pt x="12" y="131"/>
                  </a:moveTo>
                  <a:cubicBezTo>
                    <a:pt x="12" y="130"/>
                    <a:pt x="12" y="130"/>
                    <a:pt x="12" y="130"/>
                  </a:cubicBezTo>
                  <a:cubicBezTo>
                    <a:pt x="12" y="130"/>
                    <a:pt x="12" y="130"/>
                    <a:pt x="12" y="130"/>
                  </a:cubicBezTo>
                  <a:cubicBezTo>
                    <a:pt x="12" y="130"/>
                    <a:pt x="12" y="130"/>
                    <a:pt x="12" y="130"/>
                  </a:cubicBezTo>
                  <a:cubicBezTo>
                    <a:pt x="12" y="131"/>
                    <a:pt x="12" y="131"/>
                    <a:pt x="12" y="131"/>
                  </a:cubicBezTo>
                  <a:cubicBezTo>
                    <a:pt x="12" y="131"/>
                    <a:pt x="12" y="131"/>
                    <a:pt x="12" y="131"/>
                  </a:cubicBezTo>
                  <a:cubicBezTo>
                    <a:pt x="12" y="131"/>
                    <a:pt x="12" y="131"/>
                    <a:pt x="12" y="131"/>
                  </a:cubicBezTo>
                  <a:close/>
                  <a:moveTo>
                    <a:pt x="13" y="130"/>
                  </a:moveTo>
                  <a:cubicBezTo>
                    <a:pt x="13" y="130"/>
                    <a:pt x="13" y="130"/>
                    <a:pt x="13" y="130"/>
                  </a:cubicBezTo>
                  <a:cubicBezTo>
                    <a:pt x="13" y="130"/>
                    <a:pt x="13" y="130"/>
                    <a:pt x="13" y="130"/>
                  </a:cubicBezTo>
                  <a:cubicBezTo>
                    <a:pt x="14" y="129"/>
                    <a:pt x="14" y="129"/>
                    <a:pt x="14" y="129"/>
                  </a:cubicBezTo>
                  <a:cubicBezTo>
                    <a:pt x="14" y="129"/>
                    <a:pt x="14" y="129"/>
                    <a:pt x="14" y="129"/>
                  </a:cubicBezTo>
                  <a:cubicBezTo>
                    <a:pt x="14" y="129"/>
                    <a:pt x="14" y="129"/>
                    <a:pt x="14" y="129"/>
                  </a:cubicBezTo>
                  <a:cubicBezTo>
                    <a:pt x="14" y="130"/>
                    <a:pt x="14" y="130"/>
                    <a:pt x="14" y="130"/>
                  </a:cubicBezTo>
                  <a:cubicBezTo>
                    <a:pt x="13" y="130"/>
                    <a:pt x="13" y="130"/>
                    <a:pt x="13" y="130"/>
                  </a:cubicBezTo>
                  <a:cubicBezTo>
                    <a:pt x="13" y="130"/>
                    <a:pt x="13" y="130"/>
                    <a:pt x="13" y="130"/>
                  </a:cubicBezTo>
                  <a:cubicBezTo>
                    <a:pt x="13" y="130"/>
                    <a:pt x="13" y="130"/>
                    <a:pt x="13" y="130"/>
                  </a:cubicBezTo>
                  <a:close/>
                  <a:moveTo>
                    <a:pt x="12" y="128"/>
                  </a:moveTo>
                  <a:cubicBezTo>
                    <a:pt x="12" y="128"/>
                    <a:pt x="12" y="128"/>
                    <a:pt x="12" y="128"/>
                  </a:cubicBezTo>
                  <a:cubicBezTo>
                    <a:pt x="12" y="127"/>
                    <a:pt x="12" y="127"/>
                    <a:pt x="12" y="127"/>
                  </a:cubicBezTo>
                  <a:cubicBezTo>
                    <a:pt x="13" y="128"/>
                    <a:pt x="13" y="128"/>
                    <a:pt x="13" y="128"/>
                  </a:cubicBezTo>
                  <a:cubicBezTo>
                    <a:pt x="12" y="128"/>
                    <a:pt x="12" y="128"/>
                    <a:pt x="12" y="128"/>
                  </a:cubicBezTo>
                  <a:cubicBezTo>
                    <a:pt x="12" y="128"/>
                    <a:pt x="12" y="128"/>
                    <a:pt x="12" y="128"/>
                  </a:cubicBezTo>
                  <a:cubicBezTo>
                    <a:pt x="12" y="128"/>
                    <a:pt x="12" y="128"/>
                    <a:pt x="12" y="128"/>
                  </a:cubicBezTo>
                  <a:close/>
                  <a:moveTo>
                    <a:pt x="11" y="128"/>
                  </a:moveTo>
                  <a:cubicBezTo>
                    <a:pt x="12" y="128"/>
                    <a:pt x="12" y="128"/>
                    <a:pt x="12" y="128"/>
                  </a:cubicBezTo>
                  <a:cubicBezTo>
                    <a:pt x="12" y="128"/>
                    <a:pt x="12" y="128"/>
                    <a:pt x="12" y="128"/>
                  </a:cubicBezTo>
                  <a:cubicBezTo>
                    <a:pt x="12" y="128"/>
                    <a:pt x="12" y="128"/>
                    <a:pt x="12" y="128"/>
                  </a:cubicBezTo>
                  <a:cubicBezTo>
                    <a:pt x="11" y="128"/>
                    <a:pt x="11" y="128"/>
                    <a:pt x="11" y="128"/>
                  </a:cubicBezTo>
                  <a:close/>
                  <a:moveTo>
                    <a:pt x="11" y="127"/>
                  </a:moveTo>
                  <a:cubicBezTo>
                    <a:pt x="11" y="127"/>
                    <a:pt x="11" y="127"/>
                    <a:pt x="11" y="127"/>
                  </a:cubicBezTo>
                  <a:cubicBezTo>
                    <a:pt x="11" y="128"/>
                    <a:pt x="11" y="128"/>
                    <a:pt x="11" y="128"/>
                  </a:cubicBezTo>
                  <a:cubicBezTo>
                    <a:pt x="11" y="128"/>
                    <a:pt x="11" y="128"/>
                    <a:pt x="11" y="128"/>
                  </a:cubicBezTo>
                  <a:cubicBezTo>
                    <a:pt x="11" y="128"/>
                    <a:pt x="11" y="128"/>
                    <a:pt x="11" y="128"/>
                  </a:cubicBezTo>
                  <a:cubicBezTo>
                    <a:pt x="11" y="127"/>
                    <a:pt x="11" y="127"/>
                    <a:pt x="11" y="127"/>
                  </a:cubicBezTo>
                  <a:cubicBezTo>
                    <a:pt x="11" y="127"/>
                    <a:pt x="11" y="127"/>
                    <a:pt x="11" y="127"/>
                  </a:cubicBezTo>
                  <a:close/>
                  <a:moveTo>
                    <a:pt x="11" y="126"/>
                  </a:moveTo>
                  <a:cubicBezTo>
                    <a:pt x="11" y="126"/>
                    <a:pt x="11" y="126"/>
                    <a:pt x="11" y="126"/>
                  </a:cubicBezTo>
                  <a:cubicBezTo>
                    <a:pt x="11" y="127"/>
                    <a:pt x="11" y="127"/>
                    <a:pt x="11" y="127"/>
                  </a:cubicBezTo>
                  <a:cubicBezTo>
                    <a:pt x="11" y="127"/>
                    <a:pt x="11" y="127"/>
                    <a:pt x="11" y="127"/>
                  </a:cubicBezTo>
                  <a:cubicBezTo>
                    <a:pt x="12" y="127"/>
                    <a:pt x="12" y="127"/>
                    <a:pt x="12" y="127"/>
                  </a:cubicBezTo>
                  <a:cubicBezTo>
                    <a:pt x="12" y="127"/>
                    <a:pt x="12" y="127"/>
                    <a:pt x="12" y="127"/>
                  </a:cubicBezTo>
                  <a:cubicBezTo>
                    <a:pt x="12" y="127"/>
                    <a:pt x="12" y="127"/>
                    <a:pt x="12" y="127"/>
                  </a:cubicBezTo>
                  <a:cubicBezTo>
                    <a:pt x="12" y="128"/>
                    <a:pt x="12" y="128"/>
                    <a:pt x="12" y="128"/>
                  </a:cubicBezTo>
                  <a:cubicBezTo>
                    <a:pt x="12" y="127"/>
                    <a:pt x="12" y="127"/>
                    <a:pt x="12" y="127"/>
                  </a:cubicBezTo>
                  <a:cubicBezTo>
                    <a:pt x="12" y="126"/>
                    <a:pt x="12" y="126"/>
                    <a:pt x="12" y="126"/>
                  </a:cubicBezTo>
                  <a:cubicBezTo>
                    <a:pt x="12" y="126"/>
                    <a:pt x="12" y="126"/>
                    <a:pt x="12" y="126"/>
                  </a:cubicBezTo>
                  <a:cubicBezTo>
                    <a:pt x="11" y="126"/>
                    <a:pt x="11" y="126"/>
                    <a:pt x="11" y="126"/>
                  </a:cubicBezTo>
                  <a:cubicBezTo>
                    <a:pt x="11" y="126"/>
                    <a:pt x="11" y="126"/>
                    <a:pt x="11" y="126"/>
                  </a:cubicBezTo>
                  <a:close/>
                  <a:moveTo>
                    <a:pt x="11" y="125"/>
                  </a:moveTo>
                  <a:cubicBezTo>
                    <a:pt x="11" y="126"/>
                    <a:pt x="11" y="126"/>
                    <a:pt x="11" y="126"/>
                  </a:cubicBezTo>
                  <a:cubicBezTo>
                    <a:pt x="11" y="125"/>
                    <a:pt x="11" y="125"/>
                    <a:pt x="11" y="125"/>
                  </a:cubicBezTo>
                  <a:cubicBezTo>
                    <a:pt x="11" y="125"/>
                    <a:pt x="11" y="125"/>
                    <a:pt x="11" y="125"/>
                  </a:cubicBezTo>
                  <a:cubicBezTo>
                    <a:pt x="11" y="125"/>
                    <a:pt x="11" y="125"/>
                    <a:pt x="11" y="125"/>
                  </a:cubicBezTo>
                  <a:close/>
                  <a:moveTo>
                    <a:pt x="12" y="125"/>
                  </a:moveTo>
                  <a:cubicBezTo>
                    <a:pt x="12" y="124"/>
                    <a:pt x="12" y="124"/>
                    <a:pt x="12" y="124"/>
                  </a:cubicBezTo>
                  <a:cubicBezTo>
                    <a:pt x="12" y="124"/>
                    <a:pt x="12" y="124"/>
                    <a:pt x="12" y="124"/>
                  </a:cubicBezTo>
                  <a:cubicBezTo>
                    <a:pt x="13" y="124"/>
                    <a:pt x="13" y="124"/>
                    <a:pt x="13" y="124"/>
                  </a:cubicBezTo>
                  <a:cubicBezTo>
                    <a:pt x="13" y="124"/>
                    <a:pt x="13" y="124"/>
                    <a:pt x="13" y="124"/>
                  </a:cubicBezTo>
                  <a:cubicBezTo>
                    <a:pt x="12" y="125"/>
                    <a:pt x="12" y="125"/>
                    <a:pt x="12" y="125"/>
                  </a:cubicBezTo>
                  <a:cubicBezTo>
                    <a:pt x="12" y="125"/>
                    <a:pt x="12" y="125"/>
                    <a:pt x="12" y="125"/>
                  </a:cubicBezTo>
                  <a:close/>
                  <a:moveTo>
                    <a:pt x="9" y="124"/>
                  </a:moveTo>
                  <a:cubicBezTo>
                    <a:pt x="10" y="125"/>
                    <a:pt x="10" y="125"/>
                    <a:pt x="10" y="125"/>
                  </a:cubicBezTo>
                  <a:cubicBezTo>
                    <a:pt x="10" y="125"/>
                    <a:pt x="10" y="125"/>
                    <a:pt x="10" y="125"/>
                  </a:cubicBezTo>
                  <a:cubicBezTo>
                    <a:pt x="10" y="125"/>
                    <a:pt x="10" y="125"/>
                    <a:pt x="10" y="125"/>
                  </a:cubicBezTo>
                  <a:cubicBezTo>
                    <a:pt x="10" y="125"/>
                    <a:pt x="10" y="125"/>
                    <a:pt x="10" y="125"/>
                  </a:cubicBezTo>
                  <a:cubicBezTo>
                    <a:pt x="10" y="125"/>
                    <a:pt x="10" y="125"/>
                    <a:pt x="10" y="125"/>
                  </a:cubicBezTo>
                  <a:cubicBezTo>
                    <a:pt x="9" y="124"/>
                    <a:pt x="9" y="124"/>
                    <a:pt x="9" y="124"/>
                  </a:cubicBezTo>
                  <a:cubicBezTo>
                    <a:pt x="9" y="124"/>
                    <a:pt x="9" y="124"/>
                    <a:pt x="9" y="124"/>
                  </a:cubicBezTo>
                  <a:cubicBezTo>
                    <a:pt x="9" y="124"/>
                    <a:pt x="9" y="123"/>
                    <a:pt x="9" y="124"/>
                  </a:cubicBezTo>
                  <a:close/>
                  <a:moveTo>
                    <a:pt x="10" y="123"/>
                  </a:moveTo>
                  <a:cubicBezTo>
                    <a:pt x="10" y="124"/>
                    <a:pt x="10" y="124"/>
                    <a:pt x="10" y="124"/>
                  </a:cubicBezTo>
                  <a:cubicBezTo>
                    <a:pt x="10" y="124"/>
                    <a:pt x="10" y="124"/>
                    <a:pt x="10" y="124"/>
                  </a:cubicBezTo>
                  <a:cubicBezTo>
                    <a:pt x="11" y="125"/>
                    <a:pt x="11" y="125"/>
                    <a:pt x="11" y="125"/>
                  </a:cubicBezTo>
                  <a:cubicBezTo>
                    <a:pt x="11" y="125"/>
                    <a:pt x="11" y="125"/>
                    <a:pt x="11" y="125"/>
                  </a:cubicBezTo>
                  <a:cubicBezTo>
                    <a:pt x="11" y="124"/>
                    <a:pt x="11" y="124"/>
                    <a:pt x="11" y="124"/>
                  </a:cubicBezTo>
                  <a:cubicBezTo>
                    <a:pt x="11" y="124"/>
                    <a:pt x="11" y="124"/>
                    <a:pt x="11" y="124"/>
                  </a:cubicBezTo>
                  <a:cubicBezTo>
                    <a:pt x="10" y="123"/>
                    <a:pt x="10" y="123"/>
                    <a:pt x="10" y="123"/>
                  </a:cubicBezTo>
                  <a:cubicBezTo>
                    <a:pt x="10" y="123"/>
                    <a:pt x="10" y="123"/>
                    <a:pt x="10" y="123"/>
                  </a:cubicBezTo>
                  <a:cubicBezTo>
                    <a:pt x="10" y="123"/>
                    <a:pt x="10" y="123"/>
                    <a:pt x="10" y="123"/>
                  </a:cubicBezTo>
                  <a:close/>
                  <a:moveTo>
                    <a:pt x="9" y="123"/>
                  </a:moveTo>
                  <a:cubicBezTo>
                    <a:pt x="10" y="123"/>
                    <a:pt x="10" y="123"/>
                    <a:pt x="10" y="123"/>
                  </a:cubicBezTo>
                  <a:cubicBezTo>
                    <a:pt x="10" y="123"/>
                    <a:pt x="10" y="123"/>
                    <a:pt x="10" y="123"/>
                  </a:cubicBezTo>
                  <a:cubicBezTo>
                    <a:pt x="10" y="123"/>
                    <a:pt x="10" y="123"/>
                    <a:pt x="10" y="123"/>
                  </a:cubicBezTo>
                  <a:cubicBezTo>
                    <a:pt x="11" y="122"/>
                    <a:pt x="11" y="122"/>
                    <a:pt x="11" y="122"/>
                  </a:cubicBezTo>
                  <a:cubicBezTo>
                    <a:pt x="10" y="122"/>
                    <a:pt x="10" y="122"/>
                    <a:pt x="10" y="122"/>
                  </a:cubicBezTo>
                  <a:cubicBezTo>
                    <a:pt x="10" y="122"/>
                    <a:pt x="10" y="122"/>
                    <a:pt x="10" y="122"/>
                  </a:cubicBezTo>
                  <a:cubicBezTo>
                    <a:pt x="9" y="123"/>
                    <a:pt x="9" y="123"/>
                    <a:pt x="9" y="123"/>
                  </a:cubicBezTo>
                  <a:close/>
                  <a:moveTo>
                    <a:pt x="5" y="123"/>
                  </a:moveTo>
                  <a:cubicBezTo>
                    <a:pt x="5" y="122"/>
                    <a:pt x="5" y="122"/>
                    <a:pt x="5" y="122"/>
                  </a:cubicBezTo>
                  <a:cubicBezTo>
                    <a:pt x="6" y="121"/>
                    <a:pt x="6" y="121"/>
                    <a:pt x="6" y="121"/>
                  </a:cubicBezTo>
                  <a:cubicBezTo>
                    <a:pt x="6" y="121"/>
                    <a:pt x="6" y="121"/>
                    <a:pt x="6" y="121"/>
                  </a:cubicBezTo>
                  <a:cubicBezTo>
                    <a:pt x="6" y="122"/>
                    <a:pt x="6" y="122"/>
                    <a:pt x="6" y="122"/>
                  </a:cubicBezTo>
                  <a:cubicBezTo>
                    <a:pt x="6" y="122"/>
                    <a:pt x="6" y="122"/>
                    <a:pt x="6" y="122"/>
                  </a:cubicBezTo>
                  <a:cubicBezTo>
                    <a:pt x="7" y="121"/>
                    <a:pt x="7" y="121"/>
                    <a:pt x="7" y="121"/>
                  </a:cubicBezTo>
                  <a:cubicBezTo>
                    <a:pt x="7" y="121"/>
                    <a:pt x="7" y="121"/>
                    <a:pt x="7" y="121"/>
                  </a:cubicBezTo>
                  <a:cubicBezTo>
                    <a:pt x="7" y="122"/>
                    <a:pt x="7" y="122"/>
                    <a:pt x="7" y="122"/>
                  </a:cubicBezTo>
                  <a:cubicBezTo>
                    <a:pt x="7" y="122"/>
                    <a:pt x="7" y="122"/>
                    <a:pt x="7" y="122"/>
                  </a:cubicBezTo>
                  <a:cubicBezTo>
                    <a:pt x="6" y="123"/>
                    <a:pt x="6" y="123"/>
                    <a:pt x="6" y="123"/>
                  </a:cubicBezTo>
                  <a:cubicBezTo>
                    <a:pt x="6" y="123"/>
                    <a:pt x="6" y="123"/>
                    <a:pt x="6" y="123"/>
                  </a:cubicBezTo>
                  <a:cubicBezTo>
                    <a:pt x="6" y="123"/>
                    <a:pt x="6" y="123"/>
                    <a:pt x="6" y="123"/>
                  </a:cubicBezTo>
                  <a:cubicBezTo>
                    <a:pt x="6" y="123"/>
                    <a:pt x="6" y="123"/>
                    <a:pt x="6" y="123"/>
                  </a:cubicBezTo>
                  <a:cubicBezTo>
                    <a:pt x="6" y="123"/>
                    <a:pt x="6" y="123"/>
                    <a:pt x="6" y="123"/>
                  </a:cubicBezTo>
                  <a:cubicBezTo>
                    <a:pt x="7" y="123"/>
                    <a:pt x="7" y="123"/>
                    <a:pt x="7" y="123"/>
                  </a:cubicBezTo>
                  <a:cubicBezTo>
                    <a:pt x="7" y="122"/>
                    <a:pt x="7" y="122"/>
                    <a:pt x="7" y="122"/>
                  </a:cubicBezTo>
                  <a:cubicBezTo>
                    <a:pt x="8" y="122"/>
                    <a:pt x="8" y="122"/>
                    <a:pt x="8" y="122"/>
                  </a:cubicBezTo>
                  <a:cubicBezTo>
                    <a:pt x="8" y="122"/>
                    <a:pt x="8" y="122"/>
                    <a:pt x="8" y="122"/>
                  </a:cubicBezTo>
                  <a:cubicBezTo>
                    <a:pt x="7" y="122"/>
                    <a:pt x="7" y="122"/>
                    <a:pt x="7" y="122"/>
                  </a:cubicBezTo>
                  <a:cubicBezTo>
                    <a:pt x="7" y="123"/>
                    <a:pt x="7" y="123"/>
                    <a:pt x="7" y="123"/>
                  </a:cubicBezTo>
                  <a:cubicBezTo>
                    <a:pt x="7" y="124"/>
                    <a:pt x="7" y="124"/>
                    <a:pt x="7" y="124"/>
                  </a:cubicBezTo>
                  <a:cubicBezTo>
                    <a:pt x="7" y="124"/>
                    <a:pt x="7" y="124"/>
                    <a:pt x="7" y="124"/>
                  </a:cubicBezTo>
                  <a:cubicBezTo>
                    <a:pt x="6" y="125"/>
                    <a:pt x="6" y="125"/>
                    <a:pt x="6" y="125"/>
                  </a:cubicBezTo>
                  <a:cubicBezTo>
                    <a:pt x="6" y="125"/>
                    <a:pt x="6" y="125"/>
                    <a:pt x="6" y="125"/>
                  </a:cubicBezTo>
                  <a:cubicBezTo>
                    <a:pt x="6" y="125"/>
                    <a:pt x="6" y="125"/>
                    <a:pt x="6" y="125"/>
                  </a:cubicBezTo>
                  <a:cubicBezTo>
                    <a:pt x="6" y="125"/>
                    <a:pt x="6" y="125"/>
                    <a:pt x="6" y="125"/>
                  </a:cubicBezTo>
                  <a:cubicBezTo>
                    <a:pt x="6" y="125"/>
                    <a:pt x="6" y="125"/>
                    <a:pt x="6" y="125"/>
                  </a:cubicBezTo>
                  <a:cubicBezTo>
                    <a:pt x="7" y="125"/>
                    <a:pt x="7" y="125"/>
                    <a:pt x="7" y="125"/>
                  </a:cubicBezTo>
                  <a:cubicBezTo>
                    <a:pt x="7" y="125"/>
                    <a:pt x="7" y="125"/>
                    <a:pt x="7" y="125"/>
                  </a:cubicBezTo>
                  <a:cubicBezTo>
                    <a:pt x="6" y="125"/>
                    <a:pt x="6" y="125"/>
                    <a:pt x="6" y="125"/>
                  </a:cubicBezTo>
                  <a:cubicBezTo>
                    <a:pt x="6" y="126"/>
                    <a:pt x="6" y="126"/>
                    <a:pt x="6" y="126"/>
                  </a:cubicBezTo>
                  <a:cubicBezTo>
                    <a:pt x="6" y="126"/>
                    <a:pt x="6" y="126"/>
                    <a:pt x="6" y="126"/>
                  </a:cubicBezTo>
                  <a:cubicBezTo>
                    <a:pt x="6" y="127"/>
                    <a:pt x="6" y="127"/>
                    <a:pt x="6" y="127"/>
                  </a:cubicBezTo>
                  <a:cubicBezTo>
                    <a:pt x="6" y="128"/>
                    <a:pt x="6" y="128"/>
                    <a:pt x="6" y="128"/>
                  </a:cubicBezTo>
                  <a:cubicBezTo>
                    <a:pt x="6" y="128"/>
                    <a:pt x="6" y="128"/>
                    <a:pt x="6" y="128"/>
                  </a:cubicBezTo>
                  <a:cubicBezTo>
                    <a:pt x="7" y="128"/>
                    <a:pt x="7" y="128"/>
                    <a:pt x="7" y="128"/>
                  </a:cubicBezTo>
                  <a:cubicBezTo>
                    <a:pt x="7" y="128"/>
                    <a:pt x="7" y="128"/>
                    <a:pt x="7" y="128"/>
                  </a:cubicBezTo>
                  <a:cubicBezTo>
                    <a:pt x="7" y="129"/>
                    <a:pt x="7" y="129"/>
                    <a:pt x="7" y="129"/>
                  </a:cubicBezTo>
                  <a:cubicBezTo>
                    <a:pt x="6" y="129"/>
                    <a:pt x="6" y="129"/>
                    <a:pt x="6" y="129"/>
                  </a:cubicBezTo>
                  <a:cubicBezTo>
                    <a:pt x="5" y="127"/>
                    <a:pt x="5" y="127"/>
                    <a:pt x="5" y="127"/>
                  </a:cubicBezTo>
                  <a:cubicBezTo>
                    <a:pt x="5" y="127"/>
                    <a:pt x="5" y="127"/>
                    <a:pt x="5" y="127"/>
                  </a:cubicBezTo>
                  <a:cubicBezTo>
                    <a:pt x="5" y="126"/>
                    <a:pt x="5" y="126"/>
                    <a:pt x="5" y="126"/>
                  </a:cubicBezTo>
                  <a:cubicBezTo>
                    <a:pt x="5" y="126"/>
                    <a:pt x="5" y="126"/>
                    <a:pt x="5" y="126"/>
                  </a:cubicBezTo>
                  <a:cubicBezTo>
                    <a:pt x="5" y="126"/>
                    <a:pt x="5" y="126"/>
                    <a:pt x="5" y="126"/>
                  </a:cubicBezTo>
                  <a:cubicBezTo>
                    <a:pt x="5" y="126"/>
                    <a:pt x="5" y="126"/>
                    <a:pt x="5" y="126"/>
                  </a:cubicBezTo>
                  <a:cubicBezTo>
                    <a:pt x="6" y="126"/>
                    <a:pt x="6" y="126"/>
                    <a:pt x="6" y="126"/>
                  </a:cubicBezTo>
                  <a:cubicBezTo>
                    <a:pt x="5" y="125"/>
                    <a:pt x="5" y="125"/>
                    <a:pt x="5" y="125"/>
                  </a:cubicBezTo>
                  <a:cubicBezTo>
                    <a:pt x="5" y="125"/>
                    <a:pt x="5" y="125"/>
                    <a:pt x="5" y="125"/>
                  </a:cubicBezTo>
                  <a:cubicBezTo>
                    <a:pt x="5" y="125"/>
                    <a:pt x="5" y="125"/>
                    <a:pt x="5" y="125"/>
                  </a:cubicBezTo>
                  <a:cubicBezTo>
                    <a:pt x="5" y="124"/>
                    <a:pt x="5" y="124"/>
                    <a:pt x="5" y="124"/>
                  </a:cubicBezTo>
                  <a:cubicBezTo>
                    <a:pt x="5" y="124"/>
                    <a:pt x="5" y="124"/>
                    <a:pt x="5" y="124"/>
                  </a:cubicBezTo>
                  <a:cubicBezTo>
                    <a:pt x="5" y="124"/>
                    <a:pt x="5" y="124"/>
                    <a:pt x="5" y="124"/>
                  </a:cubicBezTo>
                  <a:cubicBezTo>
                    <a:pt x="5" y="124"/>
                    <a:pt x="5" y="124"/>
                    <a:pt x="5" y="124"/>
                  </a:cubicBezTo>
                  <a:cubicBezTo>
                    <a:pt x="5" y="124"/>
                    <a:pt x="5" y="124"/>
                    <a:pt x="5" y="124"/>
                  </a:cubicBezTo>
                  <a:cubicBezTo>
                    <a:pt x="5" y="124"/>
                    <a:pt x="5" y="124"/>
                    <a:pt x="5" y="124"/>
                  </a:cubicBezTo>
                  <a:cubicBezTo>
                    <a:pt x="5" y="124"/>
                    <a:pt x="5" y="124"/>
                    <a:pt x="5" y="124"/>
                  </a:cubicBezTo>
                  <a:cubicBezTo>
                    <a:pt x="5" y="123"/>
                    <a:pt x="5" y="123"/>
                    <a:pt x="5" y="123"/>
                  </a:cubicBezTo>
                  <a:cubicBezTo>
                    <a:pt x="5" y="123"/>
                    <a:pt x="5" y="123"/>
                    <a:pt x="5" y="123"/>
                  </a:cubicBezTo>
                  <a:close/>
                  <a:moveTo>
                    <a:pt x="10" y="121"/>
                  </a:moveTo>
                  <a:cubicBezTo>
                    <a:pt x="10" y="120"/>
                    <a:pt x="10" y="120"/>
                    <a:pt x="10" y="120"/>
                  </a:cubicBezTo>
                  <a:cubicBezTo>
                    <a:pt x="10" y="120"/>
                    <a:pt x="10" y="120"/>
                    <a:pt x="10" y="120"/>
                  </a:cubicBezTo>
                  <a:cubicBezTo>
                    <a:pt x="10" y="120"/>
                    <a:pt x="10" y="120"/>
                    <a:pt x="10" y="120"/>
                  </a:cubicBezTo>
                  <a:cubicBezTo>
                    <a:pt x="10" y="121"/>
                    <a:pt x="10" y="121"/>
                    <a:pt x="10" y="121"/>
                  </a:cubicBezTo>
                  <a:close/>
                  <a:moveTo>
                    <a:pt x="53" y="57"/>
                  </a:moveTo>
                  <a:cubicBezTo>
                    <a:pt x="53" y="57"/>
                    <a:pt x="53" y="57"/>
                    <a:pt x="53" y="57"/>
                  </a:cubicBezTo>
                  <a:cubicBezTo>
                    <a:pt x="53" y="57"/>
                    <a:pt x="53" y="57"/>
                    <a:pt x="53" y="57"/>
                  </a:cubicBezTo>
                  <a:cubicBezTo>
                    <a:pt x="53" y="57"/>
                    <a:pt x="53" y="57"/>
                    <a:pt x="53" y="57"/>
                  </a:cubicBezTo>
                  <a:cubicBezTo>
                    <a:pt x="53" y="57"/>
                    <a:pt x="53" y="57"/>
                    <a:pt x="53" y="57"/>
                  </a:cubicBezTo>
                  <a:cubicBezTo>
                    <a:pt x="53" y="57"/>
                    <a:pt x="53" y="57"/>
                    <a:pt x="53" y="57"/>
                  </a:cubicBezTo>
                  <a:cubicBezTo>
                    <a:pt x="53" y="57"/>
                    <a:pt x="53" y="57"/>
                    <a:pt x="53" y="57"/>
                  </a:cubicBezTo>
                  <a:close/>
                  <a:moveTo>
                    <a:pt x="49" y="53"/>
                  </a:moveTo>
                  <a:cubicBezTo>
                    <a:pt x="49" y="53"/>
                    <a:pt x="49" y="53"/>
                    <a:pt x="49" y="53"/>
                  </a:cubicBezTo>
                  <a:cubicBezTo>
                    <a:pt x="49" y="53"/>
                    <a:pt x="49" y="53"/>
                    <a:pt x="49" y="53"/>
                  </a:cubicBezTo>
                  <a:cubicBezTo>
                    <a:pt x="49" y="52"/>
                    <a:pt x="49" y="52"/>
                    <a:pt x="49" y="52"/>
                  </a:cubicBezTo>
                  <a:cubicBezTo>
                    <a:pt x="49" y="52"/>
                    <a:pt x="49" y="52"/>
                    <a:pt x="49" y="52"/>
                  </a:cubicBezTo>
                  <a:cubicBezTo>
                    <a:pt x="49" y="53"/>
                    <a:pt x="49" y="53"/>
                    <a:pt x="49" y="53"/>
                  </a:cubicBezTo>
                  <a:close/>
                  <a:moveTo>
                    <a:pt x="34" y="54"/>
                  </a:moveTo>
                  <a:cubicBezTo>
                    <a:pt x="34" y="54"/>
                    <a:pt x="34" y="54"/>
                    <a:pt x="34" y="54"/>
                  </a:cubicBezTo>
                  <a:cubicBezTo>
                    <a:pt x="34" y="54"/>
                    <a:pt x="34" y="54"/>
                    <a:pt x="34" y="54"/>
                  </a:cubicBezTo>
                  <a:cubicBezTo>
                    <a:pt x="34" y="54"/>
                    <a:pt x="34" y="54"/>
                    <a:pt x="34" y="54"/>
                  </a:cubicBezTo>
                  <a:cubicBezTo>
                    <a:pt x="34" y="54"/>
                    <a:pt x="34" y="54"/>
                    <a:pt x="34" y="54"/>
                  </a:cubicBezTo>
                  <a:close/>
                  <a:moveTo>
                    <a:pt x="34" y="55"/>
                  </a:moveTo>
                  <a:cubicBezTo>
                    <a:pt x="34" y="55"/>
                    <a:pt x="34" y="55"/>
                    <a:pt x="34" y="55"/>
                  </a:cubicBezTo>
                  <a:cubicBezTo>
                    <a:pt x="34" y="54"/>
                    <a:pt x="34" y="54"/>
                    <a:pt x="34" y="54"/>
                  </a:cubicBezTo>
                  <a:cubicBezTo>
                    <a:pt x="34" y="55"/>
                    <a:pt x="34" y="55"/>
                    <a:pt x="34" y="55"/>
                  </a:cubicBezTo>
                  <a:cubicBezTo>
                    <a:pt x="34" y="55"/>
                    <a:pt x="34" y="55"/>
                    <a:pt x="34" y="55"/>
                  </a:cubicBezTo>
                  <a:close/>
                  <a:moveTo>
                    <a:pt x="33" y="56"/>
                  </a:moveTo>
                  <a:cubicBezTo>
                    <a:pt x="33" y="57"/>
                    <a:pt x="33" y="57"/>
                    <a:pt x="33" y="57"/>
                  </a:cubicBezTo>
                  <a:cubicBezTo>
                    <a:pt x="33" y="57"/>
                    <a:pt x="33" y="57"/>
                    <a:pt x="33" y="57"/>
                  </a:cubicBezTo>
                  <a:cubicBezTo>
                    <a:pt x="33" y="57"/>
                    <a:pt x="33" y="57"/>
                    <a:pt x="33" y="57"/>
                  </a:cubicBezTo>
                  <a:cubicBezTo>
                    <a:pt x="33" y="57"/>
                    <a:pt x="33" y="57"/>
                    <a:pt x="33" y="57"/>
                  </a:cubicBezTo>
                  <a:cubicBezTo>
                    <a:pt x="34" y="57"/>
                    <a:pt x="34" y="57"/>
                    <a:pt x="34" y="57"/>
                  </a:cubicBezTo>
                  <a:cubicBezTo>
                    <a:pt x="34" y="57"/>
                    <a:pt x="34" y="57"/>
                    <a:pt x="34" y="57"/>
                  </a:cubicBezTo>
                  <a:cubicBezTo>
                    <a:pt x="35" y="56"/>
                    <a:pt x="35" y="56"/>
                    <a:pt x="35" y="56"/>
                  </a:cubicBezTo>
                  <a:cubicBezTo>
                    <a:pt x="36" y="56"/>
                    <a:pt x="36" y="56"/>
                    <a:pt x="36" y="56"/>
                  </a:cubicBezTo>
                  <a:cubicBezTo>
                    <a:pt x="36" y="55"/>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5"/>
                    <a:pt x="35" y="55"/>
                    <a:pt x="35" y="55"/>
                  </a:cubicBezTo>
                  <a:cubicBezTo>
                    <a:pt x="35" y="55"/>
                    <a:pt x="35" y="55"/>
                    <a:pt x="35" y="55"/>
                  </a:cubicBezTo>
                  <a:cubicBezTo>
                    <a:pt x="35" y="55"/>
                    <a:pt x="35" y="55"/>
                    <a:pt x="35" y="55"/>
                  </a:cubicBezTo>
                  <a:cubicBezTo>
                    <a:pt x="34" y="55"/>
                    <a:pt x="34" y="55"/>
                    <a:pt x="34" y="55"/>
                  </a:cubicBezTo>
                  <a:cubicBezTo>
                    <a:pt x="34" y="56"/>
                    <a:pt x="34" y="56"/>
                    <a:pt x="34" y="56"/>
                  </a:cubicBezTo>
                  <a:cubicBezTo>
                    <a:pt x="34" y="56"/>
                    <a:pt x="34" y="56"/>
                    <a:pt x="34" y="56"/>
                  </a:cubicBezTo>
                  <a:cubicBezTo>
                    <a:pt x="34" y="56"/>
                    <a:pt x="34" y="56"/>
                    <a:pt x="34" y="56"/>
                  </a:cubicBezTo>
                  <a:cubicBezTo>
                    <a:pt x="34" y="55"/>
                    <a:pt x="34" y="55"/>
                    <a:pt x="34" y="55"/>
                  </a:cubicBezTo>
                  <a:cubicBezTo>
                    <a:pt x="34" y="55"/>
                    <a:pt x="34" y="55"/>
                    <a:pt x="34" y="55"/>
                  </a:cubicBezTo>
                  <a:cubicBezTo>
                    <a:pt x="34" y="55"/>
                    <a:pt x="34" y="55"/>
                    <a:pt x="34" y="55"/>
                  </a:cubicBezTo>
                  <a:cubicBezTo>
                    <a:pt x="33" y="55"/>
                    <a:pt x="33" y="55"/>
                    <a:pt x="33" y="55"/>
                  </a:cubicBezTo>
                  <a:cubicBezTo>
                    <a:pt x="33" y="56"/>
                    <a:pt x="33" y="56"/>
                    <a:pt x="33" y="56"/>
                  </a:cubicBezTo>
                  <a:cubicBezTo>
                    <a:pt x="33" y="56"/>
                    <a:pt x="33" y="56"/>
                    <a:pt x="33" y="56"/>
                  </a:cubicBezTo>
                  <a:close/>
                  <a:moveTo>
                    <a:pt x="32" y="57"/>
                  </a:moveTo>
                  <a:cubicBezTo>
                    <a:pt x="32" y="57"/>
                    <a:pt x="32" y="57"/>
                    <a:pt x="32" y="57"/>
                  </a:cubicBezTo>
                  <a:cubicBezTo>
                    <a:pt x="32" y="56"/>
                    <a:pt x="32" y="56"/>
                    <a:pt x="32" y="56"/>
                  </a:cubicBezTo>
                  <a:cubicBezTo>
                    <a:pt x="31" y="56"/>
                    <a:pt x="31" y="56"/>
                    <a:pt x="31" y="56"/>
                  </a:cubicBezTo>
                  <a:cubicBezTo>
                    <a:pt x="31" y="57"/>
                    <a:pt x="31" y="57"/>
                    <a:pt x="31" y="57"/>
                  </a:cubicBezTo>
                  <a:cubicBezTo>
                    <a:pt x="31" y="57"/>
                    <a:pt x="31" y="57"/>
                    <a:pt x="31" y="57"/>
                  </a:cubicBezTo>
                  <a:cubicBezTo>
                    <a:pt x="31" y="57"/>
                    <a:pt x="31" y="57"/>
                    <a:pt x="31" y="57"/>
                  </a:cubicBezTo>
                  <a:cubicBezTo>
                    <a:pt x="31" y="57"/>
                    <a:pt x="32" y="57"/>
                    <a:pt x="32" y="57"/>
                  </a:cubicBezTo>
                  <a:close/>
                  <a:moveTo>
                    <a:pt x="32" y="58"/>
                  </a:moveTo>
                  <a:cubicBezTo>
                    <a:pt x="32" y="57"/>
                    <a:pt x="32" y="57"/>
                    <a:pt x="32" y="57"/>
                  </a:cubicBezTo>
                  <a:cubicBezTo>
                    <a:pt x="32" y="57"/>
                    <a:pt x="32" y="57"/>
                    <a:pt x="32" y="57"/>
                  </a:cubicBezTo>
                  <a:cubicBezTo>
                    <a:pt x="32" y="57"/>
                    <a:pt x="32" y="57"/>
                    <a:pt x="32" y="57"/>
                  </a:cubicBezTo>
                  <a:cubicBezTo>
                    <a:pt x="32" y="56"/>
                    <a:pt x="32" y="56"/>
                    <a:pt x="32" y="56"/>
                  </a:cubicBezTo>
                  <a:cubicBezTo>
                    <a:pt x="32" y="56"/>
                    <a:pt x="32" y="56"/>
                    <a:pt x="32" y="56"/>
                  </a:cubicBezTo>
                  <a:cubicBezTo>
                    <a:pt x="32" y="56"/>
                    <a:pt x="32" y="56"/>
                    <a:pt x="32" y="56"/>
                  </a:cubicBezTo>
                  <a:cubicBezTo>
                    <a:pt x="32" y="56"/>
                    <a:pt x="32" y="56"/>
                    <a:pt x="32" y="56"/>
                  </a:cubicBezTo>
                  <a:cubicBezTo>
                    <a:pt x="33" y="55"/>
                    <a:pt x="33" y="55"/>
                    <a:pt x="33" y="55"/>
                  </a:cubicBezTo>
                  <a:cubicBezTo>
                    <a:pt x="33" y="56"/>
                    <a:pt x="33" y="56"/>
                    <a:pt x="33" y="56"/>
                  </a:cubicBezTo>
                  <a:cubicBezTo>
                    <a:pt x="33" y="57"/>
                    <a:pt x="33" y="57"/>
                    <a:pt x="33" y="57"/>
                  </a:cubicBezTo>
                  <a:cubicBezTo>
                    <a:pt x="33" y="57"/>
                    <a:pt x="33" y="57"/>
                    <a:pt x="33" y="57"/>
                  </a:cubicBezTo>
                  <a:cubicBezTo>
                    <a:pt x="33" y="58"/>
                    <a:pt x="33" y="58"/>
                    <a:pt x="33" y="58"/>
                  </a:cubicBezTo>
                  <a:cubicBezTo>
                    <a:pt x="32" y="58"/>
                    <a:pt x="32" y="58"/>
                    <a:pt x="32" y="58"/>
                  </a:cubicBezTo>
                  <a:cubicBezTo>
                    <a:pt x="32" y="58"/>
                    <a:pt x="32" y="58"/>
                    <a:pt x="32" y="58"/>
                  </a:cubicBezTo>
                  <a:close/>
                  <a:moveTo>
                    <a:pt x="32" y="60"/>
                  </a:moveTo>
                  <a:cubicBezTo>
                    <a:pt x="33" y="59"/>
                    <a:pt x="33" y="59"/>
                    <a:pt x="33" y="59"/>
                  </a:cubicBezTo>
                  <a:cubicBezTo>
                    <a:pt x="32" y="59"/>
                    <a:pt x="32" y="59"/>
                    <a:pt x="32" y="59"/>
                  </a:cubicBezTo>
                  <a:cubicBezTo>
                    <a:pt x="32" y="58"/>
                    <a:pt x="32" y="58"/>
                    <a:pt x="32" y="58"/>
                  </a:cubicBezTo>
                  <a:cubicBezTo>
                    <a:pt x="32" y="58"/>
                    <a:pt x="32" y="58"/>
                    <a:pt x="32" y="58"/>
                  </a:cubicBezTo>
                  <a:cubicBezTo>
                    <a:pt x="31" y="57"/>
                    <a:pt x="31" y="57"/>
                    <a:pt x="31" y="57"/>
                  </a:cubicBezTo>
                  <a:cubicBezTo>
                    <a:pt x="31" y="58"/>
                    <a:pt x="31" y="58"/>
                    <a:pt x="31" y="58"/>
                  </a:cubicBezTo>
                  <a:cubicBezTo>
                    <a:pt x="31" y="58"/>
                    <a:pt x="31" y="58"/>
                    <a:pt x="31" y="58"/>
                  </a:cubicBezTo>
                  <a:cubicBezTo>
                    <a:pt x="32" y="58"/>
                    <a:pt x="32" y="58"/>
                    <a:pt x="32" y="58"/>
                  </a:cubicBezTo>
                  <a:cubicBezTo>
                    <a:pt x="31" y="58"/>
                    <a:pt x="31" y="58"/>
                    <a:pt x="31" y="58"/>
                  </a:cubicBezTo>
                  <a:cubicBezTo>
                    <a:pt x="31" y="59"/>
                    <a:pt x="31" y="59"/>
                    <a:pt x="31" y="59"/>
                  </a:cubicBezTo>
                  <a:cubicBezTo>
                    <a:pt x="32" y="59"/>
                    <a:pt x="32" y="59"/>
                    <a:pt x="32" y="59"/>
                  </a:cubicBezTo>
                  <a:cubicBezTo>
                    <a:pt x="32" y="60"/>
                    <a:pt x="32" y="60"/>
                    <a:pt x="32" y="60"/>
                  </a:cubicBezTo>
                  <a:close/>
                  <a:moveTo>
                    <a:pt x="28" y="52"/>
                  </a:moveTo>
                  <a:cubicBezTo>
                    <a:pt x="28" y="53"/>
                    <a:pt x="28" y="53"/>
                    <a:pt x="28" y="53"/>
                  </a:cubicBezTo>
                  <a:cubicBezTo>
                    <a:pt x="28" y="53"/>
                    <a:pt x="28" y="53"/>
                    <a:pt x="28" y="53"/>
                  </a:cubicBezTo>
                  <a:cubicBezTo>
                    <a:pt x="29" y="53"/>
                    <a:pt x="29" y="53"/>
                    <a:pt x="29" y="53"/>
                  </a:cubicBezTo>
                  <a:cubicBezTo>
                    <a:pt x="29" y="53"/>
                    <a:pt x="29" y="53"/>
                    <a:pt x="29" y="53"/>
                  </a:cubicBezTo>
                  <a:cubicBezTo>
                    <a:pt x="28" y="52"/>
                    <a:pt x="28" y="52"/>
                    <a:pt x="28" y="52"/>
                  </a:cubicBezTo>
                  <a:cubicBezTo>
                    <a:pt x="28" y="52"/>
                    <a:pt x="28" y="52"/>
                    <a:pt x="28" y="52"/>
                  </a:cubicBezTo>
                  <a:cubicBezTo>
                    <a:pt x="28" y="52"/>
                    <a:pt x="28" y="52"/>
                    <a:pt x="28" y="52"/>
                  </a:cubicBezTo>
                  <a:close/>
                  <a:moveTo>
                    <a:pt x="19" y="142"/>
                  </a:moveTo>
                  <a:cubicBezTo>
                    <a:pt x="19" y="142"/>
                    <a:pt x="19" y="142"/>
                    <a:pt x="19" y="142"/>
                  </a:cubicBezTo>
                  <a:cubicBezTo>
                    <a:pt x="19" y="141"/>
                    <a:pt x="19" y="141"/>
                    <a:pt x="19" y="141"/>
                  </a:cubicBezTo>
                  <a:cubicBezTo>
                    <a:pt x="18" y="141"/>
                    <a:pt x="18" y="141"/>
                    <a:pt x="18" y="141"/>
                  </a:cubicBezTo>
                  <a:cubicBezTo>
                    <a:pt x="19" y="140"/>
                    <a:pt x="19" y="140"/>
                    <a:pt x="19" y="140"/>
                  </a:cubicBezTo>
                  <a:cubicBezTo>
                    <a:pt x="19" y="139"/>
                    <a:pt x="19" y="139"/>
                    <a:pt x="19" y="139"/>
                  </a:cubicBezTo>
                  <a:cubicBezTo>
                    <a:pt x="19" y="140"/>
                    <a:pt x="19" y="140"/>
                    <a:pt x="19" y="140"/>
                  </a:cubicBezTo>
                  <a:cubicBezTo>
                    <a:pt x="18" y="140"/>
                    <a:pt x="18" y="140"/>
                    <a:pt x="18" y="140"/>
                  </a:cubicBezTo>
                  <a:cubicBezTo>
                    <a:pt x="18" y="140"/>
                    <a:pt x="18" y="140"/>
                    <a:pt x="18" y="140"/>
                  </a:cubicBezTo>
                  <a:cubicBezTo>
                    <a:pt x="17" y="140"/>
                    <a:pt x="17" y="140"/>
                    <a:pt x="17" y="140"/>
                  </a:cubicBezTo>
                  <a:cubicBezTo>
                    <a:pt x="17" y="139"/>
                    <a:pt x="17" y="139"/>
                    <a:pt x="17" y="139"/>
                  </a:cubicBezTo>
                  <a:cubicBezTo>
                    <a:pt x="18" y="139"/>
                    <a:pt x="18" y="139"/>
                    <a:pt x="18" y="139"/>
                  </a:cubicBezTo>
                  <a:cubicBezTo>
                    <a:pt x="18" y="139"/>
                    <a:pt x="18" y="139"/>
                    <a:pt x="18" y="139"/>
                  </a:cubicBezTo>
                  <a:cubicBezTo>
                    <a:pt x="18" y="140"/>
                    <a:pt x="18" y="140"/>
                    <a:pt x="18" y="140"/>
                  </a:cubicBezTo>
                  <a:cubicBezTo>
                    <a:pt x="18" y="139"/>
                    <a:pt x="18" y="139"/>
                    <a:pt x="18" y="139"/>
                  </a:cubicBezTo>
                  <a:cubicBezTo>
                    <a:pt x="18" y="139"/>
                    <a:pt x="18" y="139"/>
                    <a:pt x="18" y="139"/>
                  </a:cubicBezTo>
                  <a:cubicBezTo>
                    <a:pt x="18" y="139"/>
                    <a:pt x="18" y="139"/>
                    <a:pt x="18" y="139"/>
                  </a:cubicBezTo>
                  <a:cubicBezTo>
                    <a:pt x="17" y="139"/>
                    <a:pt x="17" y="139"/>
                    <a:pt x="17" y="139"/>
                  </a:cubicBezTo>
                  <a:cubicBezTo>
                    <a:pt x="17" y="139"/>
                    <a:pt x="17" y="139"/>
                    <a:pt x="17" y="139"/>
                  </a:cubicBezTo>
                  <a:cubicBezTo>
                    <a:pt x="17" y="139"/>
                    <a:pt x="17" y="139"/>
                    <a:pt x="17" y="139"/>
                  </a:cubicBezTo>
                  <a:cubicBezTo>
                    <a:pt x="16" y="138"/>
                    <a:pt x="16" y="138"/>
                    <a:pt x="16" y="138"/>
                  </a:cubicBezTo>
                  <a:cubicBezTo>
                    <a:pt x="16" y="138"/>
                    <a:pt x="16" y="138"/>
                    <a:pt x="16" y="138"/>
                  </a:cubicBezTo>
                  <a:cubicBezTo>
                    <a:pt x="17" y="137"/>
                    <a:pt x="17" y="137"/>
                    <a:pt x="17" y="137"/>
                  </a:cubicBezTo>
                  <a:cubicBezTo>
                    <a:pt x="17" y="137"/>
                    <a:pt x="17" y="137"/>
                    <a:pt x="17" y="137"/>
                  </a:cubicBezTo>
                  <a:cubicBezTo>
                    <a:pt x="17" y="137"/>
                    <a:pt x="17" y="137"/>
                    <a:pt x="17" y="137"/>
                  </a:cubicBezTo>
                  <a:cubicBezTo>
                    <a:pt x="17" y="137"/>
                    <a:pt x="17" y="137"/>
                    <a:pt x="17" y="137"/>
                  </a:cubicBezTo>
                  <a:cubicBezTo>
                    <a:pt x="17" y="137"/>
                    <a:pt x="17" y="137"/>
                    <a:pt x="17" y="137"/>
                  </a:cubicBezTo>
                  <a:cubicBezTo>
                    <a:pt x="16" y="137"/>
                    <a:pt x="16" y="137"/>
                    <a:pt x="16" y="137"/>
                  </a:cubicBezTo>
                  <a:cubicBezTo>
                    <a:pt x="16" y="137"/>
                    <a:pt x="16" y="137"/>
                    <a:pt x="16" y="137"/>
                  </a:cubicBezTo>
                  <a:cubicBezTo>
                    <a:pt x="17" y="136"/>
                    <a:pt x="17" y="136"/>
                    <a:pt x="17" y="136"/>
                  </a:cubicBezTo>
                  <a:cubicBezTo>
                    <a:pt x="17" y="136"/>
                    <a:pt x="17" y="136"/>
                    <a:pt x="17" y="136"/>
                  </a:cubicBezTo>
                  <a:cubicBezTo>
                    <a:pt x="17" y="135"/>
                    <a:pt x="17" y="135"/>
                    <a:pt x="17" y="135"/>
                  </a:cubicBezTo>
                  <a:cubicBezTo>
                    <a:pt x="17" y="135"/>
                    <a:pt x="17" y="135"/>
                    <a:pt x="17" y="135"/>
                  </a:cubicBezTo>
                  <a:cubicBezTo>
                    <a:pt x="17" y="135"/>
                    <a:pt x="17" y="135"/>
                    <a:pt x="17" y="135"/>
                  </a:cubicBezTo>
                  <a:cubicBezTo>
                    <a:pt x="17" y="135"/>
                    <a:pt x="17" y="135"/>
                    <a:pt x="17" y="135"/>
                  </a:cubicBezTo>
                  <a:cubicBezTo>
                    <a:pt x="17" y="135"/>
                    <a:pt x="17" y="135"/>
                    <a:pt x="17" y="135"/>
                  </a:cubicBezTo>
                  <a:cubicBezTo>
                    <a:pt x="17" y="136"/>
                    <a:pt x="17" y="136"/>
                    <a:pt x="17" y="136"/>
                  </a:cubicBezTo>
                  <a:cubicBezTo>
                    <a:pt x="16" y="136"/>
                    <a:pt x="16" y="136"/>
                    <a:pt x="16" y="136"/>
                  </a:cubicBezTo>
                  <a:cubicBezTo>
                    <a:pt x="16" y="136"/>
                    <a:pt x="16" y="136"/>
                    <a:pt x="16" y="136"/>
                  </a:cubicBezTo>
                  <a:cubicBezTo>
                    <a:pt x="16" y="136"/>
                    <a:pt x="16" y="136"/>
                    <a:pt x="16" y="136"/>
                  </a:cubicBezTo>
                  <a:cubicBezTo>
                    <a:pt x="15" y="136"/>
                    <a:pt x="15" y="136"/>
                    <a:pt x="15" y="136"/>
                  </a:cubicBezTo>
                  <a:cubicBezTo>
                    <a:pt x="15" y="136"/>
                    <a:pt x="15" y="136"/>
                    <a:pt x="15" y="136"/>
                  </a:cubicBezTo>
                  <a:cubicBezTo>
                    <a:pt x="16" y="136"/>
                    <a:pt x="16" y="136"/>
                    <a:pt x="16" y="136"/>
                  </a:cubicBezTo>
                  <a:cubicBezTo>
                    <a:pt x="16" y="136"/>
                    <a:pt x="16" y="136"/>
                    <a:pt x="16" y="136"/>
                  </a:cubicBezTo>
                  <a:cubicBezTo>
                    <a:pt x="15" y="136"/>
                    <a:pt x="15" y="136"/>
                    <a:pt x="15" y="136"/>
                  </a:cubicBezTo>
                  <a:cubicBezTo>
                    <a:pt x="15" y="136"/>
                    <a:pt x="15" y="136"/>
                    <a:pt x="15" y="136"/>
                  </a:cubicBezTo>
                  <a:cubicBezTo>
                    <a:pt x="15" y="136"/>
                    <a:pt x="15" y="136"/>
                    <a:pt x="15" y="136"/>
                  </a:cubicBezTo>
                  <a:cubicBezTo>
                    <a:pt x="15" y="136"/>
                    <a:pt x="15" y="136"/>
                    <a:pt x="15" y="136"/>
                  </a:cubicBezTo>
                  <a:cubicBezTo>
                    <a:pt x="15" y="136"/>
                    <a:pt x="15" y="136"/>
                    <a:pt x="15" y="136"/>
                  </a:cubicBezTo>
                  <a:cubicBezTo>
                    <a:pt x="14" y="136"/>
                    <a:pt x="14" y="136"/>
                    <a:pt x="14" y="136"/>
                  </a:cubicBezTo>
                  <a:cubicBezTo>
                    <a:pt x="14" y="136"/>
                    <a:pt x="14" y="136"/>
                    <a:pt x="14" y="136"/>
                  </a:cubicBezTo>
                  <a:cubicBezTo>
                    <a:pt x="14" y="136"/>
                    <a:pt x="14" y="136"/>
                    <a:pt x="14" y="136"/>
                  </a:cubicBezTo>
                  <a:cubicBezTo>
                    <a:pt x="14" y="135"/>
                    <a:pt x="14" y="135"/>
                    <a:pt x="14" y="135"/>
                  </a:cubicBezTo>
                  <a:cubicBezTo>
                    <a:pt x="15" y="135"/>
                    <a:pt x="15" y="135"/>
                    <a:pt x="15" y="135"/>
                  </a:cubicBezTo>
                  <a:cubicBezTo>
                    <a:pt x="15" y="135"/>
                    <a:pt x="15" y="135"/>
                    <a:pt x="15" y="135"/>
                  </a:cubicBezTo>
                  <a:cubicBezTo>
                    <a:pt x="16" y="135"/>
                    <a:pt x="16" y="135"/>
                    <a:pt x="16" y="135"/>
                  </a:cubicBezTo>
                  <a:cubicBezTo>
                    <a:pt x="16" y="135"/>
                    <a:pt x="16" y="135"/>
                    <a:pt x="16" y="135"/>
                  </a:cubicBezTo>
                  <a:cubicBezTo>
                    <a:pt x="16" y="134"/>
                    <a:pt x="16" y="134"/>
                    <a:pt x="16" y="134"/>
                  </a:cubicBezTo>
                  <a:cubicBezTo>
                    <a:pt x="16" y="134"/>
                    <a:pt x="16" y="134"/>
                    <a:pt x="16" y="134"/>
                  </a:cubicBezTo>
                  <a:cubicBezTo>
                    <a:pt x="16" y="135"/>
                    <a:pt x="16" y="135"/>
                    <a:pt x="16" y="135"/>
                  </a:cubicBezTo>
                  <a:cubicBezTo>
                    <a:pt x="15" y="135"/>
                    <a:pt x="15" y="135"/>
                    <a:pt x="15" y="135"/>
                  </a:cubicBezTo>
                  <a:cubicBezTo>
                    <a:pt x="15" y="135"/>
                    <a:pt x="15" y="135"/>
                    <a:pt x="15" y="135"/>
                  </a:cubicBezTo>
                  <a:cubicBezTo>
                    <a:pt x="14" y="135"/>
                    <a:pt x="14" y="135"/>
                    <a:pt x="14" y="135"/>
                  </a:cubicBezTo>
                  <a:cubicBezTo>
                    <a:pt x="14" y="135"/>
                    <a:pt x="14" y="135"/>
                    <a:pt x="14" y="135"/>
                  </a:cubicBezTo>
                  <a:cubicBezTo>
                    <a:pt x="14" y="135"/>
                    <a:pt x="14" y="135"/>
                    <a:pt x="14" y="135"/>
                  </a:cubicBezTo>
                  <a:cubicBezTo>
                    <a:pt x="14" y="135"/>
                    <a:pt x="14" y="135"/>
                    <a:pt x="14" y="135"/>
                  </a:cubicBezTo>
                  <a:cubicBezTo>
                    <a:pt x="14" y="134"/>
                    <a:pt x="14" y="134"/>
                    <a:pt x="14" y="134"/>
                  </a:cubicBezTo>
                  <a:cubicBezTo>
                    <a:pt x="14" y="134"/>
                    <a:pt x="14" y="134"/>
                    <a:pt x="14" y="134"/>
                  </a:cubicBezTo>
                  <a:cubicBezTo>
                    <a:pt x="14" y="134"/>
                    <a:pt x="14" y="134"/>
                    <a:pt x="14" y="134"/>
                  </a:cubicBezTo>
                  <a:cubicBezTo>
                    <a:pt x="13" y="134"/>
                    <a:pt x="13" y="134"/>
                    <a:pt x="13" y="134"/>
                  </a:cubicBezTo>
                  <a:cubicBezTo>
                    <a:pt x="13" y="134"/>
                    <a:pt x="13" y="134"/>
                    <a:pt x="13" y="134"/>
                  </a:cubicBezTo>
                  <a:cubicBezTo>
                    <a:pt x="13" y="135"/>
                    <a:pt x="13" y="135"/>
                    <a:pt x="13" y="135"/>
                  </a:cubicBezTo>
                  <a:cubicBezTo>
                    <a:pt x="12" y="134"/>
                    <a:pt x="12" y="134"/>
                    <a:pt x="12" y="134"/>
                  </a:cubicBezTo>
                  <a:cubicBezTo>
                    <a:pt x="12" y="134"/>
                    <a:pt x="12" y="134"/>
                    <a:pt x="12" y="134"/>
                  </a:cubicBezTo>
                  <a:cubicBezTo>
                    <a:pt x="12" y="134"/>
                    <a:pt x="12" y="134"/>
                    <a:pt x="12" y="134"/>
                  </a:cubicBezTo>
                  <a:cubicBezTo>
                    <a:pt x="13" y="134"/>
                    <a:pt x="13" y="134"/>
                    <a:pt x="13" y="134"/>
                  </a:cubicBezTo>
                  <a:cubicBezTo>
                    <a:pt x="13" y="134"/>
                    <a:pt x="13" y="134"/>
                    <a:pt x="13" y="134"/>
                  </a:cubicBezTo>
                  <a:cubicBezTo>
                    <a:pt x="14" y="134"/>
                    <a:pt x="14" y="134"/>
                    <a:pt x="14" y="134"/>
                  </a:cubicBezTo>
                  <a:cubicBezTo>
                    <a:pt x="14" y="134"/>
                    <a:pt x="14" y="134"/>
                    <a:pt x="14" y="134"/>
                  </a:cubicBezTo>
                  <a:cubicBezTo>
                    <a:pt x="13" y="134"/>
                    <a:pt x="13" y="134"/>
                    <a:pt x="13" y="134"/>
                  </a:cubicBezTo>
                  <a:cubicBezTo>
                    <a:pt x="13" y="134"/>
                    <a:pt x="13" y="134"/>
                    <a:pt x="13" y="134"/>
                  </a:cubicBezTo>
                  <a:cubicBezTo>
                    <a:pt x="13" y="134"/>
                    <a:pt x="13" y="134"/>
                    <a:pt x="13" y="134"/>
                  </a:cubicBezTo>
                  <a:cubicBezTo>
                    <a:pt x="13" y="134"/>
                    <a:pt x="13" y="134"/>
                    <a:pt x="13" y="134"/>
                  </a:cubicBezTo>
                  <a:cubicBezTo>
                    <a:pt x="13" y="134"/>
                    <a:pt x="13" y="134"/>
                    <a:pt x="13" y="134"/>
                  </a:cubicBezTo>
                  <a:cubicBezTo>
                    <a:pt x="14" y="134"/>
                    <a:pt x="14" y="134"/>
                    <a:pt x="14" y="134"/>
                  </a:cubicBezTo>
                  <a:cubicBezTo>
                    <a:pt x="14" y="133"/>
                    <a:pt x="14" y="133"/>
                    <a:pt x="14" y="133"/>
                  </a:cubicBezTo>
                  <a:cubicBezTo>
                    <a:pt x="13" y="133"/>
                    <a:pt x="13" y="133"/>
                    <a:pt x="13" y="133"/>
                  </a:cubicBezTo>
                  <a:cubicBezTo>
                    <a:pt x="13" y="133"/>
                    <a:pt x="13" y="133"/>
                    <a:pt x="13" y="133"/>
                  </a:cubicBezTo>
                  <a:cubicBezTo>
                    <a:pt x="12" y="133"/>
                    <a:pt x="12" y="133"/>
                    <a:pt x="12" y="133"/>
                  </a:cubicBezTo>
                  <a:cubicBezTo>
                    <a:pt x="12" y="133"/>
                    <a:pt x="12" y="133"/>
                    <a:pt x="12" y="133"/>
                  </a:cubicBezTo>
                  <a:cubicBezTo>
                    <a:pt x="12" y="133"/>
                    <a:pt x="12" y="133"/>
                    <a:pt x="12" y="133"/>
                  </a:cubicBezTo>
                  <a:cubicBezTo>
                    <a:pt x="12" y="133"/>
                    <a:pt x="12" y="133"/>
                    <a:pt x="12" y="133"/>
                  </a:cubicBezTo>
                  <a:cubicBezTo>
                    <a:pt x="12" y="133"/>
                    <a:pt x="12" y="133"/>
                    <a:pt x="12" y="133"/>
                  </a:cubicBezTo>
                  <a:cubicBezTo>
                    <a:pt x="13" y="133"/>
                    <a:pt x="13" y="133"/>
                    <a:pt x="13" y="133"/>
                  </a:cubicBezTo>
                  <a:cubicBezTo>
                    <a:pt x="13" y="133"/>
                    <a:pt x="13" y="133"/>
                    <a:pt x="13" y="133"/>
                  </a:cubicBezTo>
                  <a:cubicBezTo>
                    <a:pt x="13" y="133"/>
                    <a:pt x="13" y="133"/>
                    <a:pt x="13" y="133"/>
                  </a:cubicBezTo>
                  <a:cubicBezTo>
                    <a:pt x="13" y="133"/>
                    <a:pt x="13" y="133"/>
                    <a:pt x="13" y="133"/>
                  </a:cubicBezTo>
                  <a:cubicBezTo>
                    <a:pt x="13" y="133"/>
                    <a:pt x="13" y="133"/>
                    <a:pt x="13" y="133"/>
                  </a:cubicBezTo>
                  <a:cubicBezTo>
                    <a:pt x="12" y="132"/>
                    <a:pt x="12" y="132"/>
                    <a:pt x="12" y="132"/>
                  </a:cubicBezTo>
                  <a:cubicBezTo>
                    <a:pt x="12" y="132"/>
                    <a:pt x="12" y="132"/>
                    <a:pt x="12" y="132"/>
                  </a:cubicBezTo>
                  <a:cubicBezTo>
                    <a:pt x="13" y="132"/>
                    <a:pt x="13" y="132"/>
                    <a:pt x="13" y="132"/>
                  </a:cubicBezTo>
                  <a:cubicBezTo>
                    <a:pt x="13" y="132"/>
                    <a:pt x="13" y="132"/>
                    <a:pt x="13" y="132"/>
                  </a:cubicBezTo>
                  <a:cubicBezTo>
                    <a:pt x="13" y="132"/>
                    <a:pt x="13" y="132"/>
                    <a:pt x="13" y="132"/>
                  </a:cubicBezTo>
                  <a:cubicBezTo>
                    <a:pt x="13" y="132"/>
                    <a:pt x="13" y="132"/>
                    <a:pt x="13" y="132"/>
                  </a:cubicBezTo>
                  <a:cubicBezTo>
                    <a:pt x="13" y="132"/>
                    <a:pt x="13" y="132"/>
                    <a:pt x="13" y="132"/>
                  </a:cubicBezTo>
                  <a:cubicBezTo>
                    <a:pt x="13" y="132"/>
                    <a:pt x="13" y="132"/>
                    <a:pt x="13" y="132"/>
                  </a:cubicBezTo>
                  <a:cubicBezTo>
                    <a:pt x="14" y="132"/>
                    <a:pt x="14" y="132"/>
                    <a:pt x="14" y="132"/>
                  </a:cubicBezTo>
                  <a:cubicBezTo>
                    <a:pt x="14" y="132"/>
                    <a:pt x="14" y="132"/>
                    <a:pt x="14" y="132"/>
                  </a:cubicBezTo>
                  <a:cubicBezTo>
                    <a:pt x="14" y="132"/>
                    <a:pt x="14" y="132"/>
                    <a:pt x="14" y="132"/>
                  </a:cubicBezTo>
                  <a:cubicBezTo>
                    <a:pt x="14" y="131"/>
                    <a:pt x="14" y="131"/>
                    <a:pt x="14" y="131"/>
                  </a:cubicBezTo>
                  <a:cubicBezTo>
                    <a:pt x="14" y="131"/>
                    <a:pt x="14" y="131"/>
                    <a:pt x="14" y="131"/>
                  </a:cubicBezTo>
                  <a:cubicBezTo>
                    <a:pt x="13" y="131"/>
                    <a:pt x="13" y="131"/>
                    <a:pt x="13" y="131"/>
                  </a:cubicBezTo>
                  <a:cubicBezTo>
                    <a:pt x="13" y="132"/>
                    <a:pt x="13" y="132"/>
                    <a:pt x="13" y="132"/>
                  </a:cubicBezTo>
                  <a:cubicBezTo>
                    <a:pt x="13" y="132"/>
                    <a:pt x="13" y="132"/>
                    <a:pt x="13" y="132"/>
                  </a:cubicBezTo>
                  <a:cubicBezTo>
                    <a:pt x="12" y="132"/>
                    <a:pt x="12" y="132"/>
                    <a:pt x="12" y="132"/>
                  </a:cubicBezTo>
                  <a:cubicBezTo>
                    <a:pt x="12" y="132"/>
                    <a:pt x="12" y="132"/>
                    <a:pt x="12" y="132"/>
                  </a:cubicBezTo>
                  <a:cubicBezTo>
                    <a:pt x="12" y="131"/>
                    <a:pt x="12" y="131"/>
                    <a:pt x="12" y="131"/>
                  </a:cubicBezTo>
                  <a:cubicBezTo>
                    <a:pt x="12" y="131"/>
                    <a:pt x="12" y="131"/>
                    <a:pt x="12" y="131"/>
                  </a:cubicBezTo>
                  <a:cubicBezTo>
                    <a:pt x="12" y="131"/>
                    <a:pt x="12" y="131"/>
                    <a:pt x="12" y="131"/>
                  </a:cubicBezTo>
                  <a:cubicBezTo>
                    <a:pt x="13" y="131"/>
                    <a:pt x="13" y="131"/>
                    <a:pt x="13" y="131"/>
                  </a:cubicBezTo>
                  <a:cubicBezTo>
                    <a:pt x="13" y="130"/>
                    <a:pt x="13" y="130"/>
                    <a:pt x="13" y="130"/>
                  </a:cubicBezTo>
                  <a:cubicBezTo>
                    <a:pt x="14" y="130"/>
                    <a:pt x="14" y="130"/>
                    <a:pt x="14" y="130"/>
                  </a:cubicBezTo>
                  <a:cubicBezTo>
                    <a:pt x="14" y="129"/>
                    <a:pt x="14" y="129"/>
                    <a:pt x="14" y="129"/>
                  </a:cubicBezTo>
                  <a:cubicBezTo>
                    <a:pt x="15" y="130"/>
                    <a:pt x="15" y="130"/>
                    <a:pt x="15" y="130"/>
                  </a:cubicBezTo>
                  <a:cubicBezTo>
                    <a:pt x="15" y="130"/>
                    <a:pt x="15" y="130"/>
                    <a:pt x="15" y="130"/>
                  </a:cubicBezTo>
                  <a:cubicBezTo>
                    <a:pt x="15" y="131"/>
                    <a:pt x="15" y="131"/>
                    <a:pt x="15" y="131"/>
                  </a:cubicBezTo>
                  <a:cubicBezTo>
                    <a:pt x="15" y="130"/>
                    <a:pt x="15" y="130"/>
                    <a:pt x="15" y="130"/>
                  </a:cubicBezTo>
                  <a:cubicBezTo>
                    <a:pt x="15" y="130"/>
                    <a:pt x="15" y="130"/>
                    <a:pt x="15" y="130"/>
                  </a:cubicBezTo>
                  <a:cubicBezTo>
                    <a:pt x="15" y="129"/>
                    <a:pt x="15" y="129"/>
                    <a:pt x="15" y="129"/>
                  </a:cubicBezTo>
                  <a:cubicBezTo>
                    <a:pt x="15" y="129"/>
                    <a:pt x="15" y="129"/>
                    <a:pt x="15" y="129"/>
                  </a:cubicBezTo>
                  <a:cubicBezTo>
                    <a:pt x="16" y="129"/>
                    <a:pt x="16" y="129"/>
                    <a:pt x="16" y="129"/>
                  </a:cubicBezTo>
                  <a:cubicBezTo>
                    <a:pt x="15" y="129"/>
                    <a:pt x="15" y="129"/>
                    <a:pt x="15" y="129"/>
                  </a:cubicBezTo>
                  <a:cubicBezTo>
                    <a:pt x="15" y="129"/>
                    <a:pt x="15" y="129"/>
                    <a:pt x="15" y="129"/>
                  </a:cubicBezTo>
                  <a:cubicBezTo>
                    <a:pt x="15" y="129"/>
                    <a:pt x="15" y="129"/>
                    <a:pt x="15" y="129"/>
                  </a:cubicBezTo>
                  <a:cubicBezTo>
                    <a:pt x="14" y="129"/>
                    <a:pt x="14" y="129"/>
                    <a:pt x="14" y="129"/>
                  </a:cubicBezTo>
                  <a:cubicBezTo>
                    <a:pt x="14" y="129"/>
                    <a:pt x="14" y="129"/>
                    <a:pt x="14" y="129"/>
                  </a:cubicBezTo>
                  <a:cubicBezTo>
                    <a:pt x="15" y="128"/>
                    <a:pt x="15" y="128"/>
                    <a:pt x="15" y="128"/>
                  </a:cubicBezTo>
                  <a:cubicBezTo>
                    <a:pt x="15" y="128"/>
                    <a:pt x="15" y="128"/>
                    <a:pt x="15" y="128"/>
                  </a:cubicBezTo>
                  <a:cubicBezTo>
                    <a:pt x="16" y="128"/>
                    <a:pt x="16" y="128"/>
                    <a:pt x="16" y="128"/>
                  </a:cubicBezTo>
                  <a:cubicBezTo>
                    <a:pt x="16" y="127"/>
                    <a:pt x="16" y="127"/>
                    <a:pt x="16" y="127"/>
                  </a:cubicBezTo>
                  <a:cubicBezTo>
                    <a:pt x="15" y="127"/>
                    <a:pt x="15" y="127"/>
                    <a:pt x="15" y="127"/>
                  </a:cubicBezTo>
                  <a:cubicBezTo>
                    <a:pt x="15" y="128"/>
                    <a:pt x="15" y="128"/>
                    <a:pt x="15" y="128"/>
                  </a:cubicBezTo>
                  <a:cubicBezTo>
                    <a:pt x="15" y="128"/>
                    <a:pt x="15" y="128"/>
                    <a:pt x="15" y="128"/>
                  </a:cubicBezTo>
                  <a:cubicBezTo>
                    <a:pt x="15" y="128"/>
                    <a:pt x="15" y="128"/>
                    <a:pt x="15" y="128"/>
                  </a:cubicBezTo>
                  <a:cubicBezTo>
                    <a:pt x="14" y="129"/>
                    <a:pt x="14" y="129"/>
                    <a:pt x="14" y="129"/>
                  </a:cubicBezTo>
                  <a:cubicBezTo>
                    <a:pt x="14" y="129"/>
                    <a:pt x="14" y="129"/>
                    <a:pt x="14"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2" y="129"/>
                    <a:pt x="12" y="129"/>
                    <a:pt x="12" y="129"/>
                  </a:cubicBezTo>
                  <a:cubicBezTo>
                    <a:pt x="12" y="129"/>
                    <a:pt x="12" y="129"/>
                    <a:pt x="12" y="129"/>
                  </a:cubicBezTo>
                  <a:cubicBezTo>
                    <a:pt x="12" y="128"/>
                    <a:pt x="12" y="128"/>
                    <a:pt x="12"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6"/>
                    <a:pt x="13" y="126"/>
                    <a:pt x="13" y="126"/>
                  </a:cubicBezTo>
                  <a:cubicBezTo>
                    <a:pt x="12" y="126"/>
                    <a:pt x="12" y="126"/>
                    <a:pt x="12" y="126"/>
                  </a:cubicBezTo>
                  <a:cubicBezTo>
                    <a:pt x="12" y="125"/>
                    <a:pt x="12" y="125"/>
                    <a:pt x="12" y="125"/>
                  </a:cubicBezTo>
                  <a:cubicBezTo>
                    <a:pt x="12" y="125"/>
                    <a:pt x="12" y="125"/>
                    <a:pt x="12" y="125"/>
                  </a:cubicBezTo>
                  <a:cubicBezTo>
                    <a:pt x="13" y="125"/>
                    <a:pt x="13" y="125"/>
                    <a:pt x="13" y="125"/>
                  </a:cubicBezTo>
                  <a:cubicBezTo>
                    <a:pt x="13" y="125"/>
                    <a:pt x="13" y="125"/>
                    <a:pt x="13" y="125"/>
                  </a:cubicBezTo>
                  <a:cubicBezTo>
                    <a:pt x="14" y="125"/>
                    <a:pt x="14" y="125"/>
                    <a:pt x="14" y="125"/>
                  </a:cubicBezTo>
                  <a:cubicBezTo>
                    <a:pt x="14" y="125"/>
                    <a:pt x="14" y="125"/>
                    <a:pt x="14" y="125"/>
                  </a:cubicBezTo>
                  <a:cubicBezTo>
                    <a:pt x="14" y="125"/>
                    <a:pt x="14" y="125"/>
                    <a:pt x="14" y="125"/>
                  </a:cubicBezTo>
                  <a:cubicBezTo>
                    <a:pt x="14" y="125"/>
                    <a:pt x="14" y="125"/>
                    <a:pt x="14" y="125"/>
                  </a:cubicBezTo>
                  <a:cubicBezTo>
                    <a:pt x="14" y="125"/>
                    <a:pt x="14" y="125"/>
                    <a:pt x="14" y="125"/>
                  </a:cubicBezTo>
                  <a:cubicBezTo>
                    <a:pt x="13" y="125"/>
                    <a:pt x="13" y="125"/>
                    <a:pt x="13" y="125"/>
                  </a:cubicBezTo>
                  <a:cubicBezTo>
                    <a:pt x="13" y="124"/>
                    <a:pt x="13" y="124"/>
                    <a:pt x="13" y="124"/>
                  </a:cubicBezTo>
                  <a:cubicBezTo>
                    <a:pt x="13" y="124"/>
                    <a:pt x="13" y="124"/>
                    <a:pt x="13" y="124"/>
                  </a:cubicBezTo>
                  <a:cubicBezTo>
                    <a:pt x="13" y="124"/>
                    <a:pt x="13" y="124"/>
                    <a:pt x="13" y="124"/>
                  </a:cubicBezTo>
                  <a:cubicBezTo>
                    <a:pt x="13" y="124"/>
                    <a:pt x="13" y="124"/>
                    <a:pt x="13" y="124"/>
                  </a:cubicBezTo>
                  <a:cubicBezTo>
                    <a:pt x="14" y="123"/>
                    <a:pt x="14" y="123"/>
                    <a:pt x="14" y="123"/>
                  </a:cubicBezTo>
                  <a:cubicBezTo>
                    <a:pt x="14" y="123"/>
                    <a:pt x="14" y="123"/>
                    <a:pt x="14" y="123"/>
                  </a:cubicBezTo>
                  <a:cubicBezTo>
                    <a:pt x="13" y="123"/>
                    <a:pt x="13" y="123"/>
                    <a:pt x="13" y="123"/>
                  </a:cubicBezTo>
                  <a:cubicBezTo>
                    <a:pt x="13" y="123"/>
                    <a:pt x="13" y="123"/>
                    <a:pt x="13" y="123"/>
                  </a:cubicBezTo>
                  <a:cubicBezTo>
                    <a:pt x="13" y="124"/>
                    <a:pt x="13" y="124"/>
                    <a:pt x="13" y="124"/>
                  </a:cubicBezTo>
                  <a:cubicBezTo>
                    <a:pt x="12" y="124"/>
                    <a:pt x="12" y="124"/>
                    <a:pt x="12" y="124"/>
                  </a:cubicBezTo>
                  <a:cubicBezTo>
                    <a:pt x="12" y="124"/>
                    <a:pt x="12" y="124"/>
                    <a:pt x="12" y="124"/>
                  </a:cubicBezTo>
                  <a:cubicBezTo>
                    <a:pt x="12" y="125"/>
                    <a:pt x="12" y="125"/>
                    <a:pt x="12" y="125"/>
                  </a:cubicBezTo>
                  <a:cubicBezTo>
                    <a:pt x="11" y="125"/>
                    <a:pt x="11" y="125"/>
                    <a:pt x="11" y="125"/>
                  </a:cubicBezTo>
                  <a:cubicBezTo>
                    <a:pt x="11" y="124"/>
                    <a:pt x="11" y="124"/>
                    <a:pt x="11" y="124"/>
                  </a:cubicBezTo>
                  <a:cubicBezTo>
                    <a:pt x="11" y="123"/>
                    <a:pt x="11" y="123"/>
                    <a:pt x="11" y="123"/>
                  </a:cubicBezTo>
                  <a:cubicBezTo>
                    <a:pt x="11" y="122"/>
                    <a:pt x="11" y="122"/>
                    <a:pt x="11" y="122"/>
                  </a:cubicBezTo>
                  <a:cubicBezTo>
                    <a:pt x="11" y="122"/>
                    <a:pt x="11" y="122"/>
                    <a:pt x="11" y="122"/>
                  </a:cubicBezTo>
                  <a:cubicBezTo>
                    <a:pt x="11" y="121"/>
                    <a:pt x="11" y="121"/>
                    <a:pt x="11" y="121"/>
                  </a:cubicBezTo>
                  <a:cubicBezTo>
                    <a:pt x="11" y="121"/>
                    <a:pt x="11" y="121"/>
                    <a:pt x="11" y="121"/>
                  </a:cubicBezTo>
                  <a:cubicBezTo>
                    <a:pt x="11" y="121"/>
                    <a:pt x="11" y="121"/>
                    <a:pt x="11" y="121"/>
                  </a:cubicBezTo>
                  <a:cubicBezTo>
                    <a:pt x="11" y="120"/>
                    <a:pt x="11" y="120"/>
                    <a:pt x="11" y="120"/>
                  </a:cubicBezTo>
                  <a:cubicBezTo>
                    <a:pt x="11" y="121"/>
                    <a:pt x="11" y="121"/>
                    <a:pt x="11" y="121"/>
                  </a:cubicBezTo>
                  <a:cubicBezTo>
                    <a:pt x="11" y="121"/>
                    <a:pt x="11" y="121"/>
                    <a:pt x="11" y="121"/>
                  </a:cubicBezTo>
                  <a:cubicBezTo>
                    <a:pt x="11" y="120"/>
                    <a:pt x="11" y="120"/>
                    <a:pt x="11" y="120"/>
                  </a:cubicBezTo>
                  <a:cubicBezTo>
                    <a:pt x="12" y="120"/>
                    <a:pt x="12" y="120"/>
                    <a:pt x="12" y="120"/>
                  </a:cubicBezTo>
                  <a:cubicBezTo>
                    <a:pt x="12" y="119"/>
                    <a:pt x="12" y="119"/>
                    <a:pt x="12" y="119"/>
                  </a:cubicBezTo>
                  <a:cubicBezTo>
                    <a:pt x="12" y="119"/>
                    <a:pt x="12" y="119"/>
                    <a:pt x="12" y="119"/>
                  </a:cubicBezTo>
                  <a:cubicBezTo>
                    <a:pt x="13" y="119"/>
                    <a:pt x="13" y="119"/>
                    <a:pt x="13" y="119"/>
                  </a:cubicBezTo>
                  <a:cubicBezTo>
                    <a:pt x="13" y="119"/>
                    <a:pt x="13" y="119"/>
                    <a:pt x="13" y="119"/>
                  </a:cubicBezTo>
                  <a:cubicBezTo>
                    <a:pt x="13" y="119"/>
                    <a:pt x="13" y="119"/>
                    <a:pt x="13" y="119"/>
                  </a:cubicBezTo>
                  <a:cubicBezTo>
                    <a:pt x="13" y="119"/>
                    <a:pt x="13" y="119"/>
                    <a:pt x="13" y="119"/>
                  </a:cubicBezTo>
                  <a:cubicBezTo>
                    <a:pt x="13" y="118"/>
                    <a:pt x="13" y="118"/>
                    <a:pt x="13" y="118"/>
                  </a:cubicBezTo>
                  <a:cubicBezTo>
                    <a:pt x="13" y="118"/>
                    <a:pt x="13" y="118"/>
                    <a:pt x="13" y="118"/>
                  </a:cubicBezTo>
                  <a:cubicBezTo>
                    <a:pt x="14" y="118"/>
                    <a:pt x="14" y="118"/>
                    <a:pt x="14" y="118"/>
                  </a:cubicBezTo>
                  <a:cubicBezTo>
                    <a:pt x="14" y="117"/>
                    <a:pt x="14" y="117"/>
                    <a:pt x="14" y="117"/>
                  </a:cubicBezTo>
                  <a:cubicBezTo>
                    <a:pt x="14" y="117"/>
                    <a:pt x="14" y="117"/>
                    <a:pt x="14" y="117"/>
                  </a:cubicBezTo>
                  <a:cubicBezTo>
                    <a:pt x="14" y="117"/>
                    <a:pt x="14" y="117"/>
                    <a:pt x="14" y="117"/>
                  </a:cubicBezTo>
                  <a:cubicBezTo>
                    <a:pt x="13" y="118"/>
                    <a:pt x="13" y="118"/>
                    <a:pt x="13" y="118"/>
                  </a:cubicBezTo>
                  <a:cubicBezTo>
                    <a:pt x="13" y="118"/>
                    <a:pt x="13" y="118"/>
                    <a:pt x="13" y="118"/>
                  </a:cubicBezTo>
                  <a:cubicBezTo>
                    <a:pt x="12" y="119"/>
                    <a:pt x="12" y="119"/>
                    <a:pt x="12" y="119"/>
                  </a:cubicBezTo>
                  <a:cubicBezTo>
                    <a:pt x="12" y="119"/>
                    <a:pt x="12" y="119"/>
                    <a:pt x="12" y="119"/>
                  </a:cubicBezTo>
                  <a:cubicBezTo>
                    <a:pt x="12" y="119"/>
                    <a:pt x="12" y="119"/>
                    <a:pt x="12" y="119"/>
                  </a:cubicBezTo>
                  <a:cubicBezTo>
                    <a:pt x="13" y="118"/>
                    <a:pt x="13" y="118"/>
                    <a:pt x="13" y="118"/>
                  </a:cubicBezTo>
                  <a:cubicBezTo>
                    <a:pt x="13" y="117"/>
                    <a:pt x="13" y="117"/>
                    <a:pt x="13" y="117"/>
                  </a:cubicBezTo>
                  <a:cubicBezTo>
                    <a:pt x="13" y="116"/>
                    <a:pt x="13" y="116"/>
                    <a:pt x="13" y="116"/>
                  </a:cubicBezTo>
                  <a:cubicBezTo>
                    <a:pt x="14" y="116"/>
                    <a:pt x="14" y="116"/>
                    <a:pt x="14" y="116"/>
                  </a:cubicBezTo>
                  <a:cubicBezTo>
                    <a:pt x="13" y="116"/>
                    <a:pt x="13" y="116"/>
                    <a:pt x="13" y="116"/>
                  </a:cubicBezTo>
                  <a:cubicBezTo>
                    <a:pt x="13" y="116"/>
                    <a:pt x="13" y="116"/>
                    <a:pt x="13" y="116"/>
                  </a:cubicBezTo>
                  <a:cubicBezTo>
                    <a:pt x="13" y="115"/>
                    <a:pt x="13" y="115"/>
                    <a:pt x="13"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3" y="115"/>
                    <a:pt x="13" y="115"/>
                    <a:pt x="13" y="115"/>
                  </a:cubicBezTo>
                  <a:cubicBezTo>
                    <a:pt x="13" y="114"/>
                    <a:pt x="13" y="114"/>
                    <a:pt x="13" y="114"/>
                  </a:cubicBezTo>
                  <a:cubicBezTo>
                    <a:pt x="13" y="114"/>
                    <a:pt x="13" y="114"/>
                    <a:pt x="13" y="114"/>
                  </a:cubicBezTo>
                  <a:cubicBezTo>
                    <a:pt x="13" y="113"/>
                    <a:pt x="13" y="113"/>
                    <a:pt x="13" y="113"/>
                  </a:cubicBezTo>
                  <a:cubicBezTo>
                    <a:pt x="12" y="113"/>
                    <a:pt x="12" y="113"/>
                    <a:pt x="12" y="113"/>
                  </a:cubicBezTo>
                  <a:cubicBezTo>
                    <a:pt x="12" y="113"/>
                    <a:pt x="12" y="113"/>
                    <a:pt x="12" y="113"/>
                  </a:cubicBezTo>
                  <a:cubicBezTo>
                    <a:pt x="12" y="112"/>
                    <a:pt x="12" y="112"/>
                    <a:pt x="12" y="112"/>
                  </a:cubicBezTo>
                  <a:cubicBezTo>
                    <a:pt x="12" y="112"/>
                    <a:pt x="12" y="112"/>
                    <a:pt x="12" y="112"/>
                  </a:cubicBezTo>
                  <a:cubicBezTo>
                    <a:pt x="11" y="112"/>
                    <a:pt x="11" y="112"/>
                    <a:pt x="11" y="112"/>
                  </a:cubicBezTo>
                  <a:cubicBezTo>
                    <a:pt x="11" y="112"/>
                    <a:pt x="11" y="112"/>
                    <a:pt x="11" y="112"/>
                  </a:cubicBezTo>
                  <a:cubicBezTo>
                    <a:pt x="11" y="112"/>
                    <a:pt x="11" y="112"/>
                    <a:pt x="11" y="112"/>
                  </a:cubicBezTo>
                  <a:cubicBezTo>
                    <a:pt x="11" y="112"/>
                    <a:pt x="11" y="112"/>
                    <a:pt x="11" y="112"/>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0"/>
                    <a:pt x="11" y="110"/>
                    <a:pt x="11" y="110"/>
                  </a:cubicBezTo>
                  <a:cubicBezTo>
                    <a:pt x="11" y="110"/>
                    <a:pt x="11" y="110"/>
                    <a:pt x="11" y="110"/>
                  </a:cubicBezTo>
                  <a:cubicBezTo>
                    <a:pt x="11" y="109"/>
                    <a:pt x="11" y="109"/>
                    <a:pt x="11" y="109"/>
                  </a:cubicBezTo>
                  <a:cubicBezTo>
                    <a:pt x="11" y="107"/>
                    <a:pt x="11" y="107"/>
                    <a:pt x="11" y="107"/>
                  </a:cubicBezTo>
                  <a:cubicBezTo>
                    <a:pt x="11" y="106"/>
                    <a:pt x="11" y="106"/>
                    <a:pt x="11" y="106"/>
                  </a:cubicBezTo>
                  <a:cubicBezTo>
                    <a:pt x="11" y="106"/>
                    <a:pt x="11" y="106"/>
                    <a:pt x="11" y="106"/>
                  </a:cubicBezTo>
                  <a:cubicBezTo>
                    <a:pt x="11" y="105"/>
                    <a:pt x="11" y="105"/>
                    <a:pt x="11" y="105"/>
                  </a:cubicBezTo>
                  <a:cubicBezTo>
                    <a:pt x="11" y="105"/>
                    <a:pt x="11" y="105"/>
                    <a:pt x="11" y="105"/>
                  </a:cubicBezTo>
                  <a:cubicBezTo>
                    <a:pt x="11" y="104"/>
                    <a:pt x="11" y="104"/>
                    <a:pt x="11" y="104"/>
                  </a:cubicBezTo>
                  <a:cubicBezTo>
                    <a:pt x="11" y="104"/>
                    <a:pt x="11" y="104"/>
                    <a:pt x="11" y="104"/>
                  </a:cubicBezTo>
                  <a:cubicBezTo>
                    <a:pt x="11" y="103"/>
                    <a:pt x="11" y="103"/>
                    <a:pt x="11" y="103"/>
                  </a:cubicBezTo>
                  <a:cubicBezTo>
                    <a:pt x="11" y="103"/>
                    <a:pt x="11" y="103"/>
                    <a:pt x="11" y="103"/>
                  </a:cubicBezTo>
                  <a:cubicBezTo>
                    <a:pt x="10" y="102"/>
                    <a:pt x="10" y="102"/>
                    <a:pt x="10" y="102"/>
                  </a:cubicBezTo>
                  <a:cubicBezTo>
                    <a:pt x="11" y="102"/>
                    <a:pt x="11" y="102"/>
                    <a:pt x="11" y="102"/>
                  </a:cubicBezTo>
                  <a:cubicBezTo>
                    <a:pt x="10" y="100"/>
                    <a:pt x="10" y="100"/>
                    <a:pt x="10" y="100"/>
                  </a:cubicBezTo>
                  <a:cubicBezTo>
                    <a:pt x="10" y="100"/>
                    <a:pt x="10" y="100"/>
                    <a:pt x="10" y="100"/>
                  </a:cubicBezTo>
                  <a:cubicBezTo>
                    <a:pt x="11" y="100"/>
                    <a:pt x="11" y="100"/>
                    <a:pt x="11" y="100"/>
                  </a:cubicBezTo>
                  <a:cubicBezTo>
                    <a:pt x="10" y="99"/>
                    <a:pt x="10" y="99"/>
                    <a:pt x="10" y="99"/>
                  </a:cubicBezTo>
                  <a:cubicBezTo>
                    <a:pt x="10" y="99"/>
                    <a:pt x="10" y="99"/>
                    <a:pt x="10" y="99"/>
                  </a:cubicBezTo>
                  <a:cubicBezTo>
                    <a:pt x="10" y="99"/>
                    <a:pt x="10" y="99"/>
                    <a:pt x="10" y="99"/>
                  </a:cubicBezTo>
                  <a:cubicBezTo>
                    <a:pt x="9" y="99"/>
                    <a:pt x="9" y="99"/>
                    <a:pt x="9" y="99"/>
                  </a:cubicBezTo>
                  <a:cubicBezTo>
                    <a:pt x="9" y="99"/>
                    <a:pt x="9" y="99"/>
                    <a:pt x="9" y="99"/>
                  </a:cubicBezTo>
                  <a:cubicBezTo>
                    <a:pt x="8" y="99"/>
                    <a:pt x="8" y="99"/>
                    <a:pt x="8" y="99"/>
                  </a:cubicBezTo>
                  <a:cubicBezTo>
                    <a:pt x="8" y="99"/>
                    <a:pt x="8" y="99"/>
                    <a:pt x="8" y="99"/>
                  </a:cubicBezTo>
                  <a:cubicBezTo>
                    <a:pt x="7" y="100"/>
                    <a:pt x="7" y="100"/>
                    <a:pt x="7" y="100"/>
                  </a:cubicBezTo>
                  <a:cubicBezTo>
                    <a:pt x="7" y="100"/>
                    <a:pt x="7" y="100"/>
                    <a:pt x="7" y="100"/>
                  </a:cubicBezTo>
                  <a:cubicBezTo>
                    <a:pt x="6" y="101"/>
                    <a:pt x="6" y="101"/>
                    <a:pt x="6" y="101"/>
                  </a:cubicBezTo>
                  <a:cubicBezTo>
                    <a:pt x="5" y="101"/>
                    <a:pt x="5" y="101"/>
                    <a:pt x="5" y="101"/>
                  </a:cubicBezTo>
                  <a:cubicBezTo>
                    <a:pt x="5" y="101"/>
                    <a:pt x="5" y="101"/>
                    <a:pt x="5" y="101"/>
                  </a:cubicBezTo>
                  <a:cubicBezTo>
                    <a:pt x="5" y="101"/>
                    <a:pt x="5" y="101"/>
                    <a:pt x="5" y="101"/>
                  </a:cubicBezTo>
                  <a:cubicBezTo>
                    <a:pt x="5" y="101"/>
                    <a:pt x="5" y="101"/>
                    <a:pt x="5" y="101"/>
                  </a:cubicBezTo>
                  <a:cubicBezTo>
                    <a:pt x="5" y="100"/>
                    <a:pt x="5" y="100"/>
                    <a:pt x="5" y="100"/>
                  </a:cubicBezTo>
                  <a:cubicBezTo>
                    <a:pt x="5" y="100"/>
                    <a:pt x="5" y="100"/>
                    <a:pt x="5" y="100"/>
                  </a:cubicBezTo>
                  <a:cubicBezTo>
                    <a:pt x="4" y="97"/>
                    <a:pt x="4" y="97"/>
                    <a:pt x="4" y="97"/>
                  </a:cubicBezTo>
                  <a:cubicBezTo>
                    <a:pt x="4" y="96"/>
                    <a:pt x="4" y="96"/>
                    <a:pt x="4" y="96"/>
                  </a:cubicBezTo>
                  <a:cubicBezTo>
                    <a:pt x="4" y="96"/>
                    <a:pt x="4" y="96"/>
                    <a:pt x="4" y="96"/>
                  </a:cubicBezTo>
                  <a:cubicBezTo>
                    <a:pt x="4" y="95"/>
                    <a:pt x="4" y="95"/>
                    <a:pt x="4" y="95"/>
                  </a:cubicBezTo>
                  <a:cubicBezTo>
                    <a:pt x="3" y="95"/>
                    <a:pt x="3" y="95"/>
                    <a:pt x="3" y="95"/>
                  </a:cubicBezTo>
                  <a:cubicBezTo>
                    <a:pt x="2" y="95"/>
                    <a:pt x="2" y="95"/>
                    <a:pt x="2" y="95"/>
                  </a:cubicBezTo>
                  <a:cubicBezTo>
                    <a:pt x="2" y="95"/>
                    <a:pt x="2" y="95"/>
                    <a:pt x="2" y="95"/>
                  </a:cubicBezTo>
                  <a:cubicBezTo>
                    <a:pt x="0" y="95"/>
                    <a:pt x="0" y="95"/>
                    <a:pt x="0" y="95"/>
                  </a:cubicBezTo>
                  <a:cubicBezTo>
                    <a:pt x="25" y="50"/>
                    <a:pt x="25" y="50"/>
                    <a:pt x="25" y="50"/>
                  </a:cubicBezTo>
                  <a:cubicBezTo>
                    <a:pt x="25" y="51"/>
                    <a:pt x="25" y="51"/>
                    <a:pt x="25" y="51"/>
                  </a:cubicBezTo>
                  <a:cubicBezTo>
                    <a:pt x="25" y="51"/>
                    <a:pt x="25" y="51"/>
                    <a:pt x="25" y="51"/>
                  </a:cubicBezTo>
                  <a:cubicBezTo>
                    <a:pt x="26" y="52"/>
                    <a:pt x="26" y="52"/>
                    <a:pt x="26" y="52"/>
                  </a:cubicBezTo>
                  <a:cubicBezTo>
                    <a:pt x="26" y="52"/>
                    <a:pt x="26" y="52"/>
                    <a:pt x="26" y="52"/>
                  </a:cubicBezTo>
                  <a:cubicBezTo>
                    <a:pt x="27" y="52"/>
                    <a:pt x="27" y="52"/>
                    <a:pt x="27" y="52"/>
                  </a:cubicBezTo>
                  <a:cubicBezTo>
                    <a:pt x="27" y="52"/>
                    <a:pt x="27" y="52"/>
                    <a:pt x="27" y="52"/>
                  </a:cubicBezTo>
                  <a:cubicBezTo>
                    <a:pt x="27" y="52"/>
                    <a:pt x="27" y="52"/>
                    <a:pt x="27" y="52"/>
                  </a:cubicBezTo>
                  <a:cubicBezTo>
                    <a:pt x="28" y="53"/>
                    <a:pt x="28" y="53"/>
                    <a:pt x="28" y="53"/>
                  </a:cubicBezTo>
                  <a:cubicBezTo>
                    <a:pt x="28" y="53"/>
                    <a:pt x="28" y="53"/>
                    <a:pt x="28" y="53"/>
                  </a:cubicBezTo>
                  <a:cubicBezTo>
                    <a:pt x="28" y="53"/>
                    <a:pt x="28" y="53"/>
                    <a:pt x="28" y="53"/>
                  </a:cubicBezTo>
                  <a:cubicBezTo>
                    <a:pt x="28" y="54"/>
                    <a:pt x="28" y="54"/>
                    <a:pt x="28" y="54"/>
                  </a:cubicBezTo>
                  <a:cubicBezTo>
                    <a:pt x="28" y="54"/>
                    <a:pt x="28" y="54"/>
                    <a:pt x="28" y="54"/>
                  </a:cubicBezTo>
                  <a:cubicBezTo>
                    <a:pt x="28" y="54"/>
                    <a:pt x="28" y="54"/>
                    <a:pt x="28" y="54"/>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9" y="56"/>
                    <a:pt x="29" y="56"/>
                    <a:pt x="29" y="56"/>
                  </a:cubicBezTo>
                  <a:cubicBezTo>
                    <a:pt x="29" y="57"/>
                    <a:pt x="29" y="57"/>
                    <a:pt x="29" y="57"/>
                  </a:cubicBezTo>
                  <a:cubicBezTo>
                    <a:pt x="30" y="57"/>
                    <a:pt x="30" y="57"/>
                    <a:pt x="30" y="57"/>
                  </a:cubicBezTo>
                  <a:cubicBezTo>
                    <a:pt x="30" y="57"/>
                    <a:pt x="30" y="57"/>
                    <a:pt x="30" y="57"/>
                  </a:cubicBezTo>
                  <a:cubicBezTo>
                    <a:pt x="30" y="57"/>
                    <a:pt x="30" y="57"/>
                    <a:pt x="30" y="57"/>
                  </a:cubicBezTo>
                  <a:cubicBezTo>
                    <a:pt x="30" y="57"/>
                    <a:pt x="30" y="57"/>
                    <a:pt x="30" y="57"/>
                  </a:cubicBezTo>
                  <a:cubicBezTo>
                    <a:pt x="30" y="57"/>
                    <a:pt x="30" y="57"/>
                    <a:pt x="30" y="57"/>
                  </a:cubicBezTo>
                  <a:cubicBezTo>
                    <a:pt x="31" y="57"/>
                    <a:pt x="31" y="57"/>
                    <a:pt x="31" y="57"/>
                  </a:cubicBezTo>
                  <a:cubicBezTo>
                    <a:pt x="31" y="58"/>
                    <a:pt x="31" y="58"/>
                    <a:pt x="31" y="58"/>
                  </a:cubicBezTo>
                  <a:cubicBezTo>
                    <a:pt x="31" y="59"/>
                    <a:pt x="31" y="59"/>
                    <a:pt x="31" y="59"/>
                  </a:cubicBezTo>
                  <a:cubicBezTo>
                    <a:pt x="31" y="59"/>
                    <a:pt x="31" y="59"/>
                    <a:pt x="31" y="59"/>
                  </a:cubicBezTo>
                  <a:cubicBezTo>
                    <a:pt x="31" y="59"/>
                    <a:pt x="31" y="59"/>
                    <a:pt x="31" y="59"/>
                  </a:cubicBezTo>
                  <a:cubicBezTo>
                    <a:pt x="32" y="59"/>
                    <a:pt x="32" y="59"/>
                    <a:pt x="32" y="59"/>
                  </a:cubicBezTo>
                  <a:cubicBezTo>
                    <a:pt x="32" y="60"/>
                    <a:pt x="32" y="60"/>
                    <a:pt x="32" y="60"/>
                  </a:cubicBezTo>
                  <a:cubicBezTo>
                    <a:pt x="32" y="60"/>
                    <a:pt x="32" y="60"/>
                    <a:pt x="32" y="60"/>
                  </a:cubicBezTo>
                  <a:cubicBezTo>
                    <a:pt x="32" y="60"/>
                    <a:pt x="32" y="60"/>
                    <a:pt x="32" y="60"/>
                  </a:cubicBezTo>
                  <a:cubicBezTo>
                    <a:pt x="32" y="60"/>
                    <a:pt x="32" y="60"/>
                    <a:pt x="32" y="60"/>
                  </a:cubicBezTo>
                  <a:cubicBezTo>
                    <a:pt x="32" y="61"/>
                    <a:pt x="32" y="61"/>
                    <a:pt x="32" y="61"/>
                  </a:cubicBezTo>
                  <a:cubicBezTo>
                    <a:pt x="32" y="61"/>
                    <a:pt x="32" y="61"/>
                    <a:pt x="32" y="61"/>
                  </a:cubicBezTo>
                  <a:cubicBezTo>
                    <a:pt x="33" y="61"/>
                    <a:pt x="33" y="61"/>
                    <a:pt x="33" y="61"/>
                  </a:cubicBezTo>
                  <a:cubicBezTo>
                    <a:pt x="33" y="60"/>
                    <a:pt x="33" y="60"/>
                    <a:pt x="33" y="60"/>
                  </a:cubicBezTo>
                  <a:cubicBezTo>
                    <a:pt x="33" y="60"/>
                    <a:pt x="33" y="60"/>
                    <a:pt x="33" y="60"/>
                  </a:cubicBezTo>
                  <a:cubicBezTo>
                    <a:pt x="33" y="60"/>
                    <a:pt x="33" y="60"/>
                    <a:pt x="33" y="60"/>
                  </a:cubicBezTo>
                  <a:cubicBezTo>
                    <a:pt x="33" y="59"/>
                    <a:pt x="33" y="59"/>
                    <a:pt x="33" y="59"/>
                  </a:cubicBezTo>
                  <a:cubicBezTo>
                    <a:pt x="33" y="58"/>
                    <a:pt x="33" y="58"/>
                    <a:pt x="33" y="58"/>
                  </a:cubicBezTo>
                  <a:cubicBezTo>
                    <a:pt x="33" y="58"/>
                    <a:pt x="33" y="58"/>
                    <a:pt x="33" y="58"/>
                  </a:cubicBezTo>
                  <a:cubicBezTo>
                    <a:pt x="34" y="57"/>
                    <a:pt x="34" y="57"/>
                    <a:pt x="34" y="57"/>
                  </a:cubicBezTo>
                  <a:cubicBezTo>
                    <a:pt x="35" y="57"/>
                    <a:pt x="35" y="57"/>
                    <a:pt x="35" y="57"/>
                  </a:cubicBezTo>
                  <a:cubicBezTo>
                    <a:pt x="35" y="57"/>
                    <a:pt x="35" y="57"/>
                    <a:pt x="35" y="57"/>
                  </a:cubicBezTo>
                  <a:cubicBezTo>
                    <a:pt x="35" y="57"/>
                    <a:pt x="35" y="57"/>
                    <a:pt x="35" y="57"/>
                  </a:cubicBezTo>
                  <a:cubicBezTo>
                    <a:pt x="36" y="56"/>
                    <a:pt x="36" y="56"/>
                    <a:pt x="36" y="56"/>
                  </a:cubicBezTo>
                  <a:cubicBezTo>
                    <a:pt x="36" y="56"/>
                    <a:pt x="36" y="56"/>
                    <a:pt x="36" y="56"/>
                  </a:cubicBezTo>
                  <a:cubicBezTo>
                    <a:pt x="36" y="56"/>
                    <a:pt x="36" y="56"/>
                    <a:pt x="36" y="56"/>
                  </a:cubicBezTo>
                  <a:cubicBezTo>
                    <a:pt x="37" y="56"/>
                    <a:pt x="37" y="56"/>
                    <a:pt x="37" y="56"/>
                  </a:cubicBezTo>
                  <a:cubicBezTo>
                    <a:pt x="37" y="56"/>
                    <a:pt x="37" y="56"/>
                    <a:pt x="37" y="56"/>
                  </a:cubicBezTo>
                  <a:cubicBezTo>
                    <a:pt x="37" y="56"/>
                    <a:pt x="37" y="56"/>
                    <a:pt x="37" y="56"/>
                  </a:cubicBezTo>
                  <a:cubicBezTo>
                    <a:pt x="37" y="56"/>
                    <a:pt x="37" y="56"/>
                    <a:pt x="37" y="56"/>
                  </a:cubicBezTo>
                  <a:cubicBezTo>
                    <a:pt x="38" y="56"/>
                    <a:pt x="38" y="56"/>
                    <a:pt x="38" y="56"/>
                  </a:cubicBezTo>
                  <a:cubicBezTo>
                    <a:pt x="38" y="55"/>
                    <a:pt x="38" y="55"/>
                    <a:pt x="38" y="55"/>
                  </a:cubicBezTo>
                  <a:cubicBezTo>
                    <a:pt x="38" y="55"/>
                    <a:pt x="38" y="55"/>
                    <a:pt x="38" y="55"/>
                  </a:cubicBezTo>
                  <a:cubicBezTo>
                    <a:pt x="39" y="55"/>
                    <a:pt x="39" y="55"/>
                    <a:pt x="39" y="55"/>
                  </a:cubicBezTo>
                  <a:cubicBezTo>
                    <a:pt x="39" y="55"/>
                    <a:pt x="39" y="55"/>
                    <a:pt x="39" y="55"/>
                  </a:cubicBezTo>
                  <a:cubicBezTo>
                    <a:pt x="39" y="55"/>
                    <a:pt x="39" y="55"/>
                    <a:pt x="39" y="55"/>
                  </a:cubicBezTo>
                  <a:cubicBezTo>
                    <a:pt x="39" y="55"/>
                    <a:pt x="39" y="55"/>
                    <a:pt x="39" y="55"/>
                  </a:cubicBezTo>
                  <a:cubicBezTo>
                    <a:pt x="39" y="55"/>
                    <a:pt x="39" y="55"/>
                    <a:pt x="39" y="55"/>
                  </a:cubicBezTo>
                  <a:cubicBezTo>
                    <a:pt x="40" y="55"/>
                    <a:pt x="40" y="55"/>
                    <a:pt x="40" y="55"/>
                  </a:cubicBezTo>
                  <a:cubicBezTo>
                    <a:pt x="41" y="55"/>
                    <a:pt x="41" y="55"/>
                    <a:pt x="41" y="55"/>
                  </a:cubicBezTo>
                  <a:cubicBezTo>
                    <a:pt x="42" y="55"/>
                    <a:pt x="42" y="55"/>
                    <a:pt x="42" y="55"/>
                  </a:cubicBezTo>
                  <a:cubicBezTo>
                    <a:pt x="42" y="55"/>
                    <a:pt x="42" y="55"/>
                    <a:pt x="42" y="55"/>
                  </a:cubicBezTo>
                  <a:cubicBezTo>
                    <a:pt x="42" y="55"/>
                    <a:pt x="42" y="55"/>
                    <a:pt x="42" y="55"/>
                  </a:cubicBezTo>
                  <a:cubicBezTo>
                    <a:pt x="43" y="55"/>
                    <a:pt x="43" y="55"/>
                    <a:pt x="43" y="55"/>
                  </a:cubicBezTo>
                  <a:cubicBezTo>
                    <a:pt x="43" y="54"/>
                    <a:pt x="43" y="54"/>
                    <a:pt x="43" y="54"/>
                  </a:cubicBezTo>
                  <a:cubicBezTo>
                    <a:pt x="43" y="54"/>
                    <a:pt x="43" y="54"/>
                    <a:pt x="43" y="54"/>
                  </a:cubicBezTo>
                  <a:cubicBezTo>
                    <a:pt x="44" y="54"/>
                    <a:pt x="44" y="54"/>
                    <a:pt x="44" y="54"/>
                  </a:cubicBezTo>
                  <a:cubicBezTo>
                    <a:pt x="44" y="54"/>
                    <a:pt x="44" y="54"/>
                    <a:pt x="44" y="54"/>
                  </a:cubicBezTo>
                  <a:cubicBezTo>
                    <a:pt x="44" y="54"/>
                    <a:pt x="44" y="54"/>
                    <a:pt x="44" y="54"/>
                  </a:cubicBezTo>
                  <a:cubicBezTo>
                    <a:pt x="44" y="55"/>
                    <a:pt x="44" y="55"/>
                    <a:pt x="44" y="55"/>
                  </a:cubicBezTo>
                  <a:cubicBezTo>
                    <a:pt x="45" y="54"/>
                    <a:pt x="45" y="54"/>
                    <a:pt x="45" y="54"/>
                  </a:cubicBezTo>
                  <a:cubicBezTo>
                    <a:pt x="45" y="54"/>
                    <a:pt x="45" y="54"/>
                    <a:pt x="45" y="54"/>
                  </a:cubicBezTo>
                  <a:cubicBezTo>
                    <a:pt x="45" y="54"/>
                    <a:pt x="45" y="54"/>
                    <a:pt x="45" y="54"/>
                  </a:cubicBezTo>
                  <a:cubicBezTo>
                    <a:pt x="45" y="54"/>
                    <a:pt x="45" y="54"/>
                    <a:pt x="45" y="54"/>
                  </a:cubicBezTo>
                  <a:cubicBezTo>
                    <a:pt x="45" y="55"/>
                    <a:pt x="45" y="55"/>
                    <a:pt x="45" y="55"/>
                  </a:cubicBezTo>
                  <a:cubicBezTo>
                    <a:pt x="45" y="55"/>
                    <a:pt x="45" y="55"/>
                    <a:pt x="45" y="55"/>
                  </a:cubicBezTo>
                  <a:cubicBezTo>
                    <a:pt x="45" y="55"/>
                    <a:pt x="45" y="55"/>
                    <a:pt x="45" y="55"/>
                  </a:cubicBezTo>
                  <a:cubicBezTo>
                    <a:pt x="45" y="55"/>
                    <a:pt x="45" y="55"/>
                    <a:pt x="45" y="55"/>
                  </a:cubicBezTo>
                  <a:cubicBezTo>
                    <a:pt x="45" y="55"/>
                    <a:pt x="45" y="55"/>
                    <a:pt x="45" y="55"/>
                  </a:cubicBezTo>
                  <a:cubicBezTo>
                    <a:pt x="44" y="56"/>
                    <a:pt x="44" y="56"/>
                    <a:pt x="44" y="56"/>
                  </a:cubicBezTo>
                  <a:cubicBezTo>
                    <a:pt x="43" y="56"/>
                    <a:pt x="43" y="56"/>
                    <a:pt x="43" y="56"/>
                  </a:cubicBezTo>
                  <a:cubicBezTo>
                    <a:pt x="43" y="56"/>
                    <a:pt x="43" y="56"/>
                    <a:pt x="43" y="56"/>
                  </a:cubicBezTo>
                  <a:cubicBezTo>
                    <a:pt x="42" y="56"/>
                    <a:pt x="42" y="56"/>
                    <a:pt x="42" y="56"/>
                  </a:cubicBezTo>
                  <a:cubicBezTo>
                    <a:pt x="42" y="56"/>
                    <a:pt x="42" y="56"/>
                    <a:pt x="42" y="56"/>
                  </a:cubicBezTo>
                  <a:cubicBezTo>
                    <a:pt x="42" y="56"/>
                    <a:pt x="42" y="56"/>
                    <a:pt x="42" y="56"/>
                  </a:cubicBezTo>
                  <a:cubicBezTo>
                    <a:pt x="41" y="56"/>
                    <a:pt x="41" y="56"/>
                    <a:pt x="41" y="56"/>
                  </a:cubicBezTo>
                  <a:cubicBezTo>
                    <a:pt x="41" y="56"/>
                    <a:pt x="41" y="56"/>
                    <a:pt x="41" y="56"/>
                  </a:cubicBezTo>
                  <a:cubicBezTo>
                    <a:pt x="41" y="56"/>
                    <a:pt x="41" y="56"/>
                    <a:pt x="41" y="56"/>
                  </a:cubicBezTo>
                  <a:cubicBezTo>
                    <a:pt x="40" y="56"/>
                    <a:pt x="40" y="56"/>
                    <a:pt x="40" y="56"/>
                  </a:cubicBezTo>
                  <a:cubicBezTo>
                    <a:pt x="40" y="57"/>
                    <a:pt x="40" y="57"/>
                    <a:pt x="40" y="57"/>
                  </a:cubicBezTo>
                  <a:cubicBezTo>
                    <a:pt x="39" y="57"/>
                    <a:pt x="39" y="57"/>
                    <a:pt x="39" y="57"/>
                  </a:cubicBezTo>
                  <a:cubicBezTo>
                    <a:pt x="39" y="57"/>
                    <a:pt x="39" y="57"/>
                    <a:pt x="39" y="57"/>
                  </a:cubicBezTo>
                  <a:cubicBezTo>
                    <a:pt x="38" y="57"/>
                    <a:pt x="38" y="57"/>
                    <a:pt x="38" y="57"/>
                  </a:cubicBezTo>
                  <a:cubicBezTo>
                    <a:pt x="37" y="58"/>
                    <a:pt x="37" y="58"/>
                    <a:pt x="37" y="58"/>
                  </a:cubicBezTo>
                  <a:cubicBezTo>
                    <a:pt x="37" y="57"/>
                    <a:pt x="37" y="57"/>
                    <a:pt x="37" y="57"/>
                  </a:cubicBezTo>
                  <a:cubicBezTo>
                    <a:pt x="37" y="58"/>
                    <a:pt x="37" y="58"/>
                    <a:pt x="37" y="58"/>
                  </a:cubicBezTo>
                  <a:cubicBezTo>
                    <a:pt x="37" y="58"/>
                    <a:pt x="37" y="58"/>
                    <a:pt x="37" y="58"/>
                  </a:cubicBezTo>
                  <a:cubicBezTo>
                    <a:pt x="36" y="58"/>
                    <a:pt x="36" y="58"/>
                    <a:pt x="36" y="58"/>
                  </a:cubicBezTo>
                  <a:cubicBezTo>
                    <a:pt x="36" y="58"/>
                    <a:pt x="36" y="58"/>
                    <a:pt x="36" y="58"/>
                  </a:cubicBezTo>
                  <a:cubicBezTo>
                    <a:pt x="36" y="58"/>
                    <a:pt x="36" y="58"/>
                    <a:pt x="36" y="58"/>
                  </a:cubicBezTo>
                  <a:cubicBezTo>
                    <a:pt x="36" y="59"/>
                    <a:pt x="36" y="59"/>
                    <a:pt x="36" y="59"/>
                  </a:cubicBezTo>
                  <a:cubicBezTo>
                    <a:pt x="35" y="59"/>
                    <a:pt x="35" y="59"/>
                    <a:pt x="35" y="59"/>
                  </a:cubicBezTo>
                  <a:cubicBezTo>
                    <a:pt x="35" y="59"/>
                    <a:pt x="35" y="59"/>
                    <a:pt x="35" y="59"/>
                  </a:cubicBezTo>
                  <a:cubicBezTo>
                    <a:pt x="35" y="60"/>
                    <a:pt x="35" y="60"/>
                    <a:pt x="35" y="60"/>
                  </a:cubicBezTo>
                  <a:cubicBezTo>
                    <a:pt x="36" y="60"/>
                    <a:pt x="36" y="60"/>
                    <a:pt x="36" y="60"/>
                  </a:cubicBezTo>
                  <a:cubicBezTo>
                    <a:pt x="35" y="59"/>
                    <a:pt x="35" y="59"/>
                    <a:pt x="35" y="59"/>
                  </a:cubicBezTo>
                  <a:cubicBezTo>
                    <a:pt x="35" y="59"/>
                    <a:pt x="35" y="59"/>
                    <a:pt x="35" y="59"/>
                  </a:cubicBezTo>
                  <a:cubicBezTo>
                    <a:pt x="36" y="59"/>
                    <a:pt x="36" y="59"/>
                    <a:pt x="36" y="59"/>
                  </a:cubicBezTo>
                  <a:cubicBezTo>
                    <a:pt x="36" y="59"/>
                    <a:pt x="36" y="59"/>
                    <a:pt x="36" y="59"/>
                  </a:cubicBezTo>
                  <a:cubicBezTo>
                    <a:pt x="36" y="59"/>
                    <a:pt x="36" y="59"/>
                    <a:pt x="36" y="59"/>
                  </a:cubicBezTo>
                  <a:cubicBezTo>
                    <a:pt x="36" y="59"/>
                    <a:pt x="36" y="59"/>
                    <a:pt x="36" y="59"/>
                  </a:cubicBezTo>
                  <a:cubicBezTo>
                    <a:pt x="37" y="58"/>
                    <a:pt x="37" y="58"/>
                    <a:pt x="37" y="58"/>
                  </a:cubicBezTo>
                  <a:cubicBezTo>
                    <a:pt x="38" y="58"/>
                    <a:pt x="38" y="58"/>
                    <a:pt x="38" y="58"/>
                  </a:cubicBezTo>
                  <a:cubicBezTo>
                    <a:pt x="38" y="58"/>
                    <a:pt x="38" y="58"/>
                    <a:pt x="38" y="58"/>
                  </a:cubicBezTo>
                  <a:cubicBezTo>
                    <a:pt x="39" y="58"/>
                    <a:pt x="39" y="58"/>
                    <a:pt x="39" y="58"/>
                  </a:cubicBezTo>
                  <a:cubicBezTo>
                    <a:pt x="39" y="57"/>
                    <a:pt x="39" y="57"/>
                    <a:pt x="39" y="57"/>
                  </a:cubicBezTo>
                  <a:cubicBezTo>
                    <a:pt x="39" y="57"/>
                    <a:pt x="39" y="57"/>
                    <a:pt x="39" y="57"/>
                  </a:cubicBezTo>
                  <a:cubicBezTo>
                    <a:pt x="40" y="57"/>
                    <a:pt x="40" y="57"/>
                    <a:pt x="40" y="57"/>
                  </a:cubicBezTo>
                  <a:cubicBezTo>
                    <a:pt x="40" y="57"/>
                    <a:pt x="40" y="57"/>
                    <a:pt x="40" y="57"/>
                  </a:cubicBezTo>
                  <a:cubicBezTo>
                    <a:pt x="40" y="57"/>
                    <a:pt x="40" y="57"/>
                    <a:pt x="40" y="57"/>
                  </a:cubicBezTo>
                  <a:cubicBezTo>
                    <a:pt x="40" y="57"/>
                    <a:pt x="40" y="57"/>
                    <a:pt x="40" y="57"/>
                  </a:cubicBezTo>
                  <a:cubicBezTo>
                    <a:pt x="41" y="57"/>
                    <a:pt x="41" y="57"/>
                    <a:pt x="41" y="57"/>
                  </a:cubicBezTo>
                  <a:cubicBezTo>
                    <a:pt x="41" y="57"/>
                    <a:pt x="41" y="57"/>
                    <a:pt x="41" y="57"/>
                  </a:cubicBezTo>
                  <a:cubicBezTo>
                    <a:pt x="41" y="58"/>
                    <a:pt x="41" y="58"/>
                    <a:pt x="41" y="58"/>
                  </a:cubicBezTo>
                  <a:cubicBezTo>
                    <a:pt x="41" y="58"/>
                    <a:pt x="41" y="58"/>
                    <a:pt x="41" y="58"/>
                  </a:cubicBezTo>
                  <a:cubicBezTo>
                    <a:pt x="41" y="57"/>
                    <a:pt x="41" y="57"/>
                    <a:pt x="41" y="57"/>
                  </a:cubicBezTo>
                  <a:cubicBezTo>
                    <a:pt x="42" y="57"/>
                    <a:pt x="42" y="57"/>
                    <a:pt x="42" y="57"/>
                  </a:cubicBezTo>
                  <a:cubicBezTo>
                    <a:pt x="43" y="56"/>
                    <a:pt x="43" y="56"/>
                    <a:pt x="43" y="56"/>
                  </a:cubicBezTo>
                  <a:cubicBezTo>
                    <a:pt x="44" y="56"/>
                    <a:pt x="44" y="56"/>
                    <a:pt x="44" y="56"/>
                  </a:cubicBezTo>
                  <a:cubicBezTo>
                    <a:pt x="44" y="56"/>
                    <a:pt x="44" y="56"/>
                    <a:pt x="44" y="56"/>
                  </a:cubicBezTo>
                  <a:cubicBezTo>
                    <a:pt x="45" y="56"/>
                    <a:pt x="45" y="56"/>
                    <a:pt x="45" y="56"/>
                  </a:cubicBezTo>
                  <a:cubicBezTo>
                    <a:pt x="45" y="56"/>
                    <a:pt x="45" y="56"/>
                    <a:pt x="45" y="56"/>
                  </a:cubicBezTo>
                  <a:cubicBezTo>
                    <a:pt x="46" y="56"/>
                    <a:pt x="46" y="56"/>
                    <a:pt x="46" y="56"/>
                  </a:cubicBezTo>
                  <a:cubicBezTo>
                    <a:pt x="45" y="56"/>
                    <a:pt x="45" y="56"/>
                    <a:pt x="45" y="56"/>
                  </a:cubicBezTo>
                  <a:cubicBezTo>
                    <a:pt x="45" y="56"/>
                    <a:pt x="45" y="56"/>
                    <a:pt x="45" y="56"/>
                  </a:cubicBezTo>
                  <a:cubicBezTo>
                    <a:pt x="45" y="57"/>
                    <a:pt x="45" y="57"/>
                    <a:pt x="45" y="57"/>
                  </a:cubicBezTo>
                  <a:cubicBezTo>
                    <a:pt x="45" y="57"/>
                    <a:pt x="45" y="57"/>
                    <a:pt x="45" y="57"/>
                  </a:cubicBezTo>
                  <a:cubicBezTo>
                    <a:pt x="46" y="56"/>
                    <a:pt x="46" y="56"/>
                    <a:pt x="46" y="56"/>
                  </a:cubicBezTo>
                  <a:cubicBezTo>
                    <a:pt x="47" y="56"/>
                    <a:pt x="47" y="56"/>
                    <a:pt x="47" y="56"/>
                  </a:cubicBezTo>
                  <a:cubicBezTo>
                    <a:pt x="47" y="56"/>
                    <a:pt x="47" y="56"/>
                    <a:pt x="47" y="56"/>
                  </a:cubicBezTo>
                  <a:cubicBezTo>
                    <a:pt x="47" y="56"/>
                    <a:pt x="47" y="56"/>
                    <a:pt x="47" y="56"/>
                  </a:cubicBezTo>
                  <a:cubicBezTo>
                    <a:pt x="47" y="55"/>
                    <a:pt x="47" y="55"/>
                    <a:pt x="47" y="55"/>
                  </a:cubicBezTo>
                  <a:cubicBezTo>
                    <a:pt x="48" y="56"/>
                    <a:pt x="48" y="56"/>
                    <a:pt x="48" y="56"/>
                  </a:cubicBezTo>
                  <a:cubicBezTo>
                    <a:pt x="48" y="55"/>
                    <a:pt x="48" y="55"/>
                    <a:pt x="48" y="55"/>
                  </a:cubicBezTo>
                  <a:cubicBezTo>
                    <a:pt x="48" y="55"/>
                    <a:pt x="48" y="55"/>
                    <a:pt x="48" y="55"/>
                  </a:cubicBezTo>
                  <a:cubicBezTo>
                    <a:pt x="48" y="55"/>
                    <a:pt x="48" y="55"/>
                    <a:pt x="48" y="55"/>
                  </a:cubicBezTo>
                  <a:cubicBezTo>
                    <a:pt x="48" y="55"/>
                    <a:pt x="48" y="55"/>
                    <a:pt x="48" y="55"/>
                  </a:cubicBezTo>
                  <a:cubicBezTo>
                    <a:pt x="48" y="55"/>
                    <a:pt x="48" y="55"/>
                    <a:pt x="48" y="55"/>
                  </a:cubicBezTo>
                  <a:cubicBezTo>
                    <a:pt x="48" y="54"/>
                    <a:pt x="48" y="54"/>
                    <a:pt x="48" y="54"/>
                  </a:cubicBezTo>
                  <a:cubicBezTo>
                    <a:pt x="49" y="54"/>
                    <a:pt x="49" y="54"/>
                    <a:pt x="49" y="54"/>
                  </a:cubicBezTo>
                  <a:cubicBezTo>
                    <a:pt x="48" y="54"/>
                    <a:pt x="48" y="54"/>
                    <a:pt x="48" y="54"/>
                  </a:cubicBezTo>
                  <a:cubicBezTo>
                    <a:pt x="49" y="53"/>
                    <a:pt x="49" y="53"/>
                    <a:pt x="49" y="53"/>
                  </a:cubicBezTo>
                  <a:cubicBezTo>
                    <a:pt x="49" y="53"/>
                    <a:pt x="49" y="53"/>
                    <a:pt x="49" y="53"/>
                  </a:cubicBezTo>
                  <a:cubicBezTo>
                    <a:pt x="49" y="53"/>
                    <a:pt x="49" y="53"/>
                    <a:pt x="49" y="53"/>
                  </a:cubicBezTo>
                  <a:cubicBezTo>
                    <a:pt x="49" y="55"/>
                    <a:pt x="49" y="55"/>
                    <a:pt x="49" y="55"/>
                  </a:cubicBezTo>
                  <a:cubicBezTo>
                    <a:pt x="49" y="56"/>
                    <a:pt x="49" y="56"/>
                    <a:pt x="49" y="56"/>
                  </a:cubicBezTo>
                  <a:cubicBezTo>
                    <a:pt x="49" y="57"/>
                    <a:pt x="49" y="57"/>
                    <a:pt x="49" y="57"/>
                  </a:cubicBezTo>
                  <a:cubicBezTo>
                    <a:pt x="49" y="58"/>
                    <a:pt x="49" y="58"/>
                    <a:pt x="49" y="58"/>
                  </a:cubicBezTo>
                  <a:cubicBezTo>
                    <a:pt x="49" y="59"/>
                    <a:pt x="49" y="59"/>
                    <a:pt x="49" y="59"/>
                  </a:cubicBezTo>
                  <a:cubicBezTo>
                    <a:pt x="49" y="60"/>
                    <a:pt x="49" y="60"/>
                    <a:pt x="49" y="60"/>
                  </a:cubicBezTo>
                  <a:cubicBezTo>
                    <a:pt x="49" y="60"/>
                    <a:pt x="49" y="60"/>
                    <a:pt x="49" y="60"/>
                  </a:cubicBezTo>
                  <a:cubicBezTo>
                    <a:pt x="50" y="61"/>
                    <a:pt x="50" y="61"/>
                    <a:pt x="50" y="61"/>
                  </a:cubicBezTo>
                  <a:cubicBezTo>
                    <a:pt x="50" y="60"/>
                    <a:pt x="50" y="60"/>
                    <a:pt x="50" y="60"/>
                  </a:cubicBezTo>
                  <a:cubicBezTo>
                    <a:pt x="50" y="60"/>
                    <a:pt x="50" y="60"/>
                    <a:pt x="50" y="60"/>
                  </a:cubicBezTo>
                  <a:cubicBezTo>
                    <a:pt x="50" y="60"/>
                    <a:pt x="50" y="60"/>
                    <a:pt x="50" y="60"/>
                  </a:cubicBezTo>
                  <a:cubicBezTo>
                    <a:pt x="50" y="60"/>
                    <a:pt x="50" y="60"/>
                    <a:pt x="50" y="60"/>
                  </a:cubicBezTo>
                  <a:cubicBezTo>
                    <a:pt x="50" y="60"/>
                    <a:pt x="50" y="60"/>
                    <a:pt x="50" y="60"/>
                  </a:cubicBezTo>
                  <a:cubicBezTo>
                    <a:pt x="50" y="60"/>
                    <a:pt x="50" y="60"/>
                    <a:pt x="50" y="60"/>
                  </a:cubicBezTo>
                  <a:cubicBezTo>
                    <a:pt x="51" y="59"/>
                    <a:pt x="51" y="59"/>
                    <a:pt x="51" y="59"/>
                  </a:cubicBezTo>
                  <a:cubicBezTo>
                    <a:pt x="50" y="59"/>
                    <a:pt x="50" y="59"/>
                    <a:pt x="50" y="59"/>
                  </a:cubicBezTo>
                  <a:cubicBezTo>
                    <a:pt x="51" y="59"/>
                    <a:pt x="51" y="59"/>
                    <a:pt x="51" y="59"/>
                  </a:cubicBezTo>
                  <a:cubicBezTo>
                    <a:pt x="51" y="59"/>
                    <a:pt x="51" y="59"/>
                    <a:pt x="51" y="59"/>
                  </a:cubicBezTo>
                  <a:cubicBezTo>
                    <a:pt x="51" y="59"/>
                    <a:pt x="51" y="59"/>
                    <a:pt x="51" y="59"/>
                  </a:cubicBezTo>
                  <a:cubicBezTo>
                    <a:pt x="52" y="59"/>
                    <a:pt x="52" y="59"/>
                    <a:pt x="52" y="59"/>
                  </a:cubicBezTo>
                  <a:cubicBezTo>
                    <a:pt x="51" y="58"/>
                    <a:pt x="51" y="58"/>
                    <a:pt x="51" y="58"/>
                  </a:cubicBezTo>
                  <a:cubicBezTo>
                    <a:pt x="52" y="58"/>
                    <a:pt x="52" y="58"/>
                    <a:pt x="52" y="58"/>
                  </a:cubicBezTo>
                  <a:cubicBezTo>
                    <a:pt x="52" y="58"/>
                    <a:pt x="52" y="58"/>
                    <a:pt x="52" y="58"/>
                  </a:cubicBezTo>
                  <a:cubicBezTo>
                    <a:pt x="52" y="57"/>
                    <a:pt x="52" y="57"/>
                    <a:pt x="52" y="57"/>
                  </a:cubicBezTo>
                  <a:cubicBezTo>
                    <a:pt x="53" y="57"/>
                    <a:pt x="53" y="57"/>
                    <a:pt x="53" y="57"/>
                  </a:cubicBezTo>
                  <a:cubicBezTo>
                    <a:pt x="53" y="58"/>
                    <a:pt x="53" y="58"/>
                    <a:pt x="53" y="58"/>
                  </a:cubicBezTo>
                  <a:cubicBezTo>
                    <a:pt x="53" y="58"/>
                    <a:pt x="53" y="58"/>
                    <a:pt x="53" y="58"/>
                  </a:cubicBezTo>
                  <a:cubicBezTo>
                    <a:pt x="53" y="58"/>
                    <a:pt x="53" y="58"/>
                    <a:pt x="53" y="58"/>
                  </a:cubicBezTo>
                  <a:cubicBezTo>
                    <a:pt x="53" y="59"/>
                    <a:pt x="53" y="59"/>
                    <a:pt x="53" y="59"/>
                  </a:cubicBezTo>
                  <a:cubicBezTo>
                    <a:pt x="52" y="59"/>
                    <a:pt x="52" y="59"/>
                    <a:pt x="52" y="59"/>
                  </a:cubicBezTo>
                  <a:cubicBezTo>
                    <a:pt x="52" y="59"/>
                    <a:pt x="52" y="59"/>
                    <a:pt x="52" y="59"/>
                  </a:cubicBezTo>
                  <a:cubicBezTo>
                    <a:pt x="52" y="59"/>
                    <a:pt x="52" y="59"/>
                    <a:pt x="52" y="59"/>
                  </a:cubicBezTo>
                  <a:cubicBezTo>
                    <a:pt x="53" y="59"/>
                    <a:pt x="53" y="59"/>
                    <a:pt x="53" y="59"/>
                  </a:cubicBezTo>
                  <a:cubicBezTo>
                    <a:pt x="53" y="59"/>
                    <a:pt x="53" y="59"/>
                    <a:pt x="53" y="59"/>
                  </a:cubicBezTo>
                  <a:cubicBezTo>
                    <a:pt x="53" y="60"/>
                    <a:pt x="53" y="60"/>
                    <a:pt x="53" y="60"/>
                  </a:cubicBezTo>
                  <a:cubicBezTo>
                    <a:pt x="52" y="60"/>
                    <a:pt x="52" y="60"/>
                    <a:pt x="52" y="60"/>
                  </a:cubicBezTo>
                  <a:cubicBezTo>
                    <a:pt x="52" y="60"/>
                    <a:pt x="52" y="60"/>
                    <a:pt x="52" y="60"/>
                  </a:cubicBezTo>
                  <a:cubicBezTo>
                    <a:pt x="52" y="60"/>
                    <a:pt x="52" y="60"/>
                    <a:pt x="52" y="60"/>
                  </a:cubicBezTo>
                  <a:cubicBezTo>
                    <a:pt x="52" y="60"/>
                    <a:pt x="52" y="60"/>
                    <a:pt x="52" y="60"/>
                  </a:cubicBezTo>
                  <a:cubicBezTo>
                    <a:pt x="51" y="61"/>
                    <a:pt x="51" y="61"/>
                    <a:pt x="51" y="61"/>
                  </a:cubicBezTo>
                  <a:cubicBezTo>
                    <a:pt x="52" y="61"/>
                    <a:pt x="52" y="61"/>
                    <a:pt x="52" y="61"/>
                  </a:cubicBezTo>
                  <a:cubicBezTo>
                    <a:pt x="52" y="61"/>
                    <a:pt x="52" y="61"/>
                    <a:pt x="52" y="61"/>
                  </a:cubicBezTo>
                  <a:cubicBezTo>
                    <a:pt x="52" y="61"/>
                    <a:pt x="52" y="61"/>
                    <a:pt x="52" y="61"/>
                  </a:cubicBezTo>
                  <a:cubicBezTo>
                    <a:pt x="53" y="61"/>
                    <a:pt x="53" y="61"/>
                    <a:pt x="53" y="61"/>
                  </a:cubicBezTo>
                  <a:cubicBezTo>
                    <a:pt x="53" y="61"/>
                    <a:pt x="53" y="61"/>
                    <a:pt x="53" y="61"/>
                  </a:cubicBezTo>
                  <a:cubicBezTo>
                    <a:pt x="54" y="61"/>
                    <a:pt x="54" y="61"/>
                    <a:pt x="54" y="61"/>
                  </a:cubicBezTo>
                  <a:cubicBezTo>
                    <a:pt x="54" y="60"/>
                    <a:pt x="54" y="60"/>
                    <a:pt x="54" y="60"/>
                  </a:cubicBezTo>
                  <a:cubicBezTo>
                    <a:pt x="55" y="60"/>
                    <a:pt x="55" y="60"/>
                    <a:pt x="55" y="60"/>
                  </a:cubicBezTo>
                  <a:cubicBezTo>
                    <a:pt x="55" y="59"/>
                    <a:pt x="55" y="59"/>
                    <a:pt x="55" y="59"/>
                  </a:cubicBezTo>
                  <a:cubicBezTo>
                    <a:pt x="55" y="60"/>
                    <a:pt x="55" y="60"/>
                    <a:pt x="55" y="60"/>
                  </a:cubicBezTo>
                  <a:cubicBezTo>
                    <a:pt x="56" y="60"/>
                    <a:pt x="56" y="60"/>
                    <a:pt x="56" y="60"/>
                  </a:cubicBezTo>
                  <a:cubicBezTo>
                    <a:pt x="56" y="60"/>
                    <a:pt x="56" y="60"/>
                    <a:pt x="56" y="60"/>
                  </a:cubicBezTo>
                  <a:cubicBezTo>
                    <a:pt x="56" y="60"/>
                    <a:pt x="56" y="60"/>
                    <a:pt x="56" y="60"/>
                  </a:cubicBezTo>
                  <a:cubicBezTo>
                    <a:pt x="57" y="60"/>
                    <a:pt x="57" y="60"/>
                    <a:pt x="57" y="60"/>
                  </a:cubicBezTo>
                  <a:cubicBezTo>
                    <a:pt x="57" y="60"/>
                    <a:pt x="57" y="60"/>
                    <a:pt x="57" y="60"/>
                  </a:cubicBezTo>
                  <a:cubicBezTo>
                    <a:pt x="57" y="61"/>
                    <a:pt x="57" y="61"/>
                    <a:pt x="57" y="61"/>
                  </a:cubicBezTo>
                  <a:cubicBezTo>
                    <a:pt x="58" y="62"/>
                    <a:pt x="58" y="62"/>
                    <a:pt x="58" y="62"/>
                  </a:cubicBezTo>
                  <a:cubicBezTo>
                    <a:pt x="58" y="62"/>
                    <a:pt x="58" y="62"/>
                    <a:pt x="58" y="62"/>
                  </a:cubicBezTo>
                  <a:cubicBezTo>
                    <a:pt x="58" y="63"/>
                    <a:pt x="58" y="63"/>
                    <a:pt x="58" y="63"/>
                  </a:cubicBezTo>
                  <a:cubicBezTo>
                    <a:pt x="60" y="64"/>
                    <a:pt x="60" y="64"/>
                    <a:pt x="60" y="64"/>
                  </a:cubicBezTo>
                  <a:cubicBezTo>
                    <a:pt x="60" y="65"/>
                    <a:pt x="60" y="65"/>
                    <a:pt x="60" y="65"/>
                  </a:cubicBezTo>
                  <a:cubicBezTo>
                    <a:pt x="60" y="65"/>
                    <a:pt x="60" y="65"/>
                    <a:pt x="60" y="65"/>
                  </a:cubicBezTo>
                  <a:cubicBezTo>
                    <a:pt x="61" y="66"/>
                    <a:pt x="61" y="66"/>
                    <a:pt x="61" y="66"/>
                  </a:cubicBezTo>
                  <a:cubicBezTo>
                    <a:pt x="61" y="66"/>
                    <a:pt x="61" y="66"/>
                    <a:pt x="61" y="66"/>
                  </a:cubicBezTo>
                  <a:cubicBezTo>
                    <a:pt x="62" y="66"/>
                    <a:pt x="62" y="66"/>
                    <a:pt x="62" y="66"/>
                  </a:cubicBezTo>
                  <a:cubicBezTo>
                    <a:pt x="62" y="66"/>
                    <a:pt x="62" y="66"/>
                    <a:pt x="62" y="66"/>
                  </a:cubicBezTo>
                  <a:cubicBezTo>
                    <a:pt x="62" y="66"/>
                    <a:pt x="62" y="66"/>
                    <a:pt x="62" y="66"/>
                  </a:cubicBezTo>
                  <a:cubicBezTo>
                    <a:pt x="62" y="66"/>
                    <a:pt x="62" y="66"/>
                    <a:pt x="62" y="66"/>
                  </a:cubicBezTo>
                  <a:cubicBezTo>
                    <a:pt x="62" y="66"/>
                    <a:pt x="62" y="66"/>
                    <a:pt x="62" y="66"/>
                  </a:cubicBezTo>
                  <a:cubicBezTo>
                    <a:pt x="63" y="67"/>
                    <a:pt x="63" y="67"/>
                    <a:pt x="63" y="67"/>
                  </a:cubicBezTo>
                  <a:cubicBezTo>
                    <a:pt x="63" y="67"/>
                    <a:pt x="63" y="67"/>
                    <a:pt x="63" y="67"/>
                  </a:cubicBezTo>
                  <a:cubicBezTo>
                    <a:pt x="63" y="67"/>
                    <a:pt x="63" y="67"/>
                    <a:pt x="63" y="67"/>
                  </a:cubicBezTo>
                  <a:cubicBezTo>
                    <a:pt x="64" y="68"/>
                    <a:pt x="64" y="68"/>
                    <a:pt x="64" y="68"/>
                  </a:cubicBezTo>
                  <a:cubicBezTo>
                    <a:pt x="64" y="67"/>
                    <a:pt x="64" y="67"/>
                    <a:pt x="64" y="67"/>
                  </a:cubicBezTo>
                  <a:cubicBezTo>
                    <a:pt x="64" y="67"/>
                    <a:pt x="64" y="67"/>
                    <a:pt x="64" y="67"/>
                  </a:cubicBezTo>
                  <a:cubicBezTo>
                    <a:pt x="64" y="67"/>
                    <a:pt x="64" y="67"/>
                    <a:pt x="64" y="67"/>
                  </a:cubicBezTo>
                  <a:cubicBezTo>
                    <a:pt x="63" y="66"/>
                    <a:pt x="63" y="66"/>
                    <a:pt x="63" y="66"/>
                  </a:cubicBezTo>
                  <a:cubicBezTo>
                    <a:pt x="63" y="66"/>
                    <a:pt x="63" y="66"/>
                    <a:pt x="63" y="66"/>
                  </a:cubicBezTo>
                  <a:cubicBezTo>
                    <a:pt x="64" y="67"/>
                    <a:pt x="64" y="67"/>
                    <a:pt x="64" y="67"/>
                  </a:cubicBezTo>
                  <a:cubicBezTo>
                    <a:pt x="64" y="67"/>
                    <a:pt x="64" y="67"/>
                    <a:pt x="64" y="67"/>
                  </a:cubicBezTo>
                  <a:cubicBezTo>
                    <a:pt x="64" y="67"/>
                    <a:pt x="64" y="67"/>
                    <a:pt x="64" y="67"/>
                  </a:cubicBezTo>
                  <a:cubicBezTo>
                    <a:pt x="64" y="66"/>
                    <a:pt x="64" y="66"/>
                    <a:pt x="64" y="66"/>
                  </a:cubicBezTo>
                  <a:cubicBezTo>
                    <a:pt x="65" y="66"/>
                    <a:pt x="65" y="66"/>
                    <a:pt x="65" y="66"/>
                  </a:cubicBezTo>
                  <a:cubicBezTo>
                    <a:pt x="65" y="67"/>
                    <a:pt x="65" y="67"/>
                    <a:pt x="65" y="67"/>
                  </a:cubicBezTo>
                  <a:cubicBezTo>
                    <a:pt x="65" y="67"/>
                    <a:pt x="65" y="67"/>
                    <a:pt x="65" y="67"/>
                  </a:cubicBezTo>
                  <a:cubicBezTo>
                    <a:pt x="66" y="67"/>
                    <a:pt x="66" y="67"/>
                    <a:pt x="66" y="67"/>
                  </a:cubicBezTo>
                  <a:cubicBezTo>
                    <a:pt x="66" y="68"/>
                    <a:pt x="66" y="68"/>
                    <a:pt x="66" y="68"/>
                  </a:cubicBezTo>
                  <a:cubicBezTo>
                    <a:pt x="66" y="68"/>
                    <a:pt x="66" y="68"/>
                    <a:pt x="66" y="68"/>
                  </a:cubicBezTo>
                  <a:cubicBezTo>
                    <a:pt x="66" y="69"/>
                    <a:pt x="66" y="69"/>
                    <a:pt x="66" y="69"/>
                  </a:cubicBezTo>
                  <a:cubicBezTo>
                    <a:pt x="66" y="69"/>
                    <a:pt x="66" y="69"/>
                    <a:pt x="66" y="69"/>
                  </a:cubicBezTo>
                  <a:cubicBezTo>
                    <a:pt x="66" y="70"/>
                    <a:pt x="66" y="70"/>
                    <a:pt x="66" y="70"/>
                  </a:cubicBezTo>
                  <a:cubicBezTo>
                    <a:pt x="66" y="70"/>
                    <a:pt x="66" y="70"/>
                    <a:pt x="66" y="70"/>
                  </a:cubicBezTo>
                  <a:cubicBezTo>
                    <a:pt x="66" y="71"/>
                    <a:pt x="66" y="71"/>
                    <a:pt x="66" y="71"/>
                  </a:cubicBezTo>
                  <a:cubicBezTo>
                    <a:pt x="65" y="70"/>
                    <a:pt x="65" y="70"/>
                    <a:pt x="65" y="70"/>
                  </a:cubicBezTo>
                  <a:cubicBezTo>
                    <a:pt x="64" y="70"/>
                    <a:pt x="64" y="70"/>
                    <a:pt x="64" y="70"/>
                  </a:cubicBezTo>
                  <a:cubicBezTo>
                    <a:pt x="64" y="70"/>
                    <a:pt x="64" y="70"/>
                    <a:pt x="64" y="70"/>
                  </a:cubicBezTo>
                  <a:cubicBezTo>
                    <a:pt x="64" y="71"/>
                    <a:pt x="64" y="71"/>
                    <a:pt x="64" y="71"/>
                  </a:cubicBezTo>
                  <a:cubicBezTo>
                    <a:pt x="63" y="70"/>
                    <a:pt x="63" y="70"/>
                    <a:pt x="63" y="70"/>
                  </a:cubicBezTo>
                  <a:cubicBezTo>
                    <a:pt x="63" y="70"/>
                    <a:pt x="63" y="70"/>
                    <a:pt x="63" y="70"/>
                  </a:cubicBezTo>
                  <a:cubicBezTo>
                    <a:pt x="63" y="71"/>
                    <a:pt x="63" y="71"/>
                    <a:pt x="63" y="71"/>
                  </a:cubicBezTo>
                  <a:cubicBezTo>
                    <a:pt x="63" y="71"/>
                    <a:pt x="63" y="71"/>
                    <a:pt x="63" y="71"/>
                  </a:cubicBezTo>
                  <a:cubicBezTo>
                    <a:pt x="63" y="71"/>
                    <a:pt x="63" y="71"/>
                    <a:pt x="63" y="71"/>
                  </a:cubicBezTo>
                  <a:cubicBezTo>
                    <a:pt x="62" y="71"/>
                    <a:pt x="62" y="71"/>
                    <a:pt x="62" y="71"/>
                  </a:cubicBezTo>
                  <a:cubicBezTo>
                    <a:pt x="62" y="71"/>
                    <a:pt x="62" y="71"/>
                    <a:pt x="62" y="71"/>
                  </a:cubicBezTo>
                  <a:cubicBezTo>
                    <a:pt x="62" y="72"/>
                    <a:pt x="62" y="72"/>
                    <a:pt x="62" y="72"/>
                  </a:cubicBezTo>
                  <a:cubicBezTo>
                    <a:pt x="63" y="72"/>
                    <a:pt x="63" y="72"/>
                    <a:pt x="63" y="72"/>
                  </a:cubicBezTo>
                  <a:cubicBezTo>
                    <a:pt x="63" y="72"/>
                    <a:pt x="63" y="72"/>
                    <a:pt x="63" y="72"/>
                  </a:cubicBezTo>
                  <a:cubicBezTo>
                    <a:pt x="63" y="73"/>
                    <a:pt x="63" y="73"/>
                    <a:pt x="63" y="73"/>
                  </a:cubicBezTo>
                  <a:cubicBezTo>
                    <a:pt x="63" y="72"/>
                    <a:pt x="63" y="72"/>
                    <a:pt x="63" y="72"/>
                  </a:cubicBezTo>
                  <a:cubicBezTo>
                    <a:pt x="64" y="73"/>
                    <a:pt x="64" y="73"/>
                    <a:pt x="64" y="73"/>
                  </a:cubicBezTo>
                  <a:cubicBezTo>
                    <a:pt x="64" y="73"/>
                    <a:pt x="64" y="73"/>
                    <a:pt x="64" y="73"/>
                  </a:cubicBezTo>
                  <a:cubicBezTo>
                    <a:pt x="64" y="73"/>
                    <a:pt x="64" y="73"/>
                    <a:pt x="64" y="73"/>
                  </a:cubicBezTo>
                  <a:cubicBezTo>
                    <a:pt x="65" y="73"/>
                    <a:pt x="65" y="73"/>
                    <a:pt x="65" y="73"/>
                  </a:cubicBezTo>
                  <a:cubicBezTo>
                    <a:pt x="66" y="74"/>
                    <a:pt x="66" y="74"/>
                    <a:pt x="66" y="74"/>
                  </a:cubicBezTo>
                  <a:cubicBezTo>
                    <a:pt x="67" y="74"/>
                    <a:pt x="67" y="74"/>
                    <a:pt x="67" y="74"/>
                  </a:cubicBezTo>
                  <a:cubicBezTo>
                    <a:pt x="67" y="74"/>
                    <a:pt x="67" y="74"/>
                    <a:pt x="67" y="74"/>
                  </a:cubicBezTo>
                  <a:cubicBezTo>
                    <a:pt x="67" y="74"/>
                    <a:pt x="67" y="74"/>
                    <a:pt x="67" y="74"/>
                  </a:cubicBezTo>
                  <a:cubicBezTo>
                    <a:pt x="67" y="74"/>
                    <a:pt x="67" y="74"/>
                    <a:pt x="67" y="74"/>
                  </a:cubicBezTo>
                  <a:cubicBezTo>
                    <a:pt x="68" y="74"/>
                    <a:pt x="68" y="74"/>
                    <a:pt x="68" y="74"/>
                  </a:cubicBezTo>
                  <a:cubicBezTo>
                    <a:pt x="68" y="74"/>
                    <a:pt x="68" y="74"/>
                    <a:pt x="68" y="74"/>
                  </a:cubicBezTo>
                  <a:cubicBezTo>
                    <a:pt x="68" y="74"/>
                    <a:pt x="68" y="74"/>
                    <a:pt x="68" y="74"/>
                  </a:cubicBezTo>
                  <a:cubicBezTo>
                    <a:pt x="69" y="74"/>
                    <a:pt x="69" y="74"/>
                    <a:pt x="69" y="74"/>
                  </a:cubicBezTo>
                  <a:cubicBezTo>
                    <a:pt x="69" y="74"/>
                    <a:pt x="69" y="74"/>
                    <a:pt x="69" y="74"/>
                  </a:cubicBezTo>
                  <a:cubicBezTo>
                    <a:pt x="69" y="74"/>
                    <a:pt x="69" y="74"/>
                    <a:pt x="69" y="74"/>
                  </a:cubicBezTo>
                  <a:cubicBezTo>
                    <a:pt x="69" y="74"/>
                    <a:pt x="69" y="74"/>
                    <a:pt x="69" y="74"/>
                  </a:cubicBezTo>
                  <a:cubicBezTo>
                    <a:pt x="69" y="74"/>
                    <a:pt x="69" y="74"/>
                    <a:pt x="69" y="74"/>
                  </a:cubicBezTo>
                  <a:cubicBezTo>
                    <a:pt x="69" y="74"/>
                    <a:pt x="69" y="74"/>
                    <a:pt x="69" y="74"/>
                  </a:cubicBezTo>
                  <a:cubicBezTo>
                    <a:pt x="70" y="74"/>
                    <a:pt x="70" y="74"/>
                    <a:pt x="70" y="74"/>
                  </a:cubicBezTo>
                  <a:cubicBezTo>
                    <a:pt x="71" y="73"/>
                    <a:pt x="71" y="73"/>
                    <a:pt x="71" y="73"/>
                  </a:cubicBezTo>
                  <a:cubicBezTo>
                    <a:pt x="72" y="73"/>
                    <a:pt x="72" y="73"/>
                    <a:pt x="72" y="73"/>
                  </a:cubicBezTo>
                  <a:cubicBezTo>
                    <a:pt x="72" y="73"/>
                    <a:pt x="72" y="73"/>
                    <a:pt x="72" y="73"/>
                  </a:cubicBezTo>
                  <a:cubicBezTo>
                    <a:pt x="71" y="74"/>
                    <a:pt x="71" y="74"/>
                    <a:pt x="71" y="74"/>
                  </a:cubicBezTo>
                  <a:cubicBezTo>
                    <a:pt x="71" y="74"/>
                    <a:pt x="71" y="74"/>
                    <a:pt x="71" y="74"/>
                  </a:cubicBezTo>
                  <a:cubicBezTo>
                    <a:pt x="72" y="74"/>
                    <a:pt x="72" y="74"/>
                    <a:pt x="72" y="74"/>
                  </a:cubicBezTo>
                  <a:cubicBezTo>
                    <a:pt x="72" y="74"/>
                    <a:pt x="72" y="74"/>
                    <a:pt x="72" y="74"/>
                  </a:cubicBezTo>
                  <a:cubicBezTo>
                    <a:pt x="72" y="75"/>
                    <a:pt x="72" y="75"/>
                    <a:pt x="72" y="75"/>
                  </a:cubicBezTo>
                  <a:cubicBezTo>
                    <a:pt x="72" y="75"/>
                    <a:pt x="72" y="75"/>
                    <a:pt x="72" y="75"/>
                  </a:cubicBezTo>
                  <a:cubicBezTo>
                    <a:pt x="72" y="75"/>
                    <a:pt x="72" y="75"/>
                    <a:pt x="72" y="75"/>
                  </a:cubicBezTo>
                  <a:cubicBezTo>
                    <a:pt x="72" y="75"/>
                    <a:pt x="72" y="75"/>
                    <a:pt x="72" y="75"/>
                  </a:cubicBezTo>
                  <a:cubicBezTo>
                    <a:pt x="72" y="75"/>
                    <a:pt x="72" y="75"/>
                    <a:pt x="72" y="75"/>
                  </a:cubicBezTo>
                  <a:cubicBezTo>
                    <a:pt x="72" y="75"/>
                    <a:pt x="72" y="75"/>
                    <a:pt x="72" y="75"/>
                  </a:cubicBezTo>
                  <a:cubicBezTo>
                    <a:pt x="72" y="76"/>
                    <a:pt x="72" y="76"/>
                    <a:pt x="72" y="76"/>
                  </a:cubicBezTo>
                  <a:cubicBezTo>
                    <a:pt x="72" y="76"/>
                    <a:pt x="72" y="76"/>
                    <a:pt x="72" y="76"/>
                  </a:cubicBezTo>
                  <a:cubicBezTo>
                    <a:pt x="72" y="76"/>
                    <a:pt x="72" y="76"/>
                    <a:pt x="72" y="76"/>
                  </a:cubicBezTo>
                  <a:cubicBezTo>
                    <a:pt x="73" y="76"/>
                    <a:pt x="73" y="76"/>
                    <a:pt x="73" y="76"/>
                  </a:cubicBezTo>
                  <a:cubicBezTo>
                    <a:pt x="73" y="76"/>
                    <a:pt x="73" y="76"/>
                    <a:pt x="73" y="76"/>
                  </a:cubicBezTo>
                  <a:cubicBezTo>
                    <a:pt x="73" y="75"/>
                    <a:pt x="73" y="75"/>
                    <a:pt x="73" y="75"/>
                  </a:cubicBezTo>
                  <a:cubicBezTo>
                    <a:pt x="73" y="75"/>
                    <a:pt x="73" y="75"/>
                    <a:pt x="73" y="75"/>
                  </a:cubicBezTo>
                  <a:cubicBezTo>
                    <a:pt x="73" y="76"/>
                    <a:pt x="73" y="76"/>
                    <a:pt x="73" y="76"/>
                  </a:cubicBezTo>
                  <a:cubicBezTo>
                    <a:pt x="73" y="77"/>
                    <a:pt x="73" y="77"/>
                    <a:pt x="73" y="77"/>
                  </a:cubicBezTo>
                  <a:cubicBezTo>
                    <a:pt x="72" y="77"/>
                    <a:pt x="72" y="77"/>
                    <a:pt x="72" y="77"/>
                  </a:cubicBezTo>
                  <a:cubicBezTo>
                    <a:pt x="72" y="78"/>
                    <a:pt x="72" y="78"/>
                    <a:pt x="72" y="78"/>
                  </a:cubicBezTo>
                  <a:cubicBezTo>
                    <a:pt x="73" y="78"/>
                    <a:pt x="73" y="78"/>
                    <a:pt x="73" y="78"/>
                  </a:cubicBezTo>
                  <a:cubicBezTo>
                    <a:pt x="73" y="79"/>
                    <a:pt x="73" y="79"/>
                    <a:pt x="73" y="79"/>
                  </a:cubicBezTo>
                  <a:cubicBezTo>
                    <a:pt x="72" y="80"/>
                    <a:pt x="72" y="80"/>
                    <a:pt x="72" y="80"/>
                  </a:cubicBezTo>
                  <a:cubicBezTo>
                    <a:pt x="73" y="80"/>
                    <a:pt x="73" y="80"/>
                    <a:pt x="73" y="80"/>
                  </a:cubicBezTo>
                  <a:cubicBezTo>
                    <a:pt x="73" y="80"/>
                    <a:pt x="73" y="80"/>
                    <a:pt x="73" y="80"/>
                  </a:cubicBezTo>
                  <a:cubicBezTo>
                    <a:pt x="73" y="80"/>
                    <a:pt x="73" y="80"/>
                    <a:pt x="73" y="80"/>
                  </a:cubicBezTo>
                  <a:cubicBezTo>
                    <a:pt x="73" y="81"/>
                    <a:pt x="73" y="81"/>
                    <a:pt x="73" y="81"/>
                  </a:cubicBezTo>
                  <a:cubicBezTo>
                    <a:pt x="73" y="81"/>
                    <a:pt x="73" y="81"/>
                    <a:pt x="73" y="81"/>
                  </a:cubicBezTo>
                  <a:cubicBezTo>
                    <a:pt x="73" y="83"/>
                    <a:pt x="73" y="83"/>
                    <a:pt x="73" y="83"/>
                  </a:cubicBezTo>
                  <a:cubicBezTo>
                    <a:pt x="73" y="81"/>
                    <a:pt x="73" y="81"/>
                    <a:pt x="73" y="81"/>
                  </a:cubicBezTo>
                  <a:cubicBezTo>
                    <a:pt x="73" y="80"/>
                    <a:pt x="73" y="80"/>
                    <a:pt x="73" y="80"/>
                  </a:cubicBezTo>
                  <a:cubicBezTo>
                    <a:pt x="73" y="79"/>
                    <a:pt x="73" y="79"/>
                    <a:pt x="73" y="79"/>
                  </a:cubicBezTo>
                  <a:cubicBezTo>
                    <a:pt x="74" y="78"/>
                    <a:pt x="74" y="78"/>
                    <a:pt x="74" y="78"/>
                  </a:cubicBezTo>
                  <a:cubicBezTo>
                    <a:pt x="74" y="78"/>
                    <a:pt x="74" y="78"/>
                    <a:pt x="74" y="78"/>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8"/>
                    <a:pt x="74" y="78"/>
                    <a:pt x="74" y="78"/>
                  </a:cubicBezTo>
                  <a:cubicBezTo>
                    <a:pt x="74" y="78"/>
                    <a:pt x="74" y="78"/>
                    <a:pt x="74" y="78"/>
                  </a:cubicBezTo>
                  <a:cubicBezTo>
                    <a:pt x="74" y="78"/>
                    <a:pt x="74" y="78"/>
                    <a:pt x="74" y="78"/>
                  </a:cubicBezTo>
                  <a:cubicBezTo>
                    <a:pt x="75" y="78"/>
                    <a:pt x="75" y="78"/>
                    <a:pt x="75" y="78"/>
                  </a:cubicBezTo>
                  <a:cubicBezTo>
                    <a:pt x="74" y="77"/>
                    <a:pt x="74" y="77"/>
                    <a:pt x="74" y="77"/>
                  </a:cubicBezTo>
                  <a:cubicBezTo>
                    <a:pt x="74" y="77"/>
                    <a:pt x="74" y="77"/>
                    <a:pt x="74" y="77"/>
                  </a:cubicBezTo>
                  <a:cubicBezTo>
                    <a:pt x="74" y="76"/>
                    <a:pt x="74" y="76"/>
                    <a:pt x="74" y="76"/>
                  </a:cubicBezTo>
                  <a:cubicBezTo>
                    <a:pt x="75" y="75"/>
                    <a:pt x="75" y="75"/>
                    <a:pt x="75" y="75"/>
                  </a:cubicBezTo>
                  <a:cubicBezTo>
                    <a:pt x="75" y="75"/>
                    <a:pt x="75" y="75"/>
                    <a:pt x="75" y="75"/>
                  </a:cubicBezTo>
                  <a:cubicBezTo>
                    <a:pt x="75" y="75"/>
                    <a:pt x="75" y="75"/>
                    <a:pt x="75" y="75"/>
                  </a:cubicBezTo>
                  <a:cubicBezTo>
                    <a:pt x="75" y="74"/>
                    <a:pt x="75" y="74"/>
                    <a:pt x="75" y="74"/>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77" y="74"/>
                    <a:pt x="77" y="74"/>
                    <a:pt x="77" y="74"/>
                  </a:cubicBezTo>
                  <a:cubicBezTo>
                    <a:pt x="77" y="74"/>
                    <a:pt x="77" y="74"/>
                    <a:pt x="77" y="74"/>
                  </a:cubicBezTo>
                  <a:cubicBezTo>
                    <a:pt x="77" y="74"/>
                    <a:pt x="77" y="74"/>
                    <a:pt x="77" y="74"/>
                  </a:cubicBezTo>
                  <a:cubicBezTo>
                    <a:pt x="77" y="74"/>
                    <a:pt x="77" y="74"/>
                    <a:pt x="77" y="74"/>
                  </a:cubicBezTo>
                  <a:cubicBezTo>
                    <a:pt x="77" y="74"/>
                    <a:pt x="77" y="74"/>
                    <a:pt x="77" y="74"/>
                  </a:cubicBezTo>
                  <a:cubicBezTo>
                    <a:pt x="78" y="74"/>
                    <a:pt x="78" y="74"/>
                    <a:pt x="78" y="74"/>
                  </a:cubicBezTo>
                  <a:cubicBezTo>
                    <a:pt x="78" y="73"/>
                    <a:pt x="78" y="73"/>
                    <a:pt x="78" y="73"/>
                  </a:cubicBezTo>
                  <a:cubicBezTo>
                    <a:pt x="78" y="73"/>
                    <a:pt x="78" y="73"/>
                    <a:pt x="78" y="73"/>
                  </a:cubicBezTo>
                  <a:cubicBezTo>
                    <a:pt x="78" y="74"/>
                    <a:pt x="78" y="74"/>
                    <a:pt x="78" y="74"/>
                  </a:cubicBezTo>
                  <a:cubicBezTo>
                    <a:pt x="78" y="74"/>
                    <a:pt x="78" y="74"/>
                    <a:pt x="78" y="74"/>
                  </a:cubicBezTo>
                  <a:cubicBezTo>
                    <a:pt x="79" y="74"/>
                    <a:pt x="79" y="74"/>
                    <a:pt x="79" y="74"/>
                  </a:cubicBezTo>
                  <a:cubicBezTo>
                    <a:pt x="79" y="74"/>
                    <a:pt x="79" y="74"/>
                    <a:pt x="79" y="74"/>
                  </a:cubicBezTo>
                  <a:cubicBezTo>
                    <a:pt x="78" y="73"/>
                    <a:pt x="78" y="73"/>
                    <a:pt x="78" y="73"/>
                  </a:cubicBezTo>
                  <a:cubicBezTo>
                    <a:pt x="79" y="73"/>
                    <a:pt x="79" y="73"/>
                    <a:pt x="79" y="73"/>
                  </a:cubicBezTo>
                  <a:cubicBezTo>
                    <a:pt x="79" y="73"/>
                    <a:pt x="79" y="73"/>
                    <a:pt x="79" y="73"/>
                  </a:cubicBezTo>
                  <a:cubicBezTo>
                    <a:pt x="79" y="73"/>
                    <a:pt x="79" y="73"/>
                    <a:pt x="79" y="73"/>
                  </a:cubicBezTo>
                  <a:cubicBezTo>
                    <a:pt x="80" y="73"/>
                    <a:pt x="80" y="73"/>
                    <a:pt x="80" y="73"/>
                  </a:cubicBezTo>
                  <a:cubicBezTo>
                    <a:pt x="80" y="73"/>
                    <a:pt x="80" y="73"/>
                    <a:pt x="80" y="73"/>
                  </a:cubicBezTo>
                  <a:cubicBezTo>
                    <a:pt x="80" y="73"/>
                    <a:pt x="80" y="73"/>
                    <a:pt x="80" y="73"/>
                  </a:cubicBezTo>
                  <a:cubicBezTo>
                    <a:pt x="80" y="72"/>
                    <a:pt x="80" y="72"/>
                    <a:pt x="80" y="72"/>
                  </a:cubicBezTo>
                  <a:cubicBezTo>
                    <a:pt x="80" y="72"/>
                    <a:pt x="80" y="72"/>
                    <a:pt x="80" y="72"/>
                  </a:cubicBezTo>
                  <a:cubicBezTo>
                    <a:pt x="81" y="72"/>
                    <a:pt x="81" y="72"/>
                    <a:pt x="81" y="72"/>
                  </a:cubicBezTo>
                  <a:cubicBezTo>
                    <a:pt x="80" y="72"/>
                    <a:pt x="80" y="72"/>
                    <a:pt x="80" y="72"/>
                  </a:cubicBezTo>
                  <a:cubicBezTo>
                    <a:pt x="80" y="72"/>
                    <a:pt x="80" y="72"/>
                    <a:pt x="80" y="72"/>
                  </a:cubicBezTo>
                  <a:cubicBezTo>
                    <a:pt x="80" y="72"/>
                    <a:pt x="80" y="72"/>
                    <a:pt x="80" y="72"/>
                  </a:cubicBezTo>
                  <a:cubicBezTo>
                    <a:pt x="79" y="72"/>
                    <a:pt x="79" y="72"/>
                    <a:pt x="79" y="72"/>
                  </a:cubicBezTo>
                  <a:cubicBezTo>
                    <a:pt x="79" y="72"/>
                    <a:pt x="79" y="72"/>
                    <a:pt x="79" y="72"/>
                  </a:cubicBezTo>
                  <a:cubicBezTo>
                    <a:pt x="79" y="72"/>
                    <a:pt x="79" y="72"/>
                    <a:pt x="79" y="72"/>
                  </a:cubicBezTo>
                  <a:cubicBezTo>
                    <a:pt x="78" y="72"/>
                    <a:pt x="78" y="72"/>
                    <a:pt x="78" y="72"/>
                  </a:cubicBezTo>
                  <a:cubicBezTo>
                    <a:pt x="78" y="72"/>
                    <a:pt x="78" y="72"/>
                    <a:pt x="78" y="72"/>
                  </a:cubicBezTo>
                  <a:cubicBezTo>
                    <a:pt x="78" y="73"/>
                    <a:pt x="78" y="73"/>
                    <a:pt x="78" y="73"/>
                  </a:cubicBezTo>
                  <a:cubicBezTo>
                    <a:pt x="78" y="72"/>
                    <a:pt x="78" y="72"/>
                    <a:pt x="78" y="72"/>
                  </a:cubicBezTo>
                  <a:cubicBezTo>
                    <a:pt x="78" y="72"/>
                    <a:pt x="78" y="72"/>
                    <a:pt x="78" y="72"/>
                  </a:cubicBezTo>
                  <a:cubicBezTo>
                    <a:pt x="78" y="72"/>
                    <a:pt x="78" y="72"/>
                    <a:pt x="78" y="72"/>
                  </a:cubicBezTo>
                  <a:cubicBezTo>
                    <a:pt x="78" y="72"/>
                    <a:pt x="78" y="72"/>
                    <a:pt x="78" y="72"/>
                  </a:cubicBezTo>
                  <a:cubicBezTo>
                    <a:pt x="77" y="73"/>
                    <a:pt x="77" y="73"/>
                    <a:pt x="77" y="73"/>
                  </a:cubicBezTo>
                  <a:cubicBezTo>
                    <a:pt x="77" y="72"/>
                    <a:pt x="77" y="72"/>
                    <a:pt x="77" y="72"/>
                  </a:cubicBezTo>
                  <a:cubicBezTo>
                    <a:pt x="77" y="72"/>
                    <a:pt x="77" y="72"/>
                    <a:pt x="77" y="72"/>
                  </a:cubicBezTo>
                  <a:cubicBezTo>
                    <a:pt x="77" y="72"/>
                    <a:pt x="77" y="72"/>
                    <a:pt x="77" y="72"/>
                  </a:cubicBezTo>
                  <a:cubicBezTo>
                    <a:pt x="76" y="72"/>
                    <a:pt x="76" y="72"/>
                    <a:pt x="76" y="72"/>
                  </a:cubicBezTo>
                  <a:cubicBezTo>
                    <a:pt x="76" y="72"/>
                    <a:pt x="76" y="72"/>
                    <a:pt x="76" y="72"/>
                  </a:cubicBezTo>
                  <a:cubicBezTo>
                    <a:pt x="76" y="73"/>
                    <a:pt x="76" y="73"/>
                    <a:pt x="76" y="73"/>
                  </a:cubicBezTo>
                  <a:cubicBezTo>
                    <a:pt x="76" y="73"/>
                    <a:pt x="76" y="73"/>
                    <a:pt x="76" y="73"/>
                  </a:cubicBezTo>
                  <a:cubicBezTo>
                    <a:pt x="76" y="73"/>
                    <a:pt x="76" y="73"/>
                    <a:pt x="76" y="73"/>
                  </a:cubicBezTo>
                  <a:cubicBezTo>
                    <a:pt x="76" y="73"/>
                    <a:pt x="76" y="73"/>
                    <a:pt x="76" y="73"/>
                  </a:cubicBezTo>
                  <a:cubicBezTo>
                    <a:pt x="75" y="73"/>
                    <a:pt x="75" y="73"/>
                    <a:pt x="75" y="73"/>
                  </a:cubicBezTo>
                  <a:cubicBezTo>
                    <a:pt x="75" y="73"/>
                    <a:pt x="75" y="73"/>
                    <a:pt x="75" y="73"/>
                  </a:cubicBezTo>
                  <a:cubicBezTo>
                    <a:pt x="76" y="72"/>
                    <a:pt x="76" y="72"/>
                    <a:pt x="76" y="72"/>
                  </a:cubicBezTo>
                  <a:cubicBezTo>
                    <a:pt x="76" y="72"/>
                    <a:pt x="76" y="72"/>
                    <a:pt x="76" y="72"/>
                  </a:cubicBezTo>
                  <a:cubicBezTo>
                    <a:pt x="76" y="72"/>
                    <a:pt x="76" y="72"/>
                    <a:pt x="76" y="72"/>
                  </a:cubicBezTo>
                  <a:cubicBezTo>
                    <a:pt x="75" y="72"/>
                    <a:pt x="75" y="72"/>
                    <a:pt x="75" y="72"/>
                  </a:cubicBezTo>
                  <a:cubicBezTo>
                    <a:pt x="75" y="72"/>
                    <a:pt x="75" y="72"/>
                    <a:pt x="75" y="72"/>
                  </a:cubicBezTo>
                  <a:cubicBezTo>
                    <a:pt x="75" y="72"/>
                    <a:pt x="75" y="72"/>
                    <a:pt x="75" y="72"/>
                  </a:cubicBezTo>
                  <a:cubicBezTo>
                    <a:pt x="75" y="71"/>
                    <a:pt x="75" y="71"/>
                    <a:pt x="75" y="71"/>
                  </a:cubicBezTo>
                  <a:cubicBezTo>
                    <a:pt x="76" y="71"/>
                    <a:pt x="76" y="71"/>
                    <a:pt x="76" y="71"/>
                  </a:cubicBezTo>
                  <a:cubicBezTo>
                    <a:pt x="76" y="71"/>
                    <a:pt x="76" y="71"/>
                    <a:pt x="76" y="71"/>
                  </a:cubicBezTo>
                  <a:cubicBezTo>
                    <a:pt x="77" y="71"/>
                    <a:pt x="77" y="71"/>
                    <a:pt x="77" y="71"/>
                  </a:cubicBezTo>
                  <a:cubicBezTo>
                    <a:pt x="78" y="71"/>
                    <a:pt x="78" y="71"/>
                    <a:pt x="78" y="71"/>
                  </a:cubicBezTo>
                  <a:cubicBezTo>
                    <a:pt x="79" y="70"/>
                    <a:pt x="79" y="70"/>
                    <a:pt x="79" y="70"/>
                  </a:cubicBezTo>
                  <a:cubicBezTo>
                    <a:pt x="80" y="70"/>
                    <a:pt x="80" y="70"/>
                    <a:pt x="80" y="70"/>
                  </a:cubicBezTo>
                  <a:cubicBezTo>
                    <a:pt x="80" y="70"/>
                    <a:pt x="80" y="70"/>
                    <a:pt x="80" y="70"/>
                  </a:cubicBezTo>
                  <a:cubicBezTo>
                    <a:pt x="80" y="71"/>
                    <a:pt x="80" y="71"/>
                    <a:pt x="80" y="71"/>
                  </a:cubicBezTo>
                  <a:cubicBezTo>
                    <a:pt x="81" y="71"/>
                    <a:pt x="81" y="71"/>
                    <a:pt x="81" y="71"/>
                  </a:cubicBezTo>
                  <a:cubicBezTo>
                    <a:pt x="81" y="71"/>
                    <a:pt x="81" y="71"/>
                    <a:pt x="81" y="71"/>
                  </a:cubicBezTo>
                  <a:cubicBezTo>
                    <a:pt x="81" y="71"/>
                    <a:pt x="81" y="71"/>
                    <a:pt x="81" y="71"/>
                  </a:cubicBezTo>
                  <a:cubicBezTo>
                    <a:pt x="81" y="72"/>
                    <a:pt x="81" y="72"/>
                    <a:pt x="81" y="72"/>
                  </a:cubicBezTo>
                  <a:cubicBezTo>
                    <a:pt x="81" y="72"/>
                    <a:pt x="81" y="72"/>
                    <a:pt x="81" y="72"/>
                  </a:cubicBezTo>
                  <a:cubicBezTo>
                    <a:pt x="81" y="72"/>
                    <a:pt x="81" y="72"/>
                    <a:pt x="81" y="72"/>
                  </a:cubicBezTo>
                  <a:cubicBezTo>
                    <a:pt x="81" y="73"/>
                    <a:pt x="81" y="73"/>
                    <a:pt x="81" y="73"/>
                  </a:cubicBezTo>
                  <a:cubicBezTo>
                    <a:pt x="81" y="73"/>
                    <a:pt x="81" y="73"/>
                    <a:pt x="81" y="73"/>
                  </a:cubicBezTo>
                  <a:cubicBezTo>
                    <a:pt x="81" y="73"/>
                    <a:pt x="81" y="73"/>
                    <a:pt x="81" y="73"/>
                  </a:cubicBezTo>
                  <a:cubicBezTo>
                    <a:pt x="81" y="73"/>
                    <a:pt x="81" y="73"/>
                    <a:pt x="81" y="73"/>
                  </a:cubicBezTo>
                  <a:cubicBezTo>
                    <a:pt x="81" y="74"/>
                    <a:pt x="81" y="74"/>
                    <a:pt x="81" y="74"/>
                  </a:cubicBezTo>
                  <a:cubicBezTo>
                    <a:pt x="81" y="74"/>
                    <a:pt x="81" y="74"/>
                    <a:pt x="81" y="74"/>
                  </a:cubicBezTo>
                  <a:cubicBezTo>
                    <a:pt x="82" y="74"/>
                    <a:pt x="82" y="74"/>
                    <a:pt x="82" y="74"/>
                  </a:cubicBezTo>
                  <a:cubicBezTo>
                    <a:pt x="82" y="74"/>
                    <a:pt x="82" y="74"/>
                    <a:pt x="82" y="74"/>
                  </a:cubicBezTo>
                  <a:cubicBezTo>
                    <a:pt x="81" y="74"/>
                    <a:pt x="81" y="74"/>
                    <a:pt x="81" y="74"/>
                  </a:cubicBezTo>
                  <a:cubicBezTo>
                    <a:pt x="81" y="75"/>
                    <a:pt x="81" y="75"/>
                    <a:pt x="81" y="75"/>
                  </a:cubicBezTo>
                  <a:cubicBezTo>
                    <a:pt x="81" y="75"/>
                    <a:pt x="81" y="75"/>
                    <a:pt x="81" y="75"/>
                  </a:cubicBezTo>
                  <a:cubicBezTo>
                    <a:pt x="81" y="75"/>
                    <a:pt x="81" y="75"/>
                    <a:pt x="81" y="75"/>
                  </a:cubicBezTo>
                  <a:cubicBezTo>
                    <a:pt x="82" y="75"/>
                    <a:pt x="82" y="75"/>
                    <a:pt x="82" y="75"/>
                  </a:cubicBezTo>
                  <a:cubicBezTo>
                    <a:pt x="82" y="75"/>
                    <a:pt x="82" y="75"/>
                    <a:pt x="82" y="75"/>
                  </a:cubicBezTo>
                  <a:cubicBezTo>
                    <a:pt x="82" y="75"/>
                    <a:pt x="82" y="75"/>
                    <a:pt x="82" y="75"/>
                  </a:cubicBezTo>
                  <a:cubicBezTo>
                    <a:pt x="82" y="76"/>
                    <a:pt x="82" y="76"/>
                    <a:pt x="82" y="76"/>
                  </a:cubicBezTo>
                  <a:cubicBezTo>
                    <a:pt x="83" y="76"/>
                    <a:pt x="83" y="76"/>
                    <a:pt x="83" y="76"/>
                  </a:cubicBezTo>
                  <a:cubicBezTo>
                    <a:pt x="83" y="75"/>
                    <a:pt x="83" y="75"/>
                    <a:pt x="83" y="75"/>
                  </a:cubicBezTo>
                  <a:cubicBezTo>
                    <a:pt x="83" y="76"/>
                    <a:pt x="83" y="76"/>
                    <a:pt x="83" y="76"/>
                  </a:cubicBezTo>
                  <a:cubicBezTo>
                    <a:pt x="83" y="76"/>
                    <a:pt x="83" y="76"/>
                    <a:pt x="83" y="76"/>
                  </a:cubicBezTo>
                  <a:cubicBezTo>
                    <a:pt x="83" y="76"/>
                    <a:pt x="83" y="76"/>
                    <a:pt x="83" y="76"/>
                  </a:cubicBezTo>
                  <a:cubicBezTo>
                    <a:pt x="84" y="76"/>
                    <a:pt x="84" y="76"/>
                    <a:pt x="84" y="76"/>
                  </a:cubicBezTo>
                  <a:cubicBezTo>
                    <a:pt x="84" y="76"/>
                    <a:pt x="84" y="76"/>
                    <a:pt x="84" y="76"/>
                  </a:cubicBezTo>
                  <a:cubicBezTo>
                    <a:pt x="84" y="76"/>
                    <a:pt x="84" y="76"/>
                    <a:pt x="84" y="76"/>
                  </a:cubicBezTo>
                  <a:cubicBezTo>
                    <a:pt x="84" y="77"/>
                    <a:pt x="84" y="77"/>
                    <a:pt x="84" y="77"/>
                  </a:cubicBezTo>
                  <a:cubicBezTo>
                    <a:pt x="84" y="77"/>
                    <a:pt x="84" y="77"/>
                    <a:pt x="84" y="77"/>
                  </a:cubicBezTo>
                  <a:cubicBezTo>
                    <a:pt x="84" y="77"/>
                    <a:pt x="84" y="77"/>
                    <a:pt x="84" y="77"/>
                  </a:cubicBezTo>
                  <a:cubicBezTo>
                    <a:pt x="84" y="77"/>
                    <a:pt x="84" y="77"/>
                    <a:pt x="84" y="77"/>
                  </a:cubicBezTo>
                  <a:cubicBezTo>
                    <a:pt x="84" y="78"/>
                    <a:pt x="84" y="78"/>
                    <a:pt x="84" y="78"/>
                  </a:cubicBezTo>
                  <a:cubicBezTo>
                    <a:pt x="85" y="77"/>
                    <a:pt x="85" y="77"/>
                    <a:pt x="85" y="77"/>
                  </a:cubicBezTo>
                  <a:cubicBezTo>
                    <a:pt x="85" y="78"/>
                    <a:pt x="85" y="78"/>
                    <a:pt x="85" y="78"/>
                  </a:cubicBezTo>
                  <a:cubicBezTo>
                    <a:pt x="85" y="78"/>
                    <a:pt x="85" y="78"/>
                    <a:pt x="85" y="78"/>
                  </a:cubicBezTo>
                  <a:cubicBezTo>
                    <a:pt x="85" y="78"/>
                    <a:pt x="85" y="78"/>
                    <a:pt x="85" y="78"/>
                  </a:cubicBezTo>
                  <a:cubicBezTo>
                    <a:pt x="86" y="78"/>
                    <a:pt x="86" y="78"/>
                    <a:pt x="86" y="78"/>
                  </a:cubicBezTo>
                  <a:cubicBezTo>
                    <a:pt x="86" y="78"/>
                    <a:pt x="86" y="78"/>
                    <a:pt x="86" y="78"/>
                  </a:cubicBezTo>
                  <a:cubicBezTo>
                    <a:pt x="87" y="78"/>
                    <a:pt x="87" y="78"/>
                    <a:pt x="87" y="78"/>
                  </a:cubicBezTo>
                  <a:cubicBezTo>
                    <a:pt x="87" y="78"/>
                    <a:pt x="87" y="78"/>
                    <a:pt x="87" y="78"/>
                  </a:cubicBezTo>
                  <a:cubicBezTo>
                    <a:pt x="88" y="77"/>
                    <a:pt x="88" y="77"/>
                    <a:pt x="88" y="77"/>
                  </a:cubicBezTo>
                  <a:cubicBezTo>
                    <a:pt x="88" y="77"/>
                    <a:pt x="88" y="77"/>
                    <a:pt x="88" y="77"/>
                  </a:cubicBezTo>
                  <a:cubicBezTo>
                    <a:pt x="88" y="78"/>
                    <a:pt x="88" y="78"/>
                    <a:pt x="88" y="78"/>
                  </a:cubicBezTo>
                  <a:cubicBezTo>
                    <a:pt x="89" y="78"/>
                    <a:pt x="89" y="78"/>
                    <a:pt x="89" y="78"/>
                  </a:cubicBezTo>
                  <a:cubicBezTo>
                    <a:pt x="89" y="78"/>
                    <a:pt x="89" y="78"/>
                    <a:pt x="89" y="78"/>
                  </a:cubicBezTo>
                  <a:cubicBezTo>
                    <a:pt x="90" y="78"/>
                    <a:pt x="90" y="78"/>
                    <a:pt x="90" y="78"/>
                  </a:cubicBezTo>
                  <a:cubicBezTo>
                    <a:pt x="90" y="79"/>
                    <a:pt x="90" y="79"/>
                    <a:pt x="90" y="79"/>
                  </a:cubicBezTo>
                  <a:cubicBezTo>
                    <a:pt x="90" y="78"/>
                    <a:pt x="90" y="78"/>
                    <a:pt x="90" y="78"/>
                  </a:cubicBezTo>
                  <a:cubicBezTo>
                    <a:pt x="91" y="78"/>
                    <a:pt x="91" y="78"/>
                    <a:pt x="91" y="78"/>
                  </a:cubicBezTo>
                  <a:cubicBezTo>
                    <a:pt x="91" y="79"/>
                    <a:pt x="91" y="79"/>
                    <a:pt x="91" y="79"/>
                  </a:cubicBezTo>
                  <a:cubicBezTo>
                    <a:pt x="91" y="79"/>
                    <a:pt x="91" y="79"/>
                    <a:pt x="91" y="79"/>
                  </a:cubicBezTo>
                  <a:cubicBezTo>
                    <a:pt x="91" y="78"/>
                    <a:pt x="91" y="78"/>
                    <a:pt x="91" y="78"/>
                  </a:cubicBezTo>
                  <a:cubicBezTo>
                    <a:pt x="91" y="78"/>
                    <a:pt x="91" y="78"/>
                    <a:pt x="91" y="78"/>
                  </a:cubicBezTo>
                  <a:cubicBezTo>
                    <a:pt x="91" y="77"/>
                    <a:pt x="91" y="77"/>
                    <a:pt x="91" y="77"/>
                  </a:cubicBezTo>
                  <a:cubicBezTo>
                    <a:pt x="91" y="77"/>
                    <a:pt x="91" y="77"/>
                    <a:pt x="91" y="77"/>
                  </a:cubicBezTo>
                  <a:cubicBezTo>
                    <a:pt x="91" y="77"/>
                    <a:pt x="91" y="77"/>
                    <a:pt x="91" y="77"/>
                  </a:cubicBezTo>
                  <a:cubicBezTo>
                    <a:pt x="92" y="78"/>
                    <a:pt x="92" y="78"/>
                    <a:pt x="92" y="78"/>
                  </a:cubicBezTo>
                  <a:cubicBezTo>
                    <a:pt x="92" y="78"/>
                    <a:pt x="92" y="78"/>
                    <a:pt x="92" y="78"/>
                  </a:cubicBezTo>
                  <a:cubicBezTo>
                    <a:pt x="92" y="79"/>
                    <a:pt x="92" y="79"/>
                    <a:pt x="92" y="79"/>
                  </a:cubicBezTo>
                  <a:cubicBezTo>
                    <a:pt x="92" y="79"/>
                    <a:pt x="92" y="79"/>
                    <a:pt x="92" y="79"/>
                  </a:cubicBezTo>
                  <a:cubicBezTo>
                    <a:pt x="93" y="80"/>
                    <a:pt x="93" y="80"/>
                    <a:pt x="93" y="80"/>
                  </a:cubicBezTo>
                  <a:cubicBezTo>
                    <a:pt x="93" y="79"/>
                    <a:pt x="93" y="79"/>
                    <a:pt x="93" y="79"/>
                  </a:cubicBezTo>
                  <a:cubicBezTo>
                    <a:pt x="92" y="78"/>
                    <a:pt x="92" y="78"/>
                    <a:pt x="92" y="78"/>
                  </a:cubicBezTo>
                  <a:cubicBezTo>
                    <a:pt x="92" y="78"/>
                    <a:pt x="92" y="78"/>
                    <a:pt x="92" y="78"/>
                  </a:cubicBezTo>
                  <a:cubicBezTo>
                    <a:pt x="92" y="78"/>
                    <a:pt x="92" y="78"/>
                    <a:pt x="92" y="78"/>
                  </a:cubicBezTo>
                  <a:cubicBezTo>
                    <a:pt x="92" y="77"/>
                    <a:pt x="92" y="77"/>
                    <a:pt x="92" y="77"/>
                  </a:cubicBezTo>
                  <a:cubicBezTo>
                    <a:pt x="92" y="76"/>
                    <a:pt x="92" y="76"/>
                    <a:pt x="92" y="76"/>
                  </a:cubicBezTo>
                  <a:cubicBezTo>
                    <a:pt x="92" y="77"/>
                    <a:pt x="92" y="77"/>
                    <a:pt x="92" y="77"/>
                  </a:cubicBezTo>
                  <a:cubicBezTo>
                    <a:pt x="92" y="77"/>
                    <a:pt x="92" y="77"/>
                    <a:pt x="92" y="77"/>
                  </a:cubicBezTo>
                  <a:cubicBezTo>
                    <a:pt x="92" y="77"/>
                    <a:pt x="92" y="77"/>
                    <a:pt x="92" y="77"/>
                  </a:cubicBezTo>
                  <a:cubicBezTo>
                    <a:pt x="92" y="77"/>
                    <a:pt x="92" y="77"/>
                    <a:pt x="92" y="77"/>
                  </a:cubicBezTo>
                  <a:cubicBezTo>
                    <a:pt x="92" y="77"/>
                    <a:pt x="92" y="77"/>
                    <a:pt x="92" y="77"/>
                  </a:cubicBezTo>
                  <a:cubicBezTo>
                    <a:pt x="92" y="76"/>
                    <a:pt x="92" y="76"/>
                    <a:pt x="92" y="76"/>
                  </a:cubicBezTo>
                  <a:cubicBezTo>
                    <a:pt x="92" y="76"/>
                    <a:pt x="92" y="76"/>
                    <a:pt x="92" y="76"/>
                  </a:cubicBezTo>
                  <a:cubicBezTo>
                    <a:pt x="92" y="76"/>
                    <a:pt x="92" y="76"/>
                    <a:pt x="92" y="76"/>
                  </a:cubicBezTo>
                  <a:cubicBezTo>
                    <a:pt x="92" y="75"/>
                    <a:pt x="92" y="75"/>
                    <a:pt x="92" y="75"/>
                  </a:cubicBezTo>
                  <a:cubicBezTo>
                    <a:pt x="92" y="75"/>
                    <a:pt x="92" y="75"/>
                    <a:pt x="92" y="75"/>
                  </a:cubicBezTo>
                  <a:cubicBezTo>
                    <a:pt x="93" y="76"/>
                    <a:pt x="93" y="76"/>
                    <a:pt x="93" y="76"/>
                  </a:cubicBezTo>
                  <a:cubicBezTo>
                    <a:pt x="93" y="76"/>
                    <a:pt x="93" y="76"/>
                    <a:pt x="93" y="76"/>
                  </a:cubicBezTo>
                  <a:cubicBezTo>
                    <a:pt x="93" y="76"/>
                    <a:pt x="93" y="76"/>
                    <a:pt x="93" y="76"/>
                  </a:cubicBezTo>
                  <a:cubicBezTo>
                    <a:pt x="93" y="76"/>
                    <a:pt x="93" y="76"/>
                    <a:pt x="93" y="76"/>
                  </a:cubicBezTo>
                  <a:cubicBezTo>
                    <a:pt x="93" y="76"/>
                    <a:pt x="93" y="76"/>
                    <a:pt x="93" y="76"/>
                  </a:cubicBezTo>
                  <a:cubicBezTo>
                    <a:pt x="93" y="75"/>
                    <a:pt x="93" y="75"/>
                    <a:pt x="93" y="75"/>
                  </a:cubicBezTo>
                  <a:cubicBezTo>
                    <a:pt x="94" y="75"/>
                    <a:pt x="94" y="75"/>
                    <a:pt x="94" y="75"/>
                  </a:cubicBezTo>
                  <a:cubicBezTo>
                    <a:pt x="94" y="76"/>
                    <a:pt x="94" y="76"/>
                    <a:pt x="94" y="76"/>
                  </a:cubicBezTo>
                  <a:cubicBezTo>
                    <a:pt x="94" y="76"/>
                    <a:pt x="94" y="76"/>
                    <a:pt x="94" y="76"/>
                  </a:cubicBezTo>
                  <a:cubicBezTo>
                    <a:pt x="94" y="76"/>
                    <a:pt x="94" y="76"/>
                    <a:pt x="94" y="76"/>
                  </a:cubicBezTo>
                  <a:cubicBezTo>
                    <a:pt x="94" y="76"/>
                    <a:pt x="94" y="76"/>
                    <a:pt x="94" y="76"/>
                  </a:cubicBezTo>
                  <a:cubicBezTo>
                    <a:pt x="94" y="76"/>
                    <a:pt x="94" y="76"/>
                    <a:pt x="94" y="76"/>
                  </a:cubicBezTo>
                  <a:cubicBezTo>
                    <a:pt x="95" y="76"/>
                    <a:pt x="95" y="76"/>
                    <a:pt x="95" y="76"/>
                  </a:cubicBezTo>
                  <a:cubicBezTo>
                    <a:pt x="94" y="77"/>
                    <a:pt x="94" y="77"/>
                    <a:pt x="94" y="77"/>
                  </a:cubicBezTo>
                  <a:cubicBezTo>
                    <a:pt x="94" y="77"/>
                    <a:pt x="94" y="77"/>
                    <a:pt x="94" y="77"/>
                  </a:cubicBezTo>
                  <a:cubicBezTo>
                    <a:pt x="95" y="77"/>
                    <a:pt x="95" y="77"/>
                    <a:pt x="95" y="77"/>
                  </a:cubicBezTo>
                  <a:cubicBezTo>
                    <a:pt x="95" y="77"/>
                    <a:pt x="95" y="77"/>
                    <a:pt x="95" y="77"/>
                  </a:cubicBezTo>
                  <a:cubicBezTo>
                    <a:pt x="95" y="77"/>
                    <a:pt x="95" y="77"/>
                    <a:pt x="95" y="77"/>
                  </a:cubicBezTo>
                  <a:cubicBezTo>
                    <a:pt x="95" y="78"/>
                    <a:pt x="95" y="78"/>
                    <a:pt x="95" y="78"/>
                  </a:cubicBezTo>
                  <a:cubicBezTo>
                    <a:pt x="95" y="78"/>
                    <a:pt x="95" y="78"/>
                    <a:pt x="95" y="78"/>
                  </a:cubicBezTo>
                  <a:cubicBezTo>
                    <a:pt x="95" y="78"/>
                    <a:pt x="95" y="78"/>
                    <a:pt x="95" y="78"/>
                  </a:cubicBezTo>
                  <a:cubicBezTo>
                    <a:pt x="95" y="78"/>
                    <a:pt x="95" y="78"/>
                    <a:pt x="95" y="78"/>
                  </a:cubicBezTo>
                  <a:cubicBezTo>
                    <a:pt x="95" y="78"/>
                    <a:pt x="95" y="78"/>
                    <a:pt x="95" y="78"/>
                  </a:cubicBezTo>
                  <a:cubicBezTo>
                    <a:pt x="96" y="77"/>
                    <a:pt x="96" y="77"/>
                    <a:pt x="96" y="77"/>
                  </a:cubicBezTo>
                  <a:cubicBezTo>
                    <a:pt x="96" y="77"/>
                    <a:pt x="96" y="77"/>
                    <a:pt x="96" y="77"/>
                  </a:cubicBezTo>
                  <a:cubicBezTo>
                    <a:pt x="96" y="77"/>
                    <a:pt x="96" y="77"/>
                    <a:pt x="96" y="77"/>
                  </a:cubicBezTo>
                  <a:cubicBezTo>
                    <a:pt x="96" y="77"/>
                    <a:pt x="96" y="77"/>
                    <a:pt x="96" y="77"/>
                  </a:cubicBezTo>
                  <a:cubicBezTo>
                    <a:pt x="96" y="77"/>
                    <a:pt x="96" y="77"/>
                    <a:pt x="96" y="77"/>
                  </a:cubicBezTo>
                  <a:cubicBezTo>
                    <a:pt x="96" y="78"/>
                    <a:pt x="96" y="78"/>
                    <a:pt x="96" y="78"/>
                  </a:cubicBezTo>
                  <a:cubicBezTo>
                    <a:pt x="96" y="78"/>
                    <a:pt x="96" y="78"/>
                    <a:pt x="96" y="78"/>
                  </a:cubicBezTo>
                  <a:cubicBezTo>
                    <a:pt x="95" y="79"/>
                    <a:pt x="95" y="79"/>
                    <a:pt x="95" y="79"/>
                  </a:cubicBezTo>
                  <a:cubicBezTo>
                    <a:pt x="95" y="79"/>
                    <a:pt x="95" y="79"/>
                    <a:pt x="95" y="79"/>
                  </a:cubicBezTo>
                  <a:cubicBezTo>
                    <a:pt x="95" y="79"/>
                    <a:pt x="95" y="79"/>
                    <a:pt x="95" y="79"/>
                  </a:cubicBezTo>
                  <a:cubicBezTo>
                    <a:pt x="95" y="80"/>
                    <a:pt x="95" y="80"/>
                    <a:pt x="95" y="80"/>
                  </a:cubicBezTo>
                  <a:cubicBezTo>
                    <a:pt x="94" y="80"/>
                    <a:pt x="94" y="80"/>
                    <a:pt x="94" y="80"/>
                  </a:cubicBezTo>
                  <a:cubicBezTo>
                    <a:pt x="94" y="79"/>
                    <a:pt x="94" y="79"/>
                    <a:pt x="94" y="79"/>
                  </a:cubicBezTo>
                  <a:cubicBezTo>
                    <a:pt x="94" y="80"/>
                    <a:pt x="94" y="80"/>
                    <a:pt x="94" y="80"/>
                  </a:cubicBezTo>
                  <a:cubicBezTo>
                    <a:pt x="94" y="81"/>
                    <a:pt x="94" y="81"/>
                    <a:pt x="94" y="81"/>
                  </a:cubicBezTo>
                  <a:cubicBezTo>
                    <a:pt x="94" y="81"/>
                    <a:pt x="94" y="81"/>
                    <a:pt x="94" y="81"/>
                  </a:cubicBezTo>
                  <a:cubicBezTo>
                    <a:pt x="94" y="81"/>
                    <a:pt x="94" y="81"/>
                    <a:pt x="94" y="81"/>
                  </a:cubicBezTo>
                  <a:cubicBezTo>
                    <a:pt x="95" y="81"/>
                    <a:pt x="95" y="81"/>
                    <a:pt x="95" y="81"/>
                  </a:cubicBezTo>
                  <a:cubicBezTo>
                    <a:pt x="95" y="81"/>
                    <a:pt x="95" y="81"/>
                    <a:pt x="95" y="81"/>
                  </a:cubicBezTo>
                  <a:cubicBezTo>
                    <a:pt x="94" y="81"/>
                    <a:pt x="94" y="81"/>
                    <a:pt x="94" y="81"/>
                  </a:cubicBezTo>
                  <a:cubicBezTo>
                    <a:pt x="94" y="82"/>
                    <a:pt x="94" y="82"/>
                    <a:pt x="94" y="82"/>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5" y="82"/>
                    <a:pt x="95" y="82"/>
                    <a:pt x="95" y="82"/>
                  </a:cubicBezTo>
                  <a:cubicBezTo>
                    <a:pt x="95" y="82"/>
                    <a:pt x="95" y="82"/>
                    <a:pt x="95" y="82"/>
                  </a:cubicBezTo>
                  <a:cubicBezTo>
                    <a:pt x="95" y="82"/>
                    <a:pt x="95" y="82"/>
                    <a:pt x="95" y="82"/>
                  </a:cubicBezTo>
                  <a:cubicBezTo>
                    <a:pt x="95" y="83"/>
                    <a:pt x="95" y="83"/>
                    <a:pt x="95" y="83"/>
                  </a:cubicBezTo>
                  <a:cubicBezTo>
                    <a:pt x="95" y="83"/>
                    <a:pt x="95" y="83"/>
                    <a:pt x="95" y="83"/>
                  </a:cubicBezTo>
                  <a:cubicBezTo>
                    <a:pt x="94" y="83"/>
                    <a:pt x="94" y="83"/>
                    <a:pt x="94" y="83"/>
                  </a:cubicBezTo>
                  <a:cubicBezTo>
                    <a:pt x="94" y="82"/>
                    <a:pt x="94" y="82"/>
                    <a:pt x="94" y="82"/>
                  </a:cubicBezTo>
                  <a:cubicBezTo>
                    <a:pt x="94" y="83"/>
                    <a:pt x="94" y="83"/>
                    <a:pt x="94" y="83"/>
                  </a:cubicBezTo>
                  <a:cubicBezTo>
                    <a:pt x="93" y="82"/>
                    <a:pt x="93" y="82"/>
                    <a:pt x="93" y="82"/>
                  </a:cubicBezTo>
                  <a:cubicBezTo>
                    <a:pt x="93" y="82"/>
                    <a:pt x="93" y="82"/>
                    <a:pt x="93" y="82"/>
                  </a:cubicBezTo>
                  <a:cubicBezTo>
                    <a:pt x="93" y="83"/>
                    <a:pt x="93" y="83"/>
                    <a:pt x="93" y="83"/>
                  </a:cubicBezTo>
                  <a:cubicBezTo>
                    <a:pt x="93" y="83"/>
                    <a:pt x="93" y="83"/>
                    <a:pt x="93" y="83"/>
                  </a:cubicBezTo>
                  <a:cubicBezTo>
                    <a:pt x="94" y="83"/>
                    <a:pt x="94" y="83"/>
                    <a:pt x="94" y="83"/>
                  </a:cubicBezTo>
                  <a:cubicBezTo>
                    <a:pt x="93" y="84"/>
                    <a:pt x="93" y="84"/>
                    <a:pt x="93" y="84"/>
                  </a:cubicBezTo>
                  <a:cubicBezTo>
                    <a:pt x="94" y="84"/>
                    <a:pt x="94" y="84"/>
                    <a:pt x="94" y="84"/>
                  </a:cubicBezTo>
                  <a:cubicBezTo>
                    <a:pt x="94" y="83"/>
                    <a:pt x="94" y="83"/>
                    <a:pt x="94" y="83"/>
                  </a:cubicBezTo>
                  <a:cubicBezTo>
                    <a:pt x="94" y="83"/>
                    <a:pt x="94" y="83"/>
                    <a:pt x="94" y="83"/>
                  </a:cubicBezTo>
                  <a:cubicBezTo>
                    <a:pt x="94" y="83"/>
                    <a:pt x="94" y="83"/>
                    <a:pt x="94" y="83"/>
                  </a:cubicBezTo>
                  <a:cubicBezTo>
                    <a:pt x="95" y="83"/>
                    <a:pt x="95" y="83"/>
                    <a:pt x="95" y="83"/>
                  </a:cubicBezTo>
                  <a:cubicBezTo>
                    <a:pt x="95" y="83"/>
                    <a:pt x="95" y="83"/>
                    <a:pt x="95" y="83"/>
                  </a:cubicBezTo>
                  <a:cubicBezTo>
                    <a:pt x="95" y="83"/>
                    <a:pt x="95" y="83"/>
                    <a:pt x="95" y="83"/>
                  </a:cubicBezTo>
                  <a:cubicBezTo>
                    <a:pt x="95" y="83"/>
                    <a:pt x="95" y="83"/>
                    <a:pt x="95" y="83"/>
                  </a:cubicBezTo>
                  <a:cubicBezTo>
                    <a:pt x="96" y="82"/>
                    <a:pt x="96" y="82"/>
                    <a:pt x="96" y="82"/>
                  </a:cubicBezTo>
                  <a:cubicBezTo>
                    <a:pt x="96" y="82"/>
                    <a:pt x="96" y="82"/>
                    <a:pt x="96" y="82"/>
                  </a:cubicBezTo>
                  <a:cubicBezTo>
                    <a:pt x="97" y="82"/>
                    <a:pt x="97" y="82"/>
                    <a:pt x="97" y="82"/>
                  </a:cubicBezTo>
                  <a:cubicBezTo>
                    <a:pt x="97" y="82"/>
                    <a:pt x="97" y="82"/>
                    <a:pt x="97" y="82"/>
                  </a:cubicBezTo>
                  <a:cubicBezTo>
                    <a:pt x="97" y="82"/>
                    <a:pt x="97" y="82"/>
                    <a:pt x="97" y="82"/>
                  </a:cubicBezTo>
                  <a:cubicBezTo>
                    <a:pt x="96" y="82"/>
                    <a:pt x="96" y="82"/>
                    <a:pt x="96" y="82"/>
                  </a:cubicBezTo>
                  <a:cubicBezTo>
                    <a:pt x="96" y="82"/>
                    <a:pt x="96" y="82"/>
                    <a:pt x="96" y="82"/>
                  </a:cubicBezTo>
                  <a:cubicBezTo>
                    <a:pt x="96" y="82"/>
                    <a:pt x="96" y="82"/>
                    <a:pt x="96" y="82"/>
                  </a:cubicBezTo>
                  <a:cubicBezTo>
                    <a:pt x="95" y="82"/>
                    <a:pt x="95" y="82"/>
                    <a:pt x="95" y="82"/>
                  </a:cubicBezTo>
                  <a:cubicBezTo>
                    <a:pt x="96" y="82"/>
                    <a:pt x="96" y="82"/>
                    <a:pt x="96" y="82"/>
                  </a:cubicBezTo>
                  <a:cubicBezTo>
                    <a:pt x="96" y="81"/>
                    <a:pt x="96" y="81"/>
                    <a:pt x="96" y="81"/>
                  </a:cubicBezTo>
                  <a:cubicBezTo>
                    <a:pt x="96" y="81"/>
                    <a:pt x="96" y="81"/>
                    <a:pt x="96" y="81"/>
                  </a:cubicBezTo>
                  <a:cubicBezTo>
                    <a:pt x="96" y="81"/>
                    <a:pt x="96" y="81"/>
                    <a:pt x="96" y="81"/>
                  </a:cubicBezTo>
                  <a:cubicBezTo>
                    <a:pt x="96" y="80"/>
                    <a:pt x="96" y="80"/>
                    <a:pt x="96" y="80"/>
                  </a:cubicBezTo>
                  <a:cubicBezTo>
                    <a:pt x="96" y="80"/>
                    <a:pt x="96" y="80"/>
                    <a:pt x="96" y="80"/>
                  </a:cubicBezTo>
                  <a:cubicBezTo>
                    <a:pt x="96" y="80"/>
                    <a:pt x="96" y="80"/>
                    <a:pt x="96" y="80"/>
                  </a:cubicBezTo>
                  <a:cubicBezTo>
                    <a:pt x="96" y="80"/>
                    <a:pt x="96" y="80"/>
                    <a:pt x="96" y="80"/>
                  </a:cubicBezTo>
                  <a:cubicBezTo>
                    <a:pt x="96" y="79"/>
                    <a:pt x="96" y="79"/>
                    <a:pt x="96" y="79"/>
                  </a:cubicBezTo>
                  <a:cubicBezTo>
                    <a:pt x="96" y="79"/>
                    <a:pt x="96" y="79"/>
                    <a:pt x="96" y="79"/>
                  </a:cubicBezTo>
                  <a:cubicBezTo>
                    <a:pt x="97" y="78"/>
                    <a:pt x="97" y="78"/>
                    <a:pt x="97" y="78"/>
                  </a:cubicBezTo>
                  <a:cubicBezTo>
                    <a:pt x="97" y="78"/>
                    <a:pt x="97" y="78"/>
                    <a:pt x="97" y="78"/>
                  </a:cubicBezTo>
                  <a:cubicBezTo>
                    <a:pt x="97" y="79"/>
                    <a:pt x="97" y="79"/>
                    <a:pt x="97" y="79"/>
                  </a:cubicBezTo>
                  <a:cubicBezTo>
                    <a:pt x="97" y="78"/>
                    <a:pt x="97" y="78"/>
                    <a:pt x="97" y="78"/>
                  </a:cubicBezTo>
                  <a:cubicBezTo>
                    <a:pt x="97" y="78"/>
                    <a:pt x="97" y="78"/>
                    <a:pt x="97" y="78"/>
                  </a:cubicBezTo>
                  <a:cubicBezTo>
                    <a:pt x="97" y="78"/>
                    <a:pt x="97" y="78"/>
                    <a:pt x="97" y="78"/>
                  </a:cubicBezTo>
                  <a:cubicBezTo>
                    <a:pt x="98" y="78"/>
                    <a:pt x="98" y="78"/>
                    <a:pt x="98" y="78"/>
                  </a:cubicBezTo>
                  <a:cubicBezTo>
                    <a:pt x="98" y="79"/>
                    <a:pt x="98" y="79"/>
                    <a:pt x="98" y="79"/>
                  </a:cubicBezTo>
                  <a:cubicBezTo>
                    <a:pt x="98" y="78"/>
                    <a:pt x="98" y="78"/>
                    <a:pt x="98" y="78"/>
                  </a:cubicBezTo>
                  <a:cubicBezTo>
                    <a:pt x="98" y="78"/>
                    <a:pt x="98" y="78"/>
                    <a:pt x="98" y="78"/>
                  </a:cubicBezTo>
                  <a:cubicBezTo>
                    <a:pt x="99" y="78"/>
                    <a:pt x="99" y="78"/>
                    <a:pt x="99" y="78"/>
                  </a:cubicBezTo>
                  <a:cubicBezTo>
                    <a:pt x="100" y="77"/>
                    <a:pt x="100" y="77"/>
                    <a:pt x="100" y="77"/>
                  </a:cubicBezTo>
                  <a:cubicBezTo>
                    <a:pt x="99" y="77"/>
                    <a:pt x="99" y="77"/>
                    <a:pt x="99" y="77"/>
                  </a:cubicBezTo>
                  <a:cubicBezTo>
                    <a:pt x="100" y="77"/>
                    <a:pt x="100" y="77"/>
                    <a:pt x="100" y="77"/>
                  </a:cubicBezTo>
                  <a:cubicBezTo>
                    <a:pt x="100" y="77"/>
                    <a:pt x="100" y="77"/>
                    <a:pt x="100" y="77"/>
                  </a:cubicBezTo>
                  <a:cubicBezTo>
                    <a:pt x="101" y="77"/>
                    <a:pt x="101" y="77"/>
                    <a:pt x="101" y="77"/>
                  </a:cubicBezTo>
                  <a:cubicBezTo>
                    <a:pt x="101" y="76"/>
                    <a:pt x="101" y="76"/>
                    <a:pt x="101" y="76"/>
                  </a:cubicBezTo>
                  <a:cubicBezTo>
                    <a:pt x="101" y="76"/>
                    <a:pt x="101" y="76"/>
                    <a:pt x="101" y="76"/>
                  </a:cubicBezTo>
                  <a:cubicBezTo>
                    <a:pt x="101" y="75"/>
                    <a:pt x="101" y="75"/>
                    <a:pt x="101" y="75"/>
                  </a:cubicBezTo>
                  <a:cubicBezTo>
                    <a:pt x="101" y="75"/>
                    <a:pt x="101" y="75"/>
                    <a:pt x="101" y="75"/>
                  </a:cubicBezTo>
                  <a:cubicBezTo>
                    <a:pt x="101" y="75"/>
                    <a:pt x="101" y="75"/>
                    <a:pt x="101" y="75"/>
                  </a:cubicBezTo>
                  <a:cubicBezTo>
                    <a:pt x="101" y="74"/>
                    <a:pt x="101" y="74"/>
                    <a:pt x="101" y="74"/>
                  </a:cubicBezTo>
                  <a:cubicBezTo>
                    <a:pt x="101" y="75"/>
                    <a:pt x="101" y="75"/>
                    <a:pt x="101" y="75"/>
                  </a:cubicBezTo>
                  <a:cubicBezTo>
                    <a:pt x="101" y="75"/>
                    <a:pt x="101" y="75"/>
                    <a:pt x="101" y="75"/>
                  </a:cubicBezTo>
                  <a:cubicBezTo>
                    <a:pt x="101" y="75"/>
                    <a:pt x="101" y="75"/>
                    <a:pt x="101" y="75"/>
                  </a:cubicBezTo>
                  <a:cubicBezTo>
                    <a:pt x="101" y="75"/>
                    <a:pt x="101" y="75"/>
                    <a:pt x="101" y="75"/>
                  </a:cubicBezTo>
                  <a:cubicBezTo>
                    <a:pt x="100" y="75"/>
                    <a:pt x="100" y="75"/>
                    <a:pt x="100" y="75"/>
                  </a:cubicBezTo>
                  <a:cubicBezTo>
                    <a:pt x="100" y="75"/>
                    <a:pt x="100" y="75"/>
                    <a:pt x="100" y="75"/>
                  </a:cubicBezTo>
                  <a:cubicBezTo>
                    <a:pt x="100" y="75"/>
                    <a:pt x="100" y="75"/>
                    <a:pt x="100" y="75"/>
                  </a:cubicBezTo>
                  <a:cubicBezTo>
                    <a:pt x="100" y="75"/>
                    <a:pt x="100" y="75"/>
                    <a:pt x="100" y="75"/>
                  </a:cubicBezTo>
                  <a:cubicBezTo>
                    <a:pt x="100" y="74"/>
                    <a:pt x="100" y="74"/>
                    <a:pt x="100" y="74"/>
                  </a:cubicBezTo>
                  <a:cubicBezTo>
                    <a:pt x="100" y="74"/>
                    <a:pt x="100" y="74"/>
                    <a:pt x="100" y="74"/>
                  </a:cubicBezTo>
                  <a:cubicBezTo>
                    <a:pt x="100" y="74"/>
                    <a:pt x="100" y="74"/>
                    <a:pt x="100" y="74"/>
                  </a:cubicBezTo>
                  <a:cubicBezTo>
                    <a:pt x="101" y="74"/>
                    <a:pt x="101" y="74"/>
                    <a:pt x="101" y="74"/>
                  </a:cubicBezTo>
                  <a:cubicBezTo>
                    <a:pt x="101" y="74"/>
                    <a:pt x="101" y="74"/>
                    <a:pt x="101" y="74"/>
                  </a:cubicBezTo>
                  <a:cubicBezTo>
                    <a:pt x="101" y="73"/>
                    <a:pt x="101" y="73"/>
                    <a:pt x="101" y="73"/>
                  </a:cubicBezTo>
                  <a:cubicBezTo>
                    <a:pt x="101" y="73"/>
                    <a:pt x="101" y="73"/>
                    <a:pt x="101" y="73"/>
                  </a:cubicBezTo>
                  <a:cubicBezTo>
                    <a:pt x="102" y="73"/>
                    <a:pt x="102" y="73"/>
                    <a:pt x="102" y="73"/>
                  </a:cubicBezTo>
                  <a:cubicBezTo>
                    <a:pt x="102" y="73"/>
                    <a:pt x="102" y="73"/>
                    <a:pt x="102" y="73"/>
                  </a:cubicBezTo>
                  <a:cubicBezTo>
                    <a:pt x="102" y="73"/>
                    <a:pt x="102" y="73"/>
                    <a:pt x="102" y="73"/>
                  </a:cubicBezTo>
                  <a:cubicBezTo>
                    <a:pt x="102" y="74"/>
                    <a:pt x="102" y="74"/>
                    <a:pt x="102" y="74"/>
                  </a:cubicBezTo>
                  <a:cubicBezTo>
                    <a:pt x="102" y="74"/>
                    <a:pt x="102" y="74"/>
                    <a:pt x="102" y="74"/>
                  </a:cubicBezTo>
                  <a:cubicBezTo>
                    <a:pt x="102" y="73"/>
                    <a:pt x="102" y="73"/>
                    <a:pt x="102" y="73"/>
                  </a:cubicBezTo>
                  <a:cubicBezTo>
                    <a:pt x="103" y="73"/>
                    <a:pt x="103" y="73"/>
                    <a:pt x="103" y="73"/>
                  </a:cubicBezTo>
                  <a:cubicBezTo>
                    <a:pt x="103" y="72"/>
                    <a:pt x="103" y="72"/>
                    <a:pt x="103" y="72"/>
                  </a:cubicBezTo>
                  <a:cubicBezTo>
                    <a:pt x="102" y="72"/>
                    <a:pt x="102" y="72"/>
                    <a:pt x="102" y="72"/>
                  </a:cubicBezTo>
                  <a:cubicBezTo>
                    <a:pt x="102" y="72"/>
                    <a:pt x="102" y="72"/>
                    <a:pt x="102" y="72"/>
                  </a:cubicBezTo>
                  <a:cubicBezTo>
                    <a:pt x="102" y="72"/>
                    <a:pt x="102" y="72"/>
                    <a:pt x="102" y="72"/>
                  </a:cubicBezTo>
                  <a:cubicBezTo>
                    <a:pt x="101" y="72"/>
                    <a:pt x="101" y="72"/>
                    <a:pt x="101" y="72"/>
                  </a:cubicBezTo>
                  <a:cubicBezTo>
                    <a:pt x="101" y="71"/>
                    <a:pt x="101" y="71"/>
                    <a:pt x="101" y="71"/>
                  </a:cubicBezTo>
                  <a:cubicBezTo>
                    <a:pt x="101" y="71"/>
                    <a:pt x="101" y="71"/>
                    <a:pt x="101" y="71"/>
                  </a:cubicBezTo>
                  <a:cubicBezTo>
                    <a:pt x="101" y="71"/>
                    <a:pt x="101" y="71"/>
                    <a:pt x="101" y="71"/>
                  </a:cubicBezTo>
                  <a:cubicBezTo>
                    <a:pt x="100" y="71"/>
                    <a:pt x="100" y="71"/>
                    <a:pt x="100" y="71"/>
                  </a:cubicBezTo>
                  <a:cubicBezTo>
                    <a:pt x="100" y="71"/>
                    <a:pt x="100" y="71"/>
                    <a:pt x="100" y="71"/>
                  </a:cubicBezTo>
                  <a:cubicBezTo>
                    <a:pt x="100" y="71"/>
                    <a:pt x="100" y="71"/>
                    <a:pt x="100" y="71"/>
                  </a:cubicBezTo>
                  <a:cubicBezTo>
                    <a:pt x="100" y="70"/>
                    <a:pt x="100" y="70"/>
                    <a:pt x="100" y="70"/>
                  </a:cubicBezTo>
                  <a:cubicBezTo>
                    <a:pt x="99" y="70"/>
                    <a:pt x="99" y="70"/>
                    <a:pt x="99" y="70"/>
                  </a:cubicBezTo>
                  <a:cubicBezTo>
                    <a:pt x="99" y="70"/>
                    <a:pt x="99" y="70"/>
                    <a:pt x="99" y="70"/>
                  </a:cubicBezTo>
                  <a:cubicBezTo>
                    <a:pt x="99" y="70"/>
                    <a:pt x="99" y="70"/>
                    <a:pt x="99" y="70"/>
                  </a:cubicBezTo>
                  <a:cubicBezTo>
                    <a:pt x="99" y="70"/>
                    <a:pt x="99" y="70"/>
                    <a:pt x="99" y="70"/>
                  </a:cubicBezTo>
                  <a:cubicBezTo>
                    <a:pt x="99" y="69"/>
                    <a:pt x="99" y="69"/>
                    <a:pt x="99" y="69"/>
                  </a:cubicBezTo>
                  <a:cubicBezTo>
                    <a:pt x="99" y="69"/>
                    <a:pt x="99" y="69"/>
                    <a:pt x="99" y="69"/>
                  </a:cubicBezTo>
                  <a:cubicBezTo>
                    <a:pt x="99" y="69"/>
                    <a:pt x="99" y="69"/>
                    <a:pt x="99" y="69"/>
                  </a:cubicBezTo>
                  <a:cubicBezTo>
                    <a:pt x="99" y="68"/>
                    <a:pt x="99" y="68"/>
                    <a:pt x="99" y="68"/>
                  </a:cubicBezTo>
                  <a:cubicBezTo>
                    <a:pt x="99" y="67"/>
                    <a:pt x="99" y="67"/>
                    <a:pt x="99" y="67"/>
                  </a:cubicBezTo>
                  <a:cubicBezTo>
                    <a:pt x="100" y="67"/>
                    <a:pt x="100" y="67"/>
                    <a:pt x="100" y="67"/>
                  </a:cubicBezTo>
                  <a:cubicBezTo>
                    <a:pt x="100" y="67"/>
                    <a:pt x="100" y="67"/>
                    <a:pt x="100" y="67"/>
                  </a:cubicBezTo>
                  <a:cubicBezTo>
                    <a:pt x="101" y="67"/>
                    <a:pt x="101" y="67"/>
                    <a:pt x="101" y="67"/>
                  </a:cubicBezTo>
                  <a:cubicBezTo>
                    <a:pt x="101" y="66"/>
                    <a:pt x="101" y="66"/>
                    <a:pt x="101" y="66"/>
                  </a:cubicBezTo>
                  <a:cubicBezTo>
                    <a:pt x="101" y="66"/>
                    <a:pt x="101" y="66"/>
                    <a:pt x="101" y="66"/>
                  </a:cubicBezTo>
                  <a:cubicBezTo>
                    <a:pt x="101" y="66"/>
                    <a:pt x="101" y="66"/>
                    <a:pt x="101" y="66"/>
                  </a:cubicBezTo>
                  <a:cubicBezTo>
                    <a:pt x="101" y="66"/>
                    <a:pt x="101" y="66"/>
                    <a:pt x="101" y="66"/>
                  </a:cubicBezTo>
                  <a:cubicBezTo>
                    <a:pt x="101" y="66"/>
                    <a:pt x="101" y="66"/>
                    <a:pt x="101" y="66"/>
                  </a:cubicBezTo>
                  <a:cubicBezTo>
                    <a:pt x="100" y="66"/>
                    <a:pt x="100" y="66"/>
                    <a:pt x="100" y="66"/>
                  </a:cubicBezTo>
                  <a:cubicBezTo>
                    <a:pt x="100" y="66"/>
                    <a:pt x="100" y="66"/>
                    <a:pt x="100" y="66"/>
                  </a:cubicBezTo>
                  <a:cubicBezTo>
                    <a:pt x="100" y="65"/>
                    <a:pt x="100" y="65"/>
                    <a:pt x="100" y="65"/>
                  </a:cubicBezTo>
                  <a:cubicBezTo>
                    <a:pt x="100" y="65"/>
                    <a:pt x="100" y="65"/>
                    <a:pt x="100" y="65"/>
                  </a:cubicBezTo>
                  <a:cubicBezTo>
                    <a:pt x="101" y="64"/>
                    <a:pt x="101" y="64"/>
                    <a:pt x="101" y="64"/>
                  </a:cubicBezTo>
                  <a:cubicBezTo>
                    <a:pt x="101" y="64"/>
                    <a:pt x="101" y="64"/>
                    <a:pt x="101" y="64"/>
                  </a:cubicBezTo>
                  <a:cubicBezTo>
                    <a:pt x="101" y="63"/>
                    <a:pt x="101" y="63"/>
                    <a:pt x="101" y="63"/>
                  </a:cubicBezTo>
                  <a:cubicBezTo>
                    <a:pt x="102" y="63"/>
                    <a:pt x="102" y="63"/>
                    <a:pt x="102" y="63"/>
                  </a:cubicBezTo>
                  <a:cubicBezTo>
                    <a:pt x="102" y="63"/>
                    <a:pt x="102" y="63"/>
                    <a:pt x="102" y="63"/>
                  </a:cubicBezTo>
                  <a:cubicBezTo>
                    <a:pt x="102" y="62"/>
                    <a:pt x="102" y="62"/>
                    <a:pt x="102" y="62"/>
                  </a:cubicBezTo>
                  <a:cubicBezTo>
                    <a:pt x="103" y="62"/>
                    <a:pt x="103" y="62"/>
                    <a:pt x="103" y="62"/>
                  </a:cubicBezTo>
                  <a:cubicBezTo>
                    <a:pt x="103" y="62"/>
                    <a:pt x="103" y="62"/>
                    <a:pt x="103" y="62"/>
                  </a:cubicBezTo>
                  <a:cubicBezTo>
                    <a:pt x="103" y="63"/>
                    <a:pt x="103" y="63"/>
                    <a:pt x="103" y="63"/>
                  </a:cubicBezTo>
                  <a:cubicBezTo>
                    <a:pt x="103" y="63"/>
                    <a:pt x="103" y="63"/>
                    <a:pt x="103" y="63"/>
                  </a:cubicBezTo>
                  <a:cubicBezTo>
                    <a:pt x="103" y="63"/>
                    <a:pt x="103" y="63"/>
                    <a:pt x="103" y="63"/>
                  </a:cubicBezTo>
                  <a:cubicBezTo>
                    <a:pt x="103" y="63"/>
                    <a:pt x="103" y="63"/>
                    <a:pt x="103" y="63"/>
                  </a:cubicBezTo>
                  <a:cubicBezTo>
                    <a:pt x="103" y="63"/>
                    <a:pt x="103" y="63"/>
                    <a:pt x="103" y="63"/>
                  </a:cubicBezTo>
                  <a:cubicBezTo>
                    <a:pt x="104" y="62"/>
                    <a:pt x="104" y="62"/>
                    <a:pt x="104" y="62"/>
                  </a:cubicBezTo>
                  <a:cubicBezTo>
                    <a:pt x="104" y="62"/>
                    <a:pt x="104" y="62"/>
                    <a:pt x="104" y="62"/>
                  </a:cubicBezTo>
                  <a:cubicBezTo>
                    <a:pt x="104" y="62"/>
                    <a:pt x="104" y="62"/>
                    <a:pt x="104" y="62"/>
                  </a:cubicBezTo>
                  <a:cubicBezTo>
                    <a:pt x="103" y="62"/>
                    <a:pt x="103" y="62"/>
                    <a:pt x="103" y="62"/>
                  </a:cubicBezTo>
                  <a:cubicBezTo>
                    <a:pt x="103" y="61"/>
                    <a:pt x="103" y="61"/>
                    <a:pt x="103" y="61"/>
                  </a:cubicBezTo>
                  <a:cubicBezTo>
                    <a:pt x="103" y="61"/>
                    <a:pt x="103" y="61"/>
                    <a:pt x="103" y="61"/>
                  </a:cubicBezTo>
                  <a:cubicBezTo>
                    <a:pt x="104" y="61"/>
                    <a:pt x="104" y="61"/>
                    <a:pt x="104" y="61"/>
                  </a:cubicBezTo>
                  <a:cubicBezTo>
                    <a:pt x="104" y="61"/>
                    <a:pt x="104" y="61"/>
                    <a:pt x="104" y="61"/>
                  </a:cubicBezTo>
                  <a:cubicBezTo>
                    <a:pt x="105" y="60"/>
                    <a:pt x="105" y="60"/>
                    <a:pt x="105" y="60"/>
                  </a:cubicBezTo>
                  <a:cubicBezTo>
                    <a:pt x="105" y="60"/>
                    <a:pt x="105" y="60"/>
                    <a:pt x="105" y="60"/>
                  </a:cubicBezTo>
                  <a:cubicBezTo>
                    <a:pt x="105" y="60"/>
                    <a:pt x="105" y="60"/>
                    <a:pt x="105" y="60"/>
                  </a:cubicBezTo>
                  <a:cubicBezTo>
                    <a:pt x="105" y="60"/>
                    <a:pt x="105" y="60"/>
                    <a:pt x="105" y="60"/>
                  </a:cubicBezTo>
                  <a:cubicBezTo>
                    <a:pt x="106" y="60"/>
                    <a:pt x="106" y="60"/>
                    <a:pt x="106" y="60"/>
                  </a:cubicBezTo>
                  <a:cubicBezTo>
                    <a:pt x="106" y="61"/>
                    <a:pt x="106" y="61"/>
                    <a:pt x="106" y="61"/>
                  </a:cubicBezTo>
                  <a:cubicBezTo>
                    <a:pt x="106" y="61"/>
                    <a:pt x="106" y="61"/>
                    <a:pt x="106" y="61"/>
                  </a:cubicBezTo>
                  <a:cubicBezTo>
                    <a:pt x="106" y="61"/>
                    <a:pt x="106" y="61"/>
                    <a:pt x="106" y="61"/>
                  </a:cubicBezTo>
                  <a:cubicBezTo>
                    <a:pt x="107" y="61"/>
                    <a:pt x="107" y="61"/>
                    <a:pt x="107" y="61"/>
                  </a:cubicBezTo>
                  <a:cubicBezTo>
                    <a:pt x="107" y="61"/>
                    <a:pt x="107" y="61"/>
                    <a:pt x="107" y="61"/>
                  </a:cubicBezTo>
                  <a:cubicBezTo>
                    <a:pt x="107" y="62"/>
                    <a:pt x="107" y="62"/>
                    <a:pt x="107" y="62"/>
                  </a:cubicBezTo>
                  <a:cubicBezTo>
                    <a:pt x="107" y="62"/>
                    <a:pt x="107" y="62"/>
                    <a:pt x="107" y="62"/>
                  </a:cubicBezTo>
                  <a:cubicBezTo>
                    <a:pt x="107" y="62"/>
                    <a:pt x="107" y="62"/>
                    <a:pt x="107" y="62"/>
                  </a:cubicBezTo>
                  <a:cubicBezTo>
                    <a:pt x="107" y="63"/>
                    <a:pt x="107" y="63"/>
                    <a:pt x="107" y="63"/>
                  </a:cubicBezTo>
                  <a:cubicBezTo>
                    <a:pt x="107" y="63"/>
                    <a:pt x="107" y="63"/>
                    <a:pt x="107" y="63"/>
                  </a:cubicBezTo>
                  <a:cubicBezTo>
                    <a:pt x="107" y="63"/>
                    <a:pt x="107" y="63"/>
                    <a:pt x="107" y="63"/>
                  </a:cubicBezTo>
                  <a:cubicBezTo>
                    <a:pt x="107" y="64"/>
                    <a:pt x="107" y="64"/>
                    <a:pt x="107" y="64"/>
                  </a:cubicBezTo>
                  <a:cubicBezTo>
                    <a:pt x="107" y="64"/>
                    <a:pt x="107" y="64"/>
                    <a:pt x="107" y="64"/>
                  </a:cubicBezTo>
                  <a:cubicBezTo>
                    <a:pt x="107" y="64"/>
                    <a:pt x="107" y="64"/>
                    <a:pt x="107" y="64"/>
                  </a:cubicBezTo>
                  <a:cubicBezTo>
                    <a:pt x="107" y="65"/>
                    <a:pt x="107" y="65"/>
                    <a:pt x="107" y="65"/>
                  </a:cubicBezTo>
                  <a:cubicBezTo>
                    <a:pt x="107" y="65"/>
                    <a:pt x="107" y="65"/>
                    <a:pt x="107" y="65"/>
                  </a:cubicBezTo>
                  <a:cubicBezTo>
                    <a:pt x="107" y="66"/>
                    <a:pt x="107" y="66"/>
                    <a:pt x="107" y="66"/>
                  </a:cubicBezTo>
                  <a:cubicBezTo>
                    <a:pt x="107" y="66"/>
                    <a:pt x="107" y="66"/>
                    <a:pt x="107" y="66"/>
                  </a:cubicBezTo>
                  <a:cubicBezTo>
                    <a:pt x="106" y="66"/>
                    <a:pt x="106" y="66"/>
                    <a:pt x="106" y="66"/>
                  </a:cubicBezTo>
                  <a:cubicBezTo>
                    <a:pt x="107" y="67"/>
                    <a:pt x="107" y="67"/>
                    <a:pt x="107" y="67"/>
                  </a:cubicBezTo>
                  <a:cubicBezTo>
                    <a:pt x="106" y="67"/>
                    <a:pt x="106" y="67"/>
                    <a:pt x="106" y="67"/>
                  </a:cubicBezTo>
                  <a:cubicBezTo>
                    <a:pt x="107" y="68"/>
                    <a:pt x="107" y="68"/>
                    <a:pt x="107" y="68"/>
                  </a:cubicBezTo>
                  <a:cubicBezTo>
                    <a:pt x="107" y="68"/>
                    <a:pt x="107" y="68"/>
                    <a:pt x="107" y="68"/>
                  </a:cubicBezTo>
                  <a:cubicBezTo>
                    <a:pt x="107" y="68"/>
                    <a:pt x="107" y="68"/>
                    <a:pt x="107" y="68"/>
                  </a:cubicBezTo>
                  <a:cubicBezTo>
                    <a:pt x="107" y="68"/>
                    <a:pt x="107" y="68"/>
                    <a:pt x="107" y="68"/>
                  </a:cubicBezTo>
                  <a:cubicBezTo>
                    <a:pt x="107" y="69"/>
                    <a:pt x="107" y="69"/>
                    <a:pt x="107" y="69"/>
                  </a:cubicBezTo>
                  <a:cubicBezTo>
                    <a:pt x="107" y="69"/>
                    <a:pt x="107" y="69"/>
                    <a:pt x="107" y="69"/>
                  </a:cubicBezTo>
                  <a:cubicBezTo>
                    <a:pt x="107" y="69"/>
                    <a:pt x="107" y="69"/>
                    <a:pt x="107" y="69"/>
                  </a:cubicBezTo>
                  <a:cubicBezTo>
                    <a:pt x="107" y="70"/>
                    <a:pt x="107" y="70"/>
                    <a:pt x="107" y="70"/>
                  </a:cubicBezTo>
                  <a:cubicBezTo>
                    <a:pt x="107" y="70"/>
                    <a:pt x="107" y="70"/>
                    <a:pt x="107" y="70"/>
                  </a:cubicBezTo>
                  <a:cubicBezTo>
                    <a:pt x="107" y="70"/>
                    <a:pt x="107" y="70"/>
                    <a:pt x="107" y="70"/>
                  </a:cubicBezTo>
                  <a:cubicBezTo>
                    <a:pt x="107" y="70"/>
                    <a:pt x="107" y="70"/>
                    <a:pt x="107" y="70"/>
                  </a:cubicBezTo>
                  <a:cubicBezTo>
                    <a:pt x="106" y="70"/>
                    <a:pt x="106" y="70"/>
                    <a:pt x="106" y="70"/>
                  </a:cubicBezTo>
                  <a:cubicBezTo>
                    <a:pt x="106" y="70"/>
                    <a:pt x="106" y="70"/>
                    <a:pt x="106" y="70"/>
                  </a:cubicBezTo>
                  <a:cubicBezTo>
                    <a:pt x="106" y="69"/>
                    <a:pt x="106" y="69"/>
                    <a:pt x="106" y="69"/>
                  </a:cubicBezTo>
                  <a:cubicBezTo>
                    <a:pt x="106" y="69"/>
                    <a:pt x="106" y="69"/>
                    <a:pt x="106" y="69"/>
                  </a:cubicBezTo>
                  <a:cubicBezTo>
                    <a:pt x="106" y="70"/>
                    <a:pt x="106" y="70"/>
                    <a:pt x="106" y="70"/>
                  </a:cubicBezTo>
                  <a:cubicBezTo>
                    <a:pt x="105" y="70"/>
                    <a:pt x="105" y="70"/>
                    <a:pt x="105" y="70"/>
                  </a:cubicBezTo>
                  <a:cubicBezTo>
                    <a:pt x="105" y="70"/>
                    <a:pt x="105" y="70"/>
                    <a:pt x="105" y="70"/>
                  </a:cubicBezTo>
                  <a:cubicBezTo>
                    <a:pt x="106" y="70"/>
                    <a:pt x="106" y="70"/>
                    <a:pt x="106" y="70"/>
                  </a:cubicBezTo>
                  <a:cubicBezTo>
                    <a:pt x="106" y="70"/>
                    <a:pt x="106" y="70"/>
                    <a:pt x="106" y="70"/>
                  </a:cubicBezTo>
                  <a:cubicBezTo>
                    <a:pt x="106" y="71"/>
                    <a:pt x="106" y="71"/>
                    <a:pt x="106" y="71"/>
                  </a:cubicBezTo>
                  <a:cubicBezTo>
                    <a:pt x="105" y="71"/>
                    <a:pt x="105" y="71"/>
                    <a:pt x="105" y="71"/>
                  </a:cubicBezTo>
                  <a:cubicBezTo>
                    <a:pt x="105" y="71"/>
                    <a:pt x="105" y="71"/>
                    <a:pt x="105" y="71"/>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5" y="72"/>
                    <a:pt x="105" y="72"/>
                    <a:pt x="105" y="72"/>
                  </a:cubicBezTo>
                  <a:cubicBezTo>
                    <a:pt x="105" y="72"/>
                    <a:pt x="105" y="72"/>
                    <a:pt x="105" y="72"/>
                  </a:cubicBezTo>
                  <a:cubicBezTo>
                    <a:pt x="105" y="73"/>
                    <a:pt x="105" y="73"/>
                    <a:pt x="105" y="73"/>
                  </a:cubicBezTo>
                  <a:cubicBezTo>
                    <a:pt x="105" y="73"/>
                    <a:pt x="105" y="73"/>
                    <a:pt x="105" y="73"/>
                  </a:cubicBezTo>
                  <a:cubicBezTo>
                    <a:pt x="106" y="73"/>
                    <a:pt x="106" y="73"/>
                    <a:pt x="106" y="73"/>
                  </a:cubicBezTo>
                  <a:cubicBezTo>
                    <a:pt x="106" y="73"/>
                    <a:pt x="106" y="73"/>
                    <a:pt x="106" y="73"/>
                  </a:cubicBezTo>
                  <a:cubicBezTo>
                    <a:pt x="106" y="73"/>
                    <a:pt x="106" y="73"/>
                    <a:pt x="106" y="73"/>
                  </a:cubicBezTo>
                  <a:cubicBezTo>
                    <a:pt x="106" y="73"/>
                    <a:pt x="106" y="73"/>
                    <a:pt x="106" y="73"/>
                  </a:cubicBezTo>
                  <a:cubicBezTo>
                    <a:pt x="106" y="73"/>
                    <a:pt x="106" y="73"/>
                    <a:pt x="106" y="73"/>
                  </a:cubicBezTo>
                  <a:cubicBezTo>
                    <a:pt x="106" y="73"/>
                    <a:pt x="106" y="73"/>
                    <a:pt x="106" y="73"/>
                  </a:cubicBezTo>
                  <a:cubicBezTo>
                    <a:pt x="107" y="73"/>
                    <a:pt x="107" y="73"/>
                    <a:pt x="107" y="73"/>
                  </a:cubicBezTo>
                  <a:cubicBezTo>
                    <a:pt x="107" y="73"/>
                    <a:pt x="107" y="73"/>
                    <a:pt x="107" y="73"/>
                  </a:cubicBezTo>
                  <a:cubicBezTo>
                    <a:pt x="107" y="73"/>
                    <a:pt x="107" y="73"/>
                    <a:pt x="107" y="73"/>
                  </a:cubicBezTo>
                  <a:cubicBezTo>
                    <a:pt x="108" y="73"/>
                    <a:pt x="108" y="73"/>
                    <a:pt x="108" y="73"/>
                  </a:cubicBezTo>
                  <a:cubicBezTo>
                    <a:pt x="107" y="74"/>
                    <a:pt x="107" y="74"/>
                    <a:pt x="107" y="74"/>
                  </a:cubicBezTo>
                  <a:cubicBezTo>
                    <a:pt x="107" y="74"/>
                    <a:pt x="107" y="74"/>
                    <a:pt x="107"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5"/>
                    <a:pt x="106" y="75"/>
                    <a:pt x="106" y="75"/>
                  </a:cubicBezTo>
                  <a:cubicBezTo>
                    <a:pt x="106" y="75"/>
                    <a:pt x="106" y="75"/>
                    <a:pt x="106" y="75"/>
                  </a:cubicBezTo>
                  <a:cubicBezTo>
                    <a:pt x="106" y="76"/>
                    <a:pt x="106" y="76"/>
                    <a:pt x="106" y="76"/>
                  </a:cubicBezTo>
                  <a:cubicBezTo>
                    <a:pt x="107" y="76"/>
                    <a:pt x="107" y="76"/>
                    <a:pt x="107" y="76"/>
                  </a:cubicBezTo>
                  <a:cubicBezTo>
                    <a:pt x="106" y="76"/>
                    <a:pt x="106" y="76"/>
                    <a:pt x="106" y="76"/>
                  </a:cubicBezTo>
                  <a:cubicBezTo>
                    <a:pt x="106" y="76"/>
                    <a:pt x="106" y="76"/>
                    <a:pt x="106" y="76"/>
                  </a:cubicBezTo>
                  <a:cubicBezTo>
                    <a:pt x="106" y="77"/>
                    <a:pt x="106" y="77"/>
                    <a:pt x="106" y="77"/>
                  </a:cubicBezTo>
                  <a:cubicBezTo>
                    <a:pt x="106" y="77"/>
                    <a:pt x="106" y="77"/>
                    <a:pt x="106" y="77"/>
                  </a:cubicBezTo>
                  <a:cubicBezTo>
                    <a:pt x="106" y="78"/>
                    <a:pt x="106" y="78"/>
                    <a:pt x="106" y="78"/>
                  </a:cubicBezTo>
                  <a:cubicBezTo>
                    <a:pt x="106" y="78"/>
                    <a:pt x="106" y="78"/>
                    <a:pt x="106" y="78"/>
                  </a:cubicBezTo>
                  <a:cubicBezTo>
                    <a:pt x="106" y="78"/>
                    <a:pt x="106" y="78"/>
                    <a:pt x="106" y="78"/>
                  </a:cubicBezTo>
                  <a:cubicBezTo>
                    <a:pt x="106" y="79"/>
                    <a:pt x="106" y="79"/>
                    <a:pt x="106" y="79"/>
                  </a:cubicBezTo>
                  <a:cubicBezTo>
                    <a:pt x="106" y="79"/>
                    <a:pt x="106" y="79"/>
                    <a:pt x="106" y="79"/>
                  </a:cubicBezTo>
                  <a:cubicBezTo>
                    <a:pt x="106" y="79"/>
                    <a:pt x="106" y="79"/>
                    <a:pt x="106" y="79"/>
                  </a:cubicBezTo>
                  <a:cubicBezTo>
                    <a:pt x="106" y="78"/>
                    <a:pt x="106" y="78"/>
                    <a:pt x="106" y="78"/>
                  </a:cubicBezTo>
                  <a:cubicBezTo>
                    <a:pt x="106" y="78"/>
                    <a:pt x="106" y="78"/>
                    <a:pt x="106" y="78"/>
                  </a:cubicBezTo>
                  <a:cubicBezTo>
                    <a:pt x="107" y="78"/>
                    <a:pt x="107" y="78"/>
                    <a:pt x="107" y="78"/>
                  </a:cubicBezTo>
                  <a:cubicBezTo>
                    <a:pt x="107" y="78"/>
                    <a:pt x="107" y="78"/>
                    <a:pt x="107" y="78"/>
                  </a:cubicBezTo>
                  <a:cubicBezTo>
                    <a:pt x="107" y="78"/>
                    <a:pt x="107" y="78"/>
                    <a:pt x="107" y="78"/>
                  </a:cubicBezTo>
                  <a:cubicBezTo>
                    <a:pt x="107" y="77"/>
                    <a:pt x="107" y="77"/>
                    <a:pt x="107" y="77"/>
                  </a:cubicBezTo>
                  <a:cubicBezTo>
                    <a:pt x="107" y="77"/>
                    <a:pt x="107" y="77"/>
                    <a:pt x="107" y="77"/>
                  </a:cubicBezTo>
                  <a:cubicBezTo>
                    <a:pt x="108" y="77"/>
                    <a:pt x="108" y="77"/>
                    <a:pt x="108" y="77"/>
                  </a:cubicBezTo>
                  <a:cubicBezTo>
                    <a:pt x="108" y="77"/>
                    <a:pt x="108" y="77"/>
                    <a:pt x="108" y="77"/>
                  </a:cubicBezTo>
                  <a:cubicBezTo>
                    <a:pt x="108" y="76"/>
                    <a:pt x="108" y="76"/>
                    <a:pt x="108" y="76"/>
                  </a:cubicBezTo>
                  <a:cubicBezTo>
                    <a:pt x="108" y="76"/>
                    <a:pt x="108" y="76"/>
                    <a:pt x="108" y="76"/>
                  </a:cubicBezTo>
                  <a:cubicBezTo>
                    <a:pt x="109" y="75"/>
                    <a:pt x="109" y="75"/>
                    <a:pt x="109" y="75"/>
                  </a:cubicBezTo>
                  <a:cubicBezTo>
                    <a:pt x="109" y="75"/>
                    <a:pt x="109" y="75"/>
                    <a:pt x="109" y="75"/>
                  </a:cubicBezTo>
                  <a:cubicBezTo>
                    <a:pt x="109" y="74"/>
                    <a:pt x="109" y="74"/>
                    <a:pt x="109" y="74"/>
                  </a:cubicBezTo>
                  <a:cubicBezTo>
                    <a:pt x="109" y="75"/>
                    <a:pt x="109" y="75"/>
                    <a:pt x="109" y="75"/>
                  </a:cubicBezTo>
                  <a:cubicBezTo>
                    <a:pt x="109" y="75"/>
                    <a:pt x="109" y="75"/>
                    <a:pt x="109" y="75"/>
                  </a:cubicBezTo>
                  <a:cubicBezTo>
                    <a:pt x="110" y="76"/>
                    <a:pt x="110" y="76"/>
                    <a:pt x="110" y="76"/>
                  </a:cubicBezTo>
                  <a:cubicBezTo>
                    <a:pt x="110" y="76"/>
                    <a:pt x="110" y="76"/>
                    <a:pt x="110" y="76"/>
                  </a:cubicBezTo>
                  <a:cubicBezTo>
                    <a:pt x="110" y="77"/>
                    <a:pt x="110" y="77"/>
                    <a:pt x="110" y="77"/>
                  </a:cubicBezTo>
                  <a:cubicBezTo>
                    <a:pt x="110" y="77"/>
                    <a:pt x="110" y="77"/>
                    <a:pt x="110" y="77"/>
                  </a:cubicBezTo>
                  <a:cubicBezTo>
                    <a:pt x="110" y="78"/>
                    <a:pt x="110" y="78"/>
                    <a:pt x="110" y="78"/>
                  </a:cubicBezTo>
                  <a:cubicBezTo>
                    <a:pt x="110" y="78"/>
                    <a:pt x="110" y="78"/>
                    <a:pt x="110" y="78"/>
                  </a:cubicBezTo>
                  <a:cubicBezTo>
                    <a:pt x="110" y="79"/>
                    <a:pt x="110" y="79"/>
                    <a:pt x="110" y="79"/>
                  </a:cubicBezTo>
                  <a:cubicBezTo>
                    <a:pt x="109" y="79"/>
                    <a:pt x="109" y="79"/>
                    <a:pt x="109" y="79"/>
                  </a:cubicBezTo>
                  <a:cubicBezTo>
                    <a:pt x="109" y="79"/>
                    <a:pt x="109" y="79"/>
                    <a:pt x="109" y="79"/>
                  </a:cubicBezTo>
                  <a:cubicBezTo>
                    <a:pt x="109" y="79"/>
                    <a:pt x="109" y="79"/>
                    <a:pt x="109" y="79"/>
                  </a:cubicBezTo>
                  <a:cubicBezTo>
                    <a:pt x="109" y="79"/>
                    <a:pt x="109" y="79"/>
                    <a:pt x="109" y="79"/>
                  </a:cubicBezTo>
                  <a:cubicBezTo>
                    <a:pt x="109" y="80"/>
                    <a:pt x="109" y="80"/>
                    <a:pt x="109" y="80"/>
                  </a:cubicBezTo>
                  <a:cubicBezTo>
                    <a:pt x="109" y="80"/>
                    <a:pt x="109" y="80"/>
                    <a:pt x="109" y="80"/>
                  </a:cubicBezTo>
                  <a:cubicBezTo>
                    <a:pt x="108" y="81"/>
                    <a:pt x="108" y="81"/>
                    <a:pt x="108" y="81"/>
                  </a:cubicBezTo>
                  <a:cubicBezTo>
                    <a:pt x="109" y="81"/>
                    <a:pt x="109" y="81"/>
                    <a:pt x="109" y="81"/>
                  </a:cubicBezTo>
                  <a:cubicBezTo>
                    <a:pt x="109" y="82"/>
                    <a:pt x="109" y="82"/>
                    <a:pt x="109" y="82"/>
                  </a:cubicBezTo>
                  <a:cubicBezTo>
                    <a:pt x="109" y="83"/>
                    <a:pt x="109" y="83"/>
                    <a:pt x="109" y="83"/>
                  </a:cubicBezTo>
                  <a:cubicBezTo>
                    <a:pt x="109" y="84"/>
                    <a:pt x="109" y="84"/>
                    <a:pt x="109" y="84"/>
                  </a:cubicBezTo>
                  <a:cubicBezTo>
                    <a:pt x="109" y="84"/>
                    <a:pt x="109" y="84"/>
                    <a:pt x="109" y="84"/>
                  </a:cubicBezTo>
                  <a:cubicBezTo>
                    <a:pt x="109" y="84"/>
                    <a:pt x="109" y="84"/>
                    <a:pt x="109" y="84"/>
                  </a:cubicBezTo>
                  <a:cubicBezTo>
                    <a:pt x="110" y="84"/>
                    <a:pt x="110" y="84"/>
                    <a:pt x="110" y="84"/>
                  </a:cubicBezTo>
                  <a:cubicBezTo>
                    <a:pt x="110" y="84"/>
                    <a:pt x="110" y="84"/>
                    <a:pt x="110" y="84"/>
                  </a:cubicBezTo>
                  <a:cubicBezTo>
                    <a:pt x="109" y="84"/>
                    <a:pt x="109" y="84"/>
                    <a:pt x="109" y="84"/>
                  </a:cubicBezTo>
                  <a:cubicBezTo>
                    <a:pt x="110" y="83"/>
                    <a:pt x="110" y="83"/>
                    <a:pt x="110" y="83"/>
                  </a:cubicBezTo>
                  <a:cubicBezTo>
                    <a:pt x="110" y="83"/>
                    <a:pt x="110" y="83"/>
                    <a:pt x="110" y="83"/>
                  </a:cubicBezTo>
                  <a:cubicBezTo>
                    <a:pt x="110" y="84"/>
                    <a:pt x="110" y="84"/>
                    <a:pt x="110" y="84"/>
                  </a:cubicBezTo>
                  <a:cubicBezTo>
                    <a:pt x="110" y="84"/>
                    <a:pt x="110" y="84"/>
                    <a:pt x="110" y="84"/>
                  </a:cubicBezTo>
                  <a:cubicBezTo>
                    <a:pt x="111" y="83"/>
                    <a:pt x="111" y="83"/>
                    <a:pt x="111" y="83"/>
                  </a:cubicBezTo>
                  <a:cubicBezTo>
                    <a:pt x="111" y="83"/>
                    <a:pt x="111" y="83"/>
                    <a:pt x="111" y="83"/>
                  </a:cubicBezTo>
                  <a:cubicBezTo>
                    <a:pt x="111" y="82"/>
                    <a:pt x="111" y="82"/>
                    <a:pt x="111" y="82"/>
                  </a:cubicBezTo>
                  <a:cubicBezTo>
                    <a:pt x="111" y="82"/>
                    <a:pt x="111" y="82"/>
                    <a:pt x="111" y="82"/>
                  </a:cubicBezTo>
                  <a:cubicBezTo>
                    <a:pt x="112" y="82"/>
                    <a:pt x="112" y="82"/>
                    <a:pt x="112" y="82"/>
                  </a:cubicBezTo>
                  <a:cubicBezTo>
                    <a:pt x="112" y="82"/>
                    <a:pt x="112" y="82"/>
                    <a:pt x="112" y="82"/>
                  </a:cubicBezTo>
                  <a:cubicBezTo>
                    <a:pt x="112" y="81"/>
                    <a:pt x="112" y="81"/>
                    <a:pt x="112" y="81"/>
                  </a:cubicBezTo>
                  <a:cubicBezTo>
                    <a:pt x="113" y="81"/>
                    <a:pt x="113" y="81"/>
                    <a:pt x="113" y="81"/>
                  </a:cubicBezTo>
                  <a:cubicBezTo>
                    <a:pt x="113" y="80"/>
                    <a:pt x="113" y="80"/>
                    <a:pt x="113" y="80"/>
                  </a:cubicBezTo>
                  <a:cubicBezTo>
                    <a:pt x="114" y="79"/>
                    <a:pt x="114" y="79"/>
                    <a:pt x="114" y="79"/>
                  </a:cubicBezTo>
                  <a:cubicBezTo>
                    <a:pt x="114" y="78"/>
                    <a:pt x="114" y="78"/>
                    <a:pt x="114" y="78"/>
                  </a:cubicBezTo>
                  <a:cubicBezTo>
                    <a:pt x="114" y="78"/>
                    <a:pt x="114" y="78"/>
                    <a:pt x="114" y="78"/>
                  </a:cubicBezTo>
                  <a:cubicBezTo>
                    <a:pt x="115" y="79"/>
                    <a:pt x="115" y="79"/>
                    <a:pt x="115" y="79"/>
                  </a:cubicBezTo>
                  <a:cubicBezTo>
                    <a:pt x="115" y="78"/>
                    <a:pt x="115" y="78"/>
                    <a:pt x="115" y="78"/>
                  </a:cubicBezTo>
                  <a:cubicBezTo>
                    <a:pt x="115" y="78"/>
                    <a:pt x="115" y="78"/>
                    <a:pt x="115" y="78"/>
                  </a:cubicBezTo>
                  <a:cubicBezTo>
                    <a:pt x="116" y="78"/>
                    <a:pt x="116" y="78"/>
                    <a:pt x="116" y="78"/>
                  </a:cubicBezTo>
                  <a:cubicBezTo>
                    <a:pt x="116" y="78"/>
                    <a:pt x="116" y="78"/>
                    <a:pt x="116" y="78"/>
                  </a:cubicBezTo>
                  <a:cubicBezTo>
                    <a:pt x="115" y="78"/>
                    <a:pt x="115" y="78"/>
                    <a:pt x="115" y="78"/>
                  </a:cubicBezTo>
                  <a:cubicBezTo>
                    <a:pt x="115" y="78"/>
                    <a:pt x="115" y="78"/>
                    <a:pt x="115" y="78"/>
                  </a:cubicBezTo>
                  <a:cubicBezTo>
                    <a:pt x="115" y="78"/>
                    <a:pt x="115" y="78"/>
                    <a:pt x="115" y="78"/>
                  </a:cubicBezTo>
                  <a:cubicBezTo>
                    <a:pt x="116" y="77"/>
                    <a:pt x="116" y="77"/>
                    <a:pt x="116" y="77"/>
                  </a:cubicBezTo>
                  <a:cubicBezTo>
                    <a:pt x="116" y="78"/>
                    <a:pt x="116" y="78"/>
                    <a:pt x="116" y="78"/>
                  </a:cubicBezTo>
                  <a:cubicBezTo>
                    <a:pt x="116" y="78"/>
                    <a:pt x="116" y="78"/>
                    <a:pt x="116" y="78"/>
                  </a:cubicBezTo>
                  <a:cubicBezTo>
                    <a:pt x="116" y="78"/>
                    <a:pt x="116" y="78"/>
                    <a:pt x="116" y="78"/>
                  </a:cubicBezTo>
                  <a:cubicBezTo>
                    <a:pt x="116" y="77"/>
                    <a:pt x="116" y="77"/>
                    <a:pt x="116" y="77"/>
                  </a:cubicBezTo>
                  <a:cubicBezTo>
                    <a:pt x="116" y="77"/>
                    <a:pt x="116" y="77"/>
                    <a:pt x="116" y="77"/>
                  </a:cubicBezTo>
                  <a:cubicBezTo>
                    <a:pt x="116" y="77"/>
                    <a:pt x="116" y="77"/>
                    <a:pt x="116" y="77"/>
                  </a:cubicBezTo>
                  <a:cubicBezTo>
                    <a:pt x="116" y="77"/>
                    <a:pt x="116" y="77"/>
                    <a:pt x="116" y="77"/>
                  </a:cubicBezTo>
                  <a:cubicBezTo>
                    <a:pt x="116" y="77"/>
                    <a:pt x="116" y="77"/>
                    <a:pt x="116" y="77"/>
                  </a:cubicBezTo>
                  <a:cubicBezTo>
                    <a:pt x="116" y="76"/>
                    <a:pt x="116" y="76"/>
                    <a:pt x="116" y="76"/>
                  </a:cubicBezTo>
                  <a:cubicBezTo>
                    <a:pt x="116" y="76"/>
                    <a:pt x="116" y="76"/>
                    <a:pt x="116" y="76"/>
                  </a:cubicBezTo>
                  <a:cubicBezTo>
                    <a:pt x="116" y="75"/>
                    <a:pt x="116" y="75"/>
                    <a:pt x="116" y="75"/>
                  </a:cubicBezTo>
                  <a:cubicBezTo>
                    <a:pt x="116" y="75"/>
                    <a:pt x="116" y="75"/>
                    <a:pt x="116" y="75"/>
                  </a:cubicBezTo>
                  <a:cubicBezTo>
                    <a:pt x="116" y="75"/>
                    <a:pt x="116" y="75"/>
                    <a:pt x="116" y="75"/>
                  </a:cubicBezTo>
                  <a:cubicBezTo>
                    <a:pt x="116" y="75"/>
                    <a:pt x="116" y="75"/>
                    <a:pt x="116" y="75"/>
                  </a:cubicBezTo>
                  <a:cubicBezTo>
                    <a:pt x="116" y="74"/>
                    <a:pt x="116" y="74"/>
                    <a:pt x="116" y="74"/>
                  </a:cubicBezTo>
                  <a:cubicBezTo>
                    <a:pt x="116" y="74"/>
                    <a:pt x="116" y="74"/>
                    <a:pt x="116" y="74"/>
                  </a:cubicBezTo>
                  <a:cubicBezTo>
                    <a:pt x="116" y="74"/>
                    <a:pt x="116" y="74"/>
                    <a:pt x="116" y="74"/>
                  </a:cubicBezTo>
                  <a:cubicBezTo>
                    <a:pt x="117" y="74"/>
                    <a:pt x="117" y="74"/>
                    <a:pt x="117" y="74"/>
                  </a:cubicBezTo>
                  <a:cubicBezTo>
                    <a:pt x="117" y="74"/>
                    <a:pt x="117" y="74"/>
                    <a:pt x="117" y="74"/>
                  </a:cubicBezTo>
                  <a:cubicBezTo>
                    <a:pt x="116" y="74"/>
                    <a:pt x="116" y="74"/>
                    <a:pt x="116" y="74"/>
                  </a:cubicBezTo>
                  <a:cubicBezTo>
                    <a:pt x="116" y="73"/>
                    <a:pt x="116" y="73"/>
                    <a:pt x="116" y="73"/>
                  </a:cubicBezTo>
                  <a:cubicBezTo>
                    <a:pt x="117" y="73"/>
                    <a:pt x="117" y="73"/>
                    <a:pt x="117" y="73"/>
                  </a:cubicBezTo>
                  <a:cubicBezTo>
                    <a:pt x="117" y="74"/>
                    <a:pt x="117" y="74"/>
                    <a:pt x="117" y="74"/>
                  </a:cubicBezTo>
                  <a:cubicBezTo>
                    <a:pt x="117" y="74"/>
                    <a:pt x="117" y="74"/>
                    <a:pt x="117" y="74"/>
                  </a:cubicBezTo>
                  <a:cubicBezTo>
                    <a:pt x="118" y="74"/>
                    <a:pt x="118" y="74"/>
                    <a:pt x="118" y="74"/>
                  </a:cubicBezTo>
                  <a:cubicBezTo>
                    <a:pt x="118" y="74"/>
                    <a:pt x="118" y="74"/>
                    <a:pt x="118" y="74"/>
                  </a:cubicBezTo>
                  <a:cubicBezTo>
                    <a:pt x="119" y="74"/>
                    <a:pt x="119" y="74"/>
                    <a:pt x="119" y="74"/>
                  </a:cubicBezTo>
                  <a:cubicBezTo>
                    <a:pt x="119" y="74"/>
                    <a:pt x="119" y="74"/>
                    <a:pt x="119" y="74"/>
                  </a:cubicBezTo>
                  <a:cubicBezTo>
                    <a:pt x="119" y="75"/>
                    <a:pt x="119" y="75"/>
                    <a:pt x="119" y="75"/>
                  </a:cubicBezTo>
                  <a:cubicBezTo>
                    <a:pt x="120" y="75"/>
                    <a:pt x="120" y="75"/>
                    <a:pt x="120" y="75"/>
                  </a:cubicBezTo>
                  <a:cubicBezTo>
                    <a:pt x="120" y="75"/>
                    <a:pt x="120" y="75"/>
                    <a:pt x="120" y="75"/>
                  </a:cubicBezTo>
                  <a:cubicBezTo>
                    <a:pt x="121" y="75"/>
                    <a:pt x="121" y="75"/>
                    <a:pt x="121" y="75"/>
                  </a:cubicBezTo>
                  <a:cubicBezTo>
                    <a:pt x="121" y="75"/>
                    <a:pt x="121" y="75"/>
                    <a:pt x="121" y="75"/>
                  </a:cubicBezTo>
                  <a:cubicBezTo>
                    <a:pt x="121" y="75"/>
                    <a:pt x="121" y="75"/>
                    <a:pt x="121" y="75"/>
                  </a:cubicBezTo>
                  <a:cubicBezTo>
                    <a:pt x="121" y="76"/>
                    <a:pt x="121" y="76"/>
                    <a:pt x="121" y="76"/>
                  </a:cubicBezTo>
                  <a:cubicBezTo>
                    <a:pt x="121" y="76"/>
                    <a:pt x="121" y="76"/>
                    <a:pt x="121" y="76"/>
                  </a:cubicBezTo>
                  <a:cubicBezTo>
                    <a:pt x="121" y="76"/>
                    <a:pt x="121" y="76"/>
                    <a:pt x="121" y="76"/>
                  </a:cubicBezTo>
                  <a:cubicBezTo>
                    <a:pt x="121" y="76"/>
                    <a:pt x="121" y="76"/>
                    <a:pt x="121" y="76"/>
                  </a:cubicBezTo>
                  <a:cubicBezTo>
                    <a:pt x="120" y="76"/>
                    <a:pt x="120" y="76"/>
                    <a:pt x="120" y="76"/>
                  </a:cubicBezTo>
                  <a:cubicBezTo>
                    <a:pt x="120" y="76"/>
                    <a:pt x="120" y="76"/>
                    <a:pt x="120" y="76"/>
                  </a:cubicBezTo>
                  <a:cubicBezTo>
                    <a:pt x="121" y="76"/>
                    <a:pt x="121" y="76"/>
                    <a:pt x="121" y="76"/>
                  </a:cubicBezTo>
                  <a:cubicBezTo>
                    <a:pt x="121" y="77"/>
                    <a:pt x="121" y="77"/>
                    <a:pt x="121" y="77"/>
                  </a:cubicBezTo>
                  <a:cubicBezTo>
                    <a:pt x="121" y="77"/>
                    <a:pt x="121" y="77"/>
                    <a:pt x="121" y="77"/>
                  </a:cubicBezTo>
                  <a:cubicBezTo>
                    <a:pt x="121" y="77"/>
                    <a:pt x="121" y="77"/>
                    <a:pt x="121" y="77"/>
                  </a:cubicBezTo>
                  <a:cubicBezTo>
                    <a:pt x="121" y="77"/>
                    <a:pt x="121" y="77"/>
                    <a:pt x="121" y="77"/>
                  </a:cubicBezTo>
                  <a:cubicBezTo>
                    <a:pt x="122" y="77"/>
                    <a:pt x="122" y="77"/>
                    <a:pt x="122" y="77"/>
                  </a:cubicBezTo>
                  <a:cubicBezTo>
                    <a:pt x="122" y="77"/>
                    <a:pt x="122" y="77"/>
                    <a:pt x="122" y="77"/>
                  </a:cubicBezTo>
                  <a:cubicBezTo>
                    <a:pt x="122" y="77"/>
                    <a:pt x="122" y="77"/>
                    <a:pt x="122" y="77"/>
                  </a:cubicBezTo>
                  <a:cubicBezTo>
                    <a:pt x="122" y="78"/>
                    <a:pt x="122" y="78"/>
                    <a:pt x="122" y="78"/>
                  </a:cubicBezTo>
                  <a:cubicBezTo>
                    <a:pt x="122" y="78"/>
                    <a:pt x="122" y="78"/>
                    <a:pt x="122" y="78"/>
                  </a:cubicBezTo>
                  <a:cubicBezTo>
                    <a:pt x="122" y="79"/>
                    <a:pt x="122" y="79"/>
                    <a:pt x="122" y="79"/>
                  </a:cubicBezTo>
                  <a:cubicBezTo>
                    <a:pt x="121" y="79"/>
                    <a:pt x="121" y="79"/>
                    <a:pt x="121" y="79"/>
                  </a:cubicBezTo>
                  <a:cubicBezTo>
                    <a:pt x="121" y="79"/>
                    <a:pt x="121" y="79"/>
                    <a:pt x="121" y="79"/>
                  </a:cubicBezTo>
                  <a:cubicBezTo>
                    <a:pt x="121" y="79"/>
                    <a:pt x="121" y="79"/>
                    <a:pt x="121" y="79"/>
                  </a:cubicBezTo>
                  <a:cubicBezTo>
                    <a:pt x="122" y="79"/>
                    <a:pt x="122" y="79"/>
                    <a:pt x="122" y="79"/>
                  </a:cubicBezTo>
                  <a:cubicBezTo>
                    <a:pt x="122" y="79"/>
                    <a:pt x="122" y="79"/>
                    <a:pt x="122" y="79"/>
                  </a:cubicBezTo>
                  <a:cubicBezTo>
                    <a:pt x="122" y="79"/>
                    <a:pt x="122" y="79"/>
                    <a:pt x="122" y="79"/>
                  </a:cubicBezTo>
                  <a:cubicBezTo>
                    <a:pt x="122" y="79"/>
                    <a:pt x="122" y="79"/>
                    <a:pt x="122" y="79"/>
                  </a:cubicBezTo>
                  <a:cubicBezTo>
                    <a:pt x="122" y="80"/>
                    <a:pt x="122" y="80"/>
                    <a:pt x="122" y="80"/>
                  </a:cubicBezTo>
                  <a:cubicBezTo>
                    <a:pt x="122" y="80"/>
                    <a:pt x="122" y="80"/>
                    <a:pt x="122" y="80"/>
                  </a:cubicBezTo>
                  <a:cubicBezTo>
                    <a:pt x="121" y="80"/>
                    <a:pt x="121" y="80"/>
                    <a:pt x="121" y="80"/>
                  </a:cubicBezTo>
                  <a:cubicBezTo>
                    <a:pt x="121" y="80"/>
                    <a:pt x="121" y="80"/>
                    <a:pt x="121" y="80"/>
                  </a:cubicBezTo>
                  <a:cubicBezTo>
                    <a:pt x="121" y="80"/>
                    <a:pt x="121" y="80"/>
                    <a:pt x="121" y="80"/>
                  </a:cubicBezTo>
                  <a:cubicBezTo>
                    <a:pt x="120" y="81"/>
                    <a:pt x="120" y="81"/>
                    <a:pt x="120" y="81"/>
                  </a:cubicBezTo>
                  <a:cubicBezTo>
                    <a:pt x="120" y="81"/>
                    <a:pt x="120" y="81"/>
                    <a:pt x="120" y="81"/>
                  </a:cubicBezTo>
                  <a:cubicBezTo>
                    <a:pt x="120" y="80"/>
                    <a:pt x="120" y="80"/>
                    <a:pt x="120" y="80"/>
                  </a:cubicBezTo>
                  <a:cubicBezTo>
                    <a:pt x="119" y="80"/>
                    <a:pt x="119" y="80"/>
                    <a:pt x="119" y="80"/>
                  </a:cubicBezTo>
                  <a:cubicBezTo>
                    <a:pt x="119" y="80"/>
                    <a:pt x="119" y="80"/>
                    <a:pt x="119" y="80"/>
                  </a:cubicBezTo>
                  <a:cubicBezTo>
                    <a:pt x="119" y="80"/>
                    <a:pt x="119" y="80"/>
                    <a:pt x="119" y="80"/>
                  </a:cubicBezTo>
                  <a:cubicBezTo>
                    <a:pt x="119" y="80"/>
                    <a:pt x="119" y="80"/>
                    <a:pt x="119" y="80"/>
                  </a:cubicBezTo>
                  <a:cubicBezTo>
                    <a:pt x="119" y="80"/>
                    <a:pt x="119" y="80"/>
                    <a:pt x="119" y="80"/>
                  </a:cubicBezTo>
                  <a:cubicBezTo>
                    <a:pt x="119" y="80"/>
                    <a:pt x="119" y="80"/>
                    <a:pt x="119" y="80"/>
                  </a:cubicBezTo>
                  <a:cubicBezTo>
                    <a:pt x="119" y="81"/>
                    <a:pt x="119" y="81"/>
                    <a:pt x="119" y="81"/>
                  </a:cubicBezTo>
                  <a:cubicBezTo>
                    <a:pt x="119" y="81"/>
                    <a:pt x="119" y="81"/>
                    <a:pt x="119" y="81"/>
                  </a:cubicBezTo>
                  <a:cubicBezTo>
                    <a:pt x="119" y="81"/>
                    <a:pt x="119" y="81"/>
                    <a:pt x="119" y="81"/>
                  </a:cubicBezTo>
                  <a:cubicBezTo>
                    <a:pt x="119" y="81"/>
                    <a:pt x="119" y="81"/>
                    <a:pt x="119" y="81"/>
                  </a:cubicBezTo>
                  <a:cubicBezTo>
                    <a:pt x="119" y="82"/>
                    <a:pt x="119" y="82"/>
                    <a:pt x="119" y="82"/>
                  </a:cubicBezTo>
                  <a:cubicBezTo>
                    <a:pt x="119" y="82"/>
                    <a:pt x="119" y="82"/>
                    <a:pt x="119" y="82"/>
                  </a:cubicBezTo>
                  <a:cubicBezTo>
                    <a:pt x="119" y="82"/>
                    <a:pt x="119" y="82"/>
                    <a:pt x="119" y="82"/>
                  </a:cubicBezTo>
                  <a:cubicBezTo>
                    <a:pt x="119" y="82"/>
                    <a:pt x="119" y="82"/>
                    <a:pt x="119" y="82"/>
                  </a:cubicBezTo>
                  <a:cubicBezTo>
                    <a:pt x="120" y="82"/>
                    <a:pt x="120" y="82"/>
                    <a:pt x="120" y="82"/>
                  </a:cubicBezTo>
                  <a:cubicBezTo>
                    <a:pt x="120" y="82"/>
                    <a:pt x="120" y="82"/>
                    <a:pt x="120" y="82"/>
                  </a:cubicBezTo>
                  <a:cubicBezTo>
                    <a:pt x="119" y="82"/>
                    <a:pt x="119" y="82"/>
                    <a:pt x="119" y="82"/>
                  </a:cubicBezTo>
                  <a:cubicBezTo>
                    <a:pt x="119" y="83"/>
                    <a:pt x="119" y="83"/>
                    <a:pt x="119" y="83"/>
                  </a:cubicBezTo>
                  <a:cubicBezTo>
                    <a:pt x="119" y="83"/>
                    <a:pt x="119" y="83"/>
                    <a:pt x="119" y="83"/>
                  </a:cubicBezTo>
                  <a:cubicBezTo>
                    <a:pt x="119" y="83"/>
                    <a:pt x="119" y="83"/>
                    <a:pt x="119" y="83"/>
                  </a:cubicBezTo>
                  <a:cubicBezTo>
                    <a:pt x="119" y="84"/>
                    <a:pt x="119" y="84"/>
                    <a:pt x="119" y="84"/>
                  </a:cubicBezTo>
                  <a:cubicBezTo>
                    <a:pt x="120" y="85"/>
                    <a:pt x="120" y="85"/>
                    <a:pt x="120" y="85"/>
                  </a:cubicBezTo>
                  <a:cubicBezTo>
                    <a:pt x="120" y="85"/>
                    <a:pt x="120" y="85"/>
                    <a:pt x="120" y="85"/>
                  </a:cubicBezTo>
                  <a:cubicBezTo>
                    <a:pt x="120" y="85"/>
                    <a:pt x="120" y="85"/>
                    <a:pt x="120" y="85"/>
                  </a:cubicBezTo>
                  <a:cubicBezTo>
                    <a:pt x="120" y="85"/>
                    <a:pt x="120" y="85"/>
                    <a:pt x="120" y="85"/>
                  </a:cubicBezTo>
                  <a:cubicBezTo>
                    <a:pt x="119" y="86"/>
                    <a:pt x="119" y="86"/>
                    <a:pt x="119" y="86"/>
                  </a:cubicBezTo>
                  <a:cubicBezTo>
                    <a:pt x="119" y="86"/>
                    <a:pt x="119" y="86"/>
                    <a:pt x="119" y="86"/>
                  </a:cubicBezTo>
                  <a:cubicBezTo>
                    <a:pt x="119" y="87"/>
                    <a:pt x="119" y="87"/>
                    <a:pt x="119" y="87"/>
                  </a:cubicBezTo>
                  <a:cubicBezTo>
                    <a:pt x="119" y="86"/>
                    <a:pt x="119" y="86"/>
                    <a:pt x="119" y="86"/>
                  </a:cubicBezTo>
                  <a:cubicBezTo>
                    <a:pt x="118" y="86"/>
                    <a:pt x="118" y="86"/>
                    <a:pt x="118" y="86"/>
                  </a:cubicBezTo>
                  <a:cubicBezTo>
                    <a:pt x="118" y="87"/>
                    <a:pt x="118" y="87"/>
                    <a:pt x="118" y="87"/>
                  </a:cubicBezTo>
                  <a:cubicBezTo>
                    <a:pt x="117" y="87"/>
                    <a:pt x="117" y="87"/>
                    <a:pt x="117" y="87"/>
                  </a:cubicBezTo>
                  <a:cubicBezTo>
                    <a:pt x="117" y="87"/>
                    <a:pt x="117" y="87"/>
                    <a:pt x="117" y="87"/>
                  </a:cubicBezTo>
                  <a:cubicBezTo>
                    <a:pt x="117" y="88"/>
                    <a:pt x="117" y="88"/>
                    <a:pt x="117" y="88"/>
                  </a:cubicBezTo>
                  <a:cubicBezTo>
                    <a:pt x="117" y="88"/>
                    <a:pt x="117" y="88"/>
                    <a:pt x="117" y="88"/>
                  </a:cubicBezTo>
                  <a:cubicBezTo>
                    <a:pt x="116" y="88"/>
                    <a:pt x="116" y="88"/>
                    <a:pt x="116" y="88"/>
                  </a:cubicBezTo>
                  <a:cubicBezTo>
                    <a:pt x="116" y="88"/>
                    <a:pt x="116" y="88"/>
                    <a:pt x="116" y="88"/>
                  </a:cubicBezTo>
                  <a:cubicBezTo>
                    <a:pt x="115" y="88"/>
                    <a:pt x="115" y="88"/>
                    <a:pt x="115" y="88"/>
                  </a:cubicBezTo>
                  <a:cubicBezTo>
                    <a:pt x="115" y="89"/>
                    <a:pt x="115" y="89"/>
                    <a:pt x="115" y="89"/>
                  </a:cubicBezTo>
                  <a:cubicBezTo>
                    <a:pt x="114" y="89"/>
                    <a:pt x="114" y="89"/>
                    <a:pt x="114" y="89"/>
                  </a:cubicBezTo>
                  <a:cubicBezTo>
                    <a:pt x="114" y="89"/>
                    <a:pt x="114" y="89"/>
                    <a:pt x="114" y="89"/>
                  </a:cubicBezTo>
                  <a:cubicBezTo>
                    <a:pt x="114" y="88"/>
                    <a:pt x="114" y="88"/>
                    <a:pt x="114" y="88"/>
                  </a:cubicBezTo>
                  <a:cubicBezTo>
                    <a:pt x="114" y="88"/>
                    <a:pt x="114" y="88"/>
                    <a:pt x="114" y="88"/>
                  </a:cubicBezTo>
                  <a:cubicBezTo>
                    <a:pt x="114" y="88"/>
                    <a:pt x="114" y="88"/>
                    <a:pt x="114" y="88"/>
                  </a:cubicBezTo>
                  <a:cubicBezTo>
                    <a:pt x="114" y="87"/>
                    <a:pt x="114" y="87"/>
                    <a:pt x="114" y="87"/>
                  </a:cubicBezTo>
                  <a:cubicBezTo>
                    <a:pt x="114" y="87"/>
                    <a:pt x="114" y="87"/>
                    <a:pt x="114" y="87"/>
                  </a:cubicBezTo>
                  <a:cubicBezTo>
                    <a:pt x="114" y="87"/>
                    <a:pt x="114" y="87"/>
                    <a:pt x="114" y="87"/>
                  </a:cubicBezTo>
                  <a:cubicBezTo>
                    <a:pt x="114" y="86"/>
                    <a:pt x="114" y="86"/>
                    <a:pt x="114" y="86"/>
                  </a:cubicBezTo>
                  <a:cubicBezTo>
                    <a:pt x="114" y="87"/>
                    <a:pt x="114" y="87"/>
                    <a:pt x="114" y="87"/>
                  </a:cubicBezTo>
                  <a:cubicBezTo>
                    <a:pt x="114" y="87"/>
                    <a:pt x="114" y="87"/>
                    <a:pt x="114" y="87"/>
                  </a:cubicBezTo>
                  <a:cubicBezTo>
                    <a:pt x="114" y="86"/>
                    <a:pt x="114" y="86"/>
                    <a:pt x="114" y="86"/>
                  </a:cubicBezTo>
                  <a:cubicBezTo>
                    <a:pt x="113" y="86"/>
                    <a:pt x="113" y="86"/>
                    <a:pt x="113" y="86"/>
                  </a:cubicBezTo>
                  <a:cubicBezTo>
                    <a:pt x="113" y="86"/>
                    <a:pt x="113" y="86"/>
                    <a:pt x="113" y="86"/>
                  </a:cubicBezTo>
                  <a:cubicBezTo>
                    <a:pt x="113" y="86"/>
                    <a:pt x="113" y="86"/>
                    <a:pt x="113" y="86"/>
                  </a:cubicBezTo>
                  <a:cubicBezTo>
                    <a:pt x="113" y="86"/>
                    <a:pt x="113" y="86"/>
                    <a:pt x="113" y="86"/>
                  </a:cubicBezTo>
                  <a:cubicBezTo>
                    <a:pt x="112" y="86"/>
                    <a:pt x="112" y="86"/>
                    <a:pt x="112" y="86"/>
                  </a:cubicBezTo>
                  <a:cubicBezTo>
                    <a:pt x="112" y="86"/>
                    <a:pt x="112" y="86"/>
                    <a:pt x="112" y="86"/>
                  </a:cubicBezTo>
                  <a:cubicBezTo>
                    <a:pt x="112" y="86"/>
                    <a:pt x="112" y="86"/>
                    <a:pt x="112" y="86"/>
                  </a:cubicBezTo>
                  <a:cubicBezTo>
                    <a:pt x="113" y="86"/>
                    <a:pt x="113" y="86"/>
                    <a:pt x="113" y="86"/>
                  </a:cubicBezTo>
                  <a:cubicBezTo>
                    <a:pt x="113" y="86"/>
                    <a:pt x="113" y="86"/>
                    <a:pt x="113" y="86"/>
                  </a:cubicBezTo>
                  <a:cubicBezTo>
                    <a:pt x="113" y="86"/>
                    <a:pt x="113" y="86"/>
                    <a:pt x="113" y="86"/>
                  </a:cubicBezTo>
                  <a:cubicBezTo>
                    <a:pt x="113" y="87"/>
                    <a:pt x="113" y="87"/>
                    <a:pt x="113" y="87"/>
                  </a:cubicBezTo>
                  <a:cubicBezTo>
                    <a:pt x="113" y="87"/>
                    <a:pt x="113" y="87"/>
                    <a:pt x="113" y="87"/>
                  </a:cubicBezTo>
                  <a:cubicBezTo>
                    <a:pt x="113" y="88"/>
                    <a:pt x="113" y="88"/>
                    <a:pt x="113" y="88"/>
                  </a:cubicBezTo>
                  <a:cubicBezTo>
                    <a:pt x="114" y="88"/>
                    <a:pt x="114" y="88"/>
                    <a:pt x="114" y="88"/>
                  </a:cubicBezTo>
                  <a:cubicBezTo>
                    <a:pt x="114" y="89"/>
                    <a:pt x="114" y="89"/>
                    <a:pt x="114" y="89"/>
                  </a:cubicBezTo>
                  <a:cubicBezTo>
                    <a:pt x="113" y="89"/>
                    <a:pt x="113" y="89"/>
                    <a:pt x="113" y="89"/>
                  </a:cubicBezTo>
                  <a:cubicBezTo>
                    <a:pt x="114" y="89"/>
                    <a:pt x="114" y="89"/>
                    <a:pt x="114" y="89"/>
                  </a:cubicBezTo>
                  <a:cubicBezTo>
                    <a:pt x="114" y="89"/>
                    <a:pt x="114" y="89"/>
                    <a:pt x="114" y="89"/>
                  </a:cubicBezTo>
                  <a:cubicBezTo>
                    <a:pt x="113" y="89"/>
                    <a:pt x="113" y="89"/>
                    <a:pt x="113" y="89"/>
                  </a:cubicBezTo>
                  <a:cubicBezTo>
                    <a:pt x="113" y="89"/>
                    <a:pt x="113" y="89"/>
                    <a:pt x="113" y="89"/>
                  </a:cubicBezTo>
                  <a:cubicBezTo>
                    <a:pt x="113" y="88"/>
                    <a:pt x="113" y="88"/>
                    <a:pt x="113" y="88"/>
                  </a:cubicBezTo>
                  <a:cubicBezTo>
                    <a:pt x="112" y="88"/>
                    <a:pt x="112" y="88"/>
                    <a:pt x="112" y="88"/>
                  </a:cubicBezTo>
                  <a:cubicBezTo>
                    <a:pt x="112" y="88"/>
                    <a:pt x="112" y="88"/>
                    <a:pt x="112" y="88"/>
                  </a:cubicBezTo>
                  <a:cubicBezTo>
                    <a:pt x="112" y="88"/>
                    <a:pt x="112" y="88"/>
                    <a:pt x="112" y="88"/>
                  </a:cubicBezTo>
                  <a:cubicBezTo>
                    <a:pt x="112" y="89"/>
                    <a:pt x="112" y="89"/>
                    <a:pt x="112" y="89"/>
                  </a:cubicBezTo>
                  <a:cubicBezTo>
                    <a:pt x="112" y="89"/>
                    <a:pt x="112" y="89"/>
                    <a:pt x="112" y="89"/>
                  </a:cubicBezTo>
                  <a:cubicBezTo>
                    <a:pt x="112" y="89"/>
                    <a:pt x="112" y="89"/>
                    <a:pt x="112" y="89"/>
                  </a:cubicBezTo>
                  <a:cubicBezTo>
                    <a:pt x="112" y="89"/>
                    <a:pt x="112" y="89"/>
                    <a:pt x="112" y="89"/>
                  </a:cubicBezTo>
                  <a:cubicBezTo>
                    <a:pt x="111" y="88"/>
                    <a:pt x="111" y="88"/>
                    <a:pt x="111" y="88"/>
                  </a:cubicBezTo>
                  <a:cubicBezTo>
                    <a:pt x="111" y="89"/>
                    <a:pt x="111" y="89"/>
                    <a:pt x="111" y="89"/>
                  </a:cubicBezTo>
                  <a:cubicBezTo>
                    <a:pt x="111" y="88"/>
                    <a:pt x="111" y="88"/>
                    <a:pt x="111" y="88"/>
                  </a:cubicBezTo>
                  <a:cubicBezTo>
                    <a:pt x="111" y="88"/>
                    <a:pt x="111" y="88"/>
                    <a:pt x="111" y="88"/>
                  </a:cubicBezTo>
                  <a:cubicBezTo>
                    <a:pt x="111" y="88"/>
                    <a:pt x="111" y="88"/>
                    <a:pt x="111" y="88"/>
                  </a:cubicBezTo>
                  <a:cubicBezTo>
                    <a:pt x="111" y="87"/>
                    <a:pt x="111" y="87"/>
                    <a:pt x="111" y="87"/>
                  </a:cubicBezTo>
                  <a:cubicBezTo>
                    <a:pt x="111" y="87"/>
                    <a:pt x="111" y="87"/>
                    <a:pt x="111" y="87"/>
                  </a:cubicBezTo>
                  <a:cubicBezTo>
                    <a:pt x="111" y="87"/>
                    <a:pt x="111" y="87"/>
                    <a:pt x="111" y="87"/>
                  </a:cubicBezTo>
                  <a:cubicBezTo>
                    <a:pt x="110" y="87"/>
                    <a:pt x="110" y="87"/>
                    <a:pt x="110" y="87"/>
                  </a:cubicBezTo>
                  <a:cubicBezTo>
                    <a:pt x="110" y="87"/>
                    <a:pt x="110" y="87"/>
                    <a:pt x="110" y="87"/>
                  </a:cubicBezTo>
                  <a:cubicBezTo>
                    <a:pt x="109" y="87"/>
                    <a:pt x="109" y="87"/>
                    <a:pt x="109" y="87"/>
                  </a:cubicBezTo>
                  <a:cubicBezTo>
                    <a:pt x="109" y="87"/>
                    <a:pt x="109" y="87"/>
                    <a:pt x="109" y="87"/>
                  </a:cubicBezTo>
                  <a:cubicBezTo>
                    <a:pt x="109" y="87"/>
                    <a:pt x="109" y="87"/>
                    <a:pt x="109" y="87"/>
                  </a:cubicBezTo>
                  <a:cubicBezTo>
                    <a:pt x="109" y="88"/>
                    <a:pt x="109" y="88"/>
                    <a:pt x="109" y="88"/>
                  </a:cubicBezTo>
                  <a:cubicBezTo>
                    <a:pt x="109" y="88"/>
                    <a:pt x="109" y="88"/>
                    <a:pt x="109" y="88"/>
                  </a:cubicBezTo>
                  <a:cubicBezTo>
                    <a:pt x="109" y="88"/>
                    <a:pt x="109" y="88"/>
                    <a:pt x="109" y="88"/>
                  </a:cubicBezTo>
                  <a:cubicBezTo>
                    <a:pt x="109" y="88"/>
                    <a:pt x="109" y="88"/>
                    <a:pt x="109" y="88"/>
                  </a:cubicBezTo>
                  <a:cubicBezTo>
                    <a:pt x="110" y="89"/>
                    <a:pt x="110" y="89"/>
                    <a:pt x="110" y="89"/>
                  </a:cubicBezTo>
                  <a:cubicBezTo>
                    <a:pt x="110" y="89"/>
                    <a:pt x="110" y="89"/>
                    <a:pt x="110" y="89"/>
                  </a:cubicBezTo>
                  <a:cubicBezTo>
                    <a:pt x="109" y="89"/>
                    <a:pt x="109" y="89"/>
                    <a:pt x="109" y="89"/>
                  </a:cubicBezTo>
                  <a:cubicBezTo>
                    <a:pt x="109" y="90"/>
                    <a:pt x="109" y="90"/>
                    <a:pt x="109" y="90"/>
                  </a:cubicBezTo>
                  <a:cubicBezTo>
                    <a:pt x="108" y="90"/>
                    <a:pt x="108" y="90"/>
                    <a:pt x="108" y="90"/>
                  </a:cubicBezTo>
                  <a:cubicBezTo>
                    <a:pt x="108" y="91"/>
                    <a:pt x="108" y="91"/>
                    <a:pt x="108" y="91"/>
                  </a:cubicBezTo>
                  <a:cubicBezTo>
                    <a:pt x="107" y="91"/>
                    <a:pt x="107" y="91"/>
                    <a:pt x="107" y="91"/>
                  </a:cubicBezTo>
                  <a:cubicBezTo>
                    <a:pt x="107" y="91"/>
                    <a:pt x="107" y="91"/>
                    <a:pt x="107" y="91"/>
                  </a:cubicBezTo>
                  <a:cubicBezTo>
                    <a:pt x="107" y="91"/>
                    <a:pt x="107" y="91"/>
                    <a:pt x="107" y="91"/>
                  </a:cubicBezTo>
                  <a:cubicBezTo>
                    <a:pt x="107" y="92"/>
                    <a:pt x="107" y="92"/>
                    <a:pt x="107" y="92"/>
                  </a:cubicBezTo>
                  <a:cubicBezTo>
                    <a:pt x="106" y="92"/>
                    <a:pt x="106" y="92"/>
                    <a:pt x="106" y="92"/>
                  </a:cubicBezTo>
                  <a:cubicBezTo>
                    <a:pt x="105" y="92"/>
                    <a:pt x="105" y="92"/>
                    <a:pt x="105" y="92"/>
                  </a:cubicBezTo>
                  <a:cubicBezTo>
                    <a:pt x="105" y="91"/>
                    <a:pt x="105" y="91"/>
                    <a:pt x="105" y="91"/>
                  </a:cubicBezTo>
                  <a:cubicBezTo>
                    <a:pt x="104" y="91"/>
                    <a:pt x="104" y="91"/>
                    <a:pt x="104" y="91"/>
                  </a:cubicBezTo>
                  <a:cubicBezTo>
                    <a:pt x="104" y="91"/>
                    <a:pt x="104" y="91"/>
                    <a:pt x="104" y="91"/>
                  </a:cubicBezTo>
                  <a:cubicBezTo>
                    <a:pt x="104" y="91"/>
                    <a:pt x="104" y="91"/>
                    <a:pt x="104" y="91"/>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3" y="89"/>
                    <a:pt x="103" y="89"/>
                    <a:pt x="103" y="89"/>
                  </a:cubicBezTo>
                  <a:cubicBezTo>
                    <a:pt x="103" y="89"/>
                    <a:pt x="103" y="89"/>
                    <a:pt x="103" y="89"/>
                  </a:cubicBezTo>
                  <a:cubicBezTo>
                    <a:pt x="102" y="89"/>
                    <a:pt x="102" y="89"/>
                    <a:pt x="102" y="89"/>
                  </a:cubicBezTo>
                  <a:cubicBezTo>
                    <a:pt x="101" y="88"/>
                    <a:pt x="101" y="88"/>
                    <a:pt x="101" y="88"/>
                  </a:cubicBezTo>
                  <a:cubicBezTo>
                    <a:pt x="100" y="88"/>
                    <a:pt x="100" y="88"/>
                    <a:pt x="100" y="88"/>
                  </a:cubicBezTo>
                  <a:cubicBezTo>
                    <a:pt x="100" y="88"/>
                    <a:pt x="100" y="88"/>
                    <a:pt x="100" y="88"/>
                  </a:cubicBezTo>
                  <a:cubicBezTo>
                    <a:pt x="100" y="89"/>
                    <a:pt x="100" y="89"/>
                    <a:pt x="100" y="89"/>
                  </a:cubicBezTo>
                  <a:cubicBezTo>
                    <a:pt x="100" y="89"/>
                    <a:pt x="100" y="89"/>
                    <a:pt x="100" y="89"/>
                  </a:cubicBezTo>
                  <a:cubicBezTo>
                    <a:pt x="100" y="89"/>
                    <a:pt x="100" y="89"/>
                    <a:pt x="100" y="89"/>
                  </a:cubicBezTo>
                  <a:cubicBezTo>
                    <a:pt x="100" y="89"/>
                    <a:pt x="100" y="89"/>
                    <a:pt x="100" y="89"/>
                  </a:cubicBezTo>
                  <a:cubicBezTo>
                    <a:pt x="101" y="89"/>
                    <a:pt x="101" y="89"/>
                    <a:pt x="101"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90"/>
                    <a:pt x="102" y="90"/>
                    <a:pt x="102" y="90"/>
                  </a:cubicBezTo>
                  <a:cubicBezTo>
                    <a:pt x="102" y="90"/>
                    <a:pt x="102" y="90"/>
                    <a:pt x="102" y="90"/>
                  </a:cubicBezTo>
                  <a:cubicBezTo>
                    <a:pt x="102" y="90"/>
                    <a:pt x="102" y="90"/>
                    <a:pt x="102" y="90"/>
                  </a:cubicBezTo>
                  <a:cubicBezTo>
                    <a:pt x="103" y="91"/>
                    <a:pt x="103" y="91"/>
                    <a:pt x="103" y="91"/>
                  </a:cubicBezTo>
                  <a:cubicBezTo>
                    <a:pt x="103" y="92"/>
                    <a:pt x="103" y="92"/>
                    <a:pt x="103" y="92"/>
                  </a:cubicBezTo>
                  <a:cubicBezTo>
                    <a:pt x="104" y="92"/>
                    <a:pt x="104" y="92"/>
                    <a:pt x="104" y="92"/>
                  </a:cubicBezTo>
                  <a:cubicBezTo>
                    <a:pt x="105" y="92"/>
                    <a:pt x="105" y="92"/>
                    <a:pt x="105" y="92"/>
                  </a:cubicBezTo>
                  <a:cubicBezTo>
                    <a:pt x="106" y="93"/>
                    <a:pt x="106" y="93"/>
                    <a:pt x="106" y="93"/>
                  </a:cubicBezTo>
                  <a:cubicBezTo>
                    <a:pt x="106" y="93"/>
                    <a:pt x="106" y="93"/>
                    <a:pt x="106" y="93"/>
                  </a:cubicBezTo>
                  <a:cubicBezTo>
                    <a:pt x="106" y="93"/>
                    <a:pt x="106" y="93"/>
                    <a:pt x="106" y="93"/>
                  </a:cubicBezTo>
                  <a:cubicBezTo>
                    <a:pt x="106" y="94"/>
                    <a:pt x="106" y="94"/>
                    <a:pt x="106" y="94"/>
                  </a:cubicBezTo>
                  <a:cubicBezTo>
                    <a:pt x="105" y="94"/>
                    <a:pt x="105" y="94"/>
                    <a:pt x="105" y="94"/>
                  </a:cubicBezTo>
                  <a:cubicBezTo>
                    <a:pt x="105" y="95"/>
                    <a:pt x="105" y="95"/>
                    <a:pt x="105" y="95"/>
                  </a:cubicBezTo>
                  <a:cubicBezTo>
                    <a:pt x="105" y="94"/>
                    <a:pt x="105" y="94"/>
                    <a:pt x="105" y="94"/>
                  </a:cubicBezTo>
                  <a:cubicBezTo>
                    <a:pt x="104" y="95"/>
                    <a:pt x="104" y="95"/>
                    <a:pt x="104" y="95"/>
                  </a:cubicBezTo>
                  <a:cubicBezTo>
                    <a:pt x="104" y="95"/>
                    <a:pt x="104" y="95"/>
                    <a:pt x="104" y="95"/>
                  </a:cubicBezTo>
                  <a:cubicBezTo>
                    <a:pt x="103" y="96"/>
                    <a:pt x="103" y="96"/>
                    <a:pt x="103" y="96"/>
                  </a:cubicBezTo>
                  <a:cubicBezTo>
                    <a:pt x="102" y="96"/>
                    <a:pt x="102" y="96"/>
                    <a:pt x="102" y="96"/>
                  </a:cubicBezTo>
                  <a:cubicBezTo>
                    <a:pt x="102" y="97"/>
                    <a:pt x="102" y="97"/>
                    <a:pt x="102" y="97"/>
                  </a:cubicBezTo>
                  <a:cubicBezTo>
                    <a:pt x="102" y="97"/>
                    <a:pt x="102" y="97"/>
                    <a:pt x="102" y="97"/>
                  </a:cubicBezTo>
                  <a:cubicBezTo>
                    <a:pt x="102" y="97"/>
                    <a:pt x="102" y="97"/>
                    <a:pt x="102" y="97"/>
                  </a:cubicBezTo>
                  <a:cubicBezTo>
                    <a:pt x="101" y="97"/>
                    <a:pt x="101" y="97"/>
                    <a:pt x="101" y="97"/>
                  </a:cubicBezTo>
                  <a:cubicBezTo>
                    <a:pt x="101" y="97"/>
                    <a:pt x="101" y="97"/>
                    <a:pt x="101" y="97"/>
                  </a:cubicBezTo>
                  <a:cubicBezTo>
                    <a:pt x="101" y="97"/>
                    <a:pt x="101" y="97"/>
                    <a:pt x="101" y="97"/>
                  </a:cubicBezTo>
                  <a:cubicBezTo>
                    <a:pt x="100" y="96"/>
                    <a:pt x="100" y="96"/>
                    <a:pt x="100" y="96"/>
                  </a:cubicBezTo>
                  <a:cubicBezTo>
                    <a:pt x="100" y="97"/>
                    <a:pt x="100" y="97"/>
                    <a:pt x="100" y="97"/>
                  </a:cubicBezTo>
                  <a:cubicBezTo>
                    <a:pt x="100" y="96"/>
                    <a:pt x="100" y="96"/>
                    <a:pt x="100" y="96"/>
                  </a:cubicBezTo>
                  <a:cubicBezTo>
                    <a:pt x="100" y="96"/>
                    <a:pt x="100" y="96"/>
                    <a:pt x="100" y="96"/>
                  </a:cubicBezTo>
                  <a:cubicBezTo>
                    <a:pt x="100" y="96"/>
                    <a:pt x="100" y="96"/>
                    <a:pt x="100" y="96"/>
                  </a:cubicBezTo>
                  <a:cubicBezTo>
                    <a:pt x="100" y="96"/>
                    <a:pt x="100" y="96"/>
                    <a:pt x="100" y="96"/>
                  </a:cubicBezTo>
                  <a:cubicBezTo>
                    <a:pt x="100" y="96"/>
                    <a:pt x="100" y="96"/>
                    <a:pt x="100" y="96"/>
                  </a:cubicBezTo>
                  <a:cubicBezTo>
                    <a:pt x="100" y="96"/>
                    <a:pt x="100" y="96"/>
                    <a:pt x="100" y="96"/>
                  </a:cubicBezTo>
                  <a:cubicBezTo>
                    <a:pt x="99" y="97"/>
                    <a:pt x="99" y="97"/>
                    <a:pt x="99" y="97"/>
                  </a:cubicBezTo>
                  <a:cubicBezTo>
                    <a:pt x="99" y="96"/>
                    <a:pt x="99" y="96"/>
                    <a:pt x="99" y="96"/>
                  </a:cubicBezTo>
                  <a:cubicBezTo>
                    <a:pt x="99" y="96"/>
                    <a:pt x="99" y="96"/>
                    <a:pt x="99" y="96"/>
                  </a:cubicBezTo>
                  <a:cubicBezTo>
                    <a:pt x="99" y="96"/>
                    <a:pt x="99" y="96"/>
                    <a:pt x="99" y="96"/>
                  </a:cubicBezTo>
                  <a:cubicBezTo>
                    <a:pt x="99" y="97"/>
                    <a:pt x="99" y="97"/>
                    <a:pt x="99" y="97"/>
                  </a:cubicBezTo>
                  <a:cubicBezTo>
                    <a:pt x="99" y="97"/>
                    <a:pt x="99" y="97"/>
                    <a:pt x="99" y="97"/>
                  </a:cubicBezTo>
                  <a:cubicBezTo>
                    <a:pt x="98" y="98"/>
                    <a:pt x="98" y="98"/>
                    <a:pt x="98" y="98"/>
                  </a:cubicBezTo>
                  <a:cubicBezTo>
                    <a:pt x="98" y="98"/>
                    <a:pt x="98" y="98"/>
                    <a:pt x="98" y="98"/>
                  </a:cubicBezTo>
                  <a:cubicBezTo>
                    <a:pt x="98" y="98"/>
                    <a:pt x="98" y="98"/>
                    <a:pt x="98" y="98"/>
                  </a:cubicBezTo>
                  <a:cubicBezTo>
                    <a:pt x="98" y="97"/>
                    <a:pt x="98" y="97"/>
                    <a:pt x="98" y="97"/>
                  </a:cubicBezTo>
                  <a:cubicBezTo>
                    <a:pt x="98" y="98"/>
                    <a:pt x="98" y="98"/>
                    <a:pt x="98" y="98"/>
                  </a:cubicBezTo>
                  <a:cubicBezTo>
                    <a:pt x="98" y="98"/>
                    <a:pt x="98" y="98"/>
                    <a:pt x="98" y="98"/>
                  </a:cubicBezTo>
                  <a:cubicBezTo>
                    <a:pt x="98" y="98"/>
                    <a:pt x="98" y="98"/>
                    <a:pt x="98" y="98"/>
                  </a:cubicBezTo>
                  <a:cubicBezTo>
                    <a:pt x="98" y="98"/>
                    <a:pt x="98" y="98"/>
                    <a:pt x="98" y="98"/>
                  </a:cubicBezTo>
                  <a:cubicBezTo>
                    <a:pt x="97" y="98"/>
                    <a:pt x="97" y="98"/>
                    <a:pt x="97" y="98"/>
                  </a:cubicBezTo>
                  <a:cubicBezTo>
                    <a:pt x="97" y="98"/>
                    <a:pt x="97" y="98"/>
                    <a:pt x="97" y="98"/>
                  </a:cubicBezTo>
                  <a:cubicBezTo>
                    <a:pt x="97" y="98"/>
                    <a:pt x="97" y="98"/>
                    <a:pt x="97" y="98"/>
                  </a:cubicBezTo>
                  <a:cubicBezTo>
                    <a:pt x="97" y="98"/>
                    <a:pt x="97" y="98"/>
                    <a:pt x="97" y="98"/>
                  </a:cubicBezTo>
                  <a:cubicBezTo>
                    <a:pt x="96" y="97"/>
                    <a:pt x="96" y="97"/>
                    <a:pt x="96" y="97"/>
                  </a:cubicBezTo>
                  <a:cubicBezTo>
                    <a:pt x="95" y="97"/>
                    <a:pt x="95" y="97"/>
                    <a:pt x="95" y="97"/>
                  </a:cubicBezTo>
                  <a:cubicBezTo>
                    <a:pt x="94" y="96"/>
                    <a:pt x="94" y="96"/>
                    <a:pt x="94" y="96"/>
                  </a:cubicBezTo>
                  <a:cubicBezTo>
                    <a:pt x="94" y="96"/>
                    <a:pt x="94" y="96"/>
                    <a:pt x="94" y="96"/>
                  </a:cubicBezTo>
                  <a:cubicBezTo>
                    <a:pt x="94" y="96"/>
                    <a:pt x="94" y="96"/>
                    <a:pt x="94" y="96"/>
                  </a:cubicBezTo>
                  <a:cubicBezTo>
                    <a:pt x="93" y="95"/>
                    <a:pt x="93" y="95"/>
                    <a:pt x="93" y="95"/>
                  </a:cubicBezTo>
                  <a:cubicBezTo>
                    <a:pt x="93" y="95"/>
                    <a:pt x="93" y="95"/>
                    <a:pt x="93" y="95"/>
                  </a:cubicBezTo>
                  <a:cubicBezTo>
                    <a:pt x="93" y="95"/>
                    <a:pt x="93" y="95"/>
                    <a:pt x="93" y="95"/>
                  </a:cubicBezTo>
                  <a:cubicBezTo>
                    <a:pt x="93" y="95"/>
                    <a:pt x="93" y="95"/>
                    <a:pt x="93" y="95"/>
                  </a:cubicBezTo>
                  <a:cubicBezTo>
                    <a:pt x="93" y="96"/>
                    <a:pt x="93" y="96"/>
                    <a:pt x="93" y="96"/>
                  </a:cubicBezTo>
                  <a:cubicBezTo>
                    <a:pt x="93" y="96"/>
                    <a:pt x="93" y="96"/>
                    <a:pt x="93" y="96"/>
                  </a:cubicBezTo>
                  <a:cubicBezTo>
                    <a:pt x="93" y="96"/>
                    <a:pt x="93" y="96"/>
                    <a:pt x="93" y="96"/>
                  </a:cubicBezTo>
                  <a:cubicBezTo>
                    <a:pt x="93" y="96"/>
                    <a:pt x="93" y="96"/>
                    <a:pt x="93" y="96"/>
                  </a:cubicBezTo>
                  <a:cubicBezTo>
                    <a:pt x="93" y="96"/>
                    <a:pt x="93" y="96"/>
                    <a:pt x="93" y="96"/>
                  </a:cubicBezTo>
                  <a:cubicBezTo>
                    <a:pt x="94" y="96"/>
                    <a:pt x="94" y="96"/>
                    <a:pt x="94" y="96"/>
                  </a:cubicBezTo>
                  <a:cubicBezTo>
                    <a:pt x="94" y="97"/>
                    <a:pt x="94" y="97"/>
                    <a:pt x="94" y="97"/>
                  </a:cubicBezTo>
                  <a:cubicBezTo>
                    <a:pt x="95" y="97"/>
                    <a:pt x="95" y="97"/>
                    <a:pt x="95" y="97"/>
                  </a:cubicBezTo>
                  <a:cubicBezTo>
                    <a:pt x="95" y="97"/>
                    <a:pt x="95" y="97"/>
                    <a:pt x="95" y="97"/>
                  </a:cubicBezTo>
                  <a:cubicBezTo>
                    <a:pt x="95" y="98"/>
                    <a:pt x="95" y="98"/>
                    <a:pt x="95" y="98"/>
                  </a:cubicBezTo>
                  <a:cubicBezTo>
                    <a:pt x="94" y="98"/>
                    <a:pt x="94" y="98"/>
                    <a:pt x="94" y="98"/>
                  </a:cubicBezTo>
                  <a:cubicBezTo>
                    <a:pt x="94" y="98"/>
                    <a:pt x="94" y="98"/>
                    <a:pt x="94" y="98"/>
                  </a:cubicBezTo>
                  <a:cubicBezTo>
                    <a:pt x="94" y="98"/>
                    <a:pt x="94" y="98"/>
                    <a:pt x="94" y="98"/>
                  </a:cubicBezTo>
                  <a:cubicBezTo>
                    <a:pt x="94" y="98"/>
                    <a:pt x="94" y="98"/>
                    <a:pt x="94" y="98"/>
                  </a:cubicBezTo>
                  <a:cubicBezTo>
                    <a:pt x="94" y="98"/>
                    <a:pt x="94" y="98"/>
                    <a:pt x="94" y="98"/>
                  </a:cubicBezTo>
                  <a:cubicBezTo>
                    <a:pt x="95" y="98"/>
                    <a:pt x="95" y="98"/>
                    <a:pt x="95" y="98"/>
                  </a:cubicBezTo>
                  <a:cubicBezTo>
                    <a:pt x="96" y="97"/>
                    <a:pt x="96" y="97"/>
                    <a:pt x="96" y="97"/>
                  </a:cubicBezTo>
                  <a:cubicBezTo>
                    <a:pt x="96" y="97"/>
                    <a:pt x="96" y="97"/>
                    <a:pt x="96" y="97"/>
                  </a:cubicBezTo>
                  <a:cubicBezTo>
                    <a:pt x="96" y="98"/>
                    <a:pt x="96" y="98"/>
                    <a:pt x="96" y="98"/>
                  </a:cubicBezTo>
                  <a:cubicBezTo>
                    <a:pt x="96" y="98"/>
                    <a:pt x="96" y="98"/>
                    <a:pt x="96" y="98"/>
                  </a:cubicBezTo>
                  <a:cubicBezTo>
                    <a:pt x="97" y="99"/>
                    <a:pt x="97" y="99"/>
                    <a:pt x="97" y="99"/>
                  </a:cubicBezTo>
                  <a:cubicBezTo>
                    <a:pt x="97" y="100"/>
                    <a:pt x="97" y="100"/>
                    <a:pt x="97" y="100"/>
                  </a:cubicBezTo>
                  <a:cubicBezTo>
                    <a:pt x="96" y="101"/>
                    <a:pt x="96" y="101"/>
                    <a:pt x="96" y="101"/>
                  </a:cubicBezTo>
                  <a:cubicBezTo>
                    <a:pt x="96" y="101"/>
                    <a:pt x="96" y="101"/>
                    <a:pt x="96" y="101"/>
                  </a:cubicBezTo>
                  <a:cubicBezTo>
                    <a:pt x="96" y="101"/>
                    <a:pt x="96" y="101"/>
                    <a:pt x="96" y="101"/>
                  </a:cubicBezTo>
                  <a:cubicBezTo>
                    <a:pt x="95" y="101"/>
                    <a:pt x="95" y="101"/>
                    <a:pt x="95" y="101"/>
                  </a:cubicBezTo>
                  <a:cubicBezTo>
                    <a:pt x="95" y="100"/>
                    <a:pt x="95" y="100"/>
                    <a:pt x="95" y="100"/>
                  </a:cubicBezTo>
                  <a:cubicBezTo>
                    <a:pt x="94" y="100"/>
                    <a:pt x="94" y="100"/>
                    <a:pt x="94" y="100"/>
                  </a:cubicBezTo>
                  <a:cubicBezTo>
                    <a:pt x="93" y="100"/>
                    <a:pt x="93" y="100"/>
                    <a:pt x="93" y="100"/>
                  </a:cubicBezTo>
                  <a:cubicBezTo>
                    <a:pt x="93" y="99"/>
                    <a:pt x="93" y="99"/>
                    <a:pt x="93" y="99"/>
                  </a:cubicBezTo>
                  <a:cubicBezTo>
                    <a:pt x="93" y="99"/>
                    <a:pt x="93" y="99"/>
                    <a:pt x="93" y="99"/>
                  </a:cubicBezTo>
                  <a:cubicBezTo>
                    <a:pt x="93" y="99"/>
                    <a:pt x="93" y="99"/>
                    <a:pt x="93" y="99"/>
                  </a:cubicBezTo>
                  <a:cubicBezTo>
                    <a:pt x="93" y="99"/>
                    <a:pt x="93" y="99"/>
                    <a:pt x="93" y="99"/>
                  </a:cubicBezTo>
                  <a:cubicBezTo>
                    <a:pt x="93" y="99"/>
                    <a:pt x="93" y="99"/>
                    <a:pt x="93" y="99"/>
                  </a:cubicBezTo>
                  <a:cubicBezTo>
                    <a:pt x="93" y="100"/>
                    <a:pt x="93" y="100"/>
                    <a:pt x="93" y="100"/>
                  </a:cubicBezTo>
                  <a:cubicBezTo>
                    <a:pt x="93" y="101"/>
                    <a:pt x="93" y="101"/>
                    <a:pt x="93" y="101"/>
                  </a:cubicBezTo>
                  <a:cubicBezTo>
                    <a:pt x="94" y="102"/>
                    <a:pt x="94" y="102"/>
                    <a:pt x="94" y="102"/>
                  </a:cubicBezTo>
                  <a:cubicBezTo>
                    <a:pt x="94" y="102"/>
                    <a:pt x="94" y="102"/>
                    <a:pt x="94" y="102"/>
                  </a:cubicBezTo>
                  <a:cubicBezTo>
                    <a:pt x="93" y="102"/>
                    <a:pt x="93" y="102"/>
                    <a:pt x="93" y="102"/>
                  </a:cubicBezTo>
                  <a:cubicBezTo>
                    <a:pt x="93" y="102"/>
                    <a:pt x="93" y="102"/>
                    <a:pt x="93" y="102"/>
                  </a:cubicBezTo>
                  <a:cubicBezTo>
                    <a:pt x="93" y="101"/>
                    <a:pt x="93" y="101"/>
                    <a:pt x="93" y="101"/>
                  </a:cubicBezTo>
                  <a:cubicBezTo>
                    <a:pt x="93" y="101"/>
                    <a:pt x="93" y="101"/>
                    <a:pt x="93" y="101"/>
                  </a:cubicBezTo>
                  <a:cubicBezTo>
                    <a:pt x="93" y="102"/>
                    <a:pt x="93" y="102"/>
                    <a:pt x="93" y="102"/>
                  </a:cubicBezTo>
                  <a:cubicBezTo>
                    <a:pt x="93" y="102"/>
                    <a:pt x="93" y="102"/>
                    <a:pt x="93" y="102"/>
                  </a:cubicBezTo>
                  <a:cubicBezTo>
                    <a:pt x="93" y="102"/>
                    <a:pt x="93" y="102"/>
                    <a:pt x="93" y="102"/>
                  </a:cubicBezTo>
                  <a:cubicBezTo>
                    <a:pt x="93" y="102"/>
                    <a:pt x="93" y="102"/>
                    <a:pt x="93" y="102"/>
                  </a:cubicBezTo>
                  <a:cubicBezTo>
                    <a:pt x="92" y="102"/>
                    <a:pt x="92" y="102"/>
                    <a:pt x="92" y="102"/>
                  </a:cubicBezTo>
                  <a:cubicBezTo>
                    <a:pt x="92" y="102"/>
                    <a:pt x="92" y="102"/>
                    <a:pt x="92" y="102"/>
                  </a:cubicBezTo>
                  <a:cubicBezTo>
                    <a:pt x="92" y="102"/>
                    <a:pt x="92" y="102"/>
                    <a:pt x="92" y="102"/>
                  </a:cubicBezTo>
                  <a:cubicBezTo>
                    <a:pt x="92" y="102"/>
                    <a:pt x="92" y="102"/>
                    <a:pt x="92" y="102"/>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1" y="103"/>
                    <a:pt x="91" y="103"/>
                    <a:pt x="91" y="103"/>
                  </a:cubicBezTo>
                  <a:cubicBezTo>
                    <a:pt x="91" y="103"/>
                    <a:pt x="91" y="103"/>
                    <a:pt x="91" y="103"/>
                  </a:cubicBezTo>
                  <a:cubicBezTo>
                    <a:pt x="90" y="103"/>
                    <a:pt x="90" y="103"/>
                    <a:pt x="90" y="103"/>
                  </a:cubicBezTo>
                  <a:cubicBezTo>
                    <a:pt x="91" y="104"/>
                    <a:pt x="91" y="104"/>
                    <a:pt x="91" y="104"/>
                  </a:cubicBezTo>
                  <a:cubicBezTo>
                    <a:pt x="91" y="104"/>
                    <a:pt x="91" y="104"/>
                    <a:pt x="91" y="104"/>
                  </a:cubicBezTo>
                  <a:cubicBezTo>
                    <a:pt x="91" y="104"/>
                    <a:pt x="91" y="104"/>
                    <a:pt x="91" y="104"/>
                  </a:cubicBezTo>
                  <a:cubicBezTo>
                    <a:pt x="91" y="104"/>
                    <a:pt x="91" y="104"/>
                    <a:pt x="91" y="104"/>
                  </a:cubicBezTo>
                  <a:cubicBezTo>
                    <a:pt x="90" y="104"/>
                    <a:pt x="90" y="104"/>
                    <a:pt x="90" y="104"/>
                  </a:cubicBezTo>
                  <a:cubicBezTo>
                    <a:pt x="90" y="103"/>
                    <a:pt x="90" y="103"/>
                    <a:pt x="90" y="103"/>
                  </a:cubicBezTo>
                  <a:cubicBezTo>
                    <a:pt x="90" y="104"/>
                    <a:pt x="90" y="104"/>
                    <a:pt x="90" y="104"/>
                  </a:cubicBezTo>
                  <a:cubicBezTo>
                    <a:pt x="90" y="104"/>
                    <a:pt x="90" y="104"/>
                    <a:pt x="90" y="104"/>
                  </a:cubicBezTo>
                  <a:cubicBezTo>
                    <a:pt x="90" y="104"/>
                    <a:pt x="90" y="104"/>
                    <a:pt x="90" y="104"/>
                  </a:cubicBezTo>
                  <a:cubicBezTo>
                    <a:pt x="90" y="104"/>
                    <a:pt x="90" y="104"/>
                    <a:pt x="90" y="104"/>
                  </a:cubicBezTo>
                  <a:cubicBezTo>
                    <a:pt x="90" y="105"/>
                    <a:pt x="90" y="105"/>
                    <a:pt x="90" y="105"/>
                  </a:cubicBezTo>
                  <a:cubicBezTo>
                    <a:pt x="89" y="105"/>
                    <a:pt x="89" y="105"/>
                    <a:pt x="89" y="105"/>
                  </a:cubicBezTo>
                  <a:cubicBezTo>
                    <a:pt x="89" y="105"/>
                    <a:pt x="89" y="105"/>
                    <a:pt x="89" y="105"/>
                  </a:cubicBezTo>
                  <a:cubicBezTo>
                    <a:pt x="89" y="105"/>
                    <a:pt x="89" y="105"/>
                    <a:pt x="89" y="105"/>
                  </a:cubicBezTo>
                  <a:cubicBezTo>
                    <a:pt x="89" y="106"/>
                    <a:pt x="89" y="106"/>
                    <a:pt x="89" y="106"/>
                  </a:cubicBezTo>
                  <a:cubicBezTo>
                    <a:pt x="89" y="106"/>
                    <a:pt x="89" y="106"/>
                    <a:pt x="89" y="106"/>
                  </a:cubicBezTo>
                  <a:cubicBezTo>
                    <a:pt x="88" y="106"/>
                    <a:pt x="88" y="106"/>
                    <a:pt x="88" y="106"/>
                  </a:cubicBezTo>
                  <a:cubicBezTo>
                    <a:pt x="88" y="106"/>
                    <a:pt x="88" y="106"/>
                    <a:pt x="88" y="106"/>
                  </a:cubicBezTo>
                  <a:cubicBezTo>
                    <a:pt x="88" y="107"/>
                    <a:pt x="88" y="107"/>
                    <a:pt x="88" y="107"/>
                  </a:cubicBezTo>
                  <a:cubicBezTo>
                    <a:pt x="88" y="107"/>
                    <a:pt x="88" y="107"/>
                    <a:pt x="88" y="107"/>
                  </a:cubicBezTo>
                  <a:cubicBezTo>
                    <a:pt x="87" y="108"/>
                    <a:pt x="87" y="108"/>
                    <a:pt x="87" y="108"/>
                  </a:cubicBezTo>
                  <a:cubicBezTo>
                    <a:pt x="87" y="108"/>
                    <a:pt x="87" y="108"/>
                    <a:pt x="87" y="108"/>
                  </a:cubicBezTo>
                  <a:cubicBezTo>
                    <a:pt x="87" y="108"/>
                    <a:pt x="87" y="108"/>
                    <a:pt x="87" y="108"/>
                  </a:cubicBezTo>
                  <a:cubicBezTo>
                    <a:pt x="86" y="108"/>
                    <a:pt x="86" y="108"/>
                    <a:pt x="86" y="108"/>
                  </a:cubicBezTo>
                  <a:cubicBezTo>
                    <a:pt x="86" y="108"/>
                    <a:pt x="86" y="108"/>
                    <a:pt x="86" y="108"/>
                  </a:cubicBezTo>
                  <a:cubicBezTo>
                    <a:pt x="86" y="108"/>
                    <a:pt x="86" y="108"/>
                    <a:pt x="86" y="108"/>
                  </a:cubicBezTo>
                  <a:cubicBezTo>
                    <a:pt x="86" y="109"/>
                    <a:pt x="86" y="109"/>
                    <a:pt x="86" y="109"/>
                  </a:cubicBezTo>
                  <a:cubicBezTo>
                    <a:pt x="86" y="109"/>
                    <a:pt x="86" y="109"/>
                    <a:pt x="86" y="109"/>
                  </a:cubicBezTo>
                  <a:cubicBezTo>
                    <a:pt x="86" y="110"/>
                    <a:pt x="86" y="110"/>
                    <a:pt x="86" y="110"/>
                  </a:cubicBezTo>
                  <a:cubicBezTo>
                    <a:pt x="85" y="110"/>
                    <a:pt x="85" y="110"/>
                    <a:pt x="85" y="110"/>
                  </a:cubicBezTo>
                  <a:cubicBezTo>
                    <a:pt x="85" y="111"/>
                    <a:pt x="85" y="111"/>
                    <a:pt x="85" y="111"/>
                  </a:cubicBezTo>
                  <a:cubicBezTo>
                    <a:pt x="85" y="111"/>
                    <a:pt x="85" y="111"/>
                    <a:pt x="85" y="111"/>
                  </a:cubicBezTo>
                  <a:cubicBezTo>
                    <a:pt x="85" y="112"/>
                    <a:pt x="85" y="112"/>
                    <a:pt x="85" y="112"/>
                  </a:cubicBezTo>
                  <a:cubicBezTo>
                    <a:pt x="85" y="112"/>
                    <a:pt x="85" y="112"/>
                    <a:pt x="85" y="112"/>
                  </a:cubicBezTo>
                  <a:cubicBezTo>
                    <a:pt x="85" y="113"/>
                    <a:pt x="85" y="113"/>
                    <a:pt x="85" y="113"/>
                  </a:cubicBezTo>
                  <a:cubicBezTo>
                    <a:pt x="84" y="113"/>
                    <a:pt x="84" y="113"/>
                    <a:pt x="84" y="113"/>
                  </a:cubicBezTo>
                  <a:cubicBezTo>
                    <a:pt x="84" y="114"/>
                    <a:pt x="84" y="114"/>
                    <a:pt x="84" y="114"/>
                  </a:cubicBezTo>
                  <a:cubicBezTo>
                    <a:pt x="84" y="114"/>
                    <a:pt x="84" y="114"/>
                    <a:pt x="84" y="114"/>
                  </a:cubicBezTo>
                  <a:cubicBezTo>
                    <a:pt x="84" y="114"/>
                    <a:pt x="84" y="114"/>
                    <a:pt x="84" y="114"/>
                  </a:cubicBezTo>
                  <a:cubicBezTo>
                    <a:pt x="84" y="114"/>
                    <a:pt x="84" y="114"/>
                    <a:pt x="84" y="114"/>
                  </a:cubicBezTo>
                  <a:cubicBezTo>
                    <a:pt x="84" y="114"/>
                    <a:pt x="84" y="114"/>
                    <a:pt x="84" y="114"/>
                  </a:cubicBezTo>
                  <a:cubicBezTo>
                    <a:pt x="84" y="115"/>
                    <a:pt x="84" y="115"/>
                    <a:pt x="84" y="115"/>
                  </a:cubicBezTo>
                  <a:cubicBezTo>
                    <a:pt x="84" y="115"/>
                    <a:pt x="84" y="115"/>
                    <a:pt x="84" y="115"/>
                  </a:cubicBezTo>
                  <a:cubicBezTo>
                    <a:pt x="84" y="116"/>
                    <a:pt x="84" y="116"/>
                    <a:pt x="84" y="116"/>
                  </a:cubicBezTo>
                  <a:cubicBezTo>
                    <a:pt x="84" y="116"/>
                    <a:pt x="84" y="116"/>
                    <a:pt x="84" y="116"/>
                  </a:cubicBezTo>
                  <a:cubicBezTo>
                    <a:pt x="84" y="117"/>
                    <a:pt x="84" y="117"/>
                    <a:pt x="84" y="117"/>
                  </a:cubicBezTo>
                  <a:cubicBezTo>
                    <a:pt x="83" y="117"/>
                    <a:pt x="83" y="117"/>
                    <a:pt x="83" y="117"/>
                  </a:cubicBezTo>
                  <a:cubicBezTo>
                    <a:pt x="82" y="117"/>
                    <a:pt x="82" y="117"/>
                    <a:pt x="82" y="117"/>
                  </a:cubicBezTo>
                  <a:cubicBezTo>
                    <a:pt x="82" y="118"/>
                    <a:pt x="82" y="118"/>
                    <a:pt x="82" y="118"/>
                  </a:cubicBezTo>
                  <a:cubicBezTo>
                    <a:pt x="83" y="117"/>
                    <a:pt x="83" y="117"/>
                    <a:pt x="83" y="117"/>
                  </a:cubicBezTo>
                  <a:cubicBezTo>
                    <a:pt x="84" y="117"/>
                    <a:pt x="84" y="117"/>
                    <a:pt x="84" y="117"/>
                  </a:cubicBezTo>
                  <a:cubicBezTo>
                    <a:pt x="84" y="116"/>
                    <a:pt x="84" y="116"/>
                    <a:pt x="84" y="116"/>
                  </a:cubicBezTo>
                  <a:cubicBezTo>
                    <a:pt x="85" y="115"/>
                    <a:pt x="85" y="115"/>
                    <a:pt x="85" y="115"/>
                  </a:cubicBezTo>
                  <a:cubicBezTo>
                    <a:pt x="86" y="115"/>
                    <a:pt x="86" y="115"/>
                    <a:pt x="86" y="115"/>
                  </a:cubicBezTo>
                  <a:cubicBezTo>
                    <a:pt x="87" y="115"/>
                    <a:pt x="87" y="115"/>
                    <a:pt x="87" y="115"/>
                  </a:cubicBezTo>
                  <a:cubicBezTo>
                    <a:pt x="87" y="116"/>
                    <a:pt x="87" y="116"/>
                    <a:pt x="87" y="116"/>
                  </a:cubicBezTo>
                  <a:cubicBezTo>
                    <a:pt x="86" y="116"/>
                    <a:pt x="86" y="116"/>
                    <a:pt x="86" y="116"/>
                  </a:cubicBezTo>
                  <a:cubicBezTo>
                    <a:pt x="86" y="117"/>
                    <a:pt x="86" y="117"/>
                    <a:pt x="86" y="117"/>
                  </a:cubicBezTo>
                  <a:cubicBezTo>
                    <a:pt x="87" y="117"/>
                    <a:pt x="87" y="117"/>
                    <a:pt x="87" y="117"/>
                  </a:cubicBezTo>
                  <a:cubicBezTo>
                    <a:pt x="87" y="118"/>
                    <a:pt x="87" y="118"/>
                    <a:pt x="87" y="118"/>
                  </a:cubicBezTo>
                  <a:cubicBezTo>
                    <a:pt x="86" y="119"/>
                    <a:pt x="86" y="119"/>
                    <a:pt x="86" y="119"/>
                  </a:cubicBezTo>
                  <a:cubicBezTo>
                    <a:pt x="87" y="119"/>
                    <a:pt x="87" y="119"/>
                    <a:pt x="87" y="119"/>
                  </a:cubicBezTo>
                  <a:cubicBezTo>
                    <a:pt x="87" y="120"/>
                    <a:pt x="87" y="120"/>
                    <a:pt x="87" y="120"/>
                  </a:cubicBezTo>
                  <a:cubicBezTo>
                    <a:pt x="87" y="121"/>
                    <a:pt x="87" y="121"/>
                    <a:pt x="87" y="121"/>
                  </a:cubicBezTo>
                  <a:cubicBezTo>
                    <a:pt x="85" y="122"/>
                    <a:pt x="85" y="122"/>
                    <a:pt x="85" y="122"/>
                  </a:cubicBezTo>
                  <a:cubicBezTo>
                    <a:pt x="85" y="122"/>
                    <a:pt x="85" y="122"/>
                    <a:pt x="85" y="122"/>
                  </a:cubicBezTo>
                  <a:cubicBezTo>
                    <a:pt x="84" y="122"/>
                    <a:pt x="84" y="122"/>
                    <a:pt x="84" y="122"/>
                  </a:cubicBezTo>
                  <a:cubicBezTo>
                    <a:pt x="85" y="122"/>
                    <a:pt x="85" y="122"/>
                    <a:pt x="85" y="122"/>
                  </a:cubicBezTo>
                  <a:cubicBezTo>
                    <a:pt x="85" y="122"/>
                    <a:pt x="85" y="122"/>
                    <a:pt x="85" y="122"/>
                  </a:cubicBezTo>
                  <a:cubicBezTo>
                    <a:pt x="87" y="122"/>
                    <a:pt x="87" y="122"/>
                    <a:pt x="87" y="122"/>
                  </a:cubicBezTo>
                  <a:cubicBezTo>
                    <a:pt x="88" y="121"/>
                    <a:pt x="88" y="121"/>
                    <a:pt x="88" y="121"/>
                  </a:cubicBezTo>
                  <a:cubicBezTo>
                    <a:pt x="89" y="121"/>
                    <a:pt x="89" y="121"/>
                    <a:pt x="89" y="121"/>
                  </a:cubicBezTo>
                  <a:cubicBezTo>
                    <a:pt x="90" y="122"/>
                    <a:pt x="90" y="122"/>
                    <a:pt x="90" y="122"/>
                  </a:cubicBezTo>
                  <a:cubicBezTo>
                    <a:pt x="91" y="122"/>
                    <a:pt x="91" y="122"/>
                    <a:pt x="91" y="122"/>
                  </a:cubicBezTo>
                  <a:cubicBezTo>
                    <a:pt x="91" y="123"/>
                    <a:pt x="91" y="123"/>
                    <a:pt x="91" y="123"/>
                  </a:cubicBezTo>
                  <a:cubicBezTo>
                    <a:pt x="92" y="123"/>
                    <a:pt x="92" y="123"/>
                    <a:pt x="92" y="123"/>
                  </a:cubicBezTo>
                  <a:cubicBezTo>
                    <a:pt x="92" y="123"/>
                    <a:pt x="92" y="123"/>
                    <a:pt x="92" y="123"/>
                  </a:cubicBezTo>
                  <a:cubicBezTo>
                    <a:pt x="93" y="124"/>
                    <a:pt x="93" y="124"/>
                    <a:pt x="93" y="124"/>
                  </a:cubicBezTo>
                  <a:cubicBezTo>
                    <a:pt x="93" y="124"/>
                    <a:pt x="93" y="124"/>
                    <a:pt x="93" y="124"/>
                  </a:cubicBezTo>
                  <a:cubicBezTo>
                    <a:pt x="93" y="124"/>
                    <a:pt x="93" y="124"/>
                    <a:pt x="93" y="124"/>
                  </a:cubicBezTo>
                  <a:cubicBezTo>
                    <a:pt x="94" y="125"/>
                    <a:pt x="94" y="125"/>
                    <a:pt x="94" y="125"/>
                  </a:cubicBezTo>
                  <a:cubicBezTo>
                    <a:pt x="94" y="125"/>
                    <a:pt x="94" y="125"/>
                    <a:pt x="94" y="125"/>
                  </a:cubicBezTo>
                  <a:cubicBezTo>
                    <a:pt x="94" y="125"/>
                    <a:pt x="94" y="125"/>
                    <a:pt x="94" y="125"/>
                  </a:cubicBezTo>
                  <a:cubicBezTo>
                    <a:pt x="94" y="126"/>
                    <a:pt x="94" y="126"/>
                    <a:pt x="94" y="126"/>
                  </a:cubicBezTo>
                  <a:cubicBezTo>
                    <a:pt x="94" y="126"/>
                    <a:pt x="94" y="126"/>
                    <a:pt x="94" y="126"/>
                  </a:cubicBezTo>
                  <a:cubicBezTo>
                    <a:pt x="95" y="126"/>
                    <a:pt x="95" y="126"/>
                    <a:pt x="95" y="126"/>
                  </a:cubicBezTo>
                  <a:cubicBezTo>
                    <a:pt x="95" y="126"/>
                    <a:pt x="95" y="126"/>
                    <a:pt x="95" y="126"/>
                  </a:cubicBezTo>
                  <a:cubicBezTo>
                    <a:pt x="96" y="127"/>
                    <a:pt x="96" y="127"/>
                    <a:pt x="96" y="127"/>
                  </a:cubicBezTo>
                  <a:cubicBezTo>
                    <a:pt x="96" y="127"/>
                    <a:pt x="96" y="127"/>
                    <a:pt x="96" y="127"/>
                  </a:cubicBezTo>
                  <a:cubicBezTo>
                    <a:pt x="97" y="127"/>
                    <a:pt x="97" y="127"/>
                    <a:pt x="97" y="127"/>
                  </a:cubicBezTo>
                  <a:cubicBezTo>
                    <a:pt x="97" y="127"/>
                    <a:pt x="97" y="127"/>
                    <a:pt x="97" y="127"/>
                  </a:cubicBezTo>
                  <a:cubicBezTo>
                    <a:pt x="98" y="128"/>
                    <a:pt x="98" y="128"/>
                    <a:pt x="98" y="128"/>
                  </a:cubicBezTo>
                  <a:cubicBezTo>
                    <a:pt x="98" y="128"/>
                    <a:pt x="98" y="128"/>
                    <a:pt x="98" y="128"/>
                  </a:cubicBezTo>
                  <a:cubicBezTo>
                    <a:pt x="98" y="129"/>
                    <a:pt x="98" y="129"/>
                    <a:pt x="98" y="129"/>
                  </a:cubicBezTo>
                  <a:cubicBezTo>
                    <a:pt x="98" y="129"/>
                    <a:pt x="98" y="129"/>
                    <a:pt x="98" y="129"/>
                  </a:cubicBezTo>
                  <a:cubicBezTo>
                    <a:pt x="98" y="129"/>
                    <a:pt x="98" y="129"/>
                    <a:pt x="98" y="129"/>
                  </a:cubicBezTo>
                  <a:cubicBezTo>
                    <a:pt x="99" y="129"/>
                    <a:pt x="99" y="129"/>
                    <a:pt x="99" y="129"/>
                  </a:cubicBezTo>
                  <a:cubicBezTo>
                    <a:pt x="99" y="129"/>
                    <a:pt x="99" y="129"/>
                    <a:pt x="99" y="129"/>
                  </a:cubicBezTo>
                  <a:cubicBezTo>
                    <a:pt x="100" y="129"/>
                    <a:pt x="100" y="129"/>
                    <a:pt x="100" y="129"/>
                  </a:cubicBezTo>
                  <a:cubicBezTo>
                    <a:pt x="101" y="129"/>
                    <a:pt x="101" y="129"/>
                    <a:pt x="101" y="129"/>
                  </a:cubicBezTo>
                  <a:cubicBezTo>
                    <a:pt x="101" y="129"/>
                    <a:pt x="101" y="129"/>
                    <a:pt x="101" y="129"/>
                  </a:cubicBezTo>
                  <a:cubicBezTo>
                    <a:pt x="101" y="129"/>
                    <a:pt x="101" y="129"/>
                    <a:pt x="101" y="129"/>
                  </a:cubicBezTo>
                  <a:cubicBezTo>
                    <a:pt x="102" y="130"/>
                    <a:pt x="102" y="130"/>
                    <a:pt x="102" y="130"/>
                  </a:cubicBezTo>
                  <a:cubicBezTo>
                    <a:pt x="102" y="130"/>
                    <a:pt x="102" y="130"/>
                    <a:pt x="102" y="130"/>
                  </a:cubicBezTo>
                  <a:cubicBezTo>
                    <a:pt x="103" y="130"/>
                    <a:pt x="103" y="130"/>
                    <a:pt x="103" y="130"/>
                  </a:cubicBezTo>
                  <a:cubicBezTo>
                    <a:pt x="103" y="130"/>
                    <a:pt x="103" y="130"/>
                    <a:pt x="103" y="130"/>
                  </a:cubicBezTo>
                  <a:cubicBezTo>
                    <a:pt x="103" y="130"/>
                    <a:pt x="103" y="130"/>
                    <a:pt x="103" y="130"/>
                  </a:cubicBezTo>
                  <a:cubicBezTo>
                    <a:pt x="103" y="130"/>
                    <a:pt x="103" y="130"/>
                    <a:pt x="103" y="130"/>
                  </a:cubicBezTo>
                  <a:cubicBezTo>
                    <a:pt x="103" y="130"/>
                    <a:pt x="103" y="130"/>
                    <a:pt x="103" y="130"/>
                  </a:cubicBezTo>
                  <a:cubicBezTo>
                    <a:pt x="103" y="130"/>
                    <a:pt x="103" y="130"/>
                    <a:pt x="103" y="130"/>
                  </a:cubicBezTo>
                  <a:cubicBezTo>
                    <a:pt x="103" y="131"/>
                    <a:pt x="103" y="131"/>
                    <a:pt x="103" y="131"/>
                  </a:cubicBezTo>
                  <a:cubicBezTo>
                    <a:pt x="103" y="132"/>
                    <a:pt x="103" y="132"/>
                    <a:pt x="103" y="132"/>
                  </a:cubicBezTo>
                  <a:cubicBezTo>
                    <a:pt x="103" y="132"/>
                    <a:pt x="103" y="132"/>
                    <a:pt x="103" y="132"/>
                  </a:cubicBezTo>
                  <a:cubicBezTo>
                    <a:pt x="102" y="133"/>
                    <a:pt x="102" y="133"/>
                    <a:pt x="102" y="133"/>
                  </a:cubicBezTo>
                  <a:cubicBezTo>
                    <a:pt x="102" y="133"/>
                    <a:pt x="102" y="133"/>
                    <a:pt x="102" y="133"/>
                  </a:cubicBezTo>
                  <a:cubicBezTo>
                    <a:pt x="103" y="133"/>
                    <a:pt x="103" y="133"/>
                    <a:pt x="103" y="133"/>
                  </a:cubicBezTo>
                  <a:cubicBezTo>
                    <a:pt x="103" y="134"/>
                    <a:pt x="103" y="134"/>
                    <a:pt x="103" y="134"/>
                  </a:cubicBezTo>
                  <a:cubicBezTo>
                    <a:pt x="102" y="135"/>
                    <a:pt x="102" y="135"/>
                    <a:pt x="102" y="135"/>
                  </a:cubicBezTo>
                  <a:cubicBezTo>
                    <a:pt x="102" y="135"/>
                    <a:pt x="102" y="135"/>
                    <a:pt x="102" y="135"/>
                  </a:cubicBezTo>
                  <a:cubicBezTo>
                    <a:pt x="102" y="136"/>
                    <a:pt x="102" y="136"/>
                    <a:pt x="102" y="136"/>
                  </a:cubicBezTo>
                  <a:cubicBezTo>
                    <a:pt x="101" y="136"/>
                    <a:pt x="101" y="136"/>
                    <a:pt x="101" y="136"/>
                  </a:cubicBezTo>
                  <a:cubicBezTo>
                    <a:pt x="101" y="137"/>
                    <a:pt x="101" y="137"/>
                    <a:pt x="101" y="137"/>
                  </a:cubicBezTo>
                  <a:cubicBezTo>
                    <a:pt x="101" y="137"/>
                    <a:pt x="101" y="137"/>
                    <a:pt x="101" y="137"/>
                  </a:cubicBezTo>
                  <a:cubicBezTo>
                    <a:pt x="102" y="138"/>
                    <a:pt x="102" y="138"/>
                    <a:pt x="102" y="138"/>
                  </a:cubicBezTo>
                  <a:cubicBezTo>
                    <a:pt x="102" y="138"/>
                    <a:pt x="102" y="138"/>
                    <a:pt x="102" y="138"/>
                  </a:cubicBezTo>
                  <a:cubicBezTo>
                    <a:pt x="102" y="138"/>
                    <a:pt x="102" y="138"/>
                    <a:pt x="102" y="138"/>
                  </a:cubicBezTo>
                  <a:cubicBezTo>
                    <a:pt x="102" y="139"/>
                    <a:pt x="102" y="139"/>
                    <a:pt x="102" y="139"/>
                  </a:cubicBezTo>
                  <a:cubicBezTo>
                    <a:pt x="102" y="139"/>
                    <a:pt x="102" y="139"/>
                    <a:pt x="102" y="139"/>
                  </a:cubicBezTo>
                  <a:cubicBezTo>
                    <a:pt x="102" y="139"/>
                    <a:pt x="102" y="139"/>
                    <a:pt x="102" y="139"/>
                  </a:cubicBezTo>
                  <a:cubicBezTo>
                    <a:pt x="102" y="140"/>
                    <a:pt x="102" y="140"/>
                    <a:pt x="102" y="140"/>
                  </a:cubicBezTo>
                  <a:cubicBezTo>
                    <a:pt x="103" y="140"/>
                    <a:pt x="103" y="140"/>
                    <a:pt x="103" y="140"/>
                  </a:cubicBezTo>
                  <a:cubicBezTo>
                    <a:pt x="103" y="140"/>
                    <a:pt x="103" y="140"/>
                    <a:pt x="103" y="140"/>
                  </a:cubicBezTo>
                  <a:cubicBezTo>
                    <a:pt x="103" y="140"/>
                    <a:pt x="103" y="140"/>
                    <a:pt x="103" y="140"/>
                  </a:cubicBezTo>
                  <a:cubicBezTo>
                    <a:pt x="103" y="140"/>
                    <a:pt x="103" y="140"/>
                    <a:pt x="103" y="140"/>
                  </a:cubicBezTo>
                  <a:cubicBezTo>
                    <a:pt x="104" y="141"/>
                    <a:pt x="104" y="141"/>
                    <a:pt x="104" y="141"/>
                  </a:cubicBezTo>
                  <a:cubicBezTo>
                    <a:pt x="104" y="141"/>
                    <a:pt x="104" y="141"/>
                    <a:pt x="104" y="141"/>
                  </a:cubicBezTo>
                  <a:cubicBezTo>
                    <a:pt x="104" y="142"/>
                    <a:pt x="104" y="142"/>
                    <a:pt x="104" y="142"/>
                  </a:cubicBezTo>
                  <a:cubicBezTo>
                    <a:pt x="104" y="142"/>
                    <a:pt x="104" y="142"/>
                    <a:pt x="104" y="142"/>
                  </a:cubicBezTo>
                  <a:cubicBezTo>
                    <a:pt x="103" y="143"/>
                    <a:pt x="103" y="143"/>
                    <a:pt x="103" y="143"/>
                  </a:cubicBezTo>
                  <a:cubicBezTo>
                    <a:pt x="103" y="143"/>
                    <a:pt x="103" y="143"/>
                    <a:pt x="103" y="143"/>
                  </a:cubicBezTo>
                  <a:cubicBezTo>
                    <a:pt x="104" y="142"/>
                    <a:pt x="104" y="142"/>
                    <a:pt x="104" y="142"/>
                  </a:cubicBezTo>
                  <a:cubicBezTo>
                    <a:pt x="105" y="142"/>
                    <a:pt x="105" y="142"/>
                    <a:pt x="105" y="142"/>
                  </a:cubicBezTo>
                  <a:cubicBezTo>
                    <a:pt x="105" y="143"/>
                    <a:pt x="105" y="143"/>
                    <a:pt x="105" y="143"/>
                  </a:cubicBezTo>
                  <a:cubicBezTo>
                    <a:pt x="105" y="143"/>
                    <a:pt x="105" y="143"/>
                    <a:pt x="105" y="143"/>
                  </a:cubicBezTo>
                  <a:cubicBezTo>
                    <a:pt x="105" y="142"/>
                    <a:pt x="105" y="142"/>
                    <a:pt x="105" y="142"/>
                  </a:cubicBezTo>
                  <a:cubicBezTo>
                    <a:pt x="105" y="142"/>
                    <a:pt x="105" y="142"/>
                    <a:pt x="105" y="142"/>
                  </a:cubicBezTo>
                  <a:cubicBezTo>
                    <a:pt x="106" y="141"/>
                    <a:pt x="106" y="141"/>
                    <a:pt x="106" y="141"/>
                  </a:cubicBezTo>
                  <a:cubicBezTo>
                    <a:pt x="106" y="141"/>
                    <a:pt x="106" y="141"/>
                    <a:pt x="106" y="141"/>
                  </a:cubicBezTo>
                  <a:cubicBezTo>
                    <a:pt x="106" y="141"/>
                    <a:pt x="106" y="141"/>
                    <a:pt x="106" y="141"/>
                  </a:cubicBezTo>
                  <a:cubicBezTo>
                    <a:pt x="106" y="142"/>
                    <a:pt x="106" y="142"/>
                    <a:pt x="106" y="142"/>
                  </a:cubicBezTo>
                  <a:cubicBezTo>
                    <a:pt x="106" y="142"/>
                    <a:pt x="106" y="142"/>
                    <a:pt x="106" y="142"/>
                  </a:cubicBezTo>
                  <a:cubicBezTo>
                    <a:pt x="107" y="143"/>
                    <a:pt x="107" y="143"/>
                    <a:pt x="107" y="143"/>
                  </a:cubicBezTo>
                  <a:cubicBezTo>
                    <a:pt x="106" y="143"/>
                    <a:pt x="106" y="143"/>
                    <a:pt x="106" y="143"/>
                  </a:cubicBezTo>
                  <a:cubicBezTo>
                    <a:pt x="107" y="143"/>
                    <a:pt x="107" y="143"/>
                    <a:pt x="107" y="143"/>
                  </a:cubicBezTo>
                  <a:cubicBezTo>
                    <a:pt x="108" y="144"/>
                    <a:pt x="108" y="144"/>
                    <a:pt x="108" y="144"/>
                  </a:cubicBezTo>
                  <a:cubicBezTo>
                    <a:pt x="107" y="143"/>
                    <a:pt x="107" y="143"/>
                    <a:pt x="107" y="143"/>
                  </a:cubicBezTo>
                  <a:cubicBezTo>
                    <a:pt x="107" y="143"/>
                    <a:pt x="107" y="143"/>
                    <a:pt x="107" y="143"/>
                  </a:cubicBezTo>
                  <a:cubicBezTo>
                    <a:pt x="107" y="142"/>
                    <a:pt x="107" y="142"/>
                    <a:pt x="107" y="142"/>
                  </a:cubicBezTo>
                  <a:cubicBezTo>
                    <a:pt x="107" y="142"/>
                    <a:pt x="107" y="142"/>
                    <a:pt x="107" y="142"/>
                  </a:cubicBezTo>
                  <a:cubicBezTo>
                    <a:pt x="107" y="141"/>
                    <a:pt x="107" y="141"/>
                    <a:pt x="107" y="141"/>
                  </a:cubicBezTo>
                  <a:cubicBezTo>
                    <a:pt x="107" y="141"/>
                    <a:pt x="107" y="141"/>
                    <a:pt x="107" y="141"/>
                  </a:cubicBezTo>
                  <a:cubicBezTo>
                    <a:pt x="107" y="141"/>
                    <a:pt x="107" y="141"/>
                    <a:pt x="107" y="141"/>
                  </a:cubicBezTo>
                  <a:cubicBezTo>
                    <a:pt x="107" y="141"/>
                    <a:pt x="107" y="141"/>
                    <a:pt x="107" y="141"/>
                  </a:cubicBezTo>
                  <a:cubicBezTo>
                    <a:pt x="107" y="141"/>
                    <a:pt x="107" y="141"/>
                    <a:pt x="107" y="141"/>
                  </a:cubicBezTo>
                  <a:cubicBezTo>
                    <a:pt x="107" y="140"/>
                    <a:pt x="107" y="140"/>
                    <a:pt x="107" y="140"/>
                  </a:cubicBezTo>
                  <a:cubicBezTo>
                    <a:pt x="108" y="140"/>
                    <a:pt x="108" y="140"/>
                    <a:pt x="108" y="140"/>
                  </a:cubicBezTo>
                  <a:cubicBezTo>
                    <a:pt x="108" y="140"/>
                    <a:pt x="108" y="140"/>
                    <a:pt x="108" y="140"/>
                  </a:cubicBezTo>
                  <a:cubicBezTo>
                    <a:pt x="108" y="139"/>
                    <a:pt x="108" y="139"/>
                    <a:pt x="108" y="139"/>
                  </a:cubicBezTo>
                  <a:cubicBezTo>
                    <a:pt x="108" y="139"/>
                    <a:pt x="108" y="139"/>
                    <a:pt x="108" y="139"/>
                  </a:cubicBezTo>
                  <a:cubicBezTo>
                    <a:pt x="108" y="138"/>
                    <a:pt x="108" y="138"/>
                    <a:pt x="108" y="138"/>
                  </a:cubicBezTo>
                  <a:cubicBezTo>
                    <a:pt x="108" y="138"/>
                    <a:pt x="108" y="138"/>
                    <a:pt x="108" y="138"/>
                  </a:cubicBezTo>
                  <a:cubicBezTo>
                    <a:pt x="108" y="138"/>
                    <a:pt x="108" y="138"/>
                    <a:pt x="108" y="138"/>
                  </a:cubicBezTo>
                  <a:cubicBezTo>
                    <a:pt x="108" y="137"/>
                    <a:pt x="108" y="137"/>
                    <a:pt x="108" y="137"/>
                  </a:cubicBezTo>
                  <a:cubicBezTo>
                    <a:pt x="108" y="137"/>
                    <a:pt x="108" y="137"/>
                    <a:pt x="108" y="137"/>
                  </a:cubicBezTo>
                  <a:cubicBezTo>
                    <a:pt x="107" y="137"/>
                    <a:pt x="107" y="137"/>
                    <a:pt x="107" y="137"/>
                  </a:cubicBezTo>
                  <a:cubicBezTo>
                    <a:pt x="108" y="136"/>
                    <a:pt x="108" y="136"/>
                    <a:pt x="108" y="136"/>
                  </a:cubicBezTo>
                  <a:cubicBezTo>
                    <a:pt x="108" y="136"/>
                    <a:pt x="108" y="136"/>
                    <a:pt x="108" y="136"/>
                  </a:cubicBezTo>
                  <a:cubicBezTo>
                    <a:pt x="108" y="135"/>
                    <a:pt x="108" y="135"/>
                    <a:pt x="108" y="135"/>
                  </a:cubicBezTo>
                  <a:cubicBezTo>
                    <a:pt x="108" y="135"/>
                    <a:pt x="108" y="135"/>
                    <a:pt x="108" y="135"/>
                  </a:cubicBezTo>
                  <a:cubicBezTo>
                    <a:pt x="108" y="134"/>
                    <a:pt x="108" y="134"/>
                    <a:pt x="108" y="134"/>
                  </a:cubicBezTo>
                  <a:cubicBezTo>
                    <a:pt x="108" y="134"/>
                    <a:pt x="108" y="134"/>
                    <a:pt x="108" y="134"/>
                  </a:cubicBezTo>
                  <a:cubicBezTo>
                    <a:pt x="108" y="134"/>
                    <a:pt x="108" y="134"/>
                    <a:pt x="108" y="134"/>
                  </a:cubicBezTo>
                  <a:cubicBezTo>
                    <a:pt x="108" y="134"/>
                    <a:pt x="108" y="134"/>
                    <a:pt x="108" y="134"/>
                  </a:cubicBezTo>
                  <a:cubicBezTo>
                    <a:pt x="108" y="134"/>
                    <a:pt x="108" y="134"/>
                    <a:pt x="108" y="134"/>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8" y="132"/>
                    <a:pt x="108" y="132"/>
                    <a:pt x="108" y="132"/>
                  </a:cubicBezTo>
                  <a:cubicBezTo>
                    <a:pt x="108" y="132"/>
                    <a:pt x="108" y="132"/>
                    <a:pt x="108" y="132"/>
                  </a:cubicBezTo>
                  <a:cubicBezTo>
                    <a:pt x="108" y="132"/>
                    <a:pt x="108" y="132"/>
                    <a:pt x="108" y="132"/>
                  </a:cubicBezTo>
                  <a:cubicBezTo>
                    <a:pt x="108" y="131"/>
                    <a:pt x="108" y="131"/>
                    <a:pt x="108" y="131"/>
                  </a:cubicBezTo>
                  <a:cubicBezTo>
                    <a:pt x="109" y="131"/>
                    <a:pt x="109" y="131"/>
                    <a:pt x="109" y="131"/>
                  </a:cubicBezTo>
                  <a:cubicBezTo>
                    <a:pt x="109" y="131"/>
                    <a:pt x="109" y="131"/>
                    <a:pt x="109" y="131"/>
                  </a:cubicBezTo>
                  <a:cubicBezTo>
                    <a:pt x="110" y="131"/>
                    <a:pt x="110" y="131"/>
                    <a:pt x="110" y="131"/>
                  </a:cubicBezTo>
                  <a:cubicBezTo>
                    <a:pt x="110" y="131"/>
                    <a:pt x="110" y="131"/>
                    <a:pt x="110" y="131"/>
                  </a:cubicBezTo>
                  <a:cubicBezTo>
                    <a:pt x="111" y="130"/>
                    <a:pt x="111" y="130"/>
                    <a:pt x="111" y="130"/>
                  </a:cubicBezTo>
                  <a:cubicBezTo>
                    <a:pt x="112" y="130"/>
                    <a:pt x="112" y="130"/>
                    <a:pt x="112" y="130"/>
                  </a:cubicBezTo>
                  <a:cubicBezTo>
                    <a:pt x="112" y="130"/>
                    <a:pt x="112" y="130"/>
                    <a:pt x="112" y="130"/>
                  </a:cubicBezTo>
                  <a:cubicBezTo>
                    <a:pt x="112" y="129"/>
                    <a:pt x="112" y="129"/>
                    <a:pt x="112" y="129"/>
                  </a:cubicBezTo>
                  <a:cubicBezTo>
                    <a:pt x="113" y="129"/>
                    <a:pt x="113" y="129"/>
                    <a:pt x="113" y="129"/>
                  </a:cubicBezTo>
                  <a:cubicBezTo>
                    <a:pt x="114" y="129"/>
                    <a:pt x="114" y="129"/>
                    <a:pt x="114" y="129"/>
                  </a:cubicBezTo>
                  <a:cubicBezTo>
                    <a:pt x="114" y="128"/>
                    <a:pt x="114" y="128"/>
                    <a:pt x="114" y="128"/>
                  </a:cubicBezTo>
                  <a:cubicBezTo>
                    <a:pt x="115" y="127"/>
                    <a:pt x="115" y="127"/>
                    <a:pt x="115" y="127"/>
                  </a:cubicBezTo>
                  <a:cubicBezTo>
                    <a:pt x="115" y="128"/>
                    <a:pt x="115" y="128"/>
                    <a:pt x="115" y="128"/>
                  </a:cubicBezTo>
                  <a:cubicBezTo>
                    <a:pt x="115" y="128"/>
                    <a:pt x="115" y="128"/>
                    <a:pt x="115" y="128"/>
                  </a:cubicBezTo>
                  <a:cubicBezTo>
                    <a:pt x="115" y="128"/>
                    <a:pt x="115" y="128"/>
                    <a:pt x="115" y="128"/>
                  </a:cubicBezTo>
                  <a:cubicBezTo>
                    <a:pt x="116" y="127"/>
                    <a:pt x="116" y="127"/>
                    <a:pt x="116" y="127"/>
                  </a:cubicBezTo>
                  <a:cubicBezTo>
                    <a:pt x="115" y="127"/>
                    <a:pt x="115" y="127"/>
                    <a:pt x="115" y="127"/>
                  </a:cubicBezTo>
                  <a:cubicBezTo>
                    <a:pt x="115" y="126"/>
                    <a:pt x="115" y="126"/>
                    <a:pt x="115" y="126"/>
                  </a:cubicBezTo>
                  <a:cubicBezTo>
                    <a:pt x="115" y="127"/>
                    <a:pt x="115" y="127"/>
                    <a:pt x="115" y="127"/>
                  </a:cubicBezTo>
                  <a:cubicBezTo>
                    <a:pt x="115" y="127"/>
                    <a:pt x="115" y="127"/>
                    <a:pt x="115" y="127"/>
                  </a:cubicBezTo>
                  <a:cubicBezTo>
                    <a:pt x="115" y="127"/>
                    <a:pt x="115" y="127"/>
                    <a:pt x="115" y="127"/>
                  </a:cubicBezTo>
                  <a:cubicBezTo>
                    <a:pt x="115" y="126"/>
                    <a:pt x="115" y="126"/>
                    <a:pt x="115" y="126"/>
                  </a:cubicBezTo>
                  <a:cubicBezTo>
                    <a:pt x="115" y="125"/>
                    <a:pt x="115" y="125"/>
                    <a:pt x="115" y="125"/>
                  </a:cubicBezTo>
                  <a:cubicBezTo>
                    <a:pt x="116" y="125"/>
                    <a:pt x="116" y="125"/>
                    <a:pt x="116" y="125"/>
                  </a:cubicBezTo>
                  <a:cubicBezTo>
                    <a:pt x="116" y="125"/>
                    <a:pt x="116" y="125"/>
                    <a:pt x="116" y="125"/>
                  </a:cubicBezTo>
                  <a:cubicBezTo>
                    <a:pt x="116" y="124"/>
                    <a:pt x="116" y="124"/>
                    <a:pt x="116" y="124"/>
                  </a:cubicBezTo>
                  <a:cubicBezTo>
                    <a:pt x="115" y="123"/>
                    <a:pt x="115" y="123"/>
                    <a:pt x="115" y="123"/>
                  </a:cubicBezTo>
                  <a:cubicBezTo>
                    <a:pt x="115" y="122"/>
                    <a:pt x="115" y="122"/>
                    <a:pt x="115" y="122"/>
                  </a:cubicBezTo>
                  <a:cubicBezTo>
                    <a:pt x="115" y="121"/>
                    <a:pt x="115" y="121"/>
                    <a:pt x="115" y="121"/>
                  </a:cubicBezTo>
                  <a:cubicBezTo>
                    <a:pt x="115" y="120"/>
                    <a:pt x="115" y="120"/>
                    <a:pt x="115" y="120"/>
                  </a:cubicBezTo>
                  <a:cubicBezTo>
                    <a:pt x="114" y="120"/>
                    <a:pt x="114" y="120"/>
                    <a:pt x="114" y="120"/>
                  </a:cubicBezTo>
                  <a:cubicBezTo>
                    <a:pt x="114" y="119"/>
                    <a:pt x="114" y="119"/>
                    <a:pt x="114" y="119"/>
                  </a:cubicBezTo>
                  <a:cubicBezTo>
                    <a:pt x="114" y="119"/>
                    <a:pt x="114" y="119"/>
                    <a:pt x="114" y="119"/>
                  </a:cubicBezTo>
                  <a:cubicBezTo>
                    <a:pt x="113" y="119"/>
                    <a:pt x="113" y="119"/>
                    <a:pt x="113" y="119"/>
                  </a:cubicBezTo>
                  <a:cubicBezTo>
                    <a:pt x="114" y="118"/>
                    <a:pt x="114" y="118"/>
                    <a:pt x="114" y="118"/>
                  </a:cubicBezTo>
                  <a:cubicBezTo>
                    <a:pt x="114" y="118"/>
                    <a:pt x="114" y="118"/>
                    <a:pt x="114" y="118"/>
                  </a:cubicBezTo>
                  <a:cubicBezTo>
                    <a:pt x="115" y="117"/>
                    <a:pt x="115" y="117"/>
                    <a:pt x="115" y="117"/>
                  </a:cubicBezTo>
                  <a:cubicBezTo>
                    <a:pt x="116" y="117"/>
                    <a:pt x="116" y="117"/>
                    <a:pt x="116" y="117"/>
                  </a:cubicBezTo>
                  <a:cubicBezTo>
                    <a:pt x="116" y="116"/>
                    <a:pt x="116" y="116"/>
                    <a:pt x="116" y="116"/>
                  </a:cubicBezTo>
                  <a:cubicBezTo>
                    <a:pt x="116" y="116"/>
                    <a:pt x="116" y="116"/>
                    <a:pt x="116" y="116"/>
                  </a:cubicBezTo>
                  <a:cubicBezTo>
                    <a:pt x="116" y="116"/>
                    <a:pt x="116" y="116"/>
                    <a:pt x="116" y="116"/>
                  </a:cubicBezTo>
                  <a:cubicBezTo>
                    <a:pt x="116" y="116"/>
                    <a:pt x="116" y="116"/>
                    <a:pt x="116" y="116"/>
                  </a:cubicBezTo>
                  <a:cubicBezTo>
                    <a:pt x="116" y="115"/>
                    <a:pt x="116" y="115"/>
                    <a:pt x="116" y="115"/>
                  </a:cubicBezTo>
                  <a:cubicBezTo>
                    <a:pt x="116" y="115"/>
                    <a:pt x="116" y="115"/>
                    <a:pt x="116" y="115"/>
                  </a:cubicBezTo>
                  <a:cubicBezTo>
                    <a:pt x="117" y="116"/>
                    <a:pt x="117" y="116"/>
                    <a:pt x="117" y="116"/>
                  </a:cubicBezTo>
                  <a:cubicBezTo>
                    <a:pt x="117" y="116"/>
                    <a:pt x="117" y="116"/>
                    <a:pt x="117" y="116"/>
                  </a:cubicBezTo>
                  <a:cubicBezTo>
                    <a:pt x="117" y="116"/>
                    <a:pt x="117" y="116"/>
                    <a:pt x="117" y="116"/>
                  </a:cubicBezTo>
                  <a:cubicBezTo>
                    <a:pt x="117" y="115"/>
                    <a:pt x="117" y="115"/>
                    <a:pt x="117" y="115"/>
                  </a:cubicBezTo>
                  <a:cubicBezTo>
                    <a:pt x="117" y="115"/>
                    <a:pt x="117" y="115"/>
                    <a:pt x="117" y="115"/>
                  </a:cubicBezTo>
                  <a:cubicBezTo>
                    <a:pt x="118" y="114"/>
                    <a:pt x="118" y="114"/>
                    <a:pt x="118" y="114"/>
                  </a:cubicBezTo>
                  <a:cubicBezTo>
                    <a:pt x="117" y="114"/>
                    <a:pt x="117" y="114"/>
                    <a:pt x="117" y="114"/>
                  </a:cubicBezTo>
                  <a:cubicBezTo>
                    <a:pt x="117" y="114"/>
                    <a:pt x="117" y="114"/>
                    <a:pt x="117" y="114"/>
                  </a:cubicBezTo>
                  <a:cubicBezTo>
                    <a:pt x="117" y="114"/>
                    <a:pt x="117" y="114"/>
                    <a:pt x="117" y="114"/>
                  </a:cubicBezTo>
                  <a:cubicBezTo>
                    <a:pt x="117" y="113"/>
                    <a:pt x="117" y="113"/>
                    <a:pt x="117" y="113"/>
                  </a:cubicBezTo>
                  <a:cubicBezTo>
                    <a:pt x="117" y="113"/>
                    <a:pt x="117" y="113"/>
                    <a:pt x="117" y="113"/>
                  </a:cubicBezTo>
                  <a:cubicBezTo>
                    <a:pt x="117" y="113"/>
                    <a:pt x="117" y="113"/>
                    <a:pt x="117" y="113"/>
                  </a:cubicBezTo>
                  <a:cubicBezTo>
                    <a:pt x="117" y="112"/>
                    <a:pt x="117" y="112"/>
                    <a:pt x="117" y="112"/>
                  </a:cubicBezTo>
                  <a:cubicBezTo>
                    <a:pt x="118" y="112"/>
                    <a:pt x="118" y="112"/>
                    <a:pt x="118" y="112"/>
                  </a:cubicBezTo>
                  <a:cubicBezTo>
                    <a:pt x="117" y="112"/>
                    <a:pt x="117" y="112"/>
                    <a:pt x="117" y="112"/>
                  </a:cubicBezTo>
                  <a:cubicBezTo>
                    <a:pt x="117" y="112"/>
                    <a:pt x="117" y="112"/>
                    <a:pt x="117" y="112"/>
                  </a:cubicBezTo>
                  <a:cubicBezTo>
                    <a:pt x="117" y="111"/>
                    <a:pt x="117" y="111"/>
                    <a:pt x="117" y="111"/>
                  </a:cubicBezTo>
                  <a:cubicBezTo>
                    <a:pt x="118" y="111"/>
                    <a:pt x="118" y="111"/>
                    <a:pt x="118" y="111"/>
                  </a:cubicBezTo>
                  <a:cubicBezTo>
                    <a:pt x="117" y="111"/>
                    <a:pt x="117" y="111"/>
                    <a:pt x="117" y="111"/>
                  </a:cubicBezTo>
                  <a:cubicBezTo>
                    <a:pt x="117" y="111"/>
                    <a:pt x="117" y="111"/>
                    <a:pt x="117" y="111"/>
                  </a:cubicBezTo>
                  <a:cubicBezTo>
                    <a:pt x="116" y="111"/>
                    <a:pt x="116" y="111"/>
                    <a:pt x="116" y="111"/>
                  </a:cubicBezTo>
                  <a:cubicBezTo>
                    <a:pt x="116" y="111"/>
                    <a:pt x="116" y="111"/>
                    <a:pt x="116" y="111"/>
                  </a:cubicBezTo>
                  <a:cubicBezTo>
                    <a:pt x="117" y="110"/>
                    <a:pt x="117" y="110"/>
                    <a:pt x="117" y="110"/>
                  </a:cubicBezTo>
                  <a:cubicBezTo>
                    <a:pt x="118" y="109"/>
                    <a:pt x="118" y="109"/>
                    <a:pt x="118" y="109"/>
                  </a:cubicBezTo>
                  <a:cubicBezTo>
                    <a:pt x="118" y="109"/>
                    <a:pt x="118" y="109"/>
                    <a:pt x="118" y="109"/>
                  </a:cubicBezTo>
                  <a:cubicBezTo>
                    <a:pt x="118" y="109"/>
                    <a:pt x="118" y="109"/>
                    <a:pt x="118" y="109"/>
                  </a:cubicBezTo>
                  <a:cubicBezTo>
                    <a:pt x="118" y="109"/>
                    <a:pt x="118" y="109"/>
                    <a:pt x="118" y="109"/>
                  </a:cubicBezTo>
                  <a:cubicBezTo>
                    <a:pt x="118" y="108"/>
                    <a:pt x="118" y="108"/>
                    <a:pt x="118" y="108"/>
                  </a:cubicBezTo>
                  <a:cubicBezTo>
                    <a:pt x="118" y="108"/>
                    <a:pt x="118" y="108"/>
                    <a:pt x="118" y="108"/>
                  </a:cubicBezTo>
                  <a:cubicBezTo>
                    <a:pt x="118" y="108"/>
                    <a:pt x="118" y="108"/>
                    <a:pt x="118" y="108"/>
                  </a:cubicBezTo>
                  <a:cubicBezTo>
                    <a:pt x="118" y="108"/>
                    <a:pt x="118" y="108"/>
                    <a:pt x="118" y="108"/>
                  </a:cubicBezTo>
                  <a:cubicBezTo>
                    <a:pt x="118" y="107"/>
                    <a:pt x="118" y="107"/>
                    <a:pt x="118" y="107"/>
                  </a:cubicBezTo>
                  <a:cubicBezTo>
                    <a:pt x="118" y="107"/>
                    <a:pt x="118" y="107"/>
                    <a:pt x="118" y="107"/>
                  </a:cubicBezTo>
                  <a:cubicBezTo>
                    <a:pt x="118" y="106"/>
                    <a:pt x="118" y="106"/>
                    <a:pt x="118" y="106"/>
                  </a:cubicBezTo>
                  <a:cubicBezTo>
                    <a:pt x="118" y="105"/>
                    <a:pt x="118" y="105"/>
                    <a:pt x="118" y="105"/>
                  </a:cubicBezTo>
                  <a:cubicBezTo>
                    <a:pt x="118" y="105"/>
                    <a:pt x="118" y="105"/>
                    <a:pt x="118"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20" y="105"/>
                    <a:pt x="120" y="105"/>
                    <a:pt x="120" y="105"/>
                  </a:cubicBezTo>
                  <a:cubicBezTo>
                    <a:pt x="120" y="105"/>
                    <a:pt x="120" y="105"/>
                    <a:pt x="120" y="105"/>
                  </a:cubicBezTo>
                  <a:cubicBezTo>
                    <a:pt x="121" y="105"/>
                    <a:pt x="121" y="105"/>
                    <a:pt x="121" y="105"/>
                  </a:cubicBezTo>
                  <a:cubicBezTo>
                    <a:pt x="121" y="105"/>
                    <a:pt x="121" y="105"/>
                    <a:pt x="121" y="105"/>
                  </a:cubicBezTo>
                  <a:cubicBezTo>
                    <a:pt x="122" y="106"/>
                    <a:pt x="122" y="106"/>
                    <a:pt x="122" y="106"/>
                  </a:cubicBezTo>
                  <a:cubicBezTo>
                    <a:pt x="123" y="106"/>
                    <a:pt x="123" y="106"/>
                    <a:pt x="123" y="106"/>
                  </a:cubicBezTo>
                  <a:cubicBezTo>
                    <a:pt x="123" y="106"/>
                    <a:pt x="123" y="106"/>
                    <a:pt x="123" y="106"/>
                  </a:cubicBezTo>
                  <a:cubicBezTo>
                    <a:pt x="122" y="106"/>
                    <a:pt x="122" y="106"/>
                    <a:pt x="122" y="106"/>
                  </a:cubicBezTo>
                  <a:cubicBezTo>
                    <a:pt x="123" y="106"/>
                    <a:pt x="123" y="106"/>
                    <a:pt x="123" y="106"/>
                  </a:cubicBezTo>
                  <a:cubicBezTo>
                    <a:pt x="123" y="106"/>
                    <a:pt x="123" y="106"/>
                    <a:pt x="123" y="106"/>
                  </a:cubicBezTo>
                  <a:cubicBezTo>
                    <a:pt x="124" y="106"/>
                    <a:pt x="124" y="106"/>
                    <a:pt x="124" y="106"/>
                  </a:cubicBezTo>
                  <a:cubicBezTo>
                    <a:pt x="124" y="106"/>
                    <a:pt x="124" y="106"/>
                    <a:pt x="124" y="106"/>
                  </a:cubicBezTo>
                  <a:cubicBezTo>
                    <a:pt x="124" y="106"/>
                    <a:pt x="124" y="106"/>
                    <a:pt x="124" y="106"/>
                  </a:cubicBezTo>
                  <a:cubicBezTo>
                    <a:pt x="125" y="107"/>
                    <a:pt x="125" y="107"/>
                    <a:pt x="125" y="107"/>
                  </a:cubicBezTo>
                  <a:cubicBezTo>
                    <a:pt x="125" y="106"/>
                    <a:pt x="125" y="106"/>
                    <a:pt x="125" y="106"/>
                  </a:cubicBezTo>
                  <a:cubicBezTo>
                    <a:pt x="125" y="106"/>
                    <a:pt x="125" y="106"/>
                    <a:pt x="125" y="106"/>
                  </a:cubicBezTo>
                  <a:cubicBezTo>
                    <a:pt x="125" y="106"/>
                    <a:pt x="125" y="106"/>
                    <a:pt x="125" y="106"/>
                  </a:cubicBezTo>
                  <a:cubicBezTo>
                    <a:pt x="126" y="106"/>
                    <a:pt x="126" y="106"/>
                    <a:pt x="126" y="106"/>
                  </a:cubicBezTo>
                  <a:cubicBezTo>
                    <a:pt x="126" y="106"/>
                    <a:pt x="126" y="106"/>
                    <a:pt x="126" y="106"/>
                  </a:cubicBezTo>
                  <a:cubicBezTo>
                    <a:pt x="127" y="106"/>
                    <a:pt x="127" y="106"/>
                    <a:pt x="127" y="106"/>
                  </a:cubicBezTo>
                  <a:cubicBezTo>
                    <a:pt x="127" y="107"/>
                    <a:pt x="127" y="107"/>
                    <a:pt x="127" y="107"/>
                  </a:cubicBezTo>
                  <a:cubicBezTo>
                    <a:pt x="127" y="107"/>
                    <a:pt x="127" y="107"/>
                    <a:pt x="127" y="107"/>
                  </a:cubicBezTo>
                  <a:cubicBezTo>
                    <a:pt x="128" y="107"/>
                    <a:pt x="128" y="107"/>
                    <a:pt x="128" y="107"/>
                  </a:cubicBezTo>
                  <a:cubicBezTo>
                    <a:pt x="128" y="108"/>
                    <a:pt x="128" y="108"/>
                    <a:pt x="128" y="108"/>
                  </a:cubicBezTo>
                  <a:cubicBezTo>
                    <a:pt x="127" y="108"/>
                    <a:pt x="127" y="108"/>
                    <a:pt x="127" y="108"/>
                  </a:cubicBezTo>
                  <a:cubicBezTo>
                    <a:pt x="127" y="109"/>
                    <a:pt x="127" y="109"/>
                    <a:pt x="127" y="109"/>
                  </a:cubicBezTo>
                  <a:cubicBezTo>
                    <a:pt x="128" y="108"/>
                    <a:pt x="128" y="108"/>
                    <a:pt x="128" y="108"/>
                  </a:cubicBezTo>
                  <a:cubicBezTo>
                    <a:pt x="128" y="109"/>
                    <a:pt x="128" y="109"/>
                    <a:pt x="128" y="109"/>
                  </a:cubicBezTo>
                  <a:cubicBezTo>
                    <a:pt x="128" y="109"/>
                    <a:pt x="128" y="109"/>
                    <a:pt x="128" y="109"/>
                  </a:cubicBezTo>
                  <a:cubicBezTo>
                    <a:pt x="128" y="109"/>
                    <a:pt x="128" y="109"/>
                    <a:pt x="128" y="109"/>
                  </a:cubicBezTo>
                  <a:cubicBezTo>
                    <a:pt x="128" y="110"/>
                    <a:pt x="128" y="110"/>
                    <a:pt x="128" y="110"/>
                  </a:cubicBezTo>
                  <a:cubicBezTo>
                    <a:pt x="129" y="109"/>
                    <a:pt x="129" y="109"/>
                    <a:pt x="129" y="109"/>
                  </a:cubicBezTo>
                  <a:cubicBezTo>
                    <a:pt x="129" y="110"/>
                    <a:pt x="129" y="110"/>
                    <a:pt x="129" y="110"/>
                  </a:cubicBezTo>
                  <a:cubicBezTo>
                    <a:pt x="129" y="110"/>
                    <a:pt x="129" y="110"/>
                    <a:pt x="129" y="110"/>
                  </a:cubicBezTo>
                  <a:cubicBezTo>
                    <a:pt x="129" y="110"/>
                    <a:pt x="129" y="110"/>
                    <a:pt x="129" y="110"/>
                  </a:cubicBezTo>
                  <a:cubicBezTo>
                    <a:pt x="128" y="110"/>
                    <a:pt x="128" y="110"/>
                    <a:pt x="128" y="110"/>
                  </a:cubicBezTo>
                  <a:cubicBezTo>
                    <a:pt x="128" y="110"/>
                    <a:pt x="128" y="110"/>
                    <a:pt x="128" y="110"/>
                  </a:cubicBezTo>
                  <a:cubicBezTo>
                    <a:pt x="129" y="111"/>
                    <a:pt x="129" y="111"/>
                    <a:pt x="129" y="111"/>
                  </a:cubicBezTo>
                  <a:cubicBezTo>
                    <a:pt x="129" y="111"/>
                    <a:pt x="129" y="111"/>
                    <a:pt x="129" y="111"/>
                  </a:cubicBezTo>
                  <a:cubicBezTo>
                    <a:pt x="129" y="111"/>
                    <a:pt x="129" y="111"/>
                    <a:pt x="129" y="111"/>
                  </a:cubicBezTo>
                  <a:cubicBezTo>
                    <a:pt x="129" y="111"/>
                    <a:pt x="129" y="111"/>
                    <a:pt x="129" y="111"/>
                  </a:cubicBezTo>
                  <a:cubicBezTo>
                    <a:pt x="129" y="111"/>
                    <a:pt x="129" y="111"/>
                    <a:pt x="129" y="111"/>
                  </a:cubicBezTo>
                  <a:cubicBezTo>
                    <a:pt x="130" y="111"/>
                    <a:pt x="130" y="111"/>
                    <a:pt x="130" y="111"/>
                  </a:cubicBezTo>
                  <a:cubicBezTo>
                    <a:pt x="130" y="111"/>
                    <a:pt x="130" y="111"/>
                    <a:pt x="130" y="111"/>
                  </a:cubicBezTo>
                  <a:cubicBezTo>
                    <a:pt x="130" y="112"/>
                    <a:pt x="130" y="112"/>
                    <a:pt x="130" y="112"/>
                  </a:cubicBezTo>
                  <a:cubicBezTo>
                    <a:pt x="131" y="111"/>
                    <a:pt x="131" y="111"/>
                    <a:pt x="131" y="111"/>
                  </a:cubicBezTo>
                  <a:cubicBezTo>
                    <a:pt x="131" y="112"/>
                    <a:pt x="131" y="112"/>
                    <a:pt x="131" y="112"/>
                  </a:cubicBezTo>
                  <a:cubicBezTo>
                    <a:pt x="131" y="112"/>
                    <a:pt x="131" y="112"/>
                    <a:pt x="131" y="112"/>
                  </a:cubicBezTo>
                  <a:cubicBezTo>
                    <a:pt x="131" y="113"/>
                    <a:pt x="131" y="113"/>
                    <a:pt x="131" y="113"/>
                  </a:cubicBezTo>
                  <a:cubicBezTo>
                    <a:pt x="132" y="112"/>
                    <a:pt x="132" y="112"/>
                    <a:pt x="132" y="112"/>
                  </a:cubicBezTo>
                  <a:cubicBezTo>
                    <a:pt x="132" y="112"/>
                    <a:pt x="132" y="112"/>
                    <a:pt x="132" y="112"/>
                  </a:cubicBezTo>
                  <a:cubicBezTo>
                    <a:pt x="132" y="112"/>
                    <a:pt x="132" y="112"/>
                    <a:pt x="132" y="112"/>
                  </a:cubicBezTo>
                  <a:cubicBezTo>
                    <a:pt x="132" y="112"/>
                    <a:pt x="132" y="112"/>
                    <a:pt x="132" y="112"/>
                  </a:cubicBezTo>
                  <a:cubicBezTo>
                    <a:pt x="132" y="113"/>
                    <a:pt x="132" y="113"/>
                    <a:pt x="132" y="113"/>
                  </a:cubicBezTo>
                  <a:cubicBezTo>
                    <a:pt x="132" y="113"/>
                    <a:pt x="132" y="113"/>
                    <a:pt x="132" y="113"/>
                  </a:cubicBezTo>
                  <a:cubicBezTo>
                    <a:pt x="131" y="114"/>
                    <a:pt x="131" y="114"/>
                    <a:pt x="131" y="114"/>
                  </a:cubicBezTo>
                  <a:cubicBezTo>
                    <a:pt x="131" y="115"/>
                    <a:pt x="131" y="115"/>
                    <a:pt x="131" y="115"/>
                  </a:cubicBezTo>
                  <a:cubicBezTo>
                    <a:pt x="131" y="115"/>
                    <a:pt x="131" y="115"/>
                    <a:pt x="131" y="115"/>
                  </a:cubicBezTo>
                  <a:cubicBezTo>
                    <a:pt x="131" y="115"/>
                    <a:pt x="131" y="115"/>
                    <a:pt x="131" y="115"/>
                  </a:cubicBezTo>
                  <a:cubicBezTo>
                    <a:pt x="131" y="115"/>
                    <a:pt x="131" y="115"/>
                    <a:pt x="131" y="115"/>
                  </a:cubicBezTo>
                  <a:cubicBezTo>
                    <a:pt x="131" y="115"/>
                    <a:pt x="131" y="115"/>
                    <a:pt x="131" y="115"/>
                  </a:cubicBezTo>
                  <a:cubicBezTo>
                    <a:pt x="130" y="115"/>
                    <a:pt x="130" y="115"/>
                    <a:pt x="130" y="115"/>
                  </a:cubicBezTo>
                  <a:cubicBezTo>
                    <a:pt x="129" y="115"/>
                    <a:pt x="129" y="115"/>
                    <a:pt x="129" y="115"/>
                  </a:cubicBezTo>
                  <a:cubicBezTo>
                    <a:pt x="130" y="116"/>
                    <a:pt x="130" y="116"/>
                    <a:pt x="130" y="116"/>
                  </a:cubicBezTo>
                  <a:cubicBezTo>
                    <a:pt x="131" y="116"/>
                    <a:pt x="131" y="116"/>
                    <a:pt x="131" y="116"/>
                  </a:cubicBezTo>
                  <a:cubicBezTo>
                    <a:pt x="131" y="116"/>
                    <a:pt x="131" y="116"/>
                    <a:pt x="131" y="116"/>
                  </a:cubicBezTo>
                  <a:cubicBezTo>
                    <a:pt x="131" y="117"/>
                    <a:pt x="131" y="117"/>
                    <a:pt x="131" y="117"/>
                  </a:cubicBezTo>
                  <a:cubicBezTo>
                    <a:pt x="131" y="117"/>
                    <a:pt x="131" y="117"/>
                    <a:pt x="131" y="117"/>
                  </a:cubicBezTo>
                  <a:cubicBezTo>
                    <a:pt x="131" y="118"/>
                    <a:pt x="131" y="118"/>
                    <a:pt x="131" y="118"/>
                  </a:cubicBezTo>
                  <a:cubicBezTo>
                    <a:pt x="130" y="118"/>
                    <a:pt x="130" y="118"/>
                    <a:pt x="130" y="118"/>
                  </a:cubicBezTo>
                  <a:cubicBezTo>
                    <a:pt x="130" y="118"/>
                    <a:pt x="130" y="118"/>
                    <a:pt x="130" y="118"/>
                  </a:cubicBezTo>
                  <a:cubicBezTo>
                    <a:pt x="131" y="119"/>
                    <a:pt x="131" y="119"/>
                    <a:pt x="131" y="119"/>
                  </a:cubicBezTo>
                  <a:cubicBezTo>
                    <a:pt x="131" y="119"/>
                    <a:pt x="131" y="119"/>
                    <a:pt x="131" y="119"/>
                  </a:cubicBezTo>
                  <a:cubicBezTo>
                    <a:pt x="131" y="119"/>
                    <a:pt x="131" y="119"/>
                    <a:pt x="131" y="119"/>
                  </a:cubicBezTo>
                  <a:cubicBezTo>
                    <a:pt x="130" y="119"/>
                    <a:pt x="130" y="119"/>
                    <a:pt x="130" y="119"/>
                  </a:cubicBezTo>
                  <a:cubicBezTo>
                    <a:pt x="131" y="120"/>
                    <a:pt x="131" y="120"/>
                    <a:pt x="131" y="120"/>
                  </a:cubicBezTo>
                  <a:cubicBezTo>
                    <a:pt x="131" y="120"/>
                    <a:pt x="131" y="120"/>
                    <a:pt x="131" y="120"/>
                  </a:cubicBezTo>
                  <a:cubicBezTo>
                    <a:pt x="131" y="120"/>
                    <a:pt x="131" y="120"/>
                    <a:pt x="131" y="120"/>
                  </a:cubicBezTo>
                  <a:cubicBezTo>
                    <a:pt x="131" y="119"/>
                    <a:pt x="131" y="119"/>
                    <a:pt x="131" y="119"/>
                  </a:cubicBezTo>
                  <a:cubicBezTo>
                    <a:pt x="132" y="119"/>
                    <a:pt x="132" y="119"/>
                    <a:pt x="132" y="119"/>
                  </a:cubicBezTo>
                  <a:cubicBezTo>
                    <a:pt x="132" y="120"/>
                    <a:pt x="132" y="120"/>
                    <a:pt x="132" y="120"/>
                  </a:cubicBezTo>
                  <a:cubicBezTo>
                    <a:pt x="132" y="120"/>
                    <a:pt x="132" y="120"/>
                    <a:pt x="132" y="120"/>
                  </a:cubicBezTo>
                  <a:cubicBezTo>
                    <a:pt x="132" y="121"/>
                    <a:pt x="132" y="121"/>
                    <a:pt x="132" y="121"/>
                  </a:cubicBezTo>
                  <a:cubicBezTo>
                    <a:pt x="132" y="121"/>
                    <a:pt x="132" y="121"/>
                    <a:pt x="132" y="121"/>
                  </a:cubicBezTo>
                  <a:cubicBezTo>
                    <a:pt x="132" y="122"/>
                    <a:pt x="132" y="122"/>
                    <a:pt x="132" y="122"/>
                  </a:cubicBezTo>
                  <a:cubicBezTo>
                    <a:pt x="132" y="122"/>
                    <a:pt x="132" y="122"/>
                    <a:pt x="132" y="122"/>
                  </a:cubicBezTo>
                  <a:cubicBezTo>
                    <a:pt x="131" y="123"/>
                    <a:pt x="131" y="123"/>
                    <a:pt x="131" y="123"/>
                  </a:cubicBezTo>
                  <a:cubicBezTo>
                    <a:pt x="132" y="123"/>
                    <a:pt x="132" y="123"/>
                    <a:pt x="132" y="123"/>
                  </a:cubicBezTo>
                  <a:cubicBezTo>
                    <a:pt x="132" y="121"/>
                    <a:pt x="132" y="121"/>
                    <a:pt x="132" y="121"/>
                  </a:cubicBezTo>
                  <a:cubicBezTo>
                    <a:pt x="133" y="121"/>
                    <a:pt x="133" y="121"/>
                    <a:pt x="133" y="121"/>
                  </a:cubicBezTo>
                  <a:cubicBezTo>
                    <a:pt x="133" y="121"/>
                    <a:pt x="133" y="121"/>
                    <a:pt x="133" y="121"/>
                  </a:cubicBezTo>
                  <a:cubicBezTo>
                    <a:pt x="133" y="121"/>
                    <a:pt x="133" y="121"/>
                    <a:pt x="133" y="121"/>
                  </a:cubicBezTo>
                  <a:cubicBezTo>
                    <a:pt x="133" y="122"/>
                    <a:pt x="133" y="122"/>
                    <a:pt x="133" y="122"/>
                  </a:cubicBezTo>
                  <a:cubicBezTo>
                    <a:pt x="133" y="122"/>
                    <a:pt x="133" y="122"/>
                    <a:pt x="133" y="122"/>
                  </a:cubicBezTo>
                  <a:cubicBezTo>
                    <a:pt x="133" y="123"/>
                    <a:pt x="133" y="123"/>
                    <a:pt x="133" y="123"/>
                  </a:cubicBezTo>
                  <a:cubicBezTo>
                    <a:pt x="133" y="123"/>
                    <a:pt x="133" y="123"/>
                    <a:pt x="133" y="123"/>
                  </a:cubicBezTo>
                  <a:cubicBezTo>
                    <a:pt x="133" y="123"/>
                    <a:pt x="133" y="123"/>
                    <a:pt x="133" y="123"/>
                  </a:cubicBezTo>
                  <a:cubicBezTo>
                    <a:pt x="133" y="122"/>
                    <a:pt x="133" y="122"/>
                    <a:pt x="133" y="122"/>
                  </a:cubicBezTo>
                  <a:cubicBezTo>
                    <a:pt x="134" y="122"/>
                    <a:pt x="134" y="122"/>
                    <a:pt x="134" y="122"/>
                  </a:cubicBezTo>
                  <a:cubicBezTo>
                    <a:pt x="134" y="122"/>
                    <a:pt x="134" y="122"/>
                    <a:pt x="134" y="122"/>
                  </a:cubicBezTo>
                  <a:cubicBezTo>
                    <a:pt x="134" y="121"/>
                    <a:pt x="134" y="121"/>
                    <a:pt x="134" y="121"/>
                  </a:cubicBezTo>
                  <a:cubicBezTo>
                    <a:pt x="135" y="121"/>
                    <a:pt x="135" y="121"/>
                    <a:pt x="135" y="121"/>
                  </a:cubicBezTo>
                  <a:cubicBezTo>
                    <a:pt x="135" y="122"/>
                    <a:pt x="135" y="122"/>
                    <a:pt x="135" y="122"/>
                  </a:cubicBezTo>
                  <a:cubicBezTo>
                    <a:pt x="135" y="121"/>
                    <a:pt x="135" y="121"/>
                    <a:pt x="135" y="121"/>
                  </a:cubicBezTo>
                  <a:cubicBezTo>
                    <a:pt x="135" y="121"/>
                    <a:pt x="135" y="121"/>
                    <a:pt x="135" y="121"/>
                  </a:cubicBezTo>
                  <a:cubicBezTo>
                    <a:pt x="135" y="121"/>
                    <a:pt x="135" y="121"/>
                    <a:pt x="135" y="121"/>
                  </a:cubicBezTo>
                  <a:cubicBezTo>
                    <a:pt x="136" y="121"/>
                    <a:pt x="136" y="121"/>
                    <a:pt x="136" y="121"/>
                  </a:cubicBezTo>
                  <a:cubicBezTo>
                    <a:pt x="136" y="120"/>
                    <a:pt x="136" y="120"/>
                    <a:pt x="136" y="120"/>
                  </a:cubicBezTo>
                  <a:cubicBezTo>
                    <a:pt x="136" y="120"/>
                    <a:pt x="136" y="120"/>
                    <a:pt x="136" y="120"/>
                  </a:cubicBezTo>
                  <a:cubicBezTo>
                    <a:pt x="137" y="121"/>
                    <a:pt x="137" y="121"/>
                    <a:pt x="137" y="121"/>
                  </a:cubicBezTo>
                  <a:cubicBezTo>
                    <a:pt x="137" y="121"/>
                    <a:pt x="137" y="121"/>
                    <a:pt x="137" y="121"/>
                  </a:cubicBezTo>
                  <a:cubicBezTo>
                    <a:pt x="137" y="121"/>
                    <a:pt x="137" y="121"/>
                    <a:pt x="137" y="121"/>
                  </a:cubicBezTo>
                  <a:cubicBezTo>
                    <a:pt x="137" y="120"/>
                    <a:pt x="137" y="120"/>
                    <a:pt x="137" y="120"/>
                  </a:cubicBezTo>
                  <a:cubicBezTo>
                    <a:pt x="137" y="120"/>
                    <a:pt x="137" y="120"/>
                    <a:pt x="137" y="120"/>
                  </a:cubicBezTo>
                  <a:cubicBezTo>
                    <a:pt x="137" y="120"/>
                    <a:pt x="137" y="120"/>
                    <a:pt x="137" y="120"/>
                  </a:cubicBezTo>
                  <a:cubicBezTo>
                    <a:pt x="137" y="120"/>
                    <a:pt x="137" y="120"/>
                    <a:pt x="137" y="120"/>
                  </a:cubicBezTo>
                  <a:cubicBezTo>
                    <a:pt x="138" y="119"/>
                    <a:pt x="138" y="119"/>
                    <a:pt x="138" y="119"/>
                  </a:cubicBezTo>
                  <a:cubicBezTo>
                    <a:pt x="138" y="119"/>
                    <a:pt x="138" y="119"/>
                    <a:pt x="138" y="119"/>
                  </a:cubicBezTo>
                  <a:cubicBezTo>
                    <a:pt x="138" y="119"/>
                    <a:pt x="138" y="119"/>
                    <a:pt x="138" y="119"/>
                  </a:cubicBezTo>
                  <a:cubicBezTo>
                    <a:pt x="138" y="118"/>
                    <a:pt x="138" y="118"/>
                    <a:pt x="138" y="118"/>
                  </a:cubicBezTo>
                  <a:cubicBezTo>
                    <a:pt x="138" y="118"/>
                    <a:pt x="138" y="118"/>
                    <a:pt x="138" y="118"/>
                  </a:cubicBezTo>
                  <a:cubicBezTo>
                    <a:pt x="139" y="118"/>
                    <a:pt x="139" y="118"/>
                    <a:pt x="139" y="118"/>
                  </a:cubicBezTo>
                  <a:cubicBezTo>
                    <a:pt x="139" y="118"/>
                    <a:pt x="139" y="118"/>
                    <a:pt x="139" y="118"/>
                  </a:cubicBezTo>
                  <a:cubicBezTo>
                    <a:pt x="139" y="118"/>
                    <a:pt x="139" y="118"/>
                    <a:pt x="139" y="118"/>
                  </a:cubicBezTo>
                  <a:cubicBezTo>
                    <a:pt x="139" y="118"/>
                    <a:pt x="139" y="118"/>
                    <a:pt x="139" y="118"/>
                  </a:cubicBezTo>
                  <a:cubicBezTo>
                    <a:pt x="138" y="118"/>
                    <a:pt x="138" y="118"/>
                    <a:pt x="138" y="118"/>
                  </a:cubicBezTo>
                  <a:cubicBezTo>
                    <a:pt x="138" y="118"/>
                    <a:pt x="138" y="118"/>
                    <a:pt x="138" y="118"/>
                  </a:cubicBezTo>
                  <a:cubicBezTo>
                    <a:pt x="139" y="117"/>
                    <a:pt x="139" y="117"/>
                    <a:pt x="139" y="117"/>
                  </a:cubicBezTo>
                  <a:cubicBezTo>
                    <a:pt x="139" y="117"/>
                    <a:pt x="139" y="117"/>
                    <a:pt x="139" y="117"/>
                  </a:cubicBezTo>
                  <a:cubicBezTo>
                    <a:pt x="139" y="117"/>
                    <a:pt x="139" y="117"/>
                    <a:pt x="139" y="117"/>
                  </a:cubicBezTo>
                  <a:cubicBezTo>
                    <a:pt x="139" y="117"/>
                    <a:pt x="139" y="117"/>
                    <a:pt x="139" y="117"/>
                  </a:cubicBezTo>
                  <a:cubicBezTo>
                    <a:pt x="139" y="117"/>
                    <a:pt x="139" y="117"/>
                    <a:pt x="139" y="117"/>
                  </a:cubicBezTo>
                  <a:cubicBezTo>
                    <a:pt x="139" y="116"/>
                    <a:pt x="139" y="116"/>
                    <a:pt x="139" y="116"/>
                  </a:cubicBezTo>
                  <a:cubicBezTo>
                    <a:pt x="140" y="116"/>
                    <a:pt x="140" y="116"/>
                    <a:pt x="140" y="116"/>
                  </a:cubicBezTo>
                  <a:cubicBezTo>
                    <a:pt x="140" y="115"/>
                    <a:pt x="140" y="115"/>
                    <a:pt x="140" y="115"/>
                  </a:cubicBezTo>
                  <a:cubicBezTo>
                    <a:pt x="140" y="115"/>
                    <a:pt x="140" y="115"/>
                    <a:pt x="140" y="115"/>
                  </a:cubicBezTo>
                  <a:cubicBezTo>
                    <a:pt x="140" y="115"/>
                    <a:pt x="140" y="115"/>
                    <a:pt x="140" y="115"/>
                  </a:cubicBezTo>
                  <a:cubicBezTo>
                    <a:pt x="141" y="114"/>
                    <a:pt x="141" y="114"/>
                    <a:pt x="141" y="114"/>
                  </a:cubicBezTo>
                  <a:cubicBezTo>
                    <a:pt x="141" y="115"/>
                    <a:pt x="141" y="115"/>
                    <a:pt x="141" y="115"/>
                  </a:cubicBezTo>
                  <a:cubicBezTo>
                    <a:pt x="141" y="115"/>
                    <a:pt x="141" y="115"/>
                    <a:pt x="141" y="115"/>
                  </a:cubicBezTo>
                  <a:cubicBezTo>
                    <a:pt x="141" y="115"/>
                    <a:pt x="141" y="115"/>
                    <a:pt x="141" y="115"/>
                  </a:cubicBezTo>
                  <a:cubicBezTo>
                    <a:pt x="141" y="115"/>
                    <a:pt x="141" y="115"/>
                    <a:pt x="141" y="115"/>
                  </a:cubicBezTo>
                  <a:cubicBezTo>
                    <a:pt x="141" y="115"/>
                    <a:pt x="141" y="115"/>
                    <a:pt x="141" y="115"/>
                  </a:cubicBezTo>
                  <a:cubicBezTo>
                    <a:pt x="141" y="115"/>
                    <a:pt x="141" y="115"/>
                    <a:pt x="141" y="115"/>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7"/>
                    <a:pt x="141" y="117"/>
                    <a:pt x="141" y="117"/>
                  </a:cubicBezTo>
                  <a:cubicBezTo>
                    <a:pt x="141" y="117"/>
                    <a:pt x="141" y="117"/>
                    <a:pt x="141" y="117"/>
                  </a:cubicBezTo>
                  <a:cubicBezTo>
                    <a:pt x="141" y="117"/>
                    <a:pt x="141" y="117"/>
                    <a:pt x="141" y="117"/>
                  </a:cubicBezTo>
                  <a:cubicBezTo>
                    <a:pt x="141" y="117"/>
                    <a:pt x="141" y="117"/>
                    <a:pt x="141" y="117"/>
                  </a:cubicBezTo>
                  <a:cubicBezTo>
                    <a:pt x="141" y="117"/>
                    <a:pt x="141" y="117"/>
                    <a:pt x="141" y="117"/>
                  </a:cubicBezTo>
                  <a:cubicBezTo>
                    <a:pt x="141" y="118"/>
                    <a:pt x="141" y="118"/>
                    <a:pt x="141" y="118"/>
                  </a:cubicBezTo>
                  <a:cubicBezTo>
                    <a:pt x="141" y="118"/>
                    <a:pt x="141" y="118"/>
                    <a:pt x="141" y="118"/>
                  </a:cubicBezTo>
                  <a:cubicBezTo>
                    <a:pt x="141" y="118"/>
                    <a:pt x="141" y="118"/>
                    <a:pt x="141" y="118"/>
                  </a:cubicBezTo>
                  <a:cubicBezTo>
                    <a:pt x="141" y="119"/>
                    <a:pt x="141" y="119"/>
                    <a:pt x="141" y="119"/>
                  </a:cubicBezTo>
                  <a:cubicBezTo>
                    <a:pt x="141" y="118"/>
                    <a:pt x="141" y="118"/>
                    <a:pt x="141" y="118"/>
                  </a:cubicBezTo>
                  <a:cubicBezTo>
                    <a:pt x="141" y="119"/>
                    <a:pt x="141" y="119"/>
                    <a:pt x="141" y="119"/>
                  </a:cubicBezTo>
                  <a:cubicBezTo>
                    <a:pt x="141" y="119"/>
                    <a:pt x="141" y="119"/>
                    <a:pt x="141" y="119"/>
                  </a:cubicBezTo>
                  <a:cubicBezTo>
                    <a:pt x="141" y="119"/>
                    <a:pt x="141" y="119"/>
                    <a:pt x="141" y="119"/>
                  </a:cubicBezTo>
                  <a:cubicBezTo>
                    <a:pt x="141" y="119"/>
                    <a:pt x="141" y="119"/>
                    <a:pt x="141" y="119"/>
                  </a:cubicBezTo>
                  <a:cubicBezTo>
                    <a:pt x="142" y="119"/>
                    <a:pt x="142" y="119"/>
                    <a:pt x="142" y="119"/>
                  </a:cubicBezTo>
                  <a:cubicBezTo>
                    <a:pt x="142" y="119"/>
                    <a:pt x="142" y="119"/>
                    <a:pt x="142" y="119"/>
                  </a:cubicBezTo>
                  <a:cubicBezTo>
                    <a:pt x="142" y="119"/>
                    <a:pt x="142" y="119"/>
                    <a:pt x="142" y="119"/>
                  </a:cubicBezTo>
                  <a:cubicBezTo>
                    <a:pt x="142" y="120"/>
                    <a:pt x="142" y="120"/>
                    <a:pt x="142" y="120"/>
                  </a:cubicBezTo>
                  <a:cubicBezTo>
                    <a:pt x="141" y="120"/>
                    <a:pt x="141" y="120"/>
                    <a:pt x="141" y="120"/>
                  </a:cubicBezTo>
                  <a:cubicBezTo>
                    <a:pt x="141" y="120"/>
                    <a:pt x="141" y="120"/>
                    <a:pt x="141" y="120"/>
                  </a:cubicBezTo>
                  <a:cubicBezTo>
                    <a:pt x="141" y="120"/>
                    <a:pt x="141" y="120"/>
                    <a:pt x="141" y="120"/>
                  </a:cubicBezTo>
                  <a:cubicBezTo>
                    <a:pt x="141" y="120"/>
                    <a:pt x="141" y="120"/>
                    <a:pt x="141" y="120"/>
                  </a:cubicBezTo>
                  <a:cubicBezTo>
                    <a:pt x="142" y="120"/>
                    <a:pt x="142" y="120"/>
                    <a:pt x="142" y="120"/>
                  </a:cubicBezTo>
                  <a:cubicBezTo>
                    <a:pt x="142" y="120"/>
                    <a:pt x="142" y="120"/>
                    <a:pt x="142" y="120"/>
                  </a:cubicBezTo>
                  <a:cubicBezTo>
                    <a:pt x="142" y="120"/>
                    <a:pt x="142" y="120"/>
                    <a:pt x="142" y="120"/>
                  </a:cubicBezTo>
                  <a:cubicBezTo>
                    <a:pt x="142" y="121"/>
                    <a:pt x="142" y="121"/>
                    <a:pt x="142" y="121"/>
                  </a:cubicBezTo>
                  <a:cubicBezTo>
                    <a:pt x="142" y="121"/>
                    <a:pt x="142" y="121"/>
                    <a:pt x="142" y="121"/>
                  </a:cubicBezTo>
                  <a:cubicBezTo>
                    <a:pt x="142" y="121"/>
                    <a:pt x="142" y="121"/>
                    <a:pt x="142" y="121"/>
                  </a:cubicBezTo>
                  <a:cubicBezTo>
                    <a:pt x="142" y="121"/>
                    <a:pt x="142" y="121"/>
                    <a:pt x="142" y="121"/>
                  </a:cubicBezTo>
                  <a:cubicBezTo>
                    <a:pt x="142" y="122"/>
                    <a:pt x="142" y="122"/>
                    <a:pt x="142" y="122"/>
                  </a:cubicBezTo>
                  <a:cubicBezTo>
                    <a:pt x="141" y="122"/>
                    <a:pt x="141" y="122"/>
                    <a:pt x="141" y="122"/>
                  </a:cubicBezTo>
                  <a:cubicBezTo>
                    <a:pt x="141" y="122"/>
                    <a:pt x="141" y="122"/>
                    <a:pt x="141" y="122"/>
                  </a:cubicBezTo>
                  <a:cubicBezTo>
                    <a:pt x="141" y="122"/>
                    <a:pt x="141" y="122"/>
                    <a:pt x="141" y="122"/>
                  </a:cubicBezTo>
                  <a:cubicBezTo>
                    <a:pt x="141" y="122"/>
                    <a:pt x="141" y="122"/>
                    <a:pt x="141" y="122"/>
                  </a:cubicBezTo>
                  <a:cubicBezTo>
                    <a:pt x="141" y="122"/>
                    <a:pt x="141" y="122"/>
                    <a:pt x="141" y="122"/>
                  </a:cubicBezTo>
                  <a:cubicBezTo>
                    <a:pt x="141" y="122"/>
                    <a:pt x="141" y="122"/>
                    <a:pt x="141" y="122"/>
                  </a:cubicBezTo>
                  <a:cubicBezTo>
                    <a:pt x="142" y="122"/>
                    <a:pt x="142" y="122"/>
                    <a:pt x="142" y="122"/>
                  </a:cubicBezTo>
                  <a:cubicBezTo>
                    <a:pt x="142" y="122"/>
                    <a:pt x="142" y="122"/>
                    <a:pt x="142" y="122"/>
                  </a:cubicBezTo>
                  <a:cubicBezTo>
                    <a:pt x="143" y="122"/>
                    <a:pt x="143" y="122"/>
                    <a:pt x="143" y="122"/>
                  </a:cubicBezTo>
                  <a:cubicBezTo>
                    <a:pt x="142" y="122"/>
                    <a:pt x="142" y="122"/>
                    <a:pt x="142" y="122"/>
                  </a:cubicBezTo>
                  <a:cubicBezTo>
                    <a:pt x="142" y="123"/>
                    <a:pt x="142" y="123"/>
                    <a:pt x="142" y="123"/>
                  </a:cubicBezTo>
                  <a:cubicBezTo>
                    <a:pt x="142" y="123"/>
                    <a:pt x="142" y="123"/>
                    <a:pt x="142" y="123"/>
                  </a:cubicBezTo>
                  <a:cubicBezTo>
                    <a:pt x="142" y="123"/>
                    <a:pt x="142" y="123"/>
                    <a:pt x="142" y="123"/>
                  </a:cubicBezTo>
                  <a:cubicBezTo>
                    <a:pt x="141" y="124"/>
                    <a:pt x="141" y="124"/>
                    <a:pt x="141" y="124"/>
                  </a:cubicBezTo>
                  <a:cubicBezTo>
                    <a:pt x="142" y="123"/>
                    <a:pt x="142" y="123"/>
                    <a:pt x="142" y="123"/>
                  </a:cubicBezTo>
                  <a:cubicBezTo>
                    <a:pt x="142" y="123"/>
                    <a:pt x="142" y="123"/>
                    <a:pt x="142" y="123"/>
                  </a:cubicBezTo>
                  <a:cubicBezTo>
                    <a:pt x="142" y="123"/>
                    <a:pt x="142" y="123"/>
                    <a:pt x="142" y="123"/>
                  </a:cubicBezTo>
                  <a:cubicBezTo>
                    <a:pt x="143" y="123"/>
                    <a:pt x="143" y="123"/>
                    <a:pt x="143" y="123"/>
                  </a:cubicBezTo>
                  <a:cubicBezTo>
                    <a:pt x="143" y="124"/>
                    <a:pt x="143" y="124"/>
                    <a:pt x="143" y="124"/>
                  </a:cubicBezTo>
                  <a:cubicBezTo>
                    <a:pt x="142" y="124"/>
                    <a:pt x="142" y="124"/>
                    <a:pt x="142" y="124"/>
                  </a:cubicBezTo>
                  <a:cubicBezTo>
                    <a:pt x="142" y="124"/>
                    <a:pt x="142" y="124"/>
                    <a:pt x="142" y="124"/>
                  </a:cubicBezTo>
                  <a:cubicBezTo>
                    <a:pt x="142" y="124"/>
                    <a:pt x="142" y="124"/>
                    <a:pt x="142" y="124"/>
                  </a:cubicBezTo>
                  <a:cubicBezTo>
                    <a:pt x="142" y="124"/>
                    <a:pt x="142" y="124"/>
                    <a:pt x="142" y="124"/>
                  </a:cubicBezTo>
                  <a:cubicBezTo>
                    <a:pt x="143" y="124"/>
                    <a:pt x="143" y="124"/>
                    <a:pt x="143" y="124"/>
                  </a:cubicBezTo>
                  <a:cubicBezTo>
                    <a:pt x="143" y="124"/>
                    <a:pt x="143" y="124"/>
                    <a:pt x="143" y="124"/>
                  </a:cubicBezTo>
                  <a:cubicBezTo>
                    <a:pt x="143" y="124"/>
                    <a:pt x="143" y="124"/>
                    <a:pt x="143" y="124"/>
                  </a:cubicBezTo>
                  <a:cubicBezTo>
                    <a:pt x="143" y="125"/>
                    <a:pt x="143" y="125"/>
                    <a:pt x="143" y="125"/>
                  </a:cubicBezTo>
                  <a:cubicBezTo>
                    <a:pt x="143" y="125"/>
                    <a:pt x="143" y="125"/>
                    <a:pt x="143" y="125"/>
                  </a:cubicBezTo>
                  <a:cubicBezTo>
                    <a:pt x="143" y="125"/>
                    <a:pt x="143" y="125"/>
                    <a:pt x="143" y="125"/>
                  </a:cubicBezTo>
                  <a:cubicBezTo>
                    <a:pt x="142" y="125"/>
                    <a:pt x="142" y="125"/>
                    <a:pt x="142" y="125"/>
                  </a:cubicBezTo>
                  <a:cubicBezTo>
                    <a:pt x="142" y="125"/>
                    <a:pt x="142" y="125"/>
                    <a:pt x="142" y="125"/>
                  </a:cubicBezTo>
                  <a:cubicBezTo>
                    <a:pt x="142" y="126"/>
                    <a:pt x="142" y="126"/>
                    <a:pt x="142" y="126"/>
                  </a:cubicBezTo>
                  <a:cubicBezTo>
                    <a:pt x="143" y="126"/>
                    <a:pt x="143" y="126"/>
                    <a:pt x="143" y="126"/>
                  </a:cubicBezTo>
                  <a:cubicBezTo>
                    <a:pt x="143" y="126"/>
                    <a:pt x="143" y="126"/>
                    <a:pt x="143" y="126"/>
                  </a:cubicBezTo>
                  <a:cubicBezTo>
                    <a:pt x="143" y="126"/>
                    <a:pt x="143" y="126"/>
                    <a:pt x="143" y="126"/>
                  </a:cubicBezTo>
                  <a:cubicBezTo>
                    <a:pt x="143" y="126"/>
                    <a:pt x="143" y="126"/>
                    <a:pt x="143" y="126"/>
                  </a:cubicBezTo>
                  <a:cubicBezTo>
                    <a:pt x="143" y="126"/>
                    <a:pt x="143" y="126"/>
                    <a:pt x="143" y="126"/>
                  </a:cubicBezTo>
                  <a:cubicBezTo>
                    <a:pt x="143" y="126"/>
                    <a:pt x="143" y="126"/>
                    <a:pt x="143" y="126"/>
                  </a:cubicBezTo>
                  <a:cubicBezTo>
                    <a:pt x="143" y="127"/>
                    <a:pt x="143" y="127"/>
                    <a:pt x="143" y="127"/>
                  </a:cubicBezTo>
                  <a:cubicBezTo>
                    <a:pt x="144" y="127"/>
                    <a:pt x="144" y="127"/>
                    <a:pt x="144" y="127"/>
                  </a:cubicBezTo>
                  <a:cubicBezTo>
                    <a:pt x="144" y="127"/>
                    <a:pt x="144" y="127"/>
                    <a:pt x="144" y="127"/>
                  </a:cubicBezTo>
                  <a:cubicBezTo>
                    <a:pt x="144" y="127"/>
                    <a:pt x="144" y="127"/>
                    <a:pt x="144" y="127"/>
                  </a:cubicBezTo>
                  <a:cubicBezTo>
                    <a:pt x="144" y="127"/>
                    <a:pt x="144" y="127"/>
                    <a:pt x="144" y="127"/>
                  </a:cubicBezTo>
                  <a:cubicBezTo>
                    <a:pt x="143" y="128"/>
                    <a:pt x="143" y="128"/>
                    <a:pt x="143" y="128"/>
                  </a:cubicBezTo>
                  <a:cubicBezTo>
                    <a:pt x="143" y="128"/>
                    <a:pt x="143" y="128"/>
                    <a:pt x="143" y="128"/>
                  </a:cubicBezTo>
                  <a:cubicBezTo>
                    <a:pt x="143" y="128"/>
                    <a:pt x="143" y="128"/>
                    <a:pt x="143" y="128"/>
                  </a:cubicBezTo>
                  <a:cubicBezTo>
                    <a:pt x="143" y="128"/>
                    <a:pt x="143" y="128"/>
                    <a:pt x="143" y="128"/>
                  </a:cubicBezTo>
                  <a:cubicBezTo>
                    <a:pt x="143" y="128"/>
                    <a:pt x="143" y="128"/>
                    <a:pt x="143" y="128"/>
                  </a:cubicBezTo>
                  <a:cubicBezTo>
                    <a:pt x="143" y="128"/>
                    <a:pt x="143" y="128"/>
                    <a:pt x="143" y="128"/>
                  </a:cubicBezTo>
                  <a:cubicBezTo>
                    <a:pt x="142" y="128"/>
                    <a:pt x="142" y="128"/>
                    <a:pt x="142" y="128"/>
                  </a:cubicBezTo>
                  <a:cubicBezTo>
                    <a:pt x="142" y="128"/>
                    <a:pt x="142" y="128"/>
                    <a:pt x="142" y="128"/>
                  </a:cubicBezTo>
                  <a:cubicBezTo>
                    <a:pt x="142" y="128"/>
                    <a:pt x="142" y="128"/>
                    <a:pt x="142" y="128"/>
                  </a:cubicBezTo>
                  <a:cubicBezTo>
                    <a:pt x="142" y="129"/>
                    <a:pt x="142" y="129"/>
                    <a:pt x="142" y="129"/>
                  </a:cubicBezTo>
                  <a:cubicBezTo>
                    <a:pt x="143" y="129"/>
                    <a:pt x="143" y="129"/>
                    <a:pt x="143" y="129"/>
                  </a:cubicBezTo>
                  <a:cubicBezTo>
                    <a:pt x="143" y="129"/>
                    <a:pt x="143" y="129"/>
                    <a:pt x="143" y="129"/>
                  </a:cubicBezTo>
                  <a:cubicBezTo>
                    <a:pt x="143" y="130"/>
                    <a:pt x="143" y="130"/>
                    <a:pt x="143" y="130"/>
                  </a:cubicBezTo>
                  <a:cubicBezTo>
                    <a:pt x="142" y="130"/>
                    <a:pt x="142" y="130"/>
                    <a:pt x="142" y="130"/>
                  </a:cubicBezTo>
                  <a:cubicBezTo>
                    <a:pt x="142" y="130"/>
                    <a:pt x="142" y="130"/>
                    <a:pt x="142" y="130"/>
                  </a:cubicBezTo>
                  <a:cubicBezTo>
                    <a:pt x="141" y="130"/>
                    <a:pt x="141" y="130"/>
                    <a:pt x="141" y="130"/>
                  </a:cubicBezTo>
                  <a:cubicBezTo>
                    <a:pt x="142" y="130"/>
                    <a:pt x="142" y="130"/>
                    <a:pt x="142" y="130"/>
                  </a:cubicBezTo>
                  <a:cubicBezTo>
                    <a:pt x="142" y="130"/>
                    <a:pt x="142" y="130"/>
                    <a:pt x="142" y="130"/>
                  </a:cubicBezTo>
                  <a:cubicBezTo>
                    <a:pt x="143" y="130"/>
                    <a:pt x="143" y="130"/>
                    <a:pt x="143" y="130"/>
                  </a:cubicBezTo>
                  <a:cubicBezTo>
                    <a:pt x="143" y="130"/>
                    <a:pt x="143" y="130"/>
                    <a:pt x="143" y="130"/>
                  </a:cubicBezTo>
                  <a:cubicBezTo>
                    <a:pt x="143" y="130"/>
                    <a:pt x="143" y="130"/>
                    <a:pt x="143" y="130"/>
                  </a:cubicBezTo>
                  <a:cubicBezTo>
                    <a:pt x="143" y="130"/>
                    <a:pt x="143" y="130"/>
                    <a:pt x="143" y="130"/>
                  </a:cubicBezTo>
                  <a:cubicBezTo>
                    <a:pt x="143" y="130"/>
                    <a:pt x="143" y="130"/>
                    <a:pt x="143" y="130"/>
                  </a:cubicBezTo>
                  <a:cubicBezTo>
                    <a:pt x="143" y="130"/>
                    <a:pt x="143" y="130"/>
                    <a:pt x="143" y="130"/>
                  </a:cubicBezTo>
                  <a:cubicBezTo>
                    <a:pt x="144" y="130"/>
                    <a:pt x="144" y="130"/>
                    <a:pt x="144" y="130"/>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2"/>
                    <a:pt x="144" y="132"/>
                    <a:pt x="144" y="132"/>
                  </a:cubicBezTo>
                  <a:cubicBezTo>
                    <a:pt x="144" y="132"/>
                    <a:pt x="144" y="132"/>
                    <a:pt x="144" y="132"/>
                  </a:cubicBezTo>
                  <a:cubicBezTo>
                    <a:pt x="144" y="132"/>
                    <a:pt x="144" y="132"/>
                    <a:pt x="144" y="132"/>
                  </a:cubicBezTo>
                  <a:cubicBezTo>
                    <a:pt x="145" y="131"/>
                    <a:pt x="145" y="131"/>
                    <a:pt x="145" y="131"/>
                  </a:cubicBezTo>
                  <a:cubicBezTo>
                    <a:pt x="145" y="131"/>
                    <a:pt x="145" y="131"/>
                    <a:pt x="145" y="131"/>
                  </a:cubicBezTo>
                  <a:cubicBezTo>
                    <a:pt x="145" y="132"/>
                    <a:pt x="145" y="132"/>
                    <a:pt x="145" y="132"/>
                  </a:cubicBezTo>
                  <a:cubicBezTo>
                    <a:pt x="145" y="132"/>
                    <a:pt x="145" y="132"/>
                    <a:pt x="145" y="132"/>
                  </a:cubicBezTo>
                  <a:cubicBezTo>
                    <a:pt x="145" y="132"/>
                    <a:pt x="145" y="132"/>
                    <a:pt x="145" y="132"/>
                  </a:cubicBezTo>
                  <a:cubicBezTo>
                    <a:pt x="144" y="133"/>
                    <a:pt x="144" y="133"/>
                    <a:pt x="144" y="133"/>
                  </a:cubicBezTo>
                  <a:cubicBezTo>
                    <a:pt x="144" y="133"/>
                    <a:pt x="144" y="133"/>
                    <a:pt x="144" y="133"/>
                  </a:cubicBezTo>
                  <a:cubicBezTo>
                    <a:pt x="143" y="133"/>
                    <a:pt x="143" y="133"/>
                    <a:pt x="143" y="133"/>
                  </a:cubicBezTo>
                  <a:cubicBezTo>
                    <a:pt x="144" y="134"/>
                    <a:pt x="144" y="134"/>
                    <a:pt x="144" y="134"/>
                  </a:cubicBezTo>
                  <a:cubicBezTo>
                    <a:pt x="144" y="133"/>
                    <a:pt x="144" y="133"/>
                    <a:pt x="144" y="133"/>
                  </a:cubicBezTo>
                  <a:cubicBezTo>
                    <a:pt x="145" y="133"/>
                    <a:pt x="145" y="133"/>
                    <a:pt x="145" y="133"/>
                  </a:cubicBezTo>
                  <a:cubicBezTo>
                    <a:pt x="145" y="133"/>
                    <a:pt x="145" y="133"/>
                    <a:pt x="145" y="133"/>
                  </a:cubicBezTo>
                  <a:cubicBezTo>
                    <a:pt x="145" y="133"/>
                    <a:pt x="145" y="133"/>
                    <a:pt x="145" y="133"/>
                  </a:cubicBezTo>
                  <a:cubicBezTo>
                    <a:pt x="145" y="133"/>
                    <a:pt x="145" y="133"/>
                    <a:pt x="145" y="133"/>
                  </a:cubicBezTo>
                  <a:cubicBezTo>
                    <a:pt x="145" y="134"/>
                    <a:pt x="145" y="134"/>
                    <a:pt x="145" y="134"/>
                  </a:cubicBezTo>
                  <a:cubicBezTo>
                    <a:pt x="145" y="134"/>
                    <a:pt x="145" y="134"/>
                    <a:pt x="145" y="134"/>
                  </a:cubicBezTo>
                  <a:cubicBezTo>
                    <a:pt x="145" y="133"/>
                    <a:pt x="145" y="133"/>
                    <a:pt x="145" y="133"/>
                  </a:cubicBezTo>
                  <a:cubicBezTo>
                    <a:pt x="146" y="133"/>
                    <a:pt x="146" y="133"/>
                    <a:pt x="146" y="133"/>
                  </a:cubicBezTo>
                  <a:cubicBezTo>
                    <a:pt x="146" y="133"/>
                    <a:pt x="146" y="133"/>
                    <a:pt x="146" y="133"/>
                  </a:cubicBezTo>
                  <a:cubicBezTo>
                    <a:pt x="146" y="133"/>
                    <a:pt x="146" y="133"/>
                    <a:pt x="146" y="133"/>
                  </a:cubicBezTo>
                  <a:cubicBezTo>
                    <a:pt x="146" y="133"/>
                    <a:pt x="146" y="133"/>
                    <a:pt x="146" y="133"/>
                  </a:cubicBezTo>
                  <a:cubicBezTo>
                    <a:pt x="145" y="133"/>
                    <a:pt x="145" y="133"/>
                    <a:pt x="145" y="133"/>
                  </a:cubicBezTo>
                  <a:cubicBezTo>
                    <a:pt x="146" y="133"/>
                    <a:pt x="146" y="133"/>
                    <a:pt x="146" y="133"/>
                  </a:cubicBezTo>
                  <a:cubicBezTo>
                    <a:pt x="146" y="133"/>
                    <a:pt x="146" y="133"/>
                    <a:pt x="146" y="133"/>
                  </a:cubicBezTo>
                  <a:cubicBezTo>
                    <a:pt x="146" y="133"/>
                    <a:pt x="146" y="133"/>
                    <a:pt x="146" y="133"/>
                  </a:cubicBezTo>
                  <a:cubicBezTo>
                    <a:pt x="146" y="134"/>
                    <a:pt x="146" y="134"/>
                    <a:pt x="146" y="134"/>
                  </a:cubicBezTo>
                  <a:cubicBezTo>
                    <a:pt x="145" y="134"/>
                    <a:pt x="145" y="134"/>
                    <a:pt x="145" y="134"/>
                  </a:cubicBezTo>
                  <a:cubicBezTo>
                    <a:pt x="146" y="134"/>
                    <a:pt x="146" y="134"/>
                    <a:pt x="146" y="134"/>
                  </a:cubicBezTo>
                  <a:cubicBezTo>
                    <a:pt x="146" y="134"/>
                    <a:pt x="146" y="134"/>
                    <a:pt x="146" y="134"/>
                  </a:cubicBezTo>
                  <a:cubicBezTo>
                    <a:pt x="147" y="133"/>
                    <a:pt x="147" y="133"/>
                    <a:pt x="147" y="133"/>
                  </a:cubicBezTo>
                  <a:cubicBezTo>
                    <a:pt x="147" y="133"/>
                    <a:pt x="147" y="133"/>
                    <a:pt x="147" y="133"/>
                  </a:cubicBezTo>
                  <a:cubicBezTo>
                    <a:pt x="147" y="133"/>
                    <a:pt x="147" y="133"/>
                    <a:pt x="147" y="133"/>
                  </a:cubicBezTo>
                  <a:cubicBezTo>
                    <a:pt x="147" y="134"/>
                    <a:pt x="147" y="134"/>
                    <a:pt x="147" y="134"/>
                  </a:cubicBezTo>
                  <a:cubicBezTo>
                    <a:pt x="147" y="133"/>
                    <a:pt x="147" y="133"/>
                    <a:pt x="147" y="133"/>
                  </a:cubicBezTo>
                  <a:cubicBezTo>
                    <a:pt x="147" y="133"/>
                    <a:pt x="147" y="133"/>
                    <a:pt x="147" y="133"/>
                  </a:cubicBezTo>
                  <a:cubicBezTo>
                    <a:pt x="147" y="134"/>
                    <a:pt x="147" y="134"/>
                    <a:pt x="147" y="134"/>
                  </a:cubicBezTo>
                  <a:cubicBezTo>
                    <a:pt x="147" y="134"/>
                    <a:pt x="147" y="134"/>
                    <a:pt x="147" y="134"/>
                  </a:cubicBezTo>
                  <a:cubicBezTo>
                    <a:pt x="147" y="134"/>
                    <a:pt x="147" y="134"/>
                    <a:pt x="147" y="134"/>
                  </a:cubicBezTo>
                  <a:cubicBezTo>
                    <a:pt x="147" y="134"/>
                    <a:pt x="147" y="134"/>
                    <a:pt x="147" y="134"/>
                  </a:cubicBezTo>
                  <a:cubicBezTo>
                    <a:pt x="148" y="135"/>
                    <a:pt x="148" y="135"/>
                    <a:pt x="148" y="135"/>
                  </a:cubicBezTo>
                  <a:cubicBezTo>
                    <a:pt x="148" y="134"/>
                    <a:pt x="148" y="134"/>
                    <a:pt x="148" y="134"/>
                  </a:cubicBezTo>
                  <a:cubicBezTo>
                    <a:pt x="149" y="134"/>
                    <a:pt x="149" y="134"/>
                    <a:pt x="149" y="134"/>
                  </a:cubicBezTo>
                  <a:cubicBezTo>
                    <a:pt x="149" y="134"/>
                    <a:pt x="149" y="134"/>
                    <a:pt x="149" y="134"/>
                  </a:cubicBezTo>
                  <a:cubicBezTo>
                    <a:pt x="149" y="135"/>
                    <a:pt x="149" y="135"/>
                    <a:pt x="149" y="135"/>
                  </a:cubicBezTo>
                  <a:cubicBezTo>
                    <a:pt x="149" y="135"/>
                    <a:pt x="149" y="135"/>
                    <a:pt x="149" y="135"/>
                  </a:cubicBezTo>
                  <a:cubicBezTo>
                    <a:pt x="149" y="135"/>
                    <a:pt x="149" y="135"/>
                    <a:pt x="149" y="135"/>
                  </a:cubicBezTo>
                  <a:cubicBezTo>
                    <a:pt x="150" y="135"/>
                    <a:pt x="150" y="135"/>
                    <a:pt x="150" y="135"/>
                  </a:cubicBezTo>
                  <a:cubicBezTo>
                    <a:pt x="150" y="135"/>
                    <a:pt x="150" y="135"/>
                    <a:pt x="150" y="135"/>
                  </a:cubicBezTo>
                  <a:cubicBezTo>
                    <a:pt x="149" y="135"/>
                    <a:pt x="149" y="135"/>
                    <a:pt x="149" y="135"/>
                  </a:cubicBezTo>
                  <a:cubicBezTo>
                    <a:pt x="149" y="136"/>
                    <a:pt x="149" y="136"/>
                    <a:pt x="149" y="136"/>
                  </a:cubicBezTo>
                  <a:cubicBezTo>
                    <a:pt x="148" y="136"/>
                    <a:pt x="148" y="136"/>
                    <a:pt x="148" y="136"/>
                  </a:cubicBezTo>
                  <a:cubicBezTo>
                    <a:pt x="148" y="136"/>
                    <a:pt x="148" y="136"/>
                    <a:pt x="148" y="136"/>
                  </a:cubicBezTo>
                  <a:cubicBezTo>
                    <a:pt x="148" y="136"/>
                    <a:pt x="148" y="136"/>
                    <a:pt x="148" y="136"/>
                  </a:cubicBezTo>
                  <a:cubicBezTo>
                    <a:pt x="147" y="136"/>
                    <a:pt x="147" y="136"/>
                    <a:pt x="147" y="136"/>
                  </a:cubicBezTo>
                  <a:cubicBezTo>
                    <a:pt x="146" y="136"/>
                    <a:pt x="146" y="136"/>
                    <a:pt x="146" y="136"/>
                  </a:cubicBezTo>
                  <a:cubicBezTo>
                    <a:pt x="145" y="136"/>
                    <a:pt x="145" y="136"/>
                    <a:pt x="145" y="136"/>
                  </a:cubicBezTo>
                  <a:cubicBezTo>
                    <a:pt x="145" y="137"/>
                    <a:pt x="145" y="137"/>
                    <a:pt x="145" y="137"/>
                  </a:cubicBezTo>
                  <a:cubicBezTo>
                    <a:pt x="146" y="137"/>
                    <a:pt x="146" y="137"/>
                    <a:pt x="146" y="137"/>
                  </a:cubicBezTo>
                  <a:cubicBezTo>
                    <a:pt x="147" y="136"/>
                    <a:pt x="147" y="136"/>
                    <a:pt x="147" y="136"/>
                  </a:cubicBezTo>
                  <a:cubicBezTo>
                    <a:pt x="147" y="136"/>
                    <a:pt x="147" y="136"/>
                    <a:pt x="147" y="136"/>
                  </a:cubicBezTo>
                  <a:cubicBezTo>
                    <a:pt x="147" y="137"/>
                    <a:pt x="147" y="137"/>
                    <a:pt x="147" y="137"/>
                  </a:cubicBezTo>
                  <a:cubicBezTo>
                    <a:pt x="146" y="137"/>
                    <a:pt x="146" y="137"/>
                    <a:pt x="146" y="137"/>
                  </a:cubicBezTo>
                  <a:cubicBezTo>
                    <a:pt x="146" y="137"/>
                    <a:pt x="146" y="137"/>
                    <a:pt x="146" y="137"/>
                  </a:cubicBezTo>
                  <a:cubicBezTo>
                    <a:pt x="145" y="137"/>
                    <a:pt x="145" y="137"/>
                    <a:pt x="145" y="137"/>
                  </a:cubicBezTo>
                  <a:cubicBezTo>
                    <a:pt x="145" y="137"/>
                    <a:pt x="145" y="137"/>
                    <a:pt x="145" y="137"/>
                  </a:cubicBezTo>
                  <a:cubicBezTo>
                    <a:pt x="144" y="137"/>
                    <a:pt x="144" y="137"/>
                    <a:pt x="144" y="137"/>
                  </a:cubicBezTo>
                  <a:cubicBezTo>
                    <a:pt x="144" y="138"/>
                    <a:pt x="144" y="138"/>
                    <a:pt x="144" y="138"/>
                  </a:cubicBezTo>
                  <a:cubicBezTo>
                    <a:pt x="144" y="138"/>
                    <a:pt x="144" y="138"/>
                    <a:pt x="144" y="138"/>
                  </a:cubicBezTo>
                  <a:cubicBezTo>
                    <a:pt x="143" y="138"/>
                    <a:pt x="143" y="138"/>
                    <a:pt x="143" y="138"/>
                  </a:cubicBezTo>
                  <a:cubicBezTo>
                    <a:pt x="143" y="137"/>
                    <a:pt x="143" y="137"/>
                    <a:pt x="143" y="137"/>
                  </a:cubicBezTo>
                  <a:cubicBezTo>
                    <a:pt x="143" y="137"/>
                    <a:pt x="143" y="137"/>
                    <a:pt x="143" y="137"/>
                  </a:cubicBezTo>
                  <a:cubicBezTo>
                    <a:pt x="143" y="137"/>
                    <a:pt x="143" y="137"/>
                    <a:pt x="143" y="137"/>
                  </a:cubicBezTo>
                  <a:cubicBezTo>
                    <a:pt x="143" y="138"/>
                    <a:pt x="143" y="138"/>
                    <a:pt x="143" y="138"/>
                  </a:cubicBezTo>
                  <a:cubicBezTo>
                    <a:pt x="143" y="138"/>
                    <a:pt x="143" y="138"/>
                    <a:pt x="143" y="138"/>
                  </a:cubicBezTo>
                  <a:cubicBezTo>
                    <a:pt x="144" y="138"/>
                    <a:pt x="144" y="138"/>
                    <a:pt x="144" y="138"/>
                  </a:cubicBezTo>
                  <a:cubicBezTo>
                    <a:pt x="144" y="139"/>
                    <a:pt x="144" y="139"/>
                    <a:pt x="144" y="139"/>
                  </a:cubicBezTo>
                  <a:cubicBezTo>
                    <a:pt x="144" y="139"/>
                    <a:pt x="144" y="139"/>
                    <a:pt x="144" y="139"/>
                  </a:cubicBezTo>
                  <a:cubicBezTo>
                    <a:pt x="143" y="139"/>
                    <a:pt x="143" y="139"/>
                    <a:pt x="143" y="139"/>
                  </a:cubicBezTo>
                  <a:cubicBezTo>
                    <a:pt x="144" y="139"/>
                    <a:pt x="144" y="139"/>
                    <a:pt x="144" y="139"/>
                  </a:cubicBezTo>
                  <a:cubicBezTo>
                    <a:pt x="144" y="139"/>
                    <a:pt x="144" y="139"/>
                    <a:pt x="144" y="139"/>
                  </a:cubicBezTo>
                  <a:cubicBezTo>
                    <a:pt x="144" y="139"/>
                    <a:pt x="144" y="139"/>
                    <a:pt x="144" y="139"/>
                  </a:cubicBezTo>
                  <a:cubicBezTo>
                    <a:pt x="144" y="139"/>
                    <a:pt x="144" y="139"/>
                    <a:pt x="144" y="139"/>
                  </a:cubicBezTo>
                  <a:cubicBezTo>
                    <a:pt x="144" y="138"/>
                    <a:pt x="144" y="138"/>
                    <a:pt x="144" y="138"/>
                  </a:cubicBezTo>
                  <a:cubicBezTo>
                    <a:pt x="145" y="138"/>
                    <a:pt x="145" y="138"/>
                    <a:pt x="145" y="138"/>
                  </a:cubicBezTo>
                  <a:cubicBezTo>
                    <a:pt x="146" y="138"/>
                    <a:pt x="146" y="138"/>
                    <a:pt x="146" y="138"/>
                  </a:cubicBezTo>
                  <a:cubicBezTo>
                    <a:pt x="146" y="138"/>
                    <a:pt x="146" y="138"/>
                    <a:pt x="146" y="138"/>
                  </a:cubicBezTo>
                  <a:cubicBezTo>
                    <a:pt x="146" y="138"/>
                    <a:pt x="146" y="138"/>
                    <a:pt x="146" y="138"/>
                  </a:cubicBezTo>
                  <a:cubicBezTo>
                    <a:pt x="146" y="137"/>
                    <a:pt x="146" y="137"/>
                    <a:pt x="146" y="137"/>
                  </a:cubicBezTo>
                  <a:cubicBezTo>
                    <a:pt x="147" y="137"/>
                    <a:pt x="147" y="137"/>
                    <a:pt x="147" y="137"/>
                  </a:cubicBezTo>
                  <a:cubicBezTo>
                    <a:pt x="148" y="137"/>
                    <a:pt x="148" y="137"/>
                    <a:pt x="148" y="137"/>
                  </a:cubicBezTo>
                  <a:cubicBezTo>
                    <a:pt x="148" y="137"/>
                    <a:pt x="148" y="137"/>
                    <a:pt x="148" y="137"/>
                  </a:cubicBezTo>
                  <a:cubicBezTo>
                    <a:pt x="149" y="137"/>
                    <a:pt x="149" y="137"/>
                    <a:pt x="149" y="137"/>
                  </a:cubicBezTo>
                  <a:cubicBezTo>
                    <a:pt x="148" y="137"/>
                    <a:pt x="148" y="137"/>
                    <a:pt x="148" y="137"/>
                  </a:cubicBezTo>
                  <a:cubicBezTo>
                    <a:pt x="148" y="137"/>
                    <a:pt x="148" y="137"/>
                    <a:pt x="148" y="137"/>
                  </a:cubicBezTo>
                  <a:cubicBezTo>
                    <a:pt x="148" y="137"/>
                    <a:pt x="148" y="137"/>
                    <a:pt x="148" y="137"/>
                  </a:cubicBezTo>
                  <a:cubicBezTo>
                    <a:pt x="148" y="136"/>
                    <a:pt x="148" y="136"/>
                    <a:pt x="148" y="136"/>
                  </a:cubicBezTo>
                  <a:cubicBezTo>
                    <a:pt x="149" y="136"/>
                    <a:pt x="149" y="136"/>
                    <a:pt x="149" y="136"/>
                  </a:cubicBezTo>
                  <a:cubicBezTo>
                    <a:pt x="150" y="136"/>
                    <a:pt x="150" y="136"/>
                    <a:pt x="150" y="136"/>
                  </a:cubicBezTo>
                  <a:cubicBezTo>
                    <a:pt x="150" y="137"/>
                    <a:pt x="150" y="137"/>
                    <a:pt x="150" y="137"/>
                  </a:cubicBezTo>
                  <a:cubicBezTo>
                    <a:pt x="150" y="138"/>
                    <a:pt x="150" y="138"/>
                    <a:pt x="150" y="138"/>
                  </a:cubicBezTo>
                  <a:cubicBezTo>
                    <a:pt x="149" y="138"/>
                    <a:pt x="149" y="138"/>
                    <a:pt x="149" y="138"/>
                  </a:cubicBezTo>
                  <a:cubicBezTo>
                    <a:pt x="149" y="138"/>
                    <a:pt x="149" y="138"/>
                    <a:pt x="149" y="138"/>
                  </a:cubicBezTo>
                  <a:cubicBezTo>
                    <a:pt x="149" y="138"/>
                    <a:pt x="149" y="138"/>
                    <a:pt x="149" y="138"/>
                  </a:cubicBezTo>
                  <a:cubicBezTo>
                    <a:pt x="149" y="138"/>
                    <a:pt x="149" y="138"/>
                    <a:pt x="149" y="138"/>
                  </a:cubicBezTo>
                  <a:cubicBezTo>
                    <a:pt x="150" y="139"/>
                    <a:pt x="150" y="139"/>
                    <a:pt x="150" y="139"/>
                  </a:cubicBezTo>
                  <a:cubicBezTo>
                    <a:pt x="150" y="138"/>
                    <a:pt x="150" y="138"/>
                    <a:pt x="150" y="138"/>
                  </a:cubicBezTo>
                  <a:cubicBezTo>
                    <a:pt x="150" y="138"/>
                    <a:pt x="150" y="138"/>
                    <a:pt x="150" y="138"/>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2" y="139"/>
                    <a:pt x="152" y="139"/>
                    <a:pt x="152" y="139"/>
                  </a:cubicBezTo>
                  <a:cubicBezTo>
                    <a:pt x="152" y="139"/>
                    <a:pt x="152" y="139"/>
                    <a:pt x="152" y="139"/>
                  </a:cubicBezTo>
                  <a:cubicBezTo>
                    <a:pt x="152" y="139"/>
                    <a:pt x="152" y="139"/>
                    <a:pt x="152" y="139"/>
                  </a:cubicBezTo>
                  <a:cubicBezTo>
                    <a:pt x="151" y="139"/>
                    <a:pt x="151" y="139"/>
                    <a:pt x="151" y="139"/>
                  </a:cubicBezTo>
                  <a:cubicBezTo>
                    <a:pt x="152" y="139"/>
                    <a:pt x="152" y="139"/>
                    <a:pt x="152" y="139"/>
                  </a:cubicBezTo>
                  <a:cubicBezTo>
                    <a:pt x="152" y="139"/>
                    <a:pt x="152" y="139"/>
                    <a:pt x="152" y="139"/>
                  </a:cubicBezTo>
                  <a:cubicBezTo>
                    <a:pt x="152" y="140"/>
                    <a:pt x="152" y="140"/>
                    <a:pt x="152" y="140"/>
                  </a:cubicBezTo>
                  <a:cubicBezTo>
                    <a:pt x="152" y="140"/>
                    <a:pt x="152" y="140"/>
                    <a:pt x="152" y="140"/>
                  </a:cubicBezTo>
                  <a:cubicBezTo>
                    <a:pt x="152" y="140"/>
                    <a:pt x="152" y="140"/>
                    <a:pt x="152" y="140"/>
                  </a:cubicBezTo>
                  <a:cubicBezTo>
                    <a:pt x="151" y="140"/>
                    <a:pt x="151" y="140"/>
                    <a:pt x="151" y="140"/>
                  </a:cubicBezTo>
                  <a:cubicBezTo>
                    <a:pt x="152" y="140"/>
                    <a:pt x="152" y="140"/>
                    <a:pt x="152" y="140"/>
                  </a:cubicBezTo>
                  <a:cubicBezTo>
                    <a:pt x="152" y="141"/>
                    <a:pt x="152" y="141"/>
                    <a:pt x="152" y="141"/>
                  </a:cubicBezTo>
                  <a:cubicBezTo>
                    <a:pt x="151" y="141"/>
                    <a:pt x="151" y="141"/>
                    <a:pt x="151" y="141"/>
                  </a:cubicBezTo>
                  <a:cubicBezTo>
                    <a:pt x="151" y="141"/>
                    <a:pt x="151" y="141"/>
                    <a:pt x="151" y="141"/>
                  </a:cubicBezTo>
                  <a:cubicBezTo>
                    <a:pt x="151" y="141"/>
                    <a:pt x="151" y="141"/>
                    <a:pt x="151" y="141"/>
                  </a:cubicBezTo>
                  <a:cubicBezTo>
                    <a:pt x="150" y="141"/>
                    <a:pt x="150" y="141"/>
                    <a:pt x="150" y="141"/>
                  </a:cubicBezTo>
                  <a:cubicBezTo>
                    <a:pt x="151" y="141"/>
                    <a:pt x="151" y="141"/>
                    <a:pt x="151" y="141"/>
                  </a:cubicBezTo>
                  <a:cubicBezTo>
                    <a:pt x="151" y="142"/>
                    <a:pt x="151" y="142"/>
                    <a:pt x="151" y="142"/>
                  </a:cubicBezTo>
                  <a:cubicBezTo>
                    <a:pt x="152" y="141"/>
                    <a:pt x="152" y="141"/>
                    <a:pt x="152" y="141"/>
                  </a:cubicBezTo>
                  <a:cubicBezTo>
                    <a:pt x="152" y="142"/>
                    <a:pt x="152" y="142"/>
                    <a:pt x="152" y="142"/>
                  </a:cubicBezTo>
                  <a:cubicBezTo>
                    <a:pt x="152" y="142"/>
                    <a:pt x="152" y="142"/>
                    <a:pt x="152" y="142"/>
                  </a:cubicBezTo>
                  <a:cubicBezTo>
                    <a:pt x="151" y="142"/>
                    <a:pt x="151" y="142"/>
                    <a:pt x="151" y="142"/>
                  </a:cubicBezTo>
                  <a:cubicBezTo>
                    <a:pt x="151" y="142"/>
                    <a:pt x="151" y="142"/>
                    <a:pt x="151" y="142"/>
                  </a:cubicBezTo>
                  <a:cubicBezTo>
                    <a:pt x="151" y="142"/>
                    <a:pt x="151" y="142"/>
                    <a:pt x="151" y="142"/>
                  </a:cubicBezTo>
                  <a:cubicBezTo>
                    <a:pt x="152" y="142"/>
                    <a:pt x="152" y="142"/>
                    <a:pt x="152" y="142"/>
                  </a:cubicBezTo>
                  <a:cubicBezTo>
                    <a:pt x="152" y="142"/>
                    <a:pt x="152" y="142"/>
                    <a:pt x="152" y="142"/>
                  </a:cubicBezTo>
                  <a:cubicBezTo>
                    <a:pt x="152" y="143"/>
                    <a:pt x="152" y="143"/>
                    <a:pt x="152" y="143"/>
                  </a:cubicBezTo>
                  <a:cubicBezTo>
                    <a:pt x="152" y="143"/>
                    <a:pt x="152" y="143"/>
                    <a:pt x="152" y="143"/>
                  </a:cubicBezTo>
                  <a:cubicBezTo>
                    <a:pt x="151" y="143"/>
                    <a:pt x="151" y="143"/>
                    <a:pt x="151" y="143"/>
                  </a:cubicBezTo>
                  <a:cubicBezTo>
                    <a:pt x="151" y="143"/>
                    <a:pt x="151" y="143"/>
                    <a:pt x="151" y="143"/>
                  </a:cubicBezTo>
                  <a:cubicBezTo>
                    <a:pt x="151" y="144"/>
                    <a:pt x="151" y="144"/>
                    <a:pt x="151" y="144"/>
                  </a:cubicBezTo>
                  <a:cubicBezTo>
                    <a:pt x="150" y="144"/>
                    <a:pt x="150" y="144"/>
                    <a:pt x="150" y="144"/>
                  </a:cubicBezTo>
                  <a:cubicBezTo>
                    <a:pt x="150" y="144"/>
                    <a:pt x="150" y="144"/>
                    <a:pt x="150" y="144"/>
                  </a:cubicBezTo>
                  <a:cubicBezTo>
                    <a:pt x="150" y="144"/>
                    <a:pt x="150" y="144"/>
                    <a:pt x="150" y="144"/>
                  </a:cubicBezTo>
                  <a:cubicBezTo>
                    <a:pt x="149" y="144"/>
                    <a:pt x="149" y="144"/>
                    <a:pt x="149" y="144"/>
                  </a:cubicBezTo>
                  <a:cubicBezTo>
                    <a:pt x="149" y="144"/>
                    <a:pt x="149" y="144"/>
                    <a:pt x="149" y="144"/>
                  </a:cubicBezTo>
                  <a:cubicBezTo>
                    <a:pt x="149" y="145"/>
                    <a:pt x="149" y="145"/>
                    <a:pt x="149" y="145"/>
                  </a:cubicBezTo>
                  <a:cubicBezTo>
                    <a:pt x="149" y="145"/>
                    <a:pt x="149" y="145"/>
                    <a:pt x="149" y="145"/>
                  </a:cubicBezTo>
                  <a:cubicBezTo>
                    <a:pt x="148" y="144"/>
                    <a:pt x="148" y="144"/>
                    <a:pt x="148" y="144"/>
                  </a:cubicBezTo>
                  <a:cubicBezTo>
                    <a:pt x="148" y="145"/>
                    <a:pt x="148" y="145"/>
                    <a:pt x="148" y="145"/>
                  </a:cubicBezTo>
                  <a:cubicBezTo>
                    <a:pt x="148" y="145"/>
                    <a:pt x="148" y="145"/>
                    <a:pt x="148" y="145"/>
                  </a:cubicBezTo>
                  <a:cubicBezTo>
                    <a:pt x="148" y="144"/>
                    <a:pt x="148" y="144"/>
                    <a:pt x="148" y="144"/>
                  </a:cubicBezTo>
                  <a:cubicBezTo>
                    <a:pt x="147" y="145"/>
                    <a:pt x="147" y="145"/>
                    <a:pt x="147" y="145"/>
                  </a:cubicBezTo>
                  <a:cubicBezTo>
                    <a:pt x="147" y="145"/>
                    <a:pt x="147" y="145"/>
                    <a:pt x="147" y="145"/>
                  </a:cubicBezTo>
                  <a:cubicBezTo>
                    <a:pt x="146" y="144"/>
                    <a:pt x="146" y="144"/>
                    <a:pt x="146" y="144"/>
                  </a:cubicBezTo>
                  <a:cubicBezTo>
                    <a:pt x="146" y="144"/>
                    <a:pt x="146" y="144"/>
                    <a:pt x="146" y="144"/>
                  </a:cubicBezTo>
                  <a:cubicBezTo>
                    <a:pt x="146" y="145"/>
                    <a:pt x="146" y="145"/>
                    <a:pt x="146" y="145"/>
                  </a:cubicBezTo>
                  <a:cubicBezTo>
                    <a:pt x="146" y="145"/>
                    <a:pt x="146" y="145"/>
                    <a:pt x="146" y="145"/>
                  </a:cubicBezTo>
                  <a:cubicBezTo>
                    <a:pt x="146" y="145"/>
                    <a:pt x="146" y="145"/>
                    <a:pt x="146" y="145"/>
                  </a:cubicBezTo>
                  <a:cubicBezTo>
                    <a:pt x="145" y="145"/>
                    <a:pt x="145" y="145"/>
                    <a:pt x="145" y="145"/>
                  </a:cubicBezTo>
                  <a:cubicBezTo>
                    <a:pt x="146" y="145"/>
                    <a:pt x="146" y="145"/>
                    <a:pt x="146" y="145"/>
                  </a:cubicBezTo>
                  <a:cubicBezTo>
                    <a:pt x="146" y="145"/>
                    <a:pt x="146" y="145"/>
                    <a:pt x="146" y="145"/>
                  </a:cubicBezTo>
                  <a:cubicBezTo>
                    <a:pt x="145" y="146"/>
                    <a:pt x="145" y="146"/>
                    <a:pt x="145" y="146"/>
                  </a:cubicBezTo>
                  <a:cubicBezTo>
                    <a:pt x="145" y="146"/>
                    <a:pt x="145" y="146"/>
                    <a:pt x="145" y="146"/>
                  </a:cubicBezTo>
                  <a:cubicBezTo>
                    <a:pt x="145" y="146"/>
                    <a:pt x="145" y="146"/>
                    <a:pt x="145" y="146"/>
                  </a:cubicBezTo>
                  <a:cubicBezTo>
                    <a:pt x="145" y="146"/>
                    <a:pt x="145" y="146"/>
                    <a:pt x="145" y="146"/>
                  </a:cubicBezTo>
                  <a:cubicBezTo>
                    <a:pt x="144" y="146"/>
                    <a:pt x="144" y="146"/>
                    <a:pt x="144" y="146"/>
                  </a:cubicBezTo>
                  <a:cubicBezTo>
                    <a:pt x="144" y="147"/>
                    <a:pt x="144" y="147"/>
                    <a:pt x="144" y="147"/>
                  </a:cubicBezTo>
                  <a:cubicBezTo>
                    <a:pt x="144" y="147"/>
                    <a:pt x="144" y="147"/>
                    <a:pt x="144" y="147"/>
                  </a:cubicBezTo>
                  <a:cubicBezTo>
                    <a:pt x="144" y="147"/>
                    <a:pt x="144" y="147"/>
                    <a:pt x="144" y="147"/>
                  </a:cubicBezTo>
                  <a:cubicBezTo>
                    <a:pt x="143" y="147"/>
                    <a:pt x="143" y="147"/>
                    <a:pt x="143" y="147"/>
                  </a:cubicBezTo>
                  <a:cubicBezTo>
                    <a:pt x="143" y="147"/>
                    <a:pt x="143" y="147"/>
                    <a:pt x="143" y="147"/>
                  </a:cubicBezTo>
                  <a:cubicBezTo>
                    <a:pt x="143" y="147"/>
                    <a:pt x="143" y="147"/>
                    <a:pt x="143" y="147"/>
                  </a:cubicBezTo>
                  <a:cubicBezTo>
                    <a:pt x="143" y="148"/>
                    <a:pt x="143" y="148"/>
                    <a:pt x="143" y="148"/>
                  </a:cubicBezTo>
                  <a:cubicBezTo>
                    <a:pt x="142" y="148"/>
                    <a:pt x="142" y="148"/>
                    <a:pt x="142" y="148"/>
                  </a:cubicBezTo>
                  <a:cubicBezTo>
                    <a:pt x="142" y="148"/>
                    <a:pt x="142" y="148"/>
                    <a:pt x="142" y="148"/>
                  </a:cubicBezTo>
                  <a:cubicBezTo>
                    <a:pt x="141" y="148"/>
                    <a:pt x="141" y="148"/>
                    <a:pt x="141" y="148"/>
                  </a:cubicBezTo>
                  <a:cubicBezTo>
                    <a:pt x="141" y="147"/>
                    <a:pt x="141" y="147"/>
                    <a:pt x="141" y="147"/>
                  </a:cubicBezTo>
                  <a:cubicBezTo>
                    <a:pt x="141" y="148"/>
                    <a:pt x="141" y="148"/>
                    <a:pt x="141" y="148"/>
                  </a:cubicBezTo>
                  <a:cubicBezTo>
                    <a:pt x="140" y="148"/>
                    <a:pt x="140" y="148"/>
                    <a:pt x="140" y="148"/>
                  </a:cubicBezTo>
                  <a:cubicBezTo>
                    <a:pt x="140" y="148"/>
                    <a:pt x="140" y="148"/>
                    <a:pt x="140" y="148"/>
                  </a:cubicBezTo>
                  <a:cubicBezTo>
                    <a:pt x="139" y="148"/>
                    <a:pt x="139" y="148"/>
                    <a:pt x="139" y="148"/>
                  </a:cubicBezTo>
                  <a:cubicBezTo>
                    <a:pt x="139" y="148"/>
                    <a:pt x="139" y="148"/>
                    <a:pt x="139" y="148"/>
                  </a:cubicBezTo>
                  <a:cubicBezTo>
                    <a:pt x="139" y="147"/>
                    <a:pt x="139" y="147"/>
                    <a:pt x="139" y="147"/>
                  </a:cubicBezTo>
                  <a:cubicBezTo>
                    <a:pt x="139" y="148"/>
                    <a:pt x="139" y="148"/>
                    <a:pt x="139" y="148"/>
                  </a:cubicBezTo>
                  <a:cubicBezTo>
                    <a:pt x="138" y="148"/>
                    <a:pt x="138" y="148"/>
                    <a:pt x="138" y="148"/>
                  </a:cubicBezTo>
                  <a:cubicBezTo>
                    <a:pt x="138" y="147"/>
                    <a:pt x="138" y="147"/>
                    <a:pt x="138" y="147"/>
                  </a:cubicBezTo>
                  <a:cubicBezTo>
                    <a:pt x="137" y="147"/>
                    <a:pt x="137" y="147"/>
                    <a:pt x="137" y="147"/>
                  </a:cubicBezTo>
                  <a:cubicBezTo>
                    <a:pt x="137" y="147"/>
                    <a:pt x="137" y="147"/>
                    <a:pt x="137" y="147"/>
                  </a:cubicBezTo>
                  <a:cubicBezTo>
                    <a:pt x="137" y="147"/>
                    <a:pt x="137" y="147"/>
                    <a:pt x="137" y="147"/>
                  </a:cubicBezTo>
                  <a:cubicBezTo>
                    <a:pt x="136" y="147"/>
                    <a:pt x="136" y="147"/>
                    <a:pt x="136" y="147"/>
                  </a:cubicBezTo>
                  <a:cubicBezTo>
                    <a:pt x="136" y="147"/>
                    <a:pt x="136" y="147"/>
                    <a:pt x="136" y="147"/>
                  </a:cubicBezTo>
                  <a:cubicBezTo>
                    <a:pt x="135" y="147"/>
                    <a:pt x="135" y="147"/>
                    <a:pt x="135" y="147"/>
                  </a:cubicBezTo>
                  <a:cubicBezTo>
                    <a:pt x="135" y="147"/>
                    <a:pt x="135" y="147"/>
                    <a:pt x="135" y="147"/>
                  </a:cubicBezTo>
                  <a:cubicBezTo>
                    <a:pt x="135" y="147"/>
                    <a:pt x="135" y="147"/>
                    <a:pt x="135" y="147"/>
                  </a:cubicBezTo>
                  <a:cubicBezTo>
                    <a:pt x="134" y="147"/>
                    <a:pt x="134" y="147"/>
                    <a:pt x="134" y="147"/>
                  </a:cubicBezTo>
                  <a:cubicBezTo>
                    <a:pt x="134" y="147"/>
                    <a:pt x="134" y="147"/>
                    <a:pt x="134" y="147"/>
                  </a:cubicBezTo>
                  <a:cubicBezTo>
                    <a:pt x="134" y="147"/>
                    <a:pt x="134" y="147"/>
                    <a:pt x="134" y="147"/>
                  </a:cubicBezTo>
                  <a:cubicBezTo>
                    <a:pt x="133" y="147"/>
                    <a:pt x="133" y="147"/>
                    <a:pt x="133" y="147"/>
                  </a:cubicBezTo>
                  <a:cubicBezTo>
                    <a:pt x="133" y="147"/>
                    <a:pt x="133" y="147"/>
                    <a:pt x="133" y="147"/>
                  </a:cubicBezTo>
                  <a:cubicBezTo>
                    <a:pt x="132" y="147"/>
                    <a:pt x="132" y="147"/>
                    <a:pt x="132" y="147"/>
                  </a:cubicBezTo>
                  <a:cubicBezTo>
                    <a:pt x="132" y="147"/>
                    <a:pt x="132" y="147"/>
                    <a:pt x="132" y="147"/>
                  </a:cubicBezTo>
                  <a:cubicBezTo>
                    <a:pt x="131" y="147"/>
                    <a:pt x="131" y="147"/>
                    <a:pt x="131" y="147"/>
                  </a:cubicBezTo>
                  <a:cubicBezTo>
                    <a:pt x="131" y="146"/>
                    <a:pt x="131" y="146"/>
                    <a:pt x="131" y="146"/>
                  </a:cubicBezTo>
                  <a:cubicBezTo>
                    <a:pt x="130" y="147"/>
                    <a:pt x="130" y="147"/>
                    <a:pt x="130" y="147"/>
                  </a:cubicBezTo>
                  <a:cubicBezTo>
                    <a:pt x="130" y="147"/>
                    <a:pt x="130" y="147"/>
                    <a:pt x="130" y="147"/>
                  </a:cubicBezTo>
                  <a:cubicBezTo>
                    <a:pt x="130" y="147"/>
                    <a:pt x="130" y="147"/>
                    <a:pt x="130" y="147"/>
                  </a:cubicBezTo>
                  <a:cubicBezTo>
                    <a:pt x="130" y="147"/>
                    <a:pt x="130" y="147"/>
                    <a:pt x="130" y="147"/>
                  </a:cubicBezTo>
                  <a:cubicBezTo>
                    <a:pt x="130" y="147"/>
                    <a:pt x="130" y="147"/>
                    <a:pt x="130" y="147"/>
                  </a:cubicBezTo>
                  <a:cubicBezTo>
                    <a:pt x="129" y="148"/>
                    <a:pt x="129" y="148"/>
                    <a:pt x="129" y="148"/>
                  </a:cubicBezTo>
                  <a:cubicBezTo>
                    <a:pt x="128" y="148"/>
                    <a:pt x="128" y="148"/>
                    <a:pt x="128" y="148"/>
                  </a:cubicBezTo>
                  <a:cubicBezTo>
                    <a:pt x="128" y="149"/>
                    <a:pt x="128" y="149"/>
                    <a:pt x="128" y="149"/>
                  </a:cubicBezTo>
                  <a:cubicBezTo>
                    <a:pt x="128" y="149"/>
                    <a:pt x="128" y="149"/>
                    <a:pt x="128" y="149"/>
                  </a:cubicBezTo>
                  <a:cubicBezTo>
                    <a:pt x="128" y="149"/>
                    <a:pt x="128" y="149"/>
                    <a:pt x="128" y="149"/>
                  </a:cubicBezTo>
                  <a:cubicBezTo>
                    <a:pt x="128" y="150"/>
                    <a:pt x="128" y="150"/>
                    <a:pt x="128" y="150"/>
                  </a:cubicBezTo>
                  <a:cubicBezTo>
                    <a:pt x="127" y="150"/>
                    <a:pt x="127" y="150"/>
                    <a:pt x="127" y="150"/>
                  </a:cubicBezTo>
                  <a:cubicBezTo>
                    <a:pt x="127" y="150"/>
                    <a:pt x="127" y="150"/>
                    <a:pt x="127" y="150"/>
                  </a:cubicBezTo>
                  <a:cubicBezTo>
                    <a:pt x="126" y="150"/>
                    <a:pt x="126" y="150"/>
                    <a:pt x="126" y="150"/>
                  </a:cubicBezTo>
                  <a:cubicBezTo>
                    <a:pt x="126" y="150"/>
                    <a:pt x="126" y="150"/>
                    <a:pt x="126" y="150"/>
                  </a:cubicBezTo>
                  <a:cubicBezTo>
                    <a:pt x="126" y="150"/>
                    <a:pt x="126" y="150"/>
                    <a:pt x="126" y="150"/>
                  </a:cubicBezTo>
                  <a:cubicBezTo>
                    <a:pt x="126" y="150"/>
                    <a:pt x="126" y="150"/>
                    <a:pt x="126" y="150"/>
                  </a:cubicBezTo>
                  <a:cubicBezTo>
                    <a:pt x="125" y="150"/>
                    <a:pt x="125" y="150"/>
                    <a:pt x="125" y="150"/>
                  </a:cubicBezTo>
                  <a:cubicBezTo>
                    <a:pt x="125" y="151"/>
                    <a:pt x="125" y="151"/>
                    <a:pt x="125" y="151"/>
                  </a:cubicBezTo>
                  <a:cubicBezTo>
                    <a:pt x="125" y="151"/>
                    <a:pt x="125" y="151"/>
                    <a:pt x="125" y="151"/>
                  </a:cubicBezTo>
                  <a:cubicBezTo>
                    <a:pt x="124" y="151"/>
                    <a:pt x="124" y="151"/>
                    <a:pt x="124" y="151"/>
                  </a:cubicBezTo>
                  <a:cubicBezTo>
                    <a:pt x="124" y="151"/>
                    <a:pt x="124" y="151"/>
                    <a:pt x="124" y="151"/>
                  </a:cubicBezTo>
                  <a:cubicBezTo>
                    <a:pt x="124" y="152"/>
                    <a:pt x="124" y="152"/>
                    <a:pt x="124" y="152"/>
                  </a:cubicBezTo>
                  <a:cubicBezTo>
                    <a:pt x="123" y="152"/>
                    <a:pt x="123" y="152"/>
                    <a:pt x="123" y="152"/>
                  </a:cubicBezTo>
                  <a:cubicBezTo>
                    <a:pt x="122" y="153"/>
                    <a:pt x="122" y="153"/>
                    <a:pt x="122" y="153"/>
                  </a:cubicBezTo>
                  <a:cubicBezTo>
                    <a:pt x="122" y="153"/>
                    <a:pt x="122" y="153"/>
                    <a:pt x="122" y="153"/>
                  </a:cubicBezTo>
                  <a:cubicBezTo>
                    <a:pt x="122" y="154"/>
                    <a:pt x="122" y="154"/>
                    <a:pt x="122" y="154"/>
                  </a:cubicBezTo>
                  <a:cubicBezTo>
                    <a:pt x="121" y="154"/>
                    <a:pt x="121" y="154"/>
                    <a:pt x="121" y="154"/>
                  </a:cubicBezTo>
                  <a:cubicBezTo>
                    <a:pt x="121" y="154"/>
                    <a:pt x="121" y="154"/>
                    <a:pt x="121" y="154"/>
                  </a:cubicBezTo>
                  <a:cubicBezTo>
                    <a:pt x="121" y="155"/>
                    <a:pt x="121" y="155"/>
                    <a:pt x="121" y="155"/>
                  </a:cubicBezTo>
                  <a:cubicBezTo>
                    <a:pt x="120" y="155"/>
                    <a:pt x="120" y="155"/>
                    <a:pt x="120" y="155"/>
                  </a:cubicBezTo>
                  <a:cubicBezTo>
                    <a:pt x="119" y="156"/>
                    <a:pt x="119" y="156"/>
                    <a:pt x="119" y="156"/>
                  </a:cubicBezTo>
                  <a:cubicBezTo>
                    <a:pt x="119" y="156"/>
                    <a:pt x="119" y="156"/>
                    <a:pt x="119" y="156"/>
                  </a:cubicBezTo>
                  <a:cubicBezTo>
                    <a:pt x="118" y="157"/>
                    <a:pt x="118" y="157"/>
                    <a:pt x="118" y="157"/>
                  </a:cubicBezTo>
                  <a:cubicBezTo>
                    <a:pt x="118" y="157"/>
                    <a:pt x="118" y="157"/>
                    <a:pt x="118" y="157"/>
                  </a:cubicBezTo>
                  <a:cubicBezTo>
                    <a:pt x="118" y="157"/>
                    <a:pt x="118" y="157"/>
                    <a:pt x="118" y="157"/>
                  </a:cubicBezTo>
                  <a:cubicBezTo>
                    <a:pt x="119" y="156"/>
                    <a:pt x="119" y="156"/>
                    <a:pt x="119" y="156"/>
                  </a:cubicBezTo>
                  <a:cubicBezTo>
                    <a:pt x="120" y="156"/>
                    <a:pt x="120" y="156"/>
                    <a:pt x="120" y="156"/>
                  </a:cubicBezTo>
                  <a:cubicBezTo>
                    <a:pt x="121" y="155"/>
                    <a:pt x="121" y="155"/>
                    <a:pt x="121" y="155"/>
                  </a:cubicBezTo>
                  <a:cubicBezTo>
                    <a:pt x="121" y="155"/>
                    <a:pt x="121" y="155"/>
                    <a:pt x="121" y="155"/>
                  </a:cubicBezTo>
                  <a:cubicBezTo>
                    <a:pt x="122" y="154"/>
                    <a:pt x="122" y="154"/>
                    <a:pt x="122" y="154"/>
                  </a:cubicBezTo>
                  <a:cubicBezTo>
                    <a:pt x="122" y="154"/>
                    <a:pt x="122" y="154"/>
                    <a:pt x="122" y="154"/>
                  </a:cubicBezTo>
                  <a:cubicBezTo>
                    <a:pt x="123" y="153"/>
                    <a:pt x="123" y="153"/>
                    <a:pt x="123" y="153"/>
                  </a:cubicBezTo>
                  <a:cubicBezTo>
                    <a:pt x="125" y="152"/>
                    <a:pt x="125" y="152"/>
                    <a:pt x="125" y="152"/>
                  </a:cubicBezTo>
                  <a:cubicBezTo>
                    <a:pt x="126" y="152"/>
                    <a:pt x="126" y="152"/>
                    <a:pt x="126" y="152"/>
                  </a:cubicBezTo>
                  <a:cubicBezTo>
                    <a:pt x="126" y="151"/>
                    <a:pt x="126" y="151"/>
                    <a:pt x="126" y="151"/>
                  </a:cubicBezTo>
                  <a:cubicBezTo>
                    <a:pt x="127" y="151"/>
                    <a:pt x="127" y="151"/>
                    <a:pt x="127" y="151"/>
                  </a:cubicBezTo>
                  <a:cubicBezTo>
                    <a:pt x="128" y="151"/>
                    <a:pt x="128" y="151"/>
                    <a:pt x="128" y="151"/>
                  </a:cubicBezTo>
                  <a:cubicBezTo>
                    <a:pt x="129" y="151"/>
                    <a:pt x="129" y="151"/>
                    <a:pt x="129" y="151"/>
                  </a:cubicBezTo>
                  <a:cubicBezTo>
                    <a:pt x="130" y="151"/>
                    <a:pt x="130" y="151"/>
                    <a:pt x="130" y="151"/>
                  </a:cubicBezTo>
                  <a:cubicBezTo>
                    <a:pt x="130" y="150"/>
                    <a:pt x="130" y="150"/>
                    <a:pt x="130" y="150"/>
                  </a:cubicBezTo>
                  <a:cubicBezTo>
                    <a:pt x="131" y="150"/>
                    <a:pt x="131" y="150"/>
                    <a:pt x="131" y="150"/>
                  </a:cubicBezTo>
                  <a:cubicBezTo>
                    <a:pt x="132" y="151"/>
                    <a:pt x="132" y="151"/>
                    <a:pt x="132" y="151"/>
                  </a:cubicBezTo>
                  <a:cubicBezTo>
                    <a:pt x="133" y="151"/>
                    <a:pt x="133" y="151"/>
                    <a:pt x="133" y="151"/>
                  </a:cubicBezTo>
                  <a:cubicBezTo>
                    <a:pt x="133" y="151"/>
                    <a:pt x="133" y="151"/>
                    <a:pt x="133" y="151"/>
                  </a:cubicBezTo>
                  <a:cubicBezTo>
                    <a:pt x="132" y="151"/>
                    <a:pt x="132" y="151"/>
                    <a:pt x="132" y="151"/>
                  </a:cubicBezTo>
                  <a:cubicBezTo>
                    <a:pt x="132" y="151"/>
                    <a:pt x="132" y="151"/>
                    <a:pt x="132" y="151"/>
                  </a:cubicBezTo>
                  <a:cubicBezTo>
                    <a:pt x="132" y="151"/>
                    <a:pt x="132" y="151"/>
                    <a:pt x="132" y="151"/>
                  </a:cubicBezTo>
                  <a:cubicBezTo>
                    <a:pt x="133" y="151"/>
                    <a:pt x="133" y="151"/>
                    <a:pt x="133" y="151"/>
                  </a:cubicBezTo>
                  <a:cubicBezTo>
                    <a:pt x="133" y="152"/>
                    <a:pt x="133" y="152"/>
                    <a:pt x="133" y="152"/>
                  </a:cubicBezTo>
                  <a:cubicBezTo>
                    <a:pt x="133" y="152"/>
                    <a:pt x="133" y="152"/>
                    <a:pt x="133" y="152"/>
                  </a:cubicBezTo>
                  <a:cubicBezTo>
                    <a:pt x="133" y="152"/>
                    <a:pt x="133" y="152"/>
                    <a:pt x="133" y="152"/>
                  </a:cubicBezTo>
                  <a:cubicBezTo>
                    <a:pt x="133" y="152"/>
                    <a:pt x="133" y="152"/>
                    <a:pt x="133" y="152"/>
                  </a:cubicBezTo>
                  <a:cubicBezTo>
                    <a:pt x="133" y="153"/>
                    <a:pt x="133" y="153"/>
                    <a:pt x="133" y="153"/>
                  </a:cubicBezTo>
                  <a:cubicBezTo>
                    <a:pt x="132" y="153"/>
                    <a:pt x="132" y="153"/>
                    <a:pt x="132" y="153"/>
                  </a:cubicBezTo>
                  <a:cubicBezTo>
                    <a:pt x="132" y="153"/>
                    <a:pt x="132" y="153"/>
                    <a:pt x="132" y="153"/>
                  </a:cubicBezTo>
                  <a:cubicBezTo>
                    <a:pt x="132" y="153"/>
                    <a:pt x="132" y="153"/>
                    <a:pt x="132" y="153"/>
                  </a:cubicBezTo>
                  <a:cubicBezTo>
                    <a:pt x="131" y="154"/>
                    <a:pt x="131" y="154"/>
                    <a:pt x="131" y="154"/>
                  </a:cubicBezTo>
                  <a:cubicBezTo>
                    <a:pt x="131" y="154"/>
                    <a:pt x="131" y="154"/>
                    <a:pt x="131" y="154"/>
                  </a:cubicBezTo>
                  <a:cubicBezTo>
                    <a:pt x="130" y="153"/>
                    <a:pt x="130" y="153"/>
                    <a:pt x="130" y="153"/>
                  </a:cubicBezTo>
                  <a:cubicBezTo>
                    <a:pt x="130" y="153"/>
                    <a:pt x="130" y="153"/>
                    <a:pt x="130" y="153"/>
                  </a:cubicBezTo>
                  <a:cubicBezTo>
                    <a:pt x="130" y="153"/>
                    <a:pt x="130" y="153"/>
                    <a:pt x="130" y="153"/>
                  </a:cubicBezTo>
                  <a:cubicBezTo>
                    <a:pt x="129" y="154"/>
                    <a:pt x="129" y="154"/>
                    <a:pt x="129" y="154"/>
                  </a:cubicBezTo>
                  <a:cubicBezTo>
                    <a:pt x="129" y="153"/>
                    <a:pt x="129" y="153"/>
                    <a:pt x="129" y="153"/>
                  </a:cubicBezTo>
                  <a:cubicBezTo>
                    <a:pt x="128" y="154"/>
                    <a:pt x="128" y="154"/>
                    <a:pt x="128" y="154"/>
                  </a:cubicBezTo>
                  <a:cubicBezTo>
                    <a:pt x="129" y="154"/>
                    <a:pt x="129" y="154"/>
                    <a:pt x="129" y="154"/>
                  </a:cubicBezTo>
                  <a:cubicBezTo>
                    <a:pt x="129" y="154"/>
                    <a:pt x="129" y="154"/>
                    <a:pt x="129" y="154"/>
                  </a:cubicBezTo>
                  <a:cubicBezTo>
                    <a:pt x="130" y="154"/>
                    <a:pt x="130" y="154"/>
                    <a:pt x="130" y="154"/>
                  </a:cubicBezTo>
                  <a:cubicBezTo>
                    <a:pt x="130" y="154"/>
                    <a:pt x="130" y="154"/>
                    <a:pt x="130" y="154"/>
                  </a:cubicBezTo>
                  <a:cubicBezTo>
                    <a:pt x="130" y="155"/>
                    <a:pt x="130" y="155"/>
                    <a:pt x="130" y="155"/>
                  </a:cubicBezTo>
                  <a:cubicBezTo>
                    <a:pt x="131" y="154"/>
                    <a:pt x="131" y="154"/>
                    <a:pt x="131" y="154"/>
                  </a:cubicBezTo>
                  <a:cubicBezTo>
                    <a:pt x="131" y="154"/>
                    <a:pt x="131" y="154"/>
                    <a:pt x="131" y="154"/>
                  </a:cubicBezTo>
                  <a:cubicBezTo>
                    <a:pt x="132" y="154"/>
                    <a:pt x="132" y="154"/>
                    <a:pt x="132" y="154"/>
                  </a:cubicBezTo>
                  <a:cubicBezTo>
                    <a:pt x="132" y="154"/>
                    <a:pt x="132" y="154"/>
                    <a:pt x="132" y="154"/>
                  </a:cubicBezTo>
                  <a:cubicBezTo>
                    <a:pt x="132" y="154"/>
                    <a:pt x="132" y="154"/>
                    <a:pt x="132" y="154"/>
                  </a:cubicBezTo>
                  <a:cubicBezTo>
                    <a:pt x="132" y="154"/>
                    <a:pt x="132" y="154"/>
                    <a:pt x="132" y="154"/>
                  </a:cubicBezTo>
                  <a:cubicBezTo>
                    <a:pt x="132" y="155"/>
                    <a:pt x="132" y="155"/>
                    <a:pt x="132" y="155"/>
                  </a:cubicBezTo>
                  <a:cubicBezTo>
                    <a:pt x="131" y="156"/>
                    <a:pt x="131" y="156"/>
                    <a:pt x="131" y="156"/>
                  </a:cubicBezTo>
                  <a:cubicBezTo>
                    <a:pt x="131" y="156"/>
                    <a:pt x="131" y="156"/>
                    <a:pt x="131" y="156"/>
                  </a:cubicBezTo>
                  <a:cubicBezTo>
                    <a:pt x="131" y="156"/>
                    <a:pt x="131" y="156"/>
                    <a:pt x="131" y="156"/>
                  </a:cubicBezTo>
                  <a:cubicBezTo>
                    <a:pt x="132" y="156"/>
                    <a:pt x="132" y="156"/>
                    <a:pt x="132" y="156"/>
                  </a:cubicBezTo>
                  <a:cubicBezTo>
                    <a:pt x="132" y="156"/>
                    <a:pt x="132" y="156"/>
                    <a:pt x="132" y="156"/>
                  </a:cubicBezTo>
                  <a:cubicBezTo>
                    <a:pt x="131" y="157"/>
                    <a:pt x="131" y="157"/>
                    <a:pt x="131" y="157"/>
                  </a:cubicBezTo>
                  <a:cubicBezTo>
                    <a:pt x="132" y="157"/>
                    <a:pt x="132" y="157"/>
                    <a:pt x="132" y="157"/>
                  </a:cubicBezTo>
                  <a:cubicBezTo>
                    <a:pt x="132" y="157"/>
                    <a:pt x="132" y="157"/>
                    <a:pt x="132" y="157"/>
                  </a:cubicBezTo>
                  <a:cubicBezTo>
                    <a:pt x="132" y="158"/>
                    <a:pt x="132" y="158"/>
                    <a:pt x="132" y="158"/>
                  </a:cubicBezTo>
                  <a:cubicBezTo>
                    <a:pt x="132" y="158"/>
                    <a:pt x="132" y="158"/>
                    <a:pt x="132" y="158"/>
                  </a:cubicBezTo>
                  <a:cubicBezTo>
                    <a:pt x="132" y="159"/>
                    <a:pt x="132" y="159"/>
                    <a:pt x="132" y="159"/>
                  </a:cubicBezTo>
                  <a:cubicBezTo>
                    <a:pt x="132" y="159"/>
                    <a:pt x="132" y="159"/>
                    <a:pt x="132" y="159"/>
                  </a:cubicBezTo>
                  <a:cubicBezTo>
                    <a:pt x="133" y="159"/>
                    <a:pt x="133" y="159"/>
                    <a:pt x="133" y="159"/>
                  </a:cubicBezTo>
                  <a:cubicBezTo>
                    <a:pt x="133" y="159"/>
                    <a:pt x="133" y="159"/>
                    <a:pt x="133" y="159"/>
                  </a:cubicBezTo>
                  <a:cubicBezTo>
                    <a:pt x="133" y="159"/>
                    <a:pt x="133" y="159"/>
                    <a:pt x="133" y="159"/>
                  </a:cubicBezTo>
                  <a:cubicBezTo>
                    <a:pt x="133" y="159"/>
                    <a:pt x="133" y="159"/>
                    <a:pt x="133" y="159"/>
                  </a:cubicBezTo>
                  <a:cubicBezTo>
                    <a:pt x="133" y="160"/>
                    <a:pt x="133" y="160"/>
                    <a:pt x="133" y="160"/>
                  </a:cubicBezTo>
                  <a:cubicBezTo>
                    <a:pt x="134" y="160"/>
                    <a:pt x="134" y="160"/>
                    <a:pt x="134" y="160"/>
                  </a:cubicBezTo>
                  <a:cubicBezTo>
                    <a:pt x="134" y="160"/>
                    <a:pt x="134" y="160"/>
                    <a:pt x="134" y="160"/>
                  </a:cubicBezTo>
                  <a:cubicBezTo>
                    <a:pt x="134" y="160"/>
                    <a:pt x="134" y="160"/>
                    <a:pt x="134" y="160"/>
                  </a:cubicBezTo>
                  <a:cubicBezTo>
                    <a:pt x="135" y="160"/>
                    <a:pt x="135" y="160"/>
                    <a:pt x="135" y="160"/>
                  </a:cubicBezTo>
                  <a:cubicBezTo>
                    <a:pt x="135" y="160"/>
                    <a:pt x="135" y="160"/>
                    <a:pt x="135" y="160"/>
                  </a:cubicBezTo>
                  <a:cubicBezTo>
                    <a:pt x="136" y="160"/>
                    <a:pt x="136" y="160"/>
                    <a:pt x="136" y="160"/>
                  </a:cubicBezTo>
                  <a:cubicBezTo>
                    <a:pt x="136" y="160"/>
                    <a:pt x="136" y="160"/>
                    <a:pt x="136" y="160"/>
                  </a:cubicBezTo>
                  <a:cubicBezTo>
                    <a:pt x="137" y="160"/>
                    <a:pt x="137" y="160"/>
                    <a:pt x="137" y="160"/>
                  </a:cubicBezTo>
                  <a:cubicBezTo>
                    <a:pt x="137" y="160"/>
                    <a:pt x="137" y="160"/>
                    <a:pt x="137" y="160"/>
                  </a:cubicBezTo>
                  <a:cubicBezTo>
                    <a:pt x="136" y="160"/>
                    <a:pt x="136" y="160"/>
                    <a:pt x="136" y="160"/>
                  </a:cubicBezTo>
                  <a:cubicBezTo>
                    <a:pt x="137" y="160"/>
                    <a:pt x="137" y="160"/>
                    <a:pt x="137" y="160"/>
                  </a:cubicBezTo>
                  <a:cubicBezTo>
                    <a:pt x="138" y="161"/>
                    <a:pt x="138" y="161"/>
                    <a:pt x="138" y="161"/>
                  </a:cubicBezTo>
                  <a:cubicBezTo>
                    <a:pt x="138" y="161"/>
                    <a:pt x="138" y="161"/>
                    <a:pt x="138" y="161"/>
                  </a:cubicBezTo>
                  <a:cubicBezTo>
                    <a:pt x="137" y="161"/>
                    <a:pt x="137" y="161"/>
                    <a:pt x="137" y="161"/>
                  </a:cubicBezTo>
                  <a:cubicBezTo>
                    <a:pt x="137" y="161"/>
                    <a:pt x="137" y="161"/>
                    <a:pt x="137" y="161"/>
                  </a:cubicBezTo>
                  <a:cubicBezTo>
                    <a:pt x="138" y="161"/>
                    <a:pt x="138" y="161"/>
                    <a:pt x="138" y="161"/>
                  </a:cubicBezTo>
                  <a:cubicBezTo>
                    <a:pt x="138" y="161"/>
                    <a:pt x="138" y="161"/>
                    <a:pt x="138" y="161"/>
                  </a:cubicBezTo>
                  <a:cubicBezTo>
                    <a:pt x="138" y="161"/>
                    <a:pt x="138" y="161"/>
                    <a:pt x="138" y="161"/>
                  </a:cubicBezTo>
                  <a:cubicBezTo>
                    <a:pt x="138" y="162"/>
                    <a:pt x="138" y="162"/>
                    <a:pt x="138" y="162"/>
                  </a:cubicBezTo>
                  <a:cubicBezTo>
                    <a:pt x="138" y="161"/>
                    <a:pt x="138" y="161"/>
                    <a:pt x="138" y="161"/>
                  </a:cubicBezTo>
                  <a:cubicBezTo>
                    <a:pt x="137" y="162"/>
                    <a:pt x="137" y="162"/>
                    <a:pt x="137" y="162"/>
                  </a:cubicBezTo>
                  <a:cubicBezTo>
                    <a:pt x="137" y="162"/>
                    <a:pt x="137" y="162"/>
                    <a:pt x="137" y="162"/>
                  </a:cubicBezTo>
                  <a:cubicBezTo>
                    <a:pt x="136" y="162"/>
                    <a:pt x="136" y="162"/>
                    <a:pt x="136" y="162"/>
                  </a:cubicBezTo>
                  <a:cubicBezTo>
                    <a:pt x="135" y="162"/>
                    <a:pt x="135" y="162"/>
                    <a:pt x="135" y="162"/>
                  </a:cubicBezTo>
                  <a:cubicBezTo>
                    <a:pt x="135" y="162"/>
                    <a:pt x="135" y="162"/>
                    <a:pt x="135" y="162"/>
                  </a:cubicBezTo>
                  <a:cubicBezTo>
                    <a:pt x="134" y="163"/>
                    <a:pt x="134" y="163"/>
                    <a:pt x="134" y="163"/>
                  </a:cubicBezTo>
                  <a:cubicBezTo>
                    <a:pt x="133" y="163"/>
                    <a:pt x="133" y="163"/>
                    <a:pt x="133" y="163"/>
                  </a:cubicBezTo>
                  <a:cubicBezTo>
                    <a:pt x="133" y="163"/>
                    <a:pt x="133" y="163"/>
                    <a:pt x="133" y="163"/>
                  </a:cubicBezTo>
                  <a:cubicBezTo>
                    <a:pt x="133" y="163"/>
                    <a:pt x="133" y="163"/>
                    <a:pt x="133" y="163"/>
                  </a:cubicBezTo>
                  <a:cubicBezTo>
                    <a:pt x="132" y="163"/>
                    <a:pt x="132" y="163"/>
                    <a:pt x="132" y="163"/>
                  </a:cubicBezTo>
                  <a:cubicBezTo>
                    <a:pt x="132" y="163"/>
                    <a:pt x="132" y="163"/>
                    <a:pt x="132" y="163"/>
                  </a:cubicBezTo>
                  <a:cubicBezTo>
                    <a:pt x="132" y="163"/>
                    <a:pt x="132" y="163"/>
                    <a:pt x="132" y="163"/>
                  </a:cubicBezTo>
                  <a:cubicBezTo>
                    <a:pt x="132" y="163"/>
                    <a:pt x="132" y="163"/>
                    <a:pt x="132" y="163"/>
                  </a:cubicBezTo>
                  <a:cubicBezTo>
                    <a:pt x="132" y="163"/>
                    <a:pt x="132" y="163"/>
                    <a:pt x="132" y="163"/>
                  </a:cubicBezTo>
                  <a:cubicBezTo>
                    <a:pt x="131" y="163"/>
                    <a:pt x="131" y="163"/>
                    <a:pt x="131" y="163"/>
                  </a:cubicBezTo>
                  <a:cubicBezTo>
                    <a:pt x="132" y="164"/>
                    <a:pt x="132" y="164"/>
                    <a:pt x="132" y="164"/>
                  </a:cubicBezTo>
                  <a:cubicBezTo>
                    <a:pt x="131" y="164"/>
                    <a:pt x="131" y="164"/>
                    <a:pt x="131" y="164"/>
                  </a:cubicBezTo>
                  <a:cubicBezTo>
                    <a:pt x="130" y="165"/>
                    <a:pt x="130" y="165"/>
                    <a:pt x="130" y="165"/>
                  </a:cubicBezTo>
                  <a:cubicBezTo>
                    <a:pt x="130" y="165"/>
                    <a:pt x="130" y="165"/>
                    <a:pt x="130" y="165"/>
                  </a:cubicBezTo>
                  <a:cubicBezTo>
                    <a:pt x="129" y="165"/>
                    <a:pt x="129" y="165"/>
                    <a:pt x="129" y="165"/>
                  </a:cubicBezTo>
                  <a:cubicBezTo>
                    <a:pt x="129" y="165"/>
                    <a:pt x="129" y="165"/>
                    <a:pt x="129" y="165"/>
                  </a:cubicBezTo>
                  <a:cubicBezTo>
                    <a:pt x="129" y="165"/>
                    <a:pt x="129" y="165"/>
                    <a:pt x="129" y="165"/>
                  </a:cubicBezTo>
                  <a:cubicBezTo>
                    <a:pt x="129" y="166"/>
                    <a:pt x="129" y="166"/>
                    <a:pt x="129" y="166"/>
                  </a:cubicBezTo>
                  <a:cubicBezTo>
                    <a:pt x="129" y="166"/>
                    <a:pt x="129" y="166"/>
                    <a:pt x="129" y="166"/>
                  </a:cubicBezTo>
                  <a:cubicBezTo>
                    <a:pt x="129" y="166"/>
                    <a:pt x="129" y="166"/>
                    <a:pt x="129" y="166"/>
                  </a:cubicBezTo>
                  <a:cubicBezTo>
                    <a:pt x="128" y="166"/>
                    <a:pt x="128" y="166"/>
                    <a:pt x="128" y="166"/>
                  </a:cubicBezTo>
                  <a:cubicBezTo>
                    <a:pt x="128" y="166"/>
                    <a:pt x="128" y="166"/>
                    <a:pt x="128" y="166"/>
                  </a:cubicBezTo>
                  <a:cubicBezTo>
                    <a:pt x="128" y="165"/>
                    <a:pt x="128" y="165"/>
                    <a:pt x="128" y="165"/>
                  </a:cubicBezTo>
                  <a:cubicBezTo>
                    <a:pt x="128" y="165"/>
                    <a:pt x="128" y="165"/>
                    <a:pt x="128" y="165"/>
                  </a:cubicBezTo>
                  <a:cubicBezTo>
                    <a:pt x="128" y="165"/>
                    <a:pt x="128" y="165"/>
                    <a:pt x="128" y="165"/>
                  </a:cubicBezTo>
                  <a:cubicBezTo>
                    <a:pt x="128" y="165"/>
                    <a:pt x="128" y="165"/>
                    <a:pt x="128" y="165"/>
                  </a:cubicBezTo>
                  <a:cubicBezTo>
                    <a:pt x="127" y="164"/>
                    <a:pt x="127" y="164"/>
                    <a:pt x="127" y="164"/>
                  </a:cubicBezTo>
                  <a:cubicBezTo>
                    <a:pt x="127" y="164"/>
                    <a:pt x="127" y="164"/>
                    <a:pt x="127" y="164"/>
                  </a:cubicBezTo>
                  <a:cubicBezTo>
                    <a:pt x="128" y="163"/>
                    <a:pt x="128" y="163"/>
                    <a:pt x="128" y="163"/>
                  </a:cubicBezTo>
                  <a:cubicBezTo>
                    <a:pt x="128" y="163"/>
                    <a:pt x="128" y="163"/>
                    <a:pt x="128" y="163"/>
                  </a:cubicBezTo>
                  <a:cubicBezTo>
                    <a:pt x="128" y="162"/>
                    <a:pt x="128" y="162"/>
                    <a:pt x="128" y="162"/>
                  </a:cubicBezTo>
                  <a:cubicBezTo>
                    <a:pt x="129" y="162"/>
                    <a:pt x="129" y="162"/>
                    <a:pt x="129" y="162"/>
                  </a:cubicBezTo>
                  <a:cubicBezTo>
                    <a:pt x="130" y="162"/>
                    <a:pt x="130" y="162"/>
                    <a:pt x="130" y="162"/>
                  </a:cubicBezTo>
                  <a:cubicBezTo>
                    <a:pt x="131" y="161"/>
                    <a:pt x="131" y="161"/>
                    <a:pt x="131" y="161"/>
                  </a:cubicBezTo>
                  <a:cubicBezTo>
                    <a:pt x="131" y="161"/>
                    <a:pt x="131" y="161"/>
                    <a:pt x="131" y="161"/>
                  </a:cubicBezTo>
                  <a:cubicBezTo>
                    <a:pt x="132" y="161"/>
                    <a:pt x="132" y="161"/>
                    <a:pt x="132" y="161"/>
                  </a:cubicBezTo>
                  <a:cubicBezTo>
                    <a:pt x="132" y="162"/>
                    <a:pt x="132" y="162"/>
                    <a:pt x="132" y="162"/>
                  </a:cubicBezTo>
                  <a:cubicBezTo>
                    <a:pt x="132" y="162"/>
                    <a:pt x="132" y="162"/>
                    <a:pt x="132" y="162"/>
                  </a:cubicBezTo>
                  <a:cubicBezTo>
                    <a:pt x="132" y="162"/>
                    <a:pt x="132" y="162"/>
                    <a:pt x="132" y="162"/>
                  </a:cubicBezTo>
                  <a:cubicBezTo>
                    <a:pt x="132" y="161"/>
                    <a:pt x="132" y="161"/>
                    <a:pt x="132" y="161"/>
                  </a:cubicBezTo>
                  <a:cubicBezTo>
                    <a:pt x="132" y="161"/>
                    <a:pt x="132" y="161"/>
                    <a:pt x="132" y="161"/>
                  </a:cubicBezTo>
                  <a:cubicBezTo>
                    <a:pt x="133" y="161"/>
                    <a:pt x="133" y="161"/>
                    <a:pt x="133" y="161"/>
                  </a:cubicBezTo>
                  <a:cubicBezTo>
                    <a:pt x="133" y="161"/>
                    <a:pt x="133" y="161"/>
                    <a:pt x="133" y="161"/>
                  </a:cubicBezTo>
                  <a:cubicBezTo>
                    <a:pt x="133" y="161"/>
                    <a:pt x="133" y="161"/>
                    <a:pt x="133" y="161"/>
                  </a:cubicBezTo>
                  <a:cubicBezTo>
                    <a:pt x="132" y="161"/>
                    <a:pt x="132" y="161"/>
                    <a:pt x="132" y="161"/>
                  </a:cubicBezTo>
                  <a:cubicBezTo>
                    <a:pt x="132" y="161"/>
                    <a:pt x="132" y="161"/>
                    <a:pt x="132" y="161"/>
                  </a:cubicBezTo>
                  <a:cubicBezTo>
                    <a:pt x="131" y="161"/>
                    <a:pt x="131" y="161"/>
                    <a:pt x="131" y="161"/>
                  </a:cubicBezTo>
                  <a:cubicBezTo>
                    <a:pt x="131" y="161"/>
                    <a:pt x="131" y="161"/>
                    <a:pt x="131" y="161"/>
                  </a:cubicBezTo>
                  <a:cubicBezTo>
                    <a:pt x="130" y="161"/>
                    <a:pt x="130" y="161"/>
                    <a:pt x="130" y="161"/>
                  </a:cubicBezTo>
                  <a:cubicBezTo>
                    <a:pt x="131" y="160"/>
                    <a:pt x="131" y="160"/>
                    <a:pt x="131" y="160"/>
                  </a:cubicBezTo>
                  <a:cubicBezTo>
                    <a:pt x="131" y="160"/>
                    <a:pt x="131" y="160"/>
                    <a:pt x="131" y="160"/>
                  </a:cubicBezTo>
                  <a:cubicBezTo>
                    <a:pt x="132" y="160"/>
                    <a:pt x="132" y="160"/>
                    <a:pt x="132" y="160"/>
                  </a:cubicBezTo>
                  <a:cubicBezTo>
                    <a:pt x="132" y="160"/>
                    <a:pt x="132" y="160"/>
                    <a:pt x="132" y="160"/>
                  </a:cubicBezTo>
                  <a:cubicBezTo>
                    <a:pt x="131" y="160"/>
                    <a:pt x="131" y="160"/>
                    <a:pt x="131" y="160"/>
                  </a:cubicBezTo>
                  <a:cubicBezTo>
                    <a:pt x="131" y="160"/>
                    <a:pt x="131" y="160"/>
                    <a:pt x="131" y="160"/>
                  </a:cubicBezTo>
                  <a:cubicBezTo>
                    <a:pt x="131" y="160"/>
                    <a:pt x="131" y="160"/>
                    <a:pt x="131" y="160"/>
                  </a:cubicBezTo>
                  <a:cubicBezTo>
                    <a:pt x="131" y="160"/>
                    <a:pt x="131" y="160"/>
                    <a:pt x="131" y="160"/>
                  </a:cubicBezTo>
                  <a:cubicBezTo>
                    <a:pt x="130" y="161"/>
                    <a:pt x="130" y="161"/>
                    <a:pt x="130" y="161"/>
                  </a:cubicBezTo>
                  <a:cubicBezTo>
                    <a:pt x="130" y="161"/>
                    <a:pt x="130" y="161"/>
                    <a:pt x="130" y="161"/>
                  </a:cubicBezTo>
                  <a:cubicBezTo>
                    <a:pt x="130" y="161"/>
                    <a:pt x="130" y="161"/>
                    <a:pt x="130" y="161"/>
                  </a:cubicBezTo>
                  <a:cubicBezTo>
                    <a:pt x="129" y="161"/>
                    <a:pt x="129" y="161"/>
                    <a:pt x="129" y="161"/>
                  </a:cubicBezTo>
                  <a:cubicBezTo>
                    <a:pt x="128" y="161"/>
                    <a:pt x="128" y="161"/>
                    <a:pt x="128" y="161"/>
                  </a:cubicBezTo>
                  <a:cubicBezTo>
                    <a:pt x="129" y="161"/>
                    <a:pt x="129" y="161"/>
                    <a:pt x="129" y="161"/>
                  </a:cubicBezTo>
                  <a:cubicBezTo>
                    <a:pt x="128" y="161"/>
                    <a:pt x="128" y="161"/>
                    <a:pt x="128" y="161"/>
                  </a:cubicBezTo>
                  <a:cubicBezTo>
                    <a:pt x="129" y="160"/>
                    <a:pt x="129" y="160"/>
                    <a:pt x="129" y="160"/>
                  </a:cubicBezTo>
                  <a:cubicBezTo>
                    <a:pt x="128" y="161"/>
                    <a:pt x="128" y="161"/>
                    <a:pt x="128" y="161"/>
                  </a:cubicBezTo>
                  <a:cubicBezTo>
                    <a:pt x="128" y="161"/>
                    <a:pt x="128" y="161"/>
                    <a:pt x="128" y="161"/>
                  </a:cubicBezTo>
                  <a:cubicBezTo>
                    <a:pt x="128" y="161"/>
                    <a:pt x="128" y="161"/>
                    <a:pt x="128" y="161"/>
                  </a:cubicBezTo>
                  <a:cubicBezTo>
                    <a:pt x="127" y="161"/>
                    <a:pt x="127" y="161"/>
                    <a:pt x="127" y="161"/>
                  </a:cubicBezTo>
                  <a:cubicBezTo>
                    <a:pt x="127" y="162"/>
                    <a:pt x="127" y="162"/>
                    <a:pt x="127" y="162"/>
                  </a:cubicBezTo>
                  <a:cubicBezTo>
                    <a:pt x="127" y="161"/>
                    <a:pt x="127" y="161"/>
                    <a:pt x="127" y="161"/>
                  </a:cubicBezTo>
                  <a:cubicBezTo>
                    <a:pt x="127" y="161"/>
                    <a:pt x="127" y="161"/>
                    <a:pt x="127" y="161"/>
                  </a:cubicBezTo>
                  <a:cubicBezTo>
                    <a:pt x="126" y="161"/>
                    <a:pt x="126" y="161"/>
                    <a:pt x="126" y="161"/>
                  </a:cubicBezTo>
                  <a:cubicBezTo>
                    <a:pt x="126" y="161"/>
                    <a:pt x="126" y="161"/>
                    <a:pt x="126" y="161"/>
                  </a:cubicBezTo>
                  <a:cubicBezTo>
                    <a:pt x="126" y="161"/>
                    <a:pt x="126" y="161"/>
                    <a:pt x="126" y="161"/>
                  </a:cubicBezTo>
                  <a:cubicBezTo>
                    <a:pt x="125" y="161"/>
                    <a:pt x="125" y="161"/>
                    <a:pt x="125" y="161"/>
                  </a:cubicBezTo>
                  <a:cubicBezTo>
                    <a:pt x="126" y="161"/>
                    <a:pt x="126" y="161"/>
                    <a:pt x="126" y="161"/>
                  </a:cubicBezTo>
                  <a:cubicBezTo>
                    <a:pt x="126" y="161"/>
                    <a:pt x="126" y="161"/>
                    <a:pt x="126" y="161"/>
                  </a:cubicBezTo>
                  <a:cubicBezTo>
                    <a:pt x="126" y="160"/>
                    <a:pt x="126" y="160"/>
                    <a:pt x="126" y="160"/>
                  </a:cubicBezTo>
                  <a:cubicBezTo>
                    <a:pt x="126" y="160"/>
                    <a:pt x="126" y="160"/>
                    <a:pt x="126" y="160"/>
                  </a:cubicBezTo>
                  <a:cubicBezTo>
                    <a:pt x="125" y="160"/>
                    <a:pt x="125" y="160"/>
                    <a:pt x="125" y="160"/>
                  </a:cubicBezTo>
                  <a:cubicBezTo>
                    <a:pt x="125" y="160"/>
                    <a:pt x="125" y="160"/>
                    <a:pt x="125" y="160"/>
                  </a:cubicBezTo>
                  <a:cubicBezTo>
                    <a:pt x="125" y="159"/>
                    <a:pt x="125" y="159"/>
                    <a:pt x="125" y="159"/>
                  </a:cubicBezTo>
                  <a:cubicBezTo>
                    <a:pt x="125" y="159"/>
                    <a:pt x="125" y="159"/>
                    <a:pt x="125" y="159"/>
                  </a:cubicBezTo>
                  <a:cubicBezTo>
                    <a:pt x="126" y="157"/>
                    <a:pt x="126" y="157"/>
                    <a:pt x="126" y="157"/>
                  </a:cubicBezTo>
                  <a:cubicBezTo>
                    <a:pt x="126" y="156"/>
                    <a:pt x="126" y="156"/>
                    <a:pt x="126" y="156"/>
                  </a:cubicBezTo>
                  <a:cubicBezTo>
                    <a:pt x="125" y="155"/>
                    <a:pt x="125" y="155"/>
                    <a:pt x="125" y="155"/>
                  </a:cubicBezTo>
                  <a:cubicBezTo>
                    <a:pt x="125" y="155"/>
                    <a:pt x="125" y="155"/>
                    <a:pt x="125" y="155"/>
                  </a:cubicBezTo>
                  <a:cubicBezTo>
                    <a:pt x="124" y="155"/>
                    <a:pt x="124" y="155"/>
                    <a:pt x="124" y="155"/>
                  </a:cubicBezTo>
                  <a:cubicBezTo>
                    <a:pt x="124" y="155"/>
                    <a:pt x="124" y="155"/>
                    <a:pt x="124" y="155"/>
                  </a:cubicBezTo>
                  <a:cubicBezTo>
                    <a:pt x="123" y="155"/>
                    <a:pt x="123" y="155"/>
                    <a:pt x="123" y="155"/>
                  </a:cubicBezTo>
                  <a:cubicBezTo>
                    <a:pt x="123" y="155"/>
                    <a:pt x="123" y="155"/>
                    <a:pt x="123" y="155"/>
                  </a:cubicBezTo>
                  <a:cubicBezTo>
                    <a:pt x="123" y="155"/>
                    <a:pt x="123" y="155"/>
                    <a:pt x="123" y="155"/>
                  </a:cubicBezTo>
                  <a:cubicBezTo>
                    <a:pt x="123" y="155"/>
                    <a:pt x="123" y="155"/>
                    <a:pt x="123" y="155"/>
                  </a:cubicBezTo>
                  <a:cubicBezTo>
                    <a:pt x="122" y="155"/>
                    <a:pt x="122" y="155"/>
                    <a:pt x="122" y="155"/>
                  </a:cubicBezTo>
                  <a:cubicBezTo>
                    <a:pt x="122" y="156"/>
                    <a:pt x="122" y="156"/>
                    <a:pt x="122" y="156"/>
                  </a:cubicBezTo>
                  <a:cubicBezTo>
                    <a:pt x="121" y="157"/>
                    <a:pt x="121" y="157"/>
                    <a:pt x="121" y="157"/>
                  </a:cubicBezTo>
                  <a:cubicBezTo>
                    <a:pt x="121" y="157"/>
                    <a:pt x="121" y="157"/>
                    <a:pt x="121" y="157"/>
                  </a:cubicBezTo>
                  <a:cubicBezTo>
                    <a:pt x="121" y="157"/>
                    <a:pt x="121" y="157"/>
                    <a:pt x="121" y="157"/>
                  </a:cubicBezTo>
                  <a:cubicBezTo>
                    <a:pt x="121" y="158"/>
                    <a:pt x="121" y="158"/>
                    <a:pt x="121" y="158"/>
                  </a:cubicBezTo>
                  <a:cubicBezTo>
                    <a:pt x="121" y="158"/>
                    <a:pt x="121" y="158"/>
                    <a:pt x="121" y="158"/>
                  </a:cubicBezTo>
                  <a:cubicBezTo>
                    <a:pt x="120" y="159"/>
                    <a:pt x="120" y="159"/>
                    <a:pt x="120" y="159"/>
                  </a:cubicBezTo>
                  <a:cubicBezTo>
                    <a:pt x="120" y="159"/>
                    <a:pt x="120" y="159"/>
                    <a:pt x="120" y="159"/>
                  </a:cubicBezTo>
                  <a:cubicBezTo>
                    <a:pt x="119" y="160"/>
                    <a:pt x="119" y="160"/>
                    <a:pt x="119" y="160"/>
                  </a:cubicBezTo>
                  <a:cubicBezTo>
                    <a:pt x="119" y="160"/>
                    <a:pt x="119" y="160"/>
                    <a:pt x="119" y="160"/>
                  </a:cubicBezTo>
                  <a:cubicBezTo>
                    <a:pt x="119" y="160"/>
                    <a:pt x="119" y="160"/>
                    <a:pt x="119" y="160"/>
                  </a:cubicBezTo>
                  <a:cubicBezTo>
                    <a:pt x="118" y="160"/>
                    <a:pt x="118" y="160"/>
                    <a:pt x="118" y="160"/>
                  </a:cubicBezTo>
                  <a:cubicBezTo>
                    <a:pt x="118" y="160"/>
                    <a:pt x="118" y="160"/>
                    <a:pt x="118" y="160"/>
                  </a:cubicBezTo>
                  <a:cubicBezTo>
                    <a:pt x="118" y="160"/>
                    <a:pt x="118" y="160"/>
                    <a:pt x="118" y="160"/>
                  </a:cubicBezTo>
                  <a:cubicBezTo>
                    <a:pt x="118" y="160"/>
                    <a:pt x="118" y="160"/>
                    <a:pt x="118" y="160"/>
                  </a:cubicBezTo>
                  <a:cubicBezTo>
                    <a:pt x="117" y="161"/>
                    <a:pt x="117" y="161"/>
                    <a:pt x="117" y="161"/>
                  </a:cubicBezTo>
                  <a:cubicBezTo>
                    <a:pt x="111" y="161"/>
                    <a:pt x="111" y="161"/>
                    <a:pt x="111" y="161"/>
                  </a:cubicBezTo>
                  <a:cubicBezTo>
                    <a:pt x="110" y="161"/>
                    <a:pt x="110" y="161"/>
                    <a:pt x="110" y="161"/>
                  </a:cubicBezTo>
                  <a:cubicBezTo>
                    <a:pt x="110" y="161"/>
                    <a:pt x="110" y="161"/>
                    <a:pt x="110" y="161"/>
                  </a:cubicBezTo>
                  <a:cubicBezTo>
                    <a:pt x="110" y="161"/>
                    <a:pt x="110" y="161"/>
                    <a:pt x="110" y="161"/>
                  </a:cubicBezTo>
                  <a:cubicBezTo>
                    <a:pt x="109" y="162"/>
                    <a:pt x="109" y="162"/>
                    <a:pt x="109" y="162"/>
                  </a:cubicBezTo>
                  <a:cubicBezTo>
                    <a:pt x="108" y="163"/>
                    <a:pt x="108" y="163"/>
                    <a:pt x="108" y="163"/>
                  </a:cubicBezTo>
                  <a:cubicBezTo>
                    <a:pt x="108" y="163"/>
                    <a:pt x="108" y="163"/>
                    <a:pt x="108" y="163"/>
                  </a:cubicBezTo>
                  <a:cubicBezTo>
                    <a:pt x="107" y="163"/>
                    <a:pt x="107" y="163"/>
                    <a:pt x="107" y="163"/>
                  </a:cubicBezTo>
                  <a:cubicBezTo>
                    <a:pt x="106" y="164"/>
                    <a:pt x="106" y="164"/>
                    <a:pt x="106" y="164"/>
                  </a:cubicBezTo>
                  <a:cubicBezTo>
                    <a:pt x="102" y="166"/>
                    <a:pt x="102" y="166"/>
                    <a:pt x="102" y="166"/>
                  </a:cubicBezTo>
                  <a:cubicBezTo>
                    <a:pt x="101" y="167"/>
                    <a:pt x="101" y="167"/>
                    <a:pt x="101" y="167"/>
                  </a:cubicBezTo>
                  <a:cubicBezTo>
                    <a:pt x="100" y="167"/>
                    <a:pt x="100" y="167"/>
                    <a:pt x="100" y="167"/>
                  </a:cubicBezTo>
                  <a:cubicBezTo>
                    <a:pt x="93" y="169"/>
                    <a:pt x="93" y="169"/>
                    <a:pt x="93" y="169"/>
                  </a:cubicBezTo>
                  <a:cubicBezTo>
                    <a:pt x="93" y="168"/>
                    <a:pt x="93" y="168"/>
                    <a:pt x="93" y="168"/>
                  </a:cubicBezTo>
                  <a:cubicBezTo>
                    <a:pt x="93" y="168"/>
                    <a:pt x="93" y="168"/>
                    <a:pt x="93" y="168"/>
                  </a:cubicBezTo>
                  <a:cubicBezTo>
                    <a:pt x="94" y="167"/>
                    <a:pt x="94" y="167"/>
                    <a:pt x="94" y="167"/>
                  </a:cubicBezTo>
                  <a:cubicBezTo>
                    <a:pt x="94" y="167"/>
                    <a:pt x="94" y="167"/>
                    <a:pt x="94" y="167"/>
                  </a:cubicBezTo>
                  <a:cubicBezTo>
                    <a:pt x="95" y="166"/>
                    <a:pt x="95" y="166"/>
                    <a:pt x="95" y="166"/>
                  </a:cubicBezTo>
                  <a:cubicBezTo>
                    <a:pt x="95" y="166"/>
                    <a:pt x="95" y="166"/>
                    <a:pt x="95" y="166"/>
                  </a:cubicBezTo>
                  <a:cubicBezTo>
                    <a:pt x="95" y="163"/>
                    <a:pt x="95" y="163"/>
                    <a:pt x="95" y="163"/>
                  </a:cubicBezTo>
                  <a:cubicBezTo>
                    <a:pt x="94" y="157"/>
                    <a:pt x="94" y="157"/>
                    <a:pt x="94" y="157"/>
                  </a:cubicBezTo>
                  <a:cubicBezTo>
                    <a:pt x="92" y="156"/>
                    <a:pt x="92" y="156"/>
                    <a:pt x="92" y="156"/>
                  </a:cubicBezTo>
                  <a:cubicBezTo>
                    <a:pt x="92" y="155"/>
                    <a:pt x="92" y="155"/>
                    <a:pt x="92" y="155"/>
                  </a:cubicBezTo>
                  <a:cubicBezTo>
                    <a:pt x="84" y="151"/>
                    <a:pt x="84" y="151"/>
                    <a:pt x="84" y="151"/>
                  </a:cubicBezTo>
                  <a:cubicBezTo>
                    <a:pt x="83" y="151"/>
                    <a:pt x="83" y="151"/>
                    <a:pt x="83" y="151"/>
                  </a:cubicBezTo>
                  <a:cubicBezTo>
                    <a:pt x="83" y="151"/>
                    <a:pt x="83" y="151"/>
                    <a:pt x="83" y="151"/>
                  </a:cubicBezTo>
                  <a:cubicBezTo>
                    <a:pt x="83" y="150"/>
                    <a:pt x="83" y="150"/>
                    <a:pt x="83" y="150"/>
                  </a:cubicBezTo>
                  <a:cubicBezTo>
                    <a:pt x="82" y="150"/>
                    <a:pt x="82" y="150"/>
                    <a:pt x="82" y="150"/>
                  </a:cubicBezTo>
                  <a:cubicBezTo>
                    <a:pt x="81" y="150"/>
                    <a:pt x="81" y="150"/>
                    <a:pt x="81" y="150"/>
                  </a:cubicBezTo>
                  <a:cubicBezTo>
                    <a:pt x="81" y="150"/>
                    <a:pt x="81" y="150"/>
                    <a:pt x="81" y="150"/>
                  </a:cubicBezTo>
                  <a:cubicBezTo>
                    <a:pt x="81" y="150"/>
                    <a:pt x="81" y="150"/>
                    <a:pt x="81" y="150"/>
                  </a:cubicBezTo>
                  <a:cubicBezTo>
                    <a:pt x="80" y="150"/>
                    <a:pt x="80" y="150"/>
                    <a:pt x="80" y="150"/>
                  </a:cubicBezTo>
                  <a:cubicBezTo>
                    <a:pt x="80" y="150"/>
                    <a:pt x="80" y="150"/>
                    <a:pt x="80" y="150"/>
                  </a:cubicBezTo>
                  <a:cubicBezTo>
                    <a:pt x="80" y="150"/>
                    <a:pt x="80" y="150"/>
                    <a:pt x="80" y="150"/>
                  </a:cubicBezTo>
                  <a:cubicBezTo>
                    <a:pt x="79" y="150"/>
                    <a:pt x="79" y="150"/>
                    <a:pt x="79" y="150"/>
                  </a:cubicBezTo>
                  <a:cubicBezTo>
                    <a:pt x="78" y="149"/>
                    <a:pt x="78" y="149"/>
                    <a:pt x="78" y="149"/>
                  </a:cubicBezTo>
                  <a:cubicBezTo>
                    <a:pt x="78" y="149"/>
                    <a:pt x="78" y="149"/>
                    <a:pt x="78" y="149"/>
                  </a:cubicBezTo>
                  <a:cubicBezTo>
                    <a:pt x="78" y="149"/>
                    <a:pt x="78" y="149"/>
                    <a:pt x="78" y="149"/>
                  </a:cubicBezTo>
                  <a:cubicBezTo>
                    <a:pt x="77" y="148"/>
                    <a:pt x="77" y="148"/>
                    <a:pt x="77" y="148"/>
                  </a:cubicBezTo>
                  <a:cubicBezTo>
                    <a:pt x="77" y="148"/>
                    <a:pt x="77" y="148"/>
                    <a:pt x="77" y="148"/>
                  </a:cubicBezTo>
                  <a:cubicBezTo>
                    <a:pt x="77" y="148"/>
                    <a:pt x="77" y="148"/>
                    <a:pt x="77" y="148"/>
                  </a:cubicBezTo>
                  <a:cubicBezTo>
                    <a:pt x="76" y="148"/>
                    <a:pt x="76" y="148"/>
                    <a:pt x="76" y="148"/>
                  </a:cubicBezTo>
                  <a:cubicBezTo>
                    <a:pt x="76" y="149"/>
                    <a:pt x="76" y="149"/>
                    <a:pt x="76" y="149"/>
                  </a:cubicBezTo>
                  <a:cubicBezTo>
                    <a:pt x="76" y="148"/>
                    <a:pt x="76" y="148"/>
                    <a:pt x="76" y="148"/>
                  </a:cubicBezTo>
                  <a:cubicBezTo>
                    <a:pt x="75" y="148"/>
                    <a:pt x="75" y="148"/>
                    <a:pt x="75" y="148"/>
                  </a:cubicBezTo>
                  <a:cubicBezTo>
                    <a:pt x="75" y="148"/>
                    <a:pt x="75" y="148"/>
                    <a:pt x="75" y="148"/>
                  </a:cubicBezTo>
                  <a:cubicBezTo>
                    <a:pt x="75" y="148"/>
                    <a:pt x="75" y="148"/>
                    <a:pt x="75" y="148"/>
                  </a:cubicBezTo>
                  <a:cubicBezTo>
                    <a:pt x="75" y="148"/>
                    <a:pt x="75" y="148"/>
                    <a:pt x="75" y="148"/>
                  </a:cubicBezTo>
                  <a:cubicBezTo>
                    <a:pt x="75" y="148"/>
                    <a:pt x="75" y="148"/>
                    <a:pt x="75" y="148"/>
                  </a:cubicBezTo>
                  <a:cubicBezTo>
                    <a:pt x="75" y="147"/>
                    <a:pt x="75" y="147"/>
                    <a:pt x="75" y="147"/>
                  </a:cubicBezTo>
                  <a:cubicBezTo>
                    <a:pt x="74" y="147"/>
                    <a:pt x="74" y="147"/>
                    <a:pt x="74" y="147"/>
                  </a:cubicBezTo>
                  <a:cubicBezTo>
                    <a:pt x="74" y="147"/>
                    <a:pt x="74" y="147"/>
                    <a:pt x="74" y="147"/>
                  </a:cubicBezTo>
                  <a:cubicBezTo>
                    <a:pt x="73" y="147"/>
                    <a:pt x="73" y="147"/>
                    <a:pt x="73" y="147"/>
                  </a:cubicBezTo>
                  <a:lnTo>
                    <a:pt x="19" y="1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70"/>
            <p:cNvSpPr>
              <a:spLocks noEditPoints="1"/>
            </p:cNvSpPr>
            <p:nvPr/>
          </p:nvSpPr>
          <p:spPr bwMode="auto">
            <a:xfrm>
              <a:off x="335" y="958"/>
              <a:ext cx="949" cy="723"/>
            </a:xfrm>
            <a:custGeom>
              <a:avLst/>
              <a:gdLst>
                <a:gd name="T0" fmla="*/ 99 w 113"/>
                <a:gd name="T1" fmla="*/ 69 h 86"/>
                <a:gd name="T2" fmla="*/ 111 w 113"/>
                <a:gd name="T3" fmla="*/ 14 h 86"/>
                <a:gd name="T4" fmla="*/ 104 w 113"/>
                <a:gd name="T5" fmla="*/ 11 h 86"/>
                <a:gd name="T6" fmla="*/ 99 w 113"/>
                <a:gd name="T7" fmla="*/ 5 h 86"/>
                <a:gd name="T8" fmla="*/ 93 w 113"/>
                <a:gd name="T9" fmla="*/ 3 h 86"/>
                <a:gd name="T10" fmla="*/ 88 w 113"/>
                <a:gd name="T11" fmla="*/ 1 h 86"/>
                <a:gd name="T12" fmla="*/ 79 w 113"/>
                <a:gd name="T13" fmla="*/ 4 h 86"/>
                <a:gd name="T14" fmla="*/ 69 w 113"/>
                <a:gd name="T15" fmla="*/ 19 h 86"/>
                <a:gd name="T16" fmla="*/ 67 w 113"/>
                <a:gd name="T17" fmla="*/ 23 h 86"/>
                <a:gd name="T18" fmla="*/ 64 w 113"/>
                <a:gd name="T19" fmla="*/ 20 h 86"/>
                <a:gd name="T20" fmla="*/ 57 w 113"/>
                <a:gd name="T21" fmla="*/ 26 h 86"/>
                <a:gd name="T22" fmla="*/ 60 w 113"/>
                <a:gd name="T23" fmla="*/ 31 h 86"/>
                <a:gd name="T24" fmla="*/ 61 w 113"/>
                <a:gd name="T25" fmla="*/ 36 h 86"/>
                <a:gd name="T26" fmla="*/ 49 w 113"/>
                <a:gd name="T27" fmla="*/ 40 h 86"/>
                <a:gd name="T28" fmla="*/ 49 w 113"/>
                <a:gd name="T29" fmla="*/ 46 h 86"/>
                <a:gd name="T30" fmla="*/ 48 w 113"/>
                <a:gd name="T31" fmla="*/ 52 h 86"/>
                <a:gd name="T32" fmla="*/ 49 w 113"/>
                <a:gd name="T33" fmla="*/ 57 h 86"/>
                <a:gd name="T34" fmla="*/ 53 w 113"/>
                <a:gd name="T35" fmla="*/ 59 h 86"/>
                <a:gd name="T36" fmla="*/ 52 w 113"/>
                <a:gd name="T37" fmla="*/ 65 h 86"/>
                <a:gd name="T38" fmla="*/ 42 w 113"/>
                <a:gd name="T39" fmla="*/ 70 h 86"/>
                <a:gd name="T40" fmla="*/ 40 w 113"/>
                <a:gd name="T41" fmla="*/ 73 h 86"/>
                <a:gd name="T42" fmla="*/ 46 w 113"/>
                <a:gd name="T43" fmla="*/ 71 h 86"/>
                <a:gd name="T44" fmla="*/ 52 w 113"/>
                <a:gd name="T45" fmla="*/ 68 h 86"/>
                <a:gd name="T46" fmla="*/ 60 w 113"/>
                <a:gd name="T47" fmla="*/ 63 h 86"/>
                <a:gd name="T48" fmla="*/ 65 w 113"/>
                <a:gd name="T49" fmla="*/ 58 h 86"/>
                <a:gd name="T50" fmla="*/ 75 w 113"/>
                <a:gd name="T51" fmla="*/ 52 h 86"/>
                <a:gd name="T52" fmla="*/ 68 w 113"/>
                <a:gd name="T53" fmla="*/ 59 h 86"/>
                <a:gd name="T54" fmla="*/ 73 w 113"/>
                <a:gd name="T55" fmla="*/ 58 h 86"/>
                <a:gd name="T56" fmla="*/ 78 w 113"/>
                <a:gd name="T57" fmla="*/ 56 h 86"/>
                <a:gd name="T58" fmla="*/ 80 w 113"/>
                <a:gd name="T59" fmla="*/ 57 h 86"/>
                <a:gd name="T60" fmla="*/ 87 w 113"/>
                <a:gd name="T61" fmla="*/ 61 h 86"/>
                <a:gd name="T62" fmla="*/ 92 w 113"/>
                <a:gd name="T63" fmla="*/ 65 h 86"/>
                <a:gd name="T64" fmla="*/ 94 w 113"/>
                <a:gd name="T65" fmla="*/ 67 h 86"/>
                <a:gd name="T66" fmla="*/ 97 w 113"/>
                <a:gd name="T67" fmla="*/ 68 h 86"/>
                <a:gd name="T68" fmla="*/ 98 w 113"/>
                <a:gd name="T69" fmla="*/ 76 h 86"/>
                <a:gd name="T70" fmla="*/ 100 w 113"/>
                <a:gd name="T71" fmla="*/ 81 h 86"/>
                <a:gd name="T72" fmla="*/ 95 w 113"/>
                <a:gd name="T73" fmla="*/ 84 h 86"/>
                <a:gd name="T74" fmla="*/ 94 w 113"/>
                <a:gd name="T75" fmla="*/ 84 h 86"/>
                <a:gd name="T76" fmla="*/ 95 w 113"/>
                <a:gd name="T77" fmla="*/ 80 h 86"/>
                <a:gd name="T78" fmla="*/ 96 w 113"/>
                <a:gd name="T79" fmla="*/ 85 h 86"/>
                <a:gd name="T80" fmla="*/ 98 w 113"/>
                <a:gd name="T81" fmla="*/ 81 h 86"/>
                <a:gd name="T82" fmla="*/ 97 w 113"/>
                <a:gd name="T83" fmla="*/ 78 h 86"/>
                <a:gd name="T84" fmla="*/ 95 w 113"/>
                <a:gd name="T85" fmla="*/ 78 h 86"/>
                <a:gd name="T86" fmla="*/ 94 w 113"/>
                <a:gd name="T87" fmla="*/ 75 h 86"/>
                <a:gd name="T88" fmla="*/ 96 w 113"/>
                <a:gd name="T89" fmla="*/ 75 h 86"/>
                <a:gd name="T90" fmla="*/ 93 w 113"/>
                <a:gd name="T91" fmla="*/ 74 h 86"/>
                <a:gd name="T92" fmla="*/ 52 w 113"/>
                <a:gd name="T93" fmla="*/ 39 h 86"/>
                <a:gd name="T94" fmla="*/ 82 w 113"/>
                <a:gd name="T95" fmla="*/ 60 h 86"/>
                <a:gd name="T96" fmla="*/ 76 w 113"/>
                <a:gd name="T97" fmla="*/ 60 h 86"/>
                <a:gd name="T98" fmla="*/ 43 w 113"/>
                <a:gd name="T99" fmla="*/ 32 h 86"/>
                <a:gd name="T100" fmla="*/ 43 w 113"/>
                <a:gd name="T101" fmla="*/ 49 h 86"/>
                <a:gd name="T102" fmla="*/ 63 w 113"/>
                <a:gd name="T103" fmla="*/ 63 h 86"/>
                <a:gd name="T104" fmla="*/ 60 w 113"/>
                <a:gd name="T105" fmla="*/ 65 h 86"/>
                <a:gd name="T106" fmla="*/ 61 w 113"/>
                <a:gd name="T107" fmla="*/ 66 h 86"/>
                <a:gd name="T108" fmla="*/ 57 w 113"/>
                <a:gd name="T109" fmla="*/ 70 h 86"/>
                <a:gd name="T110" fmla="*/ 44 w 113"/>
                <a:gd name="T111" fmla="*/ 74 h 86"/>
                <a:gd name="T112" fmla="*/ 1 w 113"/>
                <a:gd name="T113" fmla="*/ 81 h 86"/>
                <a:gd name="T114" fmla="*/ 10 w 113"/>
                <a:gd name="T115" fmla="*/ 81 h 86"/>
                <a:gd name="T116" fmla="*/ 20 w 113"/>
                <a:gd name="T117" fmla="*/ 80 h 86"/>
                <a:gd name="T118" fmla="*/ 28 w 113"/>
                <a:gd name="T119" fmla="*/ 77 h 86"/>
                <a:gd name="T120" fmla="*/ 32 w 113"/>
                <a:gd name="T121" fmla="*/ 76 h 86"/>
                <a:gd name="T122" fmla="*/ 34 w 113"/>
                <a:gd name="T123"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 h="86">
                  <a:moveTo>
                    <a:pt x="101" y="82"/>
                  </a:moveTo>
                  <a:cubicBezTo>
                    <a:pt x="101" y="82"/>
                    <a:pt x="101" y="82"/>
                    <a:pt x="101" y="82"/>
                  </a:cubicBezTo>
                  <a:cubicBezTo>
                    <a:pt x="101" y="81"/>
                    <a:pt x="101" y="81"/>
                    <a:pt x="101"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1" y="81"/>
                    <a:pt x="101" y="81"/>
                    <a:pt x="101" y="81"/>
                  </a:cubicBezTo>
                  <a:cubicBezTo>
                    <a:pt x="101" y="80"/>
                    <a:pt x="101" y="80"/>
                    <a:pt x="101" y="80"/>
                  </a:cubicBezTo>
                  <a:cubicBezTo>
                    <a:pt x="101" y="80"/>
                    <a:pt x="101" y="80"/>
                    <a:pt x="101" y="80"/>
                  </a:cubicBezTo>
                  <a:cubicBezTo>
                    <a:pt x="101" y="79"/>
                    <a:pt x="101" y="79"/>
                    <a:pt x="101" y="79"/>
                  </a:cubicBezTo>
                  <a:cubicBezTo>
                    <a:pt x="100" y="79"/>
                    <a:pt x="100" y="79"/>
                    <a:pt x="100" y="79"/>
                  </a:cubicBezTo>
                  <a:cubicBezTo>
                    <a:pt x="100" y="79"/>
                    <a:pt x="100" y="79"/>
                    <a:pt x="100" y="79"/>
                  </a:cubicBezTo>
                  <a:cubicBezTo>
                    <a:pt x="100" y="78"/>
                    <a:pt x="100" y="78"/>
                    <a:pt x="100" y="78"/>
                  </a:cubicBezTo>
                  <a:cubicBezTo>
                    <a:pt x="100" y="78"/>
                    <a:pt x="100" y="78"/>
                    <a:pt x="100" y="78"/>
                  </a:cubicBezTo>
                  <a:cubicBezTo>
                    <a:pt x="99" y="78"/>
                    <a:pt x="99" y="78"/>
                    <a:pt x="99" y="78"/>
                  </a:cubicBezTo>
                  <a:cubicBezTo>
                    <a:pt x="99" y="78"/>
                    <a:pt x="99" y="78"/>
                    <a:pt x="99" y="78"/>
                  </a:cubicBezTo>
                  <a:cubicBezTo>
                    <a:pt x="99" y="78"/>
                    <a:pt x="99" y="78"/>
                    <a:pt x="99" y="78"/>
                  </a:cubicBezTo>
                  <a:cubicBezTo>
                    <a:pt x="99" y="78"/>
                    <a:pt x="99" y="78"/>
                    <a:pt x="99" y="78"/>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6"/>
                    <a:pt x="99" y="76"/>
                    <a:pt x="99" y="76"/>
                  </a:cubicBezTo>
                  <a:cubicBezTo>
                    <a:pt x="99" y="76"/>
                    <a:pt x="99" y="76"/>
                    <a:pt x="99" y="76"/>
                  </a:cubicBezTo>
                  <a:cubicBezTo>
                    <a:pt x="99" y="75"/>
                    <a:pt x="99" y="75"/>
                    <a:pt x="99" y="75"/>
                  </a:cubicBezTo>
                  <a:cubicBezTo>
                    <a:pt x="99" y="73"/>
                    <a:pt x="99" y="73"/>
                    <a:pt x="99" y="73"/>
                  </a:cubicBezTo>
                  <a:cubicBezTo>
                    <a:pt x="99" y="72"/>
                    <a:pt x="99" y="72"/>
                    <a:pt x="99" y="72"/>
                  </a:cubicBezTo>
                  <a:cubicBezTo>
                    <a:pt x="99" y="72"/>
                    <a:pt x="99" y="72"/>
                    <a:pt x="99" y="72"/>
                  </a:cubicBezTo>
                  <a:cubicBezTo>
                    <a:pt x="99" y="71"/>
                    <a:pt x="99" y="71"/>
                    <a:pt x="99" y="71"/>
                  </a:cubicBezTo>
                  <a:cubicBezTo>
                    <a:pt x="99" y="71"/>
                    <a:pt x="99" y="71"/>
                    <a:pt x="99" y="71"/>
                  </a:cubicBezTo>
                  <a:cubicBezTo>
                    <a:pt x="99" y="70"/>
                    <a:pt x="99" y="70"/>
                    <a:pt x="99" y="70"/>
                  </a:cubicBezTo>
                  <a:cubicBezTo>
                    <a:pt x="99" y="70"/>
                    <a:pt x="99" y="70"/>
                    <a:pt x="99" y="70"/>
                  </a:cubicBezTo>
                  <a:cubicBezTo>
                    <a:pt x="99" y="69"/>
                    <a:pt x="99" y="69"/>
                    <a:pt x="99" y="69"/>
                  </a:cubicBezTo>
                  <a:cubicBezTo>
                    <a:pt x="99" y="69"/>
                    <a:pt x="99" y="69"/>
                    <a:pt x="99" y="69"/>
                  </a:cubicBezTo>
                  <a:cubicBezTo>
                    <a:pt x="98" y="68"/>
                    <a:pt x="98" y="68"/>
                    <a:pt x="98" y="68"/>
                  </a:cubicBezTo>
                  <a:cubicBezTo>
                    <a:pt x="99" y="68"/>
                    <a:pt x="99" y="68"/>
                    <a:pt x="99" y="68"/>
                  </a:cubicBezTo>
                  <a:cubicBezTo>
                    <a:pt x="98" y="66"/>
                    <a:pt x="98" y="66"/>
                    <a:pt x="98" y="66"/>
                  </a:cubicBezTo>
                  <a:cubicBezTo>
                    <a:pt x="98" y="66"/>
                    <a:pt x="98" y="66"/>
                    <a:pt x="98" y="66"/>
                  </a:cubicBezTo>
                  <a:cubicBezTo>
                    <a:pt x="99" y="66"/>
                    <a:pt x="99" y="66"/>
                    <a:pt x="99" y="66"/>
                  </a:cubicBezTo>
                  <a:cubicBezTo>
                    <a:pt x="98" y="65"/>
                    <a:pt x="98" y="65"/>
                    <a:pt x="98" y="65"/>
                  </a:cubicBezTo>
                  <a:cubicBezTo>
                    <a:pt x="98" y="65"/>
                    <a:pt x="98" y="65"/>
                    <a:pt x="98" y="65"/>
                  </a:cubicBezTo>
                  <a:cubicBezTo>
                    <a:pt x="98" y="65"/>
                    <a:pt x="98" y="65"/>
                    <a:pt x="98" y="65"/>
                  </a:cubicBezTo>
                  <a:cubicBezTo>
                    <a:pt x="97" y="65"/>
                    <a:pt x="97" y="65"/>
                    <a:pt x="97" y="65"/>
                  </a:cubicBezTo>
                  <a:cubicBezTo>
                    <a:pt x="97" y="65"/>
                    <a:pt x="97" y="65"/>
                    <a:pt x="97" y="65"/>
                  </a:cubicBezTo>
                  <a:cubicBezTo>
                    <a:pt x="96" y="65"/>
                    <a:pt x="96" y="65"/>
                    <a:pt x="96" y="65"/>
                  </a:cubicBezTo>
                  <a:cubicBezTo>
                    <a:pt x="96" y="65"/>
                    <a:pt x="96" y="65"/>
                    <a:pt x="96" y="65"/>
                  </a:cubicBezTo>
                  <a:cubicBezTo>
                    <a:pt x="95" y="66"/>
                    <a:pt x="95" y="66"/>
                    <a:pt x="95" y="66"/>
                  </a:cubicBezTo>
                  <a:cubicBezTo>
                    <a:pt x="95" y="66"/>
                    <a:pt x="95" y="66"/>
                    <a:pt x="95" y="66"/>
                  </a:cubicBezTo>
                  <a:cubicBezTo>
                    <a:pt x="94" y="67"/>
                    <a:pt x="94" y="67"/>
                    <a:pt x="94" y="67"/>
                  </a:cubicBezTo>
                  <a:cubicBezTo>
                    <a:pt x="93" y="67"/>
                    <a:pt x="93" y="67"/>
                    <a:pt x="93" y="67"/>
                  </a:cubicBezTo>
                  <a:cubicBezTo>
                    <a:pt x="93" y="67"/>
                    <a:pt x="93" y="67"/>
                    <a:pt x="93" y="67"/>
                  </a:cubicBezTo>
                  <a:cubicBezTo>
                    <a:pt x="93" y="67"/>
                    <a:pt x="93" y="67"/>
                    <a:pt x="93" y="67"/>
                  </a:cubicBezTo>
                  <a:cubicBezTo>
                    <a:pt x="93" y="67"/>
                    <a:pt x="93" y="67"/>
                    <a:pt x="93" y="67"/>
                  </a:cubicBezTo>
                  <a:cubicBezTo>
                    <a:pt x="93" y="66"/>
                    <a:pt x="93" y="66"/>
                    <a:pt x="93" y="66"/>
                  </a:cubicBezTo>
                  <a:cubicBezTo>
                    <a:pt x="93" y="66"/>
                    <a:pt x="93" y="66"/>
                    <a:pt x="93" y="66"/>
                  </a:cubicBezTo>
                  <a:cubicBezTo>
                    <a:pt x="92" y="63"/>
                    <a:pt x="92" y="63"/>
                    <a:pt x="92" y="63"/>
                  </a:cubicBezTo>
                  <a:cubicBezTo>
                    <a:pt x="92" y="62"/>
                    <a:pt x="92" y="62"/>
                    <a:pt x="92" y="62"/>
                  </a:cubicBezTo>
                  <a:cubicBezTo>
                    <a:pt x="92" y="62"/>
                    <a:pt x="92" y="62"/>
                    <a:pt x="92" y="62"/>
                  </a:cubicBezTo>
                  <a:cubicBezTo>
                    <a:pt x="92" y="61"/>
                    <a:pt x="92" y="61"/>
                    <a:pt x="92" y="61"/>
                  </a:cubicBezTo>
                  <a:cubicBezTo>
                    <a:pt x="91" y="61"/>
                    <a:pt x="91" y="61"/>
                    <a:pt x="91" y="61"/>
                  </a:cubicBezTo>
                  <a:cubicBezTo>
                    <a:pt x="90" y="61"/>
                    <a:pt x="90" y="61"/>
                    <a:pt x="90" y="61"/>
                  </a:cubicBezTo>
                  <a:cubicBezTo>
                    <a:pt x="90" y="61"/>
                    <a:pt x="90" y="61"/>
                    <a:pt x="90" y="61"/>
                  </a:cubicBezTo>
                  <a:cubicBezTo>
                    <a:pt x="88" y="61"/>
                    <a:pt x="88" y="61"/>
                    <a:pt x="88" y="61"/>
                  </a:cubicBezTo>
                  <a:cubicBezTo>
                    <a:pt x="113" y="16"/>
                    <a:pt x="113" y="16"/>
                    <a:pt x="113" y="16"/>
                  </a:cubicBezTo>
                  <a:cubicBezTo>
                    <a:pt x="113" y="16"/>
                    <a:pt x="113" y="16"/>
                    <a:pt x="113" y="16"/>
                  </a:cubicBezTo>
                  <a:cubicBezTo>
                    <a:pt x="112" y="16"/>
                    <a:pt x="112" y="16"/>
                    <a:pt x="112" y="16"/>
                  </a:cubicBezTo>
                  <a:cubicBezTo>
                    <a:pt x="112" y="16"/>
                    <a:pt x="112" y="16"/>
                    <a:pt x="112" y="16"/>
                  </a:cubicBezTo>
                  <a:cubicBezTo>
                    <a:pt x="112" y="16"/>
                    <a:pt x="112" y="16"/>
                    <a:pt x="112" y="16"/>
                  </a:cubicBezTo>
                  <a:cubicBezTo>
                    <a:pt x="111" y="15"/>
                    <a:pt x="111" y="15"/>
                    <a:pt x="111" y="15"/>
                  </a:cubicBezTo>
                  <a:cubicBezTo>
                    <a:pt x="111" y="15"/>
                    <a:pt x="111" y="15"/>
                    <a:pt x="111" y="15"/>
                  </a:cubicBezTo>
                  <a:cubicBezTo>
                    <a:pt x="111" y="15"/>
                    <a:pt x="111" y="15"/>
                    <a:pt x="111" y="15"/>
                  </a:cubicBezTo>
                  <a:cubicBezTo>
                    <a:pt x="111" y="14"/>
                    <a:pt x="111" y="14"/>
                    <a:pt x="111" y="14"/>
                  </a:cubicBezTo>
                  <a:cubicBezTo>
                    <a:pt x="111" y="14"/>
                    <a:pt x="111" y="14"/>
                    <a:pt x="111" y="14"/>
                  </a:cubicBezTo>
                  <a:cubicBezTo>
                    <a:pt x="110" y="13"/>
                    <a:pt x="110" y="13"/>
                    <a:pt x="110" y="13"/>
                  </a:cubicBezTo>
                  <a:cubicBezTo>
                    <a:pt x="110" y="13"/>
                    <a:pt x="110" y="13"/>
                    <a:pt x="110" y="13"/>
                  </a:cubicBezTo>
                  <a:cubicBezTo>
                    <a:pt x="109" y="13"/>
                    <a:pt x="109" y="13"/>
                    <a:pt x="109" y="13"/>
                  </a:cubicBezTo>
                  <a:cubicBezTo>
                    <a:pt x="109" y="13"/>
                    <a:pt x="109" y="13"/>
                    <a:pt x="109" y="13"/>
                  </a:cubicBezTo>
                  <a:cubicBezTo>
                    <a:pt x="108" y="14"/>
                    <a:pt x="108" y="14"/>
                    <a:pt x="108" y="14"/>
                  </a:cubicBezTo>
                  <a:cubicBezTo>
                    <a:pt x="108" y="13"/>
                    <a:pt x="108" y="13"/>
                    <a:pt x="108" y="13"/>
                  </a:cubicBezTo>
                  <a:cubicBezTo>
                    <a:pt x="108" y="13"/>
                    <a:pt x="108" y="13"/>
                    <a:pt x="108" y="13"/>
                  </a:cubicBezTo>
                  <a:cubicBezTo>
                    <a:pt x="108" y="13"/>
                    <a:pt x="108" y="13"/>
                    <a:pt x="108" y="13"/>
                  </a:cubicBezTo>
                  <a:cubicBezTo>
                    <a:pt x="108" y="13"/>
                    <a:pt x="108" y="13"/>
                    <a:pt x="108" y="13"/>
                  </a:cubicBezTo>
                  <a:cubicBezTo>
                    <a:pt x="107" y="13"/>
                    <a:pt x="107" y="13"/>
                    <a:pt x="107" y="13"/>
                  </a:cubicBezTo>
                  <a:cubicBezTo>
                    <a:pt x="107" y="13"/>
                    <a:pt x="107" y="13"/>
                    <a:pt x="107" y="13"/>
                  </a:cubicBezTo>
                  <a:cubicBezTo>
                    <a:pt x="108" y="13"/>
                    <a:pt x="108" y="13"/>
                    <a:pt x="108" y="13"/>
                  </a:cubicBezTo>
                  <a:cubicBezTo>
                    <a:pt x="108" y="13"/>
                    <a:pt x="108" y="13"/>
                    <a:pt x="108"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2"/>
                    <a:pt x="107" y="12"/>
                    <a:pt x="107" y="12"/>
                  </a:cubicBezTo>
                  <a:cubicBezTo>
                    <a:pt x="107" y="12"/>
                    <a:pt x="107" y="12"/>
                    <a:pt x="107" y="12"/>
                  </a:cubicBezTo>
                  <a:cubicBezTo>
                    <a:pt x="106" y="12"/>
                    <a:pt x="106" y="12"/>
                    <a:pt x="106" y="12"/>
                  </a:cubicBezTo>
                  <a:cubicBezTo>
                    <a:pt x="106" y="12"/>
                    <a:pt x="106" y="12"/>
                    <a:pt x="106" y="12"/>
                  </a:cubicBezTo>
                  <a:cubicBezTo>
                    <a:pt x="106" y="12"/>
                    <a:pt x="106" y="12"/>
                    <a:pt x="106" y="12"/>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3" y="11"/>
                    <a:pt x="103" y="11"/>
                    <a:pt x="103" y="11"/>
                  </a:cubicBezTo>
                  <a:cubicBezTo>
                    <a:pt x="103" y="10"/>
                    <a:pt x="103" y="10"/>
                    <a:pt x="103" y="10"/>
                  </a:cubicBezTo>
                  <a:cubicBezTo>
                    <a:pt x="103" y="10"/>
                    <a:pt x="103" y="10"/>
                    <a:pt x="103" y="10"/>
                  </a:cubicBezTo>
                  <a:cubicBezTo>
                    <a:pt x="103" y="10"/>
                    <a:pt x="103" y="10"/>
                    <a:pt x="103" y="10"/>
                  </a:cubicBezTo>
                  <a:cubicBezTo>
                    <a:pt x="103" y="10"/>
                    <a:pt x="103" y="10"/>
                    <a:pt x="103" y="10"/>
                  </a:cubicBezTo>
                  <a:cubicBezTo>
                    <a:pt x="103" y="10"/>
                    <a:pt x="103" y="10"/>
                    <a:pt x="103" y="10"/>
                  </a:cubicBezTo>
                  <a:cubicBezTo>
                    <a:pt x="103" y="9"/>
                    <a:pt x="103" y="9"/>
                    <a:pt x="103" y="9"/>
                  </a:cubicBezTo>
                  <a:cubicBezTo>
                    <a:pt x="102" y="9"/>
                    <a:pt x="102" y="9"/>
                    <a:pt x="102" y="9"/>
                  </a:cubicBezTo>
                  <a:cubicBezTo>
                    <a:pt x="102" y="10"/>
                    <a:pt x="102" y="10"/>
                    <a:pt x="102" y="10"/>
                  </a:cubicBezTo>
                  <a:cubicBezTo>
                    <a:pt x="101" y="10"/>
                    <a:pt x="101" y="10"/>
                    <a:pt x="101" y="10"/>
                  </a:cubicBezTo>
                  <a:cubicBezTo>
                    <a:pt x="101" y="11"/>
                    <a:pt x="101" y="11"/>
                    <a:pt x="101" y="11"/>
                  </a:cubicBezTo>
                  <a:cubicBezTo>
                    <a:pt x="101" y="10"/>
                    <a:pt x="101" y="10"/>
                    <a:pt x="101" y="10"/>
                  </a:cubicBezTo>
                  <a:cubicBezTo>
                    <a:pt x="102" y="9"/>
                    <a:pt x="102" y="9"/>
                    <a:pt x="102" y="9"/>
                  </a:cubicBezTo>
                  <a:cubicBezTo>
                    <a:pt x="102" y="9"/>
                    <a:pt x="102" y="9"/>
                    <a:pt x="102" y="9"/>
                  </a:cubicBezTo>
                  <a:cubicBezTo>
                    <a:pt x="102" y="8"/>
                    <a:pt x="102" y="8"/>
                    <a:pt x="102" y="8"/>
                  </a:cubicBezTo>
                  <a:cubicBezTo>
                    <a:pt x="102" y="8"/>
                    <a:pt x="102" y="8"/>
                    <a:pt x="102" y="8"/>
                  </a:cubicBezTo>
                  <a:cubicBezTo>
                    <a:pt x="102" y="8"/>
                    <a:pt x="102" y="8"/>
                    <a:pt x="102" y="8"/>
                  </a:cubicBezTo>
                  <a:cubicBezTo>
                    <a:pt x="101" y="8"/>
                    <a:pt x="101" y="8"/>
                    <a:pt x="101" y="8"/>
                  </a:cubicBezTo>
                  <a:cubicBezTo>
                    <a:pt x="100" y="8"/>
                    <a:pt x="100" y="8"/>
                    <a:pt x="100" y="8"/>
                  </a:cubicBezTo>
                  <a:cubicBezTo>
                    <a:pt x="100" y="8"/>
                    <a:pt x="100" y="8"/>
                    <a:pt x="100" y="8"/>
                  </a:cubicBezTo>
                  <a:cubicBezTo>
                    <a:pt x="100" y="8"/>
                    <a:pt x="100" y="8"/>
                    <a:pt x="100" y="8"/>
                  </a:cubicBezTo>
                  <a:cubicBezTo>
                    <a:pt x="99" y="8"/>
                    <a:pt x="99" y="8"/>
                    <a:pt x="99" y="8"/>
                  </a:cubicBezTo>
                  <a:cubicBezTo>
                    <a:pt x="99" y="9"/>
                    <a:pt x="99" y="9"/>
                    <a:pt x="99" y="9"/>
                  </a:cubicBezTo>
                  <a:cubicBezTo>
                    <a:pt x="98" y="9"/>
                    <a:pt x="98" y="9"/>
                    <a:pt x="98" y="9"/>
                  </a:cubicBezTo>
                  <a:cubicBezTo>
                    <a:pt x="99" y="9"/>
                    <a:pt x="99" y="9"/>
                    <a:pt x="99" y="9"/>
                  </a:cubicBezTo>
                  <a:cubicBezTo>
                    <a:pt x="99" y="8"/>
                    <a:pt x="99" y="8"/>
                    <a:pt x="99" y="8"/>
                  </a:cubicBezTo>
                  <a:cubicBezTo>
                    <a:pt x="99" y="8"/>
                    <a:pt x="99" y="8"/>
                    <a:pt x="99" y="8"/>
                  </a:cubicBezTo>
                  <a:cubicBezTo>
                    <a:pt x="99" y="7"/>
                    <a:pt x="99" y="7"/>
                    <a:pt x="99" y="7"/>
                  </a:cubicBezTo>
                  <a:cubicBezTo>
                    <a:pt x="98" y="7"/>
                    <a:pt x="98" y="7"/>
                    <a:pt x="98" y="7"/>
                  </a:cubicBezTo>
                  <a:cubicBezTo>
                    <a:pt x="98" y="7"/>
                    <a:pt x="98" y="7"/>
                    <a:pt x="98" y="7"/>
                  </a:cubicBezTo>
                  <a:cubicBezTo>
                    <a:pt x="98" y="7"/>
                    <a:pt x="98" y="7"/>
                    <a:pt x="98" y="7"/>
                  </a:cubicBezTo>
                  <a:cubicBezTo>
                    <a:pt x="99" y="7"/>
                    <a:pt x="99" y="7"/>
                    <a:pt x="99" y="7"/>
                  </a:cubicBezTo>
                  <a:cubicBezTo>
                    <a:pt x="99" y="7"/>
                    <a:pt x="99" y="7"/>
                    <a:pt x="99" y="7"/>
                  </a:cubicBezTo>
                  <a:cubicBezTo>
                    <a:pt x="98" y="6"/>
                    <a:pt x="98" y="6"/>
                    <a:pt x="98" y="6"/>
                  </a:cubicBezTo>
                  <a:cubicBezTo>
                    <a:pt x="98" y="6"/>
                    <a:pt x="98" y="6"/>
                    <a:pt x="98" y="6"/>
                  </a:cubicBezTo>
                  <a:cubicBezTo>
                    <a:pt x="98" y="5"/>
                    <a:pt x="98" y="5"/>
                    <a:pt x="98" y="5"/>
                  </a:cubicBezTo>
                  <a:cubicBezTo>
                    <a:pt x="98" y="5"/>
                    <a:pt x="98" y="5"/>
                    <a:pt x="98" y="5"/>
                  </a:cubicBezTo>
                  <a:cubicBezTo>
                    <a:pt x="99" y="5"/>
                    <a:pt x="99" y="5"/>
                    <a:pt x="99" y="5"/>
                  </a:cubicBezTo>
                  <a:cubicBezTo>
                    <a:pt x="99" y="5"/>
                    <a:pt x="99" y="5"/>
                    <a:pt x="99" y="5"/>
                  </a:cubicBezTo>
                  <a:cubicBezTo>
                    <a:pt x="98" y="4"/>
                    <a:pt x="98" y="4"/>
                    <a:pt x="98" y="4"/>
                  </a:cubicBezTo>
                  <a:cubicBezTo>
                    <a:pt x="98" y="4"/>
                    <a:pt x="98" y="4"/>
                    <a:pt x="98" y="4"/>
                  </a:cubicBezTo>
                  <a:cubicBezTo>
                    <a:pt x="98" y="4"/>
                    <a:pt x="98" y="4"/>
                    <a:pt x="98" y="4"/>
                  </a:cubicBezTo>
                  <a:cubicBezTo>
                    <a:pt x="98" y="4"/>
                    <a:pt x="98" y="4"/>
                    <a:pt x="98" y="4"/>
                  </a:cubicBezTo>
                  <a:cubicBezTo>
                    <a:pt x="97" y="4"/>
                    <a:pt x="97" y="4"/>
                    <a:pt x="97" y="4"/>
                  </a:cubicBezTo>
                  <a:cubicBezTo>
                    <a:pt x="97" y="4"/>
                    <a:pt x="97" y="4"/>
                    <a:pt x="97" y="4"/>
                  </a:cubicBezTo>
                  <a:cubicBezTo>
                    <a:pt x="97" y="4"/>
                    <a:pt x="97" y="4"/>
                    <a:pt x="97" y="4"/>
                  </a:cubicBezTo>
                  <a:cubicBezTo>
                    <a:pt x="96" y="4"/>
                    <a:pt x="96" y="4"/>
                    <a:pt x="96" y="4"/>
                  </a:cubicBezTo>
                  <a:cubicBezTo>
                    <a:pt x="96" y="4"/>
                    <a:pt x="96" y="4"/>
                    <a:pt x="96" y="4"/>
                  </a:cubicBezTo>
                  <a:cubicBezTo>
                    <a:pt x="96" y="4"/>
                    <a:pt x="96" y="4"/>
                    <a:pt x="96" y="4"/>
                  </a:cubicBezTo>
                  <a:cubicBezTo>
                    <a:pt x="95" y="4"/>
                    <a:pt x="95" y="4"/>
                    <a:pt x="95" y="4"/>
                  </a:cubicBezTo>
                  <a:cubicBezTo>
                    <a:pt x="95" y="4"/>
                    <a:pt x="95" y="4"/>
                    <a:pt x="95" y="4"/>
                  </a:cubicBezTo>
                  <a:cubicBezTo>
                    <a:pt x="95" y="4"/>
                    <a:pt x="95" y="4"/>
                    <a:pt x="95" y="4"/>
                  </a:cubicBezTo>
                  <a:cubicBezTo>
                    <a:pt x="95" y="4"/>
                    <a:pt x="95" y="4"/>
                    <a:pt x="95" y="4"/>
                  </a:cubicBezTo>
                  <a:cubicBezTo>
                    <a:pt x="95" y="3"/>
                    <a:pt x="95" y="3"/>
                    <a:pt x="95" y="3"/>
                  </a:cubicBezTo>
                  <a:cubicBezTo>
                    <a:pt x="95" y="3"/>
                    <a:pt x="95" y="3"/>
                    <a:pt x="95" y="3"/>
                  </a:cubicBezTo>
                  <a:cubicBezTo>
                    <a:pt x="95" y="3"/>
                    <a:pt x="95" y="3"/>
                    <a:pt x="95" y="3"/>
                  </a:cubicBezTo>
                  <a:cubicBezTo>
                    <a:pt x="96" y="3"/>
                    <a:pt x="96" y="3"/>
                    <a:pt x="96" y="3"/>
                  </a:cubicBezTo>
                  <a:cubicBezTo>
                    <a:pt x="96" y="2"/>
                    <a:pt x="96" y="2"/>
                    <a:pt x="96" y="2"/>
                  </a:cubicBezTo>
                  <a:cubicBezTo>
                    <a:pt x="96" y="2"/>
                    <a:pt x="96" y="2"/>
                    <a:pt x="96" y="2"/>
                  </a:cubicBezTo>
                  <a:cubicBezTo>
                    <a:pt x="96" y="2"/>
                    <a:pt x="96" y="2"/>
                    <a:pt x="96" y="2"/>
                  </a:cubicBezTo>
                  <a:cubicBezTo>
                    <a:pt x="96" y="2"/>
                    <a:pt x="96" y="2"/>
                    <a:pt x="96" y="2"/>
                  </a:cubicBezTo>
                  <a:cubicBezTo>
                    <a:pt x="95" y="2"/>
                    <a:pt x="95" y="2"/>
                    <a:pt x="95" y="2"/>
                  </a:cubicBezTo>
                  <a:cubicBezTo>
                    <a:pt x="95" y="2"/>
                    <a:pt x="95" y="2"/>
                    <a:pt x="95" y="2"/>
                  </a:cubicBezTo>
                  <a:cubicBezTo>
                    <a:pt x="95" y="2"/>
                    <a:pt x="95" y="2"/>
                    <a:pt x="95" y="2"/>
                  </a:cubicBezTo>
                  <a:cubicBezTo>
                    <a:pt x="95" y="2"/>
                    <a:pt x="95" y="2"/>
                    <a:pt x="95" y="2"/>
                  </a:cubicBezTo>
                  <a:cubicBezTo>
                    <a:pt x="94" y="2"/>
                    <a:pt x="94" y="2"/>
                    <a:pt x="94" y="2"/>
                  </a:cubicBezTo>
                  <a:cubicBezTo>
                    <a:pt x="94" y="3"/>
                    <a:pt x="94" y="3"/>
                    <a:pt x="94" y="3"/>
                  </a:cubicBezTo>
                  <a:cubicBezTo>
                    <a:pt x="94" y="3"/>
                    <a:pt x="94" y="3"/>
                    <a:pt x="94" y="3"/>
                  </a:cubicBezTo>
                  <a:cubicBezTo>
                    <a:pt x="94" y="3"/>
                    <a:pt x="94" y="3"/>
                    <a:pt x="94" y="3"/>
                  </a:cubicBezTo>
                  <a:cubicBezTo>
                    <a:pt x="94" y="3"/>
                    <a:pt x="94" y="3"/>
                    <a:pt x="94" y="3"/>
                  </a:cubicBezTo>
                  <a:cubicBezTo>
                    <a:pt x="94" y="3"/>
                    <a:pt x="94" y="3"/>
                    <a:pt x="94" y="3"/>
                  </a:cubicBezTo>
                  <a:cubicBezTo>
                    <a:pt x="93" y="4"/>
                    <a:pt x="93" y="4"/>
                    <a:pt x="93" y="4"/>
                  </a:cubicBezTo>
                  <a:cubicBezTo>
                    <a:pt x="93" y="4"/>
                    <a:pt x="93" y="4"/>
                    <a:pt x="93" y="4"/>
                  </a:cubicBezTo>
                  <a:cubicBezTo>
                    <a:pt x="93" y="4"/>
                    <a:pt x="93" y="4"/>
                    <a:pt x="93" y="4"/>
                  </a:cubicBezTo>
                  <a:cubicBezTo>
                    <a:pt x="93" y="3"/>
                    <a:pt x="93" y="3"/>
                    <a:pt x="93" y="3"/>
                  </a:cubicBezTo>
                  <a:cubicBezTo>
                    <a:pt x="93" y="3"/>
                    <a:pt x="93" y="3"/>
                    <a:pt x="93" y="3"/>
                  </a:cubicBezTo>
                  <a:cubicBezTo>
                    <a:pt x="93" y="3"/>
                    <a:pt x="93" y="3"/>
                    <a:pt x="93" y="3"/>
                  </a:cubicBezTo>
                  <a:cubicBezTo>
                    <a:pt x="93" y="3"/>
                    <a:pt x="93" y="3"/>
                    <a:pt x="93" y="3"/>
                  </a:cubicBezTo>
                  <a:cubicBezTo>
                    <a:pt x="93" y="3"/>
                    <a:pt x="93" y="3"/>
                    <a:pt x="93" y="3"/>
                  </a:cubicBezTo>
                  <a:cubicBezTo>
                    <a:pt x="93" y="4"/>
                    <a:pt x="93" y="4"/>
                    <a:pt x="93" y="4"/>
                  </a:cubicBezTo>
                  <a:cubicBezTo>
                    <a:pt x="93" y="3"/>
                    <a:pt x="93" y="3"/>
                    <a:pt x="93" y="3"/>
                  </a:cubicBezTo>
                  <a:cubicBezTo>
                    <a:pt x="93" y="3"/>
                    <a:pt x="93" y="3"/>
                    <a:pt x="93" y="3"/>
                  </a:cubicBezTo>
                  <a:cubicBezTo>
                    <a:pt x="92" y="3"/>
                    <a:pt x="92" y="3"/>
                    <a:pt x="92" y="3"/>
                  </a:cubicBezTo>
                  <a:cubicBezTo>
                    <a:pt x="92" y="2"/>
                    <a:pt x="92" y="2"/>
                    <a:pt x="92" y="2"/>
                  </a:cubicBezTo>
                  <a:cubicBezTo>
                    <a:pt x="93" y="2"/>
                    <a:pt x="93" y="2"/>
                    <a:pt x="93" y="2"/>
                  </a:cubicBezTo>
                  <a:cubicBezTo>
                    <a:pt x="93" y="2"/>
                    <a:pt x="93" y="2"/>
                    <a:pt x="93" y="2"/>
                  </a:cubicBezTo>
                  <a:cubicBezTo>
                    <a:pt x="94" y="2"/>
                    <a:pt x="94" y="2"/>
                    <a:pt x="94" y="2"/>
                  </a:cubicBezTo>
                  <a:cubicBezTo>
                    <a:pt x="94" y="2"/>
                    <a:pt x="94" y="2"/>
                    <a:pt x="94" y="2"/>
                  </a:cubicBezTo>
                  <a:cubicBezTo>
                    <a:pt x="95" y="2"/>
                    <a:pt x="95" y="2"/>
                    <a:pt x="95" y="2"/>
                  </a:cubicBezTo>
                  <a:cubicBezTo>
                    <a:pt x="95" y="1"/>
                    <a:pt x="95" y="1"/>
                    <a:pt x="95" y="1"/>
                  </a:cubicBezTo>
                  <a:cubicBezTo>
                    <a:pt x="95" y="1"/>
                    <a:pt x="95" y="1"/>
                    <a:pt x="95" y="1"/>
                  </a:cubicBezTo>
                  <a:cubicBezTo>
                    <a:pt x="95" y="1"/>
                    <a:pt x="95" y="1"/>
                    <a:pt x="95" y="1"/>
                  </a:cubicBezTo>
                  <a:cubicBezTo>
                    <a:pt x="95" y="1"/>
                    <a:pt x="95" y="1"/>
                    <a:pt x="95" y="1"/>
                  </a:cubicBezTo>
                  <a:cubicBezTo>
                    <a:pt x="95" y="1"/>
                    <a:pt x="95" y="1"/>
                    <a:pt x="95" y="1"/>
                  </a:cubicBezTo>
                  <a:cubicBezTo>
                    <a:pt x="94" y="1"/>
                    <a:pt x="94" y="1"/>
                    <a:pt x="94" y="1"/>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3" y="0"/>
                    <a:pt x="93" y="0"/>
                    <a:pt x="93" y="0"/>
                  </a:cubicBezTo>
                  <a:cubicBezTo>
                    <a:pt x="93" y="0"/>
                    <a:pt x="93" y="0"/>
                    <a:pt x="93" y="0"/>
                  </a:cubicBezTo>
                  <a:cubicBezTo>
                    <a:pt x="93" y="0"/>
                    <a:pt x="93" y="0"/>
                    <a:pt x="93" y="0"/>
                  </a:cubicBezTo>
                  <a:cubicBezTo>
                    <a:pt x="92" y="0"/>
                    <a:pt x="92" y="0"/>
                    <a:pt x="92" y="0"/>
                  </a:cubicBezTo>
                  <a:cubicBezTo>
                    <a:pt x="91" y="1"/>
                    <a:pt x="91" y="1"/>
                    <a:pt x="91" y="1"/>
                  </a:cubicBezTo>
                  <a:cubicBezTo>
                    <a:pt x="91" y="1"/>
                    <a:pt x="91" y="1"/>
                    <a:pt x="91" y="1"/>
                  </a:cubicBezTo>
                  <a:cubicBezTo>
                    <a:pt x="90" y="1"/>
                    <a:pt x="90" y="1"/>
                    <a:pt x="90" y="1"/>
                  </a:cubicBezTo>
                  <a:cubicBezTo>
                    <a:pt x="89" y="1"/>
                    <a:pt x="89" y="1"/>
                    <a:pt x="89" y="1"/>
                  </a:cubicBezTo>
                  <a:cubicBezTo>
                    <a:pt x="89" y="1"/>
                    <a:pt x="89" y="1"/>
                    <a:pt x="89" y="1"/>
                  </a:cubicBezTo>
                  <a:cubicBezTo>
                    <a:pt x="89" y="1"/>
                    <a:pt x="89" y="1"/>
                    <a:pt x="89" y="1"/>
                  </a:cubicBezTo>
                  <a:cubicBezTo>
                    <a:pt x="89" y="1"/>
                    <a:pt x="89" y="1"/>
                    <a:pt x="89" y="1"/>
                  </a:cubicBezTo>
                  <a:cubicBezTo>
                    <a:pt x="88" y="1"/>
                    <a:pt x="88" y="1"/>
                    <a:pt x="88" y="1"/>
                  </a:cubicBezTo>
                  <a:cubicBezTo>
                    <a:pt x="88" y="1"/>
                    <a:pt x="88" y="1"/>
                    <a:pt x="88" y="1"/>
                  </a:cubicBezTo>
                  <a:cubicBezTo>
                    <a:pt x="88" y="1"/>
                    <a:pt x="88" y="1"/>
                    <a:pt x="88" y="1"/>
                  </a:cubicBezTo>
                  <a:cubicBezTo>
                    <a:pt x="88" y="1"/>
                    <a:pt x="88" y="1"/>
                    <a:pt x="88" y="1"/>
                  </a:cubicBezTo>
                  <a:cubicBezTo>
                    <a:pt x="88" y="1"/>
                    <a:pt x="88" y="1"/>
                    <a:pt x="88" y="1"/>
                  </a:cubicBezTo>
                  <a:cubicBezTo>
                    <a:pt x="88" y="1"/>
                    <a:pt x="88" y="1"/>
                    <a:pt x="88" y="1"/>
                  </a:cubicBezTo>
                  <a:cubicBezTo>
                    <a:pt x="88" y="1"/>
                    <a:pt x="88" y="1"/>
                    <a:pt x="88" y="1"/>
                  </a:cubicBezTo>
                  <a:cubicBezTo>
                    <a:pt x="88" y="0"/>
                    <a:pt x="88" y="0"/>
                    <a:pt x="88" y="0"/>
                  </a:cubicBezTo>
                  <a:cubicBezTo>
                    <a:pt x="87" y="1"/>
                    <a:pt x="87" y="1"/>
                    <a:pt x="87" y="1"/>
                  </a:cubicBezTo>
                  <a:cubicBezTo>
                    <a:pt x="86" y="1"/>
                    <a:pt x="86" y="1"/>
                    <a:pt x="86" y="1"/>
                  </a:cubicBezTo>
                  <a:cubicBezTo>
                    <a:pt x="86" y="1"/>
                    <a:pt x="86" y="1"/>
                    <a:pt x="86" y="1"/>
                  </a:cubicBezTo>
                  <a:cubicBezTo>
                    <a:pt x="86" y="2"/>
                    <a:pt x="86" y="2"/>
                    <a:pt x="86" y="2"/>
                  </a:cubicBezTo>
                  <a:cubicBezTo>
                    <a:pt x="86" y="2"/>
                    <a:pt x="86" y="2"/>
                    <a:pt x="86" y="2"/>
                  </a:cubicBezTo>
                  <a:cubicBezTo>
                    <a:pt x="86" y="2"/>
                    <a:pt x="86" y="2"/>
                    <a:pt x="86" y="2"/>
                  </a:cubicBezTo>
                  <a:cubicBezTo>
                    <a:pt x="86" y="2"/>
                    <a:pt x="86" y="2"/>
                    <a:pt x="86" y="2"/>
                  </a:cubicBezTo>
                  <a:cubicBezTo>
                    <a:pt x="85" y="2"/>
                    <a:pt x="85" y="2"/>
                    <a:pt x="85" y="2"/>
                  </a:cubicBezTo>
                  <a:cubicBezTo>
                    <a:pt x="85" y="3"/>
                    <a:pt x="85" y="3"/>
                    <a:pt x="85" y="3"/>
                  </a:cubicBezTo>
                  <a:cubicBezTo>
                    <a:pt x="85" y="4"/>
                    <a:pt x="85" y="4"/>
                    <a:pt x="85" y="4"/>
                  </a:cubicBezTo>
                  <a:cubicBezTo>
                    <a:pt x="84" y="4"/>
                    <a:pt x="84" y="4"/>
                    <a:pt x="84" y="4"/>
                  </a:cubicBezTo>
                  <a:cubicBezTo>
                    <a:pt x="84" y="4"/>
                    <a:pt x="84" y="4"/>
                    <a:pt x="84" y="4"/>
                  </a:cubicBezTo>
                  <a:cubicBezTo>
                    <a:pt x="84" y="4"/>
                    <a:pt x="84" y="4"/>
                    <a:pt x="84" y="4"/>
                  </a:cubicBezTo>
                  <a:cubicBezTo>
                    <a:pt x="84" y="4"/>
                    <a:pt x="84" y="4"/>
                    <a:pt x="84" y="4"/>
                  </a:cubicBezTo>
                  <a:cubicBezTo>
                    <a:pt x="85" y="3"/>
                    <a:pt x="85" y="3"/>
                    <a:pt x="85" y="3"/>
                  </a:cubicBezTo>
                  <a:cubicBezTo>
                    <a:pt x="85" y="2"/>
                    <a:pt x="85" y="2"/>
                    <a:pt x="85" y="2"/>
                  </a:cubicBezTo>
                  <a:cubicBezTo>
                    <a:pt x="85" y="2"/>
                    <a:pt x="85" y="2"/>
                    <a:pt x="85" y="2"/>
                  </a:cubicBezTo>
                  <a:cubicBezTo>
                    <a:pt x="84" y="3"/>
                    <a:pt x="84" y="3"/>
                    <a:pt x="84" y="3"/>
                  </a:cubicBezTo>
                  <a:cubicBezTo>
                    <a:pt x="83" y="3"/>
                    <a:pt x="83" y="3"/>
                    <a:pt x="83" y="3"/>
                  </a:cubicBezTo>
                  <a:cubicBezTo>
                    <a:pt x="83" y="3"/>
                    <a:pt x="83" y="3"/>
                    <a:pt x="83" y="3"/>
                  </a:cubicBezTo>
                  <a:cubicBezTo>
                    <a:pt x="83" y="2"/>
                    <a:pt x="83" y="2"/>
                    <a:pt x="83" y="2"/>
                  </a:cubicBezTo>
                  <a:cubicBezTo>
                    <a:pt x="82" y="2"/>
                    <a:pt x="82" y="2"/>
                    <a:pt x="82" y="2"/>
                  </a:cubicBezTo>
                  <a:cubicBezTo>
                    <a:pt x="82" y="2"/>
                    <a:pt x="82" y="2"/>
                    <a:pt x="82" y="2"/>
                  </a:cubicBezTo>
                  <a:cubicBezTo>
                    <a:pt x="82" y="2"/>
                    <a:pt x="82" y="2"/>
                    <a:pt x="82" y="2"/>
                  </a:cubicBezTo>
                  <a:cubicBezTo>
                    <a:pt x="82" y="3"/>
                    <a:pt x="82" y="3"/>
                    <a:pt x="82" y="3"/>
                  </a:cubicBezTo>
                  <a:cubicBezTo>
                    <a:pt x="83" y="3"/>
                    <a:pt x="83" y="3"/>
                    <a:pt x="83" y="3"/>
                  </a:cubicBezTo>
                  <a:cubicBezTo>
                    <a:pt x="82" y="3"/>
                    <a:pt x="82" y="3"/>
                    <a:pt x="82" y="3"/>
                  </a:cubicBezTo>
                  <a:cubicBezTo>
                    <a:pt x="82" y="3"/>
                    <a:pt x="82" y="3"/>
                    <a:pt x="82" y="3"/>
                  </a:cubicBezTo>
                  <a:cubicBezTo>
                    <a:pt x="81" y="3"/>
                    <a:pt x="81" y="3"/>
                    <a:pt x="81" y="3"/>
                  </a:cubicBezTo>
                  <a:cubicBezTo>
                    <a:pt x="80" y="3"/>
                    <a:pt x="80" y="3"/>
                    <a:pt x="80" y="3"/>
                  </a:cubicBezTo>
                  <a:cubicBezTo>
                    <a:pt x="79" y="4"/>
                    <a:pt x="79" y="4"/>
                    <a:pt x="79" y="4"/>
                  </a:cubicBezTo>
                  <a:cubicBezTo>
                    <a:pt x="78" y="5"/>
                    <a:pt x="78" y="5"/>
                    <a:pt x="78" y="5"/>
                  </a:cubicBezTo>
                  <a:cubicBezTo>
                    <a:pt x="77" y="5"/>
                    <a:pt x="77" y="5"/>
                    <a:pt x="77" y="5"/>
                  </a:cubicBezTo>
                  <a:cubicBezTo>
                    <a:pt x="76" y="6"/>
                    <a:pt x="76" y="6"/>
                    <a:pt x="76" y="6"/>
                  </a:cubicBezTo>
                  <a:cubicBezTo>
                    <a:pt x="75" y="7"/>
                    <a:pt x="75" y="7"/>
                    <a:pt x="75" y="7"/>
                  </a:cubicBezTo>
                  <a:cubicBezTo>
                    <a:pt x="75" y="7"/>
                    <a:pt x="75" y="7"/>
                    <a:pt x="75" y="7"/>
                  </a:cubicBezTo>
                  <a:cubicBezTo>
                    <a:pt x="74" y="7"/>
                    <a:pt x="74" y="7"/>
                    <a:pt x="74" y="7"/>
                  </a:cubicBezTo>
                  <a:cubicBezTo>
                    <a:pt x="74" y="8"/>
                    <a:pt x="74" y="8"/>
                    <a:pt x="74" y="8"/>
                  </a:cubicBezTo>
                  <a:cubicBezTo>
                    <a:pt x="73" y="8"/>
                    <a:pt x="73" y="8"/>
                    <a:pt x="73" y="8"/>
                  </a:cubicBezTo>
                  <a:cubicBezTo>
                    <a:pt x="72" y="8"/>
                    <a:pt x="72" y="8"/>
                    <a:pt x="72" y="8"/>
                  </a:cubicBezTo>
                  <a:cubicBezTo>
                    <a:pt x="72" y="8"/>
                    <a:pt x="72" y="8"/>
                    <a:pt x="72" y="8"/>
                  </a:cubicBezTo>
                  <a:cubicBezTo>
                    <a:pt x="71" y="8"/>
                    <a:pt x="71" y="8"/>
                    <a:pt x="71" y="8"/>
                  </a:cubicBezTo>
                  <a:cubicBezTo>
                    <a:pt x="71" y="8"/>
                    <a:pt x="71" y="8"/>
                    <a:pt x="71" y="8"/>
                  </a:cubicBezTo>
                  <a:cubicBezTo>
                    <a:pt x="70" y="8"/>
                    <a:pt x="70" y="8"/>
                    <a:pt x="70" y="8"/>
                  </a:cubicBezTo>
                  <a:cubicBezTo>
                    <a:pt x="70" y="7"/>
                    <a:pt x="70" y="7"/>
                    <a:pt x="70" y="7"/>
                  </a:cubicBezTo>
                  <a:cubicBezTo>
                    <a:pt x="69" y="7"/>
                    <a:pt x="69" y="7"/>
                    <a:pt x="69" y="7"/>
                  </a:cubicBezTo>
                  <a:cubicBezTo>
                    <a:pt x="69" y="7"/>
                    <a:pt x="69" y="7"/>
                    <a:pt x="69" y="7"/>
                  </a:cubicBezTo>
                  <a:cubicBezTo>
                    <a:pt x="68" y="8"/>
                    <a:pt x="68" y="8"/>
                    <a:pt x="68" y="8"/>
                  </a:cubicBezTo>
                  <a:cubicBezTo>
                    <a:pt x="68" y="8"/>
                    <a:pt x="68" y="8"/>
                    <a:pt x="68" y="8"/>
                  </a:cubicBezTo>
                  <a:cubicBezTo>
                    <a:pt x="68" y="9"/>
                    <a:pt x="68" y="9"/>
                    <a:pt x="68" y="9"/>
                  </a:cubicBezTo>
                  <a:cubicBezTo>
                    <a:pt x="67" y="9"/>
                    <a:pt x="67" y="9"/>
                    <a:pt x="67" y="9"/>
                  </a:cubicBezTo>
                  <a:cubicBezTo>
                    <a:pt x="67" y="10"/>
                    <a:pt x="67" y="10"/>
                    <a:pt x="67" y="10"/>
                  </a:cubicBezTo>
                  <a:cubicBezTo>
                    <a:pt x="67" y="10"/>
                    <a:pt x="67" y="10"/>
                    <a:pt x="67" y="10"/>
                  </a:cubicBezTo>
                  <a:cubicBezTo>
                    <a:pt x="66" y="9"/>
                    <a:pt x="66" y="9"/>
                    <a:pt x="66" y="9"/>
                  </a:cubicBezTo>
                  <a:cubicBezTo>
                    <a:pt x="66" y="10"/>
                    <a:pt x="66" y="10"/>
                    <a:pt x="66" y="10"/>
                  </a:cubicBezTo>
                  <a:cubicBezTo>
                    <a:pt x="66" y="11"/>
                    <a:pt x="66" y="11"/>
                    <a:pt x="66" y="11"/>
                  </a:cubicBezTo>
                  <a:cubicBezTo>
                    <a:pt x="67" y="12"/>
                    <a:pt x="67" y="12"/>
                    <a:pt x="67" y="12"/>
                  </a:cubicBezTo>
                  <a:cubicBezTo>
                    <a:pt x="67" y="14"/>
                    <a:pt x="67" y="14"/>
                    <a:pt x="67" y="14"/>
                  </a:cubicBezTo>
                  <a:cubicBezTo>
                    <a:pt x="68" y="15"/>
                    <a:pt x="68" y="15"/>
                    <a:pt x="68" y="15"/>
                  </a:cubicBezTo>
                  <a:cubicBezTo>
                    <a:pt x="68" y="16"/>
                    <a:pt x="68" y="16"/>
                    <a:pt x="68" y="16"/>
                  </a:cubicBezTo>
                  <a:cubicBezTo>
                    <a:pt x="67" y="17"/>
                    <a:pt x="67" y="17"/>
                    <a:pt x="67" y="17"/>
                  </a:cubicBezTo>
                  <a:cubicBezTo>
                    <a:pt x="67" y="18"/>
                    <a:pt x="67" y="18"/>
                    <a:pt x="67" y="18"/>
                  </a:cubicBezTo>
                  <a:cubicBezTo>
                    <a:pt x="67" y="18"/>
                    <a:pt x="67" y="18"/>
                    <a:pt x="67" y="18"/>
                  </a:cubicBezTo>
                  <a:cubicBezTo>
                    <a:pt x="68" y="19"/>
                    <a:pt x="68" y="19"/>
                    <a:pt x="68" y="19"/>
                  </a:cubicBezTo>
                  <a:cubicBezTo>
                    <a:pt x="68" y="19"/>
                    <a:pt x="68" y="19"/>
                    <a:pt x="68" y="19"/>
                  </a:cubicBezTo>
                  <a:cubicBezTo>
                    <a:pt x="68" y="19"/>
                    <a:pt x="68" y="19"/>
                    <a:pt x="68" y="19"/>
                  </a:cubicBezTo>
                  <a:cubicBezTo>
                    <a:pt x="68" y="19"/>
                    <a:pt x="68" y="19"/>
                    <a:pt x="68" y="19"/>
                  </a:cubicBezTo>
                  <a:cubicBezTo>
                    <a:pt x="68" y="19"/>
                    <a:pt x="68" y="19"/>
                    <a:pt x="68" y="19"/>
                  </a:cubicBezTo>
                  <a:cubicBezTo>
                    <a:pt x="69" y="19"/>
                    <a:pt x="69" y="19"/>
                    <a:pt x="69" y="19"/>
                  </a:cubicBezTo>
                  <a:cubicBezTo>
                    <a:pt x="68" y="19"/>
                    <a:pt x="68" y="19"/>
                    <a:pt x="68" y="19"/>
                  </a:cubicBezTo>
                  <a:cubicBezTo>
                    <a:pt x="68" y="19"/>
                    <a:pt x="68" y="19"/>
                    <a:pt x="68" y="19"/>
                  </a:cubicBezTo>
                  <a:cubicBezTo>
                    <a:pt x="69" y="20"/>
                    <a:pt x="69" y="20"/>
                    <a:pt x="69" y="20"/>
                  </a:cubicBezTo>
                  <a:cubicBezTo>
                    <a:pt x="69" y="20"/>
                    <a:pt x="69" y="20"/>
                    <a:pt x="69" y="20"/>
                  </a:cubicBezTo>
                  <a:cubicBezTo>
                    <a:pt x="69" y="20"/>
                    <a:pt x="69" y="20"/>
                    <a:pt x="69" y="20"/>
                  </a:cubicBezTo>
                  <a:cubicBezTo>
                    <a:pt x="69" y="20"/>
                    <a:pt x="69" y="20"/>
                    <a:pt x="69" y="20"/>
                  </a:cubicBezTo>
                  <a:cubicBezTo>
                    <a:pt x="69" y="21"/>
                    <a:pt x="69" y="21"/>
                    <a:pt x="69" y="21"/>
                  </a:cubicBezTo>
                  <a:cubicBezTo>
                    <a:pt x="69" y="22"/>
                    <a:pt x="69" y="22"/>
                    <a:pt x="69" y="22"/>
                  </a:cubicBezTo>
                  <a:cubicBezTo>
                    <a:pt x="69" y="22"/>
                    <a:pt x="69" y="22"/>
                    <a:pt x="69" y="22"/>
                  </a:cubicBezTo>
                  <a:cubicBezTo>
                    <a:pt x="69" y="22"/>
                    <a:pt x="69" y="22"/>
                    <a:pt x="69" y="22"/>
                  </a:cubicBezTo>
                  <a:cubicBezTo>
                    <a:pt x="70" y="22"/>
                    <a:pt x="70" y="22"/>
                    <a:pt x="70" y="22"/>
                  </a:cubicBezTo>
                  <a:cubicBezTo>
                    <a:pt x="70" y="22"/>
                    <a:pt x="70" y="22"/>
                    <a:pt x="70" y="22"/>
                  </a:cubicBezTo>
                  <a:cubicBezTo>
                    <a:pt x="70" y="22"/>
                    <a:pt x="70" y="22"/>
                    <a:pt x="70" y="22"/>
                  </a:cubicBezTo>
                  <a:cubicBezTo>
                    <a:pt x="71" y="22"/>
                    <a:pt x="71" y="22"/>
                    <a:pt x="71" y="22"/>
                  </a:cubicBezTo>
                  <a:cubicBezTo>
                    <a:pt x="71" y="22"/>
                    <a:pt x="71" y="22"/>
                    <a:pt x="71" y="22"/>
                  </a:cubicBezTo>
                  <a:cubicBezTo>
                    <a:pt x="72" y="22"/>
                    <a:pt x="72" y="22"/>
                    <a:pt x="72" y="22"/>
                  </a:cubicBezTo>
                  <a:cubicBezTo>
                    <a:pt x="71" y="23"/>
                    <a:pt x="71" y="23"/>
                    <a:pt x="71" y="23"/>
                  </a:cubicBezTo>
                  <a:cubicBezTo>
                    <a:pt x="71" y="23"/>
                    <a:pt x="71" y="23"/>
                    <a:pt x="71" y="23"/>
                  </a:cubicBezTo>
                  <a:cubicBezTo>
                    <a:pt x="71" y="24"/>
                    <a:pt x="71" y="24"/>
                    <a:pt x="71" y="24"/>
                  </a:cubicBezTo>
                  <a:cubicBezTo>
                    <a:pt x="71" y="24"/>
                    <a:pt x="71" y="24"/>
                    <a:pt x="71" y="24"/>
                  </a:cubicBezTo>
                  <a:cubicBezTo>
                    <a:pt x="71" y="23"/>
                    <a:pt x="71" y="23"/>
                    <a:pt x="71" y="23"/>
                  </a:cubicBezTo>
                  <a:cubicBezTo>
                    <a:pt x="70" y="23"/>
                    <a:pt x="70" y="23"/>
                    <a:pt x="70" y="23"/>
                  </a:cubicBezTo>
                  <a:cubicBezTo>
                    <a:pt x="70" y="23"/>
                    <a:pt x="70" y="23"/>
                    <a:pt x="70" y="23"/>
                  </a:cubicBezTo>
                  <a:cubicBezTo>
                    <a:pt x="69" y="23"/>
                    <a:pt x="69" y="23"/>
                    <a:pt x="69" y="23"/>
                  </a:cubicBezTo>
                  <a:cubicBezTo>
                    <a:pt x="69" y="23"/>
                    <a:pt x="69" y="23"/>
                    <a:pt x="69" y="23"/>
                  </a:cubicBezTo>
                  <a:cubicBezTo>
                    <a:pt x="69" y="22"/>
                    <a:pt x="69" y="22"/>
                    <a:pt x="69" y="22"/>
                  </a:cubicBezTo>
                  <a:cubicBezTo>
                    <a:pt x="69" y="22"/>
                    <a:pt x="69" y="22"/>
                    <a:pt x="69" y="22"/>
                  </a:cubicBezTo>
                  <a:cubicBezTo>
                    <a:pt x="68" y="22"/>
                    <a:pt x="68" y="22"/>
                    <a:pt x="68" y="22"/>
                  </a:cubicBezTo>
                  <a:cubicBezTo>
                    <a:pt x="68" y="22"/>
                    <a:pt x="68" y="22"/>
                    <a:pt x="68" y="22"/>
                  </a:cubicBezTo>
                  <a:cubicBezTo>
                    <a:pt x="68" y="21"/>
                    <a:pt x="68" y="21"/>
                    <a:pt x="68" y="21"/>
                  </a:cubicBezTo>
                  <a:cubicBezTo>
                    <a:pt x="69" y="20"/>
                    <a:pt x="69" y="20"/>
                    <a:pt x="69" y="20"/>
                  </a:cubicBezTo>
                  <a:cubicBezTo>
                    <a:pt x="68" y="20"/>
                    <a:pt x="68" y="20"/>
                    <a:pt x="68" y="20"/>
                  </a:cubicBezTo>
                  <a:cubicBezTo>
                    <a:pt x="68" y="20"/>
                    <a:pt x="68" y="20"/>
                    <a:pt x="68" y="20"/>
                  </a:cubicBezTo>
                  <a:cubicBezTo>
                    <a:pt x="68" y="20"/>
                    <a:pt x="68" y="20"/>
                    <a:pt x="68" y="20"/>
                  </a:cubicBezTo>
                  <a:cubicBezTo>
                    <a:pt x="68" y="21"/>
                    <a:pt x="68" y="21"/>
                    <a:pt x="68" y="21"/>
                  </a:cubicBezTo>
                  <a:cubicBezTo>
                    <a:pt x="68" y="22"/>
                    <a:pt x="68" y="22"/>
                    <a:pt x="68" y="22"/>
                  </a:cubicBezTo>
                  <a:cubicBezTo>
                    <a:pt x="67" y="22"/>
                    <a:pt x="67" y="22"/>
                    <a:pt x="67" y="22"/>
                  </a:cubicBezTo>
                  <a:cubicBezTo>
                    <a:pt x="67" y="23"/>
                    <a:pt x="67" y="23"/>
                    <a:pt x="67" y="23"/>
                  </a:cubicBezTo>
                  <a:cubicBezTo>
                    <a:pt x="68" y="22"/>
                    <a:pt x="68" y="22"/>
                    <a:pt x="68" y="22"/>
                  </a:cubicBezTo>
                  <a:cubicBezTo>
                    <a:pt x="68" y="22"/>
                    <a:pt x="68" y="22"/>
                    <a:pt x="68" y="22"/>
                  </a:cubicBezTo>
                  <a:cubicBezTo>
                    <a:pt x="68" y="23"/>
                    <a:pt x="68" y="23"/>
                    <a:pt x="68" y="23"/>
                  </a:cubicBezTo>
                  <a:cubicBezTo>
                    <a:pt x="69" y="23"/>
                    <a:pt x="69" y="23"/>
                    <a:pt x="69" y="23"/>
                  </a:cubicBezTo>
                  <a:cubicBezTo>
                    <a:pt x="69" y="23"/>
                    <a:pt x="69" y="23"/>
                    <a:pt x="69" y="23"/>
                  </a:cubicBezTo>
                  <a:cubicBezTo>
                    <a:pt x="69" y="24"/>
                    <a:pt x="69" y="24"/>
                    <a:pt x="69" y="24"/>
                  </a:cubicBezTo>
                  <a:cubicBezTo>
                    <a:pt x="68" y="24"/>
                    <a:pt x="68" y="24"/>
                    <a:pt x="68" y="24"/>
                  </a:cubicBezTo>
                  <a:cubicBezTo>
                    <a:pt x="68" y="24"/>
                    <a:pt x="68" y="24"/>
                    <a:pt x="68" y="24"/>
                  </a:cubicBezTo>
                  <a:cubicBezTo>
                    <a:pt x="68" y="24"/>
                    <a:pt x="68" y="24"/>
                    <a:pt x="68" y="24"/>
                  </a:cubicBezTo>
                  <a:cubicBezTo>
                    <a:pt x="68" y="23"/>
                    <a:pt x="68" y="23"/>
                    <a:pt x="68" y="23"/>
                  </a:cubicBezTo>
                  <a:cubicBezTo>
                    <a:pt x="68" y="23"/>
                    <a:pt x="68" y="23"/>
                    <a:pt x="68" y="23"/>
                  </a:cubicBezTo>
                  <a:cubicBezTo>
                    <a:pt x="68" y="23"/>
                    <a:pt x="68" y="23"/>
                    <a:pt x="68" y="23"/>
                  </a:cubicBezTo>
                  <a:cubicBezTo>
                    <a:pt x="68" y="23"/>
                    <a:pt x="68" y="23"/>
                    <a:pt x="68" y="23"/>
                  </a:cubicBezTo>
                  <a:cubicBezTo>
                    <a:pt x="67" y="24"/>
                    <a:pt x="67" y="24"/>
                    <a:pt x="67" y="24"/>
                  </a:cubicBezTo>
                  <a:cubicBezTo>
                    <a:pt x="67" y="24"/>
                    <a:pt x="67" y="24"/>
                    <a:pt x="67" y="24"/>
                  </a:cubicBezTo>
                  <a:cubicBezTo>
                    <a:pt x="67" y="24"/>
                    <a:pt x="67" y="24"/>
                    <a:pt x="67" y="24"/>
                  </a:cubicBezTo>
                  <a:cubicBezTo>
                    <a:pt x="66" y="25"/>
                    <a:pt x="66" y="25"/>
                    <a:pt x="66" y="25"/>
                  </a:cubicBezTo>
                  <a:cubicBezTo>
                    <a:pt x="66" y="24"/>
                    <a:pt x="66" y="24"/>
                    <a:pt x="66" y="24"/>
                  </a:cubicBezTo>
                  <a:cubicBezTo>
                    <a:pt x="66" y="24"/>
                    <a:pt x="66" y="24"/>
                    <a:pt x="66" y="24"/>
                  </a:cubicBezTo>
                  <a:cubicBezTo>
                    <a:pt x="65" y="24"/>
                    <a:pt x="65" y="24"/>
                    <a:pt x="65" y="24"/>
                  </a:cubicBezTo>
                  <a:cubicBezTo>
                    <a:pt x="65" y="24"/>
                    <a:pt x="65" y="24"/>
                    <a:pt x="65" y="24"/>
                  </a:cubicBezTo>
                  <a:cubicBezTo>
                    <a:pt x="65" y="24"/>
                    <a:pt x="65" y="24"/>
                    <a:pt x="65" y="24"/>
                  </a:cubicBezTo>
                  <a:cubicBezTo>
                    <a:pt x="65" y="24"/>
                    <a:pt x="65" y="24"/>
                    <a:pt x="65" y="24"/>
                  </a:cubicBezTo>
                  <a:cubicBezTo>
                    <a:pt x="64" y="24"/>
                    <a:pt x="64" y="24"/>
                    <a:pt x="64" y="24"/>
                  </a:cubicBezTo>
                  <a:cubicBezTo>
                    <a:pt x="64" y="24"/>
                    <a:pt x="64" y="24"/>
                    <a:pt x="64" y="24"/>
                  </a:cubicBezTo>
                  <a:cubicBezTo>
                    <a:pt x="64" y="23"/>
                    <a:pt x="64" y="23"/>
                    <a:pt x="64" y="23"/>
                  </a:cubicBezTo>
                  <a:cubicBezTo>
                    <a:pt x="64" y="23"/>
                    <a:pt x="64" y="23"/>
                    <a:pt x="64" y="23"/>
                  </a:cubicBezTo>
                  <a:cubicBezTo>
                    <a:pt x="64" y="23"/>
                    <a:pt x="64" y="23"/>
                    <a:pt x="64" y="23"/>
                  </a:cubicBezTo>
                  <a:cubicBezTo>
                    <a:pt x="63" y="23"/>
                    <a:pt x="63" y="23"/>
                    <a:pt x="63" y="23"/>
                  </a:cubicBezTo>
                  <a:cubicBezTo>
                    <a:pt x="63" y="23"/>
                    <a:pt x="63" y="23"/>
                    <a:pt x="63" y="23"/>
                  </a:cubicBezTo>
                  <a:cubicBezTo>
                    <a:pt x="63" y="22"/>
                    <a:pt x="63" y="22"/>
                    <a:pt x="63" y="22"/>
                  </a:cubicBezTo>
                  <a:cubicBezTo>
                    <a:pt x="63" y="22"/>
                    <a:pt x="63" y="22"/>
                    <a:pt x="63" y="22"/>
                  </a:cubicBezTo>
                  <a:cubicBezTo>
                    <a:pt x="64" y="22"/>
                    <a:pt x="64" y="22"/>
                    <a:pt x="64" y="22"/>
                  </a:cubicBezTo>
                  <a:cubicBezTo>
                    <a:pt x="64" y="21"/>
                    <a:pt x="64" y="21"/>
                    <a:pt x="64" y="21"/>
                  </a:cubicBezTo>
                  <a:cubicBezTo>
                    <a:pt x="64" y="21"/>
                    <a:pt x="64" y="21"/>
                    <a:pt x="64" y="21"/>
                  </a:cubicBezTo>
                  <a:cubicBezTo>
                    <a:pt x="64" y="21"/>
                    <a:pt x="64" y="21"/>
                    <a:pt x="64" y="21"/>
                  </a:cubicBezTo>
                  <a:cubicBezTo>
                    <a:pt x="64" y="21"/>
                    <a:pt x="64" y="21"/>
                    <a:pt x="64" y="21"/>
                  </a:cubicBezTo>
                  <a:cubicBezTo>
                    <a:pt x="64" y="20"/>
                    <a:pt x="64" y="20"/>
                    <a:pt x="64" y="20"/>
                  </a:cubicBezTo>
                  <a:cubicBezTo>
                    <a:pt x="64" y="20"/>
                    <a:pt x="64" y="20"/>
                    <a:pt x="64" y="20"/>
                  </a:cubicBezTo>
                  <a:cubicBezTo>
                    <a:pt x="63" y="20"/>
                    <a:pt x="63" y="20"/>
                    <a:pt x="63" y="20"/>
                  </a:cubicBezTo>
                  <a:cubicBezTo>
                    <a:pt x="62" y="20"/>
                    <a:pt x="62" y="20"/>
                    <a:pt x="62" y="20"/>
                  </a:cubicBezTo>
                  <a:cubicBezTo>
                    <a:pt x="62" y="20"/>
                    <a:pt x="62" y="20"/>
                    <a:pt x="62" y="20"/>
                  </a:cubicBezTo>
                  <a:cubicBezTo>
                    <a:pt x="62" y="20"/>
                    <a:pt x="62" y="20"/>
                    <a:pt x="62" y="20"/>
                  </a:cubicBezTo>
                  <a:cubicBezTo>
                    <a:pt x="61" y="20"/>
                    <a:pt x="61" y="20"/>
                    <a:pt x="61" y="20"/>
                  </a:cubicBezTo>
                  <a:cubicBezTo>
                    <a:pt x="60" y="21"/>
                    <a:pt x="60" y="21"/>
                    <a:pt x="60" y="21"/>
                  </a:cubicBezTo>
                  <a:cubicBezTo>
                    <a:pt x="60" y="21"/>
                    <a:pt x="60" y="21"/>
                    <a:pt x="60" y="21"/>
                  </a:cubicBezTo>
                  <a:cubicBezTo>
                    <a:pt x="60" y="21"/>
                    <a:pt x="60" y="21"/>
                    <a:pt x="60" y="21"/>
                  </a:cubicBezTo>
                  <a:cubicBezTo>
                    <a:pt x="61" y="22"/>
                    <a:pt x="61" y="22"/>
                    <a:pt x="61" y="22"/>
                  </a:cubicBezTo>
                  <a:cubicBezTo>
                    <a:pt x="61" y="22"/>
                    <a:pt x="61" y="22"/>
                    <a:pt x="61" y="22"/>
                  </a:cubicBezTo>
                  <a:cubicBezTo>
                    <a:pt x="60" y="22"/>
                    <a:pt x="60" y="22"/>
                    <a:pt x="60" y="22"/>
                  </a:cubicBezTo>
                  <a:cubicBezTo>
                    <a:pt x="60" y="22"/>
                    <a:pt x="60" y="22"/>
                    <a:pt x="60" y="22"/>
                  </a:cubicBezTo>
                  <a:cubicBezTo>
                    <a:pt x="60" y="21"/>
                    <a:pt x="60" y="21"/>
                    <a:pt x="60" y="21"/>
                  </a:cubicBezTo>
                  <a:cubicBezTo>
                    <a:pt x="59" y="21"/>
                    <a:pt x="59" y="21"/>
                    <a:pt x="59" y="21"/>
                  </a:cubicBezTo>
                  <a:cubicBezTo>
                    <a:pt x="59" y="21"/>
                    <a:pt x="59" y="21"/>
                    <a:pt x="59" y="21"/>
                  </a:cubicBezTo>
                  <a:cubicBezTo>
                    <a:pt x="58" y="21"/>
                    <a:pt x="58" y="21"/>
                    <a:pt x="58" y="21"/>
                  </a:cubicBezTo>
                  <a:cubicBezTo>
                    <a:pt x="58" y="22"/>
                    <a:pt x="58" y="22"/>
                    <a:pt x="58" y="22"/>
                  </a:cubicBezTo>
                  <a:cubicBezTo>
                    <a:pt x="58" y="22"/>
                    <a:pt x="58" y="22"/>
                    <a:pt x="58" y="22"/>
                  </a:cubicBezTo>
                  <a:cubicBezTo>
                    <a:pt x="57" y="22"/>
                    <a:pt x="57" y="22"/>
                    <a:pt x="57" y="22"/>
                  </a:cubicBezTo>
                  <a:cubicBezTo>
                    <a:pt x="57" y="22"/>
                    <a:pt x="57" y="22"/>
                    <a:pt x="57" y="22"/>
                  </a:cubicBezTo>
                  <a:cubicBezTo>
                    <a:pt x="57" y="22"/>
                    <a:pt x="57" y="22"/>
                    <a:pt x="57" y="22"/>
                  </a:cubicBezTo>
                  <a:cubicBezTo>
                    <a:pt x="56" y="22"/>
                    <a:pt x="56" y="22"/>
                    <a:pt x="56" y="22"/>
                  </a:cubicBezTo>
                  <a:cubicBezTo>
                    <a:pt x="56" y="22"/>
                    <a:pt x="56" y="22"/>
                    <a:pt x="56" y="22"/>
                  </a:cubicBezTo>
                  <a:cubicBezTo>
                    <a:pt x="56" y="22"/>
                    <a:pt x="56" y="22"/>
                    <a:pt x="56" y="22"/>
                  </a:cubicBezTo>
                  <a:cubicBezTo>
                    <a:pt x="55" y="23"/>
                    <a:pt x="55" y="23"/>
                    <a:pt x="55" y="23"/>
                  </a:cubicBezTo>
                  <a:cubicBezTo>
                    <a:pt x="55" y="23"/>
                    <a:pt x="55" y="23"/>
                    <a:pt x="55" y="23"/>
                  </a:cubicBezTo>
                  <a:cubicBezTo>
                    <a:pt x="54" y="23"/>
                    <a:pt x="54" y="23"/>
                    <a:pt x="54" y="23"/>
                  </a:cubicBezTo>
                  <a:cubicBezTo>
                    <a:pt x="55" y="23"/>
                    <a:pt x="55" y="23"/>
                    <a:pt x="55" y="23"/>
                  </a:cubicBezTo>
                  <a:cubicBezTo>
                    <a:pt x="55" y="23"/>
                    <a:pt x="55" y="23"/>
                    <a:pt x="55" y="23"/>
                  </a:cubicBezTo>
                  <a:cubicBezTo>
                    <a:pt x="54" y="23"/>
                    <a:pt x="54" y="23"/>
                    <a:pt x="54" y="23"/>
                  </a:cubicBezTo>
                  <a:cubicBezTo>
                    <a:pt x="54" y="23"/>
                    <a:pt x="54" y="23"/>
                    <a:pt x="54" y="23"/>
                  </a:cubicBezTo>
                  <a:cubicBezTo>
                    <a:pt x="54" y="23"/>
                    <a:pt x="54" y="23"/>
                    <a:pt x="54" y="23"/>
                  </a:cubicBezTo>
                  <a:cubicBezTo>
                    <a:pt x="55" y="24"/>
                    <a:pt x="55" y="24"/>
                    <a:pt x="55" y="24"/>
                  </a:cubicBezTo>
                  <a:cubicBezTo>
                    <a:pt x="55" y="25"/>
                    <a:pt x="55" y="25"/>
                    <a:pt x="55" y="25"/>
                  </a:cubicBezTo>
                  <a:cubicBezTo>
                    <a:pt x="56" y="25"/>
                    <a:pt x="56" y="25"/>
                    <a:pt x="56" y="25"/>
                  </a:cubicBezTo>
                  <a:cubicBezTo>
                    <a:pt x="56" y="26"/>
                    <a:pt x="56" y="26"/>
                    <a:pt x="56" y="26"/>
                  </a:cubicBezTo>
                  <a:cubicBezTo>
                    <a:pt x="57" y="26"/>
                    <a:pt x="57" y="26"/>
                    <a:pt x="57" y="26"/>
                  </a:cubicBezTo>
                  <a:cubicBezTo>
                    <a:pt x="57" y="26"/>
                    <a:pt x="57" y="26"/>
                    <a:pt x="57" y="26"/>
                  </a:cubicBezTo>
                  <a:cubicBezTo>
                    <a:pt x="57" y="26"/>
                    <a:pt x="57" y="26"/>
                    <a:pt x="57" y="26"/>
                  </a:cubicBezTo>
                  <a:cubicBezTo>
                    <a:pt x="58" y="27"/>
                    <a:pt x="58" y="27"/>
                    <a:pt x="58" y="27"/>
                  </a:cubicBezTo>
                  <a:cubicBezTo>
                    <a:pt x="58" y="27"/>
                    <a:pt x="58" y="27"/>
                    <a:pt x="58" y="27"/>
                  </a:cubicBezTo>
                  <a:cubicBezTo>
                    <a:pt x="57" y="27"/>
                    <a:pt x="57" y="27"/>
                    <a:pt x="57" y="27"/>
                  </a:cubicBezTo>
                  <a:cubicBezTo>
                    <a:pt x="57" y="26"/>
                    <a:pt x="57" y="26"/>
                    <a:pt x="57" y="26"/>
                  </a:cubicBezTo>
                  <a:cubicBezTo>
                    <a:pt x="56" y="26"/>
                    <a:pt x="56" y="26"/>
                    <a:pt x="56" y="26"/>
                  </a:cubicBezTo>
                  <a:cubicBezTo>
                    <a:pt x="56" y="26"/>
                    <a:pt x="56" y="26"/>
                    <a:pt x="56" y="26"/>
                  </a:cubicBezTo>
                  <a:cubicBezTo>
                    <a:pt x="56" y="26"/>
                    <a:pt x="56" y="26"/>
                    <a:pt x="56" y="26"/>
                  </a:cubicBezTo>
                  <a:cubicBezTo>
                    <a:pt x="55" y="26"/>
                    <a:pt x="55" y="26"/>
                    <a:pt x="55" y="26"/>
                  </a:cubicBezTo>
                  <a:cubicBezTo>
                    <a:pt x="55" y="26"/>
                    <a:pt x="55" y="26"/>
                    <a:pt x="55" y="26"/>
                  </a:cubicBezTo>
                  <a:cubicBezTo>
                    <a:pt x="55" y="26"/>
                    <a:pt x="55" y="26"/>
                    <a:pt x="55" y="26"/>
                  </a:cubicBezTo>
                  <a:cubicBezTo>
                    <a:pt x="55" y="26"/>
                    <a:pt x="55" y="26"/>
                    <a:pt x="55" y="26"/>
                  </a:cubicBezTo>
                  <a:cubicBezTo>
                    <a:pt x="55" y="25"/>
                    <a:pt x="55" y="25"/>
                    <a:pt x="55" y="25"/>
                  </a:cubicBezTo>
                  <a:cubicBezTo>
                    <a:pt x="55" y="25"/>
                    <a:pt x="55" y="25"/>
                    <a:pt x="55" y="25"/>
                  </a:cubicBezTo>
                  <a:cubicBezTo>
                    <a:pt x="54" y="26"/>
                    <a:pt x="54" y="26"/>
                    <a:pt x="54" y="26"/>
                  </a:cubicBezTo>
                  <a:cubicBezTo>
                    <a:pt x="55" y="27"/>
                    <a:pt x="55" y="27"/>
                    <a:pt x="55" y="27"/>
                  </a:cubicBezTo>
                  <a:cubicBezTo>
                    <a:pt x="55" y="27"/>
                    <a:pt x="55" y="27"/>
                    <a:pt x="55" y="27"/>
                  </a:cubicBezTo>
                  <a:cubicBezTo>
                    <a:pt x="55" y="27"/>
                    <a:pt x="55" y="27"/>
                    <a:pt x="55" y="27"/>
                  </a:cubicBezTo>
                  <a:cubicBezTo>
                    <a:pt x="54" y="28"/>
                    <a:pt x="54" y="28"/>
                    <a:pt x="54" y="28"/>
                  </a:cubicBezTo>
                  <a:cubicBezTo>
                    <a:pt x="54" y="28"/>
                    <a:pt x="54" y="28"/>
                    <a:pt x="54" y="28"/>
                  </a:cubicBezTo>
                  <a:cubicBezTo>
                    <a:pt x="54" y="29"/>
                    <a:pt x="54" y="29"/>
                    <a:pt x="54" y="29"/>
                  </a:cubicBezTo>
                  <a:cubicBezTo>
                    <a:pt x="54" y="29"/>
                    <a:pt x="54" y="29"/>
                    <a:pt x="54" y="29"/>
                  </a:cubicBezTo>
                  <a:cubicBezTo>
                    <a:pt x="55" y="30"/>
                    <a:pt x="55" y="30"/>
                    <a:pt x="55" y="30"/>
                  </a:cubicBezTo>
                  <a:cubicBezTo>
                    <a:pt x="55" y="30"/>
                    <a:pt x="55" y="30"/>
                    <a:pt x="55" y="30"/>
                  </a:cubicBezTo>
                  <a:cubicBezTo>
                    <a:pt x="56" y="31"/>
                    <a:pt x="56" y="31"/>
                    <a:pt x="56" y="31"/>
                  </a:cubicBezTo>
                  <a:cubicBezTo>
                    <a:pt x="56" y="31"/>
                    <a:pt x="56" y="31"/>
                    <a:pt x="56" y="31"/>
                  </a:cubicBezTo>
                  <a:cubicBezTo>
                    <a:pt x="57" y="31"/>
                    <a:pt x="57" y="31"/>
                    <a:pt x="57" y="31"/>
                  </a:cubicBezTo>
                  <a:cubicBezTo>
                    <a:pt x="57" y="30"/>
                    <a:pt x="57" y="30"/>
                    <a:pt x="57" y="30"/>
                  </a:cubicBezTo>
                  <a:cubicBezTo>
                    <a:pt x="58" y="31"/>
                    <a:pt x="58" y="31"/>
                    <a:pt x="58" y="31"/>
                  </a:cubicBezTo>
                  <a:cubicBezTo>
                    <a:pt x="59" y="31"/>
                    <a:pt x="59" y="31"/>
                    <a:pt x="59" y="31"/>
                  </a:cubicBezTo>
                  <a:cubicBezTo>
                    <a:pt x="59" y="31"/>
                    <a:pt x="59" y="31"/>
                    <a:pt x="59" y="31"/>
                  </a:cubicBezTo>
                  <a:cubicBezTo>
                    <a:pt x="59" y="31"/>
                    <a:pt x="59" y="31"/>
                    <a:pt x="59" y="31"/>
                  </a:cubicBezTo>
                  <a:cubicBezTo>
                    <a:pt x="59" y="32"/>
                    <a:pt x="59" y="32"/>
                    <a:pt x="59" y="32"/>
                  </a:cubicBezTo>
                  <a:cubicBezTo>
                    <a:pt x="59" y="31"/>
                    <a:pt x="59" y="31"/>
                    <a:pt x="59" y="31"/>
                  </a:cubicBezTo>
                  <a:cubicBezTo>
                    <a:pt x="59" y="31"/>
                    <a:pt x="59" y="31"/>
                    <a:pt x="59" y="31"/>
                  </a:cubicBezTo>
                  <a:cubicBezTo>
                    <a:pt x="60" y="31"/>
                    <a:pt x="60" y="31"/>
                    <a:pt x="60" y="31"/>
                  </a:cubicBezTo>
                  <a:cubicBezTo>
                    <a:pt x="60" y="31"/>
                    <a:pt x="60" y="31"/>
                    <a:pt x="60" y="31"/>
                  </a:cubicBezTo>
                  <a:cubicBezTo>
                    <a:pt x="60" y="31"/>
                    <a:pt x="60" y="31"/>
                    <a:pt x="60" y="31"/>
                  </a:cubicBezTo>
                  <a:cubicBezTo>
                    <a:pt x="60" y="31"/>
                    <a:pt x="60" y="31"/>
                    <a:pt x="60" y="31"/>
                  </a:cubicBezTo>
                  <a:cubicBezTo>
                    <a:pt x="60" y="32"/>
                    <a:pt x="60" y="32"/>
                    <a:pt x="60" y="32"/>
                  </a:cubicBezTo>
                  <a:cubicBezTo>
                    <a:pt x="60" y="32"/>
                    <a:pt x="60" y="32"/>
                    <a:pt x="60" y="32"/>
                  </a:cubicBezTo>
                  <a:cubicBezTo>
                    <a:pt x="60" y="31"/>
                    <a:pt x="60" y="31"/>
                    <a:pt x="60" y="31"/>
                  </a:cubicBezTo>
                  <a:cubicBezTo>
                    <a:pt x="60" y="31"/>
                    <a:pt x="60" y="31"/>
                    <a:pt x="60" y="31"/>
                  </a:cubicBezTo>
                  <a:cubicBezTo>
                    <a:pt x="61" y="31"/>
                    <a:pt x="61" y="31"/>
                    <a:pt x="61" y="31"/>
                  </a:cubicBezTo>
                  <a:cubicBezTo>
                    <a:pt x="62" y="31"/>
                    <a:pt x="62" y="31"/>
                    <a:pt x="62" y="31"/>
                  </a:cubicBezTo>
                  <a:cubicBezTo>
                    <a:pt x="63" y="30"/>
                    <a:pt x="63" y="30"/>
                    <a:pt x="63" y="30"/>
                  </a:cubicBezTo>
                  <a:cubicBezTo>
                    <a:pt x="63" y="30"/>
                    <a:pt x="63" y="30"/>
                    <a:pt x="63" y="30"/>
                  </a:cubicBezTo>
                  <a:cubicBezTo>
                    <a:pt x="63" y="30"/>
                    <a:pt x="63" y="30"/>
                    <a:pt x="63" y="30"/>
                  </a:cubicBezTo>
                  <a:cubicBezTo>
                    <a:pt x="63" y="30"/>
                    <a:pt x="63" y="30"/>
                    <a:pt x="63" y="30"/>
                  </a:cubicBezTo>
                  <a:cubicBezTo>
                    <a:pt x="63" y="30"/>
                    <a:pt x="63" y="30"/>
                    <a:pt x="63" y="30"/>
                  </a:cubicBezTo>
                  <a:cubicBezTo>
                    <a:pt x="64" y="30"/>
                    <a:pt x="64" y="30"/>
                    <a:pt x="64" y="30"/>
                  </a:cubicBezTo>
                  <a:cubicBezTo>
                    <a:pt x="65" y="30"/>
                    <a:pt x="65" y="30"/>
                    <a:pt x="65" y="30"/>
                  </a:cubicBezTo>
                  <a:cubicBezTo>
                    <a:pt x="65" y="30"/>
                    <a:pt x="65" y="30"/>
                    <a:pt x="65" y="30"/>
                  </a:cubicBezTo>
                  <a:cubicBezTo>
                    <a:pt x="65" y="30"/>
                    <a:pt x="65" y="30"/>
                    <a:pt x="65" y="30"/>
                  </a:cubicBezTo>
                  <a:cubicBezTo>
                    <a:pt x="64" y="30"/>
                    <a:pt x="64" y="30"/>
                    <a:pt x="64" y="30"/>
                  </a:cubicBezTo>
                  <a:cubicBezTo>
                    <a:pt x="64" y="31"/>
                    <a:pt x="64" y="31"/>
                    <a:pt x="64" y="31"/>
                  </a:cubicBezTo>
                  <a:cubicBezTo>
                    <a:pt x="64" y="31"/>
                    <a:pt x="64" y="31"/>
                    <a:pt x="64" y="31"/>
                  </a:cubicBezTo>
                  <a:cubicBezTo>
                    <a:pt x="64" y="31"/>
                    <a:pt x="64" y="31"/>
                    <a:pt x="64" y="31"/>
                  </a:cubicBezTo>
                  <a:cubicBezTo>
                    <a:pt x="63" y="31"/>
                    <a:pt x="63" y="31"/>
                    <a:pt x="63" y="31"/>
                  </a:cubicBezTo>
                  <a:cubicBezTo>
                    <a:pt x="63" y="31"/>
                    <a:pt x="63" y="31"/>
                    <a:pt x="63" y="31"/>
                  </a:cubicBezTo>
                  <a:cubicBezTo>
                    <a:pt x="63" y="31"/>
                    <a:pt x="63" y="31"/>
                    <a:pt x="63" y="31"/>
                  </a:cubicBezTo>
                  <a:cubicBezTo>
                    <a:pt x="62" y="32"/>
                    <a:pt x="62" y="32"/>
                    <a:pt x="62" y="32"/>
                  </a:cubicBezTo>
                  <a:cubicBezTo>
                    <a:pt x="62" y="32"/>
                    <a:pt x="62" y="32"/>
                    <a:pt x="62" y="32"/>
                  </a:cubicBezTo>
                  <a:cubicBezTo>
                    <a:pt x="63" y="32"/>
                    <a:pt x="63" y="32"/>
                    <a:pt x="63" y="32"/>
                  </a:cubicBezTo>
                  <a:cubicBezTo>
                    <a:pt x="63" y="32"/>
                    <a:pt x="63" y="32"/>
                    <a:pt x="63" y="32"/>
                  </a:cubicBezTo>
                  <a:cubicBezTo>
                    <a:pt x="63" y="33"/>
                    <a:pt x="63" y="33"/>
                    <a:pt x="63" y="33"/>
                  </a:cubicBezTo>
                  <a:cubicBezTo>
                    <a:pt x="62" y="33"/>
                    <a:pt x="62" y="33"/>
                    <a:pt x="62" y="33"/>
                  </a:cubicBezTo>
                  <a:cubicBezTo>
                    <a:pt x="62" y="34"/>
                    <a:pt x="62" y="34"/>
                    <a:pt x="62" y="34"/>
                  </a:cubicBezTo>
                  <a:cubicBezTo>
                    <a:pt x="62" y="34"/>
                    <a:pt x="62" y="34"/>
                    <a:pt x="62" y="34"/>
                  </a:cubicBezTo>
                  <a:cubicBezTo>
                    <a:pt x="62" y="34"/>
                    <a:pt x="62" y="34"/>
                    <a:pt x="62" y="34"/>
                  </a:cubicBezTo>
                  <a:cubicBezTo>
                    <a:pt x="62" y="35"/>
                    <a:pt x="62" y="35"/>
                    <a:pt x="62" y="35"/>
                  </a:cubicBezTo>
                  <a:cubicBezTo>
                    <a:pt x="62" y="35"/>
                    <a:pt x="62" y="35"/>
                    <a:pt x="62" y="35"/>
                  </a:cubicBezTo>
                  <a:cubicBezTo>
                    <a:pt x="62" y="35"/>
                    <a:pt x="62" y="35"/>
                    <a:pt x="62" y="35"/>
                  </a:cubicBezTo>
                  <a:cubicBezTo>
                    <a:pt x="62" y="36"/>
                    <a:pt x="62" y="36"/>
                    <a:pt x="62" y="36"/>
                  </a:cubicBezTo>
                  <a:cubicBezTo>
                    <a:pt x="61" y="36"/>
                    <a:pt x="61" y="36"/>
                    <a:pt x="61" y="36"/>
                  </a:cubicBezTo>
                  <a:cubicBezTo>
                    <a:pt x="61" y="36"/>
                    <a:pt x="61" y="36"/>
                    <a:pt x="61" y="36"/>
                  </a:cubicBezTo>
                  <a:cubicBezTo>
                    <a:pt x="61" y="36"/>
                    <a:pt x="61" y="36"/>
                    <a:pt x="61" y="36"/>
                  </a:cubicBezTo>
                  <a:cubicBezTo>
                    <a:pt x="60" y="37"/>
                    <a:pt x="60" y="37"/>
                    <a:pt x="60" y="37"/>
                  </a:cubicBezTo>
                  <a:cubicBezTo>
                    <a:pt x="60" y="37"/>
                    <a:pt x="60" y="37"/>
                    <a:pt x="60" y="37"/>
                  </a:cubicBezTo>
                  <a:cubicBezTo>
                    <a:pt x="59" y="37"/>
                    <a:pt x="59" y="37"/>
                    <a:pt x="59" y="37"/>
                  </a:cubicBezTo>
                  <a:cubicBezTo>
                    <a:pt x="59" y="36"/>
                    <a:pt x="59" y="36"/>
                    <a:pt x="59" y="36"/>
                  </a:cubicBezTo>
                  <a:cubicBezTo>
                    <a:pt x="59" y="36"/>
                    <a:pt x="59" y="36"/>
                    <a:pt x="59" y="36"/>
                  </a:cubicBezTo>
                  <a:cubicBezTo>
                    <a:pt x="59" y="36"/>
                    <a:pt x="59" y="36"/>
                    <a:pt x="59" y="36"/>
                  </a:cubicBezTo>
                  <a:cubicBezTo>
                    <a:pt x="58" y="36"/>
                    <a:pt x="58" y="36"/>
                    <a:pt x="58" y="36"/>
                  </a:cubicBezTo>
                  <a:cubicBezTo>
                    <a:pt x="58" y="36"/>
                    <a:pt x="58" y="36"/>
                    <a:pt x="58" y="36"/>
                  </a:cubicBezTo>
                  <a:cubicBezTo>
                    <a:pt x="58" y="36"/>
                    <a:pt x="58" y="36"/>
                    <a:pt x="58" y="36"/>
                  </a:cubicBezTo>
                  <a:cubicBezTo>
                    <a:pt x="57" y="37"/>
                    <a:pt x="57" y="37"/>
                    <a:pt x="57" y="37"/>
                  </a:cubicBezTo>
                  <a:cubicBezTo>
                    <a:pt x="57" y="37"/>
                    <a:pt x="57" y="37"/>
                    <a:pt x="57" y="37"/>
                  </a:cubicBezTo>
                  <a:cubicBezTo>
                    <a:pt x="56" y="37"/>
                    <a:pt x="56" y="37"/>
                    <a:pt x="56" y="37"/>
                  </a:cubicBezTo>
                  <a:cubicBezTo>
                    <a:pt x="56" y="38"/>
                    <a:pt x="56" y="38"/>
                    <a:pt x="56" y="38"/>
                  </a:cubicBezTo>
                  <a:cubicBezTo>
                    <a:pt x="55" y="38"/>
                    <a:pt x="55" y="38"/>
                    <a:pt x="55" y="38"/>
                  </a:cubicBezTo>
                  <a:cubicBezTo>
                    <a:pt x="55" y="38"/>
                    <a:pt x="55" y="38"/>
                    <a:pt x="55" y="38"/>
                  </a:cubicBezTo>
                  <a:cubicBezTo>
                    <a:pt x="54" y="38"/>
                    <a:pt x="54" y="38"/>
                    <a:pt x="54" y="38"/>
                  </a:cubicBezTo>
                  <a:cubicBezTo>
                    <a:pt x="54" y="38"/>
                    <a:pt x="54" y="38"/>
                    <a:pt x="54" y="38"/>
                  </a:cubicBezTo>
                  <a:cubicBezTo>
                    <a:pt x="53" y="38"/>
                    <a:pt x="53" y="38"/>
                    <a:pt x="53" y="38"/>
                  </a:cubicBezTo>
                  <a:cubicBezTo>
                    <a:pt x="53" y="38"/>
                    <a:pt x="53" y="38"/>
                    <a:pt x="53" y="38"/>
                  </a:cubicBezTo>
                  <a:cubicBezTo>
                    <a:pt x="53" y="39"/>
                    <a:pt x="53" y="39"/>
                    <a:pt x="53" y="39"/>
                  </a:cubicBezTo>
                  <a:cubicBezTo>
                    <a:pt x="53" y="39"/>
                    <a:pt x="53" y="39"/>
                    <a:pt x="53" y="39"/>
                  </a:cubicBezTo>
                  <a:cubicBezTo>
                    <a:pt x="53" y="40"/>
                    <a:pt x="53" y="40"/>
                    <a:pt x="53" y="40"/>
                  </a:cubicBezTo>
                  <a:cubicBezTo>
                    <a:pt x="52" y="40"/>
                    <a:pt x="52" y="40"/>
                    <a:pt x="52" y="40"/>
                  </a:cubicBezTo>
                  <a:cubicBezTo>
                    <a:pt x="52" y="39"/>
                    <a:pt x="52" y="39"/>
                    <a:pt x="52" y="39"/>
                  </a:cubicBezTo>
                  <a:cubicBezTo>
                    <a:pt x="51" y="39"/>
                    <a:pt x="51" y="39"/>
                    <a:pt x="51" y="39"/>
                  </a:cubicBezTo>
                  <a:cubicBezTo>
                    <a:pt x="51" y="39"/>
                    <a:pt x="51" y="39"/>
                    <a:pt x="51" y="39"/>
                  </a:cubicBezTo>
                  <a:cubicBezTo>
                    <a:pt x="51" y="39"/>
                    <a:pt x="51" y="39"/>
                    <a:pt x="51" y="39"/>
                  </a:cubicBezTo>
                  <a:cubicBezTo>
                    <a:pt x="51" y="40"/>
                    <a:pt x="51" y="40"/>
                    <a:pt x="51" y="40"/>
                  </a:cubicBezTo>
                  <a:cubicBezTo>
                    <a:pt x="51" y="40"/>
                    <a:pt x="51" y="40"/>
                    <a:pt x="51" y="40"/>
                  </a:cubicBezTo>
                  <a:cubicBezTo>
                    <a:pt x="51" y="40"/>
                    <a:pt x="51" y="40"/>
                    <a:pt x="51" y="40"/>
                  </a:cubicBezTo>
                  <a:cubicBezTo>
                    <a:pt x="51" y="40"/>
                    <a:pt x="51" y="40"/>
                    <a:pt x="51" y="40"/>
                  </a:cubicBezTo>
                  <a:cubicBezTo>
                    <a:pt x="51" y="39"/>
                    <a:pt x="51" y="39"/>
                    <a:pt x="51" y="39"/>
                  </a:cubicBezTo>
                  <a:cubicBezTo>
                    <a:pt x="50" y="39"/>
                    <a:pt x="50" y="39"/>
                    <a:pt x="50" y="39"/>
                  </a:cubicBezTo>
                  <a:cubicBezTo>
                    <a:pt x="50" y="40"/>
                    <a:pt x="50" y="40"/>
                    <a:pt x="50" y="40"/>
                  </a:cubicBezTo>
                  <a:cubicBezTo>
                    <a:pt x="50" y="40"/>
                    <a:pt x="50" y="40"/>
                    <a:pt x="50" y="40"/>
                  </a:cubicBezTo>
                  <a:cubicBezTo>
                    <a:pt x="49" y="40"/>
                    <a:pt x="49" y="40"/>
                    <a:pt x="49" y="40"/>
                  </a:cubicBezTo>
                  <a:cubicBezTo>
                    <a:pt x="49" y="40"/>
                    <a:pt x="49" y="40"/>
                    <a:pt x="49" y="40"/>
                  </a:cubicBezTo>
                  <a:cubicBezTo>
                    <a:pt x="48" y="41"/>
                    <a:pt x="48" y="41"/>
                    <a:pt x="48" y="41"/>
                  </a:cubicBezTo>
                  <a:cubicBezTo>
                    <a:pt x="48" y="42"/>
                    <a:pt x="48" y="42"/>
                    <a:pt x="48" y="42"/>
                  </a:cubicBezTo>
                  <a:cubicBezTo>
                    <a:pt x="48" y="42"/>
                    <a:pt x="48" y="42"/>
                    <a:pt x="48" y="42"/>
                  </a:cubicBezTo>
                  <a:cubicBezTo>
                    <a:pt x="47" y="42"/>
                    <a:pt x="47" y="42"/>
                    <a:pt x="47" y="42"/>
                  </a:cubicBezTo>
                  <a:cubicBezTo>
                    <a:pt x="47" y="42"/>
                    <a:pt x="47" y="42"/>
                    <a:pt x="47" y="42"/>
                  </a:cubicBezTo>
                  <a:cubicBezTo>
                    <a:pt x="47" y="42"/>
                    <a:pt x="47" y="42"/>
                    <a:pt x="47" y="42"/>
                  </a:cubicBezTo>
                  <a:cubicBezTo>
                    <a:pt x="47" y="43"/>
                    <a:pt x="47" y="43"/>
                    <a:pt x="47" y="43"/>
                  </a:cubicBezTo>
                  <a:cubicBezTo>
                    <a:pt x="47" y="43"/>
                    <a:pt x="47" y="43"/>
                    <a:pt x="47" y="43"/>
                  </a:cubicBezTo>
                  <a:cubicBezTo>
                    <a:pt x="47" y="43"/>
                    <a:pt x="47" y="43"/>
                    <a:pt x="47" y="43"/>
                  </a:cubicBezTo>
                  <a:cubicBezTo>
                    <a:pt x="47" y="43"/>
                    <a:pt x="47" y="43"/>
                    <a:pt x="47" y="43"/>
                  </a:cubicBezTo>
                  <a:cubicBezTo>
                    <a:pt x="46" y="43"/>
                    <a:pt x="46" y="43"/>
                    <a:pt x="46" y="43"/>
                  </a:cubicBezTo>
                  <a:cubicBezTo>
                    <a:pt x="46" y="43"/>
                    <a:pt x="46" y="43"/>
                    <a:pt x="46" y="43"/>
                  </a:cubicBezTo>
                  <a:cubicBezTo>
                    <a:pt x="46" y="44"/>
                    <a:pt x="46" y="44"/>
                    <a:pt x="46" y="44"/>
                  </a:cubicBezTo>
                  <a:cubicBezTo>
                    <a:pt x="46" y="44"/>
                    <a:pt x="46" y="44"/>
                    <a:pt x="46" y="44"/>
                  </a:cubicBezTo>
                  <a:cubicBezTo>
                    <a:pt x="46" y="44"/>
                    <a:pt x="46" y="44"/>
                    <a:pt x="46" y="44"/>
                  </a:cubicBezTo>
                  <a:cubicBezTo>
                    <a:pt x="46" y="45"/>
                    <a:pt x="46" y="45"/>
                    <a:pt x="46" y="45"/>
                  </a:cubicBezTo>
                  <a:cubicBezTo>
                    <a:pt x="46" y="45"/>
                    <a:pt x="46" y="45"/>
                    <a:pt x="46" y="45"/>
                  </a:cubicBezTo>
                  <a:cubicBezTo>
                    <a:pt x="46" y="46"/>
                    <a:pt x="46" y="46"/>
                    <a:pt x="46" y="46"/>
                  </a:cubicBezTo>
                  <a:cubicBezTo>
                    <a:pt x="46" y="46"/>
                    <a:pt x="46" y="46"/>
                    <a:pt x="46" y="46"/>
                  </a:cubicBezTo>
                  <a:cubicBezTo>
                    <a:pt x="46" y="46"/>
                    <a:pt x="46" y="46"/>
                    <a:pt x="46" y="46"/>
                  </a:cubicBezTo>
                  <a:cubicBezTo>
                    <a:pt x="47" y="46"/>
                    <a:pt x="47" y="46"/>
                    <a:pt x="47" y="46"/>
                  </a:cubicBezTo>
                  <a:cubicBezTo>
                    <a:pt x="47" y="46"/>
                    <a:pt x="47" y="46"/>
                    <a:pt x="47" y="46"/>
                  </a:cubicBezTo>
                  <a:cubicBezTo>
                    <a:pt x="47" y="46"/>
                    <a:pt x="47" y="46"/>
                    <a:pt x="47" y="46"/>
                  </a:cubicBezTo>
                  <a:cubicBezTo>
                    <a:pt x="46" y="46"/>
                    <a:pt x="46" y="46"/>
                    <a:pt x="46" y="46"/>
                  </a:cubicBezTo>
                  <a:cubicBezTo>
                    <a:pt x="46" y="47"/>
                    <a:pt x="46" y="47"/>
                    <a:pt x="46" y="47"/>
                  </a:cubicBezTo>
                  <a:cubicBezTo>
                    <a:pt x="46" y="47"/>
                    <a:pt x="46" y="47"/>
                    <a:pt x="46"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8" y="47"/>
                    <a:pt x="48" y="47"/>
                    <a:pt x="48" y="47"/>
                  </a:cubicBezTo>
                  <a:cubicBezTo>
                    <a:pt x="48" y="47"/>
                    <a:pt x="48" y="47"/>
                    <a:pt x="48" y="47"/>
                  </a:cubicBezTo>
                  <a:cubicBezTo>
                    <a:pt x="49" y="47"/>
                    <a:pt x="49" y="47"/>
                    <a:pt x="49" y="47"/>
                  </a:cubicBezTo>
                  <a:cubicBezTo>
                    <a:pt x="49" y="47"/>
                    <a:pt x="49" y="47"/>
                    <a:pt x="49" y="47"/>
                  </a:cubicBezTo>
                  <a:cubicBezTo>
                    <a:pt x="49" y="46"/>
                    <a:pt x="49" y="46"/>
                    <a:pt x="49" y="46"/>
                  </a:cubicBezTo>
                  <a:cubicBezTo>
                    <a:pt x="49" y="46"/>
                    <a:pt x="49" y="46"/>
                    <a:pt x="49" y="46"/>
                  </a:cubicBezTo>
                  <a:cubicBezTo>
                    <a:pt x="50" y="46"/>
                    <a:pt x="50" y="46"/>
                    <a:pt x="50" y="46"/>
                  </a:cubicBezTo>
                  <a:cubicBezTo>
                    <a:pt x="50" y="46"/>
                    <a:pt x="50" y="46"/>
                    <a:pt x="50" y="46"/>
                  </a:cubicBezTo>
                  <a:cubicBezTo>
                    <a:pt x="50" y="46"/>
                    <a:pt x="50" y="46"/>
                    <a:pt x="50" y="46"/>
                  </a:cubicBezTo>
                  <a:cubicBezTo>
                    <a:pt x="50" y="46"/>
                    <a:pt x="50" y="46"/>
                    <a:pt x="50" y="46"/>
                  </a:cubicBezTo>
                  <a:cubicBezTo>
                    <a:pt x="49" y="47"/>
                    <a:pt x="49" y="47"/>
                    <a:pt x="49" y="47"/>
                  </a:cubicBezTo>
                  <a:cubicBezTo>
                    <a:pt x="49" y="47"/>
                    <a:pt x="49" y="47"/>
                    <a:pt x="49" y="47"/>
                  </a:cubicBezTo>
                  <a:cubicBezTo>
                    <a:pt x="49" y="47"/>
                    <a:pt x="49" y="47"/>
                    <a:pt x="49" y="47"/>
                  </a:cubicBezTo>
                  <a:cubicBezTo>
                    <a:pt x="49" y="48"/>
                    <a:pt x="49" y="48"/>
                    <a:pt x="49" y="48"/>
                  </a:cubicBezTo>
                  <a:cubicBezTo>
                    <a:pt x="49" y="48"/>
                    <a:pt x="49" y="48"/>
                    <a:pt x="49" y="48"/>
                  </a:cubicBezTo>
                  <a:cubicBezTo>
                    <a:pt x="49" y="48"/>
                    <a:pt x="49" y="48"/>
                    <a:pt x="49" y="48"/>
                  </a:cubicBezTo>
                  <a:cubicBezTo>
                    <a:pt x="48" y="48"/>
                    <a:pt x="48" y="48"/>
                    <a:pt x="48" y="48"/>
                  </a:cubicBezTo>
                  <a:cubicBezTo>
                    <a:pt x="48" y="48"/>
                    <a:pt x="48" y="48"/>
                    <a:pt x="48" y="48"/>
                  </a:cubicBezTo>
                  <a:cubicBezTo>
                    <a:pt x="48" y="48"/>
                    <a:pt x="48" y="48"/>
                    <a:pt x="48" y="48"/>
                  </a:cubicBezTo>
                  <a:cubicBezTo>
                    <a:pt x="48" y="48"/>
                    <a:pt x="48" y="48"/>
                    <a:pt x="48" y="48"/>
                  </a:cubicBezTo>
                  <a:cubicBezTo>
                    <a:pt x="48" y="47"/>
                    <a:pt x="48" y="47"/>
                    <a:pt x="48" y="47"/>
                  </a:cubicBezTo>
                  <a:cubicBezTo>
                    <a:pt x="47" y="47"/>
                    <a:pt x="47" y="47"/>
                    <a:pt x="47" y="47"/>
                  </a:cubicBezTo>
                  <a:cubicBezTo>
                    <a:pt x="47" y="47"/>
                    <a:pt x="47" y="47"/>
                    <a:pt x="47" y="47"/>
                  </a:cubicBezTo>
                  <a:cubicBezTo>
                    <a:pt x="47" y="47"/>
                    <a:pt x="47" y="47"/>
                    <a:pt x="47" y="47"/>
                  </a:cubicBezTo>
                  <a:cubicBezTo>
                    <a:pt x="46" y="47"/>
                    <a:pt x="46" y="47"/>
                    <a:pt x="46" y="47"/>
                  </a:cubicBezTo>
                  <a:cubicBezTo>
                    <a:pt x="46" y="48"/>
                    <a:pt x="46" y="48"/>
                    <a:pt x="46" y="48"/>
                  </a:cubicBezTo>
                  <a:cubicBezTo>
                    <a:pt x="46" y="48"/>
                    <a:pt x="46" y="48"/>
                    <a:pt x="46" y="48"/>
                  </a:cubicBezTo>
                  <a:cubicBezTo>
                    <a:pt x="45" y="48"/>
                    <a:pt x="45" y="48"/>
                    <a:pt x="45" y="48"/>
                  </a:cubicBezTo>
                  <a:cubicBezTo>
                    <a:pt x="45" y="48"/>
                    <a:pt x="45" y="48"/>
                    <a:pt x="45" y="48"/>
                  </a:cubicBezTo>
                  <a:cubicBezTo>
                    <a:pt x="45" y="48"/>
                    <a:pt x="45" y="48"/>
                    <a:pt x="45" y="48"/>
                  </a:cubicBezTo>
                  <a:cubicBezTo>
                    <a:pt x="46" y="48"/>
                    <a:pt x="46" y="48"/>
                    <a:pt x="46" y="48"/>
                  </a:cubicBezTo>
                  <a:cubicBezTo>
                    <a:pt x="45" y="49"/>
                    <a:pt x="45" y="49"/>
                    <a:pt x="45" y="49"/>
                  </a:cubicBezTo>
                  <a:cubicBezTo>
                    <a:pt x="45" y="49"/>
                    <a:pt x="45" y="49"/>
                    <a:pt x="45" y="49"/>
                  </a:cubicBezTo>
                  <a:cubicBezTo>
                    <a:pt x="45" y="50"/>
                    <a:pt x="45" y="50"/>
                    <a:pt x="45" y="50"/>
                  </a:cubicBezTo>
                  <a:cubicBezTo>
                    <a:pt x="46" y="50"/>
                    <a:pt x="46" y="50"/>
                    <a:pt x="46" y="50"/>
                  </a:cubicBezTo>
                  <a:cubicBezTo>
                    <a:pt x="46" y="50"/>
                    <a:pt x="46" y="50"/>
                    <a:pt x="46" y="50"/>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2"/>
                    <a:pt x="46" y="52"/>
                    <a:pt x="46" y="52"/>
                  </a:cubicBezTo>
                  <a:cubicBezTo>
                    <a:pt x="47" y="52"/>
                    <a:pt x="47" y="52"/>
                    <a:pt x="47" y="52"/>
                  </a:cubicBezTo>
                  <a:cubicBezTo>
                    <a:pt x="48" y="52"/>
                    <a:pt x="48" y="52"/>
                    <a:pt x="48" y="52"/>
                  </a:cubicBezTo>
                  <a:cubicBezTo>
                    <a:pt x="48" y="52"/>
                    <a:pt x="48" y="52"/>
                    <a:pt x="48" y="52"/>
                  </a:cubicBezTo>
                  <a:cubicBezTo>
                    <a:pt x="49" y="52"/>
                    <a:pt x="49" y="52"/>
                    <a:pt x="49" y="52"/>
                  </a:cubicBezTo>
                  <a:cubicBezTo>
                    <a:pt x="49" y="52"/>
                    <a:pt x="49" y="52"/>
                    <a:pt x="49" y="52"/>
                  </a:cubicBezTo>
                  <a:cubicBezTo>
                    <a:pt x="49" y="52"/>
                    <a:pt x="49" y="52"/>
                    <a:pt x="49" y="52"/>
                  </a:cubicBezTo>
                  <a:cubicBezTo>
                    <a:pt x="50" y="51"/>
                    <a:pt x="50" y="51"/>
                    <a:pt x="50" y="51"/>
                  </a:cubicBezTo>
                  <a:cubicBezTo>
                    <a:pt x="50" y="51"/>
                    <a:pt x="50" y="51"/>
                    <a:pt x="50" y="51"/>
                  </a:cubicBezTo>
                  <a:cubicBezTo>
                    <a:pt x="49" y="51"/>
                    <a:pt x="49" y="51"/>
                    <a:pt x="49" y="51"/>
                  </a:cubicBezTo>
                  <a:cubicBezTo>
                    <a:pt x="49" y="50"/>
                    <a:pt x="49" y="50"/>
                    <a:pt x="49" y="50"/>
                  </a:cubicBezTo>
                  <a:cubicBezTo>
                    <a:pt x="50" y="50"/>
                    <a:pt x="50" y="50"/>
                    <a:pt x="50" y="50"/>
                  </a:cubicBezTo>
                  <a:cubicBezTo>
                    <a:pt x="51" y="50"/>
                    <a:pt x="51" y="50"/>
                    <a:pt x="51" y="50"/>
                  </a:cubicBezTo>
                  <a:cubicBezTo>
                    <a:pt x="51" y="49"/>
                    <a:pt x="51" y="49"/>
                    <a:pt x="51" y="49"/>
                  </a:cubicBezTo>
                  <a:cubicBezTo>
                    <a:pt x="52" y="49"/>
                    <a:pt x="52" y="49"/>
                    <a:pt x="52" y="49"/>
                  </a:cubicBezTo>
                  <a:cubicBezTo>
                    <a:pt x="51" y="49"/>
                    <a:pt x="51" y="49"/>
                    <a:pt x="51" y="49"/>
                  </a:cubicBezTo>
                  <a:cubicBezTo>
                    <a:pt x="51" y="50"/>
                    <a:pt x="51" y="50"/>
                    <a:pt x="51" y="50"/>
                  </a:cubicBezTo>
                  <a:cubicBezTo>
                    <a:pt x="50" y="50"/>
                    <a:pt x="50" y="50"/>
                    <a:pt x="50" y="50"/>
                  </a:cubicBezTo>
                  <a:cubicBezTo>
                    <a:pt x="50" y="51"/>
                    <a:pt x="50" y="51"/>
                    <a:pt x="50" y="51"/>
                  </a:cubicBezTo>
                  <a:cubicBezTo>
                    <a:pt x="50" y="51"/>
                    <a:pt x="50" y="51"/>
                    <a:pt x="50" y="51"/>
                  </a:cubicBezTo>
                  <a:cubicBezTo>
                    <a:pt x="50" y="51"/>
                    <a:pt x="50" y="51"/>
                    <a:pt x="50" y="51"/>
                  </a:cubicBezTo>
                  <a:cubicBezTo>
                    <a:pt x="50" y="52"/>
                    <a:pt x="50" y="52"/>
                    <a:pt x="50" y="52"/>
                  </a:cubicBezTo>
                  <a:cubicBezTo>
                    <a:pt x="50" y="52"/>
                    <a:pt x="50" y="52"/>
                    <a:pt x="50" y="52"/>
                  </a:cubicBezTo>
                  <a:cubicBezTo>
                    <a:pt x="49" y="53"/>
                    <a:pt x="49" y="53"/>
                    <a:pt x="49" y="53"/>
                  </a:cubicBezTo>
                  <a:cubicBezTo>
                    <a:pt x="50" y="53"/>
                    <a:pt x="50" y="53"/>
                    <a:pt x="50" y="53"/>
                  </a:cubicBezTo>
                  <a:cubicBezTo>
                    <a:pt x="49" y="53"/>
                    <a:pt x="49" y="53"/>
                    <a:pt x="49" y="53"/>
                  </a:cubicBezTo>
                  <a:cubicBezTo>
                    <a:pt x="49" y="54"/>
                    <a:pt x="49" y="54"/>
                    <a:pt x="49" y="54"/>
                  </a:cubicBezTo>
                  <a:cubicBezTo>
                    <a:pt x="49" y="54"/>
                    <a:pt x="49" y="54"/>
                    <a:pt x="49" y="54"/>
                  </a:cubicBezTo>
                  <a:cubicBezTo>
                    <a:pt x="49" y="54"/>
                    <a:pt x="49" y="54"/>
                    <a:pt x="49" y="54"/>
                  </a:cubicBezTo>
                  <a:cubicBezTo>
                    <a:pt x="49" y="55"/>
                    <a:pt x="49" y="55"/>
                    <a:pt x="49" y="55"/>
                  </a:cubicBezTo>
                  <a:cubicBezTo>
                    <a:pt x="49" y="55"/>
                    <a:pt x="49" y="55"/>
                    <a:pt x="49" y="55"/>
                  </a:cubicBezTo>
                  <a:cubicBezTo>
                    <a:pt x="49" y="55"/>
                    <a:pt x="49" y="55"/>
                    <a:pt x="49" y="55"/>
                  </a:cubicBezTo>
                  <a:cubicBezTo>
                    <a:pt x="48" y="55"/>
                    <a:pt x="48" y="55"/>
                    <a:pt x="48" y="55"/>
                  </a:cubicBezTo>
                  <a:cubicBezTo>
                    <a:pt x="48" y="55"/>
                    <a:pt x="48" y="55"/>
                    <a:pt x="48" y="55"/>
                  </a:cubicBezTo>
                  <a:cubicBezTo>
                    <a:pt x="48" y="56"/>
                    <a:pt x="48" y="56"/>
                    <a:pt x="48" y="56"/>
                  </a:cubicBezTo>
                  <a:cubicBezTo>
                    <a:pt x="48" y="56"/>
                    <a:pt x="48" y="56"/>
                    <a:pt x="48" y="56"/>
                  </a:cubicBezTo>
                  <a:cubicBezTo>
                    <a:pt x="49" y="56"/>
                    <a:pt x="49" y="56"/>
                    <a:pt x="49" y="56"/>
                  </a:cubicBezTo>
                  <a:cubicBezTo>
                    <a:pt x="49" y="56"/>
                    <a:pt x="49" y="56"/>
                    <a:pt x="49" y="56"/>
                  </a:cubicBezTo>
                  <a:cubicBezTo>
                    <a:pt x="49" y="56"/>
                    <a:pt x="49" y="56"/>
                    <a:pt x="49" y="56"/>
                  </a:cubicBezTo>
                  <a:cubicBezTo>
                    <a:pt x="49" y="56"/>
                    <a:pt x="49" y="56"/>
                    <a:pt x="49" y="56"/>
                  </a:cubicBezTo>
                  <a:cubicBezTo>
                    <a:pt x="49" y="57"/>
                    <a:pt x="49" y="57"/>
                    <a:pt x="49" y="57"/>
                  </a:cubicBezTo>
                  <a:cubicBezTo>
                    <a:pt x="49" y="57"/>
                    <a:pt x="49" y="57"/>
                    <a:pt x="49" y="57"/>
                  </a:cubicBezTo>
                  <a:cubicBezTo>
                    <a:pt x="48" y="57"/>
                    <a:pt x="48" y="57"/>
                    <a:pt x="48" y="57"/>
                  </a:cubicBezTo>
                  <a:cubicBezTo>
                    <a:pt x="49" y="57"/>
                    <a:pt x="49" y="57"/>
                    <a:pt x="49" y="57"/>
                  </a:cubicBezTo>
                  <a:cubicBezTo>
                    <a:pt x="48" y="57"/>
                    <a:pt x="48" y="57"/>
                    <a:pt x="48" y="57"/>
                  </a:cubicBezTo>
                  <a:cubicBezTo>
                    <a:pt x="49" y="57"/>
                    <a:pt x="49" y="57"/>
                    <a:pt x="49" y="57"/>
                  </a:cubicBezTo>
                  <a:cubicBezTo>
                    <a:pt x="48" y="58"/>
                    <a:pt x="48" y="58"/>
                    <a:pt x="48" y="58"/>
                  </a:cubicBezTo>
                  <a:cubicBezTo>
                    <a:pt x="48" y="58"/>
                    <a:pt x="48" y="58"/>
                    <a:pt x="48" y="58"/>
                  </a:cubicBezTo>
                  <a:cubicBezTo>
                    <a:pt x="48" y="58"/>
                    <a:pt x="48" y="58"/>
                    <a:pt x="48" y="58"/>
                  </a:cubicBezTo>
                  <a:cubicBezTo>
                    <a:pt x="47" y="58"/>
                    <a:pt x="47" y="58"/>
                    <a:pt x="47" y="58"/>
                  </a:cubicBezTo>
                  <a:cubicBezTo>
                    <a:pt x="47" y="58"/>
                    <a:pt x="47" y="58"/>
                    <a:pt x="47" y="58"/>
                  </a:cubicBezTo>
                  <a:cubicBezTo>
                    <a:pt x="47" y="58"/>
                    <a:pt x="47" y="58"/>
                    <a:pt x="47" y="58"/>
                  </a:cubicBezTo>
                  <a:cubicBezTo>
                    <a:pt x="48" y="58"/>
                    <a:pt x="48" y="58"/>
                    <a:pt x="48" y="58"/>
                  </a:cubicBezTo>
                  <a:cubicBezTo>
                    <a:pt x="48" y="58"/>
                    <a:pt x="48" y="58"/>
                    <a:pt x="48" y="58"/>
                  </a:cubicBezTo>
                  <a:cubicBezTo>
                    <a:pt x="49" y="58"/>
                    <a:pt x="49" y="58"/>
                    <a:pt x="49" y="58"/>
                  </a:cubicBezTo>
                  <a:cubicBezTo>
                    <a:pt x="49" y="57"/>
                    <a:pt x="49" y="57"/>
                    <a:pt x="49" y="57"/>
                  </a:cubicBezTo>
                  <a:cubicBezTo>
                    <a:pt x="50" y="57"/>
                    <a:pt x="50" y="57"/>
                    <a:pt x="50" y="57"/>
                  </a:cubicBezTo>
                  <a:cubicBezTo>
                    <a:pt x="50" y="57"/>
                    <a:pt x="50" y="57"/>
                    <a:pt x="50" y="57"/>
                  </a:cubicBezTo>
                  <a:cubicBezTo>
                    <a:pt x="50" y="57"/>
                    <a:pt x="50" y="57"/>
                    <a:pt x="50" y="57"/>
                  </a:cubicBezTo>
                  <a:cubicBezTo>
                    <a:pt x="51" y="57"/>
                    <a:pt x="51" y="57"/>
                    <a:pt x="51" y="57"/>
                  </a:cubicBezTo>
                  <a:cubicBezTo>
                    <a:pt x="51" y="57"/>
                    <a:pt x="51" y="57"/>
                    <a:pt x="51" y="57"/>
                  </a:cubicBezTo>
                  <a:cubicBezTo>
                    <a:pt x="50" y="57"/>
                    <a:pt x="50" y="57"/>
                    <a:pt x="50" y="57"/>
                  </a:cubicBezTo>
                  <a:cubicBezTo>
                    <a:pt x="50" y="58"/>
                    <a:pt x="50" y="58"/>
                    <a:pt x="50" y="58"/>
                  </a:cubicBezTo>
                  <a:cubicBezTo>
                    <a:pt x="51" y="58"/>
                    <a:pt x="51" y="58"/>
                    <a:pt x="51" y="58"/>
                  </a:cubicBezTo>
                  <a:cubicBezTo>
                    <a:pt x="51" y="58"/>
                    <a:pt x="51" y="58"/>
                    <a:pt x="51" y="58"/>
                  </a:cubicBezTo>
                  <a:cubicBezTo>
                    <a:pt x="51" y="58"/>
                    <a:pt x="51" y="58"/>
                    <a:pt x="51" y="58"/>
                  </a:cubicBezTo>
                  <a:cubicBezTo>
                    <a:pt x="51" y="58"/>
                    <a:pt x="51" y="58"/>
                    <a:pt x="51" y="58"/>
                  </a:cubicBezTo>
                  <a:cubicBezTo>
                    <a:pt x="51" y="58"/>
                    <a:pt x="51" y="58"/>
                    <a:pt x="51" y="58"/>
                  </a:cubicBezTo>
                  <a:cubicBezTo>
                    <a:pt x="52" y="58"/>
                    <a:pt x="52" y="58"/>
                    <a:pt x="52" y="58"/>
                  </a:cubicBezTo>
                  <a:cubicBezTo>
                    <a:pt x="52" y="58"/>
                    <a:pt x="52" y="58"/>
                    <a:pt x="52" y="58"/>
                  </a:cubicBezTo>
                  <a:cubicBezTo>
                    <a:pt x="52" y="58"/>
                    <a:pt x="52" y="58"/>
                    <a:pt x="52" y="58"/>
                  </a:cubicBezTo>
                  <a:cubicBezTo>
                    <a:pt x="52" y="59"/>
                    <a:pt x="52" y="59"/>
                    <a:pt x="52" y="59"/>
                  </a:cubicBezTo>
                  <a:cubicBezTo>
                    <a:pt x="52" y="59"/>
                    <a:pt x="52" y="59"/>
                    <a:pt x="52" y="59"/>
                  </a:cubicBezTo>
                  <a:cubicBezTo>
                    <a:pt x="52" y="60"/>
                    <a:pt x="52" y="60"/>
                    <a:pt x="52" y="60"/>
                  </a:cubicBezTo>
                  <a:cubicBezTo>
                    <a:pt x="52" y="60"/>
                    <a:pt x="52" y="60"/>
                    <a:pt x="52" y="60"/>
                  </a:cubicBezTo>
                  <a:cubicBezTo>
                    <a:pt x="52" y="60"/>
                    <a:pt x="52" y="60"/>
                    <a:pt x="52" y="60"/>
                  </a:cubicBezTo>
                  <a:cubicBezTo>
                    <a:pt x="53" y="60"/>
                    <a:pt x="53" y="60"/>
                    <a:pt x="53" y="60"/>
                  </a:cubicBezTo>
                  <a:cubicBezTo>
                    <a:pt x="53" y="59"/>
                    <a:pt x="53" y="59"/>
                    <a:pt x="53" y="59"/>
                  </a:cubicBezTo>
                  <a:cubicBezTo>
                    <a:pt x="53" y="59"/>
                    <a:pt x="53" y="59"/>
                    <a:pt x="53" y="59"/>
                  </a:cubicBezTo>
                  <a:cubicBezTo>
                    <a:pt x="53" y="58"/>
                    <a:pt x="53" y="58"/>
                    <a:pt x="53" y="58"/>
                  </a:cubicBezTo>
                  <a:cubicBezTo>
                    <a:pt x="53" y="58"/>
                    <a:pt x="53" y="58"/>
                    <a:pt x="53" y="58"/>
                  </a:cubicBezTo>
                  <a:cubicBezTo>
                    <a:pt x="54" y="58"/>
                    <a:pt x="54" y="58"/>
                    <a:pt x="54" y="58"/>
                  </a:cubicBezTo>
                  <a:cubicBezTo>
                    <a:pt x="54" y="58"/>
                    <a:pt x="54" y="58"/>
                    <a:pt x="54" y="58"/>
                  </a:cubicBezTo>
                  <a:cubicBezTo>
                    <a:pt x="55" y="58"/>
                    <a:pt x="55" y="58"/>
                    <a:pt x="55" y="58"/>
                  </a:cubicBezTo>
                  <a:cubicBezTo>
                    <a:pt x="54" y="58"/>
                    <a:pt x="54" y="58"/>
                    <a:pt x="54" y="58"/>
                  </a:cubicBezTo>
                  <a:cubicBezTo>
                    <a:pt x="54" y="59"/>
                    <a:pt x="54" y="59"/>
                    <a:pt x="54" y="59"/>
                  </a:cubicBezTo>
                  <a:cubicBezTo>
                    <a:pt x="53" y="59"/>
                    <a:pt x="53" y="59"/>
                    <a:pt x="53" y="59"/>
                  </a:cubicBezTo>
                  <a:cubicBezTo>
                    <a:pt x="54" y="59"/>
                    <a:pt x="54" y="59"/>
                    <a:pt x="54" y="59"/>
                  </a:cubicBezTo>
                  <a:cubicBezTo>
                    <a:pt x="54" y="60"/>
                    <a:pt x="54" y="60"/>
                    <a:pt x="54" y="60"/>
                  </a:cubicBezTo>
                  <a:cubicBezTo>
                    <a:pt x="55" y="59"/>
                    <a:pt x="55" y="59"/>
                    <a:pt x="55" y="59"/>
                  </a:cubicBezTo>
                  <a:cubicBezTo>
                    <a:pt x="56" y="59"/>
                    <a:pt x="56" y="59"/>
                    <a:pt x="56" y="59"/>
                  </a:cubicBezTo>
                  <a:cubicBezTo>
                    <a:pt x="56" y="59"/>
                    <a:pt x="56" y="59"/>
                    <a:pt x="56" y="59"/>
                  </a:cubicBezTo>
                  <a:cubicBezTo>
                    <a:pt x="56" y="59"/>
                    <a:pt x="56" y="59"/>
                    <a:pt x="56" y="59"/>
                  </a:cubicBezTo>
                  <a:cubicBezTo>
                    <a:pt x="57" y="58"/>
                    <a:pt x="57" y="58"/>
                    <a:pt x="57" y="58"/>
                  </a:cubicBezTo>
                  <a:cubicBezTo>
                    <a:pt x="57" y="58"/>
                    <a:pt x="57" y="58"/>
                    <a:pt x="57" y="58"/>
                  </a:cubicBezTo>
                  <a:cubicBezTo>
                    <a:pt x="57" y="59"/>
                    <a:pt x="57" y="59"/>
                    <a:pt x="57" y="59"/>
                  </a:cubicBezTo>
                  <a:cubicBezTo>
                    <a:pt x="57" y="59"/>
                    <a:pt x="57" y="59"/>
                    <a:pt x="57" y="59"/>
                  </a:cubicBezTo>
                  <a:cubicBezTo>
                    <a:pt x="57" y="59"/>
                    <a:pt x="57" y="59"/>
                    <a:pt x="57" y="59"/>
                  </a:cubicBezTo>
                  <a:cubicBezTo>
                    <a:pt x="56" y="60"/>
                    <a:pt x="56" y="60"/>
                    <a:pt x="56" y="60"/>
                  </a:cubicBezTo>
                  <a:cubicBezTo>
                    <a:pt x="55" y="60"/>
                    <a:pt x="55" y="60"/>
                    <a:pt x="55" y="60"/>
                  </a:cubicBezTo>
                  <a:cubicBezTo>
                    <a:pt x="55" y="61"/>
                    <a:pt x="55" y="61"/>
                    <a:pt x="55" y="61"/>
                  </a:cubicBezTo>
                  <a:cubicBezTo>
                    <a:pt x="54" y="61"/>
                    <a:pt x="54" y="61"/>
                    <a:pt x="54" y="61"/>
                  </a:cubicBezTo>
                  <a:cubicBezTo>
                    <a:pt x="54" y="62"/>
                    <a:pt x="54" y="62"/>
                    <a:pt x="54" y="62"/>
                  </a:cubicBezTo>
                  <a:cubicBezTo>
                    <a:pt x="54" y="62"/>
                    <a:pt x="54" y="62"/>
                    <a:pt x="54" y="62"/>
                  </a:cubicBezTo>
                  <a:cubicBezTo>
                    <a:pt x="55" y="62"/>
                    <a:pt x="55" y="62"/>
                    <a:pt x="55" y="62"/>
                  </a:cubicBezTo>
                  <a:cubicBezTo>
                    <a:pt x="54" y="62"/>
                    <a:pt x="54" y="62"/>
                    <a:pt x="54" y="62"/>
                  </a:cubicBezTo>
                  <a:cubicBezTo>
                    <a:pt x="54" y="62"/>
                    <a:pt x="54" y="62"/>
                    <a:pt x="54" y="62"/>
                  </a:cubicBezTo>
                  <a:cubicBezTo>
                    <a:pt x="53" y="63"/>
                    <a:pt x="53" y="63"/>
                    <a:pt x="53" y="63"/>
                  </a:cubicBezTo>
                  <a:cubicBezTo>
                    <a:pt x="53" y="63"/>
                    <a:pt x="53" y="63"/>
                    <a:pt x="53" y="63"/>
                  </a:cubicBezTo>
                  <a:cubicBezTo>
                    <a:pt x="53" y="64"/>
                    <a:pt x="53" y="64"/>
                    <a:pt x="53" y="64"/>
                  </a:cubicBezTo>
                  <a:cubicBezTo>
                    <a:pt x="53" y="64"/>
                    <a:pt x="53" y="64"/>
                    <a:pt x="53" y="64"/>
                  </a:cubicBezTo>
                  <a:cubicBezTo>
                    <a:pt x="53" y="64"/>
                    <a:pt x="53" y="64"/>
                    <a:pt x="53" y="64"/>
                  </a:cubicBezTo>
                  <a:cubicBezTo>
                    <a:pt x="53" y="65"/>
                    <a:pt x="53" y="65"/>
                    <a:pt x="53" y="65"/>
                  </a:cubicBezTo>
                  <a:cubicBezTo>
                    <a:pt x="53" y="65"/>
                    <a:pt x="53" y="65"/>
                    <a:pt x="53" y="65"/>
                  </a:cubicBezTo>
                  <a:cubicBezTo>
                    <a:pt x="52" y="65"/>
                    <a:pt x="52" y="65"/>
                    <a:pt x="52" y="65"/>
                  </a:cubicBezTo>
                  <a:cubicBezTo>
                    <a:pt x="52" y="65"/>
                    <a:pt x="52" y="65"/>
                    <a:pt x="52" y="65"/>
                  </a:cubicBezTo>
                  <a:cubicBezTo>
                    <a:pt x="52" y="65"/>
                    <a:pt x="52" y="65"/>
                    <a:pt x="52" y="65"/>
                  </a:cubicBezTo>
                  <a:cubicBezTo>
                    <a:pt x="52" y="65"/>
                    <a:pt x="52" y="65"/>
                    <a:pt x="52" y="65"/>
                  </a:cubicBezTo>
                  <a:cubicBezTo>
                    <a:pt x="51" y="65"/>
                    <a:pt x="51" y="65"/>
                    <a:pt x="51" y="65"/>
                  </a:cubicBezTo>
                  <a:cubicBezTo>
                    <a:pt x="51" y="66"/>
                    <a:pt x="51" y="66"/>
                    <a:pt x="51" y="66"/>
                  </a:cubicBezTo>
                  <a:cubicBezTo>
                    <a:pt x="51" y="66"/>
                    <a:pt x="51" y="66"/>
                    <a:pt x="51" y="66"/>
                  </a:cubicBezTo>
                  <a:cubicBezTo>
                    <a:pt x="51" y="66"/>
                    <a:pt x="51" y="66"/>
                    <a:pt x="51" y="66"/>
                  </a:cubicBezTo>
                  <a:cubicBezTo>
                    <a:pt x="51" y="66"/>
                    <a:pt x="51" y="66"/>
                    <a:pt x="51" y="66"/>
                  </a:cubicBezTo>
                  <a:cubicBezTo>
                    <a:pt x="51" y="66"/>
                    <a:pt x="51" y="66"/>
                    <a:pt x="51" y="66"/>
                  </a:cubicBezTo>
                  <a:cubicBezTo>
                    <a:pt x="50" y="66"/>
                    <a:pt x="50" y="66"/>
                    <a:pt x="50" y="66"/>
                  </a:cubicBezTo>
                  <a:cubicBezTo>
                    <a:pt x="49" y="67"/>
                    <a:pt x="49" y="67"/>
                    <a:pt x="49" y="67"/>
                  </a:cubicBezTo>
                  <a:cubicBezTo>
                    <a:pt x="49" y="67"/>
                    <a:pt x="49" y="67"/>
                    <a:pt x="49" y="67"/>
                  </a:cubicBezTo>
                  <a:cubicBezTo>
                    <a:pt x="49" y="67"/>
                    <a:pt x="49" y="67"/>
                    <a:pt x="49" y="67"/>
                  </a:cubicBezTo>
                  <a:cubicBezTo>
                    <a:pt x="49" y="67"/>
                    <a:pt x="49" y="67"/>
                    <a:pt x="49" y="67"/>
                  </a:cubicBezTo>
                  <a:cubicBezTo>
                    <a:pt x="49" y="67"/>
                    <a:pt x="49" y="67"/>
                    <a:pt x="49" y="67"/>
                  </a:cubicBezTo>
                  <a:cubicBezTo>
                    <a:pt x="48" y="67"/>
                    <a:pt x="48" y="67"/>
                    <a:pt x="48" y="67"/>
                  </a:cubicBezTo>
                  <a:cubicBezTo>
                    <a:pt x="48" y="67"/>
                    <a:pt x="48" y="67"/>
                    <a:pt x="48" y="67"/>
                  </a:cubicBezTo>
                  <a:cubicBezTo>
                    <a:pt x="48" y="67"/>
                    <a:pt x="48" y="67"/>
                    <a:pt x="48" y="67"/>
                  </a:cubicBezTo>
                  <a:cubicBezTo>
                    <a:pt x="48" y="68"/>
                    <a:pt x="48" y="68"/>
                    <a:pt x="48" y="68"/>
                  </a:cubicBezTo>
                  <a:cubicBezTo>
                    <a:pt x="47" y="68"/>
                    <a:pt x="47" y="68"/>
                    <a:pt x="47" y="68"/>
                  </a:cubicBezTo>
                  <a:cubicBezTo>
                    <a:pt x="47" y="68"/>
                    <a:pt x="47" y="68"/>
                    <a:pt x="47" y="68"/>
                  </a:cubicBezTo>
                  <a:cubicBezTo>
                    <a:pt x="46" y="68"/>
                    <a:pt x="46" y="68"/>
                    <a:pt x="46" y="68"/>
                  </a:cubicBezTo>
                  <a:cubicBezTo>
                    <a:pt x="45" y="69"/>
                    <a:pt x="45" y="69"/>
                    <a:pt x="45" y="69"/>
                  </a:cubicBezTo>
                  <a:cubicBezTo>
                    <a:pt x="44" y="69"/>
                    <a:pt x="44" y="69"/>
                    <a:pt x="44" y="69"/>
                  </a:cubicBezTo>
                  <a:cubicBezTo>
                    <a:pt x="44" y="70"/>
                    <a:pt x="44" y="70"/>
                    <a:pt x="44" y="70"/>
                  </a:cubicBezTo>
                  <a:cubicBezTo>
                    <a:pt x="44" y="70"/>
                    <a:pt x="44" y="70"/>
                    <a:pt x="44" y="70"/>
                  </a:cubicBezTo>
                  <a:cubicBezTo>
                    <a:pt x="44" y="70"/>
                    <a:pt x="44" y="70"/>
                    <a:pt x="44" y="70"/>
                  </a:cubicBezTo>
                  <a:cubicBezTo>
                    <a:pt x="44" y="71"/>
                    <a:pt x="44" y="71"/>
                    <a:pt x="44" y="71"/>
                  </a:cubicBezTo>
                  <a:cubicBezTo>
                    <a:pt x="44" y="71"/>
                    <a:pt x="44" y="71"/>
                    <a:pt x="44" y="71"/>
                  </a:cubicBezTo>
                  <a:cubicBezTo>
                    <a:pt x="44" y="71"/>
                    <a:pt x="44" y="71"/>
                    <a:pt x="44" y="71"/>
                  </a:cubicBezTo>
                  <a:cubicBezTo>
                    <a:pt x="44" y="71"/>
                    <a:pt x="44" y="71"/>
                    <a:pt x="44" y="71"/>
                  </a:cubicBezTo>
                  <a:cubicBezTo>
                    <a:pt x="44" y="71"/>
                    <a:pt x="44" y="71"/>
                    <a:pt x="44" y="71"/>
                  </a:cubicBezTo>
                  <a:cubicBezTo>
                    <a:pt x="44" y="71"/>
                    <a:pt x="44" y="71"/>
                    <a:pt x="44" y="71"/>
                  </a:cubicBezTo>
                  <a:cubicBezTo>
                    <a:pt x="43" y="71"/>
                    <a:pt x="43" y="71"/>
                    <a:pt x="43" y="71"/>
                  </a:cubicBezTo>
                  <a:cubicBezTo>
                    <a:pt x="43" y="71"/>
                    <a:pt x="43" y="71"/>
                    <a:pt x="43" y="71"/>
                  </a:cubicBezTo>
                  <a:cubicBezTo>
                    <a:pt x="43" y="70"/>
                    <a:pt x="43" y="70"/>
                    <a:pt x="43" y="70"/>
                  </a:cubicBezTo>
                  <a:cubicBezTo>
                    <a:pt x="43" y="70"/>
                    <a:pt x="43" y="70"/>
                    <a:pt x="43" y="70"/>
                  </a:cubicBezTo>
                  <a:cubicBezTo>
                    <a:pt x="43" y="70"/>
                    <a:pt x="43" y="70"/>
                    <a:pt x="43" y="70"/>
                  </a:cubicBezTo>
                  <a:cubicBezTo>
                    <a:pt x="43" y="70"/>
                    <a:pt x="43" y="70"/>
                    <a:pt x="43" y="70"/>
                  </a:cubicBezTo>
                  <a:cubicBezTo>
                    <a:pt x="42" y="70"/>
                    <a:pt x="42" y="70"/>
                    <a:pt x="42" y="70"/>
                  </a:cubicBezTo>
                  <a:cubicBezTo>
                    <a:pt x="42" y="70"/>
                    <a:pt x="42" y="70"/>
                    <a:pt x="42" y="70"/>
                  </a:cubicBezTo>
                  <a:cubicBezTo>
                    <a:pt x="41" y="70"/>
                    <a:pt x="41" y="70"/>
                    <a:pt x="41" y="70"/>
                  </a:cubicBezTo>
                  <a:cubicBezTo>
                    <a:pt x="41" y="70"/>
                    <a:pt x="41" y="70"/>
                    <a:pt x="41" y="70"/>
                  </a:cubicBezTo>
                  <a:cubicBezTo>
                    <a:pt x="41" y="71"/>
                    <a:pt x="41" y="71"/>
                    <a:pt x="41" y="71"/>
                  </a:cubicBezTo>
                  <a:cubicBezTo>
                    <a:pt x="40" y="71"/>
                    <a:pt x="40" y="71"/>
                    <a:pt x="40" y="71"/>
                  </a:cubicBezTo>
                  <a:cubicBezTo>
                    <a:pt x="40" y="71"/>
                    <a:pt x="40" y="71"/>
                    <a:pt x="40" y="71"/>
                  </a:cubicBezTo>
                  <a:cubicBezTo>
                    <a:pt x="39" y="72"/>
                    <a:pt x="39" y="72"/>
                    <a:pt x="39" y="72"/>
                  </a:cubicBezTo>
                  <a:cubicBezTo>
                    <a:pt x="39" y="72"/>
                    <a:pt x="39" y="72"/>
                    <a:pt x="39" y="72"/>
                  </a:cubicBezTo>
                  <a:cubicBezTo>
                    <a:pt x="39" y="72"/>
                    <a:pt x="39" y="72"/>
                    <a:pt x="39" y="72"/>
                  </a:cubicBezTo>
                  <a:cubicBezTo>
                    <a:pt x="39" y="72"/>
                    <a:pt x="39" y="72"/>
                    <a:pt x="39" y="72"/>
                  </a:cubicBezTo>
                  <a:cubicBezTo>
                    <a:pt x="38" y="72"/>
                    <a:pt x="38" y="72"/>
                    <a:pt x="38" y="72"/>
                  </a:cubicBezTo>
                  <a:cubicBezTo>
                    <a:pt x="38" y="72"/>
                    <a:pt x="38" y="72"/>
                    <a:pt x="38" y="72"/>
                  </a:cubicBezTo>
                  <a:cubicBezTo>
                    <a:pt x="38" y="73"/>
                    <a:pt x="38" y="73"/>
                    <a:pt x="38" y="73"/>
                  </a:cubicBezTo>
                  <a:cubicBezTo>
                    <a:pt x="38" y="73"/>
                    <a:pt x="38" y="73"/>
                    <a:pt x="38" y="73"/>
                  </a:cubicBezTo>
                  <a:cubicBezTo>
                    <a:pt x="38" y="73"/>
                    <a:pt x="38" y="73"/>
                    <a:pt x="38" y="73"/>
                  </a:cubicBezTo>
                  <a:cubicBezTo>
                    <a:pt x="37" y="73"/>
                    <a:pt x="37" y="73"/>
                    <a:pt x="37" y="73"/>
                  </a:cubicBezTo>
                  <a:cubicBezTo>
                    <a:pt x="37" y="73"/>
                    <a:pt x="37" y="73"/>
                    <a:pt x="37" y="73"/>
                  </a:cubicBezTo>
                  <a:cubicBezTo>
                    <a:pt x="37" y="73"/>
                    <a:pt x="37" y="73"/>
                    <a:pt x="37" y="73"/>
                  </a:cubicBezTo>
                  <a:cubicBezTo>
                    <a:pt x="37" y="74"/>
                    <a:pt x="37" y="74"/>
                    <a:pt x="37" y="74"/>
                  </a:cubicBezTo>
                  <a:cubicBezTo>
                    <a:pt x="37" y="74"/>
                    <a:pt x="37" y="74"/>
                    <a:pt x="37" y="74"/>
                  </a:cubicBezTo>
                  <a:cubicBezTo>
                    <a:pt x="37" y="73"/>
                    <a:pt x="37" y="73"/>
                    <a:pt x="37" y="73"/>
                  </a:cubicBezTo>
                  <a:cubicBezTo>
                    <a:pt x="37" y="73"/>
                    <a:pt x="37" y="73"/>
                    <a:pt x="37" y="73"/>
                  </a:cubicBezTo>
                  <a:cubicBezTo>
                    <a:pt x="38" y="73"/>
                    <a:pt x="38" y="73"/>
                    <a:pt x="38" y="73"/>
                  </a:cubicBezTo>
                  <a:cubicBezTo>
                    <a:pt x="38" y="73"/>
                    <a:pt x="38" y="73"/>
                    <a:pt x="38" y="73"/>
                  </a:cubicBezTo>
                  <a:cubicBezTo>
                    <a:pt x="38" y="73"/>
                    <a:pt x="38" y="73"/>
                    <a:pt x="38" y="73"/>
                  </a:cubicBezTo>
                  <a:cubicBezTo>
                    <a:pt x="38" y="74"/>
                    <a:pt x="38" y="74"/>
                    <a:pt x="38" y="74"/>
                  </a:cubicBezTo>
                  <a:cubicBezTo>
                    <a:pt x="38" y="74"/>
                    <a:pt x="38" y="74"/>
                    <a:pt x="38" y="74"/>
                  </a:cubicBezTo>
                  <a:cubicBezTo>
                    <a:pt x="39" y="73"/>
                    <a:pt x="39" y="73"/>
                    <a:pt x="39" y="73"/>
                  </a:cubicBezTo>
                  <a:cubicBezTo>
                    <a:pt x="39" y="73"/>
                    <a:pt x="39" y="73"/>
                    <a:pt x="39" y="73"/>
                  </a:cubicBezTo>
                  <a:cubicBezTo>
                    <a:pt x="39" y="73"/>
                    <a:pt x="39" y="73"/>
                    <a:pt x="39" y="73"/>
                  </a:cubicBezTo>
                  <a:cubicBezTo>
                    <a:pt x="39" y="73"/>
                    <a:pt x="39" y="73"/>
                    <a:pt x="39" y="73"/>
                  </a:cubicBezTo>
                  <a:cubicBezTo>
                    <a:pt x="39" y="73"/>
                    <a:pt x="39" y="73"/>
                    <a:pt x="39" y="73"/>
                  </a:cubicBezTo>
                  <a:cubicBezTo>
                    <a:pt x="39" y="73"/>
                    <a:pt x="39" y="73"/>
                    <a:pt x="39" y="73"/>
                  </a:cubicBezTo>
                  <a:cubicBezTo>
                    <a:pt x="39" y="73"/>
                    <a:pt x="39" y="73"/>
                    <a:pt x="39" y="73"/>
                  </a:cubicBezTo>
                  <a:cubicBezTo>
                    <a:pt x="40" y="73"/>
                    <a:pt x="40" y="73"/>
                    <a:pt x="40" y="73"/>
                  </a:cubicBezTo>
                  <a:cubicBezTo>
                    <a:pt x="40" y="73"/>
                    <a:pt x="40" y="73"/>
                    <a:pt x="40" y="73"/>
                  </a:cubicBezTo>
                  <a:cubicBezTo>
                    <a:pt x="40" y="73"/>
                    <a:pt x="40" y="73"/>
                    <a:pt x="40" y="73"/>
                  </a:cubicBezTo>
                  <a:cubicBezTo>
                    <a:pt x="40" y="73"/>
                    <a:pt x="40" y="73"/>
                    <a:pt x="40" y="73"/>
                  </a:cubicBezTo>
                  <a:cubicBezTo>
                    <a:pt x="40" y="73"/>
                    <a:pt x="40" y="73"/>
                    <a:pt x="40" y="73"/>
                  </a:cubicBezTo>
                  <a:cubicBezTo>
                    <a:pt x="41" y="73"/>
                    <a:pt x="41" y="73"/>
                    <a:pt x="41" y="73"/>
                  </a:cubicBezTo>
                  <a:cubicBezTo>
                    <a:pt x="41" y="72"/>
                    <a:pt x="41" y="72"/>
                    <a:pt x="41" y="72"/>
                  </a:cubicBezTo>
                  <a:cubicBezTo>
                    <a:pt x="41" y="72"/>
                    <a:pt x="41" y="72"/>
                    <a:pt x="41" y="72"/>
                  </a:cubicBezTo>
                  <a:cubicBezTo>
                    <a:pt x="41" y="72"/>
                    <a:pt x="41" y="72"/>
                    <a:pt x="41" y="72"/>
                  </a:cubicBezTo>
                  <a:cubicBezTo>
                    <a:pt x="42" y="71"/>
                    <a:pt x="42" y="71"/>
                    <a:pt x="42" y="71"/>
                  </a:cubicBezTo>
                  <a:cubicBezTo>
                    <a:pt x="42" y="71"/>
                    <a:pt x="42" y="71"/>
                    <a:pt x="42" y="71"/>
                  </a:cubicBezTo>
                  <a:cubicBezTo>
                    <a:pt x="42" y="72"/>
                    <a:pt x="42" y="72"/>
                    <a:pt x="42" y="72"/>
                  </a:cubicBezTo>
                  <a:cubicBezTo>
                    <a:pt x="42" y="72"/>
                    <a:pt x="42" y="72"/>
                    <a:pt x="42" y="72"/>
                  </a:cubicBezTo>
                  <a:cubicBezTo>
                    <a:pt x="42" y="72"/>
                    <a:pt x="42" y="72"/>
                    <a:pt x="42" y="72"/>
                  </a:cubicBezTo>
                  <a:cubicBezTo>
                    <a:pt x="42" y="72"/>
                    <a:pt x="42" y="72"/>
                    <a:pt x="42" y="72"/>
                  </a:cubicBezTo>
                  <a:cubicBezTo>
                    <a:pt x="42" y="73"/>
                    <a:pt x="42" y="73"/>
                    <a:pt x="42" y="73"/>
                  </a:cubicBezTo>
                  <a:cubicBezTo>
                    <a:pt x="42" y="73"/>
                    <a:pt x="42" y="73"/>
                    <a:pt x="42" y="73"/>
                  </a:cubicBezTo>
                  <a:cubicBezTo>
                    <a:pt x="42" y="72"/>
                    <a:pt x="42" y="72"/>
                    <a:pt x="42" y="72"/>
                  </a:cubicBezTo>
                  <a:cubicBezTo>
                    <a:pt x="42" y="72"/>
                    <a:pt x="42" y="72"/>
                    <a:pt x="42"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4" y="72"/>
                    <a:pt x="44" y="72"/>
                    <a:pt x="44" y="72"/>
                  </a:cubicBezTo>
                  <a:cubicBezTo>
                    <a:pt x="44" y="72"/>
                    <a:pt x="44" y="72"/>
                    <a:pt x="44" y="72"/>
                  </a:cubicBezTo>
                  <a:cubicBezTo>
                    <a:pt x="44" y="72"/>
                    <a:pt x="44" y="72"/>
                    <a:pt x="44" y="72"/>
                  </a:cubicBezTo>
                  <a:cubicBezTo>
                    <a:pt x="45" y="71"/>
                    <a:pt x="45" y="71"/>
                    <a:pt x="45" y="71"/>
                  </a:cubicBezTo>
                  <a:cubicBezTo>
                    <a:pt x="45" y="71"/>
                    <a:pt x="45" y="71"/>
                    <a:pt x="45" y="71"/>
                  </a:cubicBezTo>
                  <a:cubicBezTo>
                    <a:pt x="45" y="71"/>
                    <a:pt x="45" y="71"/>
                    <a:pt x="45" y="71"/>
                  </a:cubicBezTo>
                  <a:cubicBezTo>
                    <a:pt x="45" y="71"/>
                    <a:pt x="45" y="71"/>
                    <a:pt x="45" y="71"/>
                  </a:cubicBezTo>
                  <a:cubicBezTo>
                    <a:pt x="45" y="72"/>
                    <a:pt x="45" y="72"/>
                    <a:pt x="45" y="72"/>
                  </a:cubicBezTo>
                  <a:cubicBezTo>
                    <a:pt x="45" y="72"/>
                    <a:pt x="45" y="72"/>
                    <a:pt x="45" y="72"/>
                  </a:cubicBezTo>
                  <a:cubicBezTo>
                    <a:pt x="45" y="72"/>
                    <a:pt x="45" y="72"/>
                    <a:pt x="45" y="72"/>
                  </a:cubicBezTo>
                  <a:cubicBezTo>
                    <a:pt x="45" y="72"/>
                    <a:pt x="45" y="72"/>
                    <a:pt x="45" y="72"/>
                  </a:cubicBezTo>
                  <a:cubicBezTo>
                    <a:pt x="46" y="72"/>
                    <a:pt x="46" y="72"/>
                    <a:pt x="46" y="72"/>
                  </a:cubicBezTo>
                  <a:cubicBezTo>
                    <a:pt x="46" y="71"/>
                    <a:pt x="46" y="71"/>
                    <a:pt x="46" y="71"/>
                  </a:cubicBezTo>
                  <a:cubicBezTo>
                    <a:pt x="46" y="71"/>
                    <a:pt x="46" y="71"/>
                    <a:pt x="46" y="71"/>
                  </a:cubicBezTo>
                  <a:cubicBezTo>
                    <a:pt x="46" y="71"/>
                    <a:pt x="46" y="71"/>
                    <a:pt x="46" y="71"/>
                  </a:cubicBezTo>
                  <a:cubicBezTo>
                    <a:pt x="46" y="71"/>
                    <a:pt x="46" y="71"/>
                    <a:pt x="46" y="71"/>
                  </a:cubicBezTo>
                  <a:cubicBezTo>
                    <a:pt x="47" y="71"/>
                    <a:pt x="47" y="71"/>
                    <a:pt x="47" y="71"/>
                  </a:cubicBezTo>
                  <a:cubicBezTo>
                    <a:pt x="47" y="71"/>
                    <a:pt x="47" y="71"/>
                    <a:pt x="47" y="71"/>
                  </a:cubicBezTo>
                  <a:cubicBezTo>
                    <a:pt x="47" y="71"/>
                    <a:pt x="47" y="71"/>
                    <a:pt x="47" y="71"/>
                  </a:cubicBezTo>
                  <a:cubicBezTo>
                    <a:pt x="48" y="71"/>
                    <a:pt x="48" y="71"/>
                    <a:pt x="48" y="71"/>
                  </a:cubicBezTo>
                  <a:cubicBezTo>
                    <a:pt x="48" y="71"/>
                    <a:pt x="48" y="71"/>
                    <a:pt x="48" y="71"/>
                  </a:cubicBezTo>
                  <a:cubicBezTo>
                    <a:pt x="48" y="70"/>
                    <a:pt x="48" y="70"/>
                    <a:pt x="48" y="70"/>
                  </a:cubicBezTo>
                  <a:cubicBezTo>
                    <a:pt x="48" y="70"/>
                    <a:pt x="48" y="70"/>
                    <a:pt x="48" y="70"/>
                  </a:cubicBezTo>
                  <a:cubicBezTo>
                    <a:pt x="48" y="70"/>
                    <a:pt x="48" y="70"/>
                    <a:pt x="48" y="70"/>
                  </a:cubicBezTo>
                  <a:cubicBezTo>
                    <a:pt x="48" y="70"/>
                    <a:pt x="48" y="70"/>
                    <a:pt x="48" y="70"/>
                  </a:cubicBezTo>
                  <a:cubicBezTo>
                    <a:pt x="48" y="71"/>
                    <a:pt x="48" y="71"/>
                    <a:pt x="48" y="71"/>
                  </a:cubicBezTo>
                  <a:cubicBezTo>
                    <a:pt x="48" y="71"/>
                    <a:pt x="48" y="71"/>
                    <a:pt x="48" y="71"/>
                  </a:cubicBezTo>
                  <a:cubicBezTo>
                    <a:pt x="49" y="70"/>
                    <a:pt x="49" y="70"/>
                    <a:pt x="49" y="70"/>
                  </a:cubicBezTo>
                  <a:cubicBezTo>
                    <a:pt x="48" y="70"/>
                    <a:pt x="48" y="70"/>
                    <a:pt x="48" y="70"/>
                  </a:cubicBezTo>
                  <a:cubicBezTo>
                    <a:pt x="49" y="70"/>
                    <a:pt x="49" y="70"/>
                    <a:pt x="49" y="70"/>
                  </a:cubicBezTo>
                  <a:cubicBezTo>
                    <a:pt x="49" y="70"/>
                    <a:pt x="49" y="70"/>
                    <a:pt x="49" y="70"/>
                  </a:cubicBezTo>
                  <a:cubicBezTo>
                    <a:pt x="48" y="70"/>
                    <a:pt x="48" y="70"/>
                    <a:pt x="48" y="70"/>
                  </a:cubicBezTo>
                  <a:cubicBezTo>
                    <a:pt x="48" y="70"/>
                    <a:pt x="48" y="70"/>
                    <a:pt x="48" y="70"/>
                  </a:cubicBezTo>
                  <a:cubicBezTo>
                    <a:pt x="49" y="70"/>
                    <a:pt x="49" y="70"/>
                    <a:pt x="49" y="70"/>
                  </a:cubicBezTo>
                  <a:cubicBezTo>
                    <a:pt x="49" y="69"/>
                    <a:pt x="49" y="69"/>
                    <a:pt x="49" y="69"/>
                  </a:cubicBezTo>
                  <a:cubicBezTo>
                    <a:pt x="50" y="69"/>
                    <a:pt x="50" y="69"/>
                    <a:pt x="50" y="69"/>
                  </a:cubicBezTo>
                  <a:cubicBezTo>
                    <a:pt x="50" y="69"/>
                    <a:pt x="50" y="69"/>
                    <a:pt x="50" y="69"/>
                  </a:cubicBezTo>
                  <a:cubicBezTo>
                    <a:pt x="50" y="69"/>
                    <a:pt x="50" y="69"/>
                    <a:pt x="50" y="69"/>
                  </a:cubicBezTo>
                  <a:cubicBezTo>
                    <a:pt x="50" y="69"/>
                    <a:pt x="50" y="69"/>
                    <a:pt x="50" y="69"/>
                  </a:cubicBezTo>
                  <a:cubicBezTo>
                    <a:pt x="50" y="69"/>
                    <a:pt x="50" y="69"/>
                    <a:pt x="50" y="69"/>
                  </a:cubicBezTo>
                  <a:cubicBezTo>
                    <a:pt x="50" y="69"/>
                    <a:pt x="50" y="69"/>
                    <a:pt x="50" y="69"/>
                  </a:cubicBezTo>
                  <a:cubicBezTo>
                    <a:pt x="51" y="68"/>
                    <a:pt x="51" y="68"/>
                    <a:pt x="51" y="68"/>
                  </a:cubicBezTo>
                  <a:cubicBezTo>
                    <a:pt x="51" y="68"/>
                    <a:pt x="51" y="68"/>
                    <a:pt x="51" y="68"/>
                  </a:cubicBezTo>
                  <a:cubicBezTo>
                    <a:pt x="51" y="69"/>
                    <a:pt x="51" y="69"/>
                    <a:pt x="51" y="69"/>
                  </a:cubicBezTo>
                  <a:cubicBezTo>
                    <a:pt x="51" y="69"/>
                    <a:pt x="51" y="69"/>
                    <a:pt x="51" y="69"/>
                  </a:cubicBezTo>
                  <a:cubicBezTo>
                    <a:pt x="51" y="68"/>
                    <a:pt x="51" y="68"/>
                    <a:pt x="51" y="68"/>
                  </a:cubicBezTo>
                  <a:cubicBezTo>
                    <a:pt x="51" y="68"/>
                    <a:pt x="51" y="68"/>
                    <a:pt x="51" y="68"/>
                  </a:cubicBezTo>
                  <a:cubicBezTo>
                    <a:pt x="52" y="68"/>
                    <a:pt x="52" y="68"/>
                    <a:pt x="52" y="68"/>
                  </a:cubicBezTo>
                  <a:cubicBezTo>
                    <a:pt x="52" y="68"/>
                    <a:pt x="52" y="68"/>
                    <a:pt x="52" y="68"/>
                  </a:cubicBezTo>
                  <a:cubicBezTo>
                    <a:pt x="52" y="68"/>
                    <a:pt x="52" y="68"/>
                    <a:pt x="52" y="68"/>
                  </a:cubicBezTo>
                  <a:cubicBezTo>
                    <a:pt x="52" y="68"/>
                    <a:pt x="52" y="68"/>
                    <a:pt x="52" y="68"/>
                  </a:cubicBezTo>
                  <a:cubicBezTo>
                    <a:pt x="52" y="68"/>
                    <a:pt x="52" y="68"/>
                    <a:pt x="52" y="68"/>
                  </a:cubicBezTo>
                  <a:cubicBezTo>
                    <a:pt x="52" y="68"/>
                    <a:pt x="52" y="68"/>
                    <a:pt x="52" y="68"/>
                  </a:cubicBezTo>
                  <a:cubicBezTo>
                    <a:pt x="53" y="68"/>
                    <a:pt x="53" y="68"/>
                    <a:pt x="53" y="68"/>
                  </a:cubicBezTo>
                  <a:cubicBezTo>
                    <a:pt x="53" y="67"/>
                    <a:pt x="53" y="67"/>
                    <a:pt x="53" y="67"/>
                  </a:cubicBezTo>
                  <a:cubicBezTo>
                    <a:pt x="53" y="68"/>
                    <a:pt x="53" y="68"/>
                    <a:pt x="53" y="68"/>
                  </a:cubicBezTo>
                  <a:cubicBezTo>
                    <a:pt x="53" y="67"/>
                    <a:pt x="53" y="67"/>
                    <a:pt x="53" y="67"/>
                  </a:cubicBezTo>
                  <a:cubicBezTo>
                    <a:pt x="54" y="67"/>
                    <a:pt x="54" y="67"/>
                    <a:pt x="54" y="67"/>
                  </a:cubicBezTo>
                  <a:cubicBezTo>
                    <a:pt x="54" y="67"/>
                    <a:pt x="54" y="67"/>
                    <a:pt x="54" y="67"/>
                  </a:cubicBezTo>
                  <a:cubicBezTo>
                    <a:pt x="54" y="67"/>
                    <a:pt x="54" y="67"/>
                    <a:pt x="54" y="67"/>
                  </a:cubicBezTo>
                  <a:cubicBezTo>
                    <a:pt x="55" y="67"/>
                    <a:pt x="55" y="67"/>
                    <a:pt x="55" y="67"/>
                  </a:cubicBezTo>
                  <a:cubicBezTo>
                    <a:pt x="55" y="66"/>
                    <a:pt x="55" y="66"/>
                    <a:pt x="55" y="66"/>
                  </a:cubicBezTo>
                  <a:cubicBezTo>
                    <a:pt x="54" y="66"/>
                    <a:pt x="54" y="66"/>
                    <a:pt x="54" y="66"/>
                  </a:cubicBezTo>
                  <a:cubicBezTo>
                    <a:pt x="54" y="66"/>
                    <a:pt x="54" y="66"/>
                    <a:pt x="54" y="66"/>
                  </a:cubicBezTo>
                  <a:cubicBezTo>
                    <a:pt x="54" y="66"/>
                    <a:pt x="54" y="66"/>
                    <a:pt x="54" y="66"/>
                  </a:cubicBezTo>
                  <a:cubicBezTo>
                    <a:pt x="55" y="66"/>
                    <a:pt x="55" y="66"/>
                    <a:pt x="55" y="66"/>
                  </a:cubicBezTo>
                  <a:cubicBezTo>
                    <a:pt x="55" y="66"/>
                    <a:pt x="55" y="66"/>
                    <a:pt x="55" y="66"/>
                  </a:cubicBezTo>
                  <a:cubicBezTo>
                    <a:pt x="55" y="65"/>
                    <a:pt x="55" y="65"/>
                    <a:pt x="55" y="65"/>
                  </a:cubicBezTo>
                  <a:cubicBezTo>
                    <a:pt x="55" y="65"/>
                    <a:pt x="55" y="65"/>
                    <a:pt x="55" y="65"/>
                  </a:cubicBezTo>
                  <a:cubicBezTo>
                    <a:pt x="56" y="66"/>
                    <a:pt x="56" y="66"/>
                    <a:pt x="56" y="66"/>
                  </a:cubicBezTo>
                  <a:cubicBezTo>
                    <a:pt x="56" y="65"/>
                    <a:pt x="56" y="65"/>
                    <a:pt x="56" y="65"/>
                  </a:cubicBezTo>
                  <a:cubicBezTo>
                    <a:pt x="56" y="65"/>
                    <a:pt x="56" y="65"/>
                    <a:pt x="56" y="65"/>
                  </a:cubicBezTo>
                  <a:cubicBezTo>
                    <a:pt x="57" y="65"/>
                    <a:pt x="57" y="65"/>
                    <a:pt x="57" y="65"/>
                  </a:cubicBezTo>
                  <a:cubicBezTo>
                    <a:pt x="57" y="65"/>
                    <a:pt x="57" y="65"/>
                    <a:pt x="57" y="65"/>
                  </a:cubicBezTo>
                  <a:cubicBezTo>
                    <a:pt x="57" y="64"/>
                    <a:pt x="57" y="64"/>
                    <a:pt x="57" y="64"/>
                  </a:cubicBezTo>
                  <a:cubicBezTo>
                    <a:pt x="57" y="64"/>
                    <a:pt x="57" y="64"/>
                    <a:pt x="57" y="64"/>
                  </a:cubicBezTo>
                  <a:cubicBezTo>
                    <a:pt x="57" y="65"/>
                    <a:pt x="57" y="65"/>
                    <a:pt x="57" y="65"/>
                  </a:cubicBezTo>
                  <a:cubicBezTo>
                    <a:pt x="58" y="65"/>
                    <a:pt x="58" y="65"/>
                    <a:pt x="58" y="65"/>
                  </a:cubicBezTo>
                  <a:cubicBezTo>
                    <a:pt x="58" y="64"/>
                    <a:pt x="58" y="64"/>
                    <a:pt x="58" y="64"/>
                  </a:cubicBezTo>
                  <a:cubicBezTo>
                    <a:pt x="58" y="64"/>
                    <a:pt x="58" y="64"/>
                    <a:pt x="58" y="64"/>
                  </a:cubicBezTo>
                  <a:cubicBezTo>
                    <a:pt x="58" y="64"/>
                    <a:pt x="58" y="64"/>
                    <a:pt x="58" y="64"/>
                  </a:cubicBezTo>
                  <a:cubicBezTo>
                    <a:pt x="58" y="64"/>
                    <a:pt x="58" y="64"/>
                    <a:pt x="58" y="64"/>
                  </a:cubicBezTo>
                  <a:cubicBezTo>
                    <a:pt x="58" y="64"/>
                    <a:pt x="58" y="64"/>
                    <a:pt x="58" y="64"/>
                  </a:cubicBezTo>
                  <a:cubicBezTo>
                    <a:pt x="59" y="64"/>
                    <a:pt x="59" y="64"/>
                    <a:pt x="59" y="64"/>
                  </a:cubicBezTo>
                  <a:cubicBezTo>
                    <a:pt x="59" y="64"/>
                    <a:pt x="59" y="64"/>
                    <a:pt x="59" y="64"/>
                  </a:cubicBezTo>
                  <a:cubicBezTo>
                    <a:pt x="59" y="64"/>
                    <a:pt x="59" y="64"/>
                    <a:pt x="59" y="64"/>
                  </a:cubicBezTo>
                  <a:cubicBezTo>
                    <a:pt x="59" y="63"/>
                    <a:pt x="59" y="63"/>
                    <a:pt x="59" y="63"/>
                  </a:cubicBezTo>
                  <a:cubicBezTo>
                    <a:pt x="60" y="63"/>
                    <a:pt x="60" y="63"/>
                    <a:pt x="60" y="63"/>
                  </a:cubicBezTo>
                  <a:cubicBezTo>
                    <a:pt x="60" y="64"/>
                    <a:pt x="60" y="64"/>
                    <a:pt x="60" y="64"/>
                  </a:cubicBezTo>
                  <a:cubicBezTo>
                    <a:pt x="60" y="64"/>
                    <a:pt x="60" y="64"/>
                    <a:pt x="60" y="64"/>
                  </a:cubicBezTo>
                  <a:cubicBezTo>
                    <a:pt x="60" y="63"/>
                    <a:pt x="60" y="63"/>
                    <a:pt x="60" y="63"/>
                  </a:cubicBezTo>
                  <a:cubicBezTo>
                    <a:pt x="60" y="64"/>
                    <a:pt x="60" y="64"/>
                    <a:pt x="60" y="64"/>
                  </a:cubicBezTo>
                  <a:cubicBezTo>
                    <a:pt x="60" y="64"/>
                    <a:pt x="60" y="64"/>
                    <a:pt x="60" y="64"/>
                  </a:cubicBezTo>
                  <a:cubicBezTo>
                    <a:pt x="61" y="63"/>
                    <a:pt x="61" y="63"/>
                    <a:pt x="61" y="63"/>
                  </a:cubicBezTo>
                  <a:cubicBezTo>
                    <a:pt x="60" y="63"/>
                    <a:pt x="60" y="63"/>
                    <a:pt x="60" y="63"/>
                  </a:cubicBezTo>
                  <a:cubicBezTo>
                    <a:pt x="60" y="63"/>
                    <a:pt x="60" y="63"/>
                    <a:pt x="60" y="63"/>
                  </a:cubicBezTo>
                  <a:cubicBezTo>
                    <a:pt x="60" y="63"/>
                    <a:pt x="60" y="63"/>
                    <a:pt x="60" y="63"/>
                  </a:cubicBezTo>
                  <a:cubicBezTo>
                    <a:pt x="61" y="62"/>
                    <a:pt x="61" y="62"/>
                    <a:pt x="61" y="62"/>
                  </a:cubicBezTo>
                  <a:cubicBezTo>
                    <a:pt x="61" y="62"/>
                    <a:pt x="61" y="62"/>
                    <a:pt x="61" y="62"/>
                  </a:cubicBezTo>
                  <a:cubicBezTo>
                    <a:pt x="61" y="63"/>
                    <a:pt x="61" y="63"/>
                    <a:pt x="61" y="63"/>
                  </a:cubicBezTo>
                  <a:cubicBezTo>
                    <a:pt x="61" y="62"/>
                    <a:pt x="61" y="62"/>
                    <a:pt x="61" y="62"/>
                  </a:cubicBezTo>
                  <a:cubicBezTo>
                    <a:pt x="61" y="62"/>
                    <a:pt x="61" y="62"/>
                    <a:pt x="61" y="62"/>
                  </a:cubicBezTo>
                  <a:cubicBezTo>
                    <a:pt x="61" y="62"/>
                    <a:pt x="61" y="62"/>
                    <a:pt x="61" y="62"/>
                  </a:cubicBezTo>
                  <a:cubicBezTo>
                    <a:pt x="61" y="62"/>
                    <a:pt x="61" y="62"/>
                    <a:pt x="61" y="62"/>
                  </a:cubicBezTo>
                  <a:cubicBezTo>
                    <a:pt x="61" y="62"/>
                    <a:pt x="61" y="62"/>
                    <a:pt x="61" y="62"/>
                  </a:cubicBezTo>
                  <a:cubicBezTo>
                    <a:pt x="62" y="62"/>
                    <a:pt x="62" y="62"/>
                    <a:pt x="62" y="62"/>
                  </a:cubicBezTo>
                  <a:cubicBezTo>
                    <a:pt x="62" y="62"/>
                    <a:pt x="62" y="62"/>
                    <a:pt x="62" y="62"/>
                  </a:cubicBezTo>
                  <a:cubicBezTo>
                    <a:pt x="63" y="61"/>
                    <a:pt x="63" y="61"/>
                    <a:pt x="63" y="61"/>
                  </a:cubicBezTo>
                  <a:cubicBezTo>
                    <a:pt x="63" y="61"/>
                    <a:pt x="63" y="61"/>
                    <a:pt x="63" y="61"/>
                  </a:cubicBezTo>
                  <a:cubicBezTo>
                    <a:pt x="63" y="61"/>
                    <a:pt x="63" y="61"/>
                    <a:pt x="63" y="61"/>
                  </a:cubicBezTo>
                  <a:cubicBezTo>
                    <a:pt x="63" y="60"/>
                    <a:pt x="63" y="60"/>
                    <a:pt x="63" y="60"/>
                  </a:cubicBezTo>
                  <a:cubicBezTo>
                    <a:pt x="63" y="60"/>
                    <a:pt x="63" y="60"/>
                    <a:pt x="63" y="60"/>
                  </a:cubicBezTo>
                  <a:cubicBezTo>
                    <a:pt x="63" y="60"/>
                    <a:pt x="63" y="60"/>
                    <a:pt x="63" y="60"/>
                  </a:cubicBezTo>
                  <a:cubicBezTo>
                    <a:pt x="63" y="60"/>
                    <a:pt x="63" y="60"/>
                    <a:pt x="63" y="60"/>
                  </a:cubicBezTo>
                  <a:cubicBezTo>
                    <a:pt x="63" y="59"/>
                    <a:pt x="63" y="59"/>
                    <a:pt x="63" y="59"/>
                  </a:cubicBezTo>
                  <a:cubicBezTo>
                    <a:pt x="62" y="59"/>
                    <a:pt x="62" y="59"/>
                    <a:pt x="62" y="59"/>
                  </a:cubicBezTo>
                  <a:cubicBezTo>
                    <a:pt x="62" y="59"/>
                    <a:pt x="62" y="59"/>
                    <a:pt x="62" y="59"/>
                  </a:cubicBezTo>
                  <a:cubicBezTo>
                    <a:pt x="62" y="59"/>
                    <a:pt x="62" y="59"/>
                    <a:pt x="62" y="59"/>
                  </a:cubicBezTo>
                  <a:cubicBezTo>
                    <a:pt x="63" y="58"/>
                    <a:pt x="63" y="58"/>
                    <a:pt x="63" y="58"/>
                  </a:cubicBezTo>
                  <a:cubicBezTo>
                    <a:pt x="63" y="58"/>
                    <a:pt x="63" y="58"/>
                    <a:pt x="63" y="58"/>
                  </a:cubicBezTo>
                  <a:cubicBezTo>
                    <a:pt x="63" y="58"/>
                    <a:pt x="63" y="58"/>
                    <a:pt x="63" y="58"/>
                  </a:cubicBezTo>
                  <a:cubicBezTo>
                    <a:pt x="63" y="58"/>
                    <a:pt x="63" y="58"/>
                    <a:pt x="63" y="58"/>
                  </a:cubicBezTo>
                  <a:cubicBezTo>
                    <a:pt x="63" y="58"/>
                    <a:pt x="63" y="58"/>
                    <a:pt x="63" y="58"/>
                  </a:cubicBezTo>
                  <a:cubicBezTo>
                    <a:pt x="63" y="58"/>
                    <a:pt x="63" y="58"/>
                    <a:pt x="63" y="58"/>
                  </a:cubicBezTo>
                  <a:cubicBezTo>
                    <a:pt x="64" y="58"/>
                    <a:pt x="64" y="58"/>
                    <a:pt x="64" y="58"/>
                  </a:cubicBezTo>
                  <a:cubicBezTo>
                    <a:pt x="64" y="57"/>
                    <a:pt x="64" y="57"/>
                    <a:pt x="64" y="57"/>
                  </a:cubicBezTo>
                  <a:cubicBezTo>
                    <a:pt x="65" y="58"/>
                    <a:pt x="65" y="58"/>
                    <a:pt x="65" y="58"/>
                  </a:cubicBezTo>
                  <a:cubicBezTo>
                    <a:pt x="65" y="57"/>
                    <a:pt x="65" y="57"/>
                    <a:pt x="65" y="57"/>
                  </a:cubicBezTo>
                  <a:cubicBezTo>
                    <a:pt x="65" y="58"/>
                    <a:pt x="65" y="58"/>
                    <a:pt x="65" y="58"/>
                  </a:cubicBezTo>
                  <a:cubicBezTo>
                    <a:pt x="65" y="58"/>
                    <a:pt x="65" y="58"/>
                    <a:pt x="65" y="58"/>
                  </a:cubicBezTo>
                  <a:cubicBezTo>
                    <a:pt x="66" y="58"/>
                    <a:pt x="66" y="58"/>
                    <a:pt x="66" y="58"/>
                  </a:cubicBezTo>
                  <a:cubicBezTo>
                    <a:pt x="66" y="57"/>
                    <a:pt x="66" y="57"/>
                    <a:pt x="66" y="57"/>
                  </a:cubicBezTo>
                  <a:cubicBezTo>
                    <a:pt x="66" y="57"/>
                    <a:pt x="66" y="57"/>
                    <a:pt x="66" y="57"/>
                  </a:cubicBezTo>
                  <a:cubicBezTo>
                    <a:pt x="66" y="57"/>
                    <a:pt x="66" y="57"/>
                    <a:pt x="66" y="57"/>
                  </a:cubicBezTo>
                  <a:cubicBezTo>
                    <a:pt x="66" y="57"/>
                    <a:pt x="66" y="57"/>
                    <a:pt x="66" y="57"/>
                  </a:cubicBezTo>
                  <a:cubicBezTo>
                    <a:pt x="66" y="57"/>
                    <a:pt x="66" y="57"/>
                    <a:pt x="66" y="57"/>
                  </a:cubicBezTo>
                  <a:cubicBezTo>
                    <a:pt x="66" y="57"/>
                    <a:pt x="66" y="57"/>
                    <a:pt x="66" y="57"/>
                  </a:cubicBezTo>
                  <a:cubicBezTo>
                    <a:pt x="67" y="57"/>
                    <a:pt x="67" y="57"/>
                    <a:pt x="67" y="57"/>
                  </a:cubicBezTo>
                  <a:cubicBezTo>
                    <a:pt x="67" y="56"/>
                    <a:pt x="67" y="56"/>
                    <a:pt x="67" y="56"/>
                  </a:cubicBezTo>
                  <a:cubicBezTo>
                    <a:pt x="67" y="56"/>
                    <a:pt x="67" y="56"/>
                    <a:pt x="67" y="56"/>
                  </a:cubicBezTo>
                  <a:cubicBezTo>
                    <a:pt x="66" y="55"/>
                    <a:pt x="66" y="55"/>
                    <a:pt x="66" y="55"/>
                  </a:cubicBezTo>
                  <a:cubicBezTo>
                    <a:pt x="66" y="55"/>
                    <a:pt x="66" y="55"/>
                    <a:pt x="66" y="55"/>
                  </a:cubicBezTo>
                  <a:cubicBezTo>
                    <a:pt x="66" y="56"/>
                    <a:pt x="66" y="56"/>
                    <a:pt x="66" y="56"/>
                  </a:cubicBezTo>
                  <a:cubicBezTo>
                    <a:pt x="66" y="56"/>
                    <a:pt x="66" y="56"/>
                    <a:pt x="66" y="56"/>
                  </a:cubicBezTo>
                  <a:cubicBezTo>
                    <a:pt x="66" y="55"/>
                    <a:pt x="66" y="55"/>
                    <a:pt x="66" y="55"/>
                  </a:cubicBezTo>
                  <a:cubicBezTo>
                    <a:pt x="67" y="55"/>
                    <a:pt x="67" y="55"/>
                    <a:pt x="67" y="55"/>
                  </a:cubicBezTo>
                  <a:cubicBezTo>
                    <a:pt x="67" y="56"/>
                    <a:pt x="67" y="56"/>
                    <a:pt x="67" y="56"/>
                  </a:cubicBezTo>
                  <a:cubicBezTo>
                    <a:pt x="68" y="55"/>
                    <a:pt x="68" y="55"/>
                    <a:pt x="68" y="55"/>
                  </a:cubicBezTo>
                  <a:cubicBezTo>
                    <a:pt x="68" y="55"/>
                    <a:pt x="68" y="55"/>
                    <a:pt x="68" y="55"/>
                  </a:cubicBezTo>
                  <a:cubicBezTo>
                    <a:pt x="68" y="55"/>
                    <a:pt x="68" y="55"/>
                    <a:pt x="68" y="55"/>
                  </a:cubicBezTo>
                  <a:cubicBezTo>
                    <a:pt x="69" y="54"/>
                    <a:pt x="69" y="54"/>
                    <a:pt x="69" y="54"/>
                  </a:cubicBezTo>
                  <a:cubicBezTo>
                    <a:pt x="69" y="54"/>
                    <a:pt x="69" y="54"/>
                    <a:pt x="69" y="54"/>
                  </a:cubicBezTo>
                  <a:cubicBezTo>
                    <a:pt x="70" y="54"/>
                    <a:pt x="70" y="54"/>
                    <a:pt x="70" y="54"/>
                  </a:cubicBezTo>
                  <a:cubicBezTo>
                    <a:pt x="70" y="54"/>
                    <a:pt x="70" y="54"/>
                    <a:pt x="70" y="54"/>
                  </a:cubicBezTo>
                  <a:cubicBezTo>
                    <a:pt x="70" y="53"/>
                    <a:pt x="70" y="53"/>
                    <a:pt x="70" y="53"/>
                  </a:cubicBezTo>
                  <a:cubicBezTo>
                    <a:pt x="71" y="53"/>
                    <a:pt x="71" y="53"/>
                    <a:pt x="71" y="53"/>
                  </a:cubicBezTo>
                  <a:cubicBezTo>
                    <a:pt x="72" y="53"/>
                    <a:pt x="72" y="53"/>
                    <a:pt x="72" y="53"/>
                  </a:cubicBezTo>
                  <a:cubicBezTo>
                    <a:pt x="73" y="52"/>
                    <a:pt x="73" y="52"/>
                    <a:pt x="73" y="52"/>
                  </a:cubicBezTo>
                  <a:cubicBezTo>
                    <a:pt x="73" y="52"/>
                    <a:pt x="73" y="52"/>
                    <a:pt x="73" y="52"/>
                  </a:cubicBezTo>
                  <a:cubicBezTo>
                    <a:pt x="74" y="51"/>
                    <a:pt x="74" y="51"/>
                    <a:pt x="74" y="51"/>
                  </a:cubicBezTo>
                  <a:cubicBezTo>
                    <a:pt x="74" y="52"/>
                    <a:pt x="74" y="52"/>
                    <a:pt x="74" y="52"/>
                  </a:cubicBezTo>
                  <a:cubicBezTo>
                    <a:pt x="74" y="52"/>
                    <a:pt x="74" y="52"/>
                    <a:pt x="74" y="52"/>
                  </a:cubicBezTo>
                  <a:cubicBezTo>
                    <a:pt x="74" y="52"/>
                    <a:pt x="74" y="52"/>
                    <a:pt x="74" y="52"/>
                  </a:cubicBezTo>
                  <a:cubicBezTo>
                    <a:pt x="74" y="52"/>
                    <a:pt x="74" y="52"/>
                    <a:pt x="74" y="52"/>
                  </a:cubicBezTo>
                  <a:cubicBezTo>
                    <a:pt x="74" y="52"/>
                    <a:pt x="74" y="52"/>
                    <a:pt x="74" y="52"/>
                  </a:cubicBezTo>
                  <a:cubicBezTo>
                    <a:pt x="75" y="52"/>
                    <a:pt x="75" y="52"/>
                    <a:pt x="75" y="52"/>
                  </a:cubicBezTo>
                  <a:cubicBezTo>
                    <a:pt x="75" y="52"/>
                    <a:pt x="75" y="52"/>
                    <a:pt x="75" y="52"/>
                  </a:cubicBezTo>
                  <a:cubicBezTo>
                    <a:pt x="76" y="51"/>
                    <a:pt x="76" y="51"/>
                    <a:pt x="76" y="51"/>
                  </a:cubicBezTo>
                  <a:cubicBezTo>
                    <a:pt x="76" y="51"/>
                    <a:pt x="76" y="51"/>
                    <a:pt x="76" y="51"/>
                  </a:cubicBezTo>
                  <a:cubicBezTo>
                    <a:pt x="76" y="52"/>
                    <a:pt x="76" y="52"/>
                    <a:pt x="76" y="52"/>
                  </a:cubicBezTo>
                  <a:cubicBezTo>
                    <a:pt x="76" y="52"/>
                    <a:pt x="76" y="52"/>
                    <a:pt x="76" y="52"/>
                  </a:cubicBezTo>
                  <a:cubicBezTo>
                    <a:pt x="75" y="52"/>
                    <a:pt x="75" y="52"/>
                    <a:pt x="75" y="52"/>
                  </a:cubicBezTo>
                  <a:cubicBezTo>
                    <a:pt x="74" y="53"/>
                    <a:pt x="74" y="53"/>
                    <a:pt x="74" y="53"/>
                  </a:cubicBezTo>
                  <a:cubicBezTo>
                    <a:pt x="74" y="53"/>
                    <a:pt x="74" y="53"/>
                    <a:pt x="74" y="53"/>
                  </a:cubicBezTo>
                  <a:cubicBezTo>
                    <a:pt x="75" y="54"/>
                    <a:pt x="75" y="54"/>
                    <a:pt x="75" y="54"/>
                  </a:cubicBezTo>
                  <a:cubicBezTo>
                    <a:pt x="75" y="54"/>
                    <a:pt x="75" y="54"/>
                    <a:pt x="75" y="54"/>
                  </a:cubicBezTo>
                  <a:cubicBezTo>
                    <a:pt x="74" y="54"/>
                    <a:pt x="74" y="54"/>
                    <a:pt x="74" y="54"/>
                  </a:cubicBezTo>
                  <a:cubicBezTo>
                    <a:pt x="74" y="54"/>
                    <a:pt x="74" y="54"/>
                    <a:pt x="74" y="54"/>
                  </a:cubicBezTo>
                  <a:cubicBezTo>
                    <a:pt x="74" y="54"/>
                    <a:pt x="74" y="54"/>
                    <a:pt x="74" y="54"/>
                  </a:cubicBezTo>
                  <a:cubicBezTo>
                    <a:pt x="73" y="54"/>
                    <a:pt x="73" y="54"/>
                    <a:pt x="73" y="54"/>
                  </a:cubicBezTo>
                  <a:cubicBezTo>
                    <a:pt x="73" y="54"/>
                    <a:pt x="73" y="54"/>
                    <a:pt x="73" y="54"/>
                  </a:cubicBezTo>
                  <a:cubicBezTo>
                    <a:pt x="73" y="53"/>
                    <a:pt x="73" y="53"/>
                    <a:pt x="73" y="53"/>
                  </a:cubicBezTo>
                  <a:cubicBezTo>
                    <a:pt x="72" y="54"/>
                    <a:pt x="72" y="54"/>
                    <a:pt x="72" y="54"/>
                  </a:cubicBezTo>
                  <a:cubicBezTo>
                    <a:pt x="72" y="54"/>
                    <a:pt x="72" y="54"/>
                    <a:pt x="72" y="54"/>
                  </a:cubicBezTo>
                  <a:cubicBezTo>
                    <a:pt x="71" y="54"/>
                    <a:pt x="71" y="54"/>
                    <a:pt x="71" y="54"/>
                  </a:cubicBezTo>
                  <a:cubicBezTo>
                    <a:pt x="71" y="54"/>
                    <a:pt x="71" y="54"/>
                    <a:pt x="71" y="54"/>
                  </a:cubicBezTo>
                  <a:cubicBezTo>
                    <a:pt x="70" y="54"/>
                    <a:pt x="70" y="54"/>
                    <a:pt x="70" y="54"/>
                  </a:cubicBezTo>
                  <a:cubicBezTo>
                    <a:pt x="70" y="55"/>
                    <a:pt x="70" y="55"/>
                    <a:pt x="70" y="55"/>
                  </a:cubicBezTo>
                  <a:cubicBezTo>
                    <a:pt x="70" y="55"/>
                    <a:pt x="70" y="55"/>
                    <a:pt x="70" y="55"/>
                  </a:cubicBezTo>
                  <a:cubicBezTo>
                    <a:pt x="70" y="56"/>
                    <a:pt x="70" y="56"/>
                    <a:pt x="70" y="56"/>
                  </a:cubicBezTo>
                  <a:cubicBezTo>
                    <a:pt x="70" y="56"/>
                    <a:pt x="70" y="56"/>
                    <a:pt x="70" y="56"/>
                  </a:cubicBezTo>
                  <a:cubicBezTo>
                    <a:pt x="69" y="57"/>
                    <a:pt x="69" y="57"/>
                    <a:pt x="69" y="57"/>
                  </a:cubicBezTo>
                  <a:cubicBezTo>
                    <a:pt x="68" y="58"/>
                    <a:pt x="68" y="58"/>
                    <a:pt x="68" y="58"/>
                  </a:cubicBezTo>
                  <a:cubicBezTo>
                    <a:pt x="68" y="58"/>
                    <a:pt x="68" y="58"/>
                    <a:pt x="68" y="58"/>
                  </a:cubicBezTo>
                  <a:cubicBezTo>
                    <a:pt x="68" y="58"/>
                    <a:pt x="68" y="58"/>
                    <a:pt x="68" y="58"/>
                  </a:cubicBezTo>
                  <a:cubicBezTo>
                    <a:pt x="68" y="59"/>
                    <a:pt x="68" y="59"/>
                    <a:pt x="68" y="59"/>
                  </a:cubicBezTo>
                  <a:cubicBezTo>
                    <a:pt x="68" y="59"/>
                    <a:pt x="68" y="59"/>
                    <a:pt x="68" y="59"/>
                  </a:cubicBezTo>
                  <a:cubicBezTo>
                    <a:pt x="69" y="59"/>
                    <a:pt x="69" y="59"/>
                    <a:pt x="69" y="59"/>
                  </a:cubicBezTo>
                  <a:cubicBezTo>
                    <a:pt x="69" y="58"/>
                    <a:pt x="69" y="58"/>
                    <a:pt x="69" y="58"/>
                  </a:cubicBezTo>
                  <a:cubicBezTo>
                    <a:pt x="69" y="58"/>
                    <a:pt x="69" y="58"/>
                    <a:pt x="69" y="58"/>
                  </a:cubicBezTo>
                  <a:cubicBezTo>
                    <a:pt x="69" y="59"/>
                    <a:pt x="69" y="59"/>
                    <a:pt x="69" y="59"/>
                  </a:cubicBezTo>
                  <a:cubicBezTo>
                    <a:pt x="69" y="59"/>
                    <a:pt x="69" y="59"/>
                    <a:pt x="69" y="59"/>
                  </a:cubicBezTo>
                  <a:cubicBezTo>
                    <a:pt x="68" y="59"/>
                    <a:pt x="68" y="59"/>
                    <a:pt x="68" y="59"/>
                  </a:cubicBezTo>
                  <a:cubicBezTo>
                    <a:pt x="68" y="60"/>
                    <a:pt x="68" y="60"/>
                    <a:pt x="68" y="60"/>
                  </a:cubicBezTo>
                  <a:cubicBezTo>
                    <a:pt x="68" y="59"/>
                    <a:pt x="68" y="59"/>
                    <a:pt x="68" y="59"/>
                  </a:cubicBezTo>
                  <a:cubicBezTo>
                    <a:pt x="67" y="59"/>
                    <a:pt x="67" y="59"/>
                    <a:pt x="67" y="59"/>
                  </a:cubicBezTo>
                  <a:cubicBezTo>
                    <a:pt x="67" y="60"/>
                    <a:pt x="67" y="60"/>
                    <a:pt x="67" y="60"/>
                  </a:cubicBezTo>
                  <a:cubicBezTo>
                    <a:pt x="67" y="60"/>
                    <a:pt x="67" y="60"/>
                    <a:pt x="67" y="60"/>
                  </a:cubicBezTo>
                  <a:cubicBezTo>
                    <a:pt x="67" y="60"/>
                    <a:pt x="67" y="60"/>
                    <a:pt x="67" y="60"/>
                  </a:cubicBezTo>
                  <a:cubicBezTo>
                    <a:pt x="66" y="60"/>
                    <a:pt x="66" y="60"/>
                    <a:pt x="66" y="60"/>
                  </a:cubicBezTo>
                  <a:cubicBezTo>
                    <a:pt x="67" y="60"/>
                    <a:pt x="67" y="60"/>
                    <a:pt x="67" y="60"/>
                  </a:cubicBezTo>
                  <a:cubicBezTo>
                    <a:pt x="67" y="61"/>
                    <a:pt x="67" y="61"/>
                    <a:pt x="67" y="61"/>
                  </a:cubicBezTo>
                  <a:cubicBezTo>
                    <a:pt x="67" y="61"/>
                    <a:pt x="67" y="61"/>
                    <a:pt x="67" y="61"/>
                  </a:cubicBezTo>
                  <a:cubicBezTo>
                    <a:pt x="67" y="61"/>
                    <a:pt x="67" y="61"/>
                    <a:pt x="67" y="61"/>
                  </a:cubicBezTo>
                  <a:cubicBezTo>
                    <a:pt x="68" y="61"/>
                    <a:pt x="68" y="61"/>
                    <a:pt x="68" y="61"/>
                  </a:cubicBezTo>
                  <a:cubicBezTo>
                    <a:pt x="68" y="60"/>
                    <a:pt x="68" y="60"/>
                    <a:pt x="68" y="60"/>
                  </a:cubicBezTo>
                  <a:cubicBezTo>
                    <a:pt x="68" y="60"/>
                    <a:pt x="68" y="60"/>
                    <a:pt x="68" y="60"/>
                  </a:cubicBezTo>
                  <a:cubicBezTo>
                    <a:pt x="68" y="61"/>
                    <a:pt x="68" y="61"/>
                    <a:pt x="68" y="61"/>
                  </a:cubicBezTo>
                  <a:cubicBezTo>
                    <a:pt x="68" y="61"/>
                    <a:pt x="68" y="61"/>
                    <a:pt x="68" y="61"/>
                  </a:cubicBezTo>
                  <a:cubicBezTo>
                    <a:pt x="68" y="60"/>
                    <a:pt x="68" y="60"/>
                    <a:pt x="68" y="60"/>
                  </a:cubicBezTo>
                  <a:cubicBezTo>
                    <a:pt x="69" y="60"/>
                    <a:pt x="69" y="60"/>
                    <a:pt x="69" y="60"/>
                  </a:cubicBezTo>
                  <a:cubicBezTo>
                    <a:pt x="69" y="60"/>
                    <a:pt x="69" y="60"/>
                    <a:pt x="69" y="60"/>
                  </a:cubicBezTo>
                  <a:cubicBezTo>
                    <a:pt x="69" y="59"/>
                    <a:pt x="69" y="59"/>
                    <a:pt x="69" y="59"/>
                  </a:cubicBezTo>
                  <a:cubicBezTo>
                    <a:pt x="70" y="59"/>
                    <a:pt x="70" y="59"/>
                    <a:pt x="70" y="59"/>
                  </a:cubicBezTo>
                  <a:cubicBezTo>
                    <a:pt x="70" y="59"/>
                    <a:pt x="70" y="59"/>
                    <a:pt x="70" y="59"/>
                  </a:cubicBezTo>
                  <a:cubicBezTo>
                    <a:pt x="69" y="60"/>
                    <a:pt x="69" y="60"/>
                    <a:pt x="69" y="60"/>
                  </a:cubicBezTo>
                  <a:cubicBezTo>
                    <a:pt x="70" y="60"/>
                    <a:pt x="70" y="60"/>
                    <a:pt x="70" y="60"/>
                  </a:cubicBezTo>
                  <a:cubicBezTo>
                    <a:pt x="70" y="60"/>
                    <a:pt x="70" y="60"/>
                    <a:pt x="70" y="60"/>
                  </a:cubicBezTo>
                  <a:cubicBezTo>
                    <a:pt x="71" y="59"/>
                    <a:pt x="71" y="59"/>
                    <a:pt x="71" y="59"/>
                  </a:cubicBezTo>
                  <a:cubicBezTo>
                    <a:pt x="71" y="59"/>
                    <a:pt x="71" y="59"/>
                    <a:pt x="71" y="59"/>
                  </a:cubicBezTo>
                  <a:cubicBezTo>
                    <a:pt x="71" y="60"/>
                    <a:pt x="71" y="60"/>
                    <a:pt x="71" y="60"/>
                  </a:cubicBezTo>
                  <a:cubicBezTo>
                    <a:pt x="71" y="59"/>
                    <a:pt x="71" y="59"/>
                    <a:pt x="71" y="59"/>
                  </a:cubicBezTo>
                  <a:cubicBezTo>
                    <a:pt x="72" y="59"/>
                    <a:pt x="72" y="59"/>
                    <a:pt x="72" y="59"/>
                  </a:cubicBezTo>
                  <a:cubicBezTo>
                    <a:pt x="72" y="58"/>
                    <a:pt x="72" y="58"/>
                    <a:pt x="72" y="58"/>
                  </a:cubicBezTo>
                  <a:cubicBezTo>
                    <a:pt x="72" y="58"/>
                    <a:pt x="72" y="58"/>
                    <a:pt x="72" y="58"/>
                  </a:cubicBezTo>
                  <a:cubicBezTo>
                    <a:pt x="72" y="59"/>
                    <a:pt x="72" y="59"/>
                    <a:pt x="72" y="59"/>
                  </a:cubicBezTo>
                  <a:cubicBezTo>
                    <a:pt x="72" y="59"/>
                    <a:pt x="72" y="59"/>
                    <a:pt x="72" y="59"/>
                  </a:cubicBezTo>
                  <a:cubicBezTo>
                    <a:pt x="72" y="59"/>
                    <a:pt x="72" y="59"/>
                    <a:pt x="72" y="59"/>
                  </a:cubicBezTo>
                  <a:cubicBezTo>
                    <a:pt x="73" y="58"/>
                    <a:pt x="73" y="58"/>
                    <a:pt x="73" y="58"/>
                  </a:cubicBezTo>
                  <a:cubicBezTo>
                    <a:pt x="73" y="58"/>
                    <a:pt x="73" y="58"/>
                    <a:pt x="73" y="58"/>
                  </a:cubicBezTo>
                  <a:cubicBezTo>
                    <a:pt x="73" y="58"/>
                    <a:pt x="73" y="58"/>
                    <a:pt x="73" y="58"/>
                  </a:cubicBezTo>
                  <a:cubicBezTo>
                    <a:pt x="73" y="58"/>
                    <a:pt x="73" y="58"/>
                    <a:pt x="73" y="58"/>
                  </a:cubicBezTo>
                  <a:cubicBezTo>
                    <a:pt x="73" y="58"/>
                    <a:pt x="73" y="58"/>
                    <a:pt x="73" y="58"/>
                  </a:cubicBezTo>
                  <a:cubicBezTo>
                    <a:pt x="73" y="59"/>
                    <a:pt x="73" y="59"/>
                    <a:pt x="73" y="59"/>
                  </a:cubicBezTo>
                  <a:cubicBezTo>
                    <a:pt x="73" y="58"/>
                    <a:pt x="73" y="58"/>
                    <a:pt x="73" y="58"/>
                  </a:cubicBezTo>
                  <a:cubicBezTo>
                    <a:pt x="74" y="58"/>
                    <a:pt x="74" y="58"/>
                    <a:pt x="74" y="58"/>
                  </a:cubicBezTo>
                  <a:cubicBezTo>
                    <a:pt x="73" y="59"/>
                    <a:pt x="73" y="59"/>
                    <a:pt x="73" y="59"/>
                  </a:cubicBezTo>
                  <a:cubicBezTo>
                    <a:pt x="74" y="59"/>
                    <a:pt x="74" y="59"/>
                    <a:pt x="74" y="59"/>
                  </a:cubicBezTo>
                  <a:cubicBezTo>
                    <a:pt x="74" y="59"/>
                    <a:pt x="74" y="59"/>
                    <a:pt x="74" y="59"/>
                  </a:cubicBezTo>
                  <a:cubicBezTo>
                    <a:pt x="74" y="59"/>
                    <a:pt x="74" y="59"/>
                    <a:pt x="74" y="59"/>
                  </a:cubicBezTo>
                  <a:cubicBezTo>
                    <a:pt x="75" y="58"/>
                    <a:pt x="75" y="58"/>
                    <a:pt x="75" y="58"/>
                  </a:cubicBezTo>
                  <a:cubicBezTo>
                    <a:pt x="75" y="58"/>
                    <a:pt x="75" y="58"/>
                    <a:pt x="75" y="58"/>
                  </a:cubicBezTo>
                  <a:cubicBezTo>
                    <a:pt x="76" y="58"/>
                    <a:pt x="76" y="58"/>
                    <a:pt x="76" y="58"/>
                  </a:cubicBezTo>
                  <a:cubicBezTo>
                    <a:pt x="75" y="58"/>
                    <a:pt x="75" y="58"/>
                    <a:pt x="75" y="58"/>
                  </a:cubicBezTo>
                  <a:cubicBezTo>
                    <a:pt x="75" y="57"/>
                    <a:pt x="75" y="57"/>
                    <a:pt x="75" y="57"/>
                  </a:cubicBezTo>
                  <a:cubicBezTo>
                    <a:pt x="76" y="57"/>
                    <a:pt x="76" y="57"/>
                    <a:pt x="76" y="57"/>
                  </a:cubicBezTo>
                  <a:cubicBezTo>
                    <a:pt x="76" y="57"/>
                    <a:pt x="76" y="57"/>
                    <a:pt x="76" y="57"/>
                  </a:cubicBezTo>
                  <a:cubicBezTo>
                    <a:pt x="76" y="56"/>
                    <a:pt x="76" y="56"/>
                    <a:pt x="76" y="56"/>
                  </a:cubicBezTo>
                  <a:cubicBezTo>
                    <a:pt x="76" y="56"/>
                    <a:pt x="76" y="56"/>
                    <a:pt x="76" y="56"/>
                  </a:cubicBezTo>
                  <a:cubicBezTo>
                    <a:pt x="76" y="56"/>
                    <a:pt x="76" y="56"/>
                    <a:pt x="76" y="56"/>
                  </a:cubicBezTo>
                  <a:cubicBezTo>
                    <a:pt x="75" y="56"/>
                    <a:pt x="75" y="56"/>
                    <a:pt x="75" y="56"/>
                  </a:cubicBezTo>
                  <a:cubicBezTo>
                    <a:pt x="75" y="56"/>
                    <a:pt x="75" y="56"/>
                    <a:pt x="75" y="56"/>
                  </a:cubicBezTo>
                  <a:cubicBezTo>
                    <a:pt x="76" y="56"/>
                    <a:pt x="76" y="56"/>
                    <a:pt x="76" y="56"/>
                  </a:cubicBezTo>
                  <a:cubicBezTo>
                    <a:pt x="76" y="56"/>
                    <a:pt x="76" y="56"/>
                    <a:pt x="76" y="56"/>
                  </a:cubicBezTo>
                  <a:cubicBezTo>
                    <a:pt x="76" y="56"/>
                    <a:pt x="76" y="56"/>
                    <a:pt x="76" y="56"/>
                  </a:cubicBezTo>
                  <a:cubicBezTo>
                    <a:pt x="76" y="55"/>
                    <a:pt x="76" y="55"/>
                    <a:pt x="76" y="55"/>
                  </a:cubicBezTo>
                  <a:cubicBezTo>
                    <a:pt x="76" y="55"/>
                    <a:pt x="76" y="55"/>
                    <a:pt x="76" y="55"/>
                  </a:cubicBezTo>
                  <a:cubicBezTo>
                    <a:pt x="75" y="55"/>
                    <a:pt x="75" y="55"/>
                    <a:pt x="75" y="55"/>
                  </a:cubicBezTo>
                  <a:cubicBezTo>
                    <a:pt x="75" y="55"/>
                    <a:pt x="75" y="55"/>
                    <a:pt x="75" y="55"/>
                  </a:cubicBezTo>
                  <a:cubicBezTo>
                    <a:pt x="76" y="55"/>
                    <a:pt x="76" y="55"/>
                    <a:pt x="76" y="55"/>
                  </a:cubicBezTo>
                  <a:cubicBezTo>
                    <a:pt x="76" y="55"/>
                    <a:pt x="76" y="55"/>
                    <a:pt x="76" y="55"/>
                  </a:cubicBezTo>
                  <a:cubicBezTo>
                    <a:pt x="76" y="55"/>
                    <a:pt x="76" y="55"/>
                    <a:pt x="76" y="55"/>
                  </a:cubicBezTo>
                  <a:cubicBezTo>
                    <a:pt x="76" y="55"/>
                    <a:pt x="76" y="55"/>
                    <a:pt x="76" y="55"/>
                  </a:cubicBezTo>
                  <a:cubicBezTo>
                    <a:pt x="76" y="54"/>
                    <a:pt x="76" y="54"/>
                    <a:pt x="76" y="54"/>
                  </a:cubicBezTo>
                  <a:cubicBezTo>
                    <a:pt x="77" y="54"/>
                    <a:pt x="77" y="54"/>
                    <a:pt x="77" y="54"/>
                  </a:cubicBezTo>
                  <a:cubicBezTo>
                    <a:pt x="77" y="54"/>
                    <a:pt x="77" y="54"/>
                    <a:pt x="77" y="54"/>
                  </a:cubicBezTo>
                  <a:cubicBezTo>
                    <a:pt x="78" y="54"/>
                    <a:pt x="78" y="54"/>
                    <a:pt x="78" y="54"/>
                  </a:cubicBezTo>
                  <a:cubicBezTo>
                    <a:pt x="78" y="54"/>
                    <a:pt x="78" y="54"/>
                    <a:pt x="78" y="54"/>
                  </a:cubicBezTo>
                  <a:cubicBezTo>
                    <a:pt x="77" y="54"/>
                    <a:pt x="77" y="54"/>
                    <a:pt x="77" y="54"/>
                  </a:cubicBezTo>
                  <a:cubicBezTo>
                    <a:pt x="77" y="55"/>
                    <a:pt x="77" y="55"/>
                    <a:pt x="77" y="55"/>
                  </a:cubicBezTo>
                  <a:cubicBezTo>
                    <a:pt x="78" y="56"/>
                    <a:pt x="78" y="56"/>
                    <a:pt x="78" y="56"/>
                  </a:cubicBezTo>
                  <a:cubicBezTo>
                    <a:pt x="78" y="55"/>
                    <a:pt x="78" y="55"/>
                    <a:pt x="78" y="55"/>
                  </a:cubicBezTo>
                  <a:cubicBezTo>
                    <a:pt x="78" y="55"/>
                    <a:pt x="78" y="55"/>
                    <a:pt x="78" y="55"/>
                  </a:cubicBezTo>
                  <a:cubicBezTo>
                    <a:pt x="78" y="54"/>
                    <a:pt x="78" y="54"/>
                    <a:pt x="78" y="54"/>
                  </a:cubicBezTo>
                  <a:cubicBezTo>
                    <a:pt x="79" y="54"/>
                    <a:pt x="79" y="54"/>
                    <a:pt x="79" y="54"/>
                  </a:cubicBezTo>
                  <a:cubicBezTo>
                    <a:pt x="78" y="55"/>
                    <a:pt x="78" y="55"/>
                    <a:pt x="78" y="55"/>
                  </a:cubicBezTo>
                  <a:cubicBezTo>
                    <a:pt x="78" y="55"/>
                    <a:pt x="78" y="55"/>
                    <a:pt x="78" y="55"/>
                  </a:cubicBezTo>
                  <a:cubicBezTo>
                    <a:pt x="78" y="55"/>
                    <a:pt x="78" y="55"/>
                    <a:pt x="78" y="55"/>
                  </a:cubicBezTo>
                  <a:cubicBezTo>
                    <a:pt x="79" y="55"/>
                    <a:pt x="79" y="55"/>
                    <a:pt x="79" y="55"/>
                  </a:cubicBezTo>
                  <a:cubicBezTo>
                    <a:pt x="79" y="55"/>
                    <a:pt x="79" y="55"/>
                    <a:pt x="79" y="55"/>
                  </a:cubicBezTo>
                  <a:cubicBezTo>
                    <a:pt x="79" y="55"/>
                    <a:pt x="79" y="55"/>
                    <a:pt x="79" y="55"/>
                  </a:cubicBezTo>
                  <a:cubicBezTo>
                    <a:pt x="80" y="55"/>
                    <a:pt x="80" y="55"/>
                    <a:pt x="80" y="55"/>
                  </a:cubicBezTo>
                  <a:cubicBezTo>
                    <a:pt x="80" y="55"/>
                    <a:pt x="80" y="55"/>
                    <a:pt x="80" y="55"/>
                  </a:cubicBezTo>
                  <a:cubicBezTo>
                    <a:pt x="80" y="54"/>
                    <a:pt x="80" y="54"/>
                    <a:pt x="80" y="54"/>
                  </a:cubicBezTo>
                  <a:cubicBezTo>
                    <a:pt x="81" y="54"/>
                    <a:pt x="81" y="54"/>
                    <a:pt x="81" y="54"/>
                  </a:cubicBezTo>
                  <a:cubicBezTo>
                    <a:pt x="81" y="54"/>
                    <a:pt x="81" y="54"/>
                    <a:pt x="81" y="54"/>
                  </a:cubicBezTo>
                  <a:cubicBezTo>
                    <a:pt x="81" y="55"/>
                    <a:pt x="81" y="55"/>
                    <a:pt x="81" y="55"/>
                  </a:cubicBezTo>
                  <a:cubicBezTo>
                    <a:pt x="80" y="55"/>
                    <a:pt x="80" y="55"/>
                    <a:pt x="80" y="55"/>
                  </a:cubicBezTo>
                  <a:cubicBezTo>
                    <a:pt x="80" y="55"/>
                    <a:pt x="80" y="55"/>
                    <a:pt x="80" y="55"/>
                  </a:cubicBezTo>
                  <a:cubicBezTo>
                    <a:pt x="80" y="55"/>
                    <a:pt x="80" y="55"/>
                    <a:pt x="80" y="55"/>
                  </a:cubicBezTo>
                  <a:cubicBezTo>
                    <a:pt x="80" y="55"/>
                    <a:pt x="80" y="55"/>
                    <a:pt x="80" y="55"/>
                  </a:cubicBezTo>
                  <a:cubicBezTo>
                    <a:pt x="80" y="56"/>
                    <a:pt x="80" y="56"/>
                    <a:pt x="80" y="56"/>
                  </a:cubicBezTo>
                  <a:cubicBezTo>
                    <a:pt x="81" y="56"/>
                    <a:pt x="81" y="56"/>
                    <a:pt x="81" y="56"/>
                  </a:cubicBezTo>
                  <a:cubicBezTo>
                    <a:pt x="81" y="56"/>
                    <a:pt x="81" y="56"/>
                    <a:pt x="81" y="56"/>
                  </a:cubicBezTo>
                  <a:cubicBezTo>
                    <a:pt x="81" y="56"/>
                    <a:pt x="81" y="56"/>
                    <a:pt x="81" y="56"/>
                  </a:cubicBezTo>
                  <a:cubicBezTo>
                    <a:pt x="80" y="56"/>
                    <a:pt x="80" y="56"/>
                    <a:pt x="80" y="56"/>
                  </a:cubicBezTo>
                  <a:cubicBezTo>
                    <a:pt x="80" y="56"/>
                    <a:pt x="80" y="56"/>
                    <a:pt x="80" y="56"/>
                  </a:cubicBezTo>
                  <a:cubicBezTo>
                    <a:pt x="79" y="56"/>
                    <a:pt x="79" y="56"/>
                    <a:pt x="79" y="56"/>
                  </a:cubicBezTo>
                  <a:cubicBezTo>
                    <a:pt x="79" y="56"/>
                    <a:pt x="79" y="56"/>
                    <a:pt x="79" y="56"/>
                  </a:cubicBezTo>
                  <a:cubicBezTo>
                    <a:pt x="80" y="56"/>
                    <a:pt x="80" y="56"/>
                    <a:pt x="80" y="56"/>
                  </a:cubicBezTo>
                  <a:cubicBezTo>
                    <a:pt x="80" y="56"/>
                    <a:pt x="80" y="56"/>
                    <a:pt x="80" y="56"/>
                  </a:cubicBezTo>
                  <a:cubicBezTo>
                    <a:pt x="80" y="56"/>
                    <a:pt x="80" y="56"/>
                    <a:pt x="80" y="56"/>
                  </a:cubicBezTo>
                  <a:cubicBezTo>
                    <a:pt x="80" y="56"/>
                    <a:pt x="80" y="56"/>
                    <a:pt x="80" y="56"/>
                  </a:cubicBezTo>
                  <a:cubicBezTo>
                    <a:pt x="80" y="56"/>
                    <a:pt x="80" y="56"/>
                    <a:pt x="80" y="56"/>
                  </a:cubicBezTo>
                  <a:cubicBezTo>
                    <a:pt x="80" y="57"/>
                    <a:pt x="80" y="57"/>
                    <a:pt x="80" y="57"/>
                  </a:cubicBezTo>
                  <a:cubicBezTo>
                    <a:pt x="80" y="57"/>
                    <a:pt x="80" y="57"/>
                    <a:pt x="80" y="57"/>
                  </a:cubicBezTo>
                  <a:cubicBezTo>
                    <a:pt x="80" y="57"/>
                    <a:pt x="80" y="57"/>
                    <a:pt x="80" y="57"/>
                  </a:cubicBezTo>
                  <a:cubicBezTo>
                    <a:pt x="80" y="57"/>
                    <a:pt x="80" y="57"/>
                    <a:pt x="80" y="57"/>
                  </a:cubicBezTo>
                  <a:cubicBezTo>
                    <a:pt x="80" y="57"/>
                    <a:pt x="80" y="57"/>
                    <a:pt x="80" y="57"/>
                  </a:cubicBezTo>
                  <a:cubicBezTo>
                    <a:pt x="80" y="58"/>
                    <a:pt x="80" y="58"/>
                    <a:pt x="80" y="58"/>
                  </a:cubicBezTo>
                  <a:cubicBezTo>
                    <a:pt x="80" y="58"/>
                    <a:pt x="80" y="58"/>
                    <a:pt x="80" y="58"/>
                  </a:cubicBezTo>
                  <a:cubicBezTo>
                    <a:pt x="81" y="57"/>
                    <a:pt x="81" y="57"/>
                    <a:pt x="81" y="57"/>
                  </a:cubicBezTo>
                  <a:cubicBezTo>
                    <a:pt x="81" y="58"/>
                    <a:pt x="81" y="58"/>
                    <a:pt x="81" y="58"/>
                  </a:cubicBezTo>
                  <a:cubicBezTo>
                    <a:pt x="81" y="58"/>
                    <a:pt x="81" y="58"/>
                    <a:pt x="81" y="58"/>
                  </a:cubicBezTo>
                  <a:cubicBezTo>
                    <a:pt x="82" y="58"/>
                    <a:pt x="82" y="58"/>
                    <a:pt x="82" y="58"/>
                  </a:cubicBezTo>
                  <a:cubicBezTo>
                    <a:pt x="82" y="58"/>
                    <a:pt x="82" y="58"/>
                    <a:pt x="82" y="58"/>
                  </a:cubicBezTo>
                  <a:cubicBezTo>
                    <a:pt x="82" y="58"/>
                    <a:pt x="82" y="58"/>
                    <a:pt x="82" y="58"/>
                  </a:cubicBezTo>
                  <a:cubicBezTo>
                    <a:pt x="82" y="58"/>
                    <a:pt x="82" y="58"/>
                    <a:pt x="82" y="58"/>
                  </a:cubicBezTo>
                  <a:cubicBezTo>
                    <a:pt x="82" y="59"/>
                    <a:pt x="82" y="59"/>
                    <a:pt x="82" y="59"/>
                  </a:cubicBezTo>
                  <a:cubicBezTo>
                    <a:pt x="82" y="59"/>
                    <a:pt x="82" y="59"/>
                    <a:pt x="82" y="59"/>
                  </a:cubicBezTo>
                  <a:cubicBezTo>
                    <a:pt x="82" y="59"/>
                    <a:pt x="82" y="59"/>
                    <a:pt x="82" y="59"/>
                  </a:cubicBezTo>
                  <a:cubicBezTo>
                    <a:pt x="83" y="59"/>
                    <a:pt x="83" y="59"/>
                    <a:pt x="83" y="59"/>
                  </a:cubicBezTo>
                  <a:cubicBezTo>
                    <a:pt x="83" y="59"/>
                    <a:pt x="83" y="59"/>
                    <a:pt x="83" y="59"/>
                  </a:cubicBezTo>
                  <a:cubicBezTo>
                    <a:pt x="83" y="58"/>
                    <a:pt x="83" y="58"/>
                    <a:pt x="83" y="58"/>
                  </a:cubicBezTo>
                  <a:cubicBezTo>
                    <a:pt x="83" y="58"/>
                    <a:pt x="83" y="58"/>
                    <a:pt x="83" y="58"/>
                  </a:cubicBezTo>
                  <a:cubicBezTo>
                    <a:pt x="83" y="58"/>
                    <a:pt x="83" y="58"/>
                    <a:pt x="83" y="58"/>
                  </a:cubicBezTo>
                  <a:cubicBezTo>
                    <a:pt x="83" y="59"/>
                    <a:pt x="83" y="59"/>
                    <a:pt x="83" y="59"/>
                  </a:cubicBezTo>
                  <a:cubicBezTo>
                    <a:pt x="83" y="59"/>
                    <a:pt x="83" y="59"/>
                    <a:pt x="83" y="59"/>
                  </a:cubicBezTo>
                  <a:cubicBezTo>
                    <a:pt x="83" y="59"/>
                    <a:pt x="83" y="59"/>
                    <a:pt x="83" y="59"/>
                  </a:cubicBezTo>
                  <a:cubicBezTo>
                    <a:pt x="83" y="60"/>
                    <a:pt x="83" y="60"/>
                    <a:pt x="83" y="60"/>
                  </a:cubicBezTo>
                  <a:cubicBezTo>
                    <a:pt x="83" y="60"/>
                    <a:pt x="83" y="60"/>
                    <a:pt x="83" y="60"/>
                  </a:cubicBezTo>
                  <a:cubicBezTo>
                    <a:pt x="83" y="60"/>
                    <a:pt x="83" y="60"/>
                    <a:pt x="83" y="60"/>
                  </a:cubicBezTo>
                  <a:cubicBezTo>
                    <a:pt x="82" y="60"/>
                    <a:pt x="82" y="60"/>
                    <a:pt x="82" y="60"/>
                  </a:cubicBezTo>
                  <a:cubicBezTo>
                    <a:pt x="82" y="60"/>
                    <a:pt x="82" y="60"/>
                    <a:pt x="82" y="60"/>
                  </a:cubicBezTo>
                  <a:cubicBezTo>
                    <a:pt x="83" y="60"/>
                    <a:pt x="83" y="60"/>
                    <a:pt x="83" y="60"/>
                  </a:cubicBezTo>
                  <a:cubicBezTo>
                    <a:pt x="84" y="60"/>
                    <a:pt x="84" y="60"/>
                    <a:pt x="84" y="60"/>
                  </a:cubicBezTo>
                  <a:cubicBezTo>
                    <a:pt x="84" y="60"/>
                    <a:pt x="84" y="60"/>
                    <a:pt x="84" y="60"/>
                  </a:cubicBezTo>
                  <a:cubicBezTo>
                    <a:pt x="84" y="60"/>
                    <a:pt x="84" y="60"/>
                    <a:pt x="84" y="60"/>
                  </a:cubicBezTo>
                  <a:cubicBezTo>
                    <a:pt x="85" y="60"/>
                    <a:pt x="85" y="60"/>
                    <a:pt x="85" y="60"/>
                  </a:cubicBezTo>
                  <a:cubicBezTo>
                    <a:pt x="85" y="60"/>
                    <a:pt x="85" y="60"/>
                    <a:pt x="85" y="60"/>
                  </a:cubicBezTo>
                  <a:cubicBezTo>
                    <a:pt x="86" y="60"/>
                    <a:pt x="86" y="60"/>
                    <a:pt x="86" y="60"/>
                  </a:cubicBezTo>
                  <a:cubicBezTo>
                    <a:pt x="86" y="61"/>
                    <a:pt x="86" y="61"/>
                    <a:pt x="86" y="61"/>
                  </a:cubicBezTo>
                  <a:cubicBezTo>
                    <a:pt x="86" y="61"/>
                    <a:pt x="86" y="61"/>
                    <a:pt x="86" y="61"/>
                  </a:cubicBezTo>
                  <a:cubicBezTo>
                    <a:pt x="86" y="61"/>
                    <a:pt x="86" y="61"/>
                    <a:pt x="86" y="61"/>
                  </a:cubicBezTo>
                  <a:cubicBezTo>
                    <a:pt x="86" y="61"/>
                    <a:pt x="86" y="61"/>
                    <a:pt x="86" y="61"/>
                  </a:cubicBezTo>
                  <a:cubicBezTo>
                    <a:pt x="87" y="61"/>
                    <a:pt x="87" y="61"/>
                    <a:pt x="87" y="61"/>
                  </a:cubicBezTo>
                  <a:cubicBezTo>
                    <a:pt x="87" y="61"/>
                    <a:pt x="87" y="61"/>
                    <a:pt x="87" y="61"/>
                  </a:cubicBezTo>
                  <a:cubicBezTo>
                    <a:pt x="88" y="61"/>
                    <a:pt x="88" y="61"/>
                    <a:pt x="88" y="61"/>
                  </a:cubicBezTo>
                  <a:cubicBezTo>
                    <a:pt x="88" y="61"/>
                    <a:pt x="88" y="61"/>
                    <a:pt x="88" y="61"/>
                  </a:cubicBezTo>
                  <a:cubicBezTo>
                    <a:pt x="88" y="61"/>
                    <a:pt x="88" y="61"/>
                    <a:pt x="88" y="61"/>
                  </a:cubicBezTo>
                  <a:cubicBezTo>
                    <a:pt x="88" y="61"/>
                    <a:pt x="88" y="61"/>
                    <a:pt x="88" y="61"/>
                  </a:cubicBezTo>
                  <a:cubicBezTo>
                    <a:pt x="88" y="62"/>
                    <a:pt x="88" y="62"/>
                    <a:pt x="88" y="62"/>
                  </a:cubicBezTo>
                  <a:cubicBezTo>
                    <a:pt x="87" y="62"/>
                    <a:pt x="87" y="62"/>
                    <a:pt x="87" y="62"/>
                  </a:cubicBezTo>
                  <a:cubicBezTo>
                    <a:pt x="87" y="62"/>
                    <a:pt x="87" y="62"/>
                    <a:pt x="87" y="62"/>
                  </a:cubicBezTo>
                  <a:cubicBezTo>
                    <a:pt x="88" y="62"/>
                    <a:pt x="88" y="62"/>
                    <a:pt x="88" y="62"/>
                  </a:cubicBezTo>
                  <a:cubicBezTo>
                    <a:pt x="88" y="63"/>
                    <a:pt x="88" y="63"/>
                    <a:pt x="88" y="63"/>
                  </a:cubicBezTo>
                  <a:cubicBezTo>
                    <a:pt x="88" y="63"/>
                    <a:pt x="88" y="63"/>
                    <a:pt x="88" y="63"/>
                  </a:cubicBezTo>
                  <a:cubicBezTo>
                    <a:pt x="89" y="63"/>
                    <a:pt x="89" y="63"/>
                    <a:pt x="89" y="63"/>
                  </a:cubicBezTo>
                  <a:cubicBezTo>
                    <a:pt x="90" y="63"/>
                    <a:pt x="90" y="63"/>
                    <a:pt x="90" y="63"/>
                  </a:cubicBezTo>
                  <a:cubicBezTo>
                    <a:pt x="90" y="63"/>
                    <a:pt x="90" y="63"/>
                    <a:pt x="90" y="63"/>
                  </a:cubicBezTo>
                  <a:cubicBezTo>
                    <a:pt x="90" y="63"/>
                    <a:pt x="90" y="63"/>
                    <a:pt x="90" y="63"/>
                  </a:cubicBezTo>
                  <a:cubicBezTo>
                    <a:pt x="90" y="63"/>
                    <a:pt x="90" y="63"/>
                    <a:pt x="90" y="63"/>
                  </a:cubicBezTo>
                  <a:cubicBezTo>
                    <a:pt x="91" y="62"/>
                    <a:pt x="91" y="62"/>
                    <a:pt x="91" y="62"/>
                  </a:cubicBezTo>
                  <a:cubicBezTo>
                    <a:pt x="91" y="62"/>
                    <a:pt x="91" y="62"/>
                    <a:pt x="91" y="62"/>
                  </a:cubicBezTo>
                  <a:cubicBezTo>
                    <a:pt x="91" y="62"/>
                    <a:pt x="91" y="62"/>
                    <a:pt x="91" y="62"/>
                  </a:cubicBezTo>
                  <a:cubicBezTo>
                    <a:pt x="90" y="63"/>
                    <a:pt x="90" y="63"/>
                    <a:pt x="90" y="63"/>
                  </a:cubicBezTo>
                  <a:cubicBezTo>
                    <a:pt x="90" y="63"/>
                    <a:pt x="90" y="63"/>
                    <a:pt x="90" y="63"/>
                  </a:cubicBezTo>
                  <a:cubicBezTo>
                    <a:pt x="90" y="64"/>
                    <a:pt x="90" y="64"/>
                    <a:pt x="90" y="64"/>
                  </a:cubicBezTo>
                  <a:cubicBezTo>
                    <a:pt x="90" y="64"/>
                    <a:pt x="90" y="64"/>
                    <a:pt x="90" y="64"/>
                  </a:cubicBezTo>
                  <a:cubicBezTo>
                    <a:pt x="89" y="64"/>
                    <a:pt x="89" y="64"/>
                    <a:pt x="89" y="64"/>
                  </a:cubicBezTo>
                  <a:cubicBezTo>
                    <a:pt x="89" y="64"/>
                    <a:pt x="89" y="64"/>
                    <a:pt x="89" y="64"/>
                  </a:cubicBezTo>
                  <a:cubicBezTo>
                    <a:pt x="90" y="64"/>
                    <a:pt x="90" y="64"/>
                    <a:pt x="90" y="64"/>
                  </a:cubicBezTo>
                  <a:cubicBezTo>
                    <a:pt x="90" y="65"/>
                    <a:pt x="90" y="65"/>
                    <a:pt x="90" y="65"/>
                  </a:cubicBezTo>
                  <a:cubicBezTo>
                    <a:pt x="90" y="65"/>
                    <a:pt x="90" y="65"/>
                    <a:pt x="90" y="65"/>
                  </a:cubicBezTo>
                  <a:cubicBezTo>
                    <a:pt x="90" y="65"/>
                    <a:pt x="90" y="65"/>
                    <a:pt x="90" y="65"/>
                  </a:cubicBezTo>
                  <a:cubicBezTo>
                    <a:pt x="91" y="65"/>
                    <a:pt x="91" y="65"/>
                    <a:pt x="91" y="65"/>
                  </a:cubicBezTo>
                  <a:cubicBezTo>
                    <a:pt x="90" y="65"/>
                    <a:pt x="90" y="65"/>
                    <a:pt x="90" y="65"/>
                  </a:cubicBezTo>
                  <a:cubicBezTo>
                    <a:pt x="90" y="65"/>
                    <a:pt x="90" y="65"/>
                    <a:pt x="90" y="65"/>
                  </a:cubicBezTo>
                  <a:cubicBezTo>
                    <a:pt x="90" y="65"/>
                    <a:pt x="90" y="65"/>
                    <a:pt x="90" y="65"/>
                  </a:cubicBezTo>
                  <a:cubicBezTo>
                    <a:pt x="91" y="66"/>
                    <a:pt x="91" y="66"/>
                    <a:pt x="91" y="66"/>
                  </a:cubicBezTo>
                  <a:cubicBezTo>
                    <a:pt x="91" y="66"/>
                    <a:pt x="91" y="66"/>
                    <a:pt x="91" y="66"/>
                  </a:cubicBezTo>
                  <a:cubicBezTo>
                    <a:pt x="91" y="66"/>
                    <a:pt x="91" y="66"/>
                    <a:pt x="91" y="66"/>
                  </a:cubicBezTo>
                  <a:cubicBezTo>
                    <a:pt x="92" y="65"/>
                    <a:pt x="92" y="65"/>
                    <a:pt x="92" y="65"/>
                  </a:cubicBezTo>
                  <a:cubicBezTo>
                    <a:pt x="92" y="65"/>
                    <a:pt x="92" y="65"/>
                    <a:pt x="92" y="65"/>
                  </a:cubicBezTo>
                  <a:cubicBezTo>
                    <a:pt x="92" y="65"/>
                    <a:pt x="92" y="65"/>
                    <a:pt x="92" y="65"/>
                  </a:cubicBezTo>
                  <a:cubicBezTo>
                    <a:pt x="92" y="66"/>
                    <a:pt x="92" y="66"/>
                    <a:pt x="92" y="66"/>
                  </a:cubicBezTo>
                  <a:cubicBezTo>
                    <a:pt x="92" y="66"/>
                    <a:pt x="92" y="66"/>
                    <a:pt x="92" y="66"/>
                  </a:cubicBezTo>
                  <a:cubicBezTo>
                    <a:pt x="92" y="66"/>
                    <a:pt x="92" y="66"/>
                    <a:pt x="92" y="66"/>
                  </a:cubicBezTo>
                  <a:cubicBezTo>
                    <a:pt x="91" y="66"/>
                    <a:pt x="91" y="66"/>
                    <a:pt x="91" y="66"/>
                  </a:cubicBezTo>
                  <a:cubicBezTo>
                    <a:pt x="91" y="67"/>
                    <a:pt x="91" y="67"/>
                    <a:pt x="91"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2" y="69"/>
                    <a:pt x="92" y="69"/>
                    <a:pt x="92" y="69"/>
                  </a:cubicBezTo>
                  <a:cubicBezTo>
                    <a:pt x="92" y="69"/>
                    <a:pt x="92" y="69"/>
                    <a:pt x="92" y="69"/>
                  </a:cubicBezTo>
                  <a:cubicBezTo>
                    <a:pt x="93" y="70"/>
                    <a:pt x="93" y="70"/>
                    <a:pt x="93" y="70"/>
                  </a:cubicBezTo>
                  <a:cubicBezTo>
                    <a:pt x="93" y="70"/>
                    <a:pt x="93" y="70"/>
                    <a:pt x="93" y="70"/>
                  </a:cubicBezTo>
                  <a:cubicBezTo>
                    <a:pt x="93" y="70"/>
                    <a:pt x="93" y="70"/>
                    <a:pt x="93" y="70"/>
                  </a:cubicBezTo>
                  <a:cubicBezTo>
                    <a:pt x="93" y="70"/>
                    <a:pt x="93" y="70"/>
                    <a:pt x="93" y="70"/>
                  </a:cubicBezTo>
                  <a:cubicBezTo>
                    <a:pt x="93" y="70"/>
                    <a:pt x="93" y="70"/>
                    <a:pt x="93" y="70"/>
                  </a:cubicBezTo>
                  <a:cubicBezTo>
                    <a:pt x="94" y="70"/>
                    <a:pt x="94" y="70"/>
                    <a:pt x="94" y="70"/>
                  </a:cubicBezTo>
                  <a:cubicBezTo>
                    <a:pt x="94" y="70"/>
                    <a:pt x="94" y="70"/>
                    <a:pt x="94" y="70"/>
                  </a:cubicBezTo>
                  <a:cubicBezTo>
                    <a:pt x="94" y="70"/>
                    <a:pt x="94" y="70"/>
                    <a:pt x="94" y="70"/>
                  </a:cubicBezTo>
                  <a:cubicBezTo>
                    <a:pt x="94" y="70"/>
                    <a:pt x="94" y="70"/>
                    <a:pt x="94" y="70"/>
                  </a:cubicBezTo>
                  <a:cubicBezTo>
                    <a:pt x="94" y="70"/>
                    <a:pt x="94" y="70"/>
                    <a:pt x="94" y="70"/>
                  </a:cubicBezTo>
                  <a:cubicBezTo>
                    <a:pt x="94" y="70"/>
                    <a:pt x="94" y="70"/>
                    <a:pt x="94" y="70"/>
                  </a:cubicBezTo>
                  <a:cubicBezTo>
                    <a:pt x="94" y="69"/>
                    <a:pt x="94" y="69"/>
                    <a:pt x="94" y="69"/>
                  </a:cubicBezTo>
                  <a:cubicBezTo>
                    <a:pt x="94" y="69"/>
                    <a:pt x="94" y="69"/>
                    <a:pt x="94" y="69"/>
                  </a:cubicBezTo>
                  <a:cubicBezTo>
                    <a:pt x="94" y="69"/>
                    <a:pt x="94" y="69"/>
                    <a:pt x="94" y="69"/>
                  </a:cubicBezTo>
                  <a:cubicBezTo>
                    <a:pt x="93" y="69"/>
                    <a:pt x="93" y="69"/>
                    <a:pt x="93" y="69"/>
                  </a:cubicBezTo>
                  <a:cubicBezTo>
                    <a:pt x="94" y="69"/>
                    <a:pt x="94" y="69"/>
                    <a:pt x="94" y="69"/>
                  </a:cubicBezTo>
                  <a:cubicBezTo>
                    <a:pt x="94" y="68"/>
                    <a:pt x="94" y="68"/>
                    <a:pt x="94" y="68"/>
                  </a:cubicBezTo>
                  <a:cubicBezTo>
                    <a:pt x="94" y="68"/>
                    <a:pt x="94" y="68"/>
                    <a:pt x="94" y="68"/>
                  </a:cubicBezTo>
                  <a:cubicBezTo>
                    <a:pt x="93" y="68"/>
                    <a:pt x="93" y="68"/>
                    <a:pt x="93" y="68"/>
                  </a:cubicBezTo>
                  <a:cubicBezTo>
                    <a:pt x="93" y="68"/>
                    <a:pt x="93" y="68"/>
                    <a:pt x="93" y="68"/>
                  </a:cubicBezTo>
                  <a:cubicBezTo>
                    <a:pt x="93" y="68"/>
                    <a:pt x="93" y="68"/>
                    <a:pt x="93" y="68"/>
                  </a:cubicBezTo>
                  <a:cubicBezTo>
                    <a:pt x="93" y="67"/>
                    <a:pt x="93" y="67"/>
                    <a:pt x="93" y="67"/>
                  </a:cubicBezTo>
                  <a:cubicBezTo>
                    <a:pt x="94" y="67"/>
                    <a:pt x="94" y="67"/>
                    <a:pt x="94" y="67"/>
                  </a:cubicBezTo>
                  <a:cubicBezTo>
                    <a:pt x="94" y="68"/>
                    <a:pt x="94" y="68"/>
                    <a:pt x="94" y="68"/>
                  </a:cubicBezTo>
                  <a:cubicBezTo>
                    <a:pt x="94" y="68"/>
                    <a:pt x="94" y="68"/>
                    <a:pt x="94" y="68"/>
                  </a:cubicBezTo>
                  <a:cubicBezTo>
                    <a:pt x="94" y="67"/>
                    <a:pt x="94" y="67"/>
                    <a:pt x="94" y="67"/>
                  </a:cubicBezTo>
                  <a:cubicBezTo>
                    <a:pt x="94" y="68"/>
                    <a:pt x="94" y="68"/>
                    <a:pt x="94" y="68"/>
                  </a:cubicBezTo>
                  <a:cubicBezTo>
                    <a:pt x="94" y="68"/>
                    <a:pt x="94" y="68"/>
                    <a:pt x="94" y="68"/>
                  </a:cubicBezTo>
                  <a:cubicBezTo>
                    <a:pt x="94" y="68"/>
                    <a:pt x="94" y="68"/>
                    <a:pt x="94" y="68"/>
                  </a:cubicBezTo>
                  <a:cubicBezTo>
                    <a:pt x="94" y="69"/>
                    <a:pt x="94" y="69"/>
                    <a:pt x="94" y="69"/>
                  </a:cubicBezTo>
                  <a:cubicBezTo>
                    <a:pt x="95" y="69"/>
                    <a:pt x="95" y="69"/>
                    <a:pt x="95" y="69"/>
                  </a:cubicBezTo>
                  <a:cubicBezTo>
                    <a:pt x="95" y="68"/>
                    <a:pt x="95" y="68"/>
                    <a:pt x="95" y="68"/>
                  </a:cubicBezTo>
                  <a:cubicBezTo>
                    <a:pt x="95" y="68"/>
                    <a:pt x="95" y="68"/>
                    <a:pt x="95" y="68"/>
                  </a:cubicBezTo>
                  <a:cubicBezTo>
                    <a:pt x="95" y="69"/>
                    <a:pt x="95" y="69"/>
                    <a:pt x="95" y="69"/>
                  </a:cubicBezTo>
                  <a:cubicBezTo>
                    <a:pt x="95" y="69"/>
                    <a:pt x="95" y="69"/>
                    <a:pt x="95" y="69"/>
                  </a:cubicBezTo>
                  <a:cubicBezTo>
                    <a:pt x="95" y="69"/>
                    <a:pt x="95" y="69"/>
                    <a:pt x="95" y="69"/>
                  </a:cubicBezTo>
                  <a:cubicBezTo>
                    <a:pt x="95" y="70"/>
                    <a:pt x="95" y="70"/>
                    <a:pt x="95" y="70"/>
                  </a:cubicBezTo>
                  <a:cubicBezTo>
                    <a:pt x="95" y="70"/>
                    <a:pt x="95" y="70"/>
                    <a:pt x="95" y="70"/>
                  </a:cubicBezTo>
                  <a:cubicBezTo>
                    <a:pt x="95" y="70"/>
                    <a:pt x="95" y="70"/>
                    <a:pt x="95" y="70"/>
                  </a:cubicBezTo>
                  <a:cubicBezTo>
                    <a:pt x="95" y="70"/>
                    <a:pt x="95" y="70"/>
                    <a:pt x="95" y="70"/>
                  </a:cubicBezTo>
                  <a:cubicBezTo>
                    <a:pt x="95" y="70"/>
                    <a:pt x="95" y="70"/>
                    <a:pt x="95" y="70"/>
                  </a:cubicBezTo>
                  <a:cubicBezTo>
                    <a:pt x="96" y="70"/>
                    <a:pt x="96" y="70"/>
                    <a:pt x="96" y="70"/>
                  </a:cubicBezTo>
                  <a:cubicBezTo>
                    <a:pt x="96" y="70"/>
                    <a:pt x="96" y="70"/>
                    <a:pt x="96" y="70"/>
                  </a:cubicBezTo>
                  <a:cubicBezTo>
                    <a:pt x="95" y="70"/>
                    <a:pt x="95" y="70"/>
                    <a:pt x="95" y="70"/>
                  </a:cubicBezTo>
                  <a:cubicBezTo>
                    <a:pt x="96" y="71"/>
                    <a:pt x="96" y="71"/>
                    <a:pt x="96" y="71"/>
                  </a:cubicBezTo>
                  <a:cubicBezTo>
                    <a:pt x="96" y="71"/>
                    <a:pt x="96" y="71"/>
                    <a:pt x="96" y="71"/>
                  </a:cubicBezTo>
                  <a:cubicBezTo>
                    <a:pt x="96" y="70"/>
                    <a:pt x="96" y="70"/>
                    <a:pt x="96" y="70"/>
                  </a:cubicBezTo>
                  <a:cubicBezTo>
                    <a:pt x="96" y="70"/>
                    <a:pt x="96" y="70"/>
                    <a:pt x="96" y="70"/>
                  </a:cubicBezTo>
                  <a:cubicBezTo>
                    <a:pt x="96" y="70"/>
                    <a:pt x="96" y="70"/>
                    <a:pt x="96" y="70"/>
                  </a:cubicBezTo>
                  <a:cubicBezTo>
                    <a:pt x="96" y="69"/>
                    <a:pt x="96" y="69"/>
                    <a:pt x="96" y="69"/>
                  </a:cubicBezTo>
                  <a:cubicBezTo>
                    <a:pt x="97" y="68"/>
                    <a:pt x="97" y="68"/>
                    <a:pt x="97" y="68"/>
                  </a:cubicBezTo>
                  <a:cubicBezTo>
                    <a:pt x="97" y="67"/>
                    <a:pt x="97" y="67"/>
                    <a:pt x="97" y="67"/>
                  </a:cubicBezTo>
                  <a:cubicBezTo>
                    <a:pt x="97" y="66"/>
                    <a:pt x="97" y="66"/>
                    <a:pt x="97" y="66"/>
                  </a:cubicBezTo>
                  <a:cubicBezTo>
                    <a:pt x="97" y="66"/>
                    <a:pt x="97" y="66"/>
                    <a:pt x="97" y="66"/>
                  </a:cubicBezTo>
                  <a:cubicBezTo>
                    <a:pt x="97" y="66"/>
                    <a:pt x="97" y="66"/>
                    <a:pt x="97" y="66"/>
                  </a:cubicBezTo>
                  <a:cubicBezTo>
                    <a:pt x="97" y="66"/>
                    <a:pt x="97" y="66"/>
                    <a:pt x="97" y="66"/>
                  </a:cubicBezTo>
                  <a:cubicBezTo>
                    <a:pt x="97" y="66"/>
                    <a:pt x="97" y="66"/>
                    <a:pt x="97" y="66"/>
                  </a:cubicBezTo>
                  <a:cubicBezTo>
                    <a:pt x="97" y="66"/>
                    <a:pt x="97" y="66"/>
                    <a:pt x="97" y="66"/>
                  </a:cubicBezTo>
                  <a:cubicBezTo>
                    <a:pt x="97" y="66"/>
                    <a:pt x="97" y="66"/>
                    <a:pt x="97" y="66"/>
                  </a:cubicBezTo>
                  <a:cubicBezTo>
                    <a:pt x="98" y="66"/>
                    <a:pt x="98" y="66"/>
                    <a:pt x="98" y="66"/>
                  </a:cubicBezTo>
                  <a:cubicBezTo>
                    <a:pt x="97" y="66"/>
                    <a:pt x="97" y="66"/>
                    <a:pt x="97" y="66"/>
                  </a:cubicBezTo>
                  <a:cubicBezTo>
                    <a:pt x="97" y="67"/>
                    <a:pt x="97" y="67"/>
                    <a:pt x="97" y="67"/>
                  </a:cubicBezTo>
                  <a:cubicBezTo>
                    <a:pt x="97" y="68"/>
                    <a:pt x="97" y="68"/>
                    <a:pt x="97" y="68"/>
                  </a:cubicBezTo>
                  <a:cubicBezTo>
                    <a:pt x="97" y="68"/>
                    <a:pt x="97" y="68"/>
                    <a:pt x="97" y="68"/>
                  </a:cubicBezTo>
                  <a:cubicBezTo>
                    <a:pt x="97" y="69"/>
                    <a:pt x="97" y="69"/>
                    <a:pt x="97" y="69"/>
                  </a:cubicBezTo>
                  <a:cubicBezTo>
                    <a:pt x="97" y="69"/>
                    <a:pt x="97" y="69"/>
                    <a:pt x="97" y="69"/>
                  </a:cubicBezTo>
                  <a:cubicBezTo>
                    <a:pt x="97" y="69"/>
                    <a:pt x="97" y="69"/>
                    <a:pt x="97" y="69"/>
                  </a:cubicBezTo>
                  <a:cubicBezTo>
                    <a:pt x="97" y="70"/>
                    <a:pt x="97" y="70"/>
                    <a:pt x="97" y="70"/>
                  </a:cubicBezTo>
                  <a:cubicBezTo>
                    <a:pt x="97" y="70"/>
                    <a:pt x="97" y="70"/>
                    <a:pt x="97" y="70"/>
                  </a:cubicBezTo>
                  <a:cubicBezTo>
                    <a:pt x="97" y="71"/>
                    <a:pt x="97" y="71"/>
                    <a:pt x="97" y="71"/>
                  </a:cubicBezTo>
                  <a:cubicBezTo>
                    <a:pt x="97" y="71"/>
                    <a:pt x="97" y="71"/>
                    <a:pt x="97" y="71"/>
                  </a:cubicBezTo>
                  <a:cubicBezTo>
                    <a:pt x="97" y="72"/>
                    <a:pt x="97" y="72"/>
                    <a:pt x="97" y="72"/>
                  </a:cubicBezTo>
                  <a:cubicBezTo>
                    <a:pt x="98" y="72"/>
                    <a:pt x="98" y="72"/>
                    <a:pt x="98" y="72"/>
                  </a:cubicBezTo>
                  <a:cubicBezTo>
                    <a:pt x="98" y="72"/>
                    <a:pt x="98" y="72"/>
                    <a:pt x="98" y="72"/>
                  </a:cubicBezTo>
                  <a:cubicBezTo>
                    <a:pt x="98" y="72"/>
                    <a:pt x="98" y="72"/>
                    <a:pt x="98" y="72"/>
                  </a:cubicBezTo>
                  <a:cubicBezTo>
                    <a:pt x="98" y="72"/>
                    <a:pt x="98" y="72"/>
                    <a:pt x="98" y="72"/>
                  </a:cubicBezTo>
                  <a:cubicBezTo>
                    <a:pt x="98" y="72"/>
                    <a:pt x="98" y="72"/>
                    <a:pt x="98" y="72"/>
                  </a:cubicBezTo>
                  <a:cubicBezTo>
                    <a:pt x="99" y="72"/>
                    <a:pt x="99" y="72"/>
                    <a:pt x="99" y="72"/>
                  </a:cubicBezTo>
                  <a:cubicBezTo>
                    <a:pt x="99" y="72"/>
                    <a:pt x="99" y="72"/>
                    <a:pt x="99" y="72"/>
                  </a:cubicBezTo>
                  <a:cubicBezTo>
                    <a:pt x="99" y="72"/>
                    <a:pt x="99" y="72"/>
                    <a:pt x="99" y="72"/>
                  </a:cubicBezTo>
                  <a:cubicBezTo>
                    <a:pt x="99" y="72"/>
                    <a:pt x="99" y="72"/>
                    <a:pt x="99" y="72"/>
                  </a:cubicBezTo>
                  <a:cubicBezTo>
                    <a:pt x="98" y="73"/>
                    <a:pt x="98" y="73"/>
                    <a:pt x="98" y="73"/>
                  </a:cubicBezTo>
                  <a:cubicBezTo>
                    <a:pt x="98" y="73"/>
                    <a:pt x="98" y="73"/>
                    <a:pt x="98" y="73"/>
                  </a:cubicBezTo>
                  <a:cubicBezTo>
                    <a:pt x="99" y="73"/>
                    <a:pt x="99" y="73"/>
                    <a:pt x="99" y="73"/>
                  </a:cubicBezTo>
                  <a:cubicBezTo>
                    <a:pt x="99" y="73"/>
                    <a:pt x="99" y="73"/>
                    <a:pt x="99" y="73"/>
                  </a:cubicBezTo>
                  <a:cubicBezTo>
                    <a:pt x="98" y="73"/>
                    <a:pt x="98" y="73"/>
                    <a:pt x="98" y="73"/>
                  </a:cubicBezTo>
                  <a:cubicBezTo>
                    <a:pt x="98" y="73"/>
                    <a:pt x="98" y="73"/>
                    <a:pt x="98" y="73"/>
                  </a:cubicBezTo>
                  <a:cubicBezTo>
                    <a:pt x="99" y="74"/>
                    <a:pt x="99" y="74"/>
                    <a:pt x="99" y="74"/>
                  </a:cubicBezTo>
                  <a:cubicBezTo>
                    <a:pt x="99" y="74"/>
                    <a:pt x="99" y="74"/>
                    <a:pt x="99" y="74"/>
                  </a:cubicBezTo>
                  <a:cubicBezTo>
                    <a:pt x="98" y="74"/>
                    <a:pt x="98" y="74"/>
                    <a:pt x="98" y="74"/>
                  </a:cubicBezTo>
                  <a:cubicBezTo>
                    <a:pt x="98" y="74"/>
                    <a:pt x="98" y="74"/>
                    <a:pt x="98" y="74"/>
                  </a:cubicBezTo>
                  <a:cubicBezTo>
                    <a:pt x="98" y="74"/>
                    <a:pt x="98" y="74"/>
                    <a:pt x="98" y="74"/>
                  </a:cubicBezTo>
                  <a:cubicBezTo>
                    <a:pt x="98" y="74"/>
                    <a:pt x="98" y="74"/>
                    <a:pt x="98" y="74"/>
                  </a:cubicBezTo>
                  <a:cubicBezTo>
                    <a:pt x="98" y="74"/>
                    <a:pt x="98" y="74"/>
                    <a:pt x="98" y="74"/>
                  </a:cubicBezTo>
                  <a:cubicBezTo>
                    <a:pt x="98" y="75"/>
                    <a:pt x="98" y="75"/>
                    <a:pt x="98" y="75"/>
                  </a:cubicBezTo>
                  <a:cubicBezTo>
                    <a:pt x="98" y="75"/>
                    <a:pt x="98" y="75"/>
                    <a:pt x="98" y="75"/>
                  </a:cubicBezTo>
                  <a:cubicBezTo>
                    <a:pt x="98" y="75"/>
                    <a:pt x="98" y="75"/>
                    <a:pt x="98" y="75"/>
                  </a:cubicBezTo>
                  <a:cubicBezTo>
                    <a:pt x="98" y="75"/>
                    <a:pt x="98" y="75"/>
                    <a:pt x="98" y="75"/>
                  </a:cubicBezTo>
                  <a:cubicBezTo>
                    <a:pt x="97" y="75"/>
                    <a:pt x="97" y="75"/>
                    <a:pt x="97" y="75"/>
                  </a:cubicBezTo>
                  <a:cubicBezTo>
                    <a:pt x="97" y="76"/>
                    <a:pt x="97" y="76"/>
                    <a:pt x="97" y="76"/>
                  </a:cubicBezTo>
                  <a:cubicBezTo>
                    <a:pt x="97" y="76"/>
                    <a:pt x="97" y="76"/>
                    <a:pt x="97" y="76"/>
                  </a:cubicBezTo>
                  <a:cubicBezTo>
                    <a:pt x="98" y="76"/>
                    <a:pt x="98" y="76"/>
                    <a:pt x="98" y="76"/>
                  </a:cubicBezTo>
                  <a:cubicBezTo>
                    <a:pt x="98" y="76"/>
                    <a:pt x="98" y="76"/>
                    <a:pt x="98" y="76"/>
                  </a:cubicBezTo>
                  <a:cubicBezTo>
                    <a:pt x="98" y="76"/>
                    <a:pt x="98" y="76"/>
                    <a:pt x="98" y="76"/>
                  </a:cubicBezTo>
                  <a:cubicBezTo>
                    <a:pt x="98" y="76"/>
                    <a:pt x="98" y="76"/>
                    <a:pt x="98" y="76"/>
                  </a:cubicBezTo>
                  <a:cubicBezTo>
                    <a:pt x="98" y="76"/>
                    <a:pt x="98" y="76"/>
                    <a:pt x="98" y="76"/>
                  </a:cubicBezTo>
                  <a:cubicBezTo>
                    <a:pt x="99" y="77"/>
                    <a:pt x="99" y="77"/>
                    <a:pt x="99" y="77"/>
                  </a:cubicBezTo>
                  <a:cubicBezTo>
                    <a:pt x="99" y="77"/>
                    <a:pt x="99" y="77"/>
                    <a:pt x="99" y="77"/>
                  </a:cubicBezTo>
                  <a:cubicBezTo>
                    <a:pt x="98" y="77"/>
                    <a:pt x="98" y="77"/>
                    <a:pt x="98" y="77"/>
                  </a:cubicBezTo>
                  <a:cubicBezTo>
                    <a:pt x="98" y="77"/>
                    <a:pt x="98" y="77"/>
                    <a:pt x="98" y="77"/>
                  </a:cubicBezTo>
                  <a:cubicBezTo>
                    <a:pt x="98" y="77"/>
                    <a:pt x="98" y="77"/>
                    <a:pt x="98" y="77"/>
                  </a:cubicBezTo>
                  <a:cubicBezTo>
                    <a:pt x="99" y="77"/>
                    <a:pt x="99" y="77"/>
                    <a:pt x="99" y="77"/>
                  </a:cubicBezTo>
                  <a:cubicBezTo>
                    <a:pt x="99" y="78"/>
                    <a:pt x="99" y="78"/>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98" y="78"/>
                    <a:pt x="98" y="78"/>
                    <a:pt x="98" y="78"/>
                  </a:cubicBezTo>
                  <a:cubicBezTo>
                    <a:pt x="99" y="79"/>
                    <a:pt x="99" y="79"/>
                    <a:pt x="99" y="79"/>
                  </a:cubicBezTo>
                  <a:cubicBezTo>
                    <a:pt x="99" y="79"/>
                    <a:pt x="99" y="79"/>
                    <a:pt x="99" y="79"/>
                  </a:cubicBezTo>
                  <a:cubicBezTo>
                    <a:pt x="99" y="80"/>
                    <a:pt x="99" y="80"/>
                    <a:pt x="99" y="80"/>
                  </a:cubicBezTo>
                  <a:cubicBezTo>
                    <a:pt x="100" y="80"/>
                    <a:pt x="100" y="80"/>
                    <a:pt x="100" y="80"/>
                  </a:cubicBezTo>
                  <a:cubicBezTo>
                    <a:pt x="100" y="80"/>
                    <a:pt x="100" y="80"/>
                    <a:pt x="100" y="80"/>
                  </a:cubicBezTo>
                  <a:cubicBezTo>
                    <a:pt x="99" y="80"/>
                    <a:pt x="99" y="80"/>
                    <a:pt x="99" y="80"/>
                  </a:cubicBezTo>
                  <a:cubicBezTo>
                    <a:pt x="99" y="80"/>
                    <a:pt x="99" y="80"/>
                    <a:pt x="99" y="80"/>
                  </a:cubicBezTo>
                  <a:cubicBezTo>
                    <a:pt x="99" y="80"/>
                    <a:pt x="99" y="80"/>
                    <a:pt x="99" y="80"/>
                  </a:cubicBezTo>
                  <a:cubicBezTo>
                    <a:pt x="98" y="80"/>
                    <a:pt x="98" y="80"/>
                    <a:pt x="98" y="80"/>
                  </a:cubicBezTo>
                  <a:cubicBezTo>
                    <a:pt x="98" y="81"/>
                    <a:pt x="98" y="81"/>
                    <a:pt x="98" y="81"/>
                  </a:cubicBezTo>
                  <a:cubicBezTo>
                    <a:pt x="97" y="82"/>
                    <a:pt x="97" y="82"/>
                    <a:pt x="97" y="82"/>
                  </a:cubicBezTo>
                  <a:cubicBezTo>
                    <a:pt x="97" y="82"/>
                    <a:pt x="97" y="82"/>
                    <a:pt x="97" y="82"/>
                  </a:cubicBezTo>
                  <a:cubicBezTo>
                    <a:pt x="98" y="82"/>
                    <a:pt x="98" y="82"/>
                    <a:pt x="98" y="82"/>
                  </a:cubicBezTo>
                  <a:cubicBezTo>
                    <a:pt x="98" y="82"/>
                    <a:pt x="98" y="82"/>
                    <a:pt x="98" y="82"/>
                  </a:cubicBezTo>
                  <a:cubicBezTo>
                    <a:pt x="98" y="81"/>
                    <a:pt x="98" y="81"/>
                    <a:pt x="98" y="81"/>
                  </a:cubicBezTo>
                  <a:cubicBezTo>
                    <a:pt x="98" y="81"/>
                    <a:pt x="98" y="81"/>
                    <a:pt x="98" y="81"/>
                  </a:cubicBezTo>
                  <a:cubicBezTo>
                    <a:pt x="99" y="81"/>
                    <a:pt x="99" y="81"/>
                    <a:pt x="99" y="81"/>
                  </a:cubicBezTo>
                  <a:cubicBezTo>
                    <a:pt x="99" y="81"/>
                    <a:pt x="99" y="81"/>
                    <a:pt x="99" y="81"/>
                  </a:cubicBezTo>
                  <a:cubicBezTo>
                    <a:pt x="99" y="81"/>
                    <a:pt x="99" y="81"/>
                    <a:pt x="99" y="81"/>
                  </a:cubicBezTo>
                  <a:cubicBezTo>
                    <a:pt x="99" y="81"/>
                    <a:pt x="99" y="81"/>
                    <a:pt x="99"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2"/>
                    <a:pt x="100" y="82"/>
                    <a:pt x="100" y="82"/>
                  </a:cubicBezTo>
                  <a:cubicBezTo>
                    <a:pt x="100" y="82"/>
                    <a:pt x="100" y="82"/>
                    <a:pt x="100" y="82"/>
                  </a:cubicBezTo>
                  <a:cubicBezTo>
                    <a:pt x="100" y="82"/>
                    <a:pt x="100" y="82"/>
                    <a:pt x="100" y="82"/>
                  </a:cubicBezTo>
                  <a:cubicBezTo>
                    <a:pt x="100" y="83"/>
                    <a:pt x="100" y="83"/>
                    <a:pt x="100" y="83"/>
                  </a:cubicBezTo>
                  <a:cubicBezTo>
                    <a:pt x="99" y="83"/>
                    <a:pt x="99" y="83"/>
                    <a:pt x="99" y="83"/>
                  </a:cubicBezTo>
                  <a:cubicBezTo>
                    <a:pt x="100" y="83"/>
                    <a:pt x="100" y="83"/>
                    <a:pt x="100" y="83"/>
                  </a:cubicBezTo>
                  <a:cubicBezTo>
                    <a:pt x="100" y="84"/>
                    <a:pt x="100" y="84"/>
                    <a:pt x="100"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100" y="84"/>
                    <a:pt x="100" y="84"/>
                    <a:pt x="100" y="84"/>
                  </a:cubicBezTo>
                  <a:cubicBezTo>
                    <a:pt x="100" y="84"/>
                    <a:pt x="100" y="84"/>
                    <a:pt x="100" y="84"/>
                  </a:cubicBezTo>
                  <a:cubicBezTo>
                    <a:pt x="99" y="84"/>
                    <a:pt x="99" y="84"/>
                    <a:pt x="99" y="84"/>
                  </a:cubicBezTo>
                  <a:cubicBezTo>
                    <a:pt x="99" y="84"/>
                    <a:pt x="99" y="84"/>
                    <a:pt x="99" y="84"/>
                  </a:cubicBezTo>
                  <a:cubicBezTo>
                    <a:pt x="99" y="84"/>
                    <a:pt x="99" y="84"/>
                    <a:pt x="99" y="84"/>
                  </a:cubicBezTo>
                  <a:cubicBezTo>
                    <a:pt x="99" y="85"/>
                    <a:pt x="99" y="85"/>
                    <a:pt x="99" y="85"/>
                  </a:cubicBezTo>
                  <a:cubicBezTo>
                    <a:pt x="98" y="85"/>
                    <a:pt x="98" y="85"/>
                    <a:pt x="98" y="85"/>
                  </a:cubicBezTo>
                  <a:cubicBezTo>
                    <a:pt x="99" y="86"/>
                    <a:pt x="99" y="86"/>
                    <a:pt x="99" y="86"/>
                  </a:cubicBezTo>
                  <a:cubicBezTo>
                    <a:pt x="99" y="85"/>
                    <a:pt x="99" y="85"/>
                    <a:pt x="99" y="85"/>
                  </a:cubicBezTo>
                  <a:cubicBezTo>
                    <a:pt x="99" y="85"/>
                    <a:pt x="99" y="85"/>
                    <a:pt x="99" y="85"/>
                  </a:cubicBezTo>
                  <a:cubicBezTo>
                    <a:pt x="99" y="85"/>
                    <a:pt x="99" y="85"/>
                    <a:pt x="99" y="85"/>
                  </a:cubicBezTo>
                  <a:cubicBezTo>
                    <a:pt x="100" y="85"/>
                    <a:pt x="100" y="85"/>
                    <a:pt x="100" y="85"/>
                  </a:cubicBezTo>
                  <a:cubicBezTo>
                    <a:pt x="100" y="84"/>
                    <a:pt x="100" y="84"/>
                    <a:pt x="100" y="84"/>
                  </a:cubicBezTo>
                  <a:cubicBezTo>
                    <a:pt x="101" y="84"/>
                    <a:pt x="101" y="84"/>
                    <a:pt x="101" y="84"/>
                  </a:cubicBezTo>
                  <a:cubicBezTo>
                    <a:pt x="101" y="83"/>
                    <a:pt x="101" y="83"/>
                    <a:pt x="101" y="83"/>
                  </a:cubicBezTo>
                  <a:cubicBezTo>
                    <a:pt x="101" y="82"/>
                    <a:pt x="101" y="82"/>
                    <a:pt x="101" y="82"/>
                  </a:cubicBezTo>
                  <a:cubicBezTo>
                    <a:pt x="101" y="82"/>
                    <a:pt x="101" y="82"/>
                    <a:pt x="101" y="82"/>
                  </a:cubicBezTo>
                  <a:cubicBezTo>
                    <a:pt x="101" y="82"/>
                    <a:pt x="101" y="82"/>
                    <a:pt x="101" y="82"/>
                  </a:cubicBezTo>
                  <a:close/>
                  <a:moveTo>
                    <a:pt x="95" y="84"/>
                  </a:moveTo>
                  <a:cubicBezTo>
                    <a:pt x="95" y="84"/>
                    <a:pt x="95" y="84"/>
                    <a:pt x="95" y="84"/>
                  </a:cubicBezTo>
                  <a:cubicBezTo>
                    <a:pt x="95" y="84"/>
                    <a:pt x="95" y="84"/>
                    <a:pt x="95" y="84"/>
                  </a:cubicBezTo>
                  <a:cubicBezTo>
                    <a:pt x="95" y="84"/>
                    <a:pt x="95" y="84"/>
                    <a:pt x="95" y="84"/>
                  </a:cubicBezTo>
                  <a:cubicBezTo>
                    <a:pt x="95" y="84"/>
                    <a:pt x="95" y="84"/>
                    <a:pt x="95" y="84"/>
                  </a:cubicBezTo>
                  <a:close/>
                  <a:moveTo>
                    <a:pt x="98" y="85"/>
                  </a:moveTo>
                  <a:cubicBezTo>
                    <a:pt x="98" y="85"/>
                    <a:pt x="98" y="85"/>
                    <a:pt x="98" y="85"/>
                  </a:cubicBezTo>
                  <a:cubicBezTo>
                    <a:pt x="98" y="85"/>
                    <a:pt x="98" y="85"/>
                    <a:pt x="98" y="85"/>
                  </a:cubicBezTo>
                  <a:cubicBezTo>
                    <a:pt x="98" y="85"/>
                    <a:pt x="98" y="85"/>
                    <a:pt x="98" y="85"/>
                  </a:cubicBezTo>
                  <a:cubicBezTo>
                    <a:pt x="98" y="85"/>
                    <a:pt x="98" y="85"/>
                    <a:pt x="98" y="85"/>
                  </a:cubicBezTo>
                  <a:close/>
                  <a:moveTo>
                    <a:pt x="98" y="84"/>
                  </a:move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lose/>
                  <a:moveTo>
                    <a:pt x="98" y="83"/>
                  </a:moveTo>
                  <a:cubicBezTo>
                    <a:pt x="98" y="83"/>
                    <a:pt x="98" y="83"/>
                    <a:pt x="98" y="83"/>
                  </a:cubicBezTo>
                  <a:cubicBezTo>
                    <a:pt x="98" y="84"/>
                    <a:pt x="98" y="84"/>
                    <a:pt x="98" y="84"/>
                  </a:cubicBezTo>
                  <a:cubicBezTo>
                    <a:pt x="98" y="83"/>
                    <a:pt x="98" y="83"/>
                    <a:pt x="98" y="83"/>
                  </a:cubicBezTo>
                  <a:cubicBezTo>
                    <a:pt x="97" y="83"/>
                    <a:pt x="97" y="83"/>
                    <a:pt x="97" y="83"/>
                  </a:cubicBezTo>
                  <a:cubicBezTo>
                    <a:pt x="98" y="83"/>
                    <a:pt x="98" y="83"/>
                    <a:pt x="98" y="83"/>
                  </a:cubicBezTo>
                  <a:close/>
                  <a:moveTo>
                    <a:pt x="98" y="83"/>
                  </a:moveTo>
                  <a:cubicBezTo>
                    <a:pt x="98" y="82"/>
                    <a:pt x="98" y="82"/>
                    <a:pt x="98" y="82"/>
                  </a:cubicBezTo>
                  <a:cubicBezTo>
                    <a:pt x="98" y="82"/>
                    <a:pt x="98" y="82"/>
                    <a:pt x="98" y="82"/>
                  </a:cubicBezTo>
                  <a:cubicBezTo>
                    <a:pt x="99" y="82"/>
                    <a:pt x="99" y="82"/>
                    <a:pt x="99" y="82"/>
                  </a:cubicBezTo>
                  <a:cubicBezTo>
                    <a:pt x="99" y="81"/>
                    <a:pt x="99" y="81"/>
                    <a:pt x="99" y="81"/>
                  </a:cubicBezTo>
                  <a:cubicBezTo>
                    <a:pt x="99" y="81"/>
                    <a:pt x="99" y="81"/>
                    <a:pt x="99" y="81"/>
                  </a:cubicBezTo>
                  <a:cubicBezTo>
                    <a:pt x="99" y="81"/>
                    <a:pt x="99" y="81"/>
                    <a:pt x="99" y="81"/>
                  </a:cubicBezTo>
                  <a:cubicBezTo>
                    <a:pt x="100" y="82"/>
                    <a:pt x="100" y="82"/>
                    <a:pt x="100" y="82"/>
                  </a:cubicBezTo>
                  <a:cubicBezTo>
                    <a:pt x="99" y="82"/>
                    <a:pt x="99" y="82"/>
                    <a:pt x="99" y="82"/>
                  </a:cubicBezTo>
                  <a:cubicBezTo>
                    <a:pt x="100" y="82"/>
                    <a:pt x="100" y="82"/>
                    <a:pt x="100" y="82"/>
                  </a:cubicBezTo>
                  <a:cubicBezTo>
                    <a:pt x="99" y="83"/>
                    <a:pt x="99" y="83"/>
                    <a:pt x="99" y="83"/>
                  </a:cubicBezTo>
                  <a:cubicBezTo>
                    <a:pt x="98" y="84"/>
                    <a:pt x="98" y="84"/>
                    <a:pt x="98" y="84"/>
                  </a:cubicBezTo>
                  <a:cubicBezTo>
                    <a:pt x="98" y="84"/>
                    <a:pt x="98" y="84"/>
                    <a:pt x="98" y="84"/>
                  </a:cubicBezTo>
                  <a:cubicBezTo>
                    <a:pt x="98" y="83"/>
                    <a:pt x="98" y="83"/>
                    <a:pt x="98" y="83"/>
                  </a:cubicBezTo>
                  <a:cubicBezTo>
                    <a:pt x="99" y="83"/>
                    <a:pt x="99" y="83"/>
                    <a:pt x="99" y="83"/>
                  </a:cubicBezTo>
                  <a:cubicBezTo>
                    <a:pt x="99" y="83"/>
                    <a:pt x="99" y="83"/>
                    <a:pt x="99" y="83"/>
                  </a:cubicBezTo>
                  <a:cubicBezTo>
                    <a:pt x="98" y="83"/>
                    <a:pt x="98" y="83"/>
                    <a:pt x="98" y="83"/>
                  </a:cubicBezTo>
                  <a:cubicBezTo>
                    <a:pt x="98" y="83"/>
                    <a:pt x="98" y="83"/>
                    <a:pt x="98" y="83"/>
                  </a:cubicBezTo>
                  <a:close/>
                  <a:moveTo>
                    <a:pt x="94" y="84"/>
                  </a:moveTo>
                  <a:cubicBezTo>
                    <a:pt x="94" y="84"/>
                    <a:pt x="94" y="84"/>
                    <a:pt x="94" y="84"/>
                  </a:cubicBezTo>
                  <a:cubicBezTo>
                    <a:pt x="95" y="84"/>
                    <a:pt x="95" y="84"/>
                    <a:pt x="95" y="84"/>
                  </a:cubicBezTo>
                  <a:cubicBezTo>
                    <a:pt x="95" y="84"/>
                    <a:pt x="95" y="84"/>
                    <a:pt x="95" y="84"/>
                  </a:cubicBezTo>
                  <a:cubicBezTo>
                    <a:pt x="95" y="85"/>
                    <a:pt x="95" y="85"/>
                    <a:pt x="95" y="85"/>
                  </a:cubicBezTo>
                  <a:cubicBezTo>
                    <a:pt x="95" y="85"/>
                    <a:pt x="95" y="85"/>
                    <a:pt x="95" y="85"/>
                  </a:cubicBezTo>
                  <a:cubicBezTo>
                    <a:pt x="95" y="85"/>
                    <a:pt x="95" y="85"/>
                    <a:pt x="95" y="85"/>
                  </a:cubicBezTo>
                  <a:cubicBezTo>
                    <a:pt x="94" y="85"/>
                    <a:pt x="94" y="85"/>
                    <a:pt x="94" y="85"/>
                  </a:cubicBezTo>
                  <a:cubicBezTo>
                    <a:pt x="94" y="84"/>
                    <a:pt x="94" y="84"/>
                    <a:pt x="94" y="84"/>
                  </a:cubicBezTo>
                  <a:cubicBezTo>
                    <a:pt x="94" y="84"/>
                    <a:pt x="94" y="84"/>
                    <a:pt x="94" y="84"/>
                  </a:cubicBezTo>
                  <a:close/>
                  <a:moveTo>
                    <a:pt x="94" y="83"/>
                  </a:moveTo>
                  <a:cubicBezTo>
                    <a:pt x="95" y="83"/>
                    <a:pt x="95" y="83"/>
                    <a:pt x="95" y="83"/>
                  </a:cubicBezTo>
                  <a:cubicBezTo>
                    <a:pt x="95" y="83"/>
                    <a:pt x="95" y="83"/>
                    <a:pt x="95" y="83"/>
                  </a:cubicBezTo>
                  <a:cubicBezTo>
                    <a:pt x="95" y="84"/>
                    <a:pt x="95" y="84"/>
                    <a:pt x="95" y="84"/>
                  </a:cubicBezTo>
                  <a:cubicBezTo>
                    <a:pt x="95" y="84"/>
                    <a:pt x="95" y="84"/>
                    <a:pt x="95" y="84"/>
                  </a:cubicBezTo>
                  <a:cubicBezTo>
                    <a:pt x="94" y="83"/>
                    <a:pt x="94" y="83"/>
                    <a:pt x="94" y="83"/>
                  </a:cubicBezTo>
                  <a:close/>
                  <a:moveTo>
                    <a:pt x="94" y="83"/>
                  </a:moveTo>
                  <a:cubicBezTo>
                    <a:pt x="94" y="83"/>
                    <a:pt x="94" y="83"/>
                    <a:pt x="94" y="83"/>
                  </a:cubicBezTo>
                  <a:cubicBezTo>
                    <a:pt x="94" y="83"/>
                    <a:pt x="94" y="83"/>
                    <a:pt x="94" y="83"/>
                  </a:cubicBezTo>
                  <a:cubicBezTo>
                    <a:pt x="94" y="83"/>
                    <a:pt x="94" y="83"/>
                    <a:pt x="94" y="83"/>
                  </a:cubicBezTo>
                  <a:close/>
                  <a:moveTo>
                    <a:pt x="94" y="82"/>
                  </a:moveTo>
                  <a:cubicBezTo>
                    <a:pt x="94" y="82"/>
                    <a:pt x="94" y="82"/>
                    <a:pt x="94" y="82"/>
                  </a:cubicBezTo>
                  <a:cubicBezTo>
                    <a:pt x="94" y="83"/>
                    <a:pt x="94" y="83"/>
                    <a:pt x="94" y="83"/>
                  </a:cubicBezTo>
                  <a:cubicBezTo>
                    <a:pt x="94" y="82"/>
                    <a:pt x="94" y="82"/>
                    <a:pt x="94" y="82"/>
                  </a:cubicBezTo>
                  <a:close/>
                  <a:moveTo>
                    <a:pt x="94" y="80"/>
                  </a:moveTo>
                  <a:cubicBezTo>
                    <a:pt x="94" y="80"/>
                    <a:pt x="94" y="80"/>
                    <a:pt x="94" y="80"/>
                  </a:cubicBezTo>
                  <a:cubicBezTo>
                    <a:pt x="94" y="80"/>
                    <a:pt x="94" y="80"/>
                    <a:pt x="94" y="80"/>
                  </a:cubicBezTo>
                  <a:cubicBezTo>
                    <a:pt x="94" y="80"/>
                    <a:pt x="94" y="80"/>
                    <a:pt x="94" y="80"/>
                  </a:cubicBezTo>
                  <a:close/>
                  <a:moveTo>
                    <a:pt x="95" y="81"/>
                  </a:moveTo>
                  <a:cubicBezTo>
                    <a:pt x="95" y="81"/>
                    <a:pt x="95" y="81"/>
                    <a:pt x="95" y="81"/>
                  </a:cubicBezTo>
                  <a:cubicBezTo>
                    <a:pt x="95" y="81"/>
                    <a:pt x="95" y="81"/>
                    <a:pt x="95" y="81"/>
                  </a:cubicBezTo>
                  <a:cubicBezTo>
                    <a:pt x="95" y="81"/>
                    <a:pt x="95" y="81"/>
                    <a:pt x="95" y="81"/>
                  </a:cubicBezTo>
                  <a:cubicBezTo>
                    <a:pt x="95" y="81"/>
                    <a:pt x="95" y="81"/>
                    <a:pt x="95" y="81"/>
                  </a:cubicBezTo>
                  <a:close/>
                  <a:moveTo>
                    <a:pt x="95" y="80"/>
                  </a:moveTo>
                  <a:cubicBezTo>
                    <a:pt x="95" y="80"/>
                    <a:pt x="95" y="80"/>
                    <a:pt x="95" y="80"/>
                  </a:cubicBezTo>
                  <a:cubicBezTo>
                    <a:pt x="96" y="80"/>
                    <a:pt x="96" y="80"/>
                    <a:pt x="96" y="80"/>
                  </a:cubicBezTo>
                  <a:cubicBezTo>
                    <a:pt x="96" y="80"/>
                    <a:pt x="96" y="80"/>
                    <a:pt x="96" y="80"/>
                  </a:cubicBezTo>
                  <a:cubicBezTo>
                    <a:pt x="96" y="80"/>
                    <a:pt x="96" y="80"/>
                    <a:pt x="96" y="80"/>
                  </a:cubicBezTo>
                  <a:cubicBezTo>
                    <a:pt x="95" y="80"/>
                    <a:pt x="95" y="80"/>
                    <a:pt x="95" y="80"/>
                  </a:cubicBezTo>
                  <a:cubicBezTo>
                    <a:pt x="95" y="80"/>
                    <a:pt x="95" y="80"/>
                    <a:pt x="95" y="80"/>
                  </a:cubicBezTo>
                  <a:cubicBezTo>
                    <a:pt x="95" y="80"/>
                    <a:pt x="95" y="80"/>
                    <a:pt x="95" y="80"/>
                  </a:cubicBezTo>
                  <a:close/>
                  <a:moveTo>
                    <a:pt x="96" y="81"/>
                  </a:moveTo>
                  <a:cubicBezTo>
                    <a:pt x="96" y="80"/>
                    <a:pt x="96" y="80"/>
                    <a:pt x="96" y="80"/>
                  </a:cubicBezTo>
                  <a:cubicBezTo>
                    <a:pt x="96" y="80"/>
                    <a:pt x="96" y="80"/>
                    <a:pt x="96" y="80"/>
                  </a:cubicBezTo>
                  <a:cubicBezTo>
                    <a:pt x="96" y="79"/>
                    <a:pt x="96" y="79"/>
                    <a:pt x="96" y="79"/>
                  </a:cubicBezTo>
                  <a:cubicBezTo>
                    <a:pt x="96" y="79"/>
                    <a:pt x="96" y="79"/>
                    <a:pt x="96" y="79"/>
                  </a:cubicBezTo>
                  <a:cubicBezTo>
                    <a:pt x="96" y="79"/>
                    <a:pt x="96" y="79"/>
                    <a:pt x="96" y="79"/>
                  </a:cubicBezTo>
                  <a:cubicBezTo>
                    <a:pt x="96" y="80"/>
                    <a:pt x="96" y="80"/>
                    <a:pt x="96" y="80"/>
                  </a:cubicBezTo>
                  <a:cubicBezTo>
                    <a:pt x="96" y="80"/>
                    <a:pt x="96" y="80"/>
                    <a:pt x="96" y="80"/>
                  </a:cubicBezTo>
                  <a:cubicBezTo>
                    <a:pt x="96" y="80"/>
                    <a:pt x="96" y="80"/>
                    <a:pt x="96" y="80"/>
                  </a:cubicBezTo>
                  <a:cubicBezTo>
                    <a:pt x="96" y="80"/>
                    <a:pt x="96" y="80"/>
                    <a:pt x="96" y="80"/>
                  </a:cubicBezTo>
                  <a:cubicBezTo>
                    <a:pt x="96" y="80"/>
                    <a:pt x="96" y="80"/>
                    <a:pt x="96" y="80"/>
                  </a:cubicBezTo>
                  <a:cubicBezTo>
                    <a:pt x="97" y="81"/>
                    <a:pt x="97" y="81"/>
                    <a:pt x="97" y="81"/>
                  </a:cubicBezTo>
                  <a:cubicBezTo>
                    <a:pt x="97" y="81"/>
                    <a:pt x="97" y="81"/>
                    <a:pt x="97" y="81"/>
                  </a:cubicBezTo>
                  <a:cubicBezTo>
                    <a:pt x="97" y="81"/>
                    <a:pt x="97" y="81"/>
                    <a:pt x="97" y="81"/>
                  </a:cubicBezTo>
                  <a:cubicBezTo>
                    <a:pt x="97" y="82"/>
                    <a:pt x="97" y="82"/>
                    <a:pt x="97" y="82"/>
                  </a:cubicBezTo>
                  <a:cubicBezTo>
                    <a:pt x="97" y="82"/>
                    <a:pt x="97" y="82"/>
                    <a:pt x="97" y="82"/>
                  </a:cubicBezTo>
                  <a:cubicBezTo>
                    <a:pt x="97" y="82"/>
                    <a:pt x="97" y="82"/>
                    <a:pt x="97" y="82"/>
                  </a:cubicBezTo>
                  <a:cubicBezTo>
                    <a:pt x="97" y="82"/>
                    <a:pt x="97" y="82"/>
                    <a:pt x="97" y="82"/>
                  </a:cubicBezTo>
                  <a:cubicBezTo>
                    <a:pt x="96" y="82"/>
                    <a:pt x="96" y="82"/>
                    <a:pt x="96" y="82"/>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4"/>
                    <a:pt x="97" y="84"/>
                    <a:pt x="97" y="84"/>
                  </a:cubicBezTo>
                  <a:cubicBezTo>
                    <a:pt x="97" y="84"/>
                    <a:pt x="97" y="84"/>
                    <a:pt x="97" y="84"/>
                  </a:cubicBezTo>
                  <a:cubicBezTo>
                    <a:pt x="96" y="84"/>
                    <a:pt x="96" y="84"/>
                    <a:pt x="96" y="84"/>
                  </a:cubicBezTo>
                  <a:cubicBezTo>
                    <a:pt x="96" y="84"/>
                    <a:pt x="96" y="84"/>
                    <a:pt x="96" y="84"/>
                  </a:cubicBezTo>
                  <a:cubicBezTo>
                    <a:pt x="96" y="84"/>
                    <a:pt x="96" y="84"/>
                    <a:pt x="96" y="84"/>
                  </a:cubicBezTo>
                  <a:cubicBezTo>
                    <a:pt x="97" y="85"/>
                    <a:pt x="97" y="85"/>
                    <a:pt x="97" y="85"/>
                  </a:cubicBezTo>
                  <a:cubicBezTo>
                    <a:pt x="96" y="85"/>
                    <a:pt x="96" y="85"/>
                    <a:pt x="96" y="85"/>
                  </a:cubicBezTo>
                  <a:cubicBezTo>
                    <a:pt x="97" y="85"/>
                    <a:pt x="97" y="85"/>
                    <a:pt x="97" y="85"/>
                  </a:cubicBezTo>
                  <a:cubicBezTo>
                    <a:pt x="96" y="85"/>
                    <a:pt x="96" y="85"/>
                    <a:pt x="96" y="85"/>
                  </a:cubicBezTo>
                  <a:cubicBezTo>
                    <a:pt x="96" y="85"/>
                    <a:pt x="96" y="85"/>
                    <a:pt x="96" y="85"/>
                  </a:cubicBezTo>
                  <a:cubicBezTo>
                    <a:pt x="96" y="85"/>
                    <a:pt x="96" y="85"/>
                    <a:pt x="96" y="85"/>
                  </a:cubicBezTo>
                  <a:cubicBezTo>
                    <a:pt x="96" y="85"/>
                    <a:pt x="96" y="85"/>
                    <a:pt x="96" y="85"/>
                  </a:cubicBezTo>
                  <a:cubicBezTo>
                    <a:pt x="96" y="84"/>
                    <a:pt x="96" y="84"/>
                    <a:pt x="96" y="84"/>
                  </a:cubicBezTo>
                  <a:cubicBezTo>
                    <a:pt x="96" y="84"/>
                    <a:pt x="96" y="84"/>
                    <a:pt x="96" y="84"/>
                  </a:cubicBezTo>
                  <a:cubicBezTo>
                    <a:pt x="96" y="84"/>
                    <a:pt x="96" y="84"/>
                    <a:pt x="96" y="84"/>
                  </a:cubicBezTo>
                  <a:cubicBezTo>
                    <a:pt x="96" y="84"/>
                    <a:pt x="96" y="84"/>
                    <a:pt x="96" y="84"/>
                  </a:cubicBezTo>
                  <a:cubicBezTo>
                    <a:pt x="96" y="83"/>
                    <a:pt x="96" y="83"/>
                    <a:pt x="96" y="83"/>
                  </a:cubicBezTo>
                  <a:cubicBezTo>
                    <a:pt x="96" y="83"/>
                    <a:pt x="96" y="83"/>
                    <a:pt x="96" y="83"/>
                  </a:cubicBezTo>
                  <a:cubicBezTo>
                    <a:pt x="96" y="83"/>
                    <a:pt x="96" y="83"/>
                    <a:pt x="96" y="83"/>
                  </a:cubicBezTo>
                  <a:cubicBezTo>
                    <a:pt x="96" y="83"/>
                    <a:pt x="96" y="83"/>
                    <a:pt x="96" y="83"/>
                  </a:cubicBezTo>
                  <a:cubicBezTo>
                    <a:pt x="95" y="83"/>
                    <a:pt x="95" y="83"/>
                    <a:pt x="95" y="83"/>
                  </a:cubicBezTo>
                  <a:cubicBezTo>
                    <a:pt x="95" y="83"/>
                    <a:pt x="95" y="83"/>
                    <a:pt x="95" y="83"/>
                  </a:cubicBezTo>
                  <a:cubicBezTo>
                    <a:pt x="95" y="83"/>
                    <a:pt x="95" y="83"/>
                    <a:pt x="95" y="83"/>
                  </a:cubicBezTo>
                  <a:cubicBezTo>
                    <a:pt x="95" y="83"/>
                    <a:pt x="95" y="83"/>
                    <a:pt x="95" y="83"/>
                  </a:cubicBezTo>
                  <a:cubicBezTo>
                    <a:pt x="95" y="83"/>
                    <a:pt x="95" y="83"/>
                    <a:pt x="95" y="83"/>
                  </a:cubicBezTo>
                  <a:cubicBezTo>
                    <a:pt x="95" y="83"/>
                    <a:pt x="95" y="83"/>
                    <a:pt x="95" y="83"/>
                  </a:cubicBezTo>
                  <a:cubicBezTo>
                    <a:pt x="95" y="82"/>
                    <a:pt x="95" y="82"/>
                    <a:pt x="95" y="82"/>
                  </a:cubicBezTo>
                  <a:cubicBezTo>
                    <a:pt x="95" y="82"/>
                    <a:pt x="95" y="82"/>
                    <a:pt x="95" y="82"/>
                  </a:cubicBezTo>
                  <a:cubicBezTo>
                    <a:pt x="96" y="82"/>
                    <a:pt x="96" y="82"/>
                    <a:pt x="96" y="82"/>
                  </a:cubicBezTo>
                  <a:cubicBezTo>
                    <a:pt x="96" y="82"/>
                    <a:pt x="96" y="82"/>
                    <a:pt x="96" y="82"/>
                  </a:cubicBezTo>
                  <a:cubicBezTo>
                    <a:pt x="96" y="82"/>
                    <a:pt x="96" y="82"/>
                    <a:pt x="96" y="82"/>
                  </a:cubicBezTo>
                  <a:cubicBezTo>
                    <a:pt x="95" y="82"/>
                    <a:pt x="95" y="82"/>
                    <a:pt x="95" y="82"/>
                  </a:cubicBezTo>
                  <a:cubicBezTo>
                    <a:pt x="95" y="82"/>
                    <a:pt x="95" y="82"/>
                    <a:pt x="95" y="82"/>
                  </a:cubicBezTo>
                  <a:cubicBezTo>
                    <a:pt x="95" y="81"/>
                    <a:pt x="95" y="81"/>
                    <a:pt x="95" y="81"/>
                  </a:cubicBezTo>
                  <a:cubicBezTo>
                    <a:pt x="96" y="81"/>
                    <a:pt x="96" y="81"/>
                    <a:pt x="96" y="81"/>
                  </a:cubicBezTo>
                  <a:cubicBezTo>
                    <a:pt x="96" y="81"/>
                    <a:pt x="96" y="81"/>
                    <a:pt x="96" y="81"/>
                  </a:cubicBezTo>
                  <a:cubicBezTo>
                    <a:pt x="96" y="81"/>
                    <a:pt x="96" y="81"/>
                    <a:pt x="96" y="81"/>
                  </a:cubicBezTo>
                  <a:close/>
                  <a:moveTo>
                    <a:pt x="98" y="80"/>
                  </a:moveTo>
                  <a:cubicBezTo>
                    <a:pt x="98" y="80"/>
                    <a:pt x="98" y="80"/>
                    <a:pt x="98" y="80"/>
                  </a:cubicBezTo>
                  <a:cubicBezTo>
                    <a:pt x="98" y="80"/>
                    <a:pt x="98" y="80"/>
                    <a:pt x="98" y="80"/>
                  </a:cubicBezTo>
                  <a:cubicBezTo>
                    <a:pt x="98" y="79"/>
                    <a:pt x="98" y="79"/>
                    <a:pt x="98" y="79"/>
                  </a:cubicBezTo>
                  <a:cubicBezTo>
                    <a:pt x="99" y="79"/>
                    <a:pt x="99" y="79"/>
                    <a:pt x="99" y="79"/>
                  </a:cubicBezTo>
                  <a:cubicBezTo>
                    <a:pt x="99" y="80"/>
                    <a:pt x="99" y="80"/>
                    <a:pt x="99" y="80"/>
                  </a:cubicBezTo>
                  <a:cubicBezTo>
                    <a:pt x="98" y="80"/>
                    <a:pt x="98" y="80"/>
                    <a:pt x="98" y="80"/>
                  </a:cubicBezTo>
                  <a:close/>
                  <a:moveTo>
                    <a:pt x="97" y="81"/>
                  </a:moveTo>
                  <a:cubicBezTo>
                    <a:pt x="98" y="80"/>
                    <a:pt x="98" y="80"/>
                    <a:pt x="98" y="80"/>
                  </a:cubicBezTo>
                  <a:cubicBezTo>
                    <a:pt x="98" y="80"/>
                    <a:pt x="98" y="80"/>
                    <a:pt x="98" y="80"/>
                  </a:cubicBezTo>
                  <a:cubicBezTo>
                    <a:pt x="98" y="81"/>
                    <a:pt x="98" y="81"/>
                    <a:pt x="98" y="81"/>
                  </a:cubicBezTo>
                  <a:cubicBezTo>
                    <a:pt x="98" y="81"/>
                    <a:pt x="98" y="81"/>
                    <a:pt x="98" y="81"/>
                  </a:cubicBezTo>
                  <a:cubicBezTo>
                    <a:pt x="97" y="81"/>
                    <a:pt x="97" y="81"/>
                    <a:pt x="97" y="81"/>
                  </a:cubicBezTo>
                  <a:close/>
                  <a:moveTo>
                    <a:pt x="97" y="80"/>
                  </a:moveTo>
                  <a:cubicBezTo>
                    <a:pt x="97" y="80"/>
                    <a:pt x="97" y="80"/>
                    <a:pt x="97" y="80"/>
                  </a:cubicBezTo>
                  <a:cubicBezTo>
                    <a:pt x="98" y="79"/>
                    <a:pt x="98" y="79"/>
                    <a:pt x="98" y="79"/>
                  </a:cubicBezTo>
                  <a:cubicBezTo>
                    <a:pt x="98" y="80"/>
                    <a:pt x="98" y="80"/>
                    <a:pt x="98" y="80"/>
                  </a:cubicBezTo>
                  <a:cubicBezTo>
                    <a:pt x="98" y="80"/>
                    <a:pt x="98" y="80"/>
                    <a:pt x="98" y="80"/>
                  </a:cubicBezTo>
                  <a:cubicBezTo>
                    <a:pt x="97" y="80"/>
                    <a:pt x="97" y="80"/>
                    <a:pt x="97" y="80"/>
                  </a:cubicBezTo>
                  <a:cubicBezTo>
                    <a:pt x="97" y="80"/>
                    <a:pt x="97" y="80"/>
                    <a:pt x="97" y="80"/>
                  </a:cubicBezTo>
                  <a:close/>
                  <a:moveTo>
                    <a:pt x="97" y="79"/>
                  </a:moveTo>
                  <a:cubicBezTo>
                    <a:pt x="97" y="79"/>
                    <a:pt x="97" y="79"/>
                    <a:pt x="97" y="79"/>
                  </a:cubicBezTo>
                  <a:cubicBezTo>
                    <a:pt x="98" y="79"/>
                    <a:pt x="98" y="79"/>
                    <a:pt x="98" y="79"/>
                  </a:cubicBezTo>
                  <a:cubicBezTo>
                    <a:pt x="98" y="79"/>
                    <a:pt x="98" y="79"/>
                    <a:pt x="98" y="79"/>
                  </a:cubicBezTo>
                  <a:cubicBezTo>
                    <a:pt x="97" y="80"/>
                    <a:pt x="97" y="80"/>
                    <a:pt x="97" y="80"/>
                  </a:cubicBezTo>
                  <a:cubicBezTo>
                    <a:pt x="97" y="80"/>
                    <a:pt x="97" y="80"/>
                    <a:pt x="97" y="80"/>
                  </a:cubicBezTo>
                  <a:cubicBezTo>
                    <a:pt x="97" y="79"/>
                    <a:pt x="97" y="79"/>
                    <a:pt x="97" y="79"/>
                  </a:cubicBezTo>
                  <a:close/>
                  <a:moveTo>
                    <a:pt x="97" y="78"/>
                  </a:moveTo>
                  <a:cubicBezTo>
                    <a:pt x="98" y="78"/>
                    <a:pt x="98" y="78"/>
                    <a:pt x="98" y="78"/>
                  </a:cubicBezTo>
                  <a:cubicBezTo>
                    <a:pt x="98" y="77"/>
                    <a:pt x="98" y="77"/>
                    <a:pt x="98" y="77"/>
                  </a:cubicBezTo>
                  <a:cubicBezTo>
                    <a:pt x="98" y="78"/>
                    <a:pt x="98" y="78"/>
                    <a:pt x="98" y="78"/>
                  </a:cubicBezTo>
                  <a:cubicBezTo>
                    <a:pt x="98" y="78"/>
                    <a:pt x="98" y="78"/>
                    <a:pt x="98" y="78"/>
                  </a:cubicBezTo>
                  <a:cubicBezTo>
                    <a:pt x="97" y="79"/>
                    <a:pt x="97" y="79"/>
                    <a:pt x="97" y="79"/>
                  </a:cubicBezTo>
                  <a:cubicBezTo>
                    <a:pt x="97" y="78"/>
                    <a:pt x="97" y="78"/>
                    <a:pt x="97" y="78"/>
                  </a:cubicBezTo>
                  <a:cubicBezTo>
                    <a:pt x="97" y="78"/>
                    <a:pt x="97" y="78"/>
                    <a:pt x="97" y="78"/>
                  </a:cubicBezTo>
                  <a:close/>
                  <a:moveTo>
                    <a:pt x="96" y="79"/>
                  </a:moveTo>
                  <a:cubicBezTo>
                    <a:pt x="96" y="78"/>
                    <a:pt x="96" y="78"/>
                    <a:pt x="96" y="78"/>
                  </a:cubicBezTo>
                  <a:cubicBezTo>
                    <a:pt x="96" y="77"/>
                    <a:pt x="96" y="77"/>
                    <a:pt x="96" y="77"/>
                  </a:cubicBezTo>
                  <a:cubicBezTo>
                    <a:pt x="96" y="77"/>
                    <a:pt x="96" y="77"/>
                    <a:pt x="96" y="77"/>
                  </a:cubicBezTo>
                  <a:cubicBezTo>
                    <a:pt x="96" y="77"/>
                    <a:pt x="96" y="77"/>
                    <a:pt x="96" y="77"/>
                  </a:cubicBezTo>
                  <a:cubicBezTo>
                    <a:pt x="96" y="76"/>
                    <a:pt x="96" y="76"/>
                    <a:pt x="96" y="76"/>
                  </a:cubicBezTo>
                  <a:cubicBezTo>
                    <a:pt x="96" y="76"/>
                    <a:pt x="96" y="76"/>
                    <a:pt x="96" y="76"/>
                  </a:cubicBezTo>
                  <a:cubicBezTo>
                    <a:pt x="96" y="76"/>
                    <a:pt x="96" y="76"/>
                    <a:pt x="96" y="76"/>
                  </a:cubicBezTo>
                  <a:cubicBezTo>
                    <a:pt x="97" y="76"/>
                    <a:pt x="97" y="76"/>
                    <a:pt x="97" y="76"/>
                  </a:cubicBezTo>
                  <a:cubicBezTo>
                    <a:pt x="97" y="76"/>
                    <a:pt x="97" y="76"/>
                    <a:pt x="97" y="76"/>
                  </a:cubicBezTo>
                  <a:cubicBezTo>
                    <a:pt x="97" y="76"/>
                    <a:pt x="97" y="76"/>
                    <a:pt x="97" y="76"/>
                  </a:cubicBezTo>
                  <a:cubicBezTo>
                    <a:pt x="98" y="77"/>
                    <a:pt x="98" y="77"/>
                    <a:pt x="98" y="77"/>
                  </a:cubicBezTo>
                  <a:cubicBezTo>
                    <a:pt x="98" y="77"/>
                    <a:pt x="98" y="77"/>
                    <a:pt x="98" y="77"/>
                  </a:cubicBezTo>
                  <a:cubicBezTo>
                    <a:pt x="97" y="78"/>
                    <a:pt x="97" y="78"/>
                    <a:pt x="97" y="78"/>
                  </a:cubicBezTo>
                  <a:cubicBezTo>
                    <a:pt x="97" y="78"/>
                    <a:pt x="97" y="78"/>
                    <a:pt x="97" y="78"/>
                  </a:cubicBezTo>
                  <a:cubicBezTo>
                    <a:pt x="97" y="77"/>
                    <a:pt x="97" y="77"/>
                    <a:pt x="97" y="77"/>
                  </a:cubicBezTo>
                  <a:cubicBezTo>
                    <a:pt x="97" y="77"/>
                    <a:pt x="97" y="77"/>
                    <a:pt x="97" y="77"/>
                  </a:cubicBezTo>
                  <a:cubicBezTo>
                    <a:pt x="97" y="78"/>
                    <a:pt x="97" y="78"/>
                    <a:pt x="97" y="78"/>
                  </a:cubicBezTo>
                  <a:cubicBezTo>
                    <a:pt x="97" y="78"/>
                    <a:pt x="97" y="78"/>
                    <a:pt x="97" y="78"/>
                  </a:cubicBezTo>
                  <a:cubicBezTo>
                    <a:pt x="97" y="78"/>
                    <a:pt x="97" y="78"/>
                    <a:pt x="97" y="78"/>
                  </a:cubicBezTo>
                  <a:cubicBezTo>
                    <a:pt x="97" y="79"/>
                    <a:pt x="97" y="79"/>
                    <a:pt x="97" y="79"/>
                  </a:cubicBezTo>
                  <a:cubicBezTo>
                    <a:pt x="96" y="78"/>
                    <a:pt x="96" y="78"/>
                    <a:pt x="96" y="78"/>
                  </a:cubicBezTo>
                  <a:cubicBezTo>
                    <a:pt x="96" y="79"/>
                    <a:pt x="96" y="79"/>
                    <a:pt x="96" y="79"/>
                  </a:cubicBezTo>
                  <a:cubicBezTo>
                    <a:pt x="96" y="79"/>
                    <a:pt x="96" y="79"/>
                    <a:pt x="96" y="79"/>
                  </a:cubicBezTo>
                  <a:close/>
                  <a:moveTo>
                    <a:pt x="95" y="78"/>
                  </a:moveTo>
                  <a:cubicBezTo>
                    <a:pt x="95" y="78"/>
                    <a:pt x="95" y="78"/>
                    <a:pt x="95" y="78"/>
                  </a:cubicBezTo>
                  <a:cubicBezTo>
                    <a:pt x="95" y="77"/>
                    <a:pt x="95" y="77"/>
                    <a:pt x="95" y="77"/>
                  </a:cubicBezTo>
                  <a:cubicBezTo>
                    <a:pt x="95" y="77"/>
                    <a:pt x="95" y="77"/>
                    <a:pt x="95" y="77"/>
                  </a:cubicBezTo>
                  <a:cubicBezTo>
                    <a:pt x="95" y="77"/>
                    <a:pt x="95" y="77"/>
                    <a:pt x="95" y="77"/>
                  </a:cubicBezTo>
                  <a:cubicBezTo>
                    <a:pt x="95" y="77"/>
                    <a:pt x="95" y="77"/>
                    <a:pt x="95" y="77"/>
                  </a:cubicBezTo>
                  <a:cubicBezTo>
                    <a:pt x="95" y="77"/>
                    <a:pt x="95" y="77"/>
                    <a:pt x="95" y="77"/>
                  </a:cubicBezTo>
                  <a:cubicBezTo>
                    <a:pt x="95" y="76"/>
                    <a:pt x="95" y="76"/>
                    <a:pt x="95" y="76"/>
                  </a:cubicBezTo>
                  <a:cubicBezTo>
                    <a:pt x="95" y="76"/>
                    <a:pt x="95" y="76"/>
                    <a:pt x="95" y="76"/>
                  </a:cubicBezTo>
                  <a:cubicBezTo>
                    <a:pt x="96" y="77"/>
                    <a:pt x="96" y="77"/>
                    <a:pt x="96" y="77"/>
                  </a:cubicBezTo>
                  <a:cubicBezTo>
                    <a:pt x="96" y="77"/>
                    <a:pt x="96" y="77"/>
                    <a:pt x="96" y="77"/>
                  </a:cubicBezTo>
                  <a:cubicBezTo>
                    <a:pt x="96" y="77"/>
                    <a:pt x="96" y="77"/>
                    <a:pt x="96" y="77"/>
                  </a:cubicBezTo>
                  <a:cubicBezTo>
                    <a:pt x="96" y="77"/>
                    <a:pt x="96" y="77"/>
                    <a:pt x="96" y="77"/>
                  </a:cubicBezTo>
                  <a:cubicBezTo>
                    <a:pt x="96" y="77"/>
                    <a:pt x="96" y="77"/>
                    <a:pt x="96" y="77"/>
                  </a:cubicBezTo>
                  <a:cubicBezTo>
                    <a:pt x="96" y="78"/>
                    <a:pt x="96" y="78"/>
                    <a:pt x="96" y="78"/>
                  </a:cubicBezTo>
                  <a:cubicBezTo>
                    <a:pt x="95" y="79"/>
                    <a:pt x="95" y="79"/>
                    <a:pt x="95" y="79"/>
                  </a:cubicBezTo>
                  <a:cubicBezTo>
                    <a:pt x="95" y="79"/>
                    <a:pt x="95" y="79"/>
                    <a:pt x="95" y="79"/>
                  </a:cubicBezTo>
                  <a:cubicBezTo>
                    <a:pt x="95" y="80"/>
                    <a:pt x="95" y="80"/>
                    <a:pt x="95" y="80"/>
                  </a:cubicBezTo>
                  <a:cubicBezTo>
                    <a:pt x="94" y="80"/>
                    <a:pt x="94" y="80"/>
                    <a:pt x="94" y="80"/>
                  </a:cubicBezTo>
                  <a:cubicBezTo>
                    <a:pt x="95" y="79"/>
                    <a:pt x="95" y="79"/>
                    <a:pt x="95" y="79"/>
                  </a:cubicBezTo>
                  <a:cubicBezTo>
                    <a:pt x="94" y="79"/>
                    <a:pt x="94" y="79"/>
                    <a:pt x="94" y="79"/>
                  </a:cubicBezTo>
                  <a:cubicBezTo>
                    <a:pt x="94" y="80"/>
                    <a:pt x="94" y="80"/>
                    <a:pt x="94" y="80"/>
                  </a:cubicBezTo>
                  <a:cubicBezTo>
                    <a:pt x="94" y="80"/>
                    <a:pt x="94" y="80"/>
                    <a:pt x="94" y="80"/>
                  </a:cubicBezTo>
                  <a:cubicBezTo>
                    <a:pt x="94" y="79"/>
                    <a:pt x="94" y="79"/>
                    <a:pt x="94" y="79"/>
                  </a:cubicBezTo>
                  <a:cubicBezTo>
                    <a:pt x="94" y="79"/>
                    <a:pt x="94" y="79"/>
                    <a:pt x="94" y="79"/>
                  </a:cubicBezTo>
                  <a:cubicBezTo>
                    <a:pt x="94" y="79"/>
                    <a:pt x="94" y="79"/>
                    <a:pt x="94" y="79"/>
                  </a:cubicBezTo>
                  <a:cubicBezTo>
                    <a:pt x="94" y="78"/>
                    <a:pt x="94" y="78"/>
                    <a:pt x="94" y="78"/>
                  </a:cubicBezTo>
                  <a:cubicBezTo>
                    <a:pt x="95" y="79"/>
                    <a:pt x="95" y="79"/>
                    <a:pt x="95" y="79"/>
                  </a:cubicBezTo>
                  <a:cubicBezTo>
                    <a:pt x="95" y="78"/>
                    <a:pt x="95" y="78"/>
                    <a:pt x="95" y="78"/>
                  </a:cubicBezTo>
                  <a:cubicBezTo>
                    <a:pt x="95" y="78"/>
                    <a:pt x="95" y="78"/>
                    <a:pt x="95" y="78"/>
                  </a:cubicBezTo>
                  <a:close/>
                  <a:moveTo>
                    <a:pt x="95" y="74"/>
                  </a:moveTo>
                  <a:cubicBezTo>
                    <a:pt x="95" y="75"/>
                    <a:pt x="95" y="75"/>
                    <a:pt x="95" y="75"/>
                  </a:cubicBezTo>
                  <a:cubicBezTo>
                    <a:pt x="95" y="75"/>
                    <a:pt x="95" y="75"/>
                    <a:pt x="95" y="75"/>
                  </a:cubicBezTo>
                  <a:cubicBezTo>
                    <a:pt x="95" y="74"/>
                    <a:pt x="95" y="74"/>
                    <a:pt x="95" y="74"/>
                  </a:cubicBezTo>
                  <a:close/>
                  <a:moveTo>
                    <a:pt x="94" y="75"/>
                  </a:moveTo>
                  <a:cubicBezTo>
                    <a:pt x="94" y="74"/>
                    <a:pt x="94" y="74"/>
                    <a:pt x="94" y="74"/>
                  </a:cubicBezTo>
                  <a:cubicBezTo>
                    <a:pt x="94" y="74"/>
                    <a:pt x="94" y="74"/>
                    <a:pt x="94" y="74"/>
                  </a:cubicBezTo>
                  <a:cubicBezTo>
                    <a:pt x="94" y="74"/>
                    <a:pt x="94" y="74"/>
                    <a:pt x="94" y="74"/>
                  </a:cubicBezTo>
                  <a:cubicBezTo>
                    <a:pt x="95" y="75"/>
                    <a:pt x="95" y="75"/>
                    <a:pt x="95" y="75"/>
                  </a:cubicBezTo>
                  <a:cubicBezTo>
                    <a:pt x="95" y="76"/>
                    <a:pt x="95" y="76"/>
                    <a:pt x="95" y="76"/>
                  </a:cubicBezTo>
                  <a:cubicBezTo>
                    <a:pt x="94" y="76"/>
                    <a:pt x="94" y="76"/>
                    <a:pt x="94" y="76"/>
                  </a:cubicBezTo>
                  <a:cubicBezTo>
                    <a:pt x="94" y="76"/>
                    <a:pt x="94" y="76"/>
                    <a:pt x="94" y="76"/>
                  </a:cubicBezTo>
                  <a:cubicBezTo>
                    <a:pt x="94" y="77"/>
                    <a:pt x="94" y="77"/>
                    <a:pt x="94" y="77"/>
                  </a:cubicBezTo>
                  <a:cubicBezTo>
                    <a:pt x="94" y="77"/>
                    <a:pt x="94" y="77"/>
                    <a:pt x="94" y="77"/>
                  </a:cubicBezTo>
                  <a:cubicBezTo>
                    <a:pt x="94" y="78"/>
                    <a:pt x="94" y="78"/>
                    <a:pt x="94" y="78"/>
                  </a:cubicBezTo>
                  <a:cubicBezTo>
                    <a:pt x="94" y="79"/>
                    <a:pt x="94" y="79"/>
                    <a:pt x="94" y="79"/>
                  </a:cubicBezTo>
                  <a:cubicBezTo>
                    <a:pt x="94" y="79"/>
                    <a:pt x="94" y="79"/>
                    <a:pt x="94" y="79"/>
                  </a:cubicBezTo>
                  <a:cubicBezTo>
                    <a:pt x="93" y="79"/>
                    <a:pt x="93" y="79"/>
                    <a:pt x="93" y="79"/>
                  </a:cubicBezTo>
                  <a:cubicBezTo>
                    <a:pt x="93" y="79"/>
                    <a:pt x="93" y="79"/>
                    <a:pt x="93" y="79"/>
                  </a:cubicBezTo>
                  <a:cubicBezTo>
                    <a:pt x="93" y="78"/>
                    <a:pt x="93" y="78"/>
                    <a:pt x="93" y="78"/>
                  </a:cubicBezTo>
                  <a:cubicBezTo>
                    <a:pt x="93" y="78"/>
                    <a:pt x="93" y="78"/>
                    <a:pt x="93" y="78"/>
                  </a:cubicBezTo>
                  <a:cubicBezTo>
                    <a:pt x="93" y="78"/>
                    <a:pt x="93" y="78"/>
                    <a:pt x="93" y="78"/>
                  </a:cubicBezTo>
                  <a:cubicBezTo>
                    <a:pt x="93" y="77"/>
                    <a:pt x="93" y="77"/>
                    <a:pt x="93" y="77"/>
                  </a:cubicBezTo>
                  <a:cubicBezTo>
                    <a:pt x="94" y="77"/>
                    <a:pt x="94" y="77"/>
                    <a:pt x="94" y="77"/>
                  </a:cubicBezTo>
                  <a:cubicBezTo>
                    <a:pt x="94" y="77"/>
                    <a:pt x="94" y="77"/>
                    <a:pt x="94" y="77"/>
                  </a:cubicBezTo>
                  <a:cubicBezTo>
                    <a:pt x="94" y="77"/>
                    <a:pt x="94" y="77"/>
                    <a:pt x="94" y="77"/>
                  </a:cubicBezTo>
                  <a:cubicBezTo>
                    <a:pt x="94" y="77"/>
                    <a:pt x="94" y="77"/>
                    <a:pt x="94" y="77"/>
                  </a:cubicBezTo>
                  <a:cubicBezTo>
                    <a:pt x="93" y="77"/>
                    <a:pt x="93" y="77"/>
                    <a:pt x="93" y="77"/>
                  </a:cubicBezTo>
                  <a:cubicBezTo>
                    <a:pt x="93" y="77"/>
                    <a:pt x="93" y="77"/>
                    <a:pt x="93" y="77"/>
                  </a:cubicBezTo>
                  <a:cubicBezTo>
                    <a:pt x="93" y="77"/>
                    <a:pt x="93" y="77"/>
                    <a:pt x="93" y="77"/>
                  </a:cubicBezTo>
                  <a:cubicBezTo>
                    <a:pt x="94" y="76"/>
                    <a:pt x="94" y="76"/>
                    <a:pt x="94" y="76"/>
                  </a:cubicBezTo>
                  <a:cubicBezTo>
                    <a:pt x="93" y="76"/>
                    <a:pt x="93" y="76"/>
                    <a:pt x="93" y="76"/>
                  </a:cubicBezTo>
                  <a:cubicBezTo>
                    <a:pt x="93" y="76"/>
                    <a:pt x="93" y="76"/>
                    <a:pt x="93" y="76"/>
                  </a:cubicBezTo>
                  <a:cubicBezTo>
                    <a:pt x="93" y="76"/>
                    <a:pt x="93" y="76"/>
                    <a:pt x="93" y="76"/>
                  </a:cubicBezTo>
                  <a:cubicBezTo>
                    <a:pt x="94" y="76"/>
                    <a:pt x="94" y="76"/>
                    <a:pt x="94" y="76"/>
                  </a:cubicBezTo>
                  <a:cubicBezTo>
                    <a:pt x="94" y="75"/>
                    <a:pt x="94" y="75"/>
                    <a:pt x="94" y="75"/>
                  </a:cubicBezTo>
                  <a:cubicBezTo>
                    <a:pt x="94" y="75"/>
                    <a:pt x="94" y="75"/>
                    <a:pt x="94" y="75"/>
                  </a:cubicBezTo>
                  <a:cubicBezTo>
                    <a:pt x="94" y="75"/>
                    <a:pt x="94" y="75"/>
                    <a:pt x="94" y="75"/>
                  </a:cubicBezTo>
                  <a:cubicBezTo>
                    <a:pt x="94" y="75"/>
                    <a:pt x="94" y="75"/>
                    <a:pt x="94" y="75"/>
                  </a:cubicBezTo>
                  <a:close/>
                  <a:moveTo>
                    <a:pt x="93" y="75"/>
                  </a:moveTo>
                  <a:cubicBezTo>
                    <a:pt x="93" y="74"/>
                    <a:pt x="93" y="74"/>
                    <a:pt x="93" y="74"/>
                  </a:cubicBezTo>
                  <a:cubicBezTo>
                    <a:pt x="93" y="75"/>
                    <a:pt x="93" y="75"/>
                    <a:pt x="93" y="75"/>
                  </a:cubicBezTo>
                  <a:cubicBezTo>
                    <a:pt x="93" y="75"/>
                    <a:pt x="93" y="75"/>
                    <a:pt x="93" y="75"/>
                  </a:cubicBezTo>
                  <a:cubicBezTo>
                    <a:pt x="93" y="76"/>
                    <a:pt x="93" y="76"/>
                    <a:pt x="93" y="76"/>
                  </a:cubicBezTo>
                  <a:cubicBezTo>
                    <a:pt x="93" y="76"/>
                    <a:pt x="93" y="76"/>
                    <a:pt x="93" y="76"/>
                  </a:cubicBezTo>
                  <a:cubicBezTo>
                    <a:pt x="93" y="75"/>
                    <a:pt x="93" y="75"/>
                    <a:pt x="93" y="75"/>
                  </a:cubicBezTo>
                  <a:cubicBezTo>
                    <a:pt x="93" y="75"/>
                    <a:pt x="93" y="75"/>
                    <a:pt x="93" y="75"/>
                  </a:cubicBezTo>
                  <a:cubicBezTo>
                    <a:pt x="93" y="75"/>
                    <a:pt x="93" y="75"/>
                    <a:pt x="93" y="75"/>
                  </a:cubicBezTo>
                  <a:cubicBezTo>
                    <a:pt x="93" y="75"/>
                    <a:pt x="93" y="75"/>
                    <a:pt x="93" y="75"/>
                  </a:cubicBezTo>
                  <a:close/>
                  <a:moveTo>
                    <a:pt x="95" y="76"/>
                  </a:moveTo>
                  <a:cubicBezTo>
                    <a:pt x="95" y="75"/>
                    <a:pt x="95" y="75"/>
                    <a:pt x="95" y="75"/>
                  </a:cubicBezTo>
                  <a:cubicBezTo>
                    <a:pt x="95" y="75"/>
                    <a:pt x="95" y="75"/>
                    <a:pt x="95" y="75"/>
                  </a:cubicBezTo>
                  <a:cubicBezTo>
                    <a:pt x="95" y="75"/>
                    <a:pt x="95" y="75"/>
                    <a:pt x="95" y="75"/>
                  </a:cubicBezTo>
                  <a:cubicBezTo>
                    <a:pt x="96" y="75"/>
                    <a:pt x="96" y="75"/>
                    <a:pt x="96" y="75"/>
                  </a:cubicBezTo>
                  <a:cubicBezTo>
                    <a:pt x="96" y="74"/>
                    <a:pt x="96" y="74"/>
                    <a:pt x="96" y="74"/>
                  </a:cubicBezTo>
                  <a:cubicBezTo>
                    <a:pt x="96" y="74"/>
                    <a:pt x="96" y="74"/>
                    <a:pt x="96" y="74"/>
                  </a:cubicBezTo>
                  <a:cubicBezTo>
                    <a:pt x="96" y="74"/>
                    <a:pt x="96" y="74"/>
                    <a:pt x="96" y="74"/>
                  </a:cubicBezTo>
                  <a:cubicBezTo>
                    <a:pt x="96" y="73"/>
                    <a:pt x="96" y="73"/>
                    <a:pt x="96" y="73"/>
                  </a:cubicBezTo>
                  <a:cubicBezTo>
                    <a:pt x="96" y="73"/>
                    <a:pt x="96" y="73"/>
                    <a:pt x="96" y="73"/>
                  </a:cubicBezTo>
                  <a:cubicBezTo>
                    <a:pt x="96" y="71"/>
                    <a:pt x="96" y="71"/>
                    <a:pt x="96" y="71"/>
                  </a:cubicBezTo>
                  <a:cubicBezTo>
                    <a:pt x="96" y="71"/>
                    <a:pt x="96" y="71"/>
                    <a:pt x="96" y="71"/>
                  </a:cubicBezTo>
                  <a:cubicBezTo>
                    <a:pt x="97" y="71"/>
                    <a:pt x="97" y="71"/>
                    <a:pt x="97" y="71"/>
                  </a:cubicBezTo>
                  <a:cubicBezTo>
                    <a:pt x="97" y="71"/>
                    <a:pt x="97" y="71"/>
                    <a:pt x="97" y="71"/>
                  </a:cubicBezTo>
                  <a:cubicBezTo>
                    <a:pt x="97" y="72"/>
                    <a:pt x="97" y="72"/>
                    <a:pt x="97" y="72"/>
                  </a:cubicBezTo>
                  <a:cubicBezTo>
                    <a:pt x="97" y="72"/>
                    <a:pt x="97" y="72"/>
                    <a:pt x="97" y="72"/>
                  </a:cubicBezTo>
                  <a:cubicBezTo>
                    <a:pt x="97" y="74"/>
                    <a:pt x="97" y="74"/>
                    <a:pt x="97" y="74"/>
                  </a:cubicBezTo>
                  <a:cubicBezTo>
                    <a:pt x="97" y="74"/>
                    <a:pt x="97" y="74"/>
                    <a:pt x="97" y="74"/>
                  </a:cubicBezTo>
                  <a:cubicBezTo>
                    <a:pt x="97" y="74"/>
                    <a:pt x="97" y="74"/>
                    <a:pt x="97" y="74"/>
                  </a:cubicBezTo>
                  <a:cubicBezTo>
                    <a:pt x="97" y="73"/>
                    <a:pt x="97" y="73"/>
                    <a:pt x="97" y="73"/>
                  </a:cubicBezTo>
                  <a:cubicBezTo>
                    <a:pt x="97" y="72"/>
                    <a:pt x="97" y="72"/>
                    <a:pt x="97" y="72"/>
                  </a:cubicBezTo>
                  <a:cubicBezTo>
                    <a:pt x="97" y="73"/>
                    <a:pt x="97" y="73"/>
                    <a:pt x="97" y="73"/>
                  </a:cubicBezTo>
                  <a:cubicBezTo>
                    <a:pt x="97" y="74"/>
                    <a:pt x="97" y="74"/>
                    <a:pt x="97" y="74"/>
                  </a:cubicBezTo>
                  <a:cubicBezTo>
                    <a:pt x="97" y="74"/>
                    <a:pt x="97" y="74"/>
                    <a:pt x="97" y="74"/>
                  </a:cubicBezTo>
                  <a:cubicBezTo>
                    <a:pt x="97" y="75"/>
                    <a:pt x="97" y="75"/>
                    <a:pt x="97" y="75"/>
                  </a:cubicBezTo>
                  <a:cubicBezTo>
                    <a:pt x="96" y="75"/>
                    <a:pt x="96" y="75"/>
                    <a:pt x="96" y="75"/>
                  </a:cubicBezTo>
                  <a:cubicBezTo>
                    <a:pt x="96" y="75"/>
                    <a:pt x="96" y="75"/>
                    <a:pt x="96" y="75"/>
                  </a:cubicBezTo>
                  <a:cubicBezTo>
                    <a:pt x="96" y="75"/>
                    <a:pt x="96" y="75"/>
                    <a:pt x="96" y="75"/>
                  </a:cubicBezTo>
                  <a:cubicBezTo>
                    <a:pt x="95" y="76"/>
                    <a:pt x="95" y="76"/>
                    <a:pt x="95" y="76"/>
                  </a:cubicBezTo>
                  <a:cubicBezTo>
                    <a:pt x="95" y="76"/>
                    <a:pt x="95" y="76"/>
                    <a:pt x="95" y="76"/>
                  </a:cubicBezTo>
                  <a:cubicBezTo>
                    <a:pt x="95" y="76"/>
                    <a:pt x="95" y="76"/>
                    <a:pt x="95" y="76"/>
                  </a:cubicBezTo>
                  <a:close/>
                  <a:moveTo>
                    <a:pt x="94" y="71"/>
                  </a:moveTo>
                  <a:cubicBezTo>
                    <a:pt x="94" y="71"/>
                    <a:pt x="94" y="71"/>
                    <a:pt x="94" y="71"/>
                  </a:cubicBezTo>
                  <a:cubicBezTo>
                    <a:pt x="95" y="71"/>
                    <a:pt x="95" y="71"/>
                    <a:pt x="95" y="71"/>
                  </a:cubicBezTo>
                  <a:cubicBezTo>
                    <a:pt x="95" y="71"/>
                    <a:pt x="95" y="71"/>
                    <a:pt x="95" y="71"/>
                  </a:cubicBezTo>
                  <a:cubicBezTo>
                    <a:pt x="95" y="72"/>
                    <a:pt x="95" y="72"/>
                    <a:pt x="95" y="72"/>
                  </a:cubicBezTo>
                  <a:cubicBezTo>
                    <a:pt x="95" y="72"/>
                    <a:pt x="95" y="72"/>
                    <a:pt x="95" y="72"/>
                  </a:cubicBezTo>
                  <a:cubicBezTo>
                    <a:pt x="95" y="72"/>
                    <a:pt x="95" y="72"/>
                    <a:pt x="95" y="72"/>
                  </a:cubicBezTo>
                  <a:cubicBezTo>
                    <a:pt x="95" y="71"/>
                    <a:pt x="95" y="71"/>
                    <a:pt x="95" y="71"/>
                  </a:cubicBezTo>
                  <a:cubicBezTo>
                    <a:pt x="96" y="72"/>
                    <a:pt x="96" y="72"/>
                    <a:pt x="96" y="72"/>
                  </a:cubicBezTo>
                  <a:cubicBezTo>
                    <a:pt x="96" y="72"/>
                    <a:pt x="96" y="72"/>
                    <a:pt x="96" y="72"/>
                  </a:cubicBezTo>
                  <a:cubicBezTo>
                    <a:pt x="95" y="72"/>
                    <a:pt x="95" y="72"/>
                    <a:pt x="95" y="72"/>
                  </a:cubicBezTo>
                  <a:cubicBezTo>
                    <a:pt x="95" y="73"/>
                    <a:pt x="95" y="73"/>
                    <a:pt x="95" y="73"/>
                  </a:cubicBezTo>
                  <a:cubicBezTo>
                    <a:pt x="95" y="73"/>
                    <a:pt x="95" y="73"/>
                    <a:pt x="95" y="73"/>
                  </a:cubicBezTo>
                  <a:cubicBezTo>
                    <a:pt x="95" y="73"/>
                    <a:pt x="95" y="73"/>
                    <a:pt x="95" y="73"/>
                  </a:cubicBezTo>
                  <a:cubicBezTo>
                    <a:pt x="95" y="72"/>
                    <a:pt x="95" y="72"/>
                    <a:pt x="95" y="72"/>
                  </a:cubicBezTo>
                  <a:cubicBezTo>
                    <a:pt x="94" y="72"/>
                    <a:pt x="94" y="72"/>
                    <a:pt x="94" y="72"/>
                  </a:cubicBezTo>
                  <a:cubicBezTo>
                    <a:pt x="94" y="72"/>
                    <a:pt x="94" y="72"/>
                    <a:pt x="94" y="72"/>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5" y="74"/>
                  </a:cubicBezTo>
                  <a:cubicBezTo>
                    <a:pt x="95" y="74"/>
                    <a:pt x="95" y="74"/>
                    <a:pt x="95" y="74"/>
                  </a:cubicBezTo>
                  <a:cubicBezTo>
                    <a:pt x="94" y="74"/>
                    <a:pt x="94" y="74"/>
                    <a:pt x="94" y="74"/>
                  </a:cubicBezTo>
                  <a:cubicBezTo>
                    <a:pt x="94" y="73"/>
                    <a:pt x="94" y="73"/>
                    <a:pt x="94" y="73"/>
                  </a:cubicBezTo>
                  <a:cubicBezTo>
                    <a:pt x="94" y="72"/>
                    <a:pt x="94" y="72"/>
                    <a:pt x="94" y="72"/>
                  </a:cubicBezTo>
                  <a:cubicBezTo>
                    <a:pt x="94" y="73"/>
                    <a:pt x="94" y="73"/>
                    <a:pt x="94" y="73"/>
                  </a:cubicBezTo>
                  <a:cubicBezTo>
                    <a:pt x="94" y="73"/>
                    <a:pt x="94" y="73"/>
                    <a:pt x="94" y="73"/>
                  </a:cubicBezTo>
                  <a:cubicBezTo>
                    <a:pt x="94" y="74"/>
                    <a:pt x="94" y="74"/>
                    <a:pt x="94" y="74"/>
                  </a:cubicBezTo>
                  <a:cubicBezTo>
                    <a:pt x="94" y="74"/>
                    <a:pt x="94" y="74"/>
                    <a:pt x="94" y="74"/>
                  </a:cubicBezTo>
                  <a:cubicBezTo>
                    <a:pt x="93" y="74"/>
                    <a:pt x="93" y="74"/>
                    <a:pt x="93" y="74"/>
                  </a:cubicBezTo>
                  <a:cubicBezTo>
                    <a:pt x="93" y="74"/>
                    <a:pt x="93" y="74"/>
                    <a:pt x="93" y="74"/>
                  </a:cubicBezTo>
                  <a:cubicBezTo>
                    <a:pt x="93" y="73"/>
                    <a:pt x="93" y="73"/>
                    <a:pt x="93" y="73"/>
                  </a:cubicBezTo>
                  <a:cubicBezTo>
                    <a:pt x="93" y="73"/>
                    <a:pt x="93" y="73"/>
                    <a:pt x="93" y="73"/>
                  </a:cubicBezTo>
                  <a:cubicBezTo>
                    <a:pt x="93" y="73"/>
                    <a:pt x="93" y="73"/>
                    <a:pt x="93" y="73"/>
                  </a:cubicBezTo>
                  <a:cubicBezTo>
                    <a:pt x="93" y="72"/>
                    <a:pt x="93" y="72"/>
                    <a:pt x="93" y="72"/>
                  </a:cubicBezTo>
                  <a:cubicBezTo>
                    <a:pt x="93" y="72"/>
                    <a:pt x="93" y="72"/>
                    <a:pt x="93" y="72"/>
                  </a:cubicBezTo>
                  <a:cubicBezTo>
                    <a:pt x="93" y="72"/>
                    <a:pt x="93" y="72"/>
                    <a:pt x="93" y="72"/>
                  </a:cubicBezTo>
                  <a:cubicBezTo>
                    <a:pt x="93" y="72"/>
                    <a:pt x="93" y="72"/>
                    <a:pt x="93" y="72"/>
                  </a:cubicBezTo>
                  <a:cubicBezTo>
                    <a:pt x="93" y="72"/>
                    <a:pt x="93" y="72"/>
                    <a:pt x="93" y="72"/>
                  </a:cubicBezTo>
                  <a:cubicBezTo>
                    <a:pt x="93" y="71"/>
                    <a:pt x="93" y="71"/>
                    <a:pt x="93" y="71"/>
                  </a:cubicBezTo>
                  <a:cubicBezTo>
                    <a:pt x="93" y="71"/>
                    <a:pt x="93" y="71"/>
                    <a:pt x="93" y="71"/>
                  </a:cubicBezTo>
                  <a:cubicBezTo>
                    <a:pt x="94" y="71"/>
                    <a:pt x="94" y="71"/>
                    <a:pt x="94" y="71"/>
                  </a:cubicBezTo>
                  <a:cubicBezTo>
                    <a:pt x="94" y="71"/>
                    <a:pt x="94" y="71"/>
                    <a:pt x="94" y="71"/>
                  </a:cubicBezTo>
                  <a:cubicBezTo>
                    <a:pt x="94" y="71"/>
                    <a:pt x="94" y="71"/>
                    <a:pt x="94" y="71"/>
                  </a:cubicBezTo>
                  <a:close/>
                  <a:moveTo>
                    <a:pt x="94" y="70"/>
                  </a:moveTo>
                  <a:cubicBezTo>
                    <a:pt x="94" y="70"/>
                    <a:pt x="94" y="70"/>
                    <a:pt x="94" y="70"/>
                  </a:cubicBezTo>
                  <a:cubicBezTo>
                    <a:pt x="94" y="70"/>
                    <a:pt x="94" y="70"/>
                    <a:pt x="94" y="70"/>
                  </a:cubicBezTo>
                  <a:cubicBezTo>
                    <a:pt x="94" y="71"/>
                    <a:pt x="94" y="71"/>
                    <a:pt x="94" y="71"/>
                  </a:cubicBezTo>
                  <a:cubicBezTo>
                    <a:pt x="94" y="70"/>
                    <a:pt x="94" y="70"/>
                    <a:pt x="94" y="70"/>
                  </a:cubicBezTo>
                  <a:close/>
                  <a:moveTo>
                    <a:pt x="31" y="45"/>
                  </a:moveTo>
                  <a:cubicBezTo>
                    <a:pt x="31" y="44"/>
                    <a:pt x="31" y="44"/>
                    <a:pt x="31" y="44"/>
                  </a:cubicBezTo>
                  <a:cubicBezTo>
                    <a:pt x="31" y="44"/>
                    <a:pt x="31" y="44"/>
                    <a:pt x="31" y="44"/>
                  </a:cubicBezTo>
                  <a:cubicBezTo>
                    <a:pt x="32" y="45"/>
                    <a:pt x="32" y="45"/>
                    <a:pt x="32" y="45"/>
                  </a:cubicBezTo>
                  <a:cubicBezTo>
                    <a:pt x="31" y="45"/>
                    <a:pt x="31" y="45"/>
                    <a:pt x="31" y="45"/>
                  </a:cubicBezTo>
                  <a:close/>
                  <a:moveTo>
                    <a:pt x="31" y="45"/>
                  </a:moveTo>
                  <a:cubicBezTo>
                    <a:pt x="31" y="45"/>
                    <a:pt x="31" y="45"/>
                    <a:pt x="31" y="45"/>
                  </a:cubicBezTo>
                  <a:cubicBezTo>
                    <a:pt x="31" y="45"/>
                    <a:pt x="31" y="45"/>
                    <a:pt x="31" y="45"/>
                  </a:cubicBezTo>
                  <a:cubicBezTo>
                    <a:pt x="32" y="46"/>
                    <a:pt x="32" y="46"/>
                    <a:pt x="32" y="46"/>
                  </a:cubicBezTo>
                  <a:cubicBezTo>
                    <a:pt x="32" y="46"/>
                    <a:pt x="32" y="46"/>
                    <a:pt x="32" y="46"/>
                  </a:cubicBezTo>
                  <a:cubicBezTo>
                    <a:pt x="31" y="46"/>
                    <a:pt x="31" y="46"/>
                    <a:pt x="31" y="46"/>
                  </a:cubicBezTo>
                  <a:cubicBezTo>
                    <a:pt x="31" y="45"/>
                    <a:pt x="31" y="45"/>
                    <a:pt x="31" y="45"/>
                  </a:cubicBezTo>
                  <a:cubicBezTo>
                    <a:pt x="31" y="45"/>
                    <a:pt x="31" y="45"/>
                    <a:pt x="31" y="45"/>
                  </a:cubicBezTo>
                  <a:cubicBezTo>
                    <a:pt x="31" y="45"/>
                    <a:pt x="31" y="45"/>
                    <a:pt x="31" y="45"/>
                  </a:cubicBezTo>
                  <a:close/>
                  <a:moveTo>
                    <a:pt x="53" y="38"/>
                  </a:moveTo>
                  <a:cubicBezTo>
                    <a:pt x="53" y="38"/>
                    <a:pt x="53" y="38"/>
                    <a:pt x="53" y="38"/>
                  </a:cubicBezTo>
                  <a:cubicBezTo>
                    <a:pt x="53" y="39"/>
                    <a:pt x="53" y="39"/>
                    <a:pt x="53" y="39"/>
                  </a:cubicBezTo>
                  <a:cubicBezTo>
                    <a:pt x="52" y="39"/>
                    <a:pt x="52" y="39"/>
                    <a:pt x="52" y="39"/>
                  </a:cubicBezTo>
                  <a:cubicBezTo>
                    <a:pt x="52" y="39"/>
                    <a:pt x="52" y="39"/>
                    <a:pt x="52" y="39"/>
                  </a:cubicBezTo>
                  <a:cubicBezTo>
                    <a:pt x="52" y="39"/>
                    <a:pt x="52" y="39"/>
                    <a:pt x="52" y="39"/>
                  </a:cubicBezTo>
                  <a:cubicBezTo>
                    <a:pt x="52" y="39"/>
                    <a:pt x="52" y="39"/>
                    <a:pt x="52" y="39"/>
                  </a:cubicBezTo>
                  <a:cubicBezTo>
                    <a:pt x="51" y="38"/>
                    <a:pt x="51" y="38"/>
                    <a:pt x="51" y="38"/>
                  </a:cubicBezTo>
                  <a:cubicBezTo>
                    <a:pt x="51" y="38"/>
                    <a:pt x="51" y="38"/>
                    <a:pt x="51" y="38"/>
                  </a:cubicBezTo>
                  <a:cubicBezTo>
                    <a:pt x="52" y="37"/>
                    <a:pt x="52" y="37"/>
                    <a:pt x="52" y="37"/>
                  </a:cubicBezTo>
                  <a:cubicBezTo>
                    <a:pt x="53" y="37"/>
                    <a:pt x="53" y="37"/>
                    <a:pt x="53" y="37"/>
                  </a:cubicBezTo>
                  <a:cubicBezTo>
                    <a:pt x="53" y="37"/>
                    <a:pt x="53" y="37"/>
                    <a:pt x="53" y="37"/>
                  </a:cubicBezTo>
                  <a:cubicBezTo>
                    <a:pt x="53" y="38"/>
                    <a:pt x="53" y="38"/>
                    <a:pt x="53" y="38"/>
                  </a:cubicBezTo>
                  <a:close/>
                  <a:moveTo>
                    <a:pt x="53" y="38"/>
                  </a:moveTo>
                  <a:cubicBezTo>
                    <a:pt x="53" y="38"/>
                    <a:pt x="54" y="38"/>
                    <a:pt x="54" y="38"/>
                  </a:cubicBezTo>
                  <a:cubicBezTo>
                    <a:pt x="54" y="37"/>
                    <a:pt x="54" y="37"/>
                    <a:pt x="54" y="37"/>
                  </a:cubicBezTo>
                  <a:cubicBezTo>
                    <a:pt x="53" y="37"/>
                    <a:pt x="53" y="37"/>
                    <a:pt x="53" y="37"/>
                  </a:cubicBezTo>
                  <a:cubicBezTo>
                    <a:pt x="53" y="37"/>
                    <a:pt x="53" y="37"/>
                    <a:pt x="53" y="37"/>
                  </a:cubicBezTo>
                  <a:cubicBezTo>
                    <a:pt x="53" y="36"/>
                    <a:pt x="53" y="36"/>
                    <a:pt x="53" y="36"/>
                  </a:cubicBezTo>
                  <a:cubicBezTo>
                    <a:pt x="53" y="36"/>
                    <a:pt x="53" y="36"/>
                    <a:pt x="53" y="36"/>
                  </a:cubicBezTo>
                  <a:cubicBezTo>
                    <a:pt x="54" y="36"/>
                    <a:pt x="54" y="36"/>
                    <a:pt x="54" y="36"/>
                  </a:cubicBezTo>
                  <a:cubicBezTo>
                    <a:pt x="55" y="37"/>
                    <a:pt x="55" y="37"/>
                    <a:pt x="55" y="37"/>
                  </a:cubicBezTo>
                  <a:cubicBezTo>
                    <a:pt x="55" y="37"/>
                    <a:pt x="55" y="37"/>
                    <a:pt x="55" y="37"/>
                  </a:cubicBezTo>
                  <a:cubicBezTo>
                    <a:pt x="54" y="37"/>
                    <a:pt x="54" y="37"/>
                    <a:pt x="54" y="37"/>
                  </a:cubicBezTo>
                  <a:cubicBezTo>
                    <a:pt x="54" y="38"/>
                    <a:pt x="54" y="38"/>
                    <a:pt x="54" y="38"/>
                  </a:cubicBezTo>
                  <a:cubicBezTo>
                    <a:pt x="53" y="38"/>
                    <a:pt x="53" y="38"/>
                    <a:pt x="53" y="38"/>
                  </a:cubicBezTo>
                  <a:close/>
                  <a:moveTo>
                    <a:pt x="57" y="35"/>
                  </a:moveTo>
                  <a:cubicBezTo>
                    <a:pt x="58" y="35"/>
                    <a:pt x="58" y="35"/>
                    <a:pt x="58" y="35"/>
                  </a:cubicBezTo>
                  <a:cubicBezTo>
                    <a:pt x="58" y="35"/>
                    <a:pt x="58" y="35"/>
                    <a:pt x="58" y="35"/>
                  </a:cubicBezTo>
                  <a:cubicBezTo>
                    <a:pt x="58" y="35"/>
                    <a:pt x="58" y="35"/>
                    <a:pt x="58" y="35"/>
                  </a:cubicBezTo>
                  <a:cubicBezTo>
                    <a:pt x="58" y="36"/>
                    <a:pt x="58" y="36"/>
                    <a:pt x="58" y="36"/>
                  </a:cubicBezTo>
                  <a:cubicBezTo>
                    <a:pt x="58" y="36"/>
                    <a:pt x="58" y="36"/>
                    <a:pt x="58" y="36"/>
                  </a:cubicBezTo>
                  <a:cubicBezTo>
                    <a:pt x="57" y="35"/>
                    <a:pt x="57" y="35"/>
                    <a:pt x="57" y="35"/>
                  </a:cubicBezTo>
                  <a:close/>
                  <a:moveTo>
                    <a:pt x="79" y="55"/>
                  </a:moveTo>
                  <a:cubicBezTo>
                    <a:pt x="79" y="55"/>
                    <a:pt x="79" y="55"/>
                    <a:pt x="79" y="55"/>
                  </a:cubicBezTo>
                  <a:cubicBezTo>
                    <a:pt x="79" y="55"/>
                    <a:pt x="79" y="55"/>
                    <a:pt x="79" y="55"/>
                  </a:cubicBezTo>
                  <a:cubicBezTo>
                    <a:pt x="79" y="55"/>
                    <a:pt x="79" y="55"/>
                    <a:pt x="79" y="55"/>
                  </a:cubicBezTo>
                  <a:cubicBezTo>
                    <a:pt x="79" y="55"/>
                    <a:pt x="79" y="55"/>
                    <a:pt x="79" y="55"/>
                  </a:cubicBezTo>
                  <a:close/>
                  <a:moveTo>
                    <a:pt x="77" y="62"/>
                  </a:moveTo>
                  <a:cubicBezTo>
                    <a:pt x="77" y="61"/>
                    <a:pt x="77" y="61"/>
                    <a:pt x="77" y="61"/>
                  </a:cubicBezTo>
                  <a:cubicBezTo>
                    <a:pt x="77" y="62"/>
                    <a:pt x="77" y="62"/>
                    <a:pt x="77" y="62"/>
                  </a:cubicBezTo>
                  <a:cubicBezTo>
                    <a:pt x="77" y="62"/>
                    <a:pt x="77" y="62"/>
                    <a:pt x="77" y="62"/>
                  </a:cubicBezTo>
                  <a:close/>
                  <a:moveTo>
                    <a:pt x="81" y="60"/>
                  </a:moveTo>
                  <a:cubicBezTo>
                    <a:pt x="82" y="60"/>
                    <a:pt x="82" y="60"/>
                    <a:pt x="82" y="60"/>
                  </a:cubicBezTo>
                  <a:cubicBezTo>
                    <a:pt x="82" y="60"/>
                    <a:pt x="82" y="60"/>
                    <a:pt x="82" y="60"/>
                  </a:cubicBezTo>
                  <a:cubicBezTo>
                    <a:pt x="82" y="61"/>
                    <a:pt x="82" y="61"/>
                    <a:pt x="82" y="61"/>
                  </a:cubicBezTo>
                  <a:cubicBezTo>
                    <a:pt x="81" y="61"/>
                    <a:pt x="81" y="61"/>
                    <a:pt x="81" y="61"/>
                  </a:cubicBezTo>
                  <a:cubicBezTo>
                    <a:pt x="81" y="60"/>
                    <a:pt x="81" y="60"/>
                    <a:pt x="81" y="60"/>
                  </a:cubicBezTo>
                  <a:close/>
                  <a:moveTo>
                    <a:pt x="78" y="56"/>
                  </a:moveTo>
                  <a:cubicBezTo>
                    <a:pt x="78" y="56"/>
                    <a:pt x="78" y="56"/>
                    <a:pt x="78" y="56"/>
                  </a:cubicBezTo>
                  <a:cubicBezTo>
                    <a:pt x="78" y="56"/>
                    <a:pt x="78" y="56"/>
                    <a:pt x="78" y="56"/>
                  </a:cubicBezTo>
                  <a:cubicBezTo>
                    <a:pt x="78" y="56"/>
                    <a:pt x="78" y="56"/>
                    <a:pt x="78" y="56"/>
                  </a:cubicBezTo>
                  <a:cubicBezTo>
                    <a:pt x="78" y="56"/>
                    <a:pt x="78" y="56"/>
                    <a:pt x="78" y="56"/>
                  </a:cubicBezTo>
                  <a:close/>
                  <a:moveTo>
                    <a:pt x="78" y="58"/>
                  </a:moveTo>
                  <a:cubicBezTo>
                    <a:pt x="78" y="57"/>
                    <a:pt x="78" y="57"/>
                    <a:pt x="78" y="57"/>
                  </a:cubicBezTo>
                  <a:cubicBezTo>
                    <a:pt x="79" y="57"/>
                    <a:pt x="79" y="57"/>
                    <a:pt x="79" y="57"/>
                  </a:cubicBezTo>
                  <a:cubicBezTo>
                    <a:pt x="79" y="57"/>
                    <a:pt x="79" y="57"/>
                    <a:pt x="79" y="57"/>
                  </a:cubicBezTo>
                  <a:cubicBezTo>
                    <a:pt x="79" y="58"/>
                    <a:pt x="79" y="58"/>
                    <a:pt x="79" y="58"/>
                  </a:cubicBezTo>
                  <a:cubicBezTo>
                    <a:pt x="79" y="58"/>
                    <a:pt x="79" y="58"/>
                    <a:pt x="79" y="58"/>
                  </a:cubicBezTo>
                  <a:cubicBezTo>
                    <a:pt x="79" y="58"/>
                    <a:pt x="79" y="58"/>
                    <a:pt x="79" y="58"/>
                  </a:cubicBezTo>
                  <a:cubicBezTo>
                    <a:pt x="79" y="58"/>
                    <a:pt x="79" y="58"/>
                    <a:pt x="79" y="58"/>
                  </a:cubicBezTo>
                  <a:cubicBezTo>
                    <a:pt x="78" y="58"/>
                    <a:pt x="78" y="58"/>
                    <a:pt x="78" y="58"/>
                  </a:cubicBezTo>
                  <a:close/>
                  <a:moveTo>
                    <a:pt x="75" y="60"/>
                  </a:moveTo>
                  <a:cubicBezTo>
                    <a:pt x="75" y="59"/>
                    <a:pt x="75" y="59"/>
                    <a:pt x="75" y="59"/>
                  </a:cubicBezTo>
                  <a:cubicBezTo>
                    <a:pt x="76" y="59"/>
                    <a:pt x="76" y="59"/>
                    <a:pt x="76" y="59"/>
                  </a:cubicBezTo>
                  <a:cubicBezTo>
                    <a:pt x="76" y="59"/>
                    <a:pt x="76" y="59"/>
                    <a:pt x="76" y="59"/>
                  </a:cubicBezTo>
                  <a:cubicBezTo>
                    <a:pt x="76" y="59"/>
                    <a:pt x="76" y="59"/>
                    <a:pt x="76" y="59"/>
                  </a:cubicBezTo>
                  <a:cubicBezTo>
                    <a:pt x="77" y="58"/>
                    <a:pt x="77" y="58"/>
                    <a:pt x="77" y="58"/>
                  </a:cubicBezTo>
                  <a:cubicBezTo>
                    <a:pt x="77" y="58"/>
                    <a:pt x="77" y="58"/>
                    <a:pt x="77" y="58"/>
                  </a:cubicBezTo>
                  <a:cubicBezTo>
                    <a:pt x="77" y="58"/>
                    <a:pt x="77" y="58"/>
                    <a:pt x="77" y="58"/>
                  </a:cubicBezTo>
                  <a:cubicBezTo>
                    <a:pt x="78" y="57"/>
                    <a:pt x="78" y="57"/>
                    <a:pt x="78" y="57"/>
                  </a:cubicBezTo>
                  <a:cubicBezTo>
                    <a:pt x="78" y="58"/>
                    <a:pt x="78" y="58"/>
                    <a:pt x="78" y="58"/>
                  </a:cubicBezTo>
                  <a:cubicBezTo>
                    <a:pt x="78" y="58"/>
                    <a:pt x="78" y="58"/>
                    <a:pt x="78" y="58"/>
                  </a:cubicBezTo>
                  <a:cubicBezTo>
                    <a:pt x="78" y="58"/>
                    <a:pt x="78" y="58"/>
                    <a:pt x="78" y="58"/>
                  </a:cubicBezTo>
                  <a:cubicBezTo>
                    <a:pt x="78" y="58"/>
                    <a:pt x="78" y="58"/>
                    <a:pt x="78" y="58"/>
                  </a:cubicBezTo>
                  <a:cubicBezTo>
                    <a:pt x="77" y="58"/>
                    <a:pt x="77" y="58"/>
                    <a:pt x="77" y="58"/>
                  </a:cubicBezTo>
                  <a:cubicBezTo>
                    <a:pt x="77" y="59"/>
                    <a:pt x="77" y="59"/>
                    <a:pt x="77" y="59"/>
                  </a:cubicBezTo>
                  <a:cubicBezTo>
                    <a:pt x="76" y="59"/>
                    <a:pt x="76" y="59"/>
                    <a:pt x="76" y="59"/>
                  </a:cubicBezTo>
                  <a:cubicBezTo>
                    <a:pt x="76" y="59"/>
                    <a:pt x="76" y="59"/>
                    <a:pt x="76" y="59"/>
                  </a:cubicBezTo>
                  <a:cubicBezTo>
                    <a:pt x="76" y="60"/>
                    <a:pt x="76" y="60"/>
                    <a:pt x="76" y="60"/>
                  </a:cubicBezTo>
                  <a:cubicBezTo>
                    <a:pt x="76" y="60"/>
                    <a:pt x="76" y="60"/>
                    <a:pt x="76" y="60"/>
                  </a:cubicBezTo>
                  <a:cubicBezTo>
                    <a:pt x="76" y="60"/>
                    <a:pt x="76" y="60"/>
                    <a:pt x="76" y="60"/>
                  </a:cubicBezTo>
                  <a:cubicBezTo>
                    <a:pt x="75" y="60"/>
                    <a:pt x="75" y="60"/>
                    <a:pt x="75" y="60"/>
                  </a:cubicBezTo>
                  <a:cubicBezTo>
                    <a:pt x="75" y="60"/>
                    <a:pt x="75" y="60"/>
                    <a:pt x="75" y="60"/>
                  </a:cubicBezTo>
                  <a:close/>
                  <a:moveTo>
                    <a:pt x="75" y="59"/>
                  </a:moveTo>
                  <a:cubicBezTo>
                    <a:pt x="76" y="58"/>
                    <a:pt x="76" y="58"/>
                    <a:pt x="76" y="58"/>
                  </a:cubicBezTo>
                  <a:cubicBezTo>
                    <a:pt x="76" y="59"/>
                    <a:pt x="76" y="59"/>
                    <a:pt x="76" y="59"/>
                  </a:cubicBezTo>
                  <a:cubicBezTo>
                    <a:pt x="75" y="59"/>
                    <a:pt x="75" y="59"/>
                    <a:pt x="75" y="59"/>
                  </a:cubicBezTo>
                  <a:cubicBezTo>
                    <a:pt x="75" y="59"/>
                    <a:pt x="75" y="59"/>
                    <a:pt x="75" y="59"/>
                  </a:cubicBezTo>
                  <a:close/>
                  <a:moveTo>
                    <a:pt x="76" y="58"/>
                  </a:move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6" y="58"/>
                    <a:pt x="76" y="58"/>
                    <a:pt x="76" y="58"/>
                  </a:cubicBezTo>
                  <a:cubicBezTo>
                    <a:pt x="76" y="58"/>
                    <a:pt x="76" y="58"/>
                    <a:pt x="76" y="58"/>
                  </a:cubicBezTo>
                  <a:cubicBezTo>
                    <a:pt x="76" y="58"/>
                    <a:pt x="76" y="58"/>
                    <a:pt x="76" y="58"/>
                  </a:cubicBezTo>
                  <a:cubicBezTo>
                    <a:pt x="76" y="58"/>
                    <a:pt x="76" y="58"/>
                    <a:pt x="76" y="58"/>
                  </a:cubicBezTo>
                  <a:close/>
                  <a:moveTo>
                    <a:pt x="77" y="55"/>
                  </a:moveTo>
                  <a:cubicBezTo>
                    <a:pt x="77" y="55"/>
                    <a:pt x="77" y="55"/>
                    <a:pt x="77" y="55"/>
                  </a:cubicBezTo>
                  <a:cubicBezTo>
                    <a:pt x="77" y="55"/>
                    <a:pt x="77" y="55"/>
                    <a:pt x="77" y="55"/>
                  </a:cubicBezTo>
                  <a:cubicBezTo>
                    <a:pt x="77" y="55"/>
                    <a:pt x="77" y="55"/>
                    <a:pt x="77" y="55"/>
                  </a:cubicBezTo>
                  <a:cubicBezTo>
                    <a:pt x="77" y="55"/>
                    <a:pt x="77" y="55"/>
                    <a:pt x="77" y="55"/>
                  </a:cubicBezTo>
                  <a:cubicBezTo>
                    <a:pt x="77" y="56"/>
                    <a:pt x="77" y="56"/>
                    <a:pt x="77" y="56"/>
                  </a:cubicBezTo>
                  <a:cubicBezTo>
                    <a:pt x="77" y="55"/>
                    <a:pt x="77" y="55"/>
                    <a:pt x="77" y="55"/>
                  </a:cubicBezTo>
                  <a:close/>
                  <a:moveTo>
                    <a:pt x="51" y="26"/>
                  </a:moveTo>
                  <a:cubicBezTo>
                    <a:pt x="51" y="26"/>
                    <a:pt x="52" y="26"/>
                    <a:pt x="52" y="26"/>
                  </a:cubicBezTo>
                  <a:cubicBezTo>
                    <a:pt x="52" y="26"/>
                    <a:pt x="52" y="26"/>
                    <a:pt x="52" y="26"/>
                  </a:cubicBezTo>
                  <a:cubicBezTo>
                    <a:pt x="52" y="26"/>
                    <a:pt x="52" y="26"/>
                    <a:pt x="52" y="26"/>
                  </a:cubicBezTo>
                  <a:cubicBezTo>
                    <a:pt x="51" y="26"/>
                    <a:pt x="51" y="26"/>
                    <a:pt x="51" y="26"/>
                  </a:cubicBezTo>
                  <a:close/>
                  <a:moveTo>
                    <a:pt x="43" y="35"/>
                  </a:moveTo>
                  <a:cubicBezTo>
                    <a:pt x="44" y="34"/>
                    <a:pt x="44" y="34"/>
                    <a:pt x="44" y="34"/>
                  </a:cubicBezTo>
                  <a:cubicBezTo>
                    <a:pt x="44" y="34"/>
                    <a:pt x="44" y="34"/>
                    <a:pt x="44" y="34"/>
                  </a:cubicBezTo>
                  <a:cubicBezTo>
                    <a:pt x="43" y="33"/>
                    <a:pt x="43" y="33"/>
                    <a:pt x="43" y="33"/>
                  </a:cubicBezTo>
                  <a:cubicBezTo>
                    <a:pt x="43" y="33"/>
                    <a:pt x="43" y="33"/>
                    <a:pt x="43" y="33"/>
                  </a:cubicBezTo>
                  <a:cubicBezTo>
                    <a:pt x="43" y="32"/>
                    <a:pt x="43" y="32"/>
                    <a:pt x="43" y="32"/>
                  </a:cubicBezTo>
                  <a:cubicBezTo>
                    <a:pt x="43" y="32"/>
                    <a:pt x="43" y="32"/>
                    <a:pt x="43" y="32"/>
                  </a:cubicBezTo>
                  <a:cubicBezTo>
                    <a:pt x="42" y="32"/>
                    <a:pt x="42" y="32"/>
                    <a:pt x="42" y="32"/>
                  </a:cubicBezTo>
                  <a:cubicBezTo>
                    <a:pt x="42" y="32"/>
                    <a:pt x="42" y="32"/>
                    <a:pt x="42" y="32"/>
                  </a:cubicBezTo>
                  <a:cubicBezTo>
                    <a:pt x="41" y="32"/>
                    <a:pt x="41" y="32"/>
                    <a:pt x="41" y="32"/>
                  </a:cubicBezTo>
                  <a:cubicBezTo>
                    <a:pt x="41" y="32"/>
                    <a:pt x="41" y="32"/>
                    <a:pt x="41" y="32"/>
                  </a:cubicBezTo>
                  <a:cubicBezTo>
                    <a:pt x="41" y="31"/>
                    <a:pt x="41" y="31"/>
                    <a:pt x="41" y="31"/>
                  </a:cubicBezTo>
                  <a:cubicBezTo>
                    <a:pt x="42" y="30"/>
                    <a:pt x="42" y="30"/>
                    <a:pt x="42" y="30"/>
                  </a:cubicBezTo>
                  <a:cubicBezTo>
                    <a:pt x="42" y="29"/>
                    <a:pt x="42" y="29"/>
                    <a:pt x="42" y="29"/>
                  </a:cubicBezTo>
                  <a:cubicBezTo>
                    <a:pt x="42" y="29"/>
                    <a:pt x="42" y="29"/>
                    <a:pt x="42" y="29"/>
                  </a:cubicBezTo>
                  <a:cubicBezTo>
                    <a:pt x="42" y="30"/>
                    <a:pt x="42" y="30"/>
                    <a:pt x="42" y="30"/>
                  </a:cubicBezTo>
                  <a:cubicBezTo>
                    <a:pt x="42" y="31"/>
                    <a:pt x="42" y="31"/>
                    <a:pt x="42" y="31"/>
                  </a:cubicBezTo>
                  <a:cubicBezTo>
                    <a:pt x="43" y="31"/>
                    <a:pt x="43" y="31"/>
                    <a:pt x="43" y="31"/>
                  </a:cubicBezTo>
                  <a:cubicBezTo>
                    <a:pt x="43" y="31"/>
                    <a:pt x="43" y="31"/>
                    <a:pt x="43" y="31"/>
                  </a:cubicBezTo>
                  <a:cubicBezTo>
                    <a:pt x="43" y="31"/>
                    <a:pt x="43" y="31"/>
                    <a:pt x="43" y="31"/>
                  </a:cubicBezTo>
                  <a:cubicBezTo>
                    <a:pt x="44" y="31"/>
                    <a:pt x="44" y="31"/>
                    <a:pt x="44" y="31"/>
                  </a:cubicBezTo>
                  <a:cubicBezTo>
                    <a:pt x="44" y="31"/>
                    <a:pt x="44" y="31"/>
                    <a:pt x="44" y="31"/>
                  </a:cubicBezTo>
                  <a:cubicBezTo>
                    <a:pt x="45" y="31"/>
                    <a:pt x="45" y="31"/>
                    <a:pt x="45" y="31"/>
                  </a:cubicBezTo>
                  <a:cubicBezTo>
                    <a:pt x="45" y="32"/>
                    <a:pt x="45" y="32"/>
                    <a:pt x="45" y="32"/>
                  </a:cubicBezTo>
                  <a:cubicBezTo>
                    <a:pt x="44" y="32"/>
                    <a:pt x="44" y="32"/>
                    <a:pt x="44" y="32"/>
                  </a:cubicBezTo>
                  <a:cubicBezTo>
                    <a:pt x="45" y="32"/>
                    <a:pt x="45" y="32"/>
                    <a:pt x="45" y="32"/>
                  </a:cubicBezTo>
                  <a:cubicBezTo>
                    <a:pt x="45" y="33"/>
                    <a:pt x="45" y="33"/>
                    <a:pt x="45" y="33"/>
                  </a:cubicBezTo>
                  <a:cubicBezTo>
                    <a:pt x="45" y="33"/>
                    <a:pt x="45" y="33"/>
                    <a:pt x="45" y="33"/>
                  </a:cubicBezTo>
                  <a:cubicBezTo>
                    <a:pt x="46" y="34"/>
                    <a:pt x="46" y="34"/>
                    <a:pt x="46" y="34"/>
                  </a:cubicBezTo>
                  <a:cubicBezTo>
                    <a:pt x="46" y="34"/>
                    <a:pt x="46" y="34"/>
                    <a:pt x="46" y="34"/>
                  </a:cubicBezTo>
                  <a:cubicBezTo>
                    <a:pt x="46" y="34"/>
                    <a:pt x="46" y="34"/>
                    <a:pt x="46" y="34"/>
                  </a:cubicBezTo>
                  <a:cubicBezTo>
                    <a:pt x="45" y="34"/>
                    <a:pt x="45" y="34"/>
                    <a:pt x="45" y="34"/>
                  </a:cubicBezTo>
                  <a:cubicBezTo>
                    <a:pt x="45" y="34"/>
                    <a:pt x="45" y="34"/>
                    <a:pt x="45" y="34"/>
                  </a:cubicBezTo>
                  <a:cubicBezTo>
                    <a:pt x="45" y="34"/>
                    <a:pt x="45" y="34"/>
                    <a:pt x="45" y="34"/>
                  </a:cubicBezTo>
                  <a:cubicBezTo>
                    <a:pt x="44" y="34"/>
                    <a:pt x="44" y="34"/>
                    <a:pt x="44" y="34"/>
                  </a:cubicBezTo>
                  <a:cubicBezTo>
                    <a:pt x="44" y="35"/>
                    <a:pt x="44" y="35"/>
                    <a:pt x="44" y="35"/>
                  </a:cubicBezTo>
                  <a:cubicBezTo>
                    <a:pt x="43" y="35"/>
                    <a:pt x="43" y="35"/>
                    <a:pt x="43" y="35"/>
                  </a:cubicBezTo>
                  <a:close/>
                  <a:moveTo>
                    <a:pt x="41" y="49"/>
                  </a:moveTo>
                  <a:cubicBezTo>
                    <a:pt x="41" y="49"/>
                    <a:pt x="41" y="49"/>
                    <a:pt x="41" y="49"/>
                  </a:cubicBezTo>
                  <a:cubicBezTo>
                    <a:pt x="42" y="49"/>
                    <a:pt x="42" y="49"/>
                    <a:pt x="42" y="49"/>
                  </a:cubicBezTo>
                  <a:cubicBezTo>
                    <a:pt x="42" y="49"/>
                    <a:pt x="42" y="49"/>
                    <a:pt x="42" y="49"/>
                  </a:cubicBezTo>
                  <a:cubicBezTo>
                    <a:pt x="42" y="49"/>
                    <a:pt x="42" y="49"/>
                    <a:pt x="42" y="49"/>
                  </a:cubicBezTo>
                  <a:cubicBezTo>
                    <a:pt x="43" y="49"/>
                    <a:pt x="43" y="49"/>
                    <a:pt x="43" y="49"/>
                  </a:cubicBezTo>
                  <a:cubicBezTo>
                    <a:pt x="43" y="49"/>
                    <a:pt x="43" y="49"/>
                    <a:pt x="43" y="49"/>
                  </a:cubicBezTo>
                  <a:cubicBezTo>
                    <a:pt x="43" y="49"/>
                    <a:pt x="43" y="49"/>
                    <a:pt x="43" y="49"/>
                  </a:cubicBezTo>
                  <a:cubicBezTo>
                    <a:pt x="44" y="49"/>
                    <a:pt x="44" y="49"/>
                    <a:pt x="44" y="49"/>
                  </a:cubicBezTo>
                  <a:cubicBezTo>
                    <a:pt x="44" y="50"/>
                    <a:pt x="44" y="50"/>
                    <a:pt x="44" y="50"/>
                  </a:cubicBezTo>
                  <a:cubicBezTo>
                    <a:pt x="43" y="50"/>
                    <a:pt x="43" y="50"/>
                    <a:pt x="43" y="50"/>
                  </a:cubicBezTo>
                  <a:cubicBezTo>
                    <a:pt x="43" y="51"/>
                    <a:pt x="43" y="51"/>
                    <a:pt x="43" y="51"/>
                  </a:cubicBezTo>
                  <a:cubicBezTo>
                    <a:pt x="43" y="51"/>
                    <a:pt x="43" y="51"/>
                    <a:pt x="43" y="51"/>
                  </a:cubicBezTo>
                  <a:cubicBezTo>
                    <a:pt x="42" y="51"/>
                    <a:pt x="42" y="51"/>
                    <a:pt x="42" y="51"/>
                  </a:cubicBezTo>
                  <a:cubicBezTo>
                    <a:pt x="42" y="51"/>
                    <a:pt x="42" y="51"/>
                    <a:pt x="42" y="51"/>
                  </a:cubicBezTo>
                  <a:cubicBezTo>
                    <a:pt x="42" y="51"/>
                    <a:pt x="42" y="51"/>
                    <a:pt x="42" y="51"/>
                  </a:cubicBezTo>
                  <a:cubicBezTo>
                    <a:pt x="41" y="50"/>
                    <a:pt x="41" y="50"/>
                    <a:pt x="41" y="50"/>
                  </a:cubicBezTo>
                  <a:cubicBezTo>
                    <a:pt x="41" y="50"/>
                    <a:pt x="41" y="50"/>
                    <a:pt x="41" y="50"/>
                  </a:cubicBezTo>
                  <a:cubicBezTo>
                    <a:pt x="41" y="49"/>
                    <a:pt x="41" y="49"/>
                    <a:pt x="41" y="49"/>
                  </a:cubicBezTo>
                  <a:close/>
                  <a:moveTo>
                    <a:pt x="68" y="55"/>
                  </a:moveTo>
                  <a:cubicBezTo>
                    <a:pt x="69" y="55"/>
                    <a:pt x="69" y="55"/>
                    <a:pt x="69" y="55"/>
                  </a:cubicBezTo>
                  <a:cubicBezTo>
                    <a:pt x="69" y="55"/>
                    <a:pt x="69" y="55"/>
                    <a:pt x="69" y="55"/>
                  </a:cubicBezTo>
                  <a:cubicBezTo>
                    <a:pt x="69" y="55"/>
                    <a:pt x="69" y="55"/>
                    <a:pt x="69" y="55"/>
                  </a:cubicBezTo>
                  <a:cubicBezTo>
                    <a:pt x="69" y="55"/>
                    <a:pt x="69" y="55"/>
                    <a:pt x="69" y="55"/>
                  </a:cubicBezTo>
                  <a:cubicBezTo>
                    <a:pt x="68" y="55"/>
                    <a:pt x="68" y="55"/>
                    <a:pt x="68" y="55"/>
                  </a:cubicBezTo>
                  <a:close/>
                  <a:moveTo>
                    <a:pt x="64" y="58"/>
                  </a:moveTo>
                  <a:cubicBezTo>
                    <a:pt x="64" y="58"/>
                    <a:pt x="64" y="58"/>
                    <a:pt x="64" y="58"/>
                  </a:cubicBezTo>
                  <a:cubicBezTo>
                    <a:pt x="65" y="58"/>
                    <a:pt x="65" y="58"/>
                    <a:pt x="65" y="58"/>
                  </a:cubicBezTo>
                  <a:cubicBezTo>
                    <a:pt x="64" y="59"/>
                    <a:pt x="64" y="59"/>
                    <a:pt x="64" y="59"/>
                  </a:cubicBezTo>
                  <a:cubicBezTo>
                    <a:pt x="64" y="58"/>
                    <a:pt x="64" y="58"/>
                    <a:pt x="64" y="58"/>
                  </a:cubicBezTo>
                  <a:close/>
                  <a:moveTo>
                    <a:pt x="64" y="62"/>
                  </a:moveTo>
                  <a:cubicBezTo>
                    <a:pt x="64" y="62"/>
                    <a:pt x="64" y="62"/>
                    <a:pt x="64" y="62"/>
                  </a:cubicBezTo>
                  <a:cubicBezTo>
                    <a:pt x="64" y="62"/>
                    <a:pt x="64" y="62"/>
                    <a:pt x="64" y="62"/>
                  </a:cubicBezTo>
                  <a:cubicBezTo>
                    <a:pt x="64" y="62"/>
                    <a:pt x="64" y="62"/>
                    <a:pt x="64" y="62"/>
                  </a:cubicBezTo>
                  <a:cubicBezTo>
                    <a:pt x="64" y="62"/>
                    <a:pt x="64" y="62"/>
                    <a:pt x="64" y="62"/>
                  </a:cubicBezTo>
                  <a:cubicBezTo>
                    <a:pt x="64" y="62"/>
                    <a:pt x="64" y="62"/>
                    <a:pt x="64" y="62"/>
                  </a:cubicBezTo>
                  <a:cubicBezTo>
                    <a:pt x="64" y="62"/>
                    <a:pt x="64" y="62"/>
                    <a:pt x="64" y="62"/>
                  </a:cubicBezTo>
                  <a:close/>
                  <a:moveTo>
                    <a:pt x="62" y="64"/>
                  </a:moveTo>
                  <a:cubicBezTo>
                    <a:pt x="62" y="64"/>
                    <a:pt x="62" y="64"/>
                    <a:pt x="62" y="64"/>
                  </a:cubicBezTo>
                  <a:cubicBezTo>
                    <a:pt x="62" y="64"/>
                    <a:pt x="62" y="64"/>
                    <a:pt x="62" y="64"/>
                  </a:cubicBezTo>
                  <a:cubicBezTo>
                    <a:pt x="63" y="64"/>
                    <a:pt x="63" y="64"/>
                    <a:pt x="63" y="64"/>
                  </a:cubicBezTo>
                  <a:cubicBezTo>
                    <a:pt x="63" y="63"/>
                    <a:pt x="63" y="63"/>
                    <a:pt x="63" y="63"/>
                  </a:cubicBezTo>
                  <a:cubicBezTo>
                    <a:pt x="63" y="64"/>
                    <a:pt x="63" y="64"/>
                    <a:pt x="63" y="64"/>
                  </a:cubicBezTo>
                  <a:cubicBezTo>
                    <a:pt x="63" y="63"/>
                    <a:pt x="63" y="63"/>
                    <a:pt x="63" y="63"/>
                  </a:cubicBezTo>
                  <a:cubicBezTo>
                    <a:pt x="63" y="63"/>
                    <a:pt x="63" y="63"/>
                    <a:pt x="63" y="63"/>
                  </a:cubicBezTo>
                  <a:cubicBezTo>
                    <a:pt x="63" y="63"/>
                    <a:pt x="63" y="63"/>
                    <a:pt x="63" y="63"/>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5" y="63"/>
                    <a:pt x="65" y="63"/>
                    <a:pt x="65" y="63"/>
                  </a:cubicBezTo>
                  <a:cubicBezTo>
                    <a:pt x="64" y="63"/>
                    <a:pt x="64" y="63"/>
                    <a:pt x="64" y="63"/>
                  </a:cubicBezTo>
                  <a:cubicBezTo>
                    <a:pt x="64" y="64"/>
                    <a:pt x="64" y="64"/>
                    <a:pt x="64" y="64"/>
                  </a:cubicBezTo>
                  <a:cubicBezTo>
                    <a:pt x="64" y="64"/>
                    <a:pt x="64" y="64"/>
                    <a:pt x="64" y="64"/>
                  </a:cubicBezTo>
                  <a:cubicBezTo>
                    <a:pt x="65" y="64"/>
                    <a:pt x="65" y="64"/>
                    <a:pt x="65" y="64"/>
                  </a:cubicBezTo>
                  <a:cubicBezTo>
                    <a:pt x="64" y="64"/>
                    <a:pt x="64" y="64"/>
                    <a:pt x="64" y="64"/>
                  </a:cubicBezTo>
                  <a:cubicBezTo>
                    <a:pt x="64" y="64"/>
                    <a:pt x="64" y="64"/>
                    <a:pt x="64" y="64"/>
                  </a:cubicBezTo>
                  <a:cubicBezTo>
                    <a:pt x="64" y="64"/>
                    <a:pt x="64" y="64"/>
                    <a:pt x="64" y="64"/>
                  </a:cubicBezTo>
                  <a:cubicBezTo>
                    <a:pt x="63" y="64"/>
                    <a:pt x="63" y="64"/>
                    <a:pt x="63" y="64"/>
                  </a:cubicBezTo>
                  <a:cubicBezTo>
                    <a:pt x="63" y="64"/>
                    <a:pt x="63" y="64"/>
                    <a:pt x="63" y="64"/>
                  </a:cubicBezTo>
                  <a:cubicBezTo>
                    <a:pt x="63" y="64"/>
                    <a:pt x="63" y="64"/>
                    <a:pt x="63" y="64"/>
                  </a:cubicBezTo>
                  <a:cubicBezTo>
                    <a:pt x="63" y="64"/>
                    <a:pt x="63" y="64"/>
                    <a:pt x="63" y="64"/>
                  </a:cubicBezTo>
                  <a:cubicBezTo>
                    <a:pt x="62" y="64"/>
                    <a:pt x="62" y="64"/>
                    <a:pt x="62" y="64"/>
                  </a:cubicBezTo>
                  <a:close/>
                  <a:moveTo>
                    <a:pt x="58" y="68"/>
                  </a:moveTo>
                  <a:cubicBezTo>
                    <a:pt x="58" y="68"/>
                    <a:pt x="58" y="68"/>
                    <a:pt x="58" y="68"/>
                  </a:cubicBezTo>
                  <a:cubicBezTo>
                    <a:pt x="58" y="69"/>
                    <a:pt x="58" y="69"/>
                    <a:pt x="58" y="69"/>
                  </a:cubicBezTo>
                  <a:cubicBezTo>
                    <a:pt x="57" y="68"/>
                    <a:pt x="57" y="68"/>
                    <a:pt x="57" y="68"/>
                  </a:cubicBezTo>
                  <a:cubicBezTo>
                    <a:pt x="57" y="68"/>
                    <a:pt x="57" y="68"/>
                    <a:pt x="57" y="68"/>
                  </a:cubicBezTo>
                  <a:cubicBezTo>
                    <a:pt x="57" y="68"/>
                    <a:pt x="57" y="68"/>
                    <a:pt x="57" y="68"/>
                  </a:cubicBezTo>
                  <a:cubicBezTo>
                    <a:pt x="58" y="67"/>
                    <a:pt x="58" y="67"/>
                    <a:pt x="58" y="67"/>
                  </a:cubicBezTo>
                  <a:cubicBezTo>
                    <a:pt x="58" y="67"/>
                    <a:pt x="58" y="67"/>
                    <a:pt x="58" y="67"/>
                  </a:cubicBezTo>
                  <a:cubicBezTo>
                    <a:pt x="57" y="67"/>
                    <a:pt x="57" y="67"/>
                    <a:pt x="57" y="67"/>
                  </a:cubicBezTo>
                  <a:cubicBezTo>
                    <a:pt x="57" y="66"/>
                    <a:pt x="57" y="66"/>
                    <a:pt x="57" y="66"/>
                  </a:cubicBezTo>
                  <a:cubicBezTo>
                    <a:pt x="58" y="66"/>
                    <a:pt x="58" y="66"/>
                    <a:pt x="58" y="66"/>
                  </a:cubicBezTo>
                  <a:cubicBezTo>
                    <a:pt x="59" y="65"/>
                    <a:pt x="59" y="65"/>
                    <a:pt x="59" y="65"/>
                  </a:cubicBezTo>
                  <a:cubicBezTo>
                    <a:pt x="59" y="65"/>
                    <a:pt x="59" y="65"/>
                    <a:pt x="59" y="65"/>
                  </a:cubicBezTo>
                  <a:cubicBezTo>
                    <a:pt x="60" y="65"/>
                    <a:pt x="60" y="65"/>
                    <a:pt x="60" y="65"/>
                  </a:cubicBezTo>
                  <a:cubicBezTo>
                    <a:pt x="60" y="66"/>
                    <a:pt x="60" y="66"/>
                    <a:pt x="60" y="66"/>
                  </a:cubicBezTo>
                  <a:cubicBezTo>
                    <a:pt x="60" y="66"/>
                    <a:pt x="60" y="66"/>
                    <a:pt x="60" y="66"/>
                  </a:cubicBezTo>
                  <a:cubicBezTo>
                    <a:pt x="60" y="66"/>
                    <a:pt x="60" y="66"/>
                    <a:pt x="60" y="66"/>
                  </a:cubicBezTo>
                  <a:cubicBezTo>
                    <a:pt x="60" y="66"/>
                    <a:pt x="60" y="66"/>
                    <a:pt x="60" y="66"/>
                  </a:cubicBezTo>
                  <a:cubicBezTo>
                    <a:pt x="60" y="65"/>
                    <a:pt x="60" y="65"/>
                    <a:pt x="60" y="65"/>
                  </a:cubicBezTo>
                  <a:cubicBezTo>
                    <a:pt x="60" y="66"/>
                    <a:pt x="60" y="66"/>
                    <a:pt x="60" y="66"/>
                  </a:cubicBezTo>
                  <a:cubicBezTo>
                    <a:pt x="61" y="65"/>
                    <a:pt x="61" y="65"/>
                    <a:pt x="61" y="65"/>
                  </a:cubicBezTo>
                  <a:cubicBezTo>
                    <a:pt x="60" y="65"/>
                    <a:pt x="60" y="65"/>
                    <a:pt x="60" y="65"/>
                  </a:cubicBezTo>
                  <a:cubicBezTo>
                    <a:pt x="60" y="65"/>
                    <a:pt x="60" y="65"/>
                    <a:pt x="60" y="65"/>
                  </a:cubicBezTo>
                  <a:cubicBezTo>
                    <a:pt x="60" y="64"/>
                    <a:pt x="60" y="64"/>
                    <a:pt x="60" y="64"/>
                  </a:cubicBezTo>
                  <a:cubicBezTo>
                    <a:pt x="61" y="64"/>
                    <a:pt x="61" y="64"/>
                    <a:pt x="61" y="64"/>
                  </a:cubicBezTo>
                  <a:cubicBezTo>
                    <a:pt x="61" y="65"/>
                    <a:pt x="61" y="65"/>
                    <a:pt x="61" y="65"/>
                  </a:cubicBezTo>
                  <a:cubicBezTo>
                    <a:pt x="61" y="65"/>
                    <a:pt x="61" y="65"/>
                    <a:pt x="61" y="65"/>
                  </a:cubicBezTo>
                  <a:cubicBezTo>
                    <a:pt x="61" y="65"/>
                    <a:pt x="61" y="65"/>
                    <a:pt x="61" y="65"/>
                  </a:cubicBezTo>
                  <a:cubicBezTo>
                    <a:pt x="61" y="66"/>
                    <a:pt x="61" y="66"/>
                    <a:pt x="61" y="66"/>
                  </a:cubicBezTo>
                  <a:cubicBezTo>
                    <a:pt x="61" y="65"/>
                    <a:pt x="61" y="65"/>
                    <a:pt x="61" y="65"/>
                  </a:cubicBezTo>
                  <a:cubicBezTo>
                    <a:pt x="61" y="65"/>
                    <a:pt x="61" y="65"/>
                    <a:pt x="61" y="65"/>
                  </a:cubicBezTo>
                  <a:cubicBezTo>
                    <a:pt x="61" y="65"/>
                    <a:pt x="61" y="65"/>
                    <a:pt x="61" y="65"/>
                  </a:cubicBezTo>
                  <a:cubicBezTo>
                    <a:pt x="62" y="65"/>
                    <a:pt x="62" y="65"/>
                    <a:pt x="62" y="65"/>
                  </a:cubicBezTo>
                  <a:cubicBezTo>
                    <a:pt x="62" y="65"/>
                    <a:pt x="62" y="65"/>
                    <a:pt x="62" y="65"/>
                  </a:cubicBezTo>
                  <a:cubicBezTo>
                    <a:pt x="62" y="65"/>
                    <a:pt x="62" y="65"/>
                    <a:pt x="62" y="65"/>
                  </a:cubicBezTo>
                  <a:cubicBezTo>
                    <a:pt x="62" y="64"/>
                    <a:pt x="62" y="64"/>
                    <a:pt x="62"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6"/>
                    <a:pt x="63" y="66"/>
                    <a:pt x="63" y="66"/>
                  </a:cubicBezTo>
                  <a:cubicBezTo>
                    <a:pt x="63" y="66"/>
                    <a:pt x="63" y="66"/>
                    <a:pt x="63" y="66"/>
                  </a:cubicBezTo>
                  <a:cubicBezTo>
                    <a:pt x="63" y="66"/>
                    <a:pt x="63" y="66"/>
                    <a:pt x="63" y="66"/>
                  </a:cubicBezTo>
                  <a:cubicBezTo>
                    <a:pt x="63" y="67"/>
                    <a:pt x="63" y="67"/>
                    <a:pt x="63" y="67"/>
                  </a:cubicBezTo>
                  <a:cubicBezTo>
                    <a:pt x="62" y="66"/>
                    <a:pt x="62" y="66"/>
                    <a:pt x="62" y="66"/>
                  </a:cubicBezTo>
                  <a:cubicBezTo>
                    <a:pt x="62" y="66"/>
                    <a:pt x="62" y="66"/>
                    <a:pt x="62" y="66"/>
                  </a:cubicBezTo>
                  <a:cubicBezTo>
                    <a:pt x="62" y="66"/>
                    <a:pt x="62" y="66"/>
                    <a:pt x="62" y="66"/>
                  </a:cubicBezTo>
                  <a:cubicBezTo>
                    <a:pt x="62" y="66"/>
                    <a:pt x="62" y="66"/>
                    <a:pt x="62" y="66"/>
                  </a:cubicBezTo>
                  <a:cubicBezTo>
                    <a:pt x="61" y="66"/>
                    <a:pt x="61" y="66"/>
                    <a:pt x="61" y="66"/>
                  </a:cubicBezTo>
                  <a:cubicBezTo>
                    <a:pt x="61" y="66"/>
                    <a:pt x="61" y="66"/>
                    <a:pt x="61" y="66"/>
                  </a:cubicBezTo>
                  <a:cubicBezTo>
                    <a:pt x="62" y="67"/>
                    <a:pt x="62" y="67"/>
                    <a:pt x="62" y="67"/>
                  </a:cubicBezTo>
                  <a:cubicBezTo>
                    <a:pt x="62" y="67"/>
                    <a:pt x="62" y="67"/>
                    <a:pt x="62" y="67"/>
                  </a:cubicBezTo>
                  <a:cubicBezTo>
                    <a:pt x="62" y="67"/>
                    <a:pt x="62" y="67"/>
                    <a:pt x="62" y="67"/>
                  </a:cubicBezTo>
                  <a:cubicBezTo>
                    <a:pt x="61" y="67"/>
                    <a:pt x="61" y="67"/>
                    <a:pt x="61" y="67"/>
                  </a:cubicBezTo>
                  <a:cubicBezTo>
                    <a:pt x="61" y="67"/>
                    <a:pt x="61" y="67"/>
                    <a:pt x="61" y="67"/>
                  </a:cubicBezTo>
                  <a:cubicBezTo>
                    <a:pt x="60" y="67"/>
                    <a:pt x="60" y="67"/>
                    <a:pt x="60" y="67"/>
                  </a:cubicBezTo>
                  <a:cubicBezTo>
                    <a:pt x="60" y="67"/>
                    <a:pt x="60" y="67"/>
                    <a:pt x="60" y="67"/>
                  </a:cubicBezTo>
                  <a:cubicBezTo>
                    <a:pt x="61" y="67"/>
                    <a:pt x="61" y="67"/>
                    <a:pt x="61" y="67"/>
                  </a:cubicBezTo>
                  <a:cubicBezTo>
                    <a:pt x="61" y="67"/>
                    <a:pt x="61" y="67"/>
                    <a:pt x="61" y="67"/>
                  </a:cubicBezTo>
                  <a:cubicBezTo>
                    <a:pt x="60" y="68"/>
                    <a:pt x="60" y="68"/>
                    <a:pt x="60" y="68"/>
                  </a:cubicBezTo>
                  <a:cubicBezTo>
                    <a:pt x="60" y="68"/>
                    <a:pt x="60" y="68"/>
                    <a:pt x="60" y="68"/>
                  </a:cubicBezTo>
                  <a:cubicBezTo>
                    <a:pt x="60" y="68"/>
                    <a:pt x="60" y="68"/>
                    <a:pt x="60" y="68"/>
                  </a:cubicBezTo>
                  <a:cubicBezTo>
                    <a:pt x="60" y="68"/>
                    <a:pt x="60" y="68"/>
                    <a:pt x="60" y="68"/>
                  </a:cubicBezTo>
                  <a:cubicBezTo>
                    <a:pt x="59" y="68"/>
                    <a:pt x="59" y="68"/>
                    <a:pt x="59" y="68"/>
                  </a:cubicBezTo>
                  <a:cubicBezTo>
                    <a:pt x="59" y="68"/>
                    <a:pt x="59" y="68"/>
                    <a:pt x="59" y="68"/>
                  </a:cubicBezTo>
                  <a:cubicBezTo>
                    <a:pt x="59" y="68"/>
                    <a:pt x="59" y="68"/>
                    <a:pt x="59" y="68"/>
                  </a:cubicBezTo>
                  <a:cubicBezTo>
                    <a:pt x="59" y="68"/>
                    <a:pt x="59" y="68"/>
                    <a:pt x="59" y="68"/>
                  </a:cubicBezTo>
                  <a:cubicBezTo>
                    <a:pt x="59" y="69"/>
                    <a:pt x="59" y="69"/>
                    <a:pt x="59" y="69"/>
                  </a:cubicBezTo>
                  <a:cubicBezTo>
                    <a:pt x="59" y="69"/>
                    <a:pt x="59" y="69"/>
                    <a:pt x="59" y="69"/>
                  </a:cubicBezTo>
                  <a:cubicBezTo>
                    <a:pt x="58" y="69"/>
                    <a:pt x="58" y="69"/>
                    <a:pt x="58" y="69"/>
                  </a:cubicBezTo>
                  <a:cubicBezTo>
                    <a:pt x="58" y="69"/>
                    <a:pt x="58" y="69"/>
                    <a:pt x="58" y="69"/>
                  </a:cubicBezTo>
                  <a:cubicBezTo>
                    <a:pt x="58" y="69"/>
                    <a:pt x="58" y="69"/>
                    <a:pt x="58" y="69"/>
                  </a:cubicBezTo>
                  <a:cubicBezTo>
                    <a:pt x="58" y="69"/>
                    <a:pt x="58" y="69"/>
                    <a:pt x="58" y="69"/>
                  </a:cubicBezTo>
                  <a:cubicBezTo>
                    <a:pt x="59" y="69"/>
                    <a:pt x="59" y="69"/>
                    <a:pt x="59" y="69"/>
                  </a:cubicBezTo>
                  <a:cubicBezTo>
                    <a:pt x="59" y="68"/>
                    <a:pt x="59" y="68"/>
                    <a:pt x="59" y="68"/>
                  </a:cubicBezTo>
                  <a:cubicBezTo>
                    <a:pt x="59" y="68"/>
                    <a:pt x="59" y="68"/>
                    <a:pt x="59" y="68"/>
                  </a:cubicBezTo>
                  <a:cubicBezTo>
                    <a:pt x="59" y="68"/>
                    <a:pt x="59" y="68"/>
                    <a:pt x="59"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lose/>
                  <a:moveTo>
                    <a:pt x="57" y="70"/>
                  </a:moveTo>
                  <a:cubicBezTo>
                    <a:pt x="57" y="70"/>
                    <a:pt x="57" y="70"/>
                    <a:pt x="57" y="70"/>
                  </a:cubicBezTo>
                  <a:cubicBezTo>
                    <a:pt x="57" y="70"/>
                    <a:pt x="57" y="70"/>
                    <a:pt x="57" y="70"/>
                  </a:cubicBezTo>
                  <a:cubicBezTo>
                    <a:pt x="57" y="70"/>
                    <a:pt x="57" y="70"/>
                    <a:pt x="57" y="70"/>
                  </a:cubicBezTo>
                  <a:close/>
                  <a:moveTo>
                    <a:pt x="56" y="70"/>
                  </a:moveTo>
                  <a:cubicBezTo>
                    <a:pt x="56" y="70"/>
                    <a:pt x="56" y="70"/>
                    <a:pt x="56" y="70"/>
                  </a:cubicBezTo>
                  <a:cubicBezTo>
                    <a:pt x="57" y="69"/>
                    <a:pt x="57" y="69"/>
                    <a:pt x="57" y="69"/>
                  </a:cubicBezTo>
                  <a:cubicBezTo>
                    <a:pt x="56" y="70"/>
                    <a:pt x="56" y="70"/>
                    <a:pt x="56" y="70"/>
                  </a:cubicBezTo>
                  <a:cubicBezTo>
                    <a:pt x="56" y="70"/>
                    <a:pt x="56" y="70"/>
                    <a:pt x="56" y="70"/>
                  </a:cubicBezTo>
                  <a:close/>
                  <a:moveTo>
                    <a:pt x="53" y="73"/>
                  </a:moveTo>
                  <a:cubicBezTo>
                    <a:pt x="53" y="73"/>
                    <a:pt x="53" y="73"/>
                    <a:pt x="53" y="73"/>
                  </a:cubicBezTo>
                  <a:cubicBezTo>
                    <a:pt x="53" y="72"/>
                    <a:pt x="53" y="72"/>
                    <a:pt x="53" y="72"/>
                  </a:cubicBezTo>
                  <a:cubicBezTo>
                    <a:pt x="53" y="72"/>
                    <a:pt x="53" y="72"/>
                    <a:pt x="53" y="72"/>
                  </a:cubicBezTo>
                  <a:cubicBezTo>
                    <a:pt x="53" y="73"/>
                    <a:pt x="53" y="73"/>
                    <a:pt x="53" y="73"/>
                  </a:cubicBezTo>
                  <a:cubicBezTo>
                    <a:pt x="53" y="73"/>
                    <a:pt x="53" y="73"/>
                    <a:pt x="53" y="73"/>
                  </a:cubicBezTo>
                  <a:close/>
                  <a:moveTo>
                    <a:pt x="51" y="69"/>
                  </a:moveTo>
                  <a:cubicBezTo>
                    <a:pt x="52" y="69"/>
                    <a:pt x="52" y="69"/>
                    <a:pt x="52" y="69"/>
                  </a:cubicBezTo>
                  <a:cubicBezTo>
                    <a:pt x="52" y="69"/>
                    <a:pt x="52" y="69"/>
                    <a:pt x="52" y="69"/>
                  </a:cubicBezTo>
                  <a:cubicBezTo>
                    <a:pt x="52" y="69"/>
                    <a:pt x="52" y="69"/>
                    <a:pt x="52" y="69"/>
                  </a:cubicBezTo>
                  <a:cubicBezTo>
                    <a:pt x="51" y="69"/>
                    <a:pt x="51" y="69"/>
                    <a:pt x="51" y="69"/>
                  </a:cubicBezTo>
                  <a:close/>
                  <a:moveTo>
                    <a:pt x="43" y="73"/>
                  </a:moveTo>
                  <a:cubicBezTo>
                    <a:pt x="43" y="73"/>
                    <a:pt x="44" y="73"/>
                    <a:pt x="44" y="73"/>
                  </a:cubicBezTo>
                  <a:cubicBezTo>
                    <a:pt x="44" y="73"/>
                    <a:pt x="44" y="73"/>
                    <a:pt x="44" y="73"/>
                  </a:cubicBezTo>
                  <a:cubicBezTo>
                    <a:pt x="43" y="73"/>
                    <a:pt x="43" y="73"/>
                    <a:pt x="43" y="73"/>
                  </a:cubicBezTo>
                  <a:close/>
                  <a:moveTo>
                    <a:pt x="43" y="73"/>
                  </a:moveTo>
                  <a:cubicBezTo>
                    <a:pt x="43" y="73"/>
                    <a:pt x="43" y="73"/>
                    <a:pt x="43" y="73"/>
                  </a:cubicBezTo>
                  <a:cubicBezTo>
                    <a:pt x="43" y="73"/>
                    <a:pt x="43" y="73"/>
                    <a:pt x="43" y="73"/>
                  </a:cubicBezTo>
                  <a:cubicBezTo>
                    <a:pt x="43" y="73"/>
                    <a:pt x="43" y="73"/>
                    <a:pt x="43" y="73"/>
                  </a:cubicBezTo>
                  <a:close/>
                  <a:moveTo>
                    <a:pt x="45" y="74"/>
                  </a:moveTo>
                  <a:cubicBezTo>
                    <a:pt x="45" y="75"/>
                    <a:pt x="45" y="75"/>
                    <a:pt x="45" y="75"/>
                  </a:cubicBezTo>
                  <a:cubicBezTo>
                    <a:pt x="45" y="75"/>
                    <a:pt x="45" y="75"/>
                    <a:pt x="45" y="75"/>
                  </a:cubicBezTo>
                  <a:cubicBezTo>
                    <a:pt x="45" y="75"/>
                    <a:pt x="45" y="75"/>
                    <a:pt x="45" y="75"/>
                  </a:cubicBezTo>
                  <a:cubicBezTo>
                    <a:pt x="45" y="74"/>
                    <a:pt x="45" y="74"/>
                    <a:pt x="45" y="74"/>
                  </a:cubicBezTo>
                  <a:close/>
                  <a:moveTo>
                    <a:pt x="44" y="74"/>
                  </a:moveTo>
                  <a:cubicBezTo>
                    <a:pt x="45" y="74"/>
                    <a:pt x="45" y="74"/>
                    <a:pt x="45" y="74"/>
                  </a:cubicBezTo>
                  <a:cubicBezTo>
                    <a:pt x="45" y="74"/>
                    <a:pt x="45" y="74"/>
                    <a:pt x="45" y="74"/>
                  </a:cubicBezTo>
                  <a:cubicBezTo>
                    <a:pt x="45" y="74"/>
                    <a:pt x="44" y="74"/>
                    <a:pt x="44" y="74"/>
                  </a:cubicBezTo>
                  <a:close/>
                  <a:moveTo>
                    <a:pt x="43" y="75"/>
                  </a:moveTo>
                  <a:cubicBezTo>
                    <a:pt x="43" y="74"/>
                    <a:pt x="43" y="74"/>
                    <a:pt x="43" y="74"/>
                  </a:cubicBezTo>
                  <a:cubicBezTo>
                    <a:pt x="43" y="74"/>
                    <a:pt x="43" y="74"/>
                    <a:pt x="43" y="74"/>
                  </a:cubicBezTo>
                  <a:cubicBezTo>
                    <a:pt x="43" y="74"/>
                    <a:pt x="43" y="74"/>
                    <a:pt x="43" y="74"/>
                  </a:cubicBezTo>
                  <a:cubicBezTo>
                    <a:pt x="44" y="74"/>
                    <a:pt x="44" y="74"/>
                    <a:pt x="44" y="74"/>
                  </a:cubicBezTo>
                  <a:cubicBezTo>
                    <a:pt x="44" y="74"/>
                    <a:pt x="44" y="74"/>
                    <a:pt x="44" y="74"/>
                  </a:cubicBezTo>
                  <a:cubicBezTo>
                    <a:pt x="44" y="74"/>
                    <a:pt x="44" y="74"/>
                    <a:pt x="44" y="74"/>
                  </a:cubicBezTo>
                  <a:cubicBezTo>
                    <a:pt x="43" y="74"/>
                    <a:pt x="43" y="74"/>
                    <a:pt x="43" y="74"/>
                  </a:cubicBezTo>
                  <a:cubicBezTo>
                    <a:pt x="43" y="75"/>
                    <a:pt x="43" y="75"/>
                    <a:pt x="43" y="75"/>
                  </a:cubicBezTo>
                  <a:close/>
                  <a:moveTo>
                    <a:pt x="42" y="73"/>
                  </a:moveTo>
                  <a:cubicBezTo>
                    <a:pt x="42" y="73"/>
                    <a:pt x="42" y="73"/>
                    <a:pt x="42" y="73"/>
                  </a:cubicBezTo>
                  <a:cubicBezTo>
                    <a:pt x="42" y="73"/>
                    <a:pt x="42" y="73"/>
                    <a:pt x="42" y="73"/>
                  </a:cubicBezTo>
                  <a:cubicBezTo>
                    <a:pt x="42" y="73"/>
                    <a:pt x="42" y="73"/>
                    <a:pt x="42" y="73"/>
                  </a:cubicBezTo>
                  <a:cubicBezTo>
                    <a:pt x="43" y="73"/>
                    <a:pt x="43" y="73"/>
                    <a:pt x="43" y="73"/>
                  </a:cubicBezTo>
                  <a:cubicBezTo>
                    <a:pt x="42" y="73"/>
                    <a:pt x="42" y="73"/>
                    <a:pt x="42" y="73"/>
                  </a:cubicBezTo>
                  <a:cubicBezTo>
                    <a:pt x="42" y="73"/>
                    <a:pt x="42" y="73"/>
                    <a:pt x="42" y="73"/>
                  </a:cubicBezTo>
                  <a:cubicBezTo>
                    <a:pt x="42" y="73"/>
                    <a:pt x="42" y="73"/>
                    <a:pt x="42" y="73"/>
                  </a:cubicBezTo>
                  <a:close/>
                  <a:moveTo>
                    <a:pt x="40" y="73"/>
                  </a:moveTo>
                  <a:cubicBezTo>
                    <a:pt x="40" y="73"/>
                    <a:pt x="40" y="73"/>
                    <a:pt x="40" y="73"/>
                  </a:cubicBezTo>
                  <a:cubicBezTo>
                    <a:pt x="40" y="73"/>
                    <a:pt x="40" y="73"/>
                    <a:pt x="40" y="73"/>
                  </a:cubicBezTo>
                  <a:cubicBezTo>
                    <a:pt x="40" y="74"/>
                    <a:pt x="40" y="74"/>
                    <a:pt x="40" y="74"/>
                  </a:cubicBezTo>
                  <a:cubicBezTo>
                    <a:pt x="40" y="73"/>
                    <a:pt x="40" y="73"/>
                    <a:pt x="40" y="73"/>
                  </a:cubicBezTo>
                  <a:close/>
                  <a:moveTo>
                    <a:pt x="39" y="74"/>
                  </a:moveTo>
                  <a:cubicBezTo>
                    <a:pt x="39" y="74"/>
                    <a:pt x="39" y="74"/>
                    <a:pt x="39" y="74"/>
                  </a:cubicBezTo>
                  <a:cubicBezTo>
                    <a:pt x="39" y="74"/>
                    <a:pt x="39" y="74"/>
                    <a:pt x="39" y="74"/>
                  </a:cubicBezTo>
                  <a:cubicBezTo>
                    <a:pt x="39" y="74"/>
                    <a:pt x="39" y="74"/>
                    <a:pt x="39" y="74"/>
                  </a:cubicBezTo>
                  <a:cubicBezTo>
                    <a:pt x="39" y="74"/>
                    <a:pt x="39" y="74"/>
                    <a:pt x="39" y="74"/>
                  </a:cubicBezTo>
                  <a:close/>
                  <a:moveTo>
                    <a:pt x="37" y="75"/>
                  </a:moveTo>
                  <a:cubicBezTo>
                    <a:pt x="38" y="76"/>
                    <a:pt x="38" y="76"/>
                    <a:pt x="38" y="76"/>
                  </a:cubicBezTo>
                  <a:cubicBezTo>
                    <a:pt x="37" y="76"/>
                    <a:pt x="37" y="76"/>
                    <a:pt x="37" y="76"/>
                  </a:cubicBezTo>
                  <a:cubicBezTo>
                    <a:pt x="37" y="75"/>
                    <a:pt x="37" y="75"/>
                    <a:pt x="37" y="75"/>
                  </a:cubicBezTo>
                  <a:cubicBezTo>
                    <a:pt x="37" y="75"/>
                    <a:pt x="37" y="75"/>
                    <a:pt x="37" y="75"/>
                  </a:cubicBezTo>
                  <a:close/>
                  <a:moveTo>
                    <a:pt x="0" y="82"/>
                  </a:moveTo>
                  <a:cubicBezTo>
                    <a:pt x="0" y="83"/>
                    <a:pt x="0" y="83"/>
                    <a:pt x="0" y="83"/>
                  </a:cubicBezTo>
                  <a:cubicBezTo>
                    <a:pt x="0" y="83"/>
                    <a:pt x="0" y="83"/>
                    <a:pt x="0" y="83"/>
                  </a:cubicBezTo>
                  <a:cubicBezTo>
                    <a:pt x="0" y="82"/>
                    <a:pt x="0" y="82"/>
                    <a:pt x="0" y="82"/>
                  </a:cubicBezTo>
                  <a:close/>
                  <a:moveTo>
                    <a:pt x="1" y="81"/>
                  </a:moveTo>
                  <a:cubicBezTo>
                    <a:pt x="0" y="82"/>
                    <a:pt x="0" y="82"/>
                    <a:pt x="0" y="82"/>
                  </a:cubicBezTo>
                  <a:cubicBezTo>
                    <a:pt x="1" y="82"/>
                    <a:pt x="1" y="82"/>
                    <a:pt x="1" y="82"/>
                  </a:cubicBezTo>
                  <a:cubicBezTo>
                    <a:pt x="1" y="82"/>
                    <a:pt x="1" y="82"/>
                    <a:pt x="1" y="82"/>
                  </a:cubicBezTo>
                  <a:cubicBezTo>
                    <a:pt x="1" y="81"/>
                    <a:pt x="1" y="81"/>
                    <a:pt x="1" y="81"/>
                  </a:cubicBezTo>
                  <a:close/>
                  <a:moveTo>
                    <a:pt x="1" y="81"/>
                  </a:moveTo>
                  <a:cubicBezTo>
                    <a:pt x="1" y="81"/>
                    <a:pt x="1" y="81"/>
                    <a:pt x="1" y="81"/>
                  </a:cubicBezTo>
                  <a:cubicBezTo>
                    <a:pt x="1" y="80"/>
                    <a:pt x="1" y="80"/>
                    <a:pt x="1" y="80"/>
                  </a:cubicBezTo>
                  <a:cubicBezTo>
                    <a:pt x="1" y="81"/>
                    <a:pt x="1" y="81"/>
                    <a:pt x="1" y="81"/>
                  </a:cubicBezTo>
                  <a:close/>
                  <a:moveTo>
                    <a:pt x="4" y="81"/>
                  </a:moveTo>
                  <a:cubicBezTo>
                    <a:pt x="3" y="80"/>
                    <a:pt x="3" y="80"/>
                    <a:pt x="3" y="80"/>
                  </a:cubicBezTo>
                  <a:cubicBezTo>
                    <a:pt x="3" y="80"/>
                    <a:pt x="3" y="80"/>
                    <a:pt x="3" y="80"/>
                  </a:cubicBezTo>
                  <a:cubicBezTo>
                    <a:pt x="3" y="81"/>
                    <a:pt x="3" y="81"/>
                    <a:pt x="3" y="81"/>
                  </a:cubicBezTo>
                  <a:cubicBezTo>
                    <a:pt x="3" y="81"/>
                    <a:pt x="3" y="81"/>
                    <a:pt x="3" y="81"/>
                  </a:cubicBezTo>
                  <a:cubicBezTo>
                    <a:pt x="3" y="81"/>
                    <a:pt x="3" y="81"/>
                    <a:pt x="3" y="81"/>
                  </a:cubicBezTo>
                  <a:cubicBezTo>
                    <a:pt x="3" y="81"/>
                    <a:pt x="3" y="81"/>
                    <a:pt x="3" y="81"/>
                  </a:cubicBezTo>
                  <a:cubicBezTo>
                    <a:pt x="3" y="81"/>
                    <a:pt x="3" y="81"/>
                    <a:pt x="3" y="81"/>
                  </a:cubicBezTo>
                  <a:cubicBezTo>
                    <a:pt x="3" y="81"/>
                    <a:pt x="3" y="81"/>
                    <a:pt x="3" y="81"/>
                  </a:cubicBezTo>
                  <a:cubicBezTo>
                    <a:pt x="3" y="81"/>
                    <a:pt x="3" y="81"/>
                    <a:pt x="3" y="81"/>
                  </a:cubicBezTo>
                  <a:cubicBezTo>
                    <a:pt x="4" y="81"/>
                    <a:pt x="4" y="81"/>
                    <a:pt x="4" y="81"/>
                  </a:cubicBezTo>
                  <a:close/>
                  <a:moveTo>
                    <a:pt x="4" y="82"/>
                  </a:moveTo>
                  <a:cubicBezTo>
                    <a:pt x="4" y="82"/>
                    <a:pt x="4" y="82"/>
                    <a:pt x="4" y="82"/>
                  </a:cubicBezTo>
                  <a:cubicBezTo>
                    <a:pt x="5" y="81"/>
                    <a:pt x="5" y="81"/>
                    <a:pt x="5" y="81"/>
                  </a:cubicBezTo>
                  <a:cubicBezTo>
                    <a:pt x="5" y="81"/>
                    <a:pt x="5" y="81"/>
                    <a:pt x="5" y="81"/>
                  </a:cubicBezTo>
                  <a:cubicBezTo>
                    <a:pt x="5" y="81"/>
                    <a:pt x="5" y="81"/>
                    <a:pt x="5" y="81"/>
                  </a:cubicBezTo>
                  <a:cubicBezTo>
                    <a:pt x="5" y="81"/>
                    <a:pt x="5" y="81"/>
                    <a:pt x="5" y="81"/>
                  </a:cubicBezTo>
                  <a:cubicBezTo>
                    <a:pt x="4" y="81"/>
                    <a:pt x="4" y="81"/>
                    <a:pt x="4" y="81"/>
                  </a:cubicBezTo>
                  <a:cubicBezTo>
                    <a:pt x="4" y="81"/>
                    <a:pt x="4" y="81"/>
                    <a:pt x="4" y="81"/>
                  </a:cubicBezTo>
                  <a:cubicBezTo>
                    <a:pt x="4" y="82"/>
                    <a:pt x="4" y="82"/>
                    <a:pt x="4" y="82"/>
                  </a:cubicBezTo>
                  <a:close/>
                  <a:moveTo>
                    <a:pt x="6" y="81"/>
                  </a:moveTo>
                  <a:cubicBezTo>
                    <a:pt x="6" y="81"/>
                    <a:pt x="6" y="81"/>
                    <a:pt x="6" y="81"/>
                  </a:cubicBezTo>
                  <a:cubicBezTo>
                    <a:pt x="6" y="81"/>
                    <a:pt x="6" y="81"/>
                    <a:pt x="6" y="81"/>
                  </a:cubicBezTo>
                  <a:cubicBezTo>
                    <a:pt x="6" y="81"/>
                    <a:pt x="6" y="81"/>
                    <a:pt x="6" y="81"/>
                  </a:cubicBezTo>
                  <a:cubicBezTo>
                    <a:pt x="5" y="81"/>
                    <a:pt x="5" y="81"/>
                    <a:pt x="5" y="81"/>
                  </a:cubicBezTo>
                  <a:cubicBezTo>
                    <a:pt x="5" y="82"/>
                    <a:pt x="5" y="82"/>
                    <a:pt x="5" y="82"/>
                  </a:cubicBezTo>
                  <a:cubicBezTo>
                    <a:pt x="6" y="82"/>
                    <a:pt x="6" y="82"/>
                    <a:pt x="6" y="82"/>
                  </a:cubicBezTo>
                  <a:cubicBezTo>
                    <a:pt x="6" y="81"/>
                    <a:pt x="6" y="81"/>
                    <a:pt x="6" y="81"/>
                  </a:cubicBezTo>
                  <a:close/>
                  <a:moveTo>
                    <a:pt x="11" y="81"/>
                  </a:moveTo>
                  <a:cubicBezTo>
                    <a:pt x="11" y="81"/>
                    <a:pt x="11" y="81"/>
                    <a:pt x="11" y="81"/>
                  </a:cubicBezTo>
                  <a:cubicBezTo>
                    <a:pt x="11" y="81"/>
                    <a:pt x="11" y="81"/>
                    <a:pt x="11" y="81"/>
                  </a:cubicBezTo>
                  <a:cubicBezTo>
                    <a:pt x="11" y="80"/>
                    <a:pt x="11" y="80"/>
                    <a:pt x="11" y="80"/>
                  </a:cubicBezTo>
                  <a:cubicBezTo>
                    <a:pt x="11" y="80"/>
                    <a:pt x="11" y="80"/>
                    <a:pt x="11" y="80"/>
                  </a:cubicBezTo>
                  <a:cubicBezTo>
                    <a:pt x="11" y="80"/>
                    <a:pt x="11" y="80"/>
                    <a:pt x="11" y="80"/>
                  </a:cubicBezTo>
                  <a:cubicBezTo>
                    <a:pt x="11" y="81"/>
                    <a:pt x="11" y="81"/>
                    <a:pt x="11" y="81"/>
                  </a:cubicBezTo>
                  <a:cubicBezTo>
                    <a:pt x="10" y="81"/>
                    <a:pt x="10" y="81"/>
                    <a:pt x="10" y="81"/>
                  </a:cubicBezTo>
                  <a:cubicBezTo>
                    <a:pt x="10" y="81"/>
                    <a:pt x="10" y="81"/>
                    <a:pt x="10" y="81"/>
                  </a:cubicBezTo>
                  <a:cubicBezTo>
                    <a:pt x="10" y="81"/>
                    <a:pt x="10" y="81"/>
                    <a:pt x="10" y="81"/>
                  </a:cubicBezTo>
                  <a:cubicBezTo>
                    <a:pt x="10" y="81"/>
                    <a:pt x="10" y="81"/>
                    <a:pt x="10" y="81"/>
                  </a:cubicBezTo>
                  <a:cubicBezTo>
                    <a:pt x="9" y="81"/>
                    <a:pt x="9" y="81"/>
                    <a:pt x="9" y="81"/>
                  </a:cubicBezTo>
                  <a:cubicBezTo>
                    <a:pt x="9" y="81"/>
                    <a:pt x="9" y="81"/>
                    <a:pt x="9" y="81"/>
                  </a:cubicBezTo>
                  <a:cubicBezTo>
                    <a:pt x="9" y="81"/>
                    <a:pt x="9" y="81"/>
                    <a:pt x="9" y="81"/>
                  </a:cubicBezTo>
                  <a:cubicBezTo>
                    <a:pt x="10" y="81"/>
                    <a:pt x="10" y="81"/>
                    <a:pt x="10" y="81"/>
                  </a:cubicBezTo>
                  <a:cubicBezTo>
                    <a:pt x="10" y="81"/>
                    <a:pt x="10" y="81"/>
                    <a:pt x="10" y="81"/>
                  </a:cubicBezTo>
                  <a:cubicBezTo>
                    <a:pt x="11" y="81"/>
                    <a:pt x="11" y="81"/>
                    <a:pt x="11" y="81"/>
                  </a:cubicBezTo>
                  <a:cubicBezTo>
                    <a:pt x="11" y="81"/>
                    <a:pt x="11" y="81"/>
                    <a:pt x="11" y="81"/>
                  </a:cubicBezTo>
                  <a:close/>
                  <a:moveTo>
                    <a:pt x="12" y="81"/>
                  </a:moveTo>
                  <a:cubicBezTo>
                    <a:pt x="13" y="82"/>
                    <a:pt x="13" y="82"/>
                    <a:pt x="13" y="82"/>
                  </a:cubicBezTo>
                  <a:cubicBezTo>
                    <a:pt x="13" y="81"/>
                    <a:pt x="13" y="81"/>
                    <a:pt x="13" y="81"/>
                  </a:cubicBezTo>
                  <a:cubicBezTo>
                    <a:pt x="13" y="82"/>
                    <a:pt x="13" y="82"/>
                    <a:pt x="13" y="82"/>
                  </a:cubicBezTo>
                  <a:cubicBezTo>
                    <a:pt x="13" y="82"/>
                    <a:pt x="13" y="82"/>
                    <a:pt x="13" y="82"/>
                  </a:cubicBezTo>
                  <a:cubicBezTo>
                    <a:pt x="12" y="82"/>
                    <a:pt x="12" y="82"/>
                    <a:pt x="12" y="82"/>
                  </a:cubicBezTo>
                  <a:cubicBezTo>
                    <a:pt x="12" y="82"/>
                    <a:pt x="12" y="82"/>
                    <a:pt x="12" y="82"/>
                  </a:cubicBezTo>
                  <a:cubicBezTo>
                    <a:pt x="11" y="81"/>
                    <a:pt x="11" y="81"/>
                    <a:pt x="11" y="81"/>
                  </a:cubicBezTo>
                  <a:cubicBezTo>
                    <a:pt x="11" y="81"/>
                    <a:pt x="12" y="81"/>
                    <a:pt x="12" y="81"/>
                  </a:cubicBezTo>
                  <a:close/>
                  <a:moveTo>
                    <a:pt x="15" y="81"/>
                  </a:moveTo>
                  <a:cubicBezTo>
                    <a:pt x="15" y="81"/>
                    <a:pt x="15" y="81"/>
                    <a:pt x="15" y="81"/>
                  </a:cubicBezTo>
                  <a:cubicBezTo>
                    <a:pt x="14" y="81"/>
                    <a:pt x="14" y="81"/>
                    <a:pt x="14" y="81"/>
                  </a:cubicBezTo>
                  <a:cubicBezTo>
                    <a:pt x="14" y="81"/>
                    <a:pt x="14" y="81"/>
                    <a:pt x="14" y="81"/>
                  </a:cubicBezTo>
                  <a:cubicBezTo>
                    <a:pt x="15" y="81"/>
                    <a:pt x="15" y="81"/>
                    <a:pt x="15" y="81"/>
                  </a:cubicBezTo>
                  <a:cubicBezTo>
                    <a:pt x="15" y="81"/>
                    <a:pt x="15" y="81"/>
                    <a:pt x="15" y="81"/>
                  </a:cubicBezTo>
                  <a:close/>
                  <a:moveTo>
                    <a:pt x="18" y="81"/>
                  </a:moveTo>
                  <a:cubicBezTo>
                    <a:pt x="17" y="80"/>
                    <a:pt x="17" y="80"/>
                    <a:pt x="17" y="80"/>
                  </a:cubicBezTo>
                  <a:cubicBezTo>
                    <a:pt x="17" y="81"/>
                    <a:pt x="17" y="81"/>
                    <a:pt x="17" y="81"/>
                  </a:cubicBezTo>
                  <a:cubicBezTo>
                    <a:pt x="18" y="81"/>
                    <a:pt x="18" y="81"/>
                    <a:pt x="18" y="81"/>
                  </a:cubicBezTo>
                  <a:close/>
                  <a:moveTo>
                    <a:pt x="19" y="80"/>
                  </a:moveTo>
                  <a:cubicBezTo>
                    <a:pt x="19" y="80"/>
                    <a:pt x="19" y="80"/>
                    <a:pt x="19" y="80"/>
                  </a:cubicBezTo>
                  <a:cubicBezTo>
                    <a:pt x="18" y="80"/>
                    <a:pt x="18" y="80"/>
                    <a:pt x="18" y="80"/>
                  </a:cubicBezTo>
                  <a:cubicBezTo>
                    <a:pt x="18" y="80"/>
                    <a:pt x="18" y="80"/>
                    <a:pt x="18" y="80"/>
                  </a:cubicBezTo>
                  <a:cubicBezTo>
                    <a:pt x="19" y="80"/>
                    <a:pt x="19" y="80"/>
                    <a:pt x="19" y="80"/>
                  </a:cubicBezTo>
                  <a:cubicBezTo>
                    <a:pt x="19" y="80"/>
                    <a:pt x="19" y="80"/>
                    <a:pt x="19" y="80"/>
                  </a:cubicBezTo>
                  <a:close/>
                  <a:moveTo>
                    <a:pt x="20" y="80"/>
                  </a:moveTo>
                  <a:cubicBezTo>
                    <a:pt x="20" y="80"/>
                    <a:pt x="20" y="80"/>
                    <a:pt x="20" y="80"/>
                  </a:cubicBezTo>
                  <a:cubicBezTo>
                    <a:pt x="20" y="80"/>
                    <a:pt x="20" y="80"/>
                    <a:pt x="20" y="80"/>
                  </a:cubicBezTo>
                  <a:cubicBezTo>
                    <a:pt x="20" y="80"/>
                    <a:pt x="20" y="80"/>
                    <a:pt x="20" y="80"/>
                  </a:cubicBezTo>
                  <a:cubicBezTo>
                    <a:pt x="20" y="80"/>
                    <a:pt x="20" y="80"/>
                    <a:pt x="20" y="80"/>
                  </a:cubicBezTo>
                  <a:close/>
                  <a:moveTo>
                    <a:pt x="20" y="79"/>
                  </a:moveTo>
                  <a:cubicBezTo>
                    <a:pt x="20" y="79"/>
                    <a:pt x="20" y="79"/>
                    <a:pt x="20" y="79"/>
                  </a:cubicBezTo>
                  <a:cubicBezTo>
                    <a:pt x="20" y="79"/>
                    <a:pt x="20" y="79"/>
                    <a:pt x="20" y="79"/>
                  </a:cubicBezTo>
                  <a:cubicBezTo>
                    <a:pt x="20" y="79"/>
                    <a:pt x="20" y="79"/>
                    <a:pt x="20" y="79"/>
                  </a:cubicBezTo>
                  <a:close/>
                  <a:moveTo>
                    <a:pt x="20" y="80"/>
                  </a:moveTo>
                  <a:cubicBezTo>
                    <a:pt x="21" y="80"/>
                    <a:pt x="21" y="80"/>
                    <a:pt x="21" y="80"/>
                  </a:cubicBezTo>
                  <a:cubicBezTo>
                    <a:pt x="21" y="80"/>
                    <a:pt x="21" y="80"/>
                    <a:pt x="21" y="80"/>
                  </a:cubicBezTo>
                  <a:cubicBezTo>
                    <a:pt x="21" y="79"/>
                    <a:pt x="21" y="79"/>
                    <a:pt x="21" y="79"/>
                  </a:cubicBezTo>
                  <a:cubicBezTo>
                    <a:pt x="20" y="80"/>
                    <a:pt x="20" y="80"/>
                    <a:pt x="20" y="80"/>
                  </a:cubicBezTo>
                  <a:close/>
                  <a:moveTo>
                    <a:pt x="25" y="77"/>
                  </a:moveTo>
                  <a:cubicBezTo>
                    <a:pt x="25" y="78"/>
                    <a:pt x="25" y="78"/>
                    <a:pt x="25" y="78"/>
                  </a:cubicBezTo>
                  <a:cubicBezTo>
                    <a:pt x="26" y="78"/>
                    <a:pt x="26" y="78"/>
                    <a:pt x="26" y="78"/>
                  </a:cubicBezTo>
                  <a:cubicBezTo>
                    <a:pt x="25" y="78"/>
                    <a:pt x="25" y="78"/>
                    <a:pt x="25" y="78"/>
                  </a:cubicBezTo>
                  <a:cubicBezTo>
                    <a:pt x="25" y="78"/>
                    <a:pt x="25" y="78"/>
                    <a:pt x="25" y="78"/>
                  </a:cubicBezTo>
                  <a:cubicBezTo>
                    <a:pt x="25" y="79"/>
                    <a:pt x="25" y="79"/>
                    <a:pt x="25" y="79"/>
                  </a:cubicBezTo>
                  <a:cubicBezTo>
                    <a:pt x="24" y="79"/>
                    <a:pt x="24" y="79"/>
                    <a:pt x="24" y="79"/>
                  </a:cubicBezTo>
                  <a:cubicBezTo>
                    <a:pt x="23" y="79"/>
                    <a:pt x="23" y="79"/>
                    <a:pt x="23" y="79"/>
                  </a:cubicBezTo>
                  <a:cubicBezTo>
                    <a:pt x="23" y="80"/>
                    <a:pt x="23" y="80"/>
                    <a:pt x="23" y="80"/>
                  </a:cubicBezTo>
                  <a:cubicBezTo>
                    <a:pt x="22" y="80"/>
                    <a:pt x="22" y="80"/>
                    <a:pt x="22" y="80"/>
                  </a:cubicBezTo>
                  <a:cubicBezTo>
                    <a:pt x="22" y="80"/>
                    <a:pt x="22" y="80"/>
                    <a:pt x="22" y="80"/>
                  </a:cubicBezTo>
                  <a:cubicBezTo>
                    <a:pt x="23" y="80"/>
                    <a:pt x="23" y="80"/>
                    <a:pt x="23" y="80"/>
                  </a:cubicBezTo>
                  <a:cubicBezTo>
                    <a:pt x="23" y="79"/>
                    <a:pt x="23" y="79"/>
                    <a:pt x="23" y="79"/>
                  </a:cubicBezTo>
                  <a:cubicBezTo>
                    <a:pt x="23" y="79"/>
                    <a:pt x="23" y="79"/>
                    <a:pt x="23" y="79"/>
                  </a:cubicBezTo>
                  <a:cubicBezTo>
                    <a:pt x="23" y="79"/>
                    <a:pt x="23" y="79"/>
                    <a:pt x="23" y="79"/>
                  </a:cubicBezTo>
                  <a:cubicBezTo>
                    <a:pt x="24" y="78"/>
                    <a:pt x="24" y="78"/>
                    <a:pt x="24" y="78"/>
                  </a:cubicBezTo>
                  <a:cubicBezTo>
                    <a:pt x="24" y="78"/>
                    <a:pt x="24" y="78"/>
                    <a:pt x="24" y="78"/>
                  </a:cubicBezTo>
                  <a:cubicBezTo>
                    <a:pt x="24" y="78"/>
                    <a:pt x="24" y="78"/>
                    <a:pt x="24" y="78"/>
                  </a:cubicBezTo>
                  <a:cubicBezTo>
                    <a:pt x="24" y="78"/>
                    <a:pt x="24" y="78"/>
                    <a:pt x="24" y="78"/>
                  </a:cubicBezTo>
                  <a:cubicBezTo>
                    <a:pt x="25" y="78"/>
                    <a:pt x="25" y="78"/>
                    <a:pt x="25" y="78"/>
                  </a:cubicBezTo>
                  <a:cubicBezTo>
                    <a:pt x="25" y="78"/>
                    <a:pt x="25" y="77"/>
                    <a:pt x="25" y="77"/>
                  </a:cubicBezTo>
                  <a:close/>
                  <a:moveTo>
                    <a:pt x="29" y="76"/>
                  </a:moveTo>
                  <a:cubicBezTo>
                    <a:pt x="28" y="76"/>
                    <a:pt x="28" y="76"/>
                    <a:pt x="28" y="76"/>
                  </a:cubicBezTo>
                  <a:cubicBezTo>
                    <a:pt x="28" y="76"/>
                    <a:pt x="28" y="76"/>
                    <a:pt x="28" y="76"/>
                  </a:cubicBezTo>
                  <a:cubicBezTo>
                    <a:pt x="28" y="77"/>
                    <a:pt x="28" y="77"/>
                    <a:pt x="28" y="77"/>
                  </a:cubicBezTo>
                  <a:cubicBezTo>
                    <a:pt x="28" y="77"/>
                    <a:pt x="28" y="77"/>
                    <a:pt x="28" y="77"/>
                  </a:cubicBezTo>
                  <a:cubicBezTo>
                    <a:pt x="28" y="77"/>
                    <a:pt x="28" y="77"/>
                    <a:pt x="28" y="77"/>
                  </a:cubicBezTo>
                  <a:cubicBezTo>
                    <a:pt x="28" y="77"/>
                    <a:pt x="28" y="77"/>
                    <a:pt x="28" y="77"/>
                  </a:cubicBezTo>
                  <a:cubicBezTo>
                    <a:pt x="27" y="77"/>
                    <a:pt x="27" y="77"/>
                    <a:pt x="27" y="77"/>
                  </a:cubicBezTo>
                  <a:cubicBezTo>
                    <a:pt x="27" y="77"/>
                    <a:pt x="27" y="77"/>
                    <a:pt x="27" y="77"/>
                  </a:cubicBezTo>
                  <a:cubicBezTo>
                    <a:pt x="27" y="77"/>
                    <a:pt x="27" y="77"/>
                    <a:pt x="27" y="77"/>
                  </a:cubicBezTo>
                  <a:cubicBezTo>
                    <a:pt x="27" y="78"/>
                    <a:pt x="27" y="78"/>
                    <a:pt x="27" y="78"/>
                  </a:cubicBezTo>
                  <a:cubicBezTo>
                    <a:pt x="27" y="78"/>
                    <a:pt x="27" y="78"/>
                    <a:pt x="27" y="78"/>
                  </a:cubicBezTo>
                  <a:cubicBezTo>
                    <a:pt x="26" y="78"/>
                    <a:pt x="26" y="78"/>
                    <a:pt x="26" y="78"/>
                  </a:cubicBezTo>
                  <a:cubicBezTo>
                    <a:pt x="26" y="78"/>
                    <a:pt x="26" y="78"/>
                    <a:pt x="26" y="78"/>
                  </a:cubicBezTo>
                  <a:cubicBezTo>
                    <a:pt x="26" y="78"/>
                    <a:pt x="26" y="78"/>
                    <a:pt x="26" y="78"/>
                  </a:cubicBezTo>
                  <a:cubicBezTo>
                    <a:pt x="26" y="79"/>
                    <a:pt x="26" y="79"/>
                    <a:pt x="26" y="79"/>
                  </a:cubicBezTo>
                  <a:cubicBezTo>
                    <a:pt x="26" y="79"/>
                    <a:pt x="26" y="79"/>
                    <a:pt x="26" y="79"/>
                  </a:cubicBezTo>
                  <a:cubicBezTo>
                    <a:pt x="27" y="78"/>
                    <a:pt x="27" y="78"/>
                    <a:pt x="27" y="78"/>
                  </a:cubicBezTo>
                  <a:cubicBezTo>
                    <a:pt x="27" y="78"/>
                    <a:pt x="27" y="78"/>
                    <a:pt x="27" y="78"/>
                  </a:cubicBezTo>
                  <a:cubicBezTo>
                    <a:pt x="28" y="78"/>
                    <a:pt x="28" y="78"/>
                    <a:pt x="28" y="78"/>
                  </a:cubicBezTo>
                  <a:cubicBezTo>
                    <a:pt x="28" y="78"/>
                    <a:pt x="28" y="78"/>
                    <a:pt x="28" y="78"/>
                  </a:cubicBezTo>
                  <a:cubicBezTo>
                    <a:pt x="28" y="78"/>
                    <a:pt x="28" y="78"/>
                    <a:pt x="28" y="78"/>
                  </a:cubicBezTo>
                  <a:cubicBezTo>
                    <a:pt x="28" y="78"/>
                    <a:pt x="28" y="78"/>
                    <a:pt x="28" y="78"/>
                  </a:cubicBezTo>
                  <a:cubicBezTo>
                    <a:pt x="28" y="78"/>
                    <a:pt x="28" y="78"/>
                    <a:pt x="28" y="78"/>
                  </a:cubicBezTo>
                  <a:cubicBezTo>
                    <a:pt x="28" y="78"/>
                    <a:pt x="28" y="78"/>
                    <a:pt x="28" y="78"/>
                  </a:cubicBezTo>
                  <a:cubicBezTo>
                    <a:pt x="29" y="78"/>
                    <a:pt x="29" y="78"/>
                    <a:pt x="29" y="78"/>
                  </a:cubicBezTo>
                  <a:cubicBezTo>
                    <a:pt x="29" y="77"/>
                    <a:pt x="29" y="77"/>
                    <a:pt x="29" y="77"/>
                  </a:cubicBezTo>
                  <a:cubicBezTo>
                    <a:pt x="29" y="77"/>
                    <a:pt x="29" y="77"/>
                    <a:pt x="29" y="77"/>
                  </a:cubicBezTo>
                  <a:cubicBezTo>
                    <a:pt x="29" y="77"/>
                    <a:pt x="29" y="77"/>
                    <a:pt x="29" y="77"/>
                  </a:cubicBezTo>
                  <a:cubicBezTo>
                    <a:pt x="29" y="77"/>
                    <a:pt x="29" y="77"/>
                    <a:pt x="29" y="77"/>
                  </a:cubicBezTo>
                  <a:cubicBezTo>
                    <a:pt x="30" y="77"/>
                    <a:pt x="30" y="77"/>
                    <a:pt x="30" y="77"/>
                  </a:cubicBezTo>
                  <a:cubicBezTo>
                    <a:pt x="29" y="76"/>
                    <a:pt x="29" y="76"/>
                    <a:pt x="29" y="76"/>
                  </a:cubicBezTo>
                  <a:cubicBezTo>
                    <a:pt x="29" y="76"/>
                    <a:pt x="29" y="76"/>
                    <a:pt x="29" y="76"/>
                  </a:cubicBezTo>
                  <a:cubicBezTo>
                    <a:pt x="29" y="76"/>
                    <a:pt x="29" y="76"/>
                    <a:pt x="29" y="76"/>
                  </a:cubicBezTo>
                  <a:close/>
                  <a:moveTo>
                    <a:pt x="30" y="76"/>
                  </a:moveTo>
                  <a:cubicBezTo>
                    <a:pt x="30" y="76"/>
                    <a:pt x="30" y="76"/>
                    <a:pt x="30" y="76"/>
                  </a:cubicBezTo>
                  <a:cubicBezTo>
                    <a:pt x="30" y="76"/>
                    <a:pt x="30" y="76"/>
                    <a:pt x="30" y="76"/>
                  </a:cubicBezTo>
                  <a:cubicBezTo>
                    <a:pt x="30" y="76"/>
                    <a:pt x="30" y="76"/>
                    <a:pt x="30" y="76"/>
                  </a:cubicBezTo>
                  <a:cubicBezTo>
                    <a:pt x="30" y="76"/>
                    <a:pt x="30" y="76"/>
                    <a:pt x="30" y="76"/>
                  </a:cubicBezTo>
                  <a:close/>
                  <a:moveTo>
                    <a:pt x="32" y="76"/>
                  </a:moveTo>
                  <a:cubicBezTo>
                    <a:pt x="32" y="76"/>
                    <a:pt x="32" y="76"/>
                    <a:pt x="32" y="76"/>
                  </a:cubicBezTo>
                  <a:cubicBezTo>
                    <a:pt x="33" y="76"/>
                    <a:pt x="33" y="76"/>
                    <a:pt x="33" y="76"/>
                  </a:cubicBezTo>
                  <a:cubicBezTo>
                    <a:pt x="33" y="76"/>
                    <a:pt x="33" y="76"/>
                    <a:pt x="33" y="76"/>
                  </a:cubicBezTo>
                  <a:cubicBezTo>
                    <a:pt x="32" y="76"/>
                    <a:pt x="32" y="76"/>
                    <a:pt x="32" y="76"/>
                  </a:cubicBezTo>
                  <a:cubicBezTo>
                    <a:pt x="32" y="76"/>
                    <a:pt x="32" y="76"/>
                    <a:pt x="32" y="76"/>
                  </a:cubicBezTo>
                  <a:close/>
                  <a:moveTo>
                    <a:pt x="32" y="76"/>
                  </a:moveTo>
                  <a:cubicBezTo>
                    <a:pt x="32" y="76"/>
                    <a:pt x="32" y="76"/>
                    <a:pt x="32" y="76"/>
                  </a:cubicBezTo>
                  <a:cubicBezTo>
                    <a:pt x="32" y="76"/>
                    <a:pt x="32" y="76"/>
                    <a:pt x="32" y="76"/>
                  </a:cubicBezTo>
                  <a:cubicBezTo>
                    <a:pt x="32" y="76"/>
                    <a:pt x="32" y="76"/>
                    <a:pt x="32" y="76"/>
                  </a:cubicBezTo>
                  <a:close/>
                  <a:moveTo>
                    <a:pt x="31" y="76"/>
                  </a:moveTo>
                  <a:cubicBezTo>
                    <a:pt x="31" y="76"/>
                    <a:pt x="31" y="76"/>
                    <a:pt x="31" y="76"/>
                  </a:cubicBezTo>
                  <a:cubicBezTo>
                    <a:pt x="31" y="75"/>
                    <a:pt x="31" y="75"/>
                    <a:pt x="31" y="75"/>
                  </a:cubicBezTo>
                  <a:cubicBezTo>
                    <a:pt x="32" y="75"/>
                    <a:pt x="32" y="75"/>
                    <a:pt x="32" y="75"/>
                  </a:cubicBezTo>
                  <a:cubicBezTo>
                    <a:pt x="32" y="76"/>
                    <a:pt x="32" y="76"/>
                    <a:pt x="32" y="76"/>
                  </a:cubicBezTo>
                  <a:cubicBezTo>
                    <a:pt x="31" y="76"/>
                    <a:pt x="31" y="76"/>
                    <a:pt x="31" y="76"/>
                  </a:cubicBezTo>
                  <a:close/>
                  <a:moveTo>
                    <a:pt x="31" y="75"/>
                  </a:moveTo>
                  <a:cubicBezTo>
                    <a:pt x="30" y="76"/>
                    <a:pt x="30" y="76"/>
                    <a:pt x="30" y="76"/>
                  </a:cubicBezTo>
                  <a:cubicBezTo>
                    <a:pt x="30" y="76"/>
                    <a:pt x="30" y="76"/>
                    <a:pt x="30" y="76"/>
                  </a:cubicBezTo>
                  <a:cubicBezTo>
                    <a:pt x="31" y="76"/>
                    <a:pt x="31" y="76"/>
                    <a:pt x="31" y="76"/>
                  </a:cubicBezTo>
                  <a:cubicBezTo>
                    <a:pt x="31" y="76"/>
                    <a:pt x="31" y="76"/>
                    <a:pt x="31" y="76"/>
                  </a:cubicBezTo>
                  <a:cubicBezTo>
                    <a:pt x="31" y="76"/>
                    <a:pt x="31" y="76"/>
                    <a:pt x="31" y="76"/>
                  </a:cubicBezTo>
                  <a:cubicBezTo>
                    <a:pt x="31" y="76"/>
                    <a:pt x="31" y="76"/>
                    <a:pt x="31" y="76"/>
                  </a:cubicBezTo>
                  <a:cubicBezTo>
                    <a:pt x="31" y="75"/>
                    <a:pt x="31" y="75"/>
                    <a:pt x="31" y="75"/>
                  </a:cubicBezTo>
                  <a:close/>
                  <a:moveTo>
                    <a:pt x="50" y="58"/>
                  </a:moveTo>
                  <a:cubicBezTo>
                    <a:pt x="50" y="58"/>
                    <a:pt x="50" y="58"/>
                    <a:pt x="50" y="58"/>
                  </a:cubicBezTo>
                  <a:cubicBezTo>
                    <a:pt x="50" y="58"/>
                    <a:pt x="50" y="58"/>
                    <a:pt x="50" y="58"/>
                  </a:cubicBezTo>
                  <a:cubicBezTo>
                    <a:pt x="50" y="58"/>
                    <a:pt x="50" y="58"/>
                    <a:pt x="50" y="58"/>
                  </a:cubicBezTo>
                  <a:cubicBezTo>
                    <a:pt x="50" y="58"/>
                    <a:pt x="50" y="58"/>
                    <a:pt x="50" y="58"/>
                  </a:cubicBezTo>
                  <a:close/>
                  <a:moveTo>
                    <a:pt x="49" y="59"/>
                  </a:moveTo>
                  <a:cubicBezTo>
                    <a:pt x="49" y="59"/>
                    <a:pt x="49" y="59"/>
                    <a:pt x="49" y="59"/>
                  </a:cubicBezTo>
                  <a:cubicBezTo>
                    <a:pt x="49" y="58"/>
                    <a:pt x="49" y="58"/>
                    <a:pt x="49" y="58"/>
                  </a:cubicBezTo>
                  <a:cubicBezTo>
                    <a:pt x="49" y="58"/>
                    <a:pt x="49" y="58"/>
                    <a:pt x="49" y="58"/>
                  </a:cubicBezTo>
                  <a:cubicBezTo>
                    <a:pt x="50" y="58"/>
                    <a:pt x="50" y="58"/>
                    <a:pt x="50" y="58"/>
                  </a:cubicBezTo>
                  <a:cubicBezTo>
                    <a:pt x="50" y="58"/>
                    <a:pt x="50" y="58"/>
                    <a:pt x="50" y="58"/>
                  </a:cubicBezTo>
                  <a:cubicBezTo>
                    <a:pt x="49" y="58"/>
                    <a:pt x="49" y="58"/>
                    <a:pt x="49" y="58"/>
                  </a:cubicBezTo>
                  <a:cubicBezTo>
                    <a:pt x="49" y="59"/>
                    <a:pt x="49" y="59"/>
                    <a:pt x="49" y="59"/>
                  </a:cubicBezTo>
                  <a:close/>
                  <a:moveTo>
                    <a:pt x="33" y="75"/>
                  </a:moveTo>
                  <a:cubicBezTo>
                    <a:pt x="33" y="74"/>
                    <a:pt x="33" y="74"/>
                    <a:pt x="33" y="74"/>
                  </a:cubicBezTo>
                  <a:cubicBezTo>
                    <a:pt x="33" y="74"/>
                    <a:pt x="33" y="74"/>
                    <a:pt x="33" y="74"/>
                  </a:cubicBezTo>
                  <a:cubicBezTo>
                    <a:pt x="34" y="74"/>
                    <a:pt x="34" y="74"/>
                    <a:pt x="34" y="74"/>
                  </a:cubicBezTo>
                  <a:cubicBezTo>
                    <a:pt x="34" y="74"/>
                    <a:pt x="34" y="74"/>
                    <a:pt x="34" y="74"/>
                  </a:cubicBezTo>
                  <a:cubicBezTo>
                    <a:pt x="34" y="74"/>
                    <a:pt x="34" y="74"/>
                    <a:pt x="34" y="74"/>
                  </a:cubicBezTo>
                  <a:cubicBezTo>
                    <a:pt x="34" y="73"/>
                    <a:pt x="34" y="73"/>
                    <a:pt x="34" y="73"/>
                  </a:cubicBezTo>
                  <a:cubicBezTo>
                    <a:pt x="35" y="73"/>
                    <a:pt x="35" y="73"/>
                    <a:pt x="35" y="73"/>
                  </a:cubicBezTo>
                  <a:cubicBezTo>
                    <a:pt x="35" y="73"/>
                    <a:pt x="35" y="73"/>
                    <a:pt x="35" y="73"/>
                  </a:cubicBezTo>
                  <a:cubicBezTo>
                    <a:pt x="35" y="73"/>
                    <a:pt x="35" y="73"/>
                    <a:pt x="35" y="73"/>
                  </a:cubicBezTo>
                  <a:cubicBezTo>
                    <a:pt x="36" y="73"/>
                    <a:pt x="36" y="73"/>
                    <a:pt x="36" y="73"/>
                  </a:cubicBezTo>
                  <a:cubicBezTo>
                    <a:pt x="36" y="73"/>
                    <a:pt x="36" y="73"/>
                    <a:pt x="36" y="73"/>
                  </a:cubicBezTo>
                  <a:cubicBezTo>
                    <a:pt x="36" y="73"/>
                    <a:pt x="36" y="73"/>
                    <a:pt x="36" y="73"/>
                  </a:cubicBezTo>
                  <a:cubicBezTo>
                    <a:pt x="37" y="73"/>
                    <a:pt x="37" y="73"/>
                    <a:pt x="37" y="73"/>
                  </a:cubicBezTo>
                  <a:cubicBezTo>
                    <a:pt x="37" y="73"/>
                    <a:pt x="37" y="73"/>
                    <a:pt x="37" y="73"/>
                  </a:cubicBezTo>
                  <a:cubicBezTo>
                    <a:pt x="37" y="74"/>
                    <a:pt x="37" y="74"/>
                    <a:pt x="37" y="74"/>
                  </a:cubicBezTo>
                  <a:cubicBezTo>
                    <a:pt x="37" y="74"/>
                    <a:pt x="37" y="74"/>
                    <a:pt x="37" y="74"/>
                  </a:cubicBezTo>
                  <a:cubicBezTo>
                    <a:pt x="37" y="74"/>
                    <a:pt x="37" y="74"/>
                    <a:pt x="37" y="74"/>
                  </a:cubicBezTo>
                  <a:cubicBezTo>
                    <a:pt x="37" y="74"/>
                    <a:pt x="37" y="74"/>
                    <a:pt x="37" y="74"/>
                  </a:cubicBezTo>
                  <a:cubicBezTo>
                    <a:pt x="36" y="75"/>
                    <a:pt x="36" y="75"/>
                    <a:pt x="36" y="75"/>
                  </a:cubicBezTo>
                  <a:cubicBezTo>
                    <a:pt x="36" y="75"/>
                    <a:pt x="36" y="75"/>
                    <a:pt x="36" y="75"/>
                  </a:cubicBezTo>
                  <a:cubicBezTo>
                    <a:pt x="35" y="74"/>
                    <a:pt x="35" y="74"/>
                    <a:pt x="35" y="74"/>
                  </a:cubicBezTo>
                  <a:cubicBezTo>
                    <a:pt x="34" y="74"/>
                    <a:pt x="34" y="74"/>
                    <a:pt x="34" y="74"/>
                  </a:cubicBezTo>
                  <a:cubicBezTo>
                    <a:pt x="34" y="75"/>
                    <a:pt x="34" y="75"/>
                    <a:pt x="34" y="75"/>
                  </a:cubicBezTo>
                  <a:cubicBezTo>
                    <a:pt x="34" y="75"/>
                    <a:pt x="34" y="75"/>
                    <a:pt x="34" y="75"/>
                  </a:cubicBezTo>
                  <a:cubicBezTo>
                    <a:pt x="34" y="75"/>
                    <a:pt x="34" y="75"/>
                    <a:pt x="34" y="75"/>
                  </a:cubicBezTo>
                  <a:cubicBezTo>
                    <a:pt x="33" y="75"/>
                    <a:pt x="33" y="75"/>
                    <a:pt x="33" y="75"/>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71"/>
            <p:cNvSpPr>
              <a:spLocks/>
            </p:cNvSpPr>
            <p:nvPr/>
          </p:nvSpPr>
          <p:spPr bwMode="auto">
            <a:xfrm>
              <a:off x="1822" y="2564"/>
              <a:ext cx="9" cy="0"/>
            </a:xfrm>
            <a:custGeom>
              <a:avLst/>
              <a:gdLst>
                <a:gd name="T0" fmla="*/ 9 w 9"/>
                <a:gd name="T1" fmla="*/ 0 w 9"/>
                <a:gd name="T2" fmla="*/ 0 w 9"/>
                <a:gd name="T3" fmla="*/ 0 w 9"/>
                <a:gd name="T4" fmla="*/ 9 w 9"/>
              </a:gdLst>
              <a:ahLst/>
              <a:cxnLst>
                <a:cxn ang="0">
                  <a:pos x="T0" y="0"/>
                </a:cxn>
                <a:cxn ang="0">
                  <a:pos x="T1" y="0"/>
                </a:cxn>
                <a:cxn ang="0">
                  <a:pos x="T2" y="0"/>
                </a:cxn>
                <a:cxn ang="0">
                  <a:pos x="T3" y="0"/>
                </a:cxn>
                <a:cxn ang="0">
                  <a:pos x="T4" y="0"/>
                </a:cxn>
              </a:cxnLst>
              <a:rect l="0" t="0" r="r" b="b"/>
              <a:pathLst>
                <a:path w="9">
                  <a:moveTo>
                    <a:pt x="9" y="0"/>
                  </a:moveTo>
                  <a:lnTo>
                    <a:pt x="0" y="0"/>
                  </a:lnTo>
                  <a:lnTo>
                    <a:pt x="0" y="0"/>
                  </a:lnTo>
                  <a:lnTo>
                    <a:pt x="0" y="0"/>
                  </a:lnTo>
                  <a:lnTo>
                    <a:pt x="9"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72"/>
            <p:cNvSpPr>
              <a:spLocks/>
            </p:cNvSpPr>
            <p:nvPr/>
          </p:nvSpPr>
          <p:spPr bwMode="auto">
            <a:xfrm>
              <a:off x="1873" y="2581"/>
              <a:ext cx="42" cy="17"/>
            </a:xfrm>
            <a:custGeom>
              <a:avLst/>
              <a:gdLst>
                <a:gd name="T0" fmla="*/ 8 w 42"/>
                <a:gd name="T1" fmla="*/ 0 h 17"/>
                <a:gd name="T2" fmla="*/ 8 w 42"/>
                <a:gd name="T3" fmla="*/ 0 h 17"/>
                <a:gd name="T4" fmla="*/ 16 w 42"/>
                <a:gd name="T5" fmla="*/ 0 h 17"/>
                <a:gd name="T6" fmla="*/ 33 w 42"/>
                <a:gd name="T7" fmla="*/ 0 h 17"/>
                <a:gd name="T8" fmla="*/ 33 w 42"/>
                <a:gd name="T9" fmla="*/ 0 h 17"/>
                <a:gd name="T10" fmla="*/ 42 w 42"/>
                <a:gd name="T11" fmla="*/ 0 h 17"/>
                <a:gd name="T12" fmla="*/ 42 w 42"/>
                <a:gd name="T13" fmla="*/ 9 h 17"/>
                <a:gd name="T14" fmla="*/ 42 w 42"/>
                <a:gd name="T15" fmla="*/ 9 h 17"/>
                <a:gd name="T16" fmla="*/ 33 w 42"/>
                <a:gd name="T17" fmla="*/ 9 h 17"/>
                <a:gd name="T18" fmla="*/ 33 w 42"/>
                <a:gd name="T19" fmla="*/ 9 h 17"/>
                <a:gd name="T20" fmla="*/ 33 w 42"/>
                <a:gd name="T21" fmla="*/ 9 h 17"/>
                <a:gd name="T22" fmla="*/ 33 w 42"/>
                <a:gd name="T23" fmla="*/ 9 h 17"/>
                <a:gd name="T24" fmla="*/ 25 w 42"/>
                <a:gd name="T25" fmla="*/ 9 h 17"/>
                <a:gd name="T26" fmla="*/ 25 w 42"/>
                <a:gd name="T27" fmla="*/ 9 h 17"/>
                <a:gd name="T28" fmla="*/ 25 w 42"/>
                <a:gd name="T29" fmla="*/ 17 h 17"/>
                <a:gd name="T30" fmla="*/ 25 w 42"/>
                <a:gd name="T31" fmla="*/ 9 h 17"/>
                <a:gd name="T32" fmla="*/ 16 w 42"/>
                <a:gd name="T33" fmla="*/ 9 h 17"/>
                <a:gd name="T34" fmla="*/ 16 w 42"/>
                <a:gd name="T35" fmla="*/ 9 h 17"/>
                <a:gd name="T36" fmla="*/ 8 w 42"/>
                <a:gd name="T37" fmla="*/ 9 h 17"/>
                <a:gd name="T38" fmla="*/ 8 w 42"/>
                <a:gd name="T39" fmla="*/ 0 h 17"/>
                <a:gd name="T40" fmla="*/ 8 w 42"/>
                <a:gd name="T41" fmla="*/ 0 h 17"/>
                <a:gd name="T42" fmla="*/ 8 w 42"/>
                <a:gd name="T43" fmla="*/ 0 h 17"/>
                <a:gd name="T44" fmla="*/ 0 w 42"/>
                <a:gd name="T45" fmla="*/ 0 h 17"/>
                <a:gd name="T46" fmla="*/ 8 w 42"/>
                <a:gd name="T47" fmla="*/ 0 h 17"/>
                <a:gd name="T48" fmla="*/ 8 w 42"/>
                <a:gd name="T4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7">
                  <a:moveTo>
                    <a:pt x="8" y="0"/>
                  </a:moveTo>
                  <a:lnTo>
                    <a:pt x="8" y="0"/>
                  </a:lnTo>
                  <a:lnTo>
                    <a:pt x="16" y="0"/>
                  </a:lnTo>
                  <a:lnTo>
                    <a:pt x="33" y="0"/>
                  </a:lnTo>
                  <a:lnTo>
                    <a:pt x="33" y="0"/>
                  </a:lnTo>
                  <a:lnTo>
                    <a:pt x="42" y="0"/>
                  </a:lnTo>
                  <a:lnTo>
                    <a:pt x="42" y="9"/>
                  </a:lnTo>
                  <a:lnTo>
                    <a:pt x="42" y="9"/>
                  </a:lnTo>
                  <a:lnTo>
                    <a:pt x="33" y="9"/>
                  </a:lnTo>
                  <a:lnTo>
                    <a:pt x="33" y="9"/>
                  </a:lnTo>
                  <a:lnTo>
                    <a:pt x="33" y="9"/>
                  </a:lnTo>
                  <a:lnTo>
                    <a:pt x="33" y="9"/>
                  </a:lnTo>
                  <a:lnTo>
                    <a:pt x="25" y="9"/>
                  </a:lnTo>
                  <a:lnTo>
                    <a:pt x="25" y="9"/>
                  </a:lnTo>
                  <a:lnTo>
                    <a:pt x="25" y="17"/>
                  </a:lnTo>
                  <a:lnTo>
                    <a:pt x="25" y="9"/>
                  </a:lnTo>
                  <a:lnTo>
                    <a:pt x="16" y="9"/>
                  </a:lnTo>
                  <a:lnTo>
                    <a:pt x="16" y="9"/>
                  </a:lnTo>
                  <a:lnTo>
                    <a:pt x="8" y="9"/>
                  </a:lnTo>
                  <a:lnTo>
                    <a:pt x="8" y="0"/>
                  </a:lnTo>
                  <a:lnTo>
                    <a:pt x="8" y="0"/>
                  </a:lnTo>
                  <a:lnTo>
                    <a:pt x="8" y="0"/>
                  </a:lnTo>
                  <a:lnTo>
                    <a:pt x="0" y="0"/>
                  </a:lnTo>
                  <a:lnTo>
                    <a:pt x="8" y="0"/>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73"/>
            <p:cNvSpPr>
              <a:spLocks noEditPoints="1"/>
            </p:cNvSpPr>
            <p:nvPr/>
          </p:nvSpPr>
          <p:spPr bwMode="auto">
            <a:xfrm>
              <a:off x="1948" y="2548"/>
              <a:ext cx="42" cy="42"/>
            </a:xfrm>
            <a:custGeom>
              <a:avLst/>
              <a:gdLst>
                <a:gd name="T0" fmla="*/ 5 w 5"/>
                <a:gd name="T1" fmla="*/ 4 h 5"/>
                <a:gd name="T2" fmla="*/ 5 w 5"/>
                <a:gd name="T3" fmla="*/ 3 h 5"/>
                <a:gd name="T4" fmla="*/ 5 w 5"/>
                <a:gd name="T5" fmla="*/ 3 h 5"/>
                <a:gd name="T6" fmla="*/ 5 w 5"/>
                <a:gd name="T7" fmla="*/ 2 h 5"/>
                <a:gd name="T8" fmla="*/ 5 w 5"/>
                <a:gd name="T9" fmla="*/ 2 h 5"/>
                <a:gd name="T10" fmla="*/ 5 w 5"/>
                <a:gd name="T11" fmla="*/ 1 h 5"/>
                <a:gd name="T12" fmla="*/ 5 w 5"/>
                <a:gd name="T13" fmla="*/ 1 h 5"/>
                <a:gd name="T14" fmla="*/ 4 w 5"/>
                <a:gd name="T15" fmla="*/ 1 h 5"/>
                <a:gd name="T16" fmla="*/ 3 w 5"/>
                <a:gd name="T17" fmla="*/ 1 h 5"/>
                <a:gd name="T18" fmla="*/ 2 w 5"/>
                <a:gd name="T19" fmla="*/ 1 h 5"/>
                <a:gd name="T20" fmla="*/ 2 w 5"/>
                <a:gd name="T21" fmla="*/ 1 h 5"/>
                <a:gd name="T22" fmla="*/ 3 w 5"/>
                <a:gd name="T23" fmla="*/ 2 h 5"/>
                <a:gd name="T24" fmla="*/ 3 w 5"/>
                <a:gd name="T25" fmla="*/ 2 h 5"/>
                <a:gd name="T26" fmla="*/ 4 w 5"/>
                <a:gd name="T27" fmla="*/ 3 h 5"/>
                <a:gd name="T28" fmla="*/ 4 w 5"/>
                <a:gd name="T29" fmla="*/ 4 h 5"/>
                <a:gd name="T30" fmla="*/ 3 w 5"/>
                <a:gd name="T31" fmla="*/ 4 h 5"/>
                <a:gd name="T32" fmla="*/ 2 w 5"/>
                <a:gd name="T33" fmla="*/ 4 h 5"/>
                <a:gd name="T34" fmla="*/ 1 w 5"/>
                <a:gd name="T35" fmla="*/ 4 h 5"/>
                <a:gd name="T36" fmla="*/ 1 w 5"/>
                <a:gd name="T37" fmla="*/ 3 h 5"/>
                <a:gd name="T38" fmla="*/ 0 w 5"/>
                <a:gd name="T39" fmla="*/ 3 h 5"/>
                <a:gd name="T40" fmla="*/ 0 w 5"/>
                <a:gd name="T41" fmla="*/ 4 h 5"/>
                <a:gd name="T42" fmla="*/ 0 w 5"/>
                <a:gd name="T43" fmla="*/ 4 h 5"/>
                <a:gd name="T44" fmla="*/ 1 w 5"/>
                <a:gd name="T45" fmla="*/ 5 h 5"/>
                <a:gd name="T46" fmla="*/ 1 w 5"/>
                <a:gd name="T47" fmla="*/ 4 h 5"/>
                <a:gd name="T48" fmla="*/ 3 w 5"/>
                <a:gd name="T49" fmla="*/ 4 h 5"/>
                <a:gd name="T50" fmla="*/ 4 w 5"/>
                <a:gd name="T51" fmla="*/ 4 h 5"/>
                <a:gd name="T52" fmla="*/ 5 w 5"/>
                <a:gd name="T53" fmla="*/ 5 h 5"/>
                <a:gd name="T54" fmla="*/ 3 w 5"/>
                <a:gd name="T55" fmla="*/ 0 h 5"/>
                <a:gd name="T56" fmla="*/ 3 w 5"/>
                <a:gd name="T57" fmla="*/ 0 h 5"/>
                <a:gd name="T58" fmla="*/ 2 w 5"/>
                <a:gd name="T59" fmla="*/ 3 h 5"/>
                <a:gd name="T60" fmla="*/ 3 w 5"/>
                <a:gd name="T61" fmla="*/ 3 h 5"/>
                <a:gd name="T62" fmla="*/ 2 w 5"/>
                <a:gd name="T6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 h="5">
                  <a:moveTo>
                    <a:pt x="5" y="5"/>
                  </a:moveTo>
                  <a:cubicBezTo>
                    <a:pt x="5" y="4"/>
                    <a:pt x="5" y="4"/>
                    <a:pt x="5" y="4"/>
                  </a:cubicBezTo>
                  <a:cubicBezTo>
                    <a:pt x="5" y="4"/>
                    <a:pt x="5" y="4"/>
                    <a:pt x="5" y="4"/>
                  </a:cubicBezTo>
                  <a:cubicBezTo>
                    <a:pt x="5" y="3"/>
                    <a:pt x="5" y="3"/>
                    <a:pt x="5" y="3"/>
                  </a:cubicBezTo>
                  <a:cubicBezTo>
                    <a:pt x="5" y="3"/>
                    <a:pt x="5" y="3"/>
                    <a:pt x="5"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4" y="1"/>
                    <a:pt x="4" y="1"/>
                    <a:pt x="4"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3" y="1"/>
                    <a:pt x="3" y="1"/>
                    <a:pt x="3" y="1"/>
                  </a:cubicBezTo>
                  <a:cubicBezTo>
                    <a:pt x="3" y="2"/>
                    <a:pt x="3" y="2"/>
                    <a:pt x="3" y="2"/>
                  </a:cubicBezTo>
                  <a:cubicBezTo>
                    <a:pt x="3" y="2"/>
                    <a:pt x="3" y="2"/>
                    <a:pt x="3" y="2"/>
                  </a:cubicBezTo>
                  <a:cubicBezTo>
                    <a:pt x="3" y="2"/>
                    <a:pt x="3" y="2"/>
                    <a:pt x="3" y="2"/>
                  </a:cubicBezTo>
                  <a:cubicBezTo>
                    <a:pt x="3" y="3"/>
                    <a:pt x="3" y="3"/>
                    <a:pt x="3" y="3"/>
                  </a:cubicBezTo>
                  <a:cubicBezTo>
                    <a:pt x="4" y="3"/>
                    <a:pt x="4" y="3"/>
                    <a:pt x="4" y="3"/>
                  </a:cubicBezTo>
                  <a:cubicBezTo>
                    <a:pt x="4" y="3"/>
                    <a:pt x="4" y="3"/>
                    <a:pt x="4" y="3"/>
                  </a:cubicBezTo>
                  <a:cubicBezTo>
                    <a:pt x="4" y="4"/>
                    <a:pt x="4" y="4"/>
                    <a:pt x="4" y="4"/>
                  </a:cubicBezTo>
                  <a:cubicBezTo>
                    <a:pt x="3" y="4"/>
                    <a:pt x="3" y="4"/>
                    <a:pt x="3" y="4"/>
                  </a:cubicBezTo>
                  <a:cubicBezTo>
                    <a:pt x="3" y="4"/>
                    <a:pt x="3" y="4"/>
                    <a:pt x="3" y="4"/>
                  </a:cubicBezTo>
                  <a:cubicBezTo>
                    <a:pt x="3" y="4"/>
                    <a:pt x="3" y="4"/>
                    <a:pt x="3" y="4"/>
                  </a:cubicBezTo>
                  <a:cubicBezTo>
                    <a:pt x="2" y="4"/>
                    <a:pt x="2" y="4"/>
                    <a:pt x="2" y="4"/>
                  </a:cubicBezTo>
                  <a:cubicBezTo>
                    <a:pt x="2" y="3"/>
                    <a:pt x="2" y="3"/>
                    <a:pt x="2" y="3"/>
                  </a:cubicBezTo>
                  <a:cubicBezTo>
                    <a:pt x="1" y="4"/>
                    <a:pt x="1" y="4"/>
                    <a:pt x="1" y="4"/>
                  </a:cubicBezTo>
                  <a:cubicBezTo>
                    <a:pt x="1" y="3"/>
                    <a:pt x="1" y="3"/>
                    <a:pt x="1" y="3"/>
                  </a:cubicBezTo>
                  <a:cubicBezTo>
                    <a:pt x="1" y="3"/>
                    <a:pt x="1" y="3"/>
                    <a:pt x="1" y="3"/>
                  </a:cubicBezTo>
                  <a:cubicBezTo>
                    <a:pt x="1" y="4"/>
                    <a:pt x="1" y="4"/>
                    <a:pt x="1" y="4"/>
                  </a:cubicBezTo>
                  <a:cubicBezTo>
                    <a:pt x="0" y="3"/>
                    <a:pt x="0" y="3"/>
                    <a:pt x="0" y="3"/>
                  </a:cubicBezTo>
                  <a:cubicBezTo>
                    <a:pt x="0" y="3"/>
                    <a:pt x="0" y="3"/>
                    <a:pt x="0" y="3"/>
                  </a:cubicBezTo>
                  <a:cubicBezTo>
                    <a:pt x="0" y="4"/>
                    <a:pt x="0" y="4"/>
                    <a:pt x="0" y="4"/>
                  </a:cubicBezTo>
                  <a:cubicBezTo>
                    <a:pt x="0" y="4"/>
                    <a:pt x="0" y="4"/>
                    <a:pt x="0" y="4"/>
                  </a:cubicBezTo>
                  <a:cubicBezTo>
                    <a:pt x="0" y="4"/>
                    <a:pt x="0" y="4"/>
                    <a:pt x="0" y="4"/>
                  </a:cubicBezTo>
                  <a:cubicBezTo>
                    <a:pt x="1" y="5"/>
                    <a:pt x="1" y="5"/>
                    <a:pt x="1" y="5"/>
                  </a:cubicBezTo>
                  <a:cubicBezTo>
                    <a:pt x="1" y="5"/>
                    <a:pt x="1" y="5"/>
                    <a:pt x="1" y="5"/>
                  </a:cubicBezTo>
                  <a:cubicBezTo>
                    <a:pt x="1" y="4"/>
                    <a:pt x="1" y="4"/>
                    <a:pt x="1" y="4"/>
                  </a:cubicBezTo>
                  <a:cubicBezTo>
                    <a:pt x="1" y="4"/>
                    <a:pt x="1" y="4"/>
                    <a:pt x="1" y="4"/>
                  </a:cubicBezTo>
                  <a:cubicBezTo>
                    <a:pt x="2" y="4"/>
                    <a:pt x="2" y="4"/>
                    <a:pt x="2" y="4"/>
                  </a:cubicBezTo>
                  <a:cubicBezTo>
                    <a:pt x="3" y="4"/>
                    <a:pt x="3" y="4"/>
                    <a:pt x="3" y="4"/>
                  </a:cubicBezTo>
                  <a:cubicBezTo>
                    <a:pt x="4" y="4"/>
                    <a:pt x="4" y="4"/>
                    <a:pt x="4" y="4"/>
                  </a:cubicBezTo>
                  <a:cubicBezTo>
                    <a:pt x="4" y="4"/>
                    <a:pt x="4" y="4"/>
                    <a:pt x="4" y="4"/>
                  </a:cubicBezTo>
                  <a:cubicBezTo>
                    <a:pt x="4" y="4"/>
                    <a:pt x="4" y="4"/>
                    <a:pt x="4" y="4"/>
                  </a:cubicBezTo>
                  <a:cubicBezTo>
                    <a:pt x="5" y="5"/>
                    <a:pt x="5" y="5"/>
                    <a:pt x="5" y="5"/>
                  </a:cubicBezTo>
                  <a:close/>
                  <a:moveTo>
                    <a:pt x="3" y="0"/>
                  </a:moveTo>
                  <a:cubicBezTo>
                    <a:pt x="3" y="0"/>
                    <a:pt x="3" y="0"/>
                    <a:pt x="3" y="0"/>
                  </a:cubicBezTo>
                  <a:cubicBezTo>
                    <a:pt x="4" y="0"/>
                    <a:pt x="4" y="0"/>
                    <a:pt x="4" y="0"/>
                  </a:cubicBezTo>
                  <a:cubicBezTo>
                    <a:pt x="3" y="0"/>
                    <a:pt x="3" y="0"/>
                    <a:pt x="3" y="0"/>
                  </a:cubicBezTo>
                  <a:cubicBezTo>
                    <a:pt x="3" y="0"/>
                    <a:pt x="3" y="0"/>
                    <a:pt x="3" y="0"/>
                  </a:cubicBezTo>
                  <a:close/>
                  <a:moveTo>
                    <a:pt x="2" y="3"/>
                  </a:moveTo>
                  <a:cubicBezTo>
                    <a:pt x="3" y="2"/>
                    <a:pt x="3" y="2"/>
                    <a:pt x="3" y="2"/>
                  </a:cubicBezTo>
                  <a:cubicBezTo>
                    <a:pt x="3" y="3"/>
                    <a:pt x="3" y="3"/>
                    <a:pt x="3" y="3"/>
                  </a:cubicBezTo>
                  <a:cubicBezTo>
                    <a:pt x="3" y="3"/>
                    <a:pt x="3" y="3"/>
                    <a:pt x="3" y="3"/>
                  </a:cubicBezTo>
                  <a:cubicBezTo>
                    <a:pt x="2" y="3"/>
                    <a:pt x="2" y="3"/>
                    <a:pt x="2" y="3"/>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74"/>
            <p:cNvSpPr>
              <a:spLocks noEditPoints="1"/>
            </p:cNvSpPr>
            <p:nvPr/>
          </p:nvSpPr>
          <p:spPr bwMode="auto">
            <a:xfrm>
              <a:off x="1763" y="2489"/>
              <a:ext cx="185" cy="67"/>
            </a:xfrm>
            <a:custGeom>
              <a:avLst/>
              <a:gdLst>
                <a:gd name="T0" fmla="*/ 42 w 185"/>
                <a:gd name="T1" fmla="*/ 25 h 67"/>
                <a:gd name="T2" fmla="*/ 42 w 185"/>
                <a:gd name="T3" fmla="*/ 33 h 67"/>
                <a:gd name="T4" fmla="*/ 34 w 185"/>
                <a:gd name="T5" fmla="*/ 33 h 67"/>
                <a:gd name="T6" fmla="*/ 34 w 185"/>
                <a:gd name="T7" fmla="*/ 25 h 67"/>
                <a:gd name="T8" fmla="*/ 9 w 185"/>
                <a:gd name="T9" fmla="*/ 17 h 67"/>
                <a:gd name="T10" fmla="*/ 9 w 185"/>
                <a:gd name="T11" fmla="*/ 17 h 67"/>
                <a:gd name="T12" fmla="*/ 0 w 185"/>
                <a:gd name="T13" fmla="*/ 25 h 67"/>
                <a:gd name="T14" fmla="*/ 9 w 185"/>
                <a:gd name="T15" fmla="*/ 25 h 67"/>
                <a:gd name="T16" fmla="*/ 17 w 185"/>
                <a:gd name="T17" fmla="*/ 25 h 67"/>
                <a:gd name="T18" fmla="*/ 25 w 185"/>
                <a:gd name="T19" fmla="*/ 17 h 67"/>
                <a:gd name="T20" fmla="*/ 34 w 185"/>
                <a:gd name="T21" fmla="*/ 8 h 67"/>
                <a:gd name="T22" fmla="*/ 51 w 185"/>
                <a:gd name="T23" fmla="*/ 8 h 67"/>
                <a:gd name="T24" fmla="*/ 59 w 185"/>
                <a:gd name="T25" fmla="*/ 17 h 67"/>
                <a:gd name="T26" fmla="*/ 51 w 185"/>
                <a:gd name="T27" fmla="*/ 17 h 67"/>
                <a:gd name="T28" fmla="*/ 68 w 185"/>
                <a:gd name="T29" fmla="*/ 17 h 67"/>
                <a:gd name="T30" fmla="*/ 76 w 185"/>
                <a:gd name="T31" fmla="*/ 25 h 67"/>
                <a:gd name="T32" fmla="*/ 84 w 185"/>
                <a:gd name="T33" fmla="*/ 25 h 67"/>
                <a:gd name="T34" fmla="*/ 93 w 185"/>
                <a:gd name="T35" fmla="*/ 25 h 67"/>
                <a:gd name="T36" fmla="*/ 101 w 185"/>
                <a:gd name="T37" fmla="*/ 33 h 67"/>
                <a:gd name="T38" fmla="*/ 110 w 185"/>
                <a:gd name="T39" fmla="*/ 33 h 67"/>
                <a:gd name="T40" fmla="*/ 126 w 185"/>
                <a:gd name="T41" fmla="*/ 50 h 67"/>
                <a:gd name="T42" fmla="*/ 135 w 185"/>
                <a:gd name="T43" fmla="*/ 50 h 67"/>
                <a:gd name="T44" fmla="*/ 135 w 185"/>
                <a:gd name="T45" fmla="*/ 59 h 67"/>
                <a:gd name="T46" fmla="*/ 126 w 185"/>
                <a:gd name="T47" fmla="*/ 67 h 67"/>
                <a:gd name="T48" fmla="*/ 143 w 185"/>
                <a:gd name="T49" fmla="*/ 67 h 67"/>
                <a:gd name="T50" fmla="*/ 160 w 185"/>
                <a:gd name="T51" fmla="*/ 67 h 67"/>
                <a:gd name="T52" fmla="*/ 177 w 185"/>
                <a:gd name="T53" fmla="*/ 59 h 67"/>
                <a:gd name="T54" fmla="*/ 185 w 185"/>
                <a:gd name="T55" fmla="*/ 59 h 67"/>
                <a:gd name="T56" fmla="*/ 185 w 185"/>
                <a:gd name="T57" fmla="*/ 50 h 67"/>
                <a:gd name="T58" fmla="*/ 168 w 185"/>
                <a:gd name="T59" fmla="*/ 50 h 67"/>
                <a:gd name="T60" fmla="*/ 168 w 185"/>
                <a:gd name="T61" fmla="*/ 42 h 67"/>
                <a:gd name="T62" fmla="*/ 160 w 185"/>
                <a:gd name="T63" fmla="*/ 42 h 67"/>
                <a:gd name="T64" fmla="*/ 143 w 185"/>
                <a:gd name="T65" fmla="*/ 33 h 67"/>
                <a:gd name="T66" fmla="*/ 135 w 185"/>
                <a:gd name="T67" fmla="*/ 33 h 67"/>
                <a:gd name="T68" fmla="*/ 135 w 185"/>
                <a:gd name="T69" fmla="*/ 33 h 67"/>
                <a:gd name="T70" fmla="*/ 118 w 185"/>
                <a:gd name="T71" fmla="*/ 25 h 67"/>
                <a:gd name="T72" fmla="*/ 101 w 185"/>
                <a:gd name="T73" fmla="*/ 17 h 67"/>
                <a:gd name="T74" fmla="*/ 93 w 185"/>
                <a:gd name="T75" fmla="*/ 8 h 67"/>
                <a:gd name="T76" fmla="*/ 76 w 185"/>
                <a:gd name="T77" fmla="*/ 0 h 67"/>
                <a:gd name="T78" fmla="*/ 68 w 185"/>
                <a:gd name="T79" fmla="*/ 0 h 67"/>
                <a:gd name="T80" fmla="*/ 42 w 185"/>
                <a:gd name="T81" fmla="*/ 0 h 67"/>
                <a:gd name="T82" fmla="*/ 25 w 185"/>
                <a:gd name="T83" fmla="*/ 8 h 67"/>
                <a:gd name="T84" fmla="*/ 9 w 185"/>
                <a:gd name="T85" fmla="*/ 1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5" h="67">
                  <a:moveTo>
                    <a:pt x="34" y="25"/>
                  </a:moveTo>
                  <a:lnTo>
                    <a:pt x="34" y="25"/>
                  </a:lnTo>
                  <a:lnTo>
                    <a:pt x="42" y="25"/>
                  </a:lnTo>
                  <a:lnTo>
                    <a:pt x="42" y="25"/>
                  </a:lnTo>
                  <a:lnTo>
                    <a:pt x="42" y="33"/>
                  </a:lnTo>
                  <a:lnTo>
                    <a:pt x="42" y="33"/>
                  </a:lnTo>
                  <a:lnTo>
                    <a:pt x="34" y="33"/>
                  </a:lnTo>
                  <a:lnTo>
                    <a:pt x="34" y="25"/>
                  </a:lnTo>
                  <a:lnTo>
                    <a:pt x="34" y="33"/>
                  </a:lnTo>
                  <a:lnTo>
                    <a:pt x="34" y="33"/>
                  </a:lnTo>
                  <a:lnTo>
                    <a:pt x="42" y="25"/>
                  </a:lnTo>
                  <a:lnTo>
                    <a:pt x="34" y="25"/>
                  </a:lnTo>
                  <a:lnTo>
                    <a:pt x="34" y="25"/>
                  </a:lnTo>
                  <a:lnTo>
                    <a:pt x="34" y="25"/>
                  </a:lnTo>
                  <a:close/>
                  <a:moveTo>
                    <a:pt x="9" y="17"/>
                  </a:moveTo>
                  <a:lnTo>
                    <a:pt x="17" y="17"/>
                  </a:lnTo>
                  <a:lnTo>
                    <a:pt x="9" y="25"/>
                  </a:lnTo>
                  <a:lnTo>
                    <a:pt x="9" y="17"/>
                  </a:lnTo>
                  <a:lnTo>
                    <a:pt x="0" y="25"/>
                  </a:lnTo>
                  <a:lnTo>
                    <a:pt x="0" y="25"/>
                  </a:lnTo>
                  <a:lnTo>
                    <a:pt x="0" y="25"/>
                  </a:lnTo>
                  <a:lnTo>
                    <a:pt x="0" y="25"/>
                  </a:lnTo>
                  <a:lnTo>
                    <a:pt x="9" y="25"/>
                  </a:lnTo>
                  <a:lnTo>
                    <a:pt x="9" y="25"/>
                  </a:lnTo>
                  <a:lnTo>
                    <a:pt x="9" y="25"/>
                  </a:lnTo>
                  <a:lnTo>
                    <a:pt x="17" y="25"/>
                  </a:lnTo>
                  <a:lnTo>
                    <a:pt x="17" y="25"/>
                  </a:lnTo>
                  <a:lnTo>
                    <a:pt x="17" y="17"/>
                  </a:lnTo>
                  <a:lnTo>
                    <a:pt x="25" y="17"/>
                  </a:lnTo>
                  <a:lnTo>
                    <a:pt x="25" y="17"/>
                  </a:lnTo>
                  <a:lnTo>
                    <a:pt x="25" y="17"/>
                  </a:lnTo>
                  <a:lnTo>
                    <a:pt x="34" y="17"/>
                  </a:lnTo>
                  <a:lnTo>
                    <a:pt x="34" y="8"/>
                  </a:lnTo>
                  <a:lnTo>
                    <a:pt x="42" y="8"/>
                  </a:lnTo>
                  <a:lnTo>
                    <a:pt x="42" y="8"/>
                  </a:lnTo>
                  <a:lnTo>
                    <a:pt x="51" y="8"/>
                  </a:lnTo>
                  <a:lnTo>
                    <a:pt x="51" y="8"/>
                  </a:lnTo>
                  <a:lnTo>
                    <a:pt x="59" y="8"/>
                  </a:lnTo>
                  <a:lnTo>
                    <a:pt x="59" y="17"/>
                  </a:lnTo>
                  <a:lnTo>
                    <a:pt x="59" y="17"/>
                  </a:lnTo>
                  <a:lnTo>
                    <a:pt x="51" y="17"/>
                  </a:lnTo>
                  <a:lnTo>
                    <a:pt x="51" y="17"/>
                  </a:lnTo>
                  <a:lnTo>
                    <a:pt x="51" y="17"/>
                  </a:lnTo>
                  <a:lnTo>
                    <a:pt x="68" y="17"/>
                  </a:lnTo>
                  <a:lnTo>
                    <a:pt x="68" y="17"/>
                  </a:lnTo>
                  <a:lnTo>
                    <a:pt x="68" y="17"/>
                  </a:lnTo>
                  <a:lnTo>
                    <a:pt x="76" y="25"/>
                  </a:lnTo>
                  <a:lnTo>
                    <a:pt x="76" y="25"/>
                  </a:lnTo>
                  <a:lnTo>
                    <a:pt x="84" y="25"/>
                  </a:lnTo>
                  <a:lnTo>
                    <a:pt x="84" y="17"/>
                  </a:lnTo>
                  <a:lnTo>
                    <a:pt x="84" y="25"/>
                  </a:lnTo>
                  <a:lnTo>
                    <a:pt x="84" y="25"/>
                  </a:lnTo>
                  <a:lnTo>
                    <a:pt x="93" y="25"/>
                  </a:lnTo>
                  <a:lnTo>
                    <a:pt x="93" y="25"/>
                  </a:lnTo>
                  <a:lnTo>
                    <a:pt x="93" y="25"/>
                  </a:lnTo>
                  <a:lnTo>
                    <a:pt x="101" y="33"/>
                  </a:lnTo>
                  <a:lnTo>
                    <a:pt x="101" y="33"/>
                  </a:lnTo>
                  <a:lnTo>
                    <a:pt x="110" y="33"/>
                  </a:lnTo>
                  <a:lnTo>
                    <a:pt x="110" y="25"/>
                  </a:lnTo>
                  <a:lnTo>
                    <a:pt x="110" y="33"/>
                  </a:lnTo>
                  <a:lnTo>
                    <a:pt x="118" y="42"/>
                  </a:lnTo>
                  <a:lnTo>
                    <a:pt x="118" y="50"/>
                  </a:lnTo>
                  <a:lnTo>
                    <a:pt x="126" y="50"/>
                  </a:lnTo>
                  <a:lnTo>
                    <a:pt x="126" y="42"/>
                  </a:lnTo>
                  <a:lnTo>
                    <a:pt x="126" y="50"/>
                  </a:lnTo>
                  <a:lnTo>
                    <a:pt x="135" y="50"/>
                  </a:lnTo>
                  <a:lnTo>
                    <a:pt x="135" y="50"/>
                  </a:lnTo>
                  <a:lnTo>
                    <a:pt x="143" y="50"/>
                  </a:lnTo>
                  <a:lnTo>
                    <a:pt x="135" y="59"/>
                  </a:lnTo>
                  <a:lnTo>
                    <a:pt x="135" y="59"/>
                  </a:lnTo>
                  <a:lnTo>
                    <a:pt x="126" y="59"/>
                  </a:lnTo>
                  <a:lnTo>
                    <a:pt x="126" y="67"/>
                  </a:lnTo>
                  <a:lnTo>
                    <a:pt x="135" y="67"/>
                  </a:lnTo>
                  <a:lnTo>
                    <a:pt x="135" y="67"/>
                  </a:lnTo>
                  <a:lnTo>
                    <a:pt x="143" y="67"/>
                  </a:lnTo>
                  <a:lnTo>
                    <a:pt x="152" y="59"/>
                  </a:lnTo>
                  <a:lnTo>
                    <a:pt x="152" y="67"/>
                  </a:lnTo>
                  <a:lnTo>
                    <a:pt x="160" y="67"/>
                  </a:lnTo>
                  <a:lnTo>
                    <a:pt x="168" y="67"/>
                  </a:lnTo>
                  <a:lnTo>
                    <a:pt x="168" y="59"/>
                  </a:lnTo>
                  <a:lnTo>
                    <a:pt x="177" y="59"/>
                  </a:lnTo>
                  <a:lnTo>
                    <a:pt x="177" y="59"/>
                  </a:lnTo>
                  <a:lnTo>
                    <a:pt x="185" y="59"/>
                  </a:lnTo>
                  <a:lnTo>
                    <a:pt x="185" y="59"/>
                  </a:lnTo>
                  <a:lnTo>
                    <a:pt x="185" y="59"/>
                  </a:lnTo>
                  <a:lnTo>
                    <a:pt x="185" y="50"/>
                  </a:lnTo>
                  <a:lnTo>
                    <a:pt x="185" y="50"/>
                  </a:lnTo>
                  <a:lnTo>
                    <a:pt x="185" y="50"/>
                  </a:lnTo>
                  <a:lnTo>
                    <a:pt x="177" y="50"/>
                  </a:lnTo>
                  <a:lnTo>
                    <a:pt x="168" y="50"/>
                  </a:lnTo>
                  <a:lnTo>
                    <a:pt x="160" y="42"/>
                  </a:lnTo>
                  <a:lnTo>
                    <a:pt x="160" y="42"/>
                  </a:lnTo>
                  <a:lnTo>
                    <a:pt x="168" y="42"/>
                  </a:lnTo>
                  <a:lnTo>
                    <a:pt x="160" y="42"/>
                  </a:lnTo>
                  <a:lnTo>
                    <a:pt x="160" y="42"/>
                  </a:lnTo>
                  <a:lnTo>
                    <a:pt x="160" y="42"/>
                  </a:lnTo>
                  <a:lnTo>
                    <a:pt x="152" y="33"/>
                  </a:lnTo>
                  <a:lnTo>
                    <a:pt x="152" y="33"/>
                  </a:lnTo>
                  <a:lnTo>
                    <a:pt x="143" y="33"/>
                  </a:lnTo>
                  <a:lnTo>
                    <a:pt x="143" y="33"/>
                  </a:lnTo>
                  <a:lnTo>
                    <a:pt x="135" y="33"/>
                  </a:lnTo>
                  <a:lnTo>
                    <a:pt x="135" y="33"/>
                  </a:lnTo>
                  <a:lnTo>
                    <a:pt x="135" y="25"/>
                  </a:lnTo>
                  <a:lnTo>
                    <a:pt x="135" y="25"/>
                  </a:lnTo>
                  <a:lnTo>
                    <a:pt x="135" y="33"/>
                  </a:lnTo>
                  <a:lnTo>
                    <a:pt x="135" y="25"/>
                  </a:lnTo>
                  <a:lnTo>
                    <a:pt x="126" y="25"/>
                  </a:lnTo>
                  <a:lnTo>
                    <a:pt x="118" y="25"/>
                  </a:lnTo>
                  <a:lnTo>
                    <a:pt x="118" y="17"/>
                  </a:lnTo>
                  <a:lnTo>
                    <a:pt x="110" y="17"/>
                  </a:lnTo>
                  <a:lnTo>
                    <a:pt x="101" y="17"/>
                  </a:lnTo>
                  <a:lnTo>
                    <a:pt x="101" y="17"/>
                  </a:lnTo>
                  <a:lnTo>
                    <a:pt x="101" y="8"/>
                  </a:lnTo>
                  <a:lnTo>
                    <a:pt x="93" y="8"/>
                  </a:lnTo>
                  <a:lnTo>
                    <a:pt x="93" y="8"/>
                  </a:lnTo>
                  <a:lnTo>
                    <a:pt x="93" y="8"/>
                  </a:lnTo>
                  <a:lnTo>
                    <a:pt x="76" y="0"/>
                  </a:lnTo>
                  <a:lnTo>
                    <a:pt x="76" y="8"/>
                  </a:lnTo>
                  <a:lnTo>
                    <a:pt x="68" y="0"/>
                  </a:lnTo>
                  <a:lnTo>
                    <a:pt x="68" y="0"/>
                  </a:lnTo>
                  <a:lnTo>
                    <a:pt x="59" y="0"/>
                  </a:lnTo>
                  <a:lnTo>
                    <a:pt x="51" y="0"/>
                  </a:lnTo>
                  <a:lnTo>
                    <a:pt x="42" y="0"/>
                  </a:lnTo>
                  <a:lnTo>
                    <a:pt x="34" y="0"/>
                  </a:lnTo>
                  <a:lnTo>
                    <a:pt x="25" y="0"/>
                  </a:lnTo>
                  <a:lnTo>
                    <a:pt x="25" y="8"/>
                  </a:lnTo>
                  <a:lnTo>
                    <a:pt x="17" y="8"/>
                  </a:lnTo>
                  <a:lnTo>
                    <a:pt x="17" y="8"/>
                  </a:lnTo>
                  <a:lnTo>
                    <a:pt x="9" y="17"/>
                  </a:lnTo>
                  <a:lnTo>
                    <a:pt x="9"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75"/>
            <p:cNvSpPr>
              <a:spLocks noEditPoints="1"/>
            </p:cNvSpPr>
            <p:nvPr/>
          </p:nvSpPr>
          <p:spPr bwMode="auto">
            <a:xfrm>
              <a:off x="1881" y="2413"/>
              <a:ext cx="101" cy="118"/>
            </a:xfrm>
            <a:custGeom>
              <a:avLst/>
              <a:gdLst>
                <a:gd name="T0" fmla="*/ 92 w 101"/>
                <a:gd name="T1" fmla="*/ 109 h 118"/>
                <a:gd name="T2" fmla="*/ 76 w 101"/>
                <a:gd name="T3" fmla="*/ 118 h 118"/>
                <a:gd name="T4" fmla="*/ 92 w 101"/>
                <a:gd name="T5" fmla="*/ 109 h 118"/>
                <a:gd name="T6" fmla="*/ 84 w 101"/>
                <a:gd name="T7" fmla="*/ 109 h 118"/>
                <a:gd name="T8" fmla="*/ 76 w 101"/>
                <a:gd name="T9" fmla="*/ 118 h 118"/>
                <a:gd name="T10" fmla="*/ 101 w 101"/>
                <a:gd name="T11" fmla="*/ 93 h 118"/>
                <a:gd name="T12" fmla="*/ 92 w 101"/>
                <a:gd name="T13" fmla="*/ 93 h 118"/>
                <a:gd name="T14" fmla="*/ 84 w 101"/>
                <a:gd name="T15" fmla="*/ 84 h 118"/>
                <a:gd name="T16" fmla="*/ 76 w 101"/>
                <a:gd name="T17" fmla="*/ 93 h 118"/>
                <a:gd name="T18" fmla="*/ 76 w 101"/>
                <a:gd name="T19" fmla="*/ 93 h 118"/>
                <a:gd name="T20" fmla="*/ 84 w 101"/>
                <a:gd name="T21" fmla="*/ 84 h 118"/>
                <a:gd name="T22" fmla="*/ 76 w 101"/>
                <a:gd name="T23" fmla="*/ 84 h 118"/>
                <a:gd name="T24" fmla="*/ 67 w 101"/>
                <a:gd name="T25" fmla="*/ 84 h 118"/>
                <a:gd name="T26" fmla="*/ 59 w 101"/>
                <a:gd name="T27" fmla="*/ 67 h 118"/>
                <a:gd name="T28" fmla="*/ 67 w 101"/>
                <a:gd name="T29" fmla="*/ 84 h 118"/>
                <a:gd name="T30" fmla="*/ 59 w 101"/>
                <a:gd name="T31" fmla="*/ 76 h 118"/>
                <a:gd name="T32" fmla="*/ 59 w 101"/>
                <a:gd name="T33" fmla="*/ 67 h 118"/>
                <a:gd name="T34" fmla="*/ 42 w 101"/>
                <a:gd name="T35" fmla="*/ 67 h 118"/>
                <a:gd name="T36" fmla="*/ 42 w 101"/>
                <a:gd name="T37" fmla="*/ 67 h 118"/>
                <a:gd name="T38" fmla="*/ 67 w 101"/>
                <a:gd name="T39" fmla="*/ 59 h 118"/>
                <a:gd name="T40" fmla="*/ 67 w 101"/>
                <a:gd name="T41" fmla="*/ 59 h 118"/>
                <a:gd name="T42" fmla="*/ 50 w 101"/>
                <a:gd name="T43" fmla="*/ 51 h 118"/>
                <a:gd name="T44" fmla="*/ 59 w 101"/>
                <a:gd name="T45" fmla="*/ 59 h 118"/>
                <a:gd name="T46" fmla="*/ 59 w 101"/>
                <a:gd name="T47" fmla="*/ 51 h 118"/>
                <a:gd name="T48" fmla="*/ 50 w 101"/>
                <a:gd name="T49" fmla="*/ 51 h 118"/>
                <a:gd name="T50" fmla="*/ 42 w 101"/>
                <a:gd name="T51" fmla="*/ 42 h 118"/>
                <a:gd name="T52" fmla="*/ 42 w 101"/>
                <a:gd name="T53" fmla="*/ 42 h 118"/>
                <a:gd name="T54" fmla="*/ 42 w 101"/>
                <a:gd name="T55" fmla="*/ 34 h 118"/>
                <a:gd name="T56" fmla="*/ 34 w 101"/>
                <a:gd name="T57" fmla="*/ 34 h 118"/>
                <a:gd name="T58" fmla="*/ 34 w 101"/>
                <a:gd name="T59" fmla="*/ 8 h 118"/>
                <a:gd name="T60" fmla="*/ 34 w 101"/>
                <a:gd name="T61" fmla="*/ 17 h 118"/>
                <a:gd name="T62" fmla="*/ 25 w 101"/>
                <a:gd name="T63" fmla="*/ 25 h 118"/>
                <a:gd name="T64" fmla="*/ 25 w 101"/>
                <a:gd name="T65" fmla="*/ 8 h 118"/>
                <a:gd name="T66" fmla="*/ 17 w 101"/>
                <a:gd name="T67" fmla="*/ 0 h 118"/>
                <a:gd name="T68" fmla="*/ 0 w 101"/>
                <a:gd name="T69" fmla="*/ 8 h 118"/>
                <a:gd name="T70" fmla="*/ 17 w 101"/>
                <a:gd name="T71" fmla="*/ 0 h 118"/>
                <a:gd name="T72" fmla="*/ 17 w 101"/>
                <a:gd name="T73" fmla="*/ 8 h 118"/>
                <a:gd name="T74" fmla="*/ 0 w 101"/>
                <a:gd name="T75" fmla="*/ 8 h 118"/>
                <a:gd name="T76" fmla="*/ 25 w 101"/>
                <a:gd name="T77" fmla="*/ 34 h 118"/>
                <a:gd name="T78" fmla="*/ 25 w 101"/>
                <a:gd name="T79" fmla="*/ 42 h 118"/>
                <a:gd name="T80" fmla="*/ 17 w 101"/>
                <a:gd name="T81" fmla="*/ 59 h 118"/>
                <a:gd name="T82" fmla="*/ 17 w 101"/>
                <a:gd name="T83" fmla="*/ 59 h 118"/>
                <a:gd name="T84" fmla="*/ 17 w 101"/>
                <a:gd name="T85" fmla="*/ 59 h 118"/>
                <a:gd name="T86" fmla="*/ 8 w 101"/>
                <a:gd name="T87" fmla="*/ 59 h 118"/>
                <a:gd name="T88" fmla="*/ 17 w 101"/>
                <a:gd name="T89" fmla="*/ 42 h 118"/>
                <a:gd name="T90" fmla="*/ 8 w 101"/>
                <a:gd name="T91" fmla="*/ 42 h 118"/>
                <a:gd name="T92" fmla="*/ 8 w 101"/>
                <a:gd name="T93" fmla="*/ 51 h 118"/>
                <a:gd name="T94" fmla="*/ 17 w 101"/>
                <a:gd name="T95" fmla="*/ 59 h 118"/>
                <a:gd name="T96" fmla="*/ 17 w 101"/>
                <a:gd name="T97" fmla="*/ 67 h 118"/>
                <a:gd name="T98" fmla="*/ 17 w 101"/>
                <a:gd name="T99"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18">
                  <a:moveTo>
                    <a:pt x="92" y="109"/>
                  </a:moveTo>
                  <a:lnTo>
                    <a:pt x="92" y="109"/>
                  </a:lnTo>
                  <a:lnTo>
                    <a:pt x="92" y="109"/>
                  </a:lnTo>
                  <a:lnTo>
                    <a:pt x="92" y="109"/>
                  </a:lnTo>
                  <a:lnTo>
                    <a:pt x="92" y="109"/>
                  </a:lnTo>
                  <a:close/>
                  <a:moveTo>
                    <a:pt x="76" y="118"/>
                  </a:moveTo>
                  <a:lnTo>
                    <a:pt x="92" y="118"/>
                  </a:lnTo>
                  <a:lnTo>
                    <a:pt x="92" y="118"/>
                  </a:lnTo>
                  <a:lnTo>
                    <a:pt x="92" y="109"/>
                  </a:lnTo>
                  <a:lnTo>
                    <a:pt x="92" y="109"/>
                  </a:lnTo>
                  <a:lnTo>
                    <a:pt x="92" y="118"/>
                  </a:lnTo>
                  <a:lnTo>
                    <a:pt x="84" y="109"/>
                  </a:lnTo>
                  <a:lnTo>
                    <a:pt x="84" y="118"/>
                  </a:lnTo>
                  <a:lnTo>
                    <a:pt x="76" y="118"/>
                  </a:lnTo>
                  <a:lnTo>
                    <a:pt x="76" y="118"/>
                  </a:lnTo>
                  <a:close/>
                  <a:moveTo>
                    <a:pt x="92" y="93"/>
                  </a:moveTo>
                  <a:lnTo>
                    <a:pt x="92" y="93"/>
                  </a:lnTo>
                  <a:lnTo>
                    <a:pt x="101" y="93"/>
                  </a:lnTo>
                  <a:lnTo>
                    <a:pt x="101" y="93"/>
                  </a:lnTo>
                  <a:lnTo>
                    <a:pt x="92" y="93"/>
                  </a:lnTo>
                  <a:lnTo>
                    <a:pt x="92" y="93"/>
                  </a:lnTo>
                  <a:lnTo>
                    <a:pt x="92" y="93"/>
                  </a:lnTo>
                  <a:lnTo>
                    <a:pt x="92" y="93"/>
                  </a:lnTo>
                  <a:close/>
                  <a:moveTo>
                    <a:pt x="84" y="84"/>
                  </a:moveTo>
                  <a:lnTo>
                    <a:pt x="76" y="84"/>
                  </a:lnTo>
                  <a:lnTo>
                    <a:pt x="76" y="84"/>
                  </a:lnTo>
                  <a:lnTo>
                    <a:pt x="76" y="93"/>
                  </a:lnTo>
                  <a:lnTo>
                    <a:pt x="76" y="93"/>
                  </a:lnTo>
                  <a:lnTo>
                    <a:pt x="67" y="93"/>
                  </a:lnTo>
                  <a:lnTo>
                    <a:pt x="76" y="93"/>
                  </a:lnTo>
                  <a:lnTo>
                    <a:pt x="84" y="93"/>
                  </a:lnTo>
                  <a:lnTo>
                    <a:pt x="84" y="84"/>
                  </a:lnTo>
                  <a:lnTo>
                    <a:pt x="84" y="84"/>
                  </a:lnTo>
                  <a:lnTo>
                    <a:pt x="84" y="84"/>
                  </a:lnTo>
                  <a:close/>
                  <a:moveTo>
                    <a:pt x="67" y="84"/>
                  </a:moveTo>
                  <a:lnTo>
                    <a:pt x="76" y="84"/>
                  </a:lnTo>
                  <a:lnTo>
                    <a:pt x="76" y="84"/>
                  </a:lnTo>
                  <a:lnTo>
                    <a:pt x="76" y="84"/>
                  </a:lnTo>
                  <a:lnTo>
                    <a:pt x="67" y="84"/>
                  </a:lnTo>
                  <a:lnTo>
                    <a:pt x="67" y="84"/>
                  </a:lnTo>
                  <a:lnTo>
                    <a:pt x="67" y="84"/>
                  </a:lnTo>
                  <a:close/>
                  <a:moveTo>
                    <a:pt x="59" y="67"/>
                  </a:moveTo>
                  <a:lnTo>
                    <a:pt x="59" y="76"/>
                  </a:lnTo>
                  <a:lnTo>
                    <a:pt x="59" y="76"/>
                  </a:lnTo>
                  <a:lnTo>
                    <a:pt x="67" y="84"/>
                  </a:lnTo>
                  <a:lnTo>
                    <a:pt x="59" y="84"/>
                  </a:lnTo>
                  <a:lnTo>
                    <a:pt x="59" y="76"/>
                  </a:lnTo>
                  <a:lnTo>
                    <a:pt x="59" y="76"/>
                  </a:lnTo>
                  <a:lnTo>
                    <a:pt x="59" y="76"/>
                  </a:lnTo>
                  <a:lnTo>
                    <a:pt x="59" y="67"/>
                  </a:lnTo>
                  <a:lnTo>
                    <a:pt x="59" y="67"/>
                  </a:lnTo>
                  <a:lnTo>
                    <a:pt x="59" y="67"/>
                  </a:lnTo>
                  <a:close/>
                  <a:moveTo>
                    <a:pt x="42" y="67"/>
                  </a:moveTo>
                  <a:lnTo>
                    <a:pt x="42" y="67"/>
                  </a:lnTo>
                  <a:lnTo>
                    <a:pt x="42" y="67"/>
                  </a:lnTo>
                  <a:lnTo>
                    <a:pt x="42" y="67"/>
                  </a:lnTo>
                  <a:lnTo>
                    <a:pt x="42" y="67"/>
                  </a:lnTo>
                  <a:close/>
                  <a:moveTo>
                    <a:pt x="67" y="59"/>
                  </a:moveTo>
                  <a:lnTo>
                    <a:pt x="67" y="59"/>
                  </a:lnTo>
                  <a:lnTo>
                    <a:pt x="67" y="59"/>
                  </a:lnTo>
                  <a:lnTo>
                    <a:pt x="76" y="59"/>
                  </a:lnTo>
                  <a:lnTo>
                    <a:pt x="67" y="59"/>
                  </a:lnTo>
                  <a:lnTo>
                    <a:pt x="67" y="59"/>
                  </a:lnTo>
                  <a:close/>
                  <a:moveTo>
                    <a:pt x="50" y="51"/>
                  </a:moveTo>
                  <a:lnTo>
                    <a:pt x="50" y="51"/>
                  </a:lnTo>
                  <a:lnTo>
                    <a:pt x="50" y="51"/>
                  </a:lnTo>
                  <a:lnTo>
                    <a:pt x="59" y="59"/>
                  </a:lnTo>
                  <a:lnTo>
                    <a:pt x="50" y="59"/>
                  </a:lnTo>
                  <a:lnTo>
                    <a:pt x="59" y="59"/>
                  </a:lnTo>
                  <a:lnTo>
                    <a:pt x="59" y="59"/>
                  </a:lnTo>
                  <a:lnTo>
                    <a:pt x="59" y="59"/>
                  </a:lnTo>
                  <a:lnTo>
                    <a:pt x="59" y="51"/>
                  </a:lnTo>
                  <a:lnTo>
                    <a:pt x="59" y="51"/>
                  </a:lnTo>
                  <a:lnTo>
                    <a:pt x="50" y="51"/>
                  </a:lnTo>
                  <a:lnTo>
                    <a:pt x="50" y="51"/>
                  </a:lnTo>
                  <a:close/>
                  <a:moveTo>
                    <a:pt x="34" y="34"/>
                  </a:moveTo>
                  <a:lnTo>
                    <a:pt x="42" y="34"/>
                  </a:lnTo>
                  <a:lnTo>
                    <a:pt x="42" y="42"/>
                  </a:lnTo>
                  <a:lnTo>
                    <a:pt x="42" y="42"/>
                  </a:lnTo>
                  <a:lnTo>
                    <a:pt x="42" y="42"/>
                  </a:lnTo>
                  <a:lnTo>
                    <a:pt x="42" y="42"/>
                  </a:lnTo>
                  <a:lnTo>
                    <a:pt x="42" y="42"/>
                  </a:lnTo>
                  <a:lnTo>
                    <a:pt x="42" y="42"/>
                  </a:lnTo>
                  <a:lnTo>
                    <a:pt x="42" y="34"/>
                  </a:lnTo>
                  <a:lnTo>
                    <a:pt x="34" y="34"/>
                  </a:lnTo>
                  <a:lnTo>
                    <a:pt x="34" y="34"/>
                  </a:lnTo>
                  <a:lnTo>
                    <a:pt x="34" y="34"/>
                  </a:lnTo>
                  <a:close/>
                  <a:moveTo>
                    <a:pt x="17" y="0"/>
                  </a:moveTo>
                  <a:lnTo>
                    <a:pt x="25" y="0"/>
                  </a:lnTo>
                  <a:lnTo>
                    <a:pt x="34" y="8"/>
                  </a:lnTo>
                  <a:lnTo>
                    <a:pt x="34" y="8"/>
                  </a:lnTo>
                  <a:lnTo>
                    <a:pt x="34" y="8"/>
                  </a:lnTo>
                  <a:lnTo>
                    <a:pt x="34" y="17"/>
                  </a:lnTo>
                  <a:lnTo>
                    <a:pt x="34" y="17"/>
                  </a:lnTo>
                  <a:lnTo>
                    <a:pt x="34" y="17"/>
                  </a:lnTo>
                  <a:lnTo>
                    <a:pt x="25" y="25"/>
                  </a:lnTo>
                  <a:lnTo>
                    <a:pt x="25" y="17"/>
                  </a:lnTo>
                  <a:lnTo>
                    <a:pt x="25" y="17"/>
                  </a:lnTo>
                  <a:lnTo>
                    <a:pt x="25" y="8"/>
                  </a:lnTo>
                  <a:lnTo>
                    <a:pt x="25" y="8"/>
                  </a:lnTo>
                  <a:lnTo>
                    <a:pt x="25" y="0"/>
                  </a:lnTo>
                  <a:lnTo>
                    <a:pt x="17" y="0"/>
                  </a:lnTo>
                  <a:lnTo>
                    <a:pt x="17" y="0"/>
                  </a:lnTo>
                  <a:close/>
                  <a:moveTo>
                    <a:pt x="0" y="8"/>
                  </a:moveTo>
                  <a:lnTo>
                    <a:pt x="0" y="8"/>
                  </a:lnTo>
                  <a:lnTo>
                    <a:pt x="8" y="8"/>
                  </a:lnTo>
                  <a:lnTo>
                    <a:pt x="8" y="0"/>
                  </a:lnTo>
                  <a:lnTo>
                    <a:pt x="17" y="0"/>
                  </a:lnTo>
                  <a:lnTo>
                    <a:pt x="17" y="8"/>
                  </a:lnTo>
                  <a:lnTo>
                    <a:pt x="17" y="8"/>
                  </a:lnTo>
                  <a:lnTo>
                    <a:pt x="17" y="8"/>
                  </a:lnTo>
                  <a:lnTo>
                    <a:pt x="8" y="8"/>
                  </a:lnTo>
                  <a:lnTo>
                    <a:pt x="0" y="8"/>
                  </a:lnTo>
                  <a:lnTo>
                    <a:pt x="0" y="8"/>
                  </a:lnTo>
                  <a:lnTo>
                    <a:pt x="0" y="8"/>
                  </a:lnTo>
                  <a:close/>
                  <a:moveTo>
                    <a:pt x="17" y="42"/>
                  </a:moveTo>
                  <a:lnTo>
                    <a:pt x="25" y="34"/>
                  </a:lnTo>
                  <a:lnTo>
                    <a:pt x="25" y="34"/>
                  </a:lnTo>
                  <a:lnTo>
                    <a:pt x="25" y="42"/>
                  </a:lnTo>
                  <a:lnTo>
                    <a:pt x="25" y="42"/>
                  </a:lnTo>
                  <a:lnTo>
                    <a:pt x="17" y="42"/>
                  </a:lnTo>
                  <a:lnTo>
                    <a:pt x="17" y="42"/>
                  </a:lnTo>
                  <a:close/>
                  <a:moveTo>
                    <a:pt x="17" y="59"/>
                  </a:moveTo>
                  <a:lnTo>
                    <a:pt x="17" y="51"/>
                  </a:lnTo>
                  <a:lnTo>
                    <a:pt x="17" y="51"/>
                  </a:lnTo>
                  <a:lnTo>
                    <a:pt x="17" y="59"/>
                  </a:lnTo>
                  <a:lnTo>
                    <a:pt x="17" y="59"/>
                  </a:lnTo>
                  <a:close/>
                  <a:moveTo>
                    <a:pt x="8" y="59"/>
                  </a:moveTo>
                  <a:lnTo>
                    <a:pt x="17" y="59"/>
                  </a:lnTo>
                  <a:lnTo>
                    <a:pt x="17" y="59"/>
                  </a:lnTo>
                  <a:lnTo>
                    <a:pt x="8" y="59"/>
                  </a:lnTo>
                  <a:lnTo>
                    <a:pt x="8" y="59"/>
                  </a:lnTo>
                  <a:close/>
                  <a:moveTo>
                    <a:pt x="8" y="51"/>
                  </a:moveTo>
                  <a:lnTo>
                    <a:pt x="17" y="51"/>
                  </a:lnTo>
                  <a:lnTo>
                    <a:pt x="17" y="42"/>
                  </a:lnTo>
                  <a:lnTo>
                    <a:pt x="17" y="42"/>
                  </a:lnTo>
                  <a:lnTo>
                    <a:pt x="8" y="42"/>
                  </a:lnTo>
                  <a:lnTo>
                    <a:pt x="8" y="42"/>
                  </a:lnTo>
                  <a:lnTo>
                    <a:pt x="8" y="51"/>
                  </a:lnTo>
                  <a:lnTo>
                    <a:pt x="8" y="51"/>
                  </a:lnTo>
                  <a:lnTo>
                    <a:pt x="8" y="51"/>
                  </a:lnTo>
                  <a:lnTo>
                    <a:pt x="8" y="51"/>
                  </a:lnTo>
                  <a:lnTo>
                    <a:pt x="8" y="51"/>
                  </a:lnTo>
                  <a:close/>
                  <a:moveTo>
                    <a:pt x="17" y="59"/>
                  </a:moveTo>
                  <a:lnTo>
                    <a:pt x="17" y="59"/>
                  </a:lnTo>
                  <a:lnTo>
                    <a:pt x="17" y="59"/>
                  </a:lnTo>
                  <a:lnTo>
                    <a:pt x="17" y="67"/>
                  </a:lnTo>
                  <a:lnTo>
                    <a:pt x="17" y="67"/>
                  </a:lnTo>
                  <a:lnTo>
                    <a:pt x="17" y="59"/>
                  </a:lnTo>
                  <a:lnTo>
                    <a:pt x="17" y="59"/>
                  </a:lnTo>
                  <a:lnTo>
                    <a:pt x="17" y="59"/>
                  </a:lnTo>
                  <a:lnTo>
                    <a:pt x="17"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76"/>
            <p:cNvSpPr>
              <a:spLocks noEditPoints="1"/>
            </p:cNvSpPr>
            <p:nvPr/>
          </p:nvSpPr>
          <p:spPr bwMode="auto">
            <a:xfrm>
              <a:off x="1150" y="1866"/>
              <a:ext cx="991" cy="581"/>
            </a:xfrm>
            <a:custGeom>
              <a:avLst/>
              <a:gdLst>
                <a:gd name="T0" fmla="*/ 68 w 118"/>
                <a:gd name="T1" fmla="*/ 6 h 69"/>
                <a:gd name="T2" fmla="*/ 83 w 118"/>
                <a:gd name="T3" fmla="*/ 13 h 69"/>
                <a:gd name="T4" fmla="*/ 99 w 118"/>
                <a:gd name="T5" fmla="*/ 21 h 69"/>
                <a:gd name="T6" fmla="*/ 111 w 118"/>
                <a:gd name="T7" fmla="*/ 17 h 69"/>
                <a:gd name="T8" fmla="*/ 117 w 118"/>
                <a:gd name="T9" fmla="*/ 14 h 69"/>
                <a:gd name="T10" fmla="*/ 118 w 118"/>
                <a:gd name="T11" fmla="*/ 20 h 69"/>
                <a:gd name="T12" fmla="*/ 114 w 118"/>
                <a:gd name="T13" fmla="*/ 21 h 69"/>
                <a:gd name="T14" fmla="*/ 110 w 118"/>
                <a:gd name="T15" fmla="*/ 23 h 69"/>
                <a:gd name="T16" fmla="*/ 110 w 118"/>
                <a:gd name="T17" fmla="*/ 27 h 69"/>
                <a:gd name="T18" fmla="*/ 107 w 118"/>
                <a:gd name="T19" fmla="*/ 29 h 69"/>
                <a:gd name="T20" fmla="*/ 101 w 118"/>
                <a:gd name="T21" fmla="*/ 32 h 69"/>
                <a:gd name="T22" fmla="*/ 99 w 118"/>
                <a:gd name="T23" fmla="*/ 35 h 69"/>
                <a:gd name="T24" fmla="*/ 98 w 118"/>
                <a:gd name="T25" fmla="*/ 36 h 69"/>
                <a:gd name="T26" fmla="*/ 96 w 118"/>
                <a:gd name="T27" fmla="*/ 39 h 69"/>
                <a:gd name="T28" fmla="*/ 96 w 118"/>
                <a:gd name="T29" fmla="*/ 35 h 69"/>
                <a:gd name="T30" fmla="*/ 95 w 118"/>
                <a:gd name="T31" fmla="*/ 38 h 69"/>
                <a:gd name="T32" fmla="*/ 95 w 118"/>
                <a:gd name="T33" fmla="*/ 39 h 69"/>
                <a:gd name="T34" fmla="*/ 94 w 118"/>
                <a:gd name="T35" fmla="*/ 40 h 69"/>
                <a:gd name="T36" fmla="*/ 95 w 118"/>
                <a:gd name="T37" fmla="*/ 43 h 69"/>
                <a:gd name="T38" fmla="*/ 96 w 118"/>
                <a:gd name="T39" fmla="*/ 44 h 69"/>
                <a:gd name="T40" fmla="*/ 94 w 118"/>
                <a:gd name="T41" fmla="*/ 46 h 69"/>
                <a:gd name="T42" fmla="*/ 91 w 118"/>
                <a:gd name="T43" fmla="*/ 49 h 69"/>
                <a:gd name="T44" fmla="*/ 86 w 118"/>
                <a:gd name="T45" fmla="*/ 52 h 69"/>
                <a:gd name="T46" fmla="*/ 83 w 118"/>
                <a:gd name="T47" fmla="*/ 57 h 69"/>
                <a:gd name="T48" fmla="*/ 84 w 118"/>
                <a:gd name="T49" fmla="*/ 66 h 69"/>
                <a:gd name="T50" fmla="*/ 81 w 118"/>
                <a:gd name="T51" fmla="*/ 68 h 69"/>
                <a:gd name="T52" fmla="*/ 79 w 118"/>
                <a:gd name="T53" fmla="*/ 65 h 69"/>
                <a:gd name="T54" fmla="*/ 79 w 118"/>
                <a:gd name="T55" fmla="*/ 60 h 69"/>
                <a:gd name="T56" fmla="*/ 75 w 118"/>
                <a:gd name="T57" fmla="*/ 58 h 69"/>
                <a:gd name="T58" fmla="*/ 73 w 118"/>
                <a:gd name="T59" fmla="*/ 57 h 69"/>
                <a:gd name="T60" fmla="*/ 70 w 118"/>
                <a:gd name="T61" fmla="*/ 57 h 69"/>
                <a:gd name="T62" fmla="*/ 65 w 118"/>
                <a:gd name="T63" fmla="*/ 58 h 69"/>
                <a:gd name="T64" fmla="*/ 65 w 118"/>
                <a:gd name="T65" fmla="*/ 60 h 69"/>
                <a:gd name="T66" fmla="*/ 62 w 118"/>
                <a:gd name="T67" fmla="*/ 59 h 69"/>
                <a:gd name="T68" fmla="*/ 59 w 118"/>
                <a:gd name="T69" fmla="*/ 58 h 69"/>
                <a:gd name="T70" fmla="*/ 54 w 118"/>
                <a:gd name="T71" fmla="*/ 59 h 69"/>
                <a:gd name="T72" fmla="*/ 51 w 118"/>
                <a:gd name="T73" fmla="*/ 61 h 69"/>
                <a:gd name="T74" fmla="*/ 48 w 118"/>
                <a:gd name="T75" fmla="*/ 67 h 69"/>
                <a:gd name="T76" fmla="*/ 45 w 118"/>
                <a:gd name="T77" fmla="*/ 64 h 69"/>
                <a:gd name="T78" fmla="*/ 42 w 118"/>
                <a:gd name="T79" fmla="*/ 58 h 69"/>
                <a:gd name="T80" fmla="*/ 38 w 118"/>
                <a:gd name="T81" fmla="*/ 59 h 69"/>
                <a:gd name="T82" fmla="*/ 36 w 118"/>
                <a:gd name="T83" fmla="*/ 58 h 69"/>
                <a:gd name="T84" fmla="*/ 34 w 118"/>
                <a:gd name="T85" fmla="*/ 56 h 69"/>
                <a:gd name="T86" fmla="*/ 31 w 118"/>
                <a:gd name="T87" fmla="*/ 52 h 69"/>
                <a:gd name="T88" fmla="*/ 8 w 118"/>
                <a:gd name="T89" fmla="*/ 46 h 69"/>
                <a:gd name="T90" fmla="*/ 4 w 118"/>
                <a:gd name="T91" fmla="*/ 43 h 69"/>
                <a:gd name="T92" fmla="*/ 2 w 118"/>
                <a:gd name="T93" fmla="*/ 37 h 69"/>
                <a:gd name="T94" fmla="*/ 2 w 118"/>
                <a:gd name="T95" fmla="*/ 34 h 69"/>
                <a:gd name="T96" fmla="*/ 2 w 118"/>
                <a:gd name="T97" fmla="*/ 34 h 69"/>
                <a:gd name="T98" fmla="*/ 0 w 118"/>
                <a:gd name="T99" fmla="*/ 27 h 69"/>
                <a:gd name="T100" fmla="*/ 1 w 118"/>
                <a:gd name="T101" fmla="*/ 20 h 69"/>
                <a:gd name="T102" fmla="*/ 5 w 118"/>
                <a:gd name="T103" fmla="*/ 10 h 69"/>
                <a:gd name="T104" fmla="*/ 5 w 118"/>
                <a:gd name="T105" fmla="*/ 8 h 69"/>
                <a:gd name="T106" fmla="*/ 6 w 118"/>
                <a:gd name="T107" fmla="*/ 3 h 69"/>
                <a:gd name="T108" fmla="*/ 8 w 118"/>
                <a:gd name="T109" fmla="*/ 4 h 69"/>
                <a:gd name="T110" fmla="*/ 9 w 118"/>
                <a:gd name="T111" fmla="*/ 6 h 69"/>
                <a:gd name="T112" fmla="*/ 10 w 118"/>
                <a:gd name="T113" fmla="*/ 1 h 69"/>
                <a:gd name="T114" fmla="*/ 102 w 118"/>
                <a:gd name="T115" fmla="*/ 31 h 69"/>
                <a:gd name="T116" fmla="*/ 105 w 118"/>
                <a:gd name="T117" fmla="*/ 30 h 69"/>
                <a:gd name="T118" fmla="*/ 10 w 118"/>
                <a:gd name="T119" fmla="*/ 2 h 69"/>
                <a:gd name="T120" fmla="*/ 49 w 118"/>
                <a:gd name="T12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 h="69">
                  <a:moveTo>
                    <a:pt x="10" y="0"/>
                  </a:moveTo>
                  <a:cubicBezTo>
                    <a:pt x="64" y="5"/>
                    <a:pt x="64" y="5"/>
                    <a:pt x="64" y="5"/>
                  </a:cubicBezTo>
                  <a:cubicBezTo>
                    <a:pt x="65" y="5"/>
                    <a:pt x="65" y="5"/>
                    <a:pt x="65" y="5"/>
                  </a:cubicBezTo>
                  <a:cubicBezTo>
                    <a:pt x="65" y="5"/>
                    <a:pt x="65" y="5"/>
                    <a:pt x="65" y="5"/>
                  </a:cubicBezTo>
                  <a:cubicBezTo>
                    <a:pt x="66" y="5"/>
                    <a:pt x="66" y="5"/>
                    <a:pt x="66" y="5"/>
                  </a:cubicBezTo>
                  <a:cubicBezTo>
                    <a:pt x="66" y="6"/>
                    <a:pt x="66" y="6"/>
                    <a:pt x="66" y="6"/>
                  </a:cubicBezTo>
                  <a:cubicBezTo>
                    <a:pt x="66" y="6"/>
                    <a:pt x="66" y="6"/>
                    <a:pt x="66" y="6"/>
                  </a:cubicBezTo>
                  <a:cubicBezTo>
                    <a:pt x="66" y="6"/>
                    <a:pt x="66" y="6"/>
                    <a:pt x="66" y="6"/>
                  </a:cubicBezTo>
                  <a:cubicBezTo>
                    <a:pt x="66" y="6"/>
                    <a:pt x="66" y="6"/>
                    <a:pt x="66" y="6"/>
                  </a:cubicBezTo>
                  <a:cubicBezTo>
                    <a:pt x="66" y="6"/>
                    <a:pt x="66" y="6"/>
                    <a:pt x="66" y="6"/>
                  </a:cubicBezTo>
                  <a:cubicBezTo>
                    <a:pt x="67" y="6"/>
                    <a:pt x="67" y="6"/>
                    <a:pt x="67" y="6"/>
                  </a:cubicBezTo>
                  <a:cubicBezTo>
                    <a:pt x="67" y="7"/>
                    <a:pt x="67" y="7"/>
                    <a:pt x="67" y="7"/>
                  </a:cubicBezTo>
                  <a:cubicBezTo>
                    <a:pt x="67" y="6"/>
                    <a:pt x="67" y="6"/>
                    <a:pt x="67" y="6"/>
                  </a:cubicBezTo>
                  <a:cubicBezTo>
                    <a:pt x="68" y="6"/>
                    <a:pt x="68" y="6"/>
                    <a:pt x="68" y="6"/>
                  </a:cubicBezTo>
                  <a:cubicBezTo>
                    <a:pt x="68" y="6"/>
                    <a:pt x="68" y="6"/>
                    <a:pt x="68" y="6"/>
                  </a:cubicBezTo>
                  <a:cubicBezTo>
                    <a:pt x="68" y="6"/>
                    <a:pt x="68" y="6"/>
                    <a:pt x="68" y="6"/>
                  </a:cubicBezTo>
                  <a:cubicBezTo>
                    <a:pt x="69" y="7"/>
                    <a:pt x="69" y="7"/>
                    <a:pt x="69" y="7"/>
                  </a:cubicBezTo>
                  <a:cubicBezTo>
                    <a:pt x="69" y="7"/>
                    <a:pt x="69" y="7"/>
                    <a:pt x="69" y="7"/>
                  </a:cubicBezTo>
                  <a:cubicBezTo>
                    <a:pt x="69" y="7"/>
                    <a:pt x="69" y="7"/>
                    <a:pt x="69" y="7"/>
                  </a:cubicBezTo>
                  <a:cubicBezTo>
                    <a:pt x="70" y="8"/>
                    <a:pt x="70" y="8"/>
                    <a:pt x="70" y="8"/>
                  </a:cubicBezTo>
                  <a:cubicBezTo>
                    <a:pt x="71" y="8"/>
                    <a:pt x="71" y="8"/>
                    <a:pt x="71" y="8"/>
                  </a:cubicBezTo>
                  <a:cubicBezTo>
                    <a:pt x="71" y="8"/>
                    <a:pt x="71" y="8"/>
                    <a:pt x="71" y="8"/>
                  </a:cubicBezTo>
                  <a:cubicBezTo>
                    <a:pt x="71" y="8"/>
                    <a:pt x="71" y="8"/>
                    <a:pt x="71" y="8"/>
                  </a:cubicBezTo>
                  <a:cubicBezTo>
                    <a:pt x="72" y="8"/>
                    <a:pt x="72" y="8"/>
                    <a:pt x="72" y="8"/>
                  </a:cubicBezTo>
                  <a:cubicBezTo>
                    <a:pt x="72" y="8"/>
                    <a:pt x="72" y="8"/>
                    <a:pt x="72" y="8"/>
                  </a:cubicBezTo>
                  <a:cubicBezTo>
                    <a:pt x="72" y="8"/>
                    <a:pt x="72" y="8"/>
                    <a:pt x="72" y="8"/>
                  </a:cubicBezTo>
                  <a:cubicBezTo>
                    <a:pt x="73" y="8"/>
                    <a:pt x="73" y="8"/>
                    <a:pt x="73" y="8"/>
                  </a:cubicBezTo>
                  <a:cubicBezTo>
                    <a:pt x="74" y="8"/>
                    <a:pt x="74" y="8"/>
                    <a:pt x="74" y="8"/>
                  </a:cubicBezTo>
                  <a:cubicBezTo>
                    <a:pt x="74" y="9"/>
                    <a:pt x="74" y="9"/>
                    <a:pt x="74" y="9"/>
                  </a:cubicBezTo>
                  <a:cubicBezTo>
                    <a:pt x="74" y="9"/>
                    <a:pt x="74" y="9"/>
                    <a:pt x="74" y="9"/>
                  </a:cubicBezTo>
                  <a:cubicBezTo>
                    <a:pt x="75" y="9"/>
                    <a:pt x="75" y="9"/>
                    <a:pt x="75" y="9"/>
                  </a:cubicBezTo>
                  <a:cubicBezTo>
                    <a:pt x="83" y="13"/>
                    <a:pt x="83" y="13"/>
                    <a:pt x="83" y="13"/>
                  </a:cubicBezTo>
                  <a:cubicBezTo>
                    <a:pt x="83" y="14"/>
                    <a:pt x="83" y="14"/>
                    <a:pt x="83" y="14"/>
                  </a:cubicBezTo>
                  <a:cubicBezTo>
                    <a:pt x="85" y="15"/>
                    <a:pt x="85" y="15"/>
                    <a:pt x="85" y="15"/>
                  </a:cubicBezTo>
                  <a:cubicBezTo>
                    <a:pt x="86" y="21"/>
                    <a:pt x="86" y="21"/>
                    <a:pt x="86" y="21"/>
                  </a:cubicBezTo>
                  <a:cubicBezTo>
                    <a:pt x="86" y="24"/>
                    <a:pt x="86" y="24"/>
                    <a:pt x="86" y="24"/>
                  </a:cubicBezTo>
                  <a:cubicBezTo>
                    <a:pt x="86" y="24"/>
                    <a:pt x="86" y="24"/>
                    <a:pt x="86" y="24"/>
                  </a:cubicBezTo>
                  <a:cubicBezTo>
                    <a:pt x="85" y="25"/>
                    <a:pt x="85" y="25"/>
                    <a:pt x="85" y="25"/>
                  </a:cubicBezTo>
                  <a:cubicBezTo>
                    <a:pt x="85" y="25"/>
                    <a:pt x="85" y="25"/>
                    <a:pt x="85" y="25"/>
                  </a:cubicBezTo>
                  <a:cubicBezTo>
                    <a:pt x="84" y="26"/>
                    <a:pt x="84" y="26"/>
                    <a:pt x="84" y="26"/>
                  </a:cubicBezTo>
                  <a:cubicBezTo>
                    <a:pt x="84" y="26"/>
                    <a:pt x="84" y="26"/>
                    <a:pt x="84" y="26"/>
                  </a:cubicBezTo>
                  <a:cubicBezTo>
                    <a:pt x="84" y="27"/>
                    <a:pt x="84" y="27"/>
                    <a:pt x="84" y="27"/>
                  </a:cubicBezTo>
                  <a:cubicBezTo>
                    <a:pt x="91" y="25"/>
                    <a:pt x="91" y="25"/>
                    <a:pt x="91" y="25"/>
                  </a:cubicBezTo>
                  <a:cubicBezTo>
                    <a:pt x="92" y="25"/>
                    <a:pt x="92" y="25"/>
                    <a:pt x="92" y="25"/>
                  </a:cubicBezTo>
                  <a:cubicBezTo>
                    <a:pt x="93" y="24"/>
                    <a:pt x="93" y="24"/>
                    <a:pt x="93" y="24"/>
                  </a:cubicBezTo>
                  <a:cubicBezTo>
                    <a:pt x="97" y="22"/>
                    <a:pt x="97" y="22"/>
                    <a:pt x="97" y="22"/>
                  </a:cubicBezTo>
                  <a:cubicBezTo>
                    <a:pt x="98" y="21"/>
                    <a:pt x="98" y="21"/>
                    <a:pt x="98" y="21"/>
                  </a:cubicBezTo>
                  <a:cubicBezTo>
                    <a:pt x="99" y="21"/>
                    <a:pt x="99" y="21"/>
                    <a:pt x="99" y="21"/>
                  </a:cubicBezTo>
                  <a:cubicBezTo>
                    <a:pt x="99" y="21"/>
                    <a:pt x="99" y="21"/>
                    <a:pt x="99" y="21"/>
                  </a:cubicBezTo>
                  <a:cubicBezTo>
                    <a:pt x="100" y="20"/>
                    <a:pt x="100" y="20"/>
                    <a:pt x="100" y="20"/>
                  </a:cubicBezTo>
                  <a:cubicBezTo>
                    <a:pt x="101" y="19"/>
                    <a:pt x="101" y="19"/>
                    <a:pt x="101" y="19"/>
                  </a:cubicBezTo>
                  <a:cubicBezTo>
                    <a:pt x="101" y="19"/>
                    <a:pt x="101" y="19"/>
                    <a:pt x="101" y="19"/>
                  </a:cubicBezTo>
                  <a:cubicBezTo>
                    <a:pt x="101" y="19"/>
                    <a:pt x="101" y="19"/>
                    <a:pt x="101" y="19"/>
                  </a:cubicBezTo>
                  <a:cubicBezTo>
                    <a:pt x="102" y="19"/>
                    <a:pt x="102" y="19"/>
                    <a:pt x="102" y="19"/>
                  </a:cubicBezTo>
                  <a:cubicBezTo>
                    <a:pt x="108" y="19"/>
                    <a:pt x="108" y="19"/>
                    <a:pt x="108" y="19"/>
                  </a:cubicBezTo>
                  <a:cubicBezTo>
                    <a:pt x="109" y="18"/>
                    <a:pt x="109" y="18"/>
                    <a:pt x="109" y="18"/>
                  </a:cubicBezTo>
                  <a:cubicBezTo>
                    <a:pt x="109" y="18"/>
                    <a:pt x="109" y="18"/>
                    <a:pt x="109" y="18"/>
                  </a:cubicBezTo>
                  <a:cubicBezTo>
                    <a:pt x="109" y="18"/>
                    <a:pt x="109" y="18"/>
                    <a:pt x="109" y="18"/>
                  </a:cubicBezTo>
                  <a:cubicBezTo>
                    <a:pt x="109" y="18"/>
                    <a:pt x="109" y="18"/>
                    <a:pt x="109" y="18"/>
                  </a:cubicBezTo>
                  <a:cubicBezTo>
                    <a:pt x="110" y="18"/>
                    <a:pt x="110" y="18"/>
                    <a:pt x="110" y="18"/>
                  </a:cubicBezTo>
                  <a:cubicBezTo>
                    <a:pt x="110" y="18"/>
                    <a:pt x="110" y="18"/>
                    <a:pt x="110" y="18"/>
                  </a:cubicBezTo>
                  <a:cubicBezTo>
                    <a:pt x="110" y="18"/>
                    <a:pt x="110" y="18"/>
                    <a:pt x="110" y="18"/>
                  </a:cubicBezTo>
                  <a:cubicBezTo>
                    <a:pt x="111" y="17"/>
                    <a:pt x="111" y="17"/>
                    <a:pt x="111" y="17"/>
                  </a:cubicBezTo>
                  <a:cubicBezTo>
                    <a:pt x="111" y="17"/>
                    <a:pt x="111" y="17"/>
                    <a:pt x="111" y="17"/>
                  </a:cubicBezTo>
                  <a:cubicBezTo>
                    <a:pt x="112" y="16"/>
                    <a:pt x="112" y="16"/>
                    <a:pt x="112" y="16"/>
                  </a:cubicBezTo>
                  <a:cubicBezTo>
                    <a:pt x="112" y="16"/>
                    <a:pt x="112" y="16"/>
                    <a:pt x="112" y="16"/>
                  </a:cubicBezTo>
                  <a:cubicBezTo>
                    <a:pt x="112" y="15"/>
                    <a:pt x="112" y="15"/>
                    <a:pt x="112" y="15"/>
                  </a:cubicBezTo>
                  <a:cubicBezTo>
                    <a:pt x="112" y="15"/>
                    <a:pt x="112" y="15"/>
                    <a:pt x="112" y="15"/>
                  </a:cubicBezTo>
                  <a:cubicBezTo>
                    <a:pt x="112" y="15"/>
                    <a:pt x="112" y="15"/>
                    <a:pt x="112" y="15"/>
                  </a:cubicBezTo>
                  <a:cubicBezTo>
                    <a:pt x="113" y="14"/>
                    <a:pt x="113" y="14"/>
                    <a:pt x="113" y="14"/>
                  </a:cubicBezTo>
                  <a:cubicBezTo>
                    <a:pt x="113" y="13"/>
                    <a:pt x="113" y="13"/>
                    <a:pt x="113" y="13"/>
                  </a:cubicBezTo>
                  <a:cubicBezTo>
                    <a:pt x="114" y="13"/>
                    <a:pt x="114" y="13"/>
                    <a:pt x="114" y="13"/>
                  </a:cubicBezTo>
                  <a:cubicBezTo>
                    <a:pt x="114" y="13"/>
                    <a:pt x="114" y="13"/>
                    <a:pt x="114" y="13"/>
                  </a:cubicBezTo>
                  <a:cubicBezTo>
                    <a:pt x="114" y="13"/>
                    <a:pt x="114" y="13"/>
                    <a:pt x="114" y="13"/>
                  </a:cubicBezTo>
                  <a:cubicBezTo>
                    <a:pt x="114" y="13"/>
                    <a:pt x="114" y="13"/>
                    <a:pt x="114" y="13"/>
                  </a:cubicBezTo>
                  <a:cubicBezTo>
                    <a:pt x="115" y="13"/>
                    <a:pt x="115" y="13"/>
                    <a:pt x="115" y="13"/>
                  </a:cubicBezTo>
                  <a:cubicBezTo>
                    <a:pt x="115" y="13"/>
                    <a:pt x="115" y="13"/>
                    <a:pt x="115" y="13"/>
                  </a:cubicBezTo>
                  <a:cubicBezTo>
                    <a:pt x="116" y="13"/>
                    <a:pt x="116" y="13"/>
                    <a:pt x="116" y="13"/>
                  </a:cubicBezTo>
                  <a:cubicBezTo>
                    <a:pt x="116" y="13"/>
                    <a:pt x="116" y="13"/>
                    <a:pt x="116" y="13"/>
                  </a:cubicBezTo>
                  <a:cubicBezTo>
                    <a:pt x="117" y="14"/>
                    <a:pt x="117" y="14"/>
                    <a:pt x="117" y="14"/>
                  </a:cubicBezTo>
                  <a:cubicBezTo>
                    <a:pt x="117" y="15"/>
                    <a:pt x="117" y="15"/>
                    <a:pt x="117" y="15"/>
                  </a:cubicBezTo>
                  <a:cubicBezTo>
                    <a:pt x="116" y="17"/>
                    <a:pt x="116" y="17"/>
                    <a:pt x="116" y="17"/>
                  </a:cubicBezTo>
                  <a:cubicBezTo>
                    <a:pt x="116" y="17"/>
                    <a:pt x="116" y="17"/>
                    <a:pt x="116" y="17"/>
                  </a:cubicBezTo>
                  <a:cubicBezTo>
                    <a:pt x="116" y="18"/>
                    <a:pt x="116" y="18"/>
                    <a:pt x="116" y="18"/>
                  </a:cubicBezTo>
                  <a:cubicBezTo>
                    <a:pt x="116" y="18"/>
                    <a:pt x="116" y="18"/>
                    <a:pt x="116" y="18"/>
                  </a:cubicBezTo>
                  <a:cubicBezTo>
                    <a:pt x="117" y="18"/>
                    <a:pt x="117" y="18"/>
                    <a:pt x="117" y="18"/>
                  </a:cubicBezTo>
                  <a:cubicBezTo>
                    <a:pt x="117" y="18"/>
                    <a:pt x="117" y="18"/>
                    <a:pt x="117" y="18"/>
                  </a:cubicBezTo>
                  <a:cubicBezTo>
                    <a:pt x="117" y="19"/>
                    <a:pt x="117" y="19"/>
                    <a:pt x="117" y="19"/>
                  </a:cubicBezTo>
                  <a:cubicBezTo>
                    <a:pt x="117" y="19"/>
                    <a:pt x="117" y="19"/>
                    <a:pt x="117" y="19"/>
                  </a:cubicBezTo>
                  <a:cubicBezTo>
                    <a:pt x="116" y="19"/>
                    <a:pt x="116" y="19"/>
                    <a:pt x="116" y="19"/>
                  </a:cubicBezTo>
                  <a:cubicBezTo>
                    <a:pt x="117" y="19"/>
                    <a:pt x="117" y="19"/>
                    <a:pt x="117" y="19"/>
                  </a:cubicBezTo>
                  <a:cubicBezTo>
                    <a:pt x="117" y="19"/>
                    <a:pt x="117" y="19"/>
                    <a:pt x="117" y="19"/>
                  </a:cubicBezTo>
                  <a:cubicBezTo>
                    <a:pt x="117" y="19"/>
                    <a:pt x="117" y="19"/>
                    <a:pt x="117" y="19"/>
                  </a:cubicBezTo>
                  <a:cubicBezTo>
                    <a:pt x="117" y="20"/>
                    <a:pt x="117" y="20"/>
                    <a:pt x="117" y="20"/>
                  </a:cubicBezTo>
                  <a:cubicBezTo>
                    <a:pt x="117" y="20"/>
                    <a:pt x="117" y="20"/>
                    <a:pt x="117" y="20"/>
                  </a:cubicBezTo>
                  <a:cubicBezTo>
                    <a:pt x="118" y="20"/>
                    <a:pt x="118" y="20"/>
                    <a:pt x="118" y="20"/>
                  </a:cubicBezTo>
                  <a:cubicBezTo>
                    <a:pt x="118" y="20"/>
                    <a:pt x="118" y="20"/>
                    <a:pt x="118" y="20"/>
                  </a:cubicBezTo>
                  <a:cubicBezTo>
                    <a:pt x="118" y="20"/>
                    <a:pt x="118" y="20"/>
                    <a:pt x="118" y="20"/>
                  </a:cubicBezTo>
                  <a:cubicBezTo>
                    <a:pt x="118" y="21"/>
                    <a:pt x="118" y="21"/>
                    <a:pt x="118" y="21"/>
                  </a:cubicBezTo>
                  <a:cubicBezTo>
                    <a:pt x="117" y="21"/>
                    <a:pt x="117" y="21"/>
                    <a:pt x="117" y="21"/>
                  </a:cubicBezTo>
                  <a:cubicBezTo>
                    <a:pt x="117" y="20"/>
                    <a:pt x="117" y="20"/>
                    <a:pt x="117" y="20"/>
                  </a:cubicBezTo>
                  <a:cubicBezTo>
                    <a:pt x="117" y="21"/>
                    <a:pt x="117" y="21"/>
                    <a:pt x="117" y="21"/>
                  </a:cubicBezTo>
                  <a:cubicBezTo>
                    <a:pt x="116" y="21"/>
                    <a:pt x="116" y="21"/>
                    <a:pt x="116" y="21"/>
                  </a:cubicBezTo>
                  <a:cubicBezTo>
                    <a:pt x="116" y="21"/>
                    <a:pt x="116" y="21"/>
                    <a:pt x="116" y="21"/>
                  </a:cubicBezTo>
                  <a:cubicBezTo>
                    <a:pt x="116" y="21"/>
                    <a:pt x="116" y="21"/>
                    <a:pt x="116" y="21"/>
                  </a:cubicBezTo>
                  <a:cubicBezTo>
                    <a:pt x="116" y="21"/>
                    <a:pt x="116" y="21"/>
                    <a:pt x="116" y="21"/>
                  </a:cubicBezTo>
                  <a:cubicBezTo>
                    <a:pt x="115" y="21"/>
                    <a:pt x="115" y="21"/>
                    <a:pt x="115" y="21"/>
                  </a:cubicBezTo>
                  <a:cubicBezTo>
                    <a:pt x="115" y="21"/>
                    <a:pt x="115" y="21"/>
                    <a:pt x="115" y="21"/>
                  </a:cubicBezTo>
                  <a:cubicBezTo>
                    <a:pt x="115" y="21"/>
                    <a:pt x="115" y="21"/>
                    <a:pt x="115" y="21"/>
                  </a:cubicBezTo>
                  <a:cubicBezTo>
                    <a:pt x="114" y="21"/>
                    <a:pt x="114" y="21"/>
                    <a:pt x="114" y="21"/>
                  </a:cubicBezTo>
                  <a:cubicBezTo>
                    <a:pt x="114" y="21"/>
                    <a:pt x="114" y="21"/>
                    <a:pt x="114" y="21"/>
                  </a:cubicBezTo>
                  <a:cubicBezTo>
                    <a:pt x="114" y="21"/>
                    <a:pt x="114" y="21"/>
                    <a:pt x="114" y="21"/>
                  </a:cubicBezTo>
                  <a:cubicBezTo>
                    <a:pt x="113" y="21"/>
                    <a:pt x="113" y="21"/>
                    <a:pt x="113" y="21"/>
                  </a:cubicBezTo>
                  <a:cubicBezTo>
                    <a:pt x="114" y="21"/>
                    <a:pt x="114" y="21"/>
                    <a:pt x="114" y="21"/>
                  </a:cubicBezTo>
                  <a:cubicBezTo>
                    <a:pt x="113" y="21"/>
                    <a:pt x="113" y="21"/>
                    <a:pt x="113" y="21"/>
                  </a:cubicBezTo>
                  <a:cubicBezTo>
                    <a:pt x="113" y="22"/>
                    <a:pt x="113" y="22"/>
                    <a:pt x="113"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1" y="23"/>
                    <a:pt x="111" y="23"/>
                    <a:pt x="111" y="23"/>
                  </a:cubicBezTo>
                  <a:cubicBezTo>
                    <a:pt x="111" y="23"/>
                    <a:pt x="111" y="23"/>
                    <a:pt x="111" y="23"/>
                  </a:cubicBezTo>
                  <a:cubicBezTo>
                    <a:pt x="111" y="22"/>
                    <a:pt x="111" y="22"/>
                    <a:pt x="111" y="22"/>
                  </a:cubicBezTo>
                  <a:cubicBezTo>
                    <a:pt x="111" y="23"/>
                    <a:pt x="111" y="23"/>
                    <a:pt x="111" y="23"/>
                  </a:cubicBezTo>
                  <a:cubicBezTo>
                    <a:pt x="111" y="23"/>
                    <a:pt x="111" y="23"/>
                    <a:pt x="111" y="23"/>
                  </a:cubicBezTo>
                  <a:cubicBezTo>
                    <a:pt x="110" y="23"/>
                    <a:pt x="110" y="23"/>
                    <a:pt x="110" y="23"/>
                  </a:cubicBezTo>
                  <a:cubicBezTo>
                    <a:pt x="110" y="24"/>
                    <a:pt x="110" y="24"/>
                    <a:pt x="110" y="24"/>
                  </a:cubicBezTo>
                  <a:cubicBezTo>
                    <a:pt x="109" y="25"/>
                    <a:pt x="109" y="25"/>
                    <a:pt x="109" y="25"/>
                  </a:cubicBezTo>
                  <a:cubicBezTo>
                    <a:pt x="109" y="25"/>
                    <a:pt x="109" y="25"/>
                    <a:pt x="109" y="25"/>
                  </a:cubicBezTo>
                  <a:cubicBezTo>
                    <a:pt x="109" y="25"/>
                    <a:pt x="109" y="25"/>
                    <a:pt x="109" y="25"/>
                  </a:cubicBezTo>
                  <a:cubicBezTo>
                    <a:pt x="109" y="25"/>
                    <a:pt x="109" y="25"/>
                    <a:pt x="109" y="25"/>
                  </a:cubicBezTo>
                  <a:cubicBezTo>
                    <a:pt x="109" y="26"/>
                    <a:pt x="109" y="26"/>
                    <a:pt x="109" y="26"/>
                  </a:cubicBezTo>
                  <a:cubicBezTo>
                    <a:pt x="109" y="26"/>
                    <a:pt x="109" y="26"/>
                    <a:pt x="109" y="26"/>
                  </a:cubicBezTo>
                  <a:cubicBezTo>
                    <a:pt x="109" y="26"/>
                    <a:pt x="109" y="26"/>
                    <a:pt x="109" y="26"/>
                  </a:cubicBezTo>
                  <a:cubicBezTo>
                    <a:pt x="108" y="27"/>
                    <a:pt x="108" y="27"/>
                    <a:pt x="108" y="27"/>
                  </a:cubicBezTo>
                  <a:cubicBezTo>
                    <a:pt x="108" y="27"/>
                    <a:pt x="108" y="27"/>
                    <a:pt x="108" y="27"/>
                  </a:cubicBezTo>
                  <a:cubicBezTo>
                    <a:pt x="109" y="27"/>
                    <a:pt x="109" y="27"/>
                    <a:pt x="109" y="27"/>
                  </a:cubicBezTo>
                  <a:cubicBezTo>
                    <a:pt x="109" y="28"/>
                    <a:pt x="109" y="28"/>
                    <a:pt x="109" y="28"/>
                  </a:cubicBezTo>
                  <a:cubicBezTo>
                    <a:pt x="109" y="28"/>
                    <a:pt x="109" y="28"/>
                    <a:pt x="109" y="28"/>
                  </a:cubicBezTo>
                  <a:cubicBezTo>
                    <a:pt x="110" y="28"/>
                    <a:pt x="110" y="28"/>
                    <a:pt x="110" y="28"/>
                  </a:cubicBezTo>
                  <a:cubicBezTo>
                    <a:pt x="110" y="28"/>
                    <a:pt x="110" y="28"/>
                    <a:pt x="110" y="28"/>
                  </a:cubicBezTo>
                  <a:cubicBezTo>
                    <a:pt x="110" y="27"/>
                    <a:pt x="110" y="27"/>
                    <a:pt x="110" y="27"/>
                  </a:cubicBezTo>
                  <a:cubicBezTo>
                    <a:pt x="110" y="27"/>
                    <a:pt x="110" y="27"/>
                    <a:pt x="110" y="27"/>
                  </a:cubicBezTo>
                  <a:cubicBezTo>
                    <a:pt x="110" y="28"/>
                    <a:pt x="110" y="28"/>
                    <a:pt x="110" y="28"/>
                  </a:cubicBezTo>
                  <a:cubicBezTo>
                    <a:pt x="110" y="28"/>
                    <a:pt x="110" y="28"/>
                    <a:pt x="110" y="28"/>
                  </a:cubicBezTo>
                  <a:cubicBezTo>
                    <a:pt x="109" y="29"/>
                    <a:pt x="109" y="29"/>
                    <a:pt x="109" y="29"/>
                  </a:cubicBezTo>
                  <a:cubicBezTo>
                    <a:pt x="109" y="29"/>
                    <a:pt x="109" y="29"/>
                    <a:pt x="109" y="29"/>
                  </a:cubicBezTo>
                  <a:cubicBezTo>
                    <a:pt x="109" y="28"/>
                    <a:pt x="109" y="28"/>
                    <a:pt x="109" y="28"/>
                  </a:cubicBezTo>
                  <a:cubicBezTo>
                    <a:pt x="108" y="28"/>
                    <a:pt x="108" y="28"/>
                    <a:pt x="108" y="28"/>
                  </a:cubicBezTo>
                  <a:cubicBezTo>
                    <a:pt x="108" y="29"/>
                    <a:pt x="108" y="29"/>
                    <a:pt x="108" y="29"/>
                  </a:cubicBezTo>
                  <a:cubicBezTo>
                    <a:pt x="108" y="29"/>
                    <a:pt x="108" y="29"/>
                    <a:pt x="108" y="29"/>
                  </a:cubicBezTo>
                  <a:cubicBezTo>
                    <a:pt x="107" y="29"/>
                    <a:pt x="107" y="29"/>
                    <a:pt x="107" y="29"/>
                  </a:cubicBezTo>
                  <a:cubicBezTo>
                    <a:pt x="107" y="29"/>
                    <a:pt x="107" y="29"/>
                    <a:pt x="107" y="29"/>
                  </a:cubicBezTo>
                  <a:cubicBezTo>
                    <a:pt x="107" y="28"/>
                    <a:pt x="107" y="28"/>
                    <a:pt x="107" y="28"/>
                  </a:cubicBezTo>
                  <a:cubicBezTo>
                    <a:pt x="107" y="28"/>
                    <a:pt x="107" y="28"/>
                    <a:pt x="107" y="28"/>
                  </a:cubicBezTo>
                  <a:cubicBezTo>
                    <a:pt x="107" y="28"/>
                    <a:pt x="107" y="28"/>
                    <a:pt x="107" y="28"/>
                  </a:cubicBezTo>
                  <a:cubicBezTo>
                    <a:pt x="107" y="29"/>
                    <a:pt x="107" y="29"/>
                    <a:pt x="107" y="29"/>
                  </a:cubicBezTo>
                  <a:cubicBezTo>
                    <a:pt x="107" y="29"/>
                    <a:pt x="107" y="29"/>
                    <a:pt x="107" y="29"/>
                  </a:cubicBezTo>
                  <a:cubicBezTo>
                    <a:pt x="107" y="29"/>
                    <a:pt x="107" y="29"/>
                    <a:pt x="107" y="29"/>
                  </a:cubicBezTo>
                  <a:cubicBezTo>
                    <a:pt x="106" y="29"/>
                    <a:pt x="106" y="29"/>
                    <a:pt x="106" y="29"/>
                  </a:cubicBezTo>
                  <a:cubicBezTo>
                    <a:pt x="106" y="29"/>
                    <a:pt x="106" y="29"/>
                    <a:pt x="106" y="29"/>
                  </a:cubicBezTo>
                  <a:cubicBezTo>
                    <a:pt x="105" y="29"/>
                    <a:pt x="105" y="29"/>
                    <a:pt x="105" y="29"/>
                  </a:cubicBezTo>
                  <a:cubicBezTo>
                    <a:pt x="104" y="29"/>
                    <a:pt x="104" y="29"/>
                    <a:pt x="104" y="29"/>
                  </a:cubicBezTo>
                  <a:cubicBezTo>
                    <a:pt x="104" y="29"/>
                    <a:pt x="104" y="29"/>
                    <a:pt x="104" y="29"/>
                  </a:cubicBezTo>
                  <a:cubicBezTo>
                    <a:pt x="104" y="29"/>
                    <a:pt x="104" y="29"/>
                    <a:pt x="104" y="29"/>
                  </a:cubicBezTo>
                  <a:cubicBezTo>
                    <a:pt x="103" y="30"/>
                    <a:pt x="103" y="30"/>
                    <a:pt x="103" y="30"/>
                  </a:cubicBezTo>
                  <a:cubicBezTo>
                    <a:pt x="103" y="30"/>
                    <a:pt x="103" y="30"/>
                    <a:pt x="103" y="30"/>
                  </a:cubicBezTo>
                  <a:cubicBezTo>
                    <a:pt x="102" y="30"/>
                    <a:pt x="102" y="30"/>
                    <a:pt x="102" y="30"/>
                  </a:cubicBezTo>
                  <a:cubicBezTo>
                    <a:pt x="102" y="30"/>
                    <a:pt x="102" y="30"/>
                    <a:pt x="102" y="30"/>
                  </a:cubicBezTo>
                  <a:cubicBezTo>
                    <a:pt x="101" y="31"/>
                    <a:pt x="101" y="31"/>
                    <a:pt x="101" y="31"/>
                  </a:cubicBezTo>
                  <a:cubicBezTo>
                    <a:pt x="101" y="31"/>
                    <a:pt x="101" y="31"/>
                    <a:pt x="101" y="31"/>
                  </a:cubicBezTo>
                  <a:cubicBezTo>
                    <a:pt x="101" y="31"/>
                    <a:pt x="101" y="31"/>
                    <a:pt x="101" y="31"/>
                  </a:cubicBezTo>
                  <a:cubicBezTo>
                    <a:pt x="101" y="31"/>
                    <a:pt x="101" y="31"/>
                    <a:pt x="101" y="31"/>
                  </a:cubicBezTo>
                  <a:cubicBezTo>
                    <a:pt x="101" y="32"/>
                    <a:pt x="101" y="32"/>
                    <a:pt x="101" y="32"/>
                  </a:cubicBezTo>
                  <a:cubicBezTo>
                    <a:pt x="101" y="32"/>
                    <a:pt x="101" y="32"/>
                    <a:pt x="101" y="32"/>
                  </a:cubicBezTo>
                  <a:cubicBezTo>
                    <a:pt x="101" y="32"/>
                    <a:pt x="101" y="32"/>
                    <a:pt x="101" y="32"/>
                  </a:cubicBezTo>
                  <a:cubicBezTo>
                    <a:pt x="101" y="32"/>
                    <a:pt x="101" y="32"/>
                    <a:pt x="101" y="32"/>
                  </a:cubicBezTo>
                  <a:cubicBezTo>
                    <a:pt x="101" y="33"/>
                    <a:pt x="101" y="33"/>
                    <a:pt x="101" y="33"/>
                  </a:cubicBezTo>
                  <a:cubicBezTo>
                    <a:pt x="101" y="33"/>
                    <a:pt x="101" y="33"/>
                    <a:pt x="101" y="33"/>
                  </a:cubicBezTo>
                  <a:cubicBezTo>
                    <a:pt x="101" y="33"/>
                    <a:pt x="101" y="33"/>
                    <a:pt x="101" y="33"/>
                  </a:cubicBezTo>
                  <a:cubicBezTo>
                    <a:pt x="101" y="34"/>
                    <a:pt x="101" y="34"/>
                    <a:pt x="101" y="34"/>
                  </a:cubicBezTo>
                  <a:cubicBezTo>
                    <a:pt x="101" y="34"/>
                    <a:pt x="101" y="34"/>
                    <a:pt x="101" y="34"/>
                  </a:cubicBezTo>
                  <a:cubicBezTo>
                    <a:pt x="100" y="34"/>
                    <a:pt x="100" y="34"/>
                    <a:pt x="100" y="34"/>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99" y="35"/>
                    <a:pt x="99" y="35"/>
                    <a:pt x="99" y="35"/>
                  </a:cubicBezTo>
                  <a:cubicBezTo>
                    <a:pt x="99" y="36"/>
                    <a:pt x="99" y="36"/>
                    <a:pt x="99" y="36"/>
                  </a:cubicBezTo>
                  <a:cubicBezTo>
                    <a:pt x="99" y="35"/>
                    <a:pt x="99" y="35"/>
                    <a:pt x="99" y="35"/>
                  </a:cubicBezTo>
                  <a:cubicBezTo>
                    <a:pt x="99" y="36"/>
                    <a:pt x="99" y="36"/>
                    <a:pt x="99" y="36"/>
                  </a:cubicBezTo>
                  <a:cubicBezTo>
                    <a:pt x="99" y="35"/>
                    <a:pt x="99" y="35"/>
                    <a:pt x="99" y="35"/>
                  </a:cubicBezTo>
                  <a:cubicBezTo>
                    <a:pt x="99" y="35"/>
                    <a:pt x="99" y="35"/>
                    <a:pt x="99" y="35"/>
                  </a:cubicBezTo>
                  <a:cubicBezTo>
                    <a:pt x="99" y="35"/>
                    <a:pt x="99" y="35"/>
                    <a:pt x="99" y="35"/>
                  </a:cubicBezTo>
                  <a:cubicBezTo>
                    <a:pt x="98" y="34"/>
                    <a:pt x="98" y="34"/>
                    <a:pt x="98" y="34"/>
                  </a:cubicBezTo>
                  <a:cubicBezTo>
                    <a:pt x="98" y="34"/>
                    <a:pt x="98" y="34"/>
                    <a:pt x="98" y="34"/>
                  </a:cubicBezTo>
                  <a:cubicBezTo>
                    <a:pt x="98" y="34"/>
                    <a:pt x="98" y="34"/>
                    <a:pt x="98" y="34"/>
                  </a:cubicBezTo>
                  <a:cubicBezTo>
                    <a:pt x="99" y="33"/>
                    <a:pt x="99" y="33"/>
                    <a:pt x="99" y="33"/>
                  </a:cubicBezTo>
                  <a:cubicBezTo>
                    <a:pt x="98" y="33"/>
                    <a:pt x="98" y="33"/>
                    <a:pt x="98" y="33"/>
                  </a:cubicBezTo>
                  <a:cubicBezTo>
                    <a:pt x="98" y="34"/>
                    <a:pt x="98" y="34"/>
                    <a:pt x="98" y="34"/>
                  </a:cubicBezTo>
                  <a:cubicBezTo>
                    <a:pt x="98" y="34"/>
                    <a:pt x="98" y="34"/>
                    <a:pt x="98" y="34"/>
                  </a:cubicBezTo>
                  <a:cubicBezTo>
                    <a:pt x="98" y="35"/>
                    <a:pt x="98" y="35"/>
                    <a:pt x="98" y="35"/>
                  </a:cubicBezTo>
                  <a:cubicBezTo>
                    <a:pt x="98" y="35"/>
                    <a:pt x="98" y="35"/>
                    <a:pt x="98" y="35"/>
                  </a:cubicBezTo>
                  <a:cubicBezTo>
                    <a:pt x="98" y="35"/>
                    <a:pt x="98" y="35"/>
                    <a:pt x="98" y="35"/>
                  </a:cubicBezTo>
                  <a:cubicBezTo>
                    <a:pt x="98" y="36"/>
                    <a:pt x="98" y="36"/>
                    <a:pt x="98" y="36"/>
                  </a:cubicBezTo>
                  <a:cubicBezTo>
                    <a:pt x="98" y="36"/>
                    <a:pt x="98" y="36"/>
                    <a:pt x="98" y="36"/>
                  </a:cubicBezTo>
                  <a:cubicBezTo>
                    <a:pt x="98" y="37"/>
                    <a:pt x="98" y="37"/>
                    <a:pt x="98" y="37"/>
                  </a:cubicBezTo>
                  <a:cubicBezTo>
                    <a:pt x="98" y="38"/>
                    <a:pt x="98" y="38"/>
                    <a:pt x="98" y="38"/>
                  </a:cubicBezTo>
                  <a:cubicBezTo>
                    <a:pt x="98" y="38"/>
                    <a:pt x="98" y="38"/>
                    <a:pt x="98" y="38"/>
                  </a:cubicBezTo>
                  <a:cubicBezTo>
                    <a:pt x="97" y="39"/>
                    <a:pt x="97" y="39"/>
                    <a:pt x="97" y="39"/>
                  </a:cubicBezTo>
                  <a:cubicBezTo>
                    <a:pt x="97" y="39"/>
                    <a:pt x="97" y="39"/>
                    <a:pt x="97" y="39"/>
                  </a:cubicBezTo>
                  <a:cubicBezTo>
                    <a:pt x="97" y="39"/>
                    <a:pt x="97" y="39"/>
                    <a:pt x="97" y="39"/>
                  </a:cubicBezTo>
                  <a:cubicBezTo>
                    <a:pt x="97" y="39"/>
                    <a:pt x="97" y="39"/>
                    <a:pt x="97" y="39"/>
                  </a:cubicBezTo>
                  <a:cubicBezTo>
                    <a:pt x="97" y="39"/>
                    <a:pt x="97" y="39"/>
                    <a:pt x="97" y="39"/>
                  </a:cubicBezTo>
                  <a:cubicBezTo>
                    <a:pt x="97" y="39"/>
                    <a:pt x="97" y="39"/>
                    <a:pt x="97" y="39"/>
                  </a:cubicBezTo>
                  <a:cubicBezTo>
                    <a:pt x="96" y="40"/>
                    <a:pt x="96" y="40"/>
                    <a:pt x="96" y="40"/>
                  </a:cubicBezTo>
                  <a:cubicBezTo>
                    <a:pt x="96" y="40"/>
                    <a:pt x="96" y="40"/>
                    <a:pt x="96" y="40"/>
                  </a:cubicBezTo>
                  <a:cubicBezTo>
                    <a:pt x="96" y="40"/>
                    <a:pt x="96" y="40"/>
                    <a:pt x="96" y="40"/>
                  </a:cubicBezTo>
                  <a:cubicBezTo>
                    <a:pt x="96" y="40"/>
                    <a:pt x="96" y="40"/>
                    <a:pt x="96" y="40"/>
                  </a:cubicBezTo>
                  <a:cubicBezTo>
                    <a:pt x="96" y="39"/>
                    <a:pt x="96" y="39"/>
                    <a:pt x="96" y="39"/>
                  </a:cubicBezTo>
                  <a:cubicBezTo>
                    <a:pt x="97" y="39"/>
                    <a:pt x="97" y="39"/>
                    <a:pt x="97" y="39"/>
                  </a:cubicBezTo>
                  <a:cubicBezTo>
                    <a:pt x="96" y="39"/>
                    <a:pt x="96" y="39"/>
                    <a:pt x="96" y="39"/>
                  </a:cubicBezTo>
                  <a:cubicBezTo>
                    <a:pt x="97" y="38"/>
                    <a:pt x="97" y="38"/>
                    <a:pt x="97" y="38"/>
                  </a:cubicBezTo>
                  <a:cubicBezTo>
                    <a:pt x="97" y="38"/>
                    <a:pt x="97" y="38"/>
                    <a:pt x="97" y="38"/>
                  </a:cubicBezTo>
                  <a:cubicBezTo>
                    <a:pt x="97" y="38"/>
                    <a:pt x="97" y="38"/>
                    <a:pt x="97" y="38"/>
                  </a:cubicBezTo>
                  <a:cubicBezTo>
                    <a:pt x="97" y="38"/>
                    <a:pt x="97" y="38"/>
                    <a:pt x="97" y="38"/>
                  </a:cubicBezTo>
                  <a:cubicBezTo>
                    <a:pt x="96" y="38"/>
                    <a:pt x="96" y="38"/>
                    <a:pt x="96" y="38"/>
                  </a:cubicBezTo>
                  <a:cubicBezTo>
                    <a:pt x="97" y="38"/>
                    <a:pt x="97" y="38"/>
                    <a:pt x="97" y="38"/>
                  </a:cubicBezTo>
                  <a:cubicBezTo>
                    <a:pt x="97" y="38"/>
                    <a:pt x="97" y="38"/>
                    <a:pt x="97" y="38"/>
                  </a:cubicBezTo>
                  <a:cubicBezTo>
                    <a:pt x="96" y="38"/>
                    <a:pt x="96" y="38"/>
                    <a:pt x="96" y="38"/>
                  </a:cubicBezTo>
                  <a:cubicBezTo>
                    <a:pt x="96" y="37"/>
                    <a:pt x="96" y="37"/>
                    <a:pt x="96" y="37"/>
                  </a:cubicBezTo>
                  <a:cubicBezTo>
                    <a:pt x="96" y="38"/>
                    <a:pt x="96" y="38"/>
                    <a:pt x="96" y="38"/>
                  </a:cubicBezTo>
                  <a:cubicBezTo>
                    <a:pt x="96" y="37"/>
                    <a:pt x="96" y="37"/>
                    <a:pt x="96" y="37"/>
                  </a:cubicBezTo>
                  <a:cubicBezTo>
                    <a:pt x="96" y="37"/>
                    <a:pt x="96" y="37"/>
                    <a:pt x="96" y="37"/>
                  </a:cubicBezTo>
                  <a:cubicBezTo>
                    <a:pt x="96" y="36"/>
                    <a:pt x="96" y="36"/>
                    <a:pt x="96" y="36"/>
                  </a:cubicBezTo>
                  <a:cubicBezTo>
                    <a:pt x="96" y="36"/>
                    <a:pt x="96" y="36"/>
                    <a:pt x="96" y="36"/>
                  </a:cubicBezTo>
                  <a:cubicBezTo>
                    <a:pt x="96" y="35"/>
                    <a:pt x="96" y="35"/>
                    <a:pt x="96" y="35"/>
                  </a:cubicBezTo>
                  <a:cubicBezTo>
                    <a:pt x="96" y="35"/>
                    <a:pt x="96" y="35"/>
                    <a:pt x="96" y="35"/>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5"/>
                    <a:pt x="96" y="35"/>
                    <a:pt x="96" y="35"/>
                  </a:cubicBezTo>
                  <a:cubicBezTo>
                    <a:pt x="96" y="35"/>
                    <a:pt x="96" y="35"/>
                    <a:pt x="96" y="35"/>
                  </a:cubicBezTo>
                  <a:cubicBezTo>
                    <a:pt x="95" y="35"/>
                    <a:pt x="95" y="35"/>
                    <a:pt x="95" y="35"/>
                  </a:cubicBezTo>
                  <a:cubicBezTo>
                    <a:pt x="96" y="35"/>
                    <a:pt x="96" y="35"/>
                    <a:pt x="96" y="35"/>
                  </a:cubicBezTo>
                  <a:cubicBezTo>
                    <a:pt x="95" y="35"/>
                    <a:pt x="95" y="35"/>
                    <a:pt x="95" y="35"/>
                  </a:cubicBezTo>
                  <a:cubicBezTo>
                    <a:pt x="95" y="36"/>
                    <a:pt x="95" y="36"/>
                    <a:pt x="95" y="36"/>
                  </a:cubicBezTo>
                  <a:cubicBezTo>
                    <a:pt x="95" y="36"/>
                    <a:pt x="95" y="36"/>
                    <a:pt x="95" y="36"/>
                  </a:cubicBezTo>
                  <a:cubicBezTo>
                    <a:pt x="95" y="36"/>
                    <a:pt x="95" y="36"/>
                    <a:pt x="95" y="36"/>
                  </a:cubicBezTo>
                  <a:cubicBezTo>
                    <a:pt x="95" y="37"/>
                    <a:pt x="95" y="37"/>
                    <a:pt x="95" y="37"/>
                  </a:cubicBezTo>
                  <a:cubicBezTo>
                    <a:pt x="95" y="38"/>
                    <a:pt x="95" y="38"/>
                    <a:pt x="95" y="38"/>
                  </a:cubicBezTo>
                  <a:cubicBezTo>
                    <a:pt x="95" y="38"/>
                    <a:pt x="95" y="38"/>
                    <a:pt x="95" y="38"/>
                  </a:cubicBezTo>
                  <a:cubicBezTo>
                    <a:pt x="95" y="37"/>
                    <a:pt x="95" y="37"/>
                    <a:pt x="95" y="37"/>
                  </a:cubicBezTo>
                  <a:cubicBezTo>
                    <a:pt x="94" y="37"/>
                    <a:pt x="94" y="37"/>
                    <a:pt x="94" y="37"/>
                  </a:cubicBezTo>
                  <a:cubicBezTo>
                    <a:pt x="94" y="37"/>
                    <a:pt x="94" y="37"/>
                    <a:pt x="94" y="37"/>
                  </a:cubicBezTo>
                  <a:cubicBezTo>
                    <a:pt x="94" y="37"/>
                    <a:pt x="94" y="37"/>
                    <a:pt x="94" y="37"/>
                  </a:cubicBezTo>
                  <a:cubicBezTo>
                    <a:pt x="94" y="36"/>
                    <a:pt x="94" y="36"/>
                    <a:pt x="94" y="36"/>
                  </a:cubicBezTo>
                  <a:cubicBezTo>
                    <a:pt x="94" y="36"/>
                    <a:pt x="94" y="36"/>
                    <a:pt x="94" y="36"/>
                  </a:cubicBezTo>
                  <a:cubicBezTo>
                    <a:pt x="94" y="36"/>
                    <a:pt x="94" y="36"/>
                    <a:pt x="94" y="36"/>
                  </a:cubicBezTo>
                  <a:cubicBezTo>
                    <a:pt x="94" y="37"/>
                    <a:pt x="94" y="37"/>
                    <a:pt x="94" y="37"/>
                  </a:cubicBezTo>
                  <a:cubicBezTo>
                    <a:pt x="94" y="37"/>
                    <a:pt x="94" y="37"/>
                    <a:pt x="94" y="37"/>
                  </a:cubicBezTo>
                  <a:cubicBezTo>
                    <a:pt x="94" y="37"/>
                    <a:pt x="94" y="37"/>
                    <a:pt x="94" y="37"/>
                  </a:cubicBezTo>
                  <a:cubicBezTo>
                    <a:pt x="95" y="37"/>
                    <a:pt x="95" y="37"/>
                    <a:pt x="95" y="37"/>
                  </a:cubicBezTo>
                  <a:cubicBezTo>
                    <a:pt x="95" y="38"/>
                    <a:pt x="95" y="38"/>
                    <a:pt x="95" y="38"/>
                  </a:cubicBezTo>
                  <a:cubicBezTo>
                    <a:pt x="96" y="38"/>
                    <a:pt x="96" y="38"/>
                    <a:pt x="96" y="38"/>
                  </a:cubicBezTo>
                  <a:cubicBezTo>
                    <a:pt x="96" y="39"/>
                    <a:pt x="96" y="39"/>
                    <a:pt x="96" y="39"/>
                  </a:cubicBezTo>
                  <a:cubicBezTo>
                    <a:pt x="95" y="39"/>
                    <a:pt x="95" y="39"/>
                    <a:pt x="95" y="39"/>
                  </a:cubicBezTo>
                  <a:cubicBezTo>
                    <a:pt x="95" y="39"/>
                    <a:pt x="95" y="39"/>
                    <a:pt x="95" y="39"/>
                  </a:cubicBezTo>
                  <a:cubicBezTo>
                    <a:pt x="95" y="39"/>
                    <a:pt x="95" y="39"/>
                    <a:pt x="95" y="39"/>
                  </a:cubicBezTo>
                  <a:cubicBezTo>
                    <a:pt x="95" y="38"/>
                    <a:pt x="95" y="38"/>
                    <a:pt x="95" y="38"/>
                  </a:cubicBezTo>
                  <a:cubicBezTo>
                    <a:pt x="95" y="39"/>
                    <a:pt x="95" y="39"/>
                    <a:pt x="95" y="39"/>
                  </a:cubicBezTo>
                  <a:cubicBezTo>
                    <a:pt x="95" y="39"/>
                    <a:pt x="95" y="39"/>
                    <a:pt x="95" y="39"/>
                  </a:cubicBezTo>
                  <a:cubicBezTo>
                    <a:pt x="96" y="40"/>
                    <a:pt x="96" y="40"/>
                    <a:pt x="96" y="40"/>
                  </a:cubicBezTo>
                  <a:cubicBezTo>
                    <a:pt x="95" y="40"/>
                    <a:pt x="95" y="40"/>
                    <a:pt x="95" y="40"/>
                  </a:cubicBezTo>
                  <a:cubicBezTo>
                    <a:pt x="95" y="40"/>
                    <a:pt x="95" y="40"/>
                    <a:pt x="95" y="40"/>
                  </a:cubicBezTo>
                  <a:cubicBezTo>
                    <a:pt x="95" y="40"/>
                    <a:pt x="95" y="40"/>
                    <a:pt x="95" y="40"/>
                  </a:cubicBezTo>
                  <a:cubicBezTo>
                    <a:pt x="96" y="40"/>
                    <a:pt x="96" y="40"/>
                    <a:pt x="96" y="40"/>
                  </a:cubicBezTo>
                  <a:cubicBezTo>
                    <a:pt x="95" y="41"/>
                    <a:pt x="95" y="41"/>
                    <a:pt x="95" y="41"/>
                  </a:cubicBezTo>
                  <a:cubicBezTo>
                    <a:pt x="95" y="40"/>
                    <a:pt x="95" y="40"/>
                    <a:pt x="95" y="40"/>
                  </a:cubicBezTo>
                  <a:cubicBezTo>
                    <a:pt x="95" y="40"/>
                    <a:pt x="95" y="40"/>
                    <a:pt x="95" y="40"/>
                  </a:cubicBezTo>
                  <a:cubicBezTo>
                    <a:pt x="94" y="40"/>
                    <a:pt x="94" y="40"/>
                    <a:pt x="94" y="40"/>
                  </a:cubicBezTo>
                  <a:cubicBezTo>
                    <a:pt x="94" y="40"/>
                    <a:pt x="94" y="40"/>
                    <a:pt x="94" y="40"/>
                  </a:cubicBezTo>
                  <a:cubicBezTo>
                    <a:pt x="94" y="40"/>
                    <a:pt x="94" y="40"/>
                    <a:pt x="94" y="40"/>
                  </a:cubicBezTo>
                  <a:cubicBezTo>
                    <a:pt x="95" y="40"/>
                    <a:pt x="95" y="40"/>
                    <a:pt x="95" y="40"/>
                  </a:cubicBezTo>
                  <a:cubicBezTo>
                    <a:pt x="95" y="40"/>
                    <a:pt x="95" y="40"/>
                    <a:pt x="95" y="40"/>
                  </a:cubicBezTo>
                  <a:cubicBezTo>
                    <a:pt x="95" y="41"/>
                    <a:pt x="95" y="41"/>
                    <a:pt x="95" y="41"/>
                  </a:cubicBezTo>
                  <a:cubicBezTo>
                    <a:pt x="95" y="41"/>
                    <a:pt x="95" y="41"/>
                    <a:pt x="95" y="41"/>
                  </a:cubicBezTo>
                  <a:cubicBezTo>
                    <a:pt x="96" y="41"/>
                    <a:pt x="96" y="41"/>
                    <a:pt x="96" y="41"/>
                  </a:cubicBezTo>
                  <a:cubicBezTo>
                    <a:pt x="96" y="41"/>
                    <a:pt x="96" y="41"/>
                    <a:pt x="96" y="41"/>
                  </a:cubicBezTo>
                  <a:cubicBezTo>
                    <a:pt x="96" y="41"/>
                    <a:pt x="96" y="41"/>
                    <a:pt x="96" y="41"/>
                  </a:cubicBezTo>
                  <a:cubicBezTo>
                    <a:pt x="96" y="42"/>
                    <a:pt x="96" y="42"/>
                    <a:pt x="96" y="42"/>
                  </a:cubicBezTo>
                  <a:cubicBezTo>
                    <a:pt x="96" y="42"/>
                    <a:pt x="96" y="42"/>
                    <a:pt x="96" y="42"/>
                  </a:cubicBezTo>
                  <a:cubicBezTo>
                    <a:pt x="96" y="42"/>
                    <a:pt x="96" y="42"/>
                    <a:pt x="96" y="42"/>
                  </a:cubicBezTo>
                  <a:cubicBezTo>
                    <a:pt x="96" y="42"/>
                    <a:pt x="96" y="42"/>
                    <a:pt x="96" y="42"/>
                  </a:cubicBezTo>
                  <a:cubicBezTo>
                    <a:pt x="96" y="43"/>
                    <a:pt x="96" y="43"/>
                    <a:pt x="96" y="43"/>
                  </a:cubicBezTo>
                  <a:cubicBezTo>
                    <a:pt x="96" y="43"/>
                    <a:pt x="96" y="43"/>
                    <a:pt x="96" y="43"/>
                  </a:cubicBezTo>
                  <a:cubicBezTo>
                    <a:pt x="95" y="43"/>
                    <a:pt x="95" y="43"/>
                    <a:pt x="95" y="43"/>
                  </a:cubicBezTo>
                  <a:cubicBezTo>
                    <a:pt x="95" y="43"/>
                    <a:pt x="95" y="43"/>
                    <a:pt x="95" y="43"/>
                  </a:cubicBezTo>
                  <a:cubicBezTo>
                    <a:pt x="95" y="43"/>
                    <a:pt x="95" y="43"/>
                    <a:pt x="95" y="43"/>
                  </a:cubicBezTo>
                  <a:cubicBezTo>
                    <a:pt x="95" y="43"/>
                    <a:pt x="95" y="43"/>
                    <a:pt x="95" y="43"/>
                  </a:cubicBezTo>
                  <a:cubicBezTo>
                    <a:pt x="94" y="43"/>
                    <a:pt x="94" y="43"/>
                    <a:pt x="94" y="43"/>
                  </a:cubicBezTo>
                  <a:cubicBezTo>
                    <a:pt x="94" y="43"/>
                    <a:pt x="94" y="43"/>
                    <a:pt x="94" y="43"/>
                  </a:cubicBezTo>
                  <a:cubicBezTo>
                    <a:pt x="94" y="43"/>
                    <a:pt x="94" y="43"/>
                    <a:pt x="94" y="43"/>
                  </a:cubicBezTo>
                  <a:cubicBezTo>
                    <a:pt x="94" y="43"/>
                    <a:pt x="94" y="43"/>
                    <a:pt x="94" y="43"/>
                  </a:cubicBezTo>
                  <a:cubicBezTo>
                    <a:pt x="94" y="44"/>
                    <a:pt x="94" y="44"/>
                    <a:pt x="94" y="44"/>
                  </a:cubicBezTo>
                  <a:cubicBezTo>
                    <a:pt x="94" y="44"/>
                    <a:pt x="94" y="44"/>
                    <a:pt x="94" y="44"/>
                  </a:cubicBezTo>
                  <a:cubicBezTo>
                    <a:pt x="95" y="43"/>
                    <a:pt x="95" y="43"/>
                    <a:pt x="95" y="43"/>
                  </a:cubicBezTo>
                  <a:cubicBezTo>
                    <a:pt x="95" y="43"/>
                    <a:pt x="95" y="43"/>
                    <a:pt x="95" y="43"/>
                  </a:cubicBezTo>
                  <a:cubicBezTo>
                    <a:pt x="95" y="44"/>
                    <a:pt x="95" y="44"/>
                    <a:pt x="95" y="44"/>
                  </a:cubicBezTo>
                  <a:cubicBezTo>
                    <a:pt x="96" y="44"/>
                    <a:pt x="96" y="44"/>
                    <a:pt x="96" y="44"/>
                  </a:cubicBezTo>
                  <a:cubicBezTo>
                    <a:pt x="96" y="44"/>
                    <a:pt x="96" y="44"/>
                    <a:pt x="96" y="44"/>
                  </a:cubicBezTo>
                  <a:cubicBezTo>
                    <a:pt x="96" y="44"/>
                    <a:pt x="96" y="44"/>
                    <a:pt x="96" y="44"/>
                  </a:cubicBezTo>
                  <a:cubicBezTo>
                    <a:pt x="96" y="43"/>
                    <a:pt x="96" y="43"/>
                    <a:pt x="96" y="43"/>
                  </a:cubicBezTo>
                  <a:cubicBezTo>
                    <a:pt x="96" y="44"/>
                    <a:pt x="96" y="44"/>
                    <a:pt x="96" y="44"/>
                  </a:cubicBezTo>
                  <a:cubicBezTo>
                    <a:pt x="96" y="44"/>
                    <a:pt x="96" y="44"/>
                    <a:pt x="96" y="44"/>
                  </a:cubicBezTo>
                  <a:cubicBezTo>
                    <a:pt x="96" y="44"/>
                    <a:pt x="96" y="44"/>
                    <a:pt x="96" y="44"/>
                  </a:cubicBezTo>
                  <a:cubicBezTo>
                    <a:pt x="95" y="45"/>
                    <a:pt x="95" y="45"/>
                    <a:pt x="95" y="45"/>
                  </a:cubicBezTo>
                  <a:cubicBezTo>
                    <a:pt x="95" y="45"/>
                    <a:pt x="95" y="45"/>
                    <a:pt x="95" y="45"/>
                  </a:cubicBezTo>
                  <a:cubicBezTo>
                    <a:pt x="95" y="45"/>
                    <a:pt x="95" y="45"/>
                    <a:pt x="95" y="45"/>
                  </a:cubicBezTo>
                  <a:cubicBezTo>
                    <a:pt x="95" y="45"/>
                    <a:pt x="95" y="45"/>
                    <a:pt x="95" y="45"/>
                  </a:cubicBezTo>
                  <a:cubicBezTo>
                    <a:pt x="95" y="45"/>
                    <a:pt x="95" y="45"/>
                    <a:pt x="95" y="45"/>
                  </a:cubicBezTo>
                  <a:cubicBezTo>
                    <a:pt x="94" y="45"/>
                    <a:pt x="94" y="45"/>
                    <a:pt x="94" y="45"/>
                  </a:cubicBezTo>
                  <a:cubicBezTo>
                    <a:pt x="94" y="45"/>
                    <a:pt x="94" y="45"/>
                    <a:pt x="94" y="45"/>
                  </a:cubicBezTo>
                  <a:cubicBezTo>
                    <a:pt x="94" y="45"/>
                    <a:pt x="94" y="45"/>
                    <a:pt x="94" y="45"/>
                  </a:cubicBezTo>
                  <a:cubicBezTo>
                    <a:pt x="94" y="45"/>
                    <a:pt x="94" y="45"/>
                    <a:pt x="94" y="45"/>
                  </a:cubicBezTo>
                  <a:cubicBezTo>
                    <a:pt x="93" y="45"/>
                    <a:pt x="93" y="45"/>
                    <a:pt x="93" y="45"/>
                  </a:cubicBezTo>
                  <a:cubicBezTo>
                    <a:pt x="94" y="45"/>
                    <a:pt x="94" y="45"/>
                    <a:pt x="94" y="45"/>
                  </a:cubicBezTo>
                  <a:cubicBezTo>
                    <a:pt x="94" y="45"/>
                    <a:pt x="94" y="45"/>
                    <a:pt x="94" y="45"/>
                  </a:cubicBezTo>
                  <a:cubicBezTo>
                    <a:pt x="94" y="45"/>
                    <a:pt x="94" y="45"/>
                    <a:pt x="94" y="45"/>
                  </a:cubicBezTo>
                  <a:cubicBezTo>
                    <a:pt x="94" y="46"/>
                    <a:pt x="94" y="46"/>
                    <a:pt x="94" y="46"/>
                  </a:cubicBezTo>
                  <a:cubicBezTo>
                    <a:pt x="94" y="46"/>
                    <a:pt x="94" y="46"/>
                    <a:pt x="94" y="46"/>
                  </a:cubicBezTo>
                  <a:cubicBezTo>
                    <a:pt x="94" y="46"/>
                    <a:pt x="94" y="46"/>
                    <a:pt x="94" y="46"/>
                  </a:cubicBezTo>
                  <a:cubicBezTo>
                    <a:pt x="93" y="46"/>
                    <a:pt x="93" y="46"/>
                    <a:pt x="93" y="46"/>
                  </a:cubicBezTo>
                  <a:cubicBezTo>
                    <a:pt x="94" y="46"/>
                    <a:pt x="94" y="46"/>
                    <a:pt x="94" y="46"/>
                  </a:cubicBezTo>
                  <a:cubicBezTo>
                    <a:pt x="94" y="46"/>
                    <a:pt x="94" y="46"/>
                    <a:pt x="94" y="46"/>
                  </a:cubicBezTo>
                  <a:cubicBezTo>
                    <a:pt x="94" y="46"/>
                    <a:pt x="94" y="46"/>
                    <a:pt x="94" y="46"/>
                  </a:cubicBezTo>
                  <a:cubicBezTo>
                    <a:pt x="95" y="46"/>
                    <a:pt x="95" y="46"/>
                    <a:pt x="95" y="46"/>
                  </a:cubicBezTo>
                  <a:cubicBezTo>
                    <a:pt x="95" y="46"/>
                    <a:pt x="95" y="46"/>
                    <a:pt x="95" y="46"/>
                  </a:cubicBezTo>
                  <a:cubicBezTo>
                    <a:pt x="94" y="46"/>
                    <a:pt x="94" y="46"/>
                    <a:pt x="94" y="46"/>
                  </a:cubicBezTo>
                  <a:cubicBezTo>
                    <a:pt x="94" y="46"/>
                    <a:pt x="94" y="46"/>
                    <a:pt x="94" y="46"/>
                  </a:cubicBezTo>
                  <a:cubicBezTo>
                    <a:pt x="94" y="46"/>
                    <a:pt x="94" y="46"/>
                    <a:pt x="94" y="46"/>
                  </a:cubicBezTo>
                  <a:cubicBezTo>
                    <a:pt x="94" y="46"/>
                    <a:pt x="94" y="46"/>
                    <a:pt x="94" y="46"/>
                  </a:cubicBezTo>
                  <a:cubicBezTo>
                    <a:pt x="94" y="46"/>
                    <a:pt x="94" y="46"/>
                    <a:pt x="94" y="46"/>
                  </a:cubicBezTo>
                  <a:cubicBezTo>
                    <a:pt x="93" y="47"/>
                    <a:pt x="93" y="47"/>
                    <a:pt x="93" y="47"/>
                  </a:cubicBezTo>
                  <a:cubicBezTo>
                    <a:pt x="92" y="47"/>
                    <a:pt x="92" y="47"/>
                    <a:pt x="92" y="47"/>
                  </a:cubicBezTo>
                  <a:cubicBezTo>
                    <a:pt x="91" y="48"/>
                    <a:pt x="91" y="48"/>
                    <a:pt x="91" y="48"/>
                  </a:cubicBezTo>
                  <a:cubicBezTo>
                    <a:pt x="91" y="49"/>
                    <a:pt x="91" y="49"/>
                    <a:pt x="91" y="49"/>
                  </a:cubicBezTo>
                  <a:cubicBezTo>
                    <a:pt x="90" y="49"/>
                    <a:pt x="90" y="49"/>
                    <a:pt x="90" y="49"/>
                  </a:cubicBezTo>
                  <a:cubicBezTo>
                    <a:pt x="90" y="48"/>
                    <a:pt x="90" y="48"/>
                    <a:pt x="90" y="48"/>
                  </a:cubicBezTo>
                  <a:cubicBezTo>
                    <a:pt x="90" y="49"/>
                    <a:pt x="90" y="49"/>
                    <a:pt x="90" y="49"/>
                  </a:cubicBezTo>
                  <a:cubicBezTo>
                    <a:pt x="89" y="49"/>
                    <a:pt x="89" y="49"/>
                    <a:pt x="89" y="49"/>
                  </a:cubicBezTo>
                  <a:cubicBezTo>
                    <a:pt x="88" y="50"/>
                    <a:pt x="88" y="50"/>
                    <a:pt x="88" y="50"/>
                  </a:cubicBezTo>
                  <a:cubicBezTo>
                    <a:pt x="88" y="50"/>
                    <a:pt x="88" y="50"/>
                    <a:pt x="88" y="50"/>
                  </a:cubicBezTo>
                  <a:cubicBezTo>
                    <a:pt x="88" y="50"/>
                    <a:pt x="88" y="50"/>
                    <a:pt x="88" y="50"/>
                  </a:cubicBezTo>
                  <a:cubicBezTo>
                    <a:pt x="88" y="50"/>
                    <a:pt x="88" y="50"/>
                    <a:pt x="88" y="50"/>
                  </a:cubicBezTo>
                  <a:cubicBezTo>
                    <a:pt x="88" y="51"/>
                    <a:pt x="88" y="51"/>
                    <a:pt x="88" y="51"/>
                  </a:cubicBezTo>
                  <a:cubicBezTo>
                    <a:pt x="88" y="51"/>
                    <a:pt x="88" y="51"/>
                    <a:pt x="88" y="51"/>
                  </a:cubicBezTo>
                  <a:cubicBezTo>
                    <a:pt x="87" y="51"/>
                    <a:pt x="87" y="51"/>
                    <a:pt x="87" y="51"/>
                  </a:cubicBezTo>
                  <a:cubicBezTo>
                    <a:pt x="87" y="51"/>
                    <a:pt x="87" y="51"/>
                    <a:pt x="87" y="51"/>
                  </a:cubicBezTo>
                  <a:cubicBezTo>
                    <a:pt x="87" y="51"/>
                    <a:pt x="87" y="51"/>
                    <a:pt x="87" y="51"/>
                  </a:cubicBezTo>
                  <a:cubicBezTo>
                    <a:pt x="86" y="51"/>
                    <a:pt x="86" y="51"/>
                    <a:pt x="86" y="51"/>
                  </a:cubicBezTo>
                  <a:cubicBezTo>
                    <a:pt x="86" y="52"/>
                    <a:pt x="86" y="52"/>
                    <a:pt x="86" y="52"/>
                  </a:cubicBezTo>
                  <a:cubicBezTo>
                    <a:pt x="86" y="52"/>
                    <a:pt x="86" y="52"/>
                    <a:pt x="86" y="52"/>
                  </a:cubicBezTo>
                  <a:cubicBezTo>
                    <a:pt x="86" y="52"/>
                    <a:pt x="86" y="52"/>
                    <a:pt x="86" y="52"/>
                  </a:cubicBezTo>
                  <a:cubicBezTo>
                    <a:pt x="85" y="52"/>
                    <a:pt x="85" y="52"/>
                    <a:pt x="85" y="52"/>
                  </a:cubicBezTo>
                  <a:cubicBezTo>
                    <a:pt x="85" y="52"/>
                    <a:pt x="85" y="52"/>
                    <a:pt x="85" y="52"/>
                  </a:cubicBezTo>
                  <a:cubicBezTo>
                    <a:pt x="85" y="52"/>
                    <a:pt x="85" y="52"/>
                    <a:pt x="85" y="52"/>
                  </a:cubicBezTo>
                  <a:cubicBezTo>
                    <a:pt x="84" y="52"/>
                    <a:pt x="84" y="52"/>
                    <a:pt x="84" y="52"/>
                  </a:cubicBezTo>
                  <a:cubicBezTo>
                    <a:pt x="85" y="52"/>
                    <a:pt x="85" y="52"/>
                    <a:pt x="85" y="52"/>
                  </a:cubicBezTo>
                  <a:cubicBezTo>
                    <a:pt x="85" y="53"/>
                    <a:pt x="85" y="53"/>
                    <a:pt x="85" y="53"/>
                  </a:cubicBezTo>
                  <a:cubicBezTo>
                    <a:pt x="84" y="53"/>
                    <a:pt x="84" y="53"/>
                    <a:pt x="84" y="53"/>
                  </a:cubicBezTo>
                  <a:cubicBezTo>
                    <a:pt x="84" y="53"/>
                    <a:pt x="84" y="53"/>
                    <a:pt x="84" y="53"/>
                  </a:cubicBezTo>
                  <a:cubicBezTo>
                    <a:pt x="84" y="53"/>
                    <a:pt x="84" y="53"/>
                    <a:pt x="84" y="53"/>
                  </a:cubicBezTo>
                  <a:cubicBezTo>
                    <a:pt x="84" y="53"/>
                    <a:pt x="84" y="53"/>
                    <a:pt x="84" y="53"/>
                  </a:cubicBezTo>
                  <a:cubicBezTo>
                    <a:pt x="83" y="54"/>
                    <a:pt x="83" y="54"/>
                    <a:pt x="83" y="54"/>
                  </a:cubicBezTo>
                  <a:cubicBezTo>
                    <a:pt x="83" y="55"/>
                    <a:pt x="83" y="55"/>
                    <a:pt x="83" y="55"/>
                  </a:cubicBezTo>
                  <a:cubicBezTo>
                    <a:pt x="83" y="55"/>
                    <a:pt x="83" y="55"/>
                    <a:pt x="83" y="55"/>
                  </a:cubicBezTo>
                  <a:cubicBezTo>
                    <a:pt x="83" y="57"/>
                    <a:pt x="83" y="57"/>
                    <a:pt x="83" y="57"/>
                  </a:cubicBezTo>
                  <a:cubicBezTo>
                    <a:pt x="83" y="57"/>
                    <a:pt x="83" y="57"/>
                    <a:pt x="83" y="57"/>
                  </a:cubicBezTo>
                  <a:cubicBezTo>
                    <a:pt x="83" y="58"/>
                    <a:pt x="83" y="58"/>
                    <a:pt x="83" y="58"/>
                  </a:cubicBezTo>
                  <a:cubicBezTo>
                    <a:pt x="83" y="59"/>
                    <a:pt x="83" y="59"/>
                    <a:pt x="83" y="59"/>
                  </a:cubicBezTo>
                  <a:cubicBezTo>
                    <a:pt x="83" y="60"/>
                    <a:pt x="83" y="60"/>
                    <a:pt x="83" y="60"/>
                  </a:cubicBezTo>
                  <a:cubicBezTo>
                    <a:pt x="83" y="60"/>
                    <a:pt x="83" y="60"/>
                    <a:pt x="83" y="60"/>
                  </a:cubicBezTo>
                  <a:cubicBezTo>
                    <a:pt x="83" y="61"/>
                    <a:pt x="83" y="61"/>
                    <a:pt x="83" y="61"/>
                  </a:cubicBezTo>
                  <a:cubicBezTo>
                    <a:pt x="84" y="61"/>
                    <a:pt x="84" y="61"/>
                    <a:pt x="84" y="61"/>
                  </a:cubicBezTo>
                  <a:cubicBezTo>
                    <a:pt x="84" y="62"/>
                    <a:pt x="84" y="62"/>
                    <a:pt x="84" y="62"/>
                  </a:cubicBezTo>
                  <a:cubicBezTo>
                    <a:pt x="84" y="62"/>
                    <a:pt x="84" y="62"/>
                    <a:pt x="84" y="62"/>
                  </a:cubicBezTo>
                  <a:cubicBezTo>
                    <a:pt x="84" y="63"/>
                    <a:pt x="84" y="63"/>
                    <a:pt x="84" y="63"/>
                  </a:cubicBezTo>
                  <a:cubicBezTo>
                    <a:pt x="84" y="63"/>
                    <a:pt x="84" y="63"/>
                    <a:pt x="84" y="63"/>
                  </a:cubicBezTo>
                  <a:cubicBezTo>
                    <a:pt x="84" y="64"/>
                    <a:pt x="84" y="64"/>
                    <a:pt x="84" y="64"/>
                  </a:cubicBezTo>
                  <a:cubicBezTo>
                    <a:pt x="84" y="65"/>
                    <a:pt x="84" y="65"/>
                    <a:pt x="84" y="65"/>
                  </a:cubicBezTo>
                  <a:cubicBezTo>
                    <a:pt x="85" y="65"/>
                    <a:pt x="85" y="65"/>
                    <a:pt x="85" y="65"/>
                  </a:cubicBezTo>
                  <a:cubicBezTo>
                    <a:pt x="84" y="66"/>
                    <a:pt x="84" y="66"/>
                    <a:pt x="84" y="66"/>
                  </a:cubicBezTo>
                  <a:cubicBezTo>
                    <a:pt x="84" y="66"/>
                    <a:pt x="84" y="66"/>
                    <a:pt x="84" y="66"/>
                  </a:cubicBezTo>
                  <a:cubicBezTo>
                    <a:pt x="84" y="66"/>
                    <a:pt x="84" y="66"/>
                    <a:pt x="84" y="66"/>
                  </a:cubicBezTo>
                  <a:cubicBezTo>
                    <a:pt x="84" y="67"/>
                    <a:pt x="84" y="67"/>
                    <a:pt x="84" y="67"/>
                  </a:cubicBezTo>
                  <a:cubicBezTo>
                    <a:pt x="84" y="67"/>
                    <a:pt x="84" y="67"/>
                    <a:pt x="84" y="67"/>
                  </a:cubicBezTo>
                  <a:cubicBezTo>
                    <a:pt x="84" y="68"/>
                    <a:pt x="84" y="68"/>
                    <a:pt x="84" y="68"/>
                  </a:cubicBezTo>
                  <a:cubicBezTo>
                    <a:pt x="84" y="68"/>
                    <a:pt x="84" y="68"/>
                    <a:pt x="84" y="68"/>
                  </a:cubicBezTo>
                  <a:cubicBezTo>
                    <a:pt x="83" y="69"/>
                    <a:pt x="83" y="69"/>
                    <a:pt x="83" y="69"/>
                  </a:cubicBezTo>
                  <a:cubicBezTo>
                    <a:pt x="83" y="69"/>
                    <a:pt x="83" y="69"/>
                    <a:pt x="83" y="69"/>
                  </a:cubicBezTo>
                  <a:cubicBezTo>
                    <a:pt x="83" y="69"/>
                    <a:pt x="83" y="69"/>
                    <a:pt x="83" y="69"/>
                  </a:cubicBezTo>
                  <a:cubicBezTo>
                    <a:pt x="83" y="69"/>
                    <a:pt x="83" y="69"/>
                    <a:pt x="83" y="69"/>
                  </a:cubicBezTo>
                  <a:cubicBezTo>
                    <a:pt x="82" y="69"/>
                    <a:pt x="82" y="69"/>
                    <a:pt x="82" y="69"/>
                  </a:cubicBezTo>
                  <a:cubicBezTo>
                    <a:pt x="82" y="69"/>
                    <a:pt x="82" y="69"/>
                    <a:pt x="82" y="69"/>
                  </a:cubicBezTo>
                  <a:cubicBezTo>
                    <a:pt x="82" y="69"/>
                    <a:pt x="82" y="69"/>
                    <a:pt x="82" y="69"/>
                  </a:cubicBezTo>
                  <a:cubicBezTo>
                    <a:pt x="82" y="69"/>
                    <a:pt x="82" y="69"/>
                    <a:pt x="82" y="69"/>
                  </a:cubicBezTo>
                  <a:cubicBezTo>
                    <a:pt x="81" y="68"/>
                    <a:pt x="81" y="68"/>
                    <a:pt x="81" y="68"/>
                  </a:cubicBezTo>
                  <a:cubicBezTo>
                    <a:pt x="81" y="68"/>
                    <a:pt x="81" y="68"/>
                    <a:pt x="81" y="68"/>
                  </a:cubicBezTo>
                  <a:cubicBezTo>
                    <a:pt x="81" y="68"/>
                    <a:pt x="81" y="68"/>
                    <a:pt x="81" y="68"/>
                  </a:cubicBezTo>
                  <a:cubicBezTo>
                    <a:pt x="81" y="68"/>
                    <a:pt x="81" y="68"/>
                    <a:pt x="81" y="68"/>
                  </a:cubicBezTo>
                  <a:cubicBezTo>
                    <a:pt x="81" y="68"/>
                    <a:pt x="81" y="68"/>
                    <a:pt x="81" y="68"/>
                  </a:cubicBezTo>
                  <a:cubicBezTo>
                    <a:pt x="81" y="67"/>
                    <a:pt x="81" y="67"/>
                    <a:pt x="81" y="67"/>
                  </a:cubicBezTo>
                  <a:cubicBezTo>
                    <a:pt x="81" y="67"/>
                    <a:pt x="81" y="67"/>
                    <a:pt x="81" y="67"/>
                  </a:cubicBezTo>
                  <a:cubicBezTo>
                    <a:pt x="80" y="66"/>
                    <a:pt x="80" y="66"/>
                    <a:pt x="80" y="66"/>
                  </a:cubicBezTo>
                  <a:cubicBezTo>
                    <a:pt x="80" y="66"/>
                    <a:pt x="80" y="66"/>
                    <a:pt x="80" y="66"/>
                  </a:cubicBezTo>
                  <a:cubicBezTo>
                    <a:pt x="80" y="66"/>
                    <a:pt x="80" y="66"/>
                    <a:pt x="80" y="66"/>
                  </a:cubicBezTo>
                  <a:cubicBezTo>
                    <a:pt x="80" y="65"/>
                    <a:pt x="80" y="65"/>
                    <a:pt x="80" y="65"/>
                  </a:cubicBezTo>
                  <a:cubicBezTo>
                    <a:pt x="81" y="65"/>
                    <a:pt x="81" y="65"/>
                    <a:pt x="81"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79" y="65"/>
                    <a:pt x="79" y="65"/>
                    <a:pt x="79" y="65"/>
                  </a:cubicBezTo>
                  <a:cubicBezTo>
                    <a:pt x="79" y="64"/>
                    <a:pt x="79" y="64"/>
                    <a:pt x="79" y="64"/>
                  </a:cubicBezTo>
                  <a:cubicBezTo>
                    <a:pt x="79" y="64"/>
                    <a:pt x="79" y="64"/>
                    <a:pt x="79" y="64"/>
                  </a:cubicBezTo>
                  <a:cubicBezTo>
                    <a:pt x="80" y="63"/>
                    <a:pt x="80" y="63"/>
                    <a:pt x="80" y="63"/>
                  </a:cubicBezTo>
                  <a:cubicBezTo>
                    <a:pt x="80" y="63"/>
                    <a:pt x="80" y="63"/>
                    <a:pt x="80"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2"/>
                    <a:pt x="79" y="62"/>
                    <a:pt x="79" y="62"/>
                  </a:cubicBezTo>
                  <a:cubicBezTo>
                    <a:pt x="79" y="61"/>
                    <a:pt x="79" y="61"/>
                    <a:pt x="79" y="61"/>
                  </a:cubicBezTo>
                  <a:cubicBezTo>
                    <a:pt x="79" y="61"/>
                    <a:pt x="79" y="61"/>
                    <a:pt x="79" y="61"/>
                  </a:cubicBezTo>
                  <a:cubicBezTo>
                    <a:pt x="79" y="60"/>
                    <a:pt x="79" y="60"/>
                    <a:pt x="79" y="60"/>
                  </a:cubicBezTo>
                  <a:cubicBezTo>
                    <a:pt x="79" y="60"/>
                    <a:pt x="79" y="60"/>
                    <a:pt x="79" y="60"/>
                  </a:cubicBezTo>
                  <a:cubicBezTo>
                    <a:pt x="79" y="60"/>
                    <a:pt x="79" y="60"/>
                    <a:pt x="79" y="60"/>
                  </a:cubicBezTo>
                  <a:cubicBezTo>
                    <a:pt x="79" y="59"/>
                    <a:pt x="79" y="59"/>
                    <a:pt x="79" y="59"/>
                  </a:cubicBezTo>
                  <a:cubicBezTo>
                    <a:pt x="79" y="59"/>
                    <a:pt x="79" y="59"/>
                    <a:pt x="79" y="59"/>
                  </a:cubicBezTo>
                  <a:cubicBezTo>
                    <a:pt x="78" y="59"/>
                    <a:pt x="78" y="59"/>
                    <a:pt x="78" y="59"/>
                  </a:cubicBezTo>
                  <a:cubicBezTo>
                    <a:pt x="78" y="59"/>
                    <a:pt x="78" y="59"/>
                    <a:pt x="78" y="59"/>
                  </a:cubicBezTo>
                  <a:cubicBezTo>
                    <a:pt x="78" y="59"/>
                    <a:pt x="78" y="59"/>
                    <a:pt x="78" y="59"/>
                  </a:cubicBezTo>
                  <a:cubicBezTo>
                    <a:pt x="78" y="59"/>
                    <a:pt x="78" y="59"/>
                    <a:pt x="78" y="59"/>
                  </a:cubicBezTo>
                  <a:cubicBezTo>
                    <a:pt x="78" y="58"/>
                    <a:pt x="78" y="58"/>
                    <a:pt x="78" y="58"/>
                  </a:cubicBezTo>
                  <a:cubicBezTo>
                    <a:pt x="77" y="58"/>
                    <a:pt x="77" y="58"/>
                    <a:pt x="77" y="58"/>
                  </a:cubicBezTo>
                  <a:cubicBezTo>
                    <a:pt x="77" y="58"/>
                    <a:pt x="77" y="58"/>
                    <a:pt x="77" y="58"/>
                  </a:cubicBezTo>
                  <a:cubicBezTo>
                    <a:pt x="76" y="58"/>
                    <a:pt x="76" y="58"/>
                    <a:pt x="76" y="58"/>
                  </a:cubicBezTo>
                  <a:cubicBezTo>
                    <a:pt x="76" y="58"/>
                    <a:pt x="76" y="58"/>
                    <a:pt x="76" y="58"/>
                  </a:cubicBezTo>
                  <a:cubicBezTo>
                    <a:pt x="76" y="58"/>
                    <a:pt x="76" y="58"/>
                    <a:pt x="76" y="58"/>
                  </a:cubicBezTo>
                  <a:cubicBezTo>
                    <a:pt x="76" y="58"/>
                    <a:pt x="76" y="58"/>
                    <a:pt x="76" y="58"/>
                  </a:cubicBezTo>
                  <a:cubicBezTo>
                    <a:pt x="76" y="58"/>
                    <a:pt x="76" y="58"/>
                    <a:pt x="76" y="58"/>
                  </a:cubicBezTo>
                  <a:cubicBezTo>
                    <a:pt x="75" y="58"/>
                    <a:pt x="75" y="58"/>
                    <a:pt x="75" y="58"/>
                  </a:cubicBezTo>
                  <a:cubicBezTo>
                    <a:pt x="75" y="58"/>
                    <a:pt x="75" y="58"/>
                    <a:pt x="75" y="58"/>
                  </a:cubicBezTo>
                  <a:cubicBezTo>
                    <a:pt x="74" y="59"/>
                    <a:pt x="74" y="59"/>
                    <a:pt x="74" y="59"/>
                  </a:cubicBezTo>
                  <a:cubicBezTo>
                    <a:pt x="74" y="58"/>
                    <a:pt x="74" y="58"/>
                    <a:pt x="74" y="58"/>
                  </a:cubicBezTo>
                  <a:cubicBezTo>
                    <a:pt x="74" y="58"/>
                    <a:pt x="74" y="58"/>
                    <a:pt x="74" y="58"/>
                  </a:cubicBezTo>
                  <a:cubicBezTo>
                    <a:pt x="74" y="58"/>
                    <a:pt x="74" y="58"/>
                    <a:pt x="74" y="58"/>
                  </a:cubicBezTo>
                  <a:cubicBezTo>
                    <a:pt x="75" y="58"/>
                    <a:pt x="75" y="58"/>
                    <a:pt x="75" y="58"/>
                  </a:cubicBezTo>
                  <a:cubicBezTo>
                    <a:pt x="74" y="58"/>
                    <a:pt x="74" y="58"/>
                    <a:pt x="74" y="58"/>
                  </a:cubicBezTo>
                  <a:cubicBezTo>
                    <a:pt x="74" y="58"/>
                    <a:pt x="74" y="58"/>
                    <a:pt x="74" y="58"/>
                  </a:cubicBezTo>
                  <a:cubicBezTo>
                    <a:pt x="74" y="58"/>
                    <a:pt x="74" y="58"/>
                    <a:pt x="74" y="58"/>
                  </a:cubicBezTo>
                  <a:cubicBezTo>
                    <a:pt x="74" y="57"/>
                    <a:pt x="74" y="57"/>
                    <a:pt x="74" y="57"/>
                  </a:cubicBezTo>
                  <a:cubicBezTo>
                    <a:pt x="74" y="58"/>
                    <a:pt x="74" y="58"/>
                    <a:pt x="74" y="58"/>
                  </a:cubicBezTo>
                  <a:cubicBezTo>
                    <a:pt x="74" y="57"/>
                    <a:pt x="74" y="57"/>
                    <a:pt x="74" y="57"/>
                  </a:cubicBezTo>
                  <a:cubicBezTo>
                    <a:pt x="74" y="57"/>
                    <a:pt x="74" y="57"/>
                    <a:pt x="74" y="57"/>
                  </a:cubicBezTo>
                  <a:cubicBezTo>
                    <a:pt x="74" y="57"/>
                    <a:pt x="74" y="57"/>
                    <a:pt x="74" y="57"/>
                  </a:cubicBezTo>
                  <a:cubicBezTo>
                    <a:pt x="73" y="57"/>
                    <a:pt x="73" y="57"/>
                    <a:pt x="73" y="57"/>
                  </a:cubicBezTo>
                  <a:cubicBezTo>
                    <a:pt x="73" y="57"/>
                    <a:pt x="73" y="57"/>
                    <a:pt x="73" y="57"/>
                  </a:cubicBezTo>
                  <a:cubicBezTo>
                    <a:pt x="74" y="57"/>
                    <a:pt x="74" y="57"/>
                    <a:pt x="74" y="57"/>
                  </a:cubicBezTo>
                  <a:cubicBezTo>
                    <a:pt x="73" y="57"/>
                    <a:pt x="73" y="57"/>
                    <a:pt x="73" y="57"/>
                  </a:cubicBezTo>
                  <a:cubicBezTo>
                    <a:pt x="73" y="57"/>
                    <a:pt x="73" y="57"/>
                    <a:pt x="73" y="57"/>
                  </a:cubicBezTo>
                  <a:cubicBezTo>
                    <a:pt x="72" y="57"/>
                    <a:pt x="72" y="57"/>
                    <a:pt x="72" y="57"/>
                  </a:cubicBezTo>
                  <a:cubicBezTo>
                    <a:pt x="72" y="57"/>
                    <a:pt x="72" y="57"/>
                    <a:pt x="72" y="57"/>
                  </a:cubicBezTo>
                  <a:cubicBezTo>
                    <a:pt x="72" y="57"/>
                    <a:pt x="72" y="57"/>
                    <a:pt x="72" y="57"/>
                  </a:cubicBezTo>
                  <a:cubicBezTo>
                    <a:pt x="72" y="57"/>
                    <a:pt x="72" y="57"/>
                    <a:pt x="72" y="57"/>
                  </a:cubicBezTo>
                  <a:cubicBezTo>
                    <a:pt x="73" y="57"/>
                    <a:pt x="73" y="57"/>
                    <a:pt x="73" y="57"/>
                  </a:cubicBezTo>
                  <a:cubicBezTo>
                    <a:pt x="73" y="57"/>
                    <a:pt x="73" y="57"/>
                    <a:pt x="73" y="57"/>
                  </a:cubicBezTo>
                  <a:cubicBezTo>
                    <a:pt x="72" y="57"/>
                    <a:pt x="72" y="57"/>
                    <a:pt x="72" y="57"/>
                  </a:cubicBezTo>
                  <a:cubicBezTo>
                    <a:pt x="72" y="57"/>
                    <a:pt x="72" y="57"/>
                    <a:pt x="72" y="57"/>
                  </a:cubicBezTo>
                  <a:cubicBezTo>
                    <a:pt x="72" y="57"/>
                    <a:pt x="72" y="57"/>
                    <a:pt x="72" y="57"/>
                  </a:cubicBezTo>
                  <a:cubicBezTo>
                    <a:pt x="71" y="57"/>
                    <a:pt x="71" y="57"/>
                    <a:pt x="71" y="57"/>
                  </a:cubicBezTo>
                  <a:cubicBezTo>
                    <a:pt x="71" y="57"/>
                    <a:pt x="71" y="57"/>
                    <a:pt x="71" y="57"/>
                  </a:cubicBezTo>
                  <a:cubicBezTo>
                    <a:pt x="70" y="57"/>
                    <a:pt x="70" y="57"/>
                    <a:pt x="70" y="57"/>
                  </a:cubicBezTo>
                  <a:cubicBezTo>
                    <a:pt x="70" y="57"/>
                    <a:pt x="70" y="57"/>
                    <a:pt x="70" y="57"/>
                  </a:cubicBezTo>
                  <a:cubicBezTo>
                    <a:pt x="69" y="57"/>
                    <a:pt x="69" y="57"/>
                    <a:pt x="69" y="57"/>
                  </a:cubicBezTo>
                  <a:cubicBezTo>
                    <a:pt x="69" y="57"/>
                    <a:pt x="69" y="57"/>
                    <a:pt x="69" y="57"/>
                  </a:cubicBezTo>
                  <a:cubicBezTo>
                    <a:pt x="69" y="56"/>
                    <a:pt x="69" y="56"/>
                    <a:pt x="69" y="56"/>
                  </a:cubicBezTo>
                  <a:cubicBezTo>
                    <a:pt x="69" y="56"/>
                    <a:pt x="69" y="56"/>
                    <a:pt x="69" y="56"/>
                  </a:cubicBezTo>
                  <a:cubicBezTo>
                    <a:pt x="69" y="56"/>
                    <a:pt x="69" y="56"/>
                    <a:pt x="69" y="56"/>
                  </a:cubicBezTo>
                  <a:cubicBezTo>
                    <a:pt x="69" y="56"/>
                    <a:pt x="69" y="56"/>
                    <a:pt x="69" y="56"/>
                  </a:cubicBezTo>
                  <a:cubicBezTo>
                    <a:pt x="68" y="57"/>
                    <a:pt x="68" y="57"/>
                    <a:pt x="68" y="57"/>
                  </a:cubicBezTo>
                  <a:cubicBezTo>
                    <a:pt x="68" y="57"/>
                    <a:pt x="68" y="57"/>
                    <a:pt x="68" y="57"/>
                  </a:cubicBezTo>
                  <a:cubicBezTo>
                    <a:pt x="68" y="57"/>
                    <a:pt x="68" y="57"/>
                    <a:pt x="68" y="57"/>
                  </a:cubicBezTo>
                  <a:cubicBezTo>
                    <a:pt x="67" y="57"/>
                    <a:pt x="67" y="57"/>
                    <a:pt x="67" y="57"/>
                  </a:cubicBezTo>
                  <a:cubicBezTo>
                    <a:pt x="66" y="57"/>
                    <a:pt x="66" y="57"/>
                    <a:pt x="66" y="57"/>
                  </a:cubicBezTo>
                  <a:cubicBezTo>
                    <a:pt x="66" y="57"/>
                    <a:pt x="66" y="57"/>
                    <a:pt x="66" y="57"/>
                  </a:cubicBezTo>
                  <a:cubicBezTo>
                    <a:pt x="65" y="57"/>
                    <a:pt x="65" y="57"/>
                    <a:pt x="65" y="57"/>
                  </a:cubicBezTo>
                  <a:cubicBezTo>
                    <a:pt x="65" y="58"/>
                    <a:pt x="65" y="58"/>
                    <a:pt x="65" y="58"/>
                  </a:cubicBezTo>
                  <a:cubicBezTo>
                    <a:pt x="65" y="58"/>
                    <a:pt x="65" y="58"/>
                    <a:pt x="65" y="58"/>
                  </a:cubicBezTo>
                  <a:cubicBezTo>
                    <a:pt x="65" y="58"/>
                    <a:pt x="65" y="58"/>
                    <a:pt x="65" y="58"/>
                  </a:cubicBezTo>
                  <a:cubicBezTo>
                    <a:pt x="65" y="58"/>
                    <a:pt x="65" y="58"/>
                    <a:pt x="65" y="58"/>
                  </a:cubicBezTo>
                  <a:cubicBezTo>
                    <a:pt x="65" y="58"/>
                    <a:pt x="65" y="58"/>
                    <a:pt x="65" y="58"/>
                  </a:cubicBezTo>
                  <a:cubicBezTo>
                    <a:pt x="66" y="58"/>
                    <a:pt x="66" y="58"/>
                    <a:pt x="66" y="58"/>
                  </a:cubicBezTo>
                  <a:cubicBezTo>
                    <a:pt x="66" y="58"/>
                    <a:pt x="66" y="58"/>
                    <a:pt x="66" y="58"/>
                  </a:cubicBezTo>
                  <a:cubicBezTo>
                    <a:pt x="66" y="58"/>
                    <a:pt x="66" y="58"/>
                    <a:pt x="66" y="58"/>
                  </a:cubicBezTo>
                  <a:cubicBezTo>
                    <a:pt x="65" y="59"/>
                    <a:pt x="65" y="59"/>
                    <a:pt x="65" y="59"/>
                  </a:cubicBezTo>
                  <a:cubicBezTo>
                    <a:pt x="65" y="59"/>
                    <a:pt x="65" y="59"/>
                    <a:pt x="65" y="59"/>
                  </a:cubicBezTo>
                  <a:cubicBezTo>
                    <a:pt x="65" y="59"/>
                    <a:pt x="65" y="59"/>
                    <a:pt x="65" y="59"/>
                  </a:cubicBezTo>
                  <a:cubicBezTo>
                    <a:pt x="66" y="59"/>
                    <a:pt x="66" y="59"/>
                    <a:pt x="66" y="59"/>
                  </a:cubicBezTo>
                  <a:cubicBezTo>
                    <a:pt x="66" y="60"/>
                    <a:pt x="66" y="60"/>
                    <a:pt x="66" y="60"/>
                  </a:cubicBezTo>
                  <a:cubicBezTo>
                    <a:pt x="66" y="60"/>
                    <a:pt x="66" y="60"/>
                    <a:pt x="66" y="60"/>
                  </a:cubicBezTo>
                  <a:cubicBezTo>
                    <a:pt x="66" y="60"/>
                    <a:pt x="66" y="60"/>
                    <a:pt x="66" y="60"/>
                  </a:cubicBezTo>
                  <a:cubicBezTo>
                    <a:pt x="66" y="60"/>
                    <a:pt x="66" y="60"/>
                    <a:pt x="66" y="60"/>
                  </a:cubicBezTo>
                  <a:cubicBezTo>
                    <a:pt x="66" y="60"/>
                    <a:pt x="66" y="60"/>
                    <a:pt x="66" y="60"/>
                  </a:cubicBezTo>
                  <a:cubicBezTo>
                    <a:pt x="66" y="60"/>
                    <a:pt x="66" y="60"/>
                    <a:pt x="66" y="60"/>
                  </a:cubicBezTo>
                  <a:cubicBezTo>
                    <a:pt x="65" y="60"/>
                    <a:pt x="65" y="60"/>
                    <a:pt x="65" y="60"/>
                  </a:cubicBezTo>
                  <a:cubicBezTo>
                    <a:pt x="65" y="60"/>
                    <a:pt x="65" y="60"/>
                    <a:pt x="65" y="60"/>
                  </a:cubicBezTo>
                  <a:cubicBezTo>
                    <a:pt x="65" y="59"/>
                    <a:pt x="65" y="59"/>
                    <a:pt x="65" y="59"/>
                  </a:cubicBezTo>
                  <a:cubicBezTo>
                    <a:pt x="65" y="59"/>
                    <a:pt x="65" y="59"/>
                    <a:pt x="65" y="59"/>
                  </a:cubicBezTo>
                  <a:cubicBezTo>
                    <a:pt x="64" y="59"/>
                    <a:pt x="64" y="59"/>
                    <a:pt x="64" y="59"/>
                  </a:cubicBezTo>
                  <a:cubicBezTo>
                    <a:pt x="64" y="59"/>
                    <a:pt x="64" y="59"/>
                    <a:pt x="64" y="59"/>
                  </a:cubicBezTo>
                  <a:cubicBezTo>
                    <a:pt x="64" y="60"/>
                    <a:pt x="64" y="60"/>
                    <a:pt x="64" y="60"/>
                  </a:cubicBezTo>
                  <a:cubicBezTo>
                    <a:pt x="64" y="60"/>
                    <a:pt x="64" y="60"/>
                    <a:pt x="64" y="60"/>
                  </a:cubicBezTo>
                  <a:cubicBezTo>
                    <a:pt x="64" y="60"/>
                    <a:pt x="64" y="60"/>
                    <a:pt x="64" y="60"/>
                  </a:cubicBezTo>
                  <a:cubicBezTo>
                    <a:pt x="64" y="60"/>
                    <a:pt x="64" y="60"/>
                    <a:pt x="64" y="60"/>
                  </a:cubicBezTo>
                  <a:cubicBezTo>
                    <a:pt x="63" y="60"/>
                    <a:pt x="63" y="60"/>
                    <a:pt x="63" y="60"/>
                  </a:cubicBezTo>
                  <a:cubicBezTo>
                    <a:pt x="63" y="60"/>
                    <a:pt x="63" y="60"/>
                    <a:pt x="63" y="60"/>
                  </a:cubicBezTo>
                  <a:cubicBezTo>
                    <a:pt x="63" y="60"/>
                    <a:pt x="63" y="60"/>
                    <a:pt x="63" y="60"/>
                  </a:cubicBezTo>
                  <a:cubicBezTo>
                    <a:pt x="62" y="60"/>
                    <a:pt x="62" y="60"/>
                    <a:pt x="62" y="60"/>
                  </a:cubicBezTo>
                  <a:cubicBezTo>
                    <a:pt x="62" y="60"/>
                    <a:pt x="62" y="60"/>
                    <a:pt x="62" y="60"/>
                  </a:cubicBezTo>
                  <a:cubicBezTo>
                    <a:pt x="62" y="60"/>
                    <a:pt x="62" y="60"/>
                    <a:pt x="62" y="60"/>
                  </a:cubicBezTo>
                  <a:cubicBezTo>
                    <a:pt x="62" y="59"/>
                    <a:pt x="62" y="59"/>
                    <a:pt x="62" y="59"/>
                  </a:cubicBezTo>
                  <a:cubicBezTo>
                    <a:pt x="62" y="59"/>
                    <a:pt x="62" y="59"/>
                    <a:pt x="62" y="59"/>
                  </a:cubicBezTo>
                  <a:cubicBezTo>
                    <a:pt x="62" y="59"/>
                    <a:pt x="62" y="59"/>
                    <a:pt x="62" y="59"/>
                  </a:cubicBezTo>
                  <a:cubicBezTo>
                    <a:pt x="62" y="59"/>
                    <a:pt x="62" y="59"/>
                    <a:pt x="62" y="59"/>
                  </a:cubicBezTo>
                  <a:cubicBezTo>
                    <a:pt x="61" y="59"/>
                    <a:pt x="61" y="59"/>
                    <a:pt x="61" y="59"/>
                  </a:cubicBezTo>
                  <a:cubicBezTo>
                    <a:pt x="61" y="59"/>
                    <a:pt x="61" y="59"/>
                    <a:pt x="61" y="59"/>
                  </a:cubicBezTo>
                  <a:cubicBezTo>
                    <a:pt x="61" y="58"/>
                    <a:pt x="61" y="58"/>
                    <a:pt x="61" y="58"/>
                  </a:cubicBezTo>
                  <a:cubicBezTo>
                    <a:pt x="61" y="59"/>
                    <a:pt x="61" y="59"/>
                    <a:pt x="61" y="59"/>
                  </a:cubicBezTo>
                  <a:cubicBezTo>
                    <a:pt x="61" y="58"/>
                    <a:pt x="61" y="58"/>
                    <a:pt x="61" y="58"/>
                  </a:cubicBezTo>
                  <a:cubicBezTo>
                    <a:pt x="61" y="58"/>
                    <a:pt x="61" y="58"/>
                    <a:pt x="61" y="58"/>
                  </a:cubicBezTo>
                  <a:cubicBezTo>
                    <a:pt x="61" y="58"/>
                    <a:pt x="61" y="58"/>
                    <a:pt x="61" y="58"/>
                  </a:cubicBezTo>
                  <a:cubicBezTo>
                    <a:pt x="60" y="58"/>
                    <a:pt x="60" y="58"/>
                    <a:pt x="60" y="58"/>
                  </a:cubicBezTo>
                  <a:cubicBezTo>
                    <a:pt x="60" y="58"/>
                    <a:pt x="60" y="58"/>
                    <a:pt x="60" y="58"/>
                  </a:cubicBezTo>
                  <a:cubicBezTo>
                    <a:pt x="60" y="59"/>
                    <a:pt x="60" y="59"/>
                    <a:pt x="60" y="59"/>
                  </a:cubicBezTo>
                  <a:cubicBezTo>
                    <a:pt x="60" y="59"/>
                    <a:pt x="60" y="59"/>
                    <a:pt x="60" y="59"/>
                  </a:cubicBezTo>
                  <a:cubicBezTo>
                    <a:pt x="59" y="59"/>
                    <a:pt x="59" y="59"/>
                    <a:pt x="59" y="59"/>
                  </a:cubicBezTo>
                  <a:cubicBezTo>
                    <a:pt x="59" y="58"/>
                    <a:pt x="59" y="58"/>
                    <a:pt x="59" y="58"/>
                  </a:cubicBezTo>
                  <a:cubicBezTo>
                    <a:pt x="58" y="58"/>
                    <a:pt x="58" y="58"/>
                    <a:pt x="58" y="58"/>
                  </a:cubicBezTo>
                  <a:cubicBezTo>
                    <a:pt x="57" y="58"/>
                    <a:pt x="57" y="58"/>
                    <a:pt x="57" y="58"/>
                  </a:cubicBezTo>
                  <a:cubicBezTo>
                    <a:pt x="56" y="58"/>
                    <a:pt x="56" y="58"/>
                    <a:pt x="56" y="58"/>
                  </a:cubicBezTo>
                  <a:cubicBezTo>
                    <a:pt x="56" y="59"/>
                    <a:pt x="56" y="59"/>
                    <a:pt x="56" y="59"/>
                  </a:cubicBezTo>
                  <a:cubicBezTo>
                    <a:pt x="56" y="59"/>
                    <a:pt x="56" y="59"/>
                    <a:pt x="56" y="59"/>
                  </a:cubicBezTo>
                  <a:cubicBezTo>
                    <a:pt x="55" y="59"/>
                    <a:pt x="55" y="59"/>
                    <a:pt x="55" y="59"/>
                  </a:cubicBezTo>
                  <a:cubicBezTo>
                    <a:pt x="55" y="59"/>
                    <a:pt x="55" y="59"/>
                    <a:pt x="55" y="59"/>
                  </a:cubicBezTo>
                  <a:cubicBezTo>
                    <a:pt x="55" y="59"/>
                    <a:pt x="55" y="59"/>
                    <a:pt x="55" y="59"/>
                  </a:cubicBezTo>
                  <a:cubicBezTo>
                    <a:pt x="55" y="58"/>
                    <a:pt x="55" y="58"/>
                    <a:pt x="55" y="58"/>
                  </a:cubicBezTo>
                  <a:cubicBezTo>
                    <a:pt x="55" y="58"/>
                    <a:pt x="55" y="58"/>
                    <a:pt x="55" y="58"/>
                  </a:cubicBezTo>
                  <a:cubicBezTo>
                    <a:pt x="55" y="58"/>
                    <a:pt x="55" y="58"/>
                    <a:pt x="55" y="58"/>
                  </a:cubicBezTo>
                  <a:cubicBezTo>
                    <a:pt x="55" y="58"/>
                    <a:pt x="55" y="58"/>
                    <a:pt x="55" y="58"/>
                  </a:cubicBezTo>
                  <a:cubicBezTo>
                    <a:pt x="55" y="58"/>
                    <a:pt x="55" y="58"/>
                    <a:pt x="55" y="58"/>
                  </a:cubicBezTo>
                  <a:cubicBezTo>
                    <a:pt x="54" y="58"/>
                    <a:pt x="54" y="58"/>
                    <a:pt x="54" y="58"/>
                  </a:cubicBezTo>
                  <a:cubicBezTo>
                    <a:pt x="54" y="58"/>
                    <a:pt x="54" y="58"/>
                    <a:pt x="54" y="58"/>
                  </a:cubicBezTo>
                  <a:cubicBezTo>
                    <a:pt x="54" y="59"/>
                    <a:pt x="54" y="59"/>
                    <a:pt x="54" y="59"/>
                  </a:cubicBezTo>
                  <a:cubicBezTo>
                    <a:pt x="54" y="59"/>
                    <a:pt x="54" y="59"/>
                    <a:pt x="54" y="59"/>
                  </a:cubicBezTo>
                  <a:cubicBezTo>
                    <a:pt x="54" y="59"/>
                    <a:pt x="54" y="59"/>
                    <a:pt x="54" y="59"/>
                  </a:cubicBezTo>
                  <a:cubicBezTo>
                    <a:pt x="54" y="60"/>
                    <a:pt x="54" y="60"/>
                    <a:pt x="54" y="60"/>
                  </a:cubicBezTo>
                  <a:cubicBezTo>
                    <a:pt x="54" y="60"/>
                    <a:pt x="54" y="60"/>
                    <a:pt x="54" y="60"/>
                  </a:cubicBezTo>
                  <a:cubicBezTo>
                    <a:pt x="53" y="60"/>
                    <a:pt x="53" y="60"/>
                    <a:pt x="53" y="60"/>
                  </a:cubicBezTo>
                  <a:cubicBezTo>
                    <a:pt x="52" y="61"/>
                    <a:pt x="52" y="61"/>
                    <a:pt x="52" y="61"/>
                  </a:cubicBezTo>
                  <a:cubicBezTo>
                    <a:pt x="52" y="61"/>
                    <a:pt x="52" y="61"/>
                    <a:pt x="52" y="61"/>
                  </a:cubicBezTo>
                  <a:cubicBezTo>
                    <a:pt x="52" y="61"/>
                    <a:pt x="52" y="61"/>
                    <a:pt x="52" y="61"/>
                  </a:cubicBezTo>
                  <a:cubicBezTo>
                    <a:pt x="51" y="61"/>
                    <a:pt x="51" y="61"/>
                    <a:pt x="51" y="61"/>
                  </a:cubicBezTo>
                  <a:cubicBezTo>
                    <a:pt x="52" y="61"/>
                    <a:pt x="52" y="61"/>
                    <a:pt x="52" y="61"/>
                  </a:cubicBezTo>
                  <a:cubicBezTo>
                    <a:pt x="51" y="61"/>
                    <a:pt x="51" y="61"/>
                    <a:pt x="51" y="61"/>
                  </a:cubicBezTo>
                  <a:cubicBezTo>
                    <a:pt x="51" y="61"/>
                    <a:pt x="51" y="61"/>
                    <a:pt x="51" y="61"/>
                  </a:cubicBezTo>
                  <a:cubicBezTo>
                    <a:pt x="51" y="61"/>
                    <a:pt x="51" y="61"/>
                    <a:pt x="51" y="61"/>
                  </a:cubicBezTo>
                  <a:cubicBezTo>
                    <a:pt x="51" y="61"/>
                    <a:pt x="51" y="61"/>
                    <a:pt x="51" y="61"/>
                  </a:cubicBezTo>
                  <a:cubicBezTo>
                    <a:pt x="51" y="61"/>
                    <a:pt x="51" y="61"/>
                    <a:pt x="51" y="61"/>
                  </a:cubicBezTo>
                  <a:cubicBezTo>
                    <a:pt x="51" y="61"/>
                    <a:pt x="51" y="61"/>
                    <a:pt x="51" y="61"/>
                  </a:cubicBezTo>
                  <a:cubicBezTo>
                    <a:pt x="50" y="61"/>
                    <a:pt x="50" y="61"/>
                    <a:pt x="50" y="61"/>
                  </a:cubicBezTo>
                  <a:cubicBezTo>
                    <a:pt x="50" y="61"/>
                    <a:pt x="50" y="61"/>
                    <a:pt x="50" y="61"/>
                  </a:cubicBezTo>
                  <a:cubicBezTo>
                    <a:pt x="50" y="62"/>
                    <a:pt x="50" y="62"/>
                    <a:pt x="50" y="62"/>
                  </a:cubicBezTo>
                  <a:cubicBezTo>
                    <a:pt x="50" y="62"/>
                    <a:pt x="50" y="62"/>
                    <a:pt x="50" y="62"/>
                  </a:cubicBezTo>
                  <a:cubicBezTo>
                    <a:pt x="49" y="62"/>
                    <a:pt x="49" y="62"/>
                    <a:pt x="49" y="62"/>
                  </a:cubicBezTo>
                  <a:cubicBezTo>
                    <a:pt x="50" y="62"/>
                    <a:pt x="50" y="62"/>
                    <a:pt x="50" y="62"/>
                  </a:cubicBezTo>
                  <a:cubicBezTo>
                    <a:pt x="49" y="63"/>
                    <a:pt x="49" y="63"/>
                    <a:pt x="49" y="63"/>
                  </a:cubicBezTo>
                  <a:cubicBezTo>
                    <a:pt x="49" y="63"/>
                    <a:pt x="49" y="63"/>
                    <a:pt x="49" y="63"/>
                  </a:cubicBezTo>
                  <a:cubicBezTo>
                    <a:pt x="49" y="64"/>
                    <a:pt x="49" y="64"/>
                    <a:pt x="49" y="64"/>
                  </a:cubicBezTo>
                  <a:cubicBezTo>
                    <a:pt x="49" y="64"/>
                    <a:pt x="49" y="64"/>
                    <a:pt x="49" y="64"/>
                  </a:cubicBezTo>
                  <a:cubicBezTo>
                    <a:pt x="49" y="65"/>
                    <a:pt x="49" y="65"/>
                    <a:pt x="49" y="65"/>
                  </a:cubicBezTo>
                  <a:cubicBezTo>
                    <a:pt x="48" y="65"/>
                    <a:pt x="48" y="65"/>
                    <a:pt x="48" y="65"/>
                  </a:cubicBezTo>
                  <a:cubicBezTo>
                    <a:pt x="48" y="65"/>
                    <a:pt x="48" y="65"/>
                    <a:pt x="48" y="65"/>
                  </a:cubicBezTo>
                  <a:cubicBezTo>
                    <a:pt x="48" y="66"/>
                    <a:pt x="48" y="66"/>
                    <a:pt x="48" y="66"/>
                  </a:cubicBezTo>
                  <a:cubicBezTo>
                    <a:pt x="49" y="67"/>
                    <a:pt x="49" y="67"/>
                    <a:pt x="49" y="67"/>
                  </a:cubicBezTo>
                  <a:cubicBezTo>
                    <a:pt x="48" y="67"/>
                    <a:pt x="48" y="67"/>
                    <a:pt x="48" y="67"/>
                  </a:cubicBezTo>
                  <a:cubicBezTo>
                    <a:pt x="48" y="68"/>
                    <a:pt x="48" y="68"/>
                    <a:pt x="48" y="68"/>
                  </a:cubicBezTo>
                  <a:cubicBezTo>
                    <a:pt x="48" y="68"/>
                    <a:pt x="48" y="68"/>
                    <a:pt x="48" y="68"/>
                  </a:cubicBezTo>
                  <a:cubicBezTo>
                    <a:pt x="48" y="67"/>
                    <a:pt x="48" y="67"/>
                    <a:pt x="48" y="67"/>
                  </a:cubicBezTo>
                  <a:cubicBezTo>
                    <a:pt x="48" y="67"/>
                    <a:pt x="48" y="67"/>
                    <a:pt x="48" y="67"/>
                  </a:cubicBezTo>
                  <a:cubicBezTo>
                    <a:pt x="47" y="67"/>
                    <a:pt x="47" y="67"/>
                    <a:pt x="47" y="67"/>
                  </a:cubicBezTo>
                  <a:cubicBezTo>
                    <a:pt x="46" y="67"/>
                    <a:pt x="46" y="67"/>
                    <a:pt x="46" y="67"/>
                  </a:cubicBezTo>
                  <a:cubicBezTo>
                    <a:pt x="46" y="66"/>
                    <a:pt x="46" y="66"/>
                    <a:pt x="46" y="66"/>
                  </a:cubicBezTo>
                  <a:cubicBezTo>
                    <a:pt x="46" y="66"/>
                    <a:pt x="46" y="66"/>
                    <a:pt x="46" y="66"/>
                  </a:cubicBezTo>
                  <a:cubicBezTo>
                    <a:pt x="46" y="66"/>
                    <a:pt x="46" y="66"/>
                    <a:pt x="46" y="66"/>
                  </a:cubicBezTo>
                  <a:cubicBezTo>
                    <a:pt x="45" y="66"/>
                    <a:pt x="45" y="66"/>
                    <a:pt x="45" y="66"/>
                  </a:cubicBezTo>
                  <a:cubicBezTo>
                    <a:pt x="45" y="66"/>
                    <a:pt x="45" y="66"/>
                    <a:pt x="45" y="66"/>
                  </a:cubicBezTo>
                  <a:cubicBezTo>
                    <a:pt x="45" y="66"/>
                    <a:pt x="45" y="66"/>
                    <a:pt x="45" y="66"/>
                  </a:cubicBezTo>
                  <a:cubicBezTo>
                    <a:pt x="45" y="65"/>
                    <a:pt x="45" y="65"/>
                    <a:pt x="45" y="65"/>
                  </a:cubicBezTo>
                  <a:cubicBezTo>
                    <a:pt x="45" y="64"/>
                    <a:pt x="45" y="64"/>
                    <a:pt x="45" y="64"/>
                  </a:cubicBezTo>
                  <a:cubicBezTo>
                    <a:pt x="45" y="64"/>
                    <a:pt x="45" y="64"/>
                    <a:pt x="45" y="64"/>
                  </a:cubicBezTo>
                  <a:cubicBezTo>
                    <a:pt x="45" y="64"/>
                    <a:pt x="45" y="64"/>
                    <a:pt x="45" y="64"/>
                  </a:cubicBezTo>
                  <a:cubicBezTo>
                    <a:pt x="45" y="64"/>
                    <a:pt x="45" y="64"/>
                    <a:pt x="45" y="64"/>
                  </a:cubicBezTo>
                  <a:cubicBezTo>
                    <a:pt x="45" y="63"/>
                    <a:pt x="45" y="63"/>
                    <a:pt x="45" y="63"/>
                  </a:cubicBezTo>
                  <a:cubicBezTo>
                    <a:pt x="44" y="63"/>
                    <a:pt x="44" y="63"/>
                    <a:pt x="44" y="63"/>
                  </a:cubicBezTo>
                  <a:cubicBezTo>
                    <a:pt x="44" y="62"/>
                    <a:pt x="44" y="62"/>
                    <a:pt x="44" y="62"/>
                  </a:cubicBezTo>
                  <a:cubicBezTo>
                    <a:pt x="44" y="62"/>
                    <a:pt x="44" y="62"/>
                    <a:pt x="44" y="62"/>
                  </a:cubicBezTo>
                  <a:cubicBezTo>
                    <a:pt x="44" y="62"/>
                    <a:pt x="44" y="62"/>
                    <a:pt x="44" y="62"/>
                  </a:cubicBezTo>
                  <a:cubicBezTo>
                    <a:pt x="44" y="62"/>
                    <a:pt x="44" y="62"/>
                    <a:pt x="44" y="62"/>
                  </a:cubicBezTo>
                  <a:cubicBezTo>
                    <a:pt x="44" y="62"/>
                    <a:pt x="44" y="62"/>
                    <a:pt x="44" y="62"/>
                  </a:cubicBezTo>
                  <a:cubicBezTo>
                    <a:pt x="43" y="61"/>
                    <a:pt x="43" y="61"/>
                    <a:pt x="43" y="61"/>
                  </a:cubicBezTo>
                  <a:cubicBezTo>
                    <a:pt x="43" y="60"/>
                    <a:pt x="43" y="60"/>
                    <a:pt x="43" y="60"/>
                  </a:cubicBezTo>
                  <a:cubicBezTo>
                    <a:pt x="43" y="60"/>
                    <a:pt x="43" y="60"/>
                    <a:pt x="43" y="60"/>
                  </a:cubicBezTo>
                  <a:cubicBezTo>
                    <a:pt x="43" y="60"/>
                    <a:pt x="43" y="60"/>
                    <a:pt x="43" y="60"/>
                  </a:cubicBezTo>
                  <a:cubicBezTo>
                    <a:pt x="43" y="60"/>
                    <a:pt x="43" y="60"/>
                    <a:pt x="43" y="60"/>
                  </a:cubicBezTo>
                  <a:cubicBezTo>
                    <a:pt x="43" y="59"/>
                    <a:pt x="43" y="59"/>
                    <a:pt x="43" y="59"/>
                  </a:cubicBezTo>
                  <a:cubicBezTo>
                    <a:pt x="43" y="59"/>
                    <a:pt x="43" y="59"/>
                    <a:pt x="43" y="59"/>
                  </a:cubicBezTo>
                  <a:cubicBezTo>
                    <a:pt x="42" y="58"/>
                    <a:pt x="42" y="58"/>
                    <a:pt x="42" y="58"/>
                  </a:cubicBezTo>
                  <a:cubicBezTo>
                    <a:pt x="42" y="58"/>
                    <a:pt x="42" y="58"/>
                    <a:pt x="42" y="58"/>
                  </a:cubicBezTo>
                  <a:cubicBezTo>
                    <a:pt x="42" y="58"/>
                    <a:pt x="42" y="58"/>
                    <a:pt x="42" y="58"/>
                  </a:cubicBezTo>
                  <a:cubicBezTo>
                    <a:pt x="41" y="58"/>
                    <a:pt x="41" y="58"/>
                    <a:pt x="41" y="58"/>
                  </a:cubicBezTo>
                  <a:cubicBezTo>
                    <a:pt x="41" y="58"/>
                    <a:pt x="41" y="58"/>
                    <a:pt x="41" y="58"/>
                  </a:cubicBezTo>
                  <a:cubicBezTo>
                    <a:pt x="41" y="58"/>
                    <a:pt x="41" y="58"/>
                    <a:pt x="41" y="58"/>
                  </a:cubicBezTo>
                  <a:cubicBezTo>
                    <a:pt x="41" y="57"/>
                    <a:pt x="41" y="57"/>
                    <a:pt x="41" y="57"/>
                  </a:cubicBezTo>
                  <a:cubicBezTo>
                    <a:pt x="40" y="58"/>
                    <a:pt x="40" y="58"/>
                    <a:pt x="40" y="58"/>
                  </a:cubicBezTo>
                  <a:cubicBezTo>
                    <a:pt x="40" y="57"/>
                    <a:pt x="40" y="57"/>
                    <a:pt x="40" y="57"/>
                  </a:cubicBezTo>
                  <a:cubicBezTo>
                    <a:pt x="40" y="57"/>
                    <a:pt x="40" y="57"/>
                    <a:pt x="40" y="57"/>
                  </a:cubicBezTo>
                  <a:cubicBezTo>
                    <a:pt x="40" y="58"/>
                    <a:pt x="40" y="58"/>
                    <a:pt x="40" y="58"/>
                  </a:cubicBezTo>
                  <a:cubicBezTo>
                    <a:pt x="39" y="58"/>
                    <a:pt x="39" y="58"/>
                    <a:pt x="39" y="58"/>
                  </a:cubicBezTo>
                  <a:cubicBezTo>
                    <a:pt x="39" y="58"/>
                    <a:pt x="39" y="58"/>
                    <a:pt x="39" y="58"/>
                  </a:cubicBezTo>
                  <a:cubicBezTo>
                    <a:pt x="39" y="58"/>
                    <a:pt x="39" y="58"/>
                    <a:pt x="39" y="58"/>
                  </a:cubicBezTo>
                  <a:cubicBezTo>
                    <a:pt x="39" y="58"/>
                    <a:pt x="39" y="58"/>
                    <a:pt x="39" y="58"/>
                  </a:cubicBezTo>
                  <a:cubicBezTo>
                    <a:pt x="39" y="58"/>
                    <a:pt x="39" y="58"/>
                    <a:pt x="39" y="58"/>
                  </a:cubicBezTo>
                  <a:cubicBezTo>
                    <a:pt x="38" y="59"/>
                    <a:pt x="38" y="59"/>
                    <a:pt x="38" y="59"/>
                  </a:cubicBezTo>
                  <a:cubicBezTo>
                    <a:pt x="38" y="59"/>
                    <a:pt x="38" y="59"/>
                    <a:pt x="38" y="59"/>
                  </a:cubicBezTo>
                  <a:cubicBezTo>
                    <a:pt x="38" y="59"/>
                    <a:pt x="38" y="59"/>
                    <a:pt x="38" y="59"/>
                  </a:cubicBezTo>
                  <a:cubicBezTo>
                    <a:pt x="38" y="59"/>
                    <a:pt x="38" y="59"/>
                    <a:pt x="38" y="59"/>
                  </a:cubicBezTo>
                  <a:cubicBezTo>
                    <a:pt x="38" y="59"/>
                    <a:pt x="38" y="59"/>
                    <a:pt x="38" y="59"/>
                  </a:cubicBezTo>
                  <a:cubicBezTo>
                    <a:pt x="38" y="59"/>
                    <a:pt x="38" y="59"/>
                    <a:pt x="38" y="59"/>
                  </a:cubicBezTo>
                  <a:cubicBezTo>
                    <a:pt x="38" y="59"/>
                    <a:pt x="38" y="59"/>
                    <a:pt x="38" y="59"/>
                  </a:cubicBezTo>
                  <a:cubicBezTo>
                    <a:pt x="38" y="60"/>
                    <a:pt x="38" y="60"/>
                    <a:pt x="38" y="60"/>
                  </a:cubicBezTo>
                  <a:cubicBezTo>
                    <a:pt x="37" y="60"/>
                    <a:pt x="37" y="60"/>
                    <a:pt x="37" y="60"/>
                  </a:cubicBezTo>
                  <a:cubicBezTo>
                    <a:pt x="37" y="59"/>
                    <a:pt x="37" y="59"/>
                    <a:pt x="37" y="59"/>
                  </a:cubicBezTo>
                  <a:cubicBezTo>
                    <a:pt x="37" y="59"/>
                    <a:pt x="37" y="59"/>
                    <a:pt x="37" y="59"/>
                  </a:cubicBezTo>
                  <a:cubicBezTo>
                    <a:pt x="36" y="59"/>
                    <a:pt x="36" y="59"/>
                    <a:pt x="36" y="59"/>
                  </a:cubicBezTo>
                  <a:cubicBezTo>
                    <a:pt x="36" y="59"/>
                    <a:pt x="36" y="59"/>
                    <a:pt x="36" y="59"/>
                  </a:cubicBezTo>
                  <a:cubicBezTo>
                    <a:pt x="36" y="59"/>
                    <a:pt x="36" y="59"/>
                    <a:pt x="36" y="59"/>
                  </a:cubicBezTo>
                  <a:cubicBezTo>
                    <a:pt x="36" y="59"/>
                    <a:pt x="36" y="59"/>
                    <a:pt x="36" y="59"/>
                  </a:cubicBezTo>
                  <a:cubicBezTo>
                    <a:pt x="36" y="59"/>
                    <a:pt x="36" y="59"/>
                    <a:pt x="36" y="59"/>
                  </a:cubicBezTo>
                  <a:cubicBezTo>
                    <a:pt x="36" y="58"/>
                    <a:pt x="36" y="58"/>
                    <a:pt x="36"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4" y="57"/>
                    <a:pt x="34" y="57"/>
                    <a:pt x="34" y="57"/>
                  </a:cubicBezTo>
                  <a:cubicBezTo>
                    <a:pt x="34" y="57"/>
                    <a:pt x="34" y="57"/>
                    <a:pt x="34" y="57"/>
                  </a:cubicBezTo>
                  <a:cubicBezTo>
                    <a:pt x="34" y="57"/>
                    <a:pt x="34" y="57"/>
                    <a:pt x="34" y="57"/>
                  </a:cubicBezTo>
                  <a:cubicBezTo>
                    <a:pt x="34" y="57"/>
                    <a:pt x="34" y="57"/>
                    <a:pt x="34" y="57"/>
                  </a:cubicBezTo>
                  <a:cubicBezTo>
                    <a:pt x="34" y="57"/>
                    <a:pt x="34" y="57"/>
                    <a:pt x="34" y="57"/>
                  </a:cubicBezTo>
                  <a:cubicBezTo>
                    <a:pt x="34" y="56"/>
                    <a:pt x="34" y="56"/>
                    <a:pt x="34" y="56"/>
                  </a:cubicBezTo>
                  <a:cubicBezTo>
                    <a:pt x="34" y="56"/>
                    <a:pt x="34" y="56"/>
                    <a:pt x="34" y="56"/>
                  </a:cubicBezTo>
                  <a:cubicBezTo>
                    <a:pt x="34" y="56"/>
                    <a:pt x="34" y="56"/>
                    <a:pt x="34" y="56"/>
                  </a:cubicBezTo>
                  <a:cubicBezTo>
                    <a:pt x="34" y="56"/>
                    <a:pt x="34" y="56"/>
                    <a:pt x="34" y="56"/>
                  </a:cubicBezTo>
                  <a:cubicBezTo>
                    <a:pt x="34" y="56"/>
                    <a:pt x="34" y="56"/>
                    <a:pt x="34" y="56"/>
                  </a:cubicBezTo>
                  <a:cubicBezTo>
                    <a:pt x="34" y="55"/>
                    <a:pt x="34" y="55"/>
                    <a:pt x="34" y="55"/>
                  </a:cubicBezTo>
                  <a:cubicBezTo>
                    <a:pt x="34" y="55"/>
                    <a:pt x="34" y="55"/>
                    <a:pt x="34" y="55"/>
                  </a:cubicBezTo>
                  <a:cubicBezTo>
                    <a:pt x="33" y="55"/>
                    <a:pt x="33" y="55"/>
                    <a:pt x="33" y="55"/>
                  </a:cubicBezTo>
                  <a:cubicBezTo>
                    <a:pt x="33" y="55"/>
                    <a:pt x="33" y="55"/>
                    <a:pt x="33" y="55"/>
                  </a:cubicBezTo>
                  <a:cubicBezTo>
                    <a:pt x="33" y="54"/>
                    <a:pt x="33" y="54"/>
                    <a:pt x="33" y="54"/>
                  </a:cubicBezTo>
                  <a:cubicBezTo>
                    <a:pt x="33" y="54"/>
                    <a:pt x="33" y="54"/>
                    <a:pt x="33" y="54"/>
                  </a:cubicBezTo>
                  <a:cubicBezTo>
                    <a:pt x="33" y="54"/>
                    <a:pt x="33" y="54"/>
                    <a:pt x="33" y="54"/>
                  </a:cubicBezTo>
                  <a:cubicBezTo>
                    <a:pt x="33" y="54"/>
                    <a:pt x="33" y="54"/>
                    <a:pt x="33" y="54"/>
                  </a:cubicBezTo>
                  <a:cubicBezTo>
                    <a:pt x="33" y="54"/>
                    <a:pt x="33" y="54"/>
                    <a:pt x="33" y="54"/>
                  </a:cubicBezTo>
                  <a:cubicBezTo>
                    <a:pt x="32" y="53"/>
                    <a:pt x="32" y="53"/>
                    <a:pt x="32" y="53"/>
                  </a:cubicBezTo>
                  <a:cubicBezTo>
                    <a:pt x="32" y="53"/>
                    <a:pt x="32" y="53"/>
                    <a:pt x="32" y="53"/>
                  </a:cubicBezTo>
                  <a:cubicBezTo>
                    <a:pt x="32" y="53"/>
                    <a:pt x="32" y="53"/>
                    <a:pt x="32" y="53"/>
                  </a:cubicBezTo>
                  <a:cubicBezTo>
                    <a:pt x="32" y="53"/>
                    <a:pt x="32" y="53"/>
                    <a:pt x="32" y="53"/>
                  </a:cubicBezTo>
                  <a:cubicBezTo>
                    <a:pt x="32" y="52"/>
                    <a:pt x="32" y="52"/>
                    <a:pt x="32" y="52"/>
                  </a:cubicBezTo>
                  <a:cubicBezTo>
                    <a:pt x="31" y="52"/>
                    <a:pt x="31" y="52"/>
                    <a:pt x="31" y="52"/>
                  </a:cubicBezTo>
                  <a:cubicBezTo>
                    <a:pt x="28" y="52"/>
                    <a:pt x="28" y="52"/>
                    <a:pt x="28" y="52"/>
                  </a:cubicBezTo>
                  <a:cubicBezTo>
                    <a:pt x="28" y="53"/>
                    <a:pt x="28" y="53"/>
                    <a:pt x="28" y="53"/>
                  </a:cubicBezTo>
                  <a:cubicBezTo>
                    <a:pt x="22" y="53"/>
                    <a:pt x="22" y="53"/>
                    <a:pt x="22" y="53"/>
                  </a:cubicBezTo>
                  <a:cubicBezTo>
                    <a:pt x="15" y="49"/>
                    <a:pt x="15" y="49"/>
                    <a:pt x="15" y="49"/>
                  </a:cubicBezTo>
                  <a:cubicBezTo>
                    <a:pt x="15" y="49"/>
                    <a:pt x="15" y="49"/>
                    <a:pt x="15" y="49"/>
                  </a:cubicBezTo>
                  <a:cubicBezTo>
                    <a:pt x="15" y="49"/>
                    <a:pt x="15" y="49"/>
                    <a:pt x="15" y="49"/>
                  </a:cubicBezTo>
                  <a:cubicBezTo>
                    <a:pt x="10" y="49"/>
                    <a:pt x="10" y="49"/>
                    <a:pt x="10" y="49"/>
                  </a:cubicBezTo>
                  <a:cubicBezTo>
                    <a:pt x="10" y="49"/>
                    <a:pt x="10" y="49"/>
                    <a:pt x="10" y="49"/>
                  </a:cubicBezTo>
                  <a:cubicBezTo>
                    <a:pt x="10" y="48"/>
                    <a:pt x="10" y="48"/>
                    <a:pt x="10" y="48"/>
                  </a:cubicBezTo>
                  <a:cubicBezTo>
                    <a:pt x="10" y="48"/>
                    <a:pt x="10" y="48"/>
                    <a:pt x="10" y="48"/>
                  </a:cubicBezTo>
                  <a:cubicBezTo>
                    <a:pt x="9" y="47"/>
                    <a:pt x="9" y="47"/>
                    <a:pt x="9" y="47"/>
                  </a:cubicBezTo>
                  <a:cubicBezTo>
                    <a:pt x="9" y="46"/>
                    <a:pt x="9" y="46"/>
                    <a:pt x="9"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7" y="45"/>
                    <a:pt x="7" y="45"/>
                    <a:pt x="7" y="45"/>
                  </a:cubicBezTo>
                  <a:cubicBezTo>
                    <a:pt x="7" y="45"/>
                    <a:pt x="7" y="45"/>
                    <a:pt x="7" y="45"/>
                  </a:cubicBezTo>
                  <a:cubicBezTo>
                    <a:pt x="6" y="45"/>
                    <a:pt x="6" y="45"/>
                    <a:pt x="6" y="45"/>
                  </a:cubicBezTo>
                  <a:cubicBezTo>
                    <a:pt x="6" y="45"/>
                    <a:pt x="6" y="45"/>
                    <a:pt x="6" y="45"/>
                  </a:cubicBezTo>
                  <a:cubicBezTo>
                    <a:pt x="6" y="44"/>
                    <a:pt x="6" y="44"/>
                    <a:pt x="6" y="44"/>
                  </a:cubicBezTo>
                  <a:cubicBezTo>
                    <a:pt x="6" y="44"/>
                    <a:pt x="6" y="44"/>
                    <a:pt x="6" y="44"/>
                  </a:cubicBezTo>
                  <a:cubicBezTo>
                    <a:pt x="5" y="44"/>
                    <a:pt x="5" y="44"/>
                    <a:pt x="5" y="44"/>
                  </a:cubicBezTo>
                  <a:cubicBezTo>
                    <a:pt x="5" y="44"/>
                    <a:pt x="5" y="44"/>
                    <a:pt x="5" y="44"/>
                  </a:cubicBezTo>
                  <a:cubicBezTo>
                    <a:pt x="5" y="44"/>
                    <a:pt x="5" y="44"/>
                    <a:pt x="5" y="44"/>
                  </a:cubicBezTo>
                  <a:cubicBezTo>
                    <a:pt x="4" y="44"/>
                    <a:pt x="4" y="44"/>
                    <a:pt x="4" y="44"/>
                  </a:cubicBezTo>
                  <a:cubicBezTo>
                    <a:pt x="4" y="44"/>
                    <a:pt x="4" y="44"/>
                    <a:pt x="4" y="44"/>
                  </a:cubicBezTo>
                  <a:cubicBezTo>
                    <a:pt x="3" y="44"/>
                    <a:pt x="3" y="44"/>
                    <a:pt x="3" y="44"/>
                  </a:cubicBezTo>
                  <a:cubicBezTo>
                    <a:pt x="4" y="43"/>
                    <a:pt x="4" y="43"/>
                    <a:pt x="4" y="43"/>
                  </a:cubicBezTo>
                  <a:cubicBezTo>
                    <a:pt x="4" y="43"/>
                    <a:pt x="4" y="43"/>
                    <a:pt x="4" y="43"/>
                  </a:cubicBezTo>
                  <a:cubicBezTo>
                    <a:pt x="4" y="43"/>
                    <a:pt x="4" y="43"/>
                    <a:pt x="4" y="43"/>
                  </a:cubicBezTo>
                  <a:cubicBezTo>
                    <a:pt x="4" y="42"/>
                    <a:pt x="4" y="42"/>
                    <a:pt x="4" y="42"/>
                  </a:cubicBezTo>
                  <a:cubicBezTo>
                    <a:pt x="3" y="42"/>
                    <a:pt x="3" y="42"/>
                    <a:pt x="3" y="42"/>
                  </a:cubicBezTo>
                  <a:cubicBezTo>
                    <a:pt x="3" y="42"/>
                    <a:pt x="3" y="42"/>
                    <a:pt x="3" y="42"/>
                  </a:cubicBezTo>
                  <a:cubicBezTo>
                    <a:pt x="3" y="41"/>
                    <a:pt x="3" y="41"/>
                    <a:pt x="3" y="41"/>
                  </a:cubicBezTo>
                  <a:cubicBezTo>
                    <a:pt x="3" y="41"/>
                    <a:pt x="3" y="41"/>
                    <a:pt x="3" y="41"/>
                  </a:cubicBezTo>
                  <a:cubicBezTo>
                    <a:pt x="3" y="41"/>
                    <a:pt x="3" y="41"/>
                    <a:pt x="3" y="41"/>
                  </a:cubicBezTo>
                  <a:cubicBezTo>
                    <a:pt x="2" y="40"/>
                    <a:pt x="2" y="40"/>
                    <a:pt x="2" y="40"/>
                  </a:cubicBezTo>
                  <a:cubicBezTo>
                    <a:pt x="2" y="39"/>
                    <a:pt x="2" y="39"/>
                    <a:pt x="2" y="39"/>
                  </a:cubicBezTo>
                  <a:cubicBezTo>
                    <a:pt x="2" y="39"/>
                    <a:pt x="2" y="39"/>
                    <a:pt x="2" y="39"/>
                  </a:cubicBezTo>
                  <a:cubicBezTo>
                    <a:pt x="2" y="39"/>
                    <a:pt x="2" y="39"/>
                    <a:pt x="2" y="39"/>
                  </a:cubicBezTo>
                  <a:cubicBezTo>
                    <a:pt x="2" y="38"/>
                    <a:pt x="2" y="38"/>
                    <a:pt x="2" y="38"/>
                  </a:cubicBezTo>
                  <a:cubicBezTo>
                    <a:pt x="2" y="38"/>
                    <a:pt x="2" y="38"/>
                    <a:pt x="2" y="38"/>
                  </a:cubicBezTo>
                  <a:cubicBezTo>
                    <a:pt x="2" y="38"/>
                    <a:pt x="2" y="38"/>
                    <a:pt x="2" y="38"/>
                  </a:cubicBezTo>
                  <a:cubicBezTo>
                    <a:pt x="2" y="38"/>
                    <a:pt x="2" y="38"/>
                    <a:pt x="2" y="38"/>
                  </a:cubicBezTo>
                  <a:cubicBezTo>
                    <a:pt x="2" y="37"/>
                    <a:pt x="2" y="37"/>
                    <a:pt x="2" y="37"/>
                  </a:cubicBezTo>
                  <a:cubicBezTo>
                    <a:pt x="2" y="37"/>
                    <a:pt x="2" y="37"/>
                    <a:pt x="2" y="37"/>
                  </a:cubicBezTo>
                  <a:cubicBezTo>
                    <a:pt x="2" y="37"/>
                    <a:pt x="2" y="37"/>
                    <a:pt x="2" y="37"/>
                  </a:cubicBezTo>
                  <a:cubicBezTo>
                    <a:pt x="2" y="37"/>
                    <a:pt x="2" y="37"/>
                    <a:pt x="2" y="37"/>
                  </a:cubicBezTo>
                  <a:cubicBezTo>
                    <a:pt x="2" y="36"/>
                    <a:pt x="2" y="36"/>
                    <a:pt x="2" y="36"/>
                  </a:cubicBezTo>
                  <a:cubicBezTo>
                    <a:pt x="2" y="36"/>
                    <a:pt x="2" y="36"/>
                    <a:pt x="2" y="36"/>
                  </a:cubicBezTo>
                  <a:cubicBezTo>
                    <a:pt x="2" y="36"/>
                    <a:pt x="2" y="36"/>
                    <a:pt x="2" y="36"/>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3" y="35"/>
                    <a:pt x="3" y="35"/>
                    <a:pt x="3" y="35"/>
                  </a:cubicBezTo>
                  <a:cubicBezTo>
                    <a:pt x="2" y="35"/>
                    <a:pt x="2" y="35"/>
                    <a:pt x="2" y="35"/>
                  </a:cubicBezTo>
                  <a:cubicBezTo>
                    <a:pt x="2" y="35"/>
                    <a:pt x="2" y="35"/>
                    <a:pt x="2" y="35"/>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3" y="34"/>
                    <a:pt x="3" y="34"/>
                    <a:pt x="3" y="34"/>
                  </a:cubicBezTo>
                  <a:cubicBezTo>
                    <a:pt x="3" y="34"/>
                    <a:pt x="3" y="34"/>
                    <a:pt x="3" y="34"/>
                  </a:cubicBezTo>
                  <a:cubicBezTo>
                    <a:pt x="3" y="34"/>
                    <a:pt x="3" y="34"/>
                    <a:pt x="3" y="34"/>
                  </a:cubicBezTo>
                  <a:cubicBezTo>
                    <a:pt x="3" y="34"/>
                    <a:pt x="3" y="34"/>
                    <a:pt x="3" y="34"/>
                  </a:cubicBezTo>
                  <a:cubicBezTo>
                    <a:pt x="2" y="34"/>
                    <a:pt x="2" y="34"/>
                    <a:pt x="2" y="34"/>
                  </a:cubicBezTo>
                  <a:cubicBezTo>
                    <a:pt x="2" y="33"/>
                    <a:pt x="2" y="33"/>
                    <a:pt x="2" y="33"/>
                  </a:cubicBezTo>
                  <a:cubicBezTo>
                    <a:pt x="2" y="33"/>
                    <a:pt x="2" y="33"/>
                    <a:pt x="2" y="33"/>
                  </a:cubicBezTo>
                  <a:cubicBezTo>
                    <a:pt x="2" y="33"/>
                    <a:pt x="2" y="33"/>
                    <a:pt x="2" y="33"/>
                  </a:cubicBezTo>
                  <a:cubicBezTo>
                    <a:pt x="2" y="34"/>
                    <a:pt x="2" y="34"/>
                    <a:pt x="2" y="34"/>
                  </a:cubicBezTo>
                  <a:cubicBezTo>
                    <a:pt x="2" y="34"/>
                    <a:pt x="2" y="34"/>
                    <a:pt x="2" y="34"/>
                  </a:cubicBezTo>
                  <a:cubicBezTo>
                    <a:pt x="2" y="34"/>
                    <a:pt x="2" y="34"/>
                    <a:pt x="2" y="34"/>
                  </a:cubicBezTo>
                  <a:cubicBezTo>
                    <a:pt x="2" y="34"/>
                    <a:pt x="2" y="34"/>
                    <a:pt x="2" y="34"/>
                  </a:cubicBezTo>
                  <a:cubicBezTo>
                    <a:pt x="1" y="34"/>
                    <a:pt x="1" y="34"/>
                    <a:pt x="1" y="34"/>
                  </a:cubicBezTo>
                  <a:cubicBezTo>
                    <a:pt x="1" y="34"/>
                    <a:pt x="1" y="34"/>
                    <a:pt x="1" y="34"/>
                  </a:cubicBezTo>
                  <a:cubicBezTo>
                    <a:pt x="1" y="33"/>
                    <a:pt x="1" y="33"/>
                    <a:pt x="1" y="33"/>
                  </a:cubicBezTo>
                  <a:cubicBezTo>
                    <a:pt x="1" y="33"/>
                    <a:pt x="1" y="33"/>
                    <a:pt x="1" y="33"/>
                  </a:cubicBezTo>
                  <a:cubicBezTo>
                    <a:pt x="1" y="33"/>
                    <a:pt x="1" y="33"/>
                    <a:pt x="1" y="33"/>
                  </a:cubicBezTo>
                  <a:cubicBezTo>
                    <a:pt x="0" y="31"/>
                    <a:pt x="0" y="31"/>
                    <a:pt x="0" y="31"/>
                  </a:cubicBezTo>
                  <a:cubicBezTo>
                    <a:pt x="0" y="31"/>
                    <a:pt x="0" y="31"/>
                    <a:pt x="0" y="31"/>
                  </a:cubicBezTo>
                  <a:cubicBezTo>
                    <a:pt x="0" y="31"/>
                    <a:pt x="0" y="31"/>
                    <a:pt x="0" y="31"/>
                  </a:cubicBezTo>
                  <a:cubicBezTo>
                    <a:pt x="0" y="30"/>
                    <a:pt x="0" y="30"/>
                    <a:pt x="0" y="30"/>
                  </a:cubicBezTo>
                  <a:cubicBezTo>
                    <a:pt x="0" y="30"/>
                    <a:pt x="0" y="30"/>
                    <a:pt x="0" y="30"/>
                  </a:cubicBezTo>
                  <a:cubicBezTo>
                    <a:pt x="0" y="30"/>
                    <a:pt x="0" y="30"/>
                    <a:pt x="0" y="30"/>
                  </a:cubicBezTo>
                  <a:cubicBezTo>
                    <a:pt x="0" y="29"/>
                    <a:pt x="0" y="29"/>
                    <a:pt x="0" y="29"/>
                  </a:cubicBezTo>
                  <a:cubicBezTo>
                    <a:pt x="0" y="29"/>
                    <a:pt x="0" y="29"/>
                    <a:pt x="0" y="29"/>
                  </a:cubicBezTo>
                  <a:cubicBezTo>
                    <a:pt x="0" y="29"/>
                    <a:pt x="0" y="29"/>
                    <a:pt x="0" y="29"/>
                  </a:cubicBezTo>
                  <a:cubicBezTo>
                    <a:pt x="0" y="28"/>
                    <a:pt x="0" y="28"/>
                    <a:pt x="0" y="28"/>
                  </a:cubicBezTo>
                  <a:cubicBezTo>
                    <a:pt x="0" y="27"/>
                    <a:pt x="0" y="27"/>
                    <a:pt x="0" y="27"/>
                  </a:cubicBezTo>
                  <a:cubicBezTo>
                    <a:pt x="0" y="26"/>
                    <a:pt x="0" y="26"/>
                    <a:pt x="0" y="26"/>
                  </a:cubicBezTo>
                  <a:cubicBezTo>
                    <a:pt x="0" y="26"/>
                    <a:pt x="0" y="26"/>
                    <a:pt x="0" y="26"/>
                  </a:cubicBezTo>
                  <a:cubicBezTo>
                    <a:pt x="0" y="25"/>
                    <a:pt x="0" y="25"/>
                    <a:pt x="0" y="25"/>
                  </a:cubicBezTo>
                  <a:cubicBezTo>
                    <a:pt x="0" y="25"/>
                    <a:pt x="0" y="25"/>
                    <a:pt x="0" y="25"/>
                  </a:cubicBezTo>
                  <a:cubicBezTo>
                    <a:pt x="1" y="24"/>
                    <a:pt x="1" y="24"/>
                    <a:pt x="1" y="24"/>
                  </a:cubicBezTo>
                  <a:cubicBezTo>
                    <a:pt x="0" y="24"/>
                    <a:pt x="0" y="24"/>
                    <a:pt x="0" y="24"/>
                  </a:cubicBezTo>
                  <a:cubicBezTo>
                    <a:pt x="0" y="24"/>
                    <a:pt x="0" y="24"/>
                    <a:pt x="0" y="24"/>
                  </a:cubicBezTo>
                  <a:cubicBezTo>
                    <a:pt x="1" y="24"/>
                    <a:pt x="1" y="24"/>
                    <a:pt x="1" y="24"/>
                  </a:cubicBezTo>
                  <a:cubicBezTo>
                    <a:pt x="1" y="23"/>
                    <a:pt x="1" y="23"/>
                    <a:pt x="1" y="23"/>
                  </a:cubicBezTo>
                  <a:cubicBezTo>
                    <a:pt x="1" y="23"/>
                    <a:pt x="1" y="23"/>
                    <a:pt x="1" y="23"/>
                  </a:cubicBezTo>
                  <a:cubicBezTo>
                    <a:pt x="1" y="22"/>
                    <a:pt x="1" y="22"/>
                    <a:pt x="1" y="22"/>
                  </a:cubicBezTo>
                  <a:cubicBezTo>
                    <a:pt x="1" y="22"/>
                    <a:pt x="1" y="22"/>
                    <a:pt x="1" y="22"/>
                  </a:cubicBezTo>
                  <a:cubicBezTo>
                    <a:pt x="1" y="21"/>
                    <a:pt x="1" y="21"/>
                    <a:pt x="1" y="21"/>
                  </a:cubicBezTo>
                  <a:cubicBezTo>
                    <a:pt x="1" y="21"/>
                    <a:pt x="1" y="21"/>
                    <a:pt x="1" y="21"/>
                  </a:cubicBezTo>
                  <a:cubicBezTo>
                    <a:pt x="1" y="21"/>
                    <a:pt x="1" y="21"/>
                    <a:pt x="1" y="21"/>
                  </a:cubicBezTo>
                  <a:cubicBezTo>
                    <a:pt x="1" y="20"/>
                    <a:pt x="1" y="20"/>
                    <a:pt x="1" y="20"/>
                  </a:cubicBezTo>
                  <a:cubicBezTo>
                    <a:pt x="1" y="19"/>
                    <a:pt x="1" y="19"/>
                    <a:pt x="1" y="19"/>
                  </a:cubicBezTo>
                  <a:cubicBezTo>
                    <a:pt x="1" y="19"/>
                    <a:pt x="1" y="19"/>
                    <a:pt x="1" y="19"/>
                  </a:cubicBezTo>
                  <a:cubicBezTo>
                    <a:pt x="2" y="18"/>
                    <a:pt x="2" y="18"/>
                    <a:pt x="2" y="18"/>
                  </a:cubicBezTo>
                  <a:cubicBezTo>
                    <a:pt x="2" y="17"/>
                    <a:pt x="2" y="17"/>
                    <a:pt x="2" y="17"/>
                  </a:cubicBezTo>
                  <a:cubicBezTo>
                    <a:pt x="2" y="17"/>
                    <a:pt x="2" y="17"/>
                    <a:pt x="2" y="17"/>
                  </a:cubicBezTo>
                  <a:cubicBezTo>
                    <a:pt x="2" y="17"/>
                    <a:pt x="2" y="17"/>
                    <a:pt x="2" y="17"/>
                  </a:cubicBezTo>
                  <a:cubicBezTo>
                    <a:pt x="3" y="16"/>
                    <a:pt x="3" y="16"/>
                    <a:pt x="3" y="16"/>
                  </a:cubicBezTo>
                  <a:cubicBezTo>
                    <a:pt x="3" y="16"/>
                    <a:pt x="3" y="16"/>
                    <a:pt x="3" y="16"/>
                  </a:cubicBezTo>
                  <a:cubicBezTo>
                    <a:pt x="3" y="14"/>
                    <a:pt x="3" y="14"/>
                    <a:pt x="3" y="14"/>
                  </a:cubicBezTo>
                  <a:cubicBezTo>
                    <a:pt x="4" y="13"/>
                    <a:pt x="4" y="13"/>
                    <a:pt x="4" y="13"/>
                  </a:cubicBezTo>
                  <a:cubicBezTo>
                    <a:pt x="4" y="12"/>
                    <a:pt x="4" y="12"/>
                    <a:pt x="4" y="12"/>
                  </a:cubicBezTo>
                  <a:cubicBezTo>
                    <a:pt x="4" y="11"/>
                    <a:pt x="4" y="11"/>
                    <a:pt x="4" y="11"/>
                  </a:cubicBezTo>
                  <a:cubicBezTo>
                    <a:pt x="4" y="11"/>
                    <a:pt x="4" y="11"/>
                    <a:pt x="4" y="11"/>
                  </a:cubicBezTo>
                  <a:cubicBezTo>
                    <a:pt x="5" y="10"/>
                    <a:pt x="5" y="10"/>
                    <a:pt x="5" y="10"/>
                  </a:cubicBezTo>
                  <a:cubicBezTo>
                    <a:pt x="5" y="10"/>
                    <a:pt x="5" y="10"/>
                    <a:pt x="5" y="10"/>
                  </a:cubicBezTo>
                  <a:cubicBezTo>
                    <a:pt x="5" y="10"/>
                    <a:pt x="5" y="10"/>
                    <a:pt x="5" y="10"/>
                  </a:cubicBezTo>
                  <a:cubicBezTo>
                    <a:pt x="5" y="9"/>
                    <a:pt x="5" y="9"/>
                    <a:pt x="5" y="9"/>
                  </a:cubicBezTo>
                  <a:cubicBezTo>
                    <a:pt x="5" y="9"/>
                    <a:pt x="5" y="9"/>
                    <a:pt x="5" y="9"/>
                  </a:cubicBezTo>
                  <a:cubicBezTo>
                    <a:pt x="5" y="9"/>
                    <a:pt x="5" y="9"/>
                    <a:pt x="5" y="9"/>
                  </a:cubicBezTo>
                  <a:cubicBezTo>
                    <a:pt x="5" y="9"/>
                    <a:pt x="5" y="9"/>
                    <a:pt x="5" y="9"/>
                  </a:cubicBezTo>
                  <a:cubicBezTo>
                    <a:pt x="6" y="9"/>
                    <a:pt x="6" y="9"/>
                    <a:pt x="6" y="9"/>
                  </a:cubicBezTo>
                  <a:cubicBezTo>
                    <a:pt x="6" y="9"/>
                    <a:pt x="6" y="9"/>
                    <a:pt x="6" y="9"/>
                  </a:cubicBezTo>
                  <a:cubicBezTo>
                    <a:pt x="7" y="9"/>
                    <a:pt x="7" y="9"/>
                    <a:pt x="7" y="9"/>
                  </a:cubicBezTo>
                  <a:cubicBezTo>
                    <a:pt x="7" y="9"/>
                    <a:pt x="7" y="9"/>
                    <a:pt x="7" y="9"/>
                  </a:cubicBezTo>
                  <a:cubicBezTo>
                    <a:pt x="7" y="10"/>
                    <a:pt x="7" y="10"/>
                    <a:pt x="7" y="10"/>
                  </a:cubicBezTo>
                  <a:cubicBezTo>
                    <a:pt x="7" y="9"/>
                    <a:pt x="7" y="9"/>
                    <a:pt x="7" y="9"/>
                  </a:cubicBezTo>
                  <a:cubicBezTo>
                    <a:pt x="7" y="9"/>
                    <a:pt x="7" y="9"/>
                    <a:pt x="7" y="9"/>
                  </a:cubicBezTo>
                  <a:cubicBezTo>
                    <a:pt x="7" y="9"/>
                    <a:pt x="7" y="9"/>
                    <a:pt x="7" y="9"/>
                  </a:cubicBezTo>
                  <a:cubicBezTo>
                    <a:pt x="6" y="8"/>
                    <a:pt x="6" y="8"/>
                    <a:pt x="6" y="8"/>
                  </a:cubicBezTo>
                  <a:cubicBezTo>
                    <a:pt x="6" y="8"/>
                    <a:pt x="6" y="8"/>
                    <a:pt x="6" y="8"/>
                  </a:cubicBezTo>
                  <a:cubicBezTo>
                    <a:pt x="5" y="8"/>
                    <a:pt x="5" y="8"/>
                    <a:pt x="5" y="8"/>
                  </a:cubicBezTo>
                  <a:cubicBezTo>
                    <a:pt x="5" y="8"/>
                    <a:pt x="5" y="8"/>
                    <a:pt x="5" y="8"/>
                  </a:cubicBezTo>
                  <a:cubicBezTo>
                    <a:pt x="5" y="8"/>
                    <a:pt x="5" y="8"/>
                    <a:pt x="5" y="8"/>
                  </a:cubicBezTo>
                  <a:cubicBezTo>
                    <a:pt x="5" y="8"/>
                    <a:pt x="5" y="8"/>
                    <a:pt x="5" y="8"/>
                  </a:cubicBezTo>
                  <a:cubicBezTo>
                    <a:pt x="6" y="8"/>
                    <a:pt x="6" y="8"/>
                    <a:pt x="6" y="8"/>
                  </a:cubicBezTo>
                  <a:cubicBezTo>
                    <a:pt x="6" y="7"/>
                    <a:pt x="6" y="7"/>
                    <a:pt x="6" y="7"/>
                  </a:cubicBezTo>
                  <a:cubicBezTo>
                    <a:pt x="6" y="7"/>
                    <a:pt x="6" y="7"/>
                    <a:pt x="6" y="7"/>
                  </a:cubicBezTo>
                  <a:cubicBezTo>
                    <a:pt x="5" y="7"/>
                    <a:pt x="5" y="7"/>
                    <a:pt x="5" y="7"/>
                  </a:cubicBezTo>
                  <a:cubicBezTo>
                    <a:pt x="5" y="7"/>
                    <a:pt x="5" y="7"/>
                    <a:pt x="5" y="7"/>
                  </a:cubicBezTo>
                  <a:cubicBezTo>
                    <a:pt x="5" y="6"/>
                    <a:pt x="5" y="6"/>
                    <a:pt x="5" y="6"/>
                  </a:cubicBezTo>
                  <a:cubicBezTo>
                    <a:pt x="6" y="6"/>
                    <a:pt x="6" y="6"/>
                    <a:pt x="6" y="6"/>
                  </a:cubicBezTo>
                  <a:cubicBezTo>
                    <a:pt x="6" y="6"/>
                    <a:pt x="6" y="6"/>
                    <a:pt x="6" y="6"/>
                  </a:cubicBezTo>
                  <a:cubicBezTo>
                    <a:pt x="6" y="6"/>
                    <a:pt x="6" y="6"/>
                    <a:pt x="6" y="6"/>
                  </a:cubicBezTo>
                  <a:cubicBezTo>
                    <a:pt x="5" y="6"/>
                    <a:pt x="5" y="6"/>
                    <a:pt x="5" y="6"/>
                  </a:cubicBezTo>
                  <a:cubicBezTo>
                    <a:pt x="5" y="6"/>
                    <a:pt x="5" y="6"/>
                    <a:pt x="5" y="6"/>
                  </a:cubicBezTo>
                  <a:cubicBezTo>
                    <a:pt x="5" y="5"/>
                    <a:pt x="5" y="5"/>
                    <a:pt x="5" y="5"/>
                  </a:cubicBezTo>
                  <a:cubicBezTo>
                    <a:pt x="5" y="5"/>
                    <a:pt x="5" y="5"/>
                    <a:pt x="5" y="5"/>
                  </a:cubicBezTo>
                  <a:cubicBezTo>
                    <a:pt x="6" y="3"/>
                    <a:pt x="6" y="3"/>
                    <a:pt x="6" y="3"/>
                  </a:cubicBezTo>
                  <a:cubicBezTo>
                    <a:pt x="5" y="3"/>
                    <a:pt x="5" y="3"/>
                    <a:pt x="5" y="3"/>
                  </a:cubicBezTo>
                  <a:cubicBezTo>
                    <a:pt x="5" y="2"/>
                    <a:pt x="5" y="2"/>
                    <a:pt x="5" y="2"/>
                  </a:cubicBezTo>
                  <a:cubicBezTo>
                    <a:pt x="6" y="2"/>
                    <a:pt x="6" y="2"/>
                    <a:pt x="6" y="2"/>
                  </a:cubicBezTo>
                  <a:cubicBezTo>
                    <a:pt x="6" y="1"/>
                    <a:pt x="6" y="1"/>
                    <a:pt x="6" y="1"/>
                  </a:cubicBezTo>
                  <a:cubicBezTo>
                    <a:pt x="6" y="1"/>
                    <a:pt x="6" y="1"/>
                    <a:pt x="6" y="1"/>
                  </a:cubicBezTo>
                  <a:cubicBezTo>
                    <a:pt x="7" y="2"/>
                    <a:pt x="7" y="2"/>
                    <a:pt x="7" y="2"/>
                  </a:cubicBezTo>
                  <a:cubicBezTo>
                    <a:pt x="7" y="2"/>
                    <a:pt x="7" y="2"/>
                    <a:pt x="7" y="2"/>
                  </a:cubicBezTo>
                  <a:cubicBezTo>
                    <a:pt x="8" y="2"/>
                    <a:pt x="8" y="2"/>
                    <a:pt x="8" y="2"/>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8" y="4"/>
                    <a:pt x="8" y="4"/>
                    <a:pt x="8" y="4"/>
                  </a:cubicBezTo>
                  <a:cubicBezTo>
                    <a:pt x="8" y="4"/>
                    <a:pt x="8" y="4"/>
                    <a:pt x="8" y="4"/>
                  </a:cubicBezTo>
                  <a:cubicBezTo>
                    <a:pt x="9" y="4"/>
                    <a:pt x="9" y="4"/>
                    <a:pt x="9" y="4"/>
                  </a:cubicBezTo>
                  <a:cubicBezTo>
                    <a:pt x="9" y="4"/>
                    <a:pt x="9" y="4"/>
                    <a:pt x="9" y="4"/>
                  </a:cubicBezTo>
                  <a:cubicBezTo>
                    <a:pt x="9" y="3"/>
                    <a:pt x="9" y="3"/>
                    <a:pt x="9" y="3"/>
                  </a:cubicBezTo>
                  <a:cubicBezTo>
                    <a:pt x="9" y="3"/>
                    <a:pt x="9" y="3"/>
                    <a:pt x="9" y="3"/>
                  </a:cubicBezTo>
                  <a:cubicBezTo>
                    <a:pt x="10" y="4"/>
                    <a:pt x="10" y="4"/>
                    <a:pt x="10" y="4"/>
                  </a:cubicBezTo>
                  <a:cubicBezTo>
                    <a:pt x="9" y="4"/>
                    <a:pt x="9" y="4"/>
                    <a:pt x="9" y="4"/>
                  </a:cubicBezTo>
                  <a:cubicBezTo>
                    <a:pt x="9" y="4"/>
                    <a:pt x="9" y="4"/>
                    <a:pt x="9" y="4"/>
                  </a:cubicBezTo>
                  <a:cubicBezTo>
                    <a:pt x="9" y="5"/>
                    <a:pt x="9" y="5"/>
                    <a:pt x="9" y="5"/>
                  </a:cubicBezTo>
                  <a:cubicBezTo>
                    <a:pt x="9" y="5"/>
                    <a:pt x="9" y="5"/>
                    <a:pt x="9" y="5"/>
                  </a:cubicBezTo>
                  <a:cubicBezTo>
                    <a:pt x="9" y="5"/>
                    <a:pt x="9" y="5"/>
                    <a:pt x="9" y="5"/>
                  </a:cubicBezTo>
                  <a:cubicBezTo>
                    <a:pt x="8" y="5"/>
                    <a:pt x="8" y="5"/>
                    <a:pt x="8" y="5"/>
                  </a:cubicBezTo>
                  <a:cubicBezTo>
                    <a:pt x="8" y="5"/>
                    <a:pt x="8" y="5"/>
                    <a:pt x="8" y="5"/>
                  </a:cubicBezTo>
                  <a:cubicBezTo>
                    <a:pt x="8" y="5"/>
                    <a:pt x="8" y="5"/>
                    <a:pt x="8" y="5"/>
                  </a:cubicBezTo>
                  <a:cubicBezTo>
                    <a:pt x="8" y="5"/>
                    <a:pt x="8" y="5"/>
                    <a:pt x="8" y="5"/>
                  </a:cubicBezTo>
                  <a:cubicBezTo>
                    <a:pt x="9" y="6"/>
                    <a:pt x="9" y="6"/>
                    <a:pt x="9" y="6"/>
                  </a:cubicBezTo>
                  <a:cubicBezTo>
                    <a:pt x="9" y="5"/>
                    <a:pt x="9" y="5"/>
                    <a:pt x="9" y="5"/>
                  </a:cubicBezTo>
                  <a:cubicBezTo>
                    <a:pt x="9" y="5"/>
                    <a:pt x="9" y="5"/>
                    <a:pt x="9" y="5"/>
                  </a:cubicBezTo>
                  <a:cubicBezTo>
                    <a:pt x="9" y="5"/>
                    <a:pt x="9" y="5"/>
                    <a:pt x="9" y="5"/>
                  </a:cubicBezTo>
                  <a:cubicBezTo>
                    <a:pt x="9" y="4"/>
                    <a:pt x="9" y="4"/>
                    <a:pt x="9" y="4"/>
                  </a:cubicBezTo>
                  <a:cubicBezTo>
                    <a:pt x="10" y="4"/>
                    <a:pt x="10" y="4"/>
                    <a:pt x="10" y="4"/>
                  </a:cubicBezTo>
                  <a:cubicBezTo>
                    <a:pt x="10" y="4"/>
                    <a:pt x="10" y="4"/>
                    <a:pt x="10" y="4"/>
                  </a:cubicBezTo>
                  <a:cubicBezTo>
                    <a:pt x="10" y="3"/>
                    <a:pt x="10" y="3"/>
                    <a:pt x="10" y="3"/>
                  </a:cubicBezTo>
                  <a:cubicBezTo>
                    <a:pt x="10" y="3"/>
                    <a:pt x="10" y="3"/>
                    <a:pt x="10" y="3"/>
                  </a:cubicBezTo>
                  <a:cubicBezTo>
                    <a:pt x="10" y="3"/>
                    <a:pt x="10" y="3"/>
                    <a:pt x="10" y="3"/>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1"/>
                    <a:pt x="10" y="1"/>
                    <a:pt x="10" y="1"/>
                  </a:cubicBezTo>
                  <a:cubicBezTo>
                    <a:pt x="10" y="1"/>
                    <a:pt x="10" y="1"/>
                    <a:pt x="10" y="1"/>
                  </a:cubicBezTo>
                  <a:cubicBezTo>
                    <a:pt x="11" y="1"/>
                    <a:pt x="11" y="1"/>
                    <a:pt x="11" y="1"/>
                  </a:cubicBezTo>
                  <a:cubicBezTo>
                    <a:pt x="10" y="0"/>
                    <a:pt x="10" y="0"/>
                    <a:pt x="10" y="0"/>
                  </a:cubicBezTo>
                  <a:cubicBezTo>
                    <a:pt x="10" y="0"/>
                    <a:pt x="10" y="0"/>
                    <a:pt x="10" y="0"/>
                  </a:cubicBezTo>
                  <a:close/>
                  <a:moveTo>
                    <a:pt x="108" y="29"/>
                  </a:moveTo>
                  <a:cubicBezTo>
                    <a:pt x="108" y="29"/>
                    <a:pt x="108" y="29"/>
                    <a:pt x="108"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8" y="29"/>
                    <a:pt x="108" y="29"/>
                    <a:pt x="108" y="29"/>
                  </a:cubicBezTo>
                  <a:cubicBezTo>
                    <a:pt x="108" y="29"/>
                    <a:pt x="108" y="29"/>
                    <a:pt x="108" y="29"/>
                  </a:cubicBezTo>
                  <a:close/>
                  <a:moveTo>
                    <a:pt x="102" y="31"/>
                  </a:moveTo>
                  <a:cubicBezTo>
                    <a:pt x="102" y="31"/>
                    <a:pt x="102" y="31"/>
                    <a:pt x="102" y="31"/>
                  </a:cubicBezTo>
                  <a:cubicBezTo>
                    <a:pt x="102" y="31"/>
                    <a:pt x="102" y="31"/>
                    <a:pt x="102" y="31"/>
                  </a:cubicBezTo>
                  <a:cubicBezTo>
                    <a:pt x="102" y="31"/>
                    <a:pt x="102" y="31"/>
                    <a:pt x="102" y="31"/>
                  </a:cubicBezTo>
                  <a:cubicBezTo>
                    <a:pt x="103" y="31"/>
                    <a:pt x="103" y="31"/>
                    <a:pt x="103" y="31"/>
                  </a:cubicBezTo>
                  <a:cubicBezTo>
                    <a:pt x="103" y="31"/>
                    <a:pt x="103" y="31"/>
                    <a:pt x="103" y="31"/>
                  </a:cubicBezTo>
                  <a:cubicBezTo>
                    <a:pt x="104" y="31"/>
                    <a:pt x="104" y="31"/>
                    <a:pt x="104" y="31"/>
                  </a:cubicBezTo>
                  <a:cubicBezTo>
                    <a:pt x="104" y="31"/>
                    <a:pt x="104" y="31"/>
                    <a:pt x="104" y="31"/>
                  </a:cubicBezTo>
                  <a:cubicBezTo>
                    <a:pt x="105" y="31"/>
                    <a:pt x="105" y="31"/>
                    <a:pt x="105" y="31"/>
                  </a:cubicBezTo>
                  <a:cubicBezTo>
                    <a:pt x="105" y="30"/>
                    <a:pt x="105" y="30"/>
                    <a:pt x="105" y="30"/>
                  </a:cubicBezTo>
                  <a:cubicBezTo>
                    <a:pt x="105" y="30"/>
                    <a:pt x="105" y="30"/>
                    <a:pt x="105" y="30"/>
                  </a:cubicBezTo>
                  <a:cubicBezTo>
                    <a:pt x="106" y="30"/>
                    <a:pt x="106" y="30"/>
                    <a:pt x="106" y="30"/>
                  </a:cubicBezTo>
                  <a:cubicBezTo>
                    <a:pt x="106" y="30"/>
                    <a:pt x="106" y="30"/>
                    <a:pt x="106"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4" y="30"/>
                    <a:pt x="104" y="30"/>
                    <a:pt x="104" y="30"/>
                  </a:cubicBezTo>
                  <a:cubicBezTo>
                    <a:pt x="103" y="30"/>
                    <a:pt x="103" y="30"/>
                    <a:pt x="103" y="30"/>
                  </a:cubicBezTo>
                  <a:cubicBezTo>
                    <a:pt x="103" y="30"/>
                    <a:pt x="103" y="30"/>
                    <a:pt x="103" y="30"/>
                  </a:cubicBezTo>
                  <a:cubicBezTo>
                    <a:pt x="102" y="30"/>
                    <a:pt x="102" y="30"/>
                    <a:pt x="102" y="30"/>
                  </a:cubicBezTo>
                  <a:cubicBezTo>
                    <a:pt x="102" y="31"/>
                    <a:pt x="102" y="31"/>
                    <a:pt x="102" y="31"/>
                  </a:cubicBezTo>
                  <a:cubicBezTo>
                    <a:pt x="102" y="31"/>
                    <a:pt x="102" y="31"/>
                    <a:pt x="102" y="31"/>
                  </a:cubicBezTo>
                  <a:cubicBezTo>
                    <a:pt x="102" y="31"/>
                    <a:pt x="102" y="31"/>
                    <a:pt x="102" y="31"/>
                  </a:cubicBezTo>
                  <a:cubicBezTo>
                    <a:pt x="102" y="31"/>
                    <a:pt x="102" y="31"/>
                    <a:pt x="102" y="31"/>
                  </a:cubicBezTo>
                  <a:close/>
                  <a:moveTo>
                    <a:pt x="10" y="2"/>
                  </a:moveTo>
                  <a:cubicBezTo>
                    <a:pt x="10" y="2"/>
                    <a:pt x="10" y="2"/>
                    <a:pt x="10" y="2"/>
                  </a:cubicBezTo>
                  <a:cubicBezTo>
                    <a:pt x="10" y="3"/>
                    <a:pt x="10" y="3"/>
                    <a:pt x="10" y="3"/>
                  </a:cubicBezTo>
                  <a:cubicBezTo>
                    <a:pt x="10" y="3"/>
                    <a:pt x="10" y="3"/>
                    <a:pt x="10" y="3"/>
                  </a:cubicBezTo>
                  <a:cubicBezTo>
                    <a:pt x="10" y="3"/>
                    <a:pt x="10" y="3"/>
                    <a:pt x="10" y="3"/>
                  </a:cubicBezTo>
                  <a:cubicBezTo>
                    <a:pt x="10" y="2"/>
                    <a:pt x="10" y="2"/>
                    <a:pt x="10" y="2"/>
                  </a:cubicBezTo>
                  <a:cubicBezTo>
                    <a:pt x="10" y="2"/>
                    <a:pt x="10" y="2"/>
                    <a:pt x="10" y="2"/>
                  </a:cubicBezTo>
                  <a:cubicBezTo>
                    <a:pt x="10" y="2"/>
                    <a:pt x="10" y="2"/>
                    <a:pt x="10" y="2"/>
                  </a:cubicBezTo>
                  <a:cubicBezTo>
                    <a:pt x="10" y="2"/>
                    <a:pt x="10" y="2"/>
                    <a:pt x="10" y="2"/>
                  </a:cubicBezTo>
                  <a:close/>
                  <a:moveTo>
                    <a:pt x="50" y="63"/>
                  </a:moveTo>
                  <a:cubicBezTo>
                    <a:pt x="50" y="63"/>
                    <a:pt x="50" y="63"/>
                    <a:pt x="50" y="63"/>
                  </a:cubicBezTo>
                  <a:cubicBezTo>
                    <a:pt x="50" y="62"/>
                    <a:pt x="50" y="62"/>
                    <a:pt x="50" y="62"/>
                  </a:cubicBezTo>
                  <a:cubicBezTo>
                    <a:pt x="51" y="62"/>
                    <a:pt x="51" y="62"/>
                    <a:pt x="51" y="62"/>
                  </a:cubicBezTo>
                  <a:cubicBezTo>
                    <a:pt x="50" y="62"/>
                    <a:pt x="50" y="62"/>
                    <a:pt x="50" y="62"/>
                  </a:cubicBezTo>
                  <a:cubicBezTo>
                    <a:pt x="50" y="63"/>
                    <a:pt x="50" y="63"/>
                    <a:pt x="50" y="63"/>
                  </a:cubicBezTo>
                  <a:close/>
                  <a:moveTo>
                    <a:pt x="49" y="64"/>
                  </a:moveTo>
                  <a:cubicBezTo>
                    <a:pt x="49" y="64"/>
                    <a:pt x="49" y="64"/>
                    <a:pt x="49" y="64"/>
                  </a:cubicBezTo>
                  <a:cubicBezTo>
                    <a:pt x="49" y="63"/>
                    <a:pt x="49" y="63"/>
                    <a:pt x="49" y="63"/>
                  </a:cubicBezTo>
                  <a:cubicBezTo>
                    <a:pt x="49" y="63"/>
                    <a:pt x="49" y="63"/>
                    <a:pt x="49" y="63"/>
                  </a:cubicBezTo>
                  <a:cubicBezTo>
                    <a:pt x="49" y="64"/>
                    <a:pt x="49" y="64"/>
                    <a:pt x="49" y="64"/>
                  </a:cubicBezTo>
                  <a:close/>
                  <a:moveTo>
                    <a:pt x="49" y="67"/>
                  </a:moveTo>
                  <a:cubicBezTo>
                    <a:pt x="49" y="66"/>
                    <a:pt x="49" y="66"/>
                    <a:pt x="49" y="66"/>
                  </a:cubicBezTo>
                  <a:cubicBezTo>
                    <a:pt x="49" y="65"/>
                    <a:pt x="49" y="65"/>
                    <a:pt x="49" y="65"/>
                  </a:cubicBezTo>
                  <a:cubicBezTo>
                    <a:pt x="49" y="64"/>
                    <a:pt x="49" y="64"/>
                    <a:pt x="49" y="64"/>
                  </a:cubicBezTo>
                  <a:cubicBezTo>
                    <a:pt x="49" y="65"/>
                    <a:pt x="49" y="65"/>
                    <a:pt x="49" y="65"/>
                  </a:cubicBezTo>
                  <a:cubicBezTo>
                    <a:pt x="49" y="66"/>
                    <a:pt x="49" y="66"/>
                    <a:pt x="49" y="66"/>
                  </a:cubicBezTo>
                  <a:cubicBezTo>
                    <a:pt x="49" y="66"/>
                    <a:pt x="49" y="67"/>
                    <a:pt x="49" y="67"/>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77"/>
            <p:cNvSpPr>
              <a:spLocks noEditPoints="1"/>
            </p:cNvSpPr>
            <p:nvPr/>
          </p:nvSpPr>
          <p:spPr bwMode="auto">
            <a:xfrm>
              <a:off x="2267" y="3935"/>
              <a:ext cx="404" cy="76"/>
            </a:xfrm>
            <a:custGeom>
              <a:avLst/>
              <a:gdLst>
                <a:gd name="T0" fmla="*/ 47 w 48"/>
                <a:gd name="T1" fmla="*/ 8 h 9"/>
                <a:gd name="T2" fmla="*/ 47 w 48"/>
                <a:gd name="T3" fmla="*/ 8 h 9"/>
                <a:gd name="T4" fmla="*/ 46 w 48"/>
                <a:gd name="T5" fmla="*/ 7 h 9"/>
                <a:gd name="T6" fmla="*/ 46 w 48"/>
                <a:gd name="T7" fmla="*/ 7 h 9"/>
                <a:gd name="T8" fmla="*/ 47 w 48"/>
                <a:gd name="T9" fmla="*/ 7 h 9"/>
                <a:gd name="T10" fmla="*/ 47 w 48"/>
                <a:gd name="T11" fmla="*/ 7 h 9"/>
                <a:gd name="T12" fmla="*/ 47 w 48"/>
                <a:gd name="T13" fmla="*/ 8 h 9"/>
                <a:gd name="T14" fmla="*/ 48 w 48"/>
                <a:gd name="T15" fmla="*/ 8 h 9"/>
                <a:gd name="T16" fmla="*/ 48 w 48"/>
                <a:gd name="T17" fmla="*/ 9 h 9"/>
                <a:gd name="T18" fmla="*/ 47 w 48"/>
                <a:gd name="T19" fmla="*/ 9 h 9"/>
                <a:gd name="T20" fmla="*/ 47 w 48"/>
                <a:gd name="T21" fmla="*/ 9 h 9"/>
                <a:gd name="T22" fmla="*/ 2 w 48"/>
                <a:gd name="T23" fmla="*/ 0 h 9"/>
                <a:gd name="T24" fmla="*/ 2 w 48"/>
                <a:gd name="T25" fmla="*/ 0 h 9"/>
                <a:gd name="T26" fmla="*/ 1 w 48"/>
                <a:gd name="T27" fmla="*/ 1 h 9"/>
                <a:gd name="T28" fmla="*/ 1 w 48"/>
                <a:gd name="T29" fmla="*/ 0 h 9"/>
                <a:gd name="T30" fmla="*/ 0 w 48"/>
                <a:gd name="T31" fmla="*/ 2 h 9"/>
                <a:gd name="T32" fmla="*/ 0 w 48"/>
                <a:gd name="T33" fmla="*/ 2 h 9"/>
                <a:gd name="T34" fmla="*/ 0 w 48"/>
                <a:gd name="T35" fmla="*/ 2 h 9"/>
                <a:gd name="T36" fmla="*/ 3 w 48"/>
                <a:gd name="T37" fmla="*/ 3 h 9"/>
                <a:gd name="T38" fmla="*/ 4 w 48"/>
                <a:gd name="T39" fmla="*/ 3 h 9"/>
                <a:gd name="T40" fmla="*/ 3 w 48"/>
                <a:gd name="T41" fmla="*/ 3 h 9"/>
                <a:gd name="T42" fmla="*/ 4 w 48"/>
                <a:gd name="T43" fmla="*/ 3 h 9"/>
                <a:gd name="T44" fmla="*/ 4 w 48"/>
                <a:gd name="T45" fmla="*/ 3 h 9"/>
                <a:gd name="T46" fmla="*/ 4 w 48"/>
                <a:gd name="T47" fmla="*/ 3 h 9"/>
                <a:gd name="T48" fmla="*/ 5 w 48"/>
                <a:gd name="T49" fmla="*/ 2 h 9"/>
                <a:gd name="T50" fmla="*/ 4 w 48"/>
                <a:gd name="T51" fmla="*/ 2 h 9"/>
                <a:gd name="T52" fmla="*/ 5 w 48"/>
                <a:gd name="T53" fmla="*/ 2 h 9"/>
                <a:gd name="T54" fmla="*/ 6 w 48"/>
                <a:gd name="T55" fmla="*/ 2 h 9"/>
                <a:gd name="T56" fmla="*/ 6 w 48"/>
                <a:gd name="T57" fmla="*/ 1 h 9"/>
                <a:gd name="T58" fmla="*/ 6 w 48"/>
                <a:gd name="T59" fmla="*/ 1 h 9"/>
                <a:gd name="T60" fmla="*/ 6 w 48"/>
                <a:gd name="T61" fmla="*/ 1 h 9"/>
                <a:gd name="T62" fmla="*/ 5 w 48"/>
                <a:gd name="T63" fmla="*/ 1 h 9"/>
                <a:gd name="T64" fmla="*/ 5 w 48"/>
                <a:gd name="T65" fmla="*/ 1 h 9"/>
                <a:gd name="T66" fmla="*/ 5 w 48"/>
                <a:gd name="T67" fmla="*/ 1 h 9"/>
                <a:gd name="T68" fmla="*/ 4 w 48"/>
                <a:gd name="T69" fmla="*/ 0 h 9"/>
                <a:gd name="T70" fmla="*/ 4 w 48"/>
                <a:gd name="T71" fmla="*/ 1 h 9"/>
                <a:gd name="T72" fmla="*/ 4 w 48"/>
                <a:gd name="T73" fmla="*/ 1 h 9"/>
                <a:gd name="T74" fmla="*/ 4 w 48"/>
                <a:gd name="T75" fmla="*/ 2 h 9"/>
                <a:gd name="T76" fmla="*/ 3 w 48"/>
                <a:gd name="T77" fmla="*/ 2 h 9"/>
                <a:gd name="T78" fmla="*/ 2 w 48"/>
                <a:gd name="T79" fmla="*/ 1 h 9"/>
                <a:gd name="T80" fmla="*/ 3 w 48"/>
                <a:gd name="T81" fmla="*/ 1 h 9"/>
                <a:gd name="T82" fmla="*/ 3 w 48"/>
                <a:gd name="T83" fmla="*/ 1 h 9"/>
                <a:gd name="T84" fmla="*/ 3 w 48"/>
                <a:gd name="T85" fmla="*/ 1 h 9"/>
                <a:gd name="T86" fmla="*/ 3 w 48"/>
                <a:gd name="T87" fmla="*/ 2 h 9"/>
                <a:gd name="T88" fmla="*/ 2 w 48"/>
                <a:gd name="T89" fmla="*/ 2 h 9"/>
                <a:gd name="T90" fmla="*/ 2 w 48"/>
                <a:gd name="T91" fmla="*/ 3 h 9"/>
                <a:gd name="T92" fmla="*/ 1 w 48"/>
                <a:gd name="T93" fmla="*/ 3 h 9"/>
                <a:gd name="T94" fmla="*/ 0 w 48"/>
                <a:gd name="T95" fmla="*/ 3 h 9"/>
                <a:gd name="T96" fmla="*/ 1 w 48"/>
                <a:gd name="T97" fmla="*/ 3 h 9"/>
                <a:gd name="T98" fmla="*/ 1 w 48"/>
                <a:gd name="T99" fmla="*/ 2 h 9"/>
                <a:gd name="T100" fmla="*/ 2 w 48"/>
                <a:gd name="T101" fmla="*/ 2 h 9"/>
                <a:gd name="T102" fmla="*/ 1 w 48"/>
                <a:gd name="T103" fmla="*/ 2 h 9"/>
                <a:gd name="T104" fmla="*/ 1 w 48"/>
                <a:gd name="T105" fmla="*/ 1 h 9"/>
                <a:gd name="T106" fmla="*/ 2 w 48"/>
                <a:gd name="T10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9">
                  <a:moveTo>
                    <a:pt x="47" y="9"/>
                  </a:moveTo>
                  <a:cubicBezTo>
                    <a:pt x="47" y="8"/>
                    <a:pt x="47" y="8"/>
                    <a:pt x="47" y="8"/>
                  </a:cubicBezTo>
                  <a:cubicBezTo>
                    <a:pt x="47" y="8"/>
                    <a:pt x="47" y="8"/>
                    <a:pt x="47" y="8"/>
                  </a:cubicBezTo>
                  <a:cubicBezTo>
                    <a:pt x="47" y="8"/>
                    <a:pt x="47" y="8"/>
                    <a:pt x="47" y="8"/>
                  </a:cubicBezTo>
                  <a:cubicBezTo>
                    <a:pt x="46" y="8"/>
                    <a:pt x="46" y="8"/>
                    <a:pt x="46" y="8"/>
                  </a:cubicBezTo>
                  <a:cubicBezTo>
                    <a:pt x="46" y="7"/>
                    <a:pt x="46" y="7"/>
                    <a:pt x="46" y="7"/>
                  </a:cubicBezTo>
                  <a:cubicBezTo>
                    <a:pt x="46" y="7"/>
                    <a:pt x="46" y="7"/>
                    <a:pt x="46" y="7"/>
                  </a:cubicBezTo>
                  <a:cubicBezTo>
                    <a:pt x="46" y="7"/>
                    <a:pt x="46" y="7"/>
                    <a:pt x="46" y="7"/>
                  </a:cubicBezTo>
                  <a:cubicBezTo>
                    <a:pt x="46" y="7"/>
                    <a:pt x="46" y="7"/>
                    <a:pt x="46" y="7"/>
                  </a:cubicBezTo>
                  <a:cubicBezTo>
                    <a:pt x="47" y="7"/>
                    <a:pt x="47" y="7"/>
                    <a:pt x="47" y="7"/>
                  </a:cubicBezTo>
                  <a:cubicBezTo>
                    <a:pt x="47" y="7"/>
                    <a:pt x="47" y="7"/>
                    <a:pt x="47" y="7"/>
                  </a:cubicBezTo>
                  <a:cubicBezTo>
                    <a:pt x="47" y="7"/>
                    <a:pt x="47" y="7"/>
                    <a:pt x="47" y="7"/>
                  </a:cubicBezTo>
                  <a:cubicBezTo>
                    <a:pt x="47" y="8"/>
                    <a:pt x="47" y="8"/>
                    <a:pt x="47" y="8"/>
                  </a:cubicBezTo>
                  <a:cubicBezTo>
                    <a:pt x="47" y="8"/>
                    <a:pt x="47" y="8"/>
                    <a:pt x="47" y="8"/>
                  </a:cubicBezTo>
                  <a:cubicBezTo>
                    <a:pt x="47" y="8"/>
                    <a:pt x="47" y="8"/>
                    <a:pt x="47" y="8"/>
                  </a:cubicBezTo>
                  <a:cubicBezTo>
                    <a:pt x="48" y="8"/>
                    <a:pt x="48" y="8"/>
                    <a:pt x="48" y="8"/>
                  </a:cubicBezTo>
                  <a:cubicBezTo>
                    <a:pt x="48" y="8"/>
                    <a:pt x="48" y="8"/>
                    <a:pt x="48" y="8"/>
                  </a:cubicBezTo>
                  <a:cubicBezTo>
                    <a:pt x="48" y="9"/>
                    <a:pt x="48" y="9"/>
                    <a:pt x="48" y="9"/>
                  </a:cubicBezTo>
                  <a:cubicBezTo>
                    <a:pt x="48" y="9"/>
                    <a:pt x="48" y="9"/>
                    <a:pt x="48" y="9"/>
                  </a:cubicBezTo>
                  <a:cubicBezTo>
                    <a:pt x="47" y="9"/>
                    <a:pt x="47" y="9"/>
                    <a:pt x="47" y="9"/>
                  </a:cubicBezTo>
                  <a:cubicBezTo>
                    <a:pt x="47" y="9"/>
                    <a:pt x="47" y="9"/>
                    <a:pt x="47" y="9"/>
                  </a:cubicBezTo>
                  <a:cubicBezTo>
                    <a:pt x="47" y="9"/>
                    <a:pt x="47" y="9"/>
                    <a:pt x="47" y="9"/>
                  </a:cubicBezTo>
                  <a:close/>
                  <a:moveTo>
                    <a:pt x="2" y="0"/>
                  </a:moveTo>
                  <a:cubicBezTo>
                    <a:pt x="2" y="0"/>
                    <a:pt x="2" y="0"/>
                    <a:pt x="2" y="0"/>
                  </a:cubicBezTo>
                  <a:cubicBezTo>
                    <a:pt x="3" y="0"/>
                    <a:pt x="3" y="0"/>
                    <a:pt x="3" y="0"/>
                  </a:cubicBezTo>
                  <a:cubicBezTo>
                    <a:pt x="2" y="0"/>
                    <a:pt x="2" y="0"/>
                    <a:pt x="2" y="0"/>
                  </a:cubicBezTo>
                  <a:close/>
                  <a:moveTo>
                    <a:pt x="1" y="0"/>
                  </a:moveTo>
                  <a:cubicBezTo>
                    <a:pt x="1" y="1"/>
                    <a:pt x="1" y="1"/>
                    <a:pt x="1" y="1"/>
                  </a:cubicBezTo>
                  <a:cubicBezTo>
                    <a:pt x="2" y="1"/>
                    <a:pt x="2" y="1"/>
                    <a:pt x="2" y="1"/>
                  </a:cubicBezTo>
                  <a:cubicBezTo>
                    <a:pt x="1" y="0"/>
                    <a:pt x="1" y="0"/>
                    <a:pt x="1" y="0"/>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3" y="3"/>
                  </a:moveTo>
                  <a:cubicBezTo>
                    <a:pt x="3" y="3"/>
                    <a:pt x="3" y="3"/>
                    <a:pt x="3" y="3"/>
                  </a:cubicBezTo>
                  <a:cubicBezTo>
                    <a:pt x="3" y="3"/>
                    <a:pt x="3" y="3"/>
                    <a:pt x="3" y="3"/>
                  </a:cubicBezTo>
                  <a:cubicBezTo>
                    <a:pt x="4" y="3"/>
                    <a:pt x="4" y="3"/>
                    <a:pt x="4" y="3"/>
                  </a:cubicBezTo>
                  <a:cubicBezTo>
                    <a:pt x="4" y="3"/>
                    <a:pt x="4" y="3"/>
                    <a:pt x="4" y="3"/>
                  </a:cubicBezTo>
                  <a:cubicBezTo>
                    <a:pt x="3" y="3"/>
                    <a:pt x="3" y="3"/>
                    <a:pt x="3" y="3"/>
                  </a:cubicBezTo>
                  <a:cubicBezTo>
                    <a:pt x="4" y="3"/>
                    <a:pt x="4" y="3"/>
                    <a:pt x="4" y="3"/>
                  </a:cubicBezTo>
                  <a:cubicBezTo>
                    <a:pt x="4" y="3"/>
                    <a:pt x="4" y="3"/>
                    <a:pt x="4" y="3"/>
                  </a:cubicBezTo>
                  <a:cubicBezTo>
                    <a:pt x="4" y="3"/>
                    <a:pt x="4" y="3"/>
                    <a:pt x="4" y="3"/>
                  </a:cubicBezTo>
                  <a:cubicBezTo>
                    <a:pt x="4" y="3"/>
                    <a:pt x="4" y="3"/>
                    <a:pt x="4" y="3"/>
                  </a:cubicBezTo>
                  <a:cubicBezTo>
                    <a:pt x="4" y="2"/>
                    <a:pt x="4" y="2"/>
                    <a:pt x="4" y="2"/>
                  </a:cubicBezTo>
                  <a:cubicBezTo>
                    <a:pt x="4" y="3"/>
                    <a:pt x="4" y="3"/>
                    <a:pt x="4" y="3"/>
                  </a:cubicBezTo>
                  <a:cubicBezTo>
                    <a:pt x="5" y="2"/>
                    <a:pt x="5" y="2"/>
                    <a:pt x="5" y="2"/>
                  </a:cubicBezTo>
                  <a:cubicBezTo>
                    <a:pt x="5" y="2"/>
                    <a:pt x="5" y="2"/>
                    <a:pt x="5" y="2"/>
                  </a:cubicBezTo>
                  <a:cubicBezTo>
                    <a:pt x="4" y="2"/>
                    <a:pt x="4" y="2"/>
                    <a:pt x="4" y="2"/>
                  </a:cubicBezTo>
                  <a:cubicBezTo>
                    <a:pt x="4" y="2"/>
                    <a:pt x="4" y="2"/>
                    <a:pt x="4" y="2"/>
                  </a:cubicBezTo>
                  <a:cubicBezTo>
                    <a:pt x="4" y="2"/>
                    <a:pt x="4" y="2"/>
                    <a:pt x="4" y="2"/>
                  </a:cubicBezTo>
                  <a:cubicBezTo>
                    <a:pt x="5" y="2"/>
                    <a:pt x="5" y="2"/>
                    <a:pt x="5" y="2"/>
                  </a:cubicBezTo>
                  <a:cubicBezTo>
                    <a:pt x="5" y="2"/>
                    <a:pt x="5" y="2"/>
                    <a:pt x="5" y="2"/>
                  </a:cubicBezTo>
                  <a:cubicBezTo>
                    <a:pt x="6" y="2"/>
                    <a:pt x="6" y="2"/>
                    <a:pt x="6" y="2"/>
                  </a:cubicBezTo>
                  <a:cubicBezTo>
                    <a:pt x="6" y="2"/>
                    <a:pt x="6" y="2"/>
                    <a:pt x="6" y="2"/>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0"/>
                    <a:pt x="5" y="0"/>
                    <a:pt x="5"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3" y="2"/>
                    <a:pt x="3" y="2"/>
                    <a:pt x="3" y="2"/>
                  </a:cubicBezTo>
                  <a:cubicBezTo>
                    <a:pt x="3" y="3"/>
                    <a:pt x="3" y="3"/>
                    <a:pt x="3" y="3"/>
                  </a:cubicBezTo>
                  <a:close/>
                  <a:moveTo>
                    <a:pt x="2" y="1"/>
                  </a:move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2" y="3"/>
                    <a:pt x="2" y="3"/>
                    <a:pt x="2" y="3"/>
                  </a:cubicBezTo>
                  <a:cubicBezTo>
                    <a:pt x="2" y="2"/>
                    <a:pt x="2" y="2"/>
                    <a:pt x="2" y="2"/>
                  </a:cubicBezTo>
                  <a:cubicBezTo>
                    <a:pt x="1" y="3"/>
                    <a:pt x="1" y="3"/>
                    <a:pt x="1"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3"/>
                    <a:pt x="1" y="3"/>
                    <a:pt x="1" y="3"/>
                  </a:cubicBezTo>
                  <a:cubicBezTo>
                    <a:pt x="1" y="2"/>
                    <a:pt x="1" y="2"/>
                    <a:pt x="1" y="2"/>
                  </a:cubicBezTo>
                  <a:cubicBezTo>
                    <a:pt x="1" y="2"/>
                    <a:pt x="1" y="2"/>
                    <a:pt x="1" y="2"/>
                  </a:cubicBezTo>
                  <a:cubicBezTo>
                    <a:pt x="1" y="2"/>
                    <a:pt x="1" y="2"/>
                    <a:pt x="1" y="2"/>
                  </a:cubicBezTo>
                  <a:cubicBezTo>
                    <a:pt x="2" y="2"/>
                    <a:pt x="2" y="2"/>
                    <a:pt x="2" y="2"/>
                  </a:cubicBezTo>
                  <a:cubicBezTo>
                    <a:pt x="2" y="2"/>
                    <a:pt x="2" y="2"/>
                    <a:pt x="2" y="2"/>
                  </a:cubicBezTo>
                  <a:cubicBezTo>
                    <a:pt x="1" y="2"/>
                    <a:pt x="1" y="2"/>
                    <a:pt x="1"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78"/>
            <p:cNvSpPr>
              <a:spLocks/>
            </p:cNvSpPr>
            <p:nvPr/>
          </p:nvSpPr>
          <p:spPr bwMode="auto">
            <a:xfrm>
              <a:off x="1788" y="2741"/>
              <a:ext cx="101" cy="42"/>
            </a:xfrm>
            <a:custGeom>
              <a:avLst/>
              <a:gdLst>
                <a:gd name="T0" fmla="*/ 85 w 101"/>
                <a:gd name="T1" fmla="*/ 42 h 42"/>
                <a:gd name="T2" fmla="*/ 76 w 101"/>
                <a:gd name="T3" fmla="*/ 25 h 42"/>
                <a:gd name="T4" fmla="*/ 85 w 101"/>
                <a:gd name="T5" fmla="*/ 25 h 42"/>
                <a:gd name="T6" fmla="*/ 85 w 101"/>
                <a:gd name="T7" fmla="*/ 25 h 42"/>
                <a:gd name="T8" fmla="*/ 85 w 101"/>
                <a:gd name="T9" fmla="*/ 17 h 42"/>
                <a:gd name="T10" fmla="*/ 85 w 101"/>
                <a:gd name="T11" fmla="*/ 25 h 42"/>
                <a:gd name="T12" fmla="*/ 76 w 101"/>
                <a:gd name="T13" fmla="*/ 17 h 42"/>
                <a:gd name="T14" fmla="*/ 76 w 101"/>
                <a:gd name="T15" fmla="*/ 17 h 42"/>
                <a:gd name="T16" fmla="*/ 68 w 101"/>
                <a:gd name="T17" fmla="*/ 8 h 42"/>
                <a:gd name="T18" fmla="*/ 59 w 101"/>
                <a:gd name="T19" fmla="*/ 8 h 42"/>
                <a:gd name="T20" fmla="*/ 59 w 101"/>
                <a:gd name="T21" fmla="*/ 17 h 42"/>
                <a:gd name="T22" fmla="*/ 51 w 101"/>
                <a:gd name="T23" fmla="*/ 25 h 42"/>
                <a:gd name="T24" fmla="*/ 43 w 101"/>
                <a:gd name="T25" fmla="*/ 25 h 42"/>
                <a:gd name="T26" fmla="*/ 43 w 101"/>
                <a:gd name="T27" fmla="*/ 34 h 42"/>
                <a:gd name="T28" fmla="*/ 51 w 101"/>
                <a:gd name="T29" fmla="*/ 34 h 42"/>
                <a:gd name="T30" fmla="*/ 51 w 101"/>
                <a:gd name="T31" fmla="*/ 42 h 42"/>
                <a:gd name="T32" fmla="*/ 43 w 101"/>
                <a:gd name="T33" fmla="*/ 42 h 42"/>
                <a:gd name="T34" fmla="*/ 34 w 101"/>
                <a:gd name="T35" fmla="*/ 42 h 42"/>
                <a:gd name="T36" fmla="*/ 34 w 101"/>
                <a:gd name="T37" fmla="*/ 42 h 42"/>
                <a:gd name="T38" fmla="*/ 34 w 101"/>
                <a:gd name="T39" fmla="*/ 34 h 42"/>
                <a:gd name="T40" fmla="*/ 34 w 101"/>
                <a:gd name="T41" fmla="*/ 34 h 42"/>
                <a:gd name="T42" fmla="*/ 34 w 101"/>
                <a:gd name="T43" fmla="*/ 34 h 42"/>
                <a:gd name="T44" fmla="*/ 26 w 101"/>
                <a:gd name="T45" fmla="*/ 34 h 42"/>
                <a:gd name="T46" fmla="*/ 26 w 101"/>
                <a:gd name="T47" fmla="*/ 34 h 42"/>
                <a:gd name="T48" fmla="*/ 17 w 101"/>
                <a:gd name="T49" fmla="*/ 25 h 42"/>
                <a:gd name="T50" fmla="*/ 17 w 101"/>
                <a:gd name="T51" fmla="*/ 25 h 42"/>
                <a:gd name="T52" fmla="*/ 9 w 101"/>
                <a:gd name="T53" fmla="*/ 25 h 42"/>
                <a:gd name="T54" fmla="*/ 9 w 101"/>
                <a:gd name="T55" fmla="*/ 25 h 42"/>
                <a:gd name="T56" fmla="*/ 0 w 101"/>
                <a:gd name="T57" fmla="*/ 25 h 42"/>
                <a:gd name="T58" fmla="*/ 0 w 101"/>
                <a:gd name="T59" fmla="*/ 17 h 42"/>
                <a:gd name="T60" fmla="*/ 0 w 101"/>
                <a:gd name="T61" fmla="*/ 8 h 42"/>
                <a:gd name="T62" fmla="*/ 0 w 101"/>
                <a:gd name="T63" fmla="*/ 8 h 42"/>
                <a:gd name="T64" fmla="*/ 0 w 101"/>
                <a:gd name="T65" fmla="*/ 0 h 42"/>
                <a:gd name="T66" fmla="*/ 9 w 101"/>
                <a:gd name="T67" fmla="*/ 0 h 42"/>
                <a:gd name="T68" fmla="*/ 9 w 101"/>
                <a:gd name="T69" fmla="*/ 8 h 42"/>
                <a:gd name="T70" fmla="*/ 17 w 101"/>
                <a:gd name="T71" fmla="*/ 8 h 42"/>
                <a:gd name="T72" fmla="*/ 17 w 101"/>
                <a:gd name="T73" fmla="*/ 8 h 42"/>
                <a:gd name="T74" fmla="*/ 17 w 101"/>
                <a:gd name="T75" fmla="*/ 8 h 42"/>
                <a:gd name="T76" fmla="*/ 17 w 101"/>
                <a:gd name="T77" fmla="*/ 8 h 42"/>
                <a:gd name="T78" fmla="*/ 17 w 101"/>
                <a:gd name="T79" fmla="*/ 8 h 42"/>
                <a:gd name="T80" fmla="*/ 26 w 101"/>
                <a:gd name="T81" fmla="*/ 8 h 42"/>
                <a:gd name="T82" fmla="*/ 34 w 101"/>
                <a:gd name="T83" fmla="*/ 17 h 42"/>
                <a:gd name="T84" fmla="*/ 43 w 101"/>
                <a:gd name="T85" fmla="*/ 8 h 42"/>
                <a:gd name="T86" fmla="*/ 59 w 101"/>
                <a:gd name="T87" fmla="*/ 0 h 42"/>
                <a:gd name="T88" fmla="*/ 68 w 101"/>
                <a:gd name="T89" fmla="*/ 0 h 42"/>
                <a:gd name="T90" fmla="*/ 68 w 101"/>
                <a:gd name="T91" fmla="*/ 0 h 42"/>
                <a:gd name="T92" fmla="*/ 76 w 101"/>
                <a:gd name="T93" fmla="*/ 0 h 42"/>
                <a:gd name="T94" fmla="*/ 93 w 101"/>
                <a:gd name="T95" fmla="*/ 8 h 42"/>
                <a:gd name="T96" fmla="*/ 93 w 101"/>
                <a:gd name="T97" fmla="*/ 17 h 42"/>
                <a:gd name="T98" fmla="*/ 101 w 101"/>
                <a:gd name="T99" fmla="*/ 17 h 42"/>
                <a:gd name="T100" fmla="*/ 101 w 101"/>
                <a:gd name="T101" fmla="*/ 25 h 42"/>
                <a:gd name="T102" fmla="*/ 93 w 101"/>
                <a:gd name="T103" fmla="*/ 34 h 42"/>
                <a:gd name="T104" fmla="*/ 93 w 101"/>
                <a:gd name="T105" fmla="*/ 34 h 42"/>
                <a:gd name="T106" fmla="*/ 93 w 101"/>
                <a:gd name="T10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42">
                  <a:moveTo>
                    <a:pt x="93" y="42"/>
                  </a:moveTo>
                  <a:lnTo>
                    <a:pt x="85" y="42"/>
                  </a:lnTo>
                  <a:lnTo>
                    <a:pt x="85" y="34"/>
                  </a:lnTo>
                  <a:lnTo>
                    <a:pt x="76" y="25"/>
                  </a:lnTo>
                  <a:lnTo>
                    <a:pt x="85" y="25"/>
                  </a:lnTo>
                  <a:lnTo>
                    <a:pt x="85" y="25"/>
                  </a:lnTo>
                  <a:lnTo>
                    <a:pt x="85" y="25"/>
                  </a:lnTo>
                  <a:lnTo>
                    <a:pt x="85" y="25"/>
                  </a:lnTo>
                  <a:lnTo>
                    <a:pt x="85" y="17"/>
                  </a:lnTo>
                  <a:lnTo>
                    <a:pt x="85" y="17"/>
                  </a:lnTo>
                  <a:lnTo>
                    <a:pt x="85" y="25"/>
                  </a:lnTo>
                  <a:lnTo>
                    <a:pt x="85" y="25"/>
                  </a:lnTo>
                  <a:lnTo>
                    <a:pt x="76" y="25"/>
                  </a:lnTo>
                  <a:lnTo>
                    <a:pt x="76" y="17"/>
                  </a:lnTo>
                  <a:lnTo>
                    <a:pt x="76" y="17"/>
                  </a:lnTo>
                  <a:lnTo>
                    <a:pt x="76" y="17"/>
                  </a:lnTo>
                  <a:lnTo>
                    <a:pt x="68" y="8"/>
                  </a:lnTo>
                  <a:lnTo>
                    <a:pt x="68" y="8"/>
                  </a:lnTo>
                  <a:lnTo>
                    <a:pt x="59" y="8"/>
                  </a:lnTo>
                  <a:lnTo>
                    <a:pt x="59" y="8"/>
                  </a:lnTo>
                  <a:lnTo>
                    <a:pt x="59" y="17"/>
                  </a:lnTo>
                  <a:lnTo>
                    <a:pt x="59" y="17"/>
                  </a:lnTo>
                  <a:lnTo>
                    <a:pt x="59" y="17"/>
                  </a:lnTo>
                  <a:lnTo>
                    <a:pt x="51" y="25"/>
                  </a:lnTo>
                  <a:lnTo>
                    <a:pt x="51" y="25"/>
                  </a:lnTo>
                  <a:lnTo>
                    <a:pt x="43" y="25"/>
                  </a:lnTo>
                  <a:lnTo>
                    <a:pt x="43" y="25"/>
                  </a:lnTo>
                  <a:lnTo>
                    <a:pt x="43" y="34"/>
                  </a:lnTo>
                  <a:lnTo>
                    <a:pt x="51" y="34"/>
                  </a:lnTo>
                  <a:lnTo>
                    <a:pt x="51" y="34"/>
                  </a:lnTo>
                  <a:lnTo>
                    <a:pt x="51" y="42"/>
                  </a:lnTo>
                  <a:lnTo>
                    <a:pt x="51" y="42"/>
                  </a:lnTo>
                  <a:lnTo>
                    <a:pt x="51" y="42"/>
                  </a:lnTo>
                  <a:lnTo>
                    <a:pt x="43" y="42"/>
                  </a:lnTo>
                  <a:lnTo>
                    <a:pt x="43" y="42"/>
                  </a:lnTo>
                  <a:lnTo>
                    <a:pt x="34" y="42"/>
                  </a:lnTo>
                  <a:lnTo>
                    <a:pt x="34" y="42"/>
                  </a:lnTo>
                  <a:lnTo>
                    <a:pt x="34" y="42"/>
                  </a:lnTo>
                  <a:lnTo>
                    <a:pt x="34" y="34"/>
                  </a:lnTo>
                  <a:lnTo>
                    <a:pt x="34" y="34"/>
                  </a:lnTo>
                  <a:lnTo>
                    <a:pt x="34" y="34"/>
                  </a:lnTo>
                  <a:lnTo>
                    <a:pt x="34" y="34"/>
                  </a:lnTo>
                  <a:lnTo>
                    <a:pt x="34" y="34"/>
                  </a:lnTo>
                  <a:lnTo>
                    <a:pt x="34" y="34"/>
                  </a:lnTo>
                  <a:lnTo>
                    <a:pt x="34" y="34"/>
                  </a:lnTo>
                  <a:lnTo>
                    <a:pt x="26" y="34"/>
                  </a:lnTo>
                  <a:lnTo>
                    <a:pt x="26" y="34"/>
                  </a:lnTo>
                  <a:lnTo>
                    <a:pt x="26" y="34"/>
                  </a:lnTo>
                  <a:lnTo>
                    <a:pt x="26" y="25"/>
                  </a:lnTo>
                  <a:lnTo>
                    <a:pt x="17" y="25"/>
                  </a:lnTo>
                  <a:lnTo>
                    <a:pt x="17" y="25"/>
                  </a:lnTo>
                  <a:lnTo>
                    <a:pt x="17" y="25"/>
                  </a:lnTo>
                  <a:lnTo>
                    <a:pt x="17" y="25"/>
                  </a:lnTo>
                  <a:lnTo>
                    <a:pt x="9" y="25"/>
                  </a:lnTo>
                  <a:lnTo>
                    <a:pt x="9" y="25"/>
                  </a:lnTo>
                  <a:lnTo>
                    <a:pt x="9" y="25"/>
                  </a:lnTo>
                  <a:lnTo>
                    <a:pt x="0" y="25"/>
                  </a:lnTo>
                  <a:lnTo>
                    <a:pt x="0" y="25"/>
                  </a:lnTo>
                  <a:lnTo>
                    <a:pt x="0" y="17"/>
                  </a:lnTo>
                  <a:lnTo>
                    <a:pt x="0" y="17"/>
                  </a:lnTo>
                  <a:lnTo>
                    <a:pt x="9" y="17"/>
                  </a:lnTo>
                  <a:lnTo>
                    <a:pt x="0" y="8"/>
                  </a:lnTo>
                  <a:lnTo>
                    <a:pt x="0" y="8"/>
                  </a:lnTo>
                  <a:lnTo>
                    <a:pt x="0" y="8"/>
                  </a:lnTo>
                  <a:lnTo>
                    <a:pt x="0" y="8"/>
                  </a:lnTo>
                  <a:lnTo>
                    <a:pt x="0" y="0"/>
                  </a:lnTo>
                  <a:lnTo>
                    <a:pt x="9" y="0"/>
                  </a:lnTo>
                  <a:lnTo>
                    <a:pt x="9" y="0"/>
                  </a:lnTo>
                  <a:lnTo>
                    <a:pt x="9" y="0"/>
                  </a:lnTo>
                  <a:lnTo>
                    <a:pt x="9" y="8"/>
                  </a:lnTo>
                  <a:lnTo>
                    <a:pt x="17" y="8"/>
                  </a:lnTo>
                  <a:lnTo>
                    <a:pt x="17" y="8"/>
                  </a:lnTo>
                  <a:lnTo>
                    <a:pt x="17" y="8"/>
                  </a:lnTo>
                  <a:lnTo>
                    <a:pt x="17" y="8"/>
                  </a:lnTo>
                  <a:lnTo>
                    <a:pt x="17" y="8"/>
                  </a:lnTo>
                  <a:lnTo>
                    <a:pt x="17" y="8"/>
                  </a:lnTo>
                  <a:lnTo>
                    <a:pt x="17" y="8"/>
                  </a:lnTo>
                  <a:lnTo>
                    <a:pt x="17" y="8"/>
                  </a:lnTo>
                  <a:lnTo>
                    <a:pt x="17" y="8"/>
                  </a:lnTo>
                  <a:lnTo>
                    <a:pt x="17" y="8"/>
                  </a:lnTo>
                  <a:lnTo>
                    <a:pt x="17" y="8"/>
                  </a:lnTo>
                  <a:lnTo>
                    <a:pt x="26" y="8"/>
                  </a:lnTo>
                  <a:lnTo>
                    <a:pt x="26" y="17"/>
                  </a:lnTo>
                  <a:lnTo>
                    <a:pt x="34" y="17"/>
                  </a:lnTo>
                  <a:lnTo>
                    <a:pt x="43" y="17"/>
                  </a:lnTo>
                  <a:lnTo>
                    <a:pt x="43" y="8"/>
                  </a:lnTo>
                  <a:lnTo>
                    <a:pt x="51" y="8"/>
                  </a:lnTo>
                  <a:lnTo>
                    <a:pt x="59" y="0"/>
                  </a:lnTo>
                  <a:lnTo>
                    <a:pt x="59" y="0"/>
                  </a:lnTo>
                  <a:lnTo>
                    <a:pt x="68" y="0"/>
                  </a:lnTo>
                  <a:lnTo>
                    <a:pt x="68" y="0"/>
                  </a:lnTo>
                  <a:lnTo>
                    <a:pt x="68" y="0"/>
                  </a:lnTo>
                  <a:lnTo>
                    <a:pt x="68" y="0"/>
                  </a:lnTo>
                  <a:lnTo>
                    <a:pt x="76" y="0"/>
                  </a:lnTo>
                  <a:lnTo>
                    <a:pt x="85" y="0"/>
                  </a:lnTo>
                  <a:lnTo>
                    <a:pt x="93" y="8"/>
                  </a:lnTo>
                  <a:lnTo>
                    <a:pt x="93" y="8"/>
                  </a:lnTo>
                  <a:lnTo>
                    <a:pt x="93" y="17"/>
                  </a:lnTo>
                  <a:lnTo>
                    <a:pt x="93" y="17"/>
                  </a:lnTo>
                  <a:lnTo>
                    <a:pt x="101" y="17"/>
                  </a:lnTo>
                  <a:lnTo>
                    <a:pt x="93" y="17"/>
                  </a:lnTo>
                  <a:lnTo>
                    <a:pt x="101" y="25"/>
                  </a:lnTo>
                  <a:lnTo>
                    <a:pt x="101" y="25"/>
                  </a:lnTo>
                  <a:lnTo>
                    <a:pt x="93" y="34"/>
                  </a:lnTo>
                  <a:lnTo>
                    <a:pt x="93" y="34"/>
                  </a:lnTo>
                  <a:lnTo>
                    <a:pt x="93" y="34"/>
                  </a:lnTo>
                  <a:lnTo>
                    <a:pt x="93" y="34"/>
                  </a:lnTo>
                  <a:lnTo>
                    <a:pt x="93"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79"/>
            <p:cNvSpPr>
              <a:spLocks/>
            </p:cNvSpPr>
            <p:nvPr/>
          </p:nvSpPr>
          <p:spPr bwMode="auto">
            <a:xfrm>
              <a:off x="1738" y="2716"/>
              <a:ext cx="59" cy="50"/>
            </a:xfrm>
            <a:custGeom>
              <a:avLst/>
              <a:gdLst>
                <a:gd name="T0" fmla="*/ 50 w 59"/>
                <a:gd name="T1" fmla="*/ 50 h 50"/>
                <a:gd name="T2" fmla="*/ 50 w 59"/>
                <a:gd name="T3" fmla="*/ 50 h 50"/>
                <a:gd name="T4" fmla="*/ 50 w 59"/>
                <a:gd name="T5" fmla="*/ 50 h 50"/>
                <a:gd name="T6" fmla="*/ 50 w 59"/>
                <a:gd name="T7" fmla="*/ 50 h 50"/>
                <a:gd name="T8" fmla="*/ 50 w 59"/>
                <a:gd name="T9" fmla="*/ 50 h 50"/>
                <a:gd name="T10" fmla="*/ 42 w 59"/>
                <a:gd name="T11" fmla="*/ 42 h 50"/>
                <a:gd name="T12" fmla="*/ 42 w 59"/>
                <a:gd name="T13" fmla="*/ 42 h 50"/>
                <a:gd name="T14" fmla="*/ 42 w 59"/>
                <a:gd name="T15" fmla="*/ 42 h 50"/>
                <a:gd name="T16" fmla="*/ 42 w 59"/>
                <a:gd name="T17" fmla="*/ 50 h 50"/>
                <a:gd name="T18" fmla="*/ 42 w 59"/>
                <a:gd name="T19" fmla="*/ 50 h 50"/>
                <a:gd name="T20" fmla="*/ 34 w 59"/>
                <a:gd name="T21" fmla="*/ 42 h 50"/>
                <a:gd name="T22" fmla="*/ 34 w 59"/>
                <a:gd name="T23" fmla="*/ 42 h 50"/>
                <a:gd name="T24" fmla="*/ 34 w 59"/>
                <a:gd name="T25" fmla="*/ 33 h 50"/>
                <a:gd name="T26" fmla="*/ 25 w 59"/>
                <a:gd name="T27" fmla="*/ 25 h 50"/>
                <a:gd name="T28" fmla="*/ 25 w 59"/>
                <a:gd name="T29" fmla="*/ 25 h 50"/>
                <a:gd name="T30" fmla="*/ 17 w 59"/>
                <a:gd name="T31" fmla="*/ 17 h 50"/>
                <a:gd name="T32" fmla="*/ 8 w 59"/>
                <a:gd name="T33" fmla="*/ 17 h 50"/>
                <a:gd name="T34" fmla="*/ 8 w 59"/>
                <a:gd name="T35" fmla="*/ 17 h 50"/>
                <a:gd name="T36" fmla="*/ 17 w 59"/>
                <a:gd name="T37" fmla="*/ 25 h 50"/>
                <a:gd name="T38" fmla="*/ 17 w 59"/>
                <a:gd name="T39" fmla="*/ 25 h 50"/>
                <a:gd name="T40" fmla="*/ 8 w 59"/>
                <a:gd name="T41" fmla="*/ 25 h 50"/>
                <a:gd name="T42" fmla="*/ 0 w 59"/>
                <a:gd name="T43" fmla="*/ 17 h 50"/>
                <a:gd name="T44" fmla="*/ 0 w 59"/>
                <a:gd name="T45" fmla="*/ 8 h 50"/>
                <a:gd name="T46" fmla="*/ 0 w 59"/>
                <a:gd name="T47" fmla="*/ 8 h 50"/>
                <a:gd name="T48" fmla="*/ 0 w 59"/>
                <a:gd name="T49" fmla="*/ 0 h 50"/>
                <a:gd name="T50" fmla="*/ 0 w 59"/>
                <a:gd name="T51" fmla="*/ 0 h 50"/>
                <a:gd name="T52" fmla="*/ 0 w 59"/>
                <a:gd name="T53" fmla="*/ 0 h 50"/>
                <a:gd name="T54" fmla="*/ 8 w 59"/>
                <a:gd name="T55" fmla="*/ 0 h 50"/>
                <a:gd name="T56" fmla="*/ 25 w 59"/>
                <a:gd name="T57" fmla="*/ 0 h 50"/>
                <a:gd name="T58" fmla="*/ 25 w 59"/>
                <a:gd name="T59" fmla="*/ 0 h 50"/>
                <a:gd name="T60" fmla="*/ 34 w 59"/>
                <a:gd name="T61" fmla="*/ 0 h 50"/>
                <a:gd name="T62" fmla="*/ 34 w 59"/>
                <a:gd name="T63" fmla="*/ 8 h 50"/>
                <a:gd name="T64" fmla="*/ 34 w 59"/>
                <a:gd name="T65" fmla="*/ 8 h 50"/>
                <a:gd name="T66" fmla="*/ 42 w 59"/>
                <a:gd name="T67" fmla="*/ 8 h 50"/>
                <a:gd name="T68" fmla="*/ 42 w 59"/>
                <a:gd name="T69" fmla="*/ 8 h 50"/>
                <a:gd name="T70" fmla="*/ 50 w 59"/>
                <a:gd name="T71" fmla="*/ 17 h 50"/>
                <a:gd name="T72" fmla="*/ 50 w 59"/>
                <a:gd name="T73" fmla="*/ 25 h 50"/>
                <a:gd name="T74" fmla="*/ 59 w 59"/>
                <a:gd name="T75" fmla="*/ 25 h 50"/>
                <a:gd name="T76" fmla="*/ 59 w 59"/>
                <a:gd name="T77" fmla="*/ 25 h 50"/>
                <a:gd name="T78" fmla="*/ 50 w 59"/>
                <a:gd name="T79" fmla="*/ 25 h 50"/>
                <a:gd name="T80" fmla="*/ 50 w 59"/>
                <a:gd name="T81" fmla="*/ 33 h 50"/>
                <a:gd name="T82" fmla="*/ 50 w 59"/>
                <a:gd name="T83" fmla="*/ 33 h 50"/>
                <a:gd name="T84" fmla="*/ 50 w 59"/>
                <a:gd name="T85" fmla="*/ 42 h 50"/>
                <a:gd name="T86" fmla="*/ 50 w 59"/>
                <a:gd name="T87" fmla="*/ 50 h 50"/>
                <a:gd name="T88" fmla="*/ 50 w 59"/>
                <a:gd name="T8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50">
                  <a:moveTo>
                    <a:pt x="50" y="50"/>
                  </a:moveTo>
                  <a:lnTo>
                    <a:pt x="50" y="50"/>
                  </a:lnTo>
                  <a:lnTo>
                    <a:pt x="50" y="50"/>
                  </a:lnTo>
                  <a:lnTo>
                    <a:pt x="50" y="50"/>
                  </a:lnTo>
                  <a:lnTo>
                    <a:pt x="50" y="50"/>
                  </a:lnTo>
                  <a:lnTo>
                    <a:pt x="50" y="50"/>
                  </a:lnTo>
                  <a:lnTo>
                    <a:pt x="50" y="50"/>
                  </a:lnTo>
                  <a:lnTo>
                    <a:pt x="50" y="50"/>
                  </a:lnTo>
                  <a:lnTo>
                    <a:pt x="50" y="50"/>
                  </a:lnTo>
                  <a:lnTo>
                    <a:pt x="50" y="50"/>
                  </a:lnTo>
                  <a:lnTo>
                    <a:pt x="50" y="50"/>
                  </a:lnTo>
                  <a:lnTo>
                    <a:pt x="42" y="42"/>
                  </a:lnTo>
                  <a:lnTo>
                    <a:pt x="42" y="42"/>
                  </a:lnTo>
                  <a:lnTo>
                    <a:pt x="42" y="42"/>
                  </a:lnTo>
                  <a:lnTo>
                    <a:pt x="42" y="42"/>
                  </a:lnTo>
                  <a:lnTo>
                    <a:pt x="42" y="42"/>
                  </a:lnTo>
                  <a:lnTo>
                    <a:pt x="42" y="50"/>
                  </a:lnTo>
                  <a:lnTo>
                    <a:pt x="42" y="50"/>
                  </a:lnTo>
                  <a:lnTo>
                    <a:pt x="42" y="50"/>
                  </a:lnTo>
                  <a:lnTo>
                    <a:pt x="42" y="50"/>
                  </a:lnTo>
                  <a:lnTo>
                    <a:pt x="34" y="50"/>
                  </a:lnTo>
                  <a:lnTo>
                    <a:pt x="34" y="42"/>
                  </a:lnTo>
                  <a:lnTo>
                    <a:pt x="34" y="42"/>
                  </a:lnTo>
                  <a:lnTo>
                    <a:pt x="34" y="42"/>
                  </a:lnTo>
                  <a:lnTo>
                    <a:pt x="34" y="33"/>
                  </a:lnTo>
                  <a:lnTo>
                    <a:pt x="34" y="33"/>
                  </a:lnTo>
                  <a:lnTo>
                    <a:pt x="34" y="33"/>
                  </a:lnTo>
                  <a:lnTo>
                    <a:pt x="25" y="25"/>
                  </a:lnTo>
                  <a:lnTo>
                    <a:pt x="25" y="25"/>
                  </a:lnTo>
                  <a:lnTo>
                    <a:pt x="25" y="25"/>
                  </a:lnTo>
                  <a:lnTo>
                    <a:pt x="17" y="17"/>
                  </a:lnTo>
                  <a:lnTo>
                    <a:pt x="17" y="17"/>
                  </a:lnTo>
                  <a:lnTo>
                    <a:pt x="17" y="17"/>
                  </a:lnTo>
                  <a:lnTo>
                    <a:pt x="8" y="17"/>
                  </a:lnTo>
                  <a:lnTo>
                    <a:pt x="8" y="17"/>
                  </a:lnTo>
                  <a:lnTo>
                    <a:pt x="8" y="17"/>
                  </a:lnTo>
                  <a:lnTo>
                    <a:pt x="17" y="17"/>
                  </a:lnTo>
                  <a:lnTo>
                    <a:pt x="17" y="25"/>
                  </a:lnTo>
                  <a:lnTo>
                    <a:pt x="17" y="25"/>
                  </a:lnTo>
                  <a:lnTo>
                    <a:pt x="17" y="25"/>
                  </a:lnTo>
                  <a:lnTo>
                    <a:pt x="8" y="25"/>
                  </a:lnTo>
                  <a:lnTo>
                    <a:pt x="8" y="25"/>
                  </a:lnTo>
                  <a:lnTo>
                    <a:pt x="8" y="25"/>
                  </a:lnTo>
                  <a:lnTo>
                    <a:pt x="0" y="17"/>
                  </a:lnTo>
                  <a:lnTo>
                    <a:pt x="0" y="17"/>
                  </a:lnTo>
                  <a:lnTo>
                    <a:pt x="0" y="8"/>
                  </a:lnTo>
                  <a:lnTo>
                    <a:pt x="0" y="8"/>
                  </a:lnTo>
                  <a:lnTo>
                    <a:pt x="0" y="8"/>
                  </a:lnTo>
                  <a:lnTo>
                    <a:pt x="0" y="8"/>
                  </a:lnTo>
                  <a:lnTo>
                    <a:pt x="0" y="0"/>
                  </a:lnTo>
                  <a:lnTo>
                    <a:pt x="0" y="0"/>
                  </a:lnTo>
                  <a:lnTo>
                    <a:pt x="0" y="0"/>
                  </a:lnTo>
                  <a:lnTo>
                    <a:pt x="0" y="0"/>
                  </a:lnTo>
                  <a:lnTo>
                    <a:pt x="0" y="0"/>
                  </a:lnTo>
                  <a:lnTo>
                    <a:pt x="0" y="0"/>
                  </a:lnTo>
                  <a:lnTo>
                    <a:pt x="8" y="0"/>
                  </a:lnTo>
                  <a:lnTo>
                    <a:pt x="17" y="0"/>
                  </a:lnTo>
                  <a:lnTo>
                    <a:pt x="25" y="0"/>
                  </a:lnTo>
                  <a:lnTo>
                    <a:pt x="25" y="0"/>
                  </a:lnTo>
                  <a:lnTo>
                    <a:pt x="25" y="0"/>
                  </a:lnTo>
                  <a:lnTo>
                    <a:pt x="34" y="0"/>
                  </a:lnTo>
                  <a:lnTo>
                    <a:pt x="34" y="0"/>
                  </a:lnTo>
                  <a:lnTo>
                    <a:pt x="34" y="8"/>
                  </a:lnTo>
                  <a:lnTo>
                    <a:pt x="34" y="8"/>
                  </a:lnTo>
                  <a:lnTo>
                    <a:pt x="34" y="8"/>
                  </a:lnTo>
                  <a:lnTo>
                    <a:pt x="34" y="8"/>
                  </a:lnTo>
                  <a:lnTo>
                    <a:pt x="42" y="8"/>
                  </a:lnTo>
                  <a:lnTo>
                    <a:pt x="42" y="8"/>
                  </a:lnTo>
                  <a:lnTo>
                    <a:pt x="42" y="8"/>
                  </a:lnTo>
                  <a:lnTo>
                    <a:pt x="42" y="8"/>
                  </a:lnTo>
                  <a:lnTo>
                    <a:pt x="42" y="8"/>
                  </a:lnTo>
                  <a:lnTo>
                    <a:pt x="50" y="17"/>
                  </a:lnTo>
                  <a:lnTo>
                    <a:pt x="50" y="17"/>
                  </a:lnTo>
                  <a:lnTo>
                    <a:pt x="50" y="25"/>
                  </a:lnTo>
                  <a:lnTo>
                    <a:pt x="50" y="25"/>
                  </a:lnTo>
                  <a:lnTo>
                    <a:pt x="59" y="25"/>
                  </a:lnTo>
                  <a:lnTo>
                    <a:pt x="59" y="25"/>
                  </a:lnTo>
                  <a:lnTo>
                    <a:pt x="59" y="25"/>
                  </a:lnTo>
                  <a:lnTo>
                    <a:pt x="59" y="25"/>
                  </a:lnTo>
                  <a:lnTo>
                    <a:pt x="50" y="25"/>
                  </a:lnTo>
                  <a:lnTo>
                    <a:pt x="50" y="33"/>
                  </a:lnTo>
                  <a:lnTo>
                    <a:pt x="50" y="33"/>
                  </a:lnTo>
                  <a:lnTo>
                    <a:pt x="50" y="33"/>
                  </a:lnTo>
                  <a:lnTo>
                    <a:pt x="50" y="33"/>
                  </a:lnTo>
                  <a:lnTo>
                    <a:pt x="59" y="42"/>
                  </a:lnTo>
                  <a:lnTo>
                    <a:pt x="50" y="42"/>
                  </a:lnTo>
                  <a:lnTo>
                    <a:pt x="50" y="42"/>
                  </a:lnTo>
                  <a:lnTo>
                    <a:pt x="50" y="50"/>
                  </a:lnTo>
                  <a:lnTo>
                    <a:pt x="50" y="50"/>
                  </a:lnTo>
                  <a:lnTo>
                    <a:pt x="50" y="5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80"/>
            <p:cNvSpPr>
              <a:spLocks/>
            </p:cNvSpPr>
            <p:nvPr/>
          </p:nvSpPr>
          <p:spPr bwMode="auto">
            <a:xfrm>
              <a:off x="1713" y="2640"/>
              <a:ext cx="75" cy="84"/>
            </a:xfrm>
            <a:custGeom>
              <a:avLst/>
              <a:gdLst>
                <a:gd name="T0" fmla="*/ 3 w 9"/>
                <a:gd name="T1" fmla="*/ 9 h 10"/>
                <a:gd name="T2" fmla="*/ 4 w 9"/>
                <a:gd name="T3" fmla="*/ 9 h 10"/>
                <a:gd name="T4" fmla="*/ 6 w 9"/>
                <a:gd name="T5" fmla="*/ 9 h 10"/>
                <a:gd name="T6" fmla="*/ 6 w 9"/>
                <a:gd name="T7" fmla="*/ 9 h 10"/>
                <a:gd name="T8" fmla="*/ 7 w 9"/>
                <a:gd name="T9" fmla="*/ 9 h 10"/>
                <a:gd name="T10" fmla="*/ 7 w 9"/>
                <a:gd name="T11" fmla="*/ 10 h 10"/>
                <a:gd name="T12" fmla="*/ 7 w 9"/>
                <a:gd name="T13" fmla="*/ 10 h 10"/>
                <a:gd name="T14" fmla="*/ 8 w 9"/>
                <a:gd name="T15" fmla="*/ 9 h 10"/>
                <a:gd name="T16" fmla="*/ 7 w 9"/>
                <a:gd name="T17" fmla="*/ 8 h 10"/>
                <a:gd name="T18" fmla="*/ 8 w 9"/>
                <a:gd name="T19" fmla="*/ 8 h 10"/>
                <a:gd name="T20" fmla="*/ 8 w 9"/>
                <a:gd name="T21" fmla="*/ 7 h 10"/>
                <a:gd name="T22" fmla="*/ 7 w 9"/>
                <a:gd name="T23" fmla="*/ 8 h 10"/>
                <a:gd name="T24" fmla="*/ 7 w 9"/>
                <a:gd name="T25" fmla="*/ 7 h 10"/>
                <a:gd name="T26" fmla="*/ 8 w 9"/>
                <a:gd name="T27" fmla="*/ 6 h 10"/>
                <a:gd name="T28" fmla="*/ 8 w 9"/>
                <a:gd name="T29" fmla="*/ 5 h 10"/>
                <a:gd name="T30" fmla="*/ 8 w 9"/>
                <a:gd name="T31" fmla="*/ 6 h 10"/>
                <a:gd name="T32" fmla="*/ 8 w 9"/>
                <a:gd name="T33" fmla="*/ 6 h 10"/>
                <a:gd name="T34" fmla="*/ 8 w 9"/>
                <a:gd name="T35" fmla="*/ 6 h 10"/>
                <a:gd name="T36" fmla="*/ 8 w 9"/>
                <a:gd name="T37" fmla="*/ 4 h 10"/>
                <a:gd name="T38" fmla="*/ 8 w 9"/>
                <a:gd name="T39" fmla="*/ 4 h 10"/>
                <a:gd name="T40" fmla="*/ 8 w 9"/>
                <a:gd name="T41" fmla="*/ 4 h 10"/>
                <a:gd name="T42" fmla="*/ 8 w 9"/>
                <a:gd name="T43" fmla="*/ 4 h 10"/>
                <a:gd name="T44" fmla="*/ 9 w 9"/>
                <a:gd name="T45" fmla="*/ 3 h 10"/>
                <a:gd name="T46" fmla="*/ 9 w 9"/>
                <a:gd name="T47" fmla="*/ 2 h 10"/>
                <a:gd name="T48" fmla="*/ 9 w 9"/>
                <a:gd name="T49" fmla="*/ 2 h 10"/>
                <a:gd name="T50" fmla="*/ 9 w 9"/>
                <a:gd name="T51" fmla="*/ 2 h 10"/>
                <a:gd name="T52" fmla="*/ 9 w 9"/>
                <a:gd name="T53" fmla="*/ 1 h 10"/>
                <a:gd name="T54" fmla="*/ 9 w 9"/>
                <a:gd name="T55" fmla="*/ 0 h 10"/>
                <a:gd name="T56" fmla="*/ 9 w 9"/>
                <a:gd name="T57" fmla="*/ 0 h 10"/>
                <a:gd name="T58" fmla="*/ 8 w 9"/>
                <a:gd name="T59" fmla="*/ 0 h 10"/>
                <a:gd name="T60" fmla="*/ 8 w 9"/>
                <a:gd name="T61" fmla="*/ 1 h 10"/>
                <a:gd name="T62" fmla="*/ 7 w 9"/>
                <a:gd name="T63" fmla="*/ 1 h 10"/>
                <a:gd name="T64" fmla="*/ 7 w 9"/>
                <a:gd name="T65" fmla="*/ 1 h 10"/>
                <a:gd name="T66" fmla="*/ 6 w 9"/>
                <a:gd name="T67" fmla="*/ 1 h 10"/>
                <a:gd name="T68" fmla="*/ 6 w 9"/>
                <a:gd name="T69" fmla="*/ 1 h 10"/>
                <a:gd name="T70" fmla="*/ 6 w 9"/>
                <a:gd name="T71" fmla="*/ 1 h 10"/>
                <a:gd name="T72" fmla="*/ 5 w 9"/>
                <a:gd name="T73" fmla="*/ 2 h 10"/>
                <a:gd name="T74" fmla="*/ 5 w 9"/>
                <a:gd name="T75" fmla="*/ 2 h 10"/>
                <a:gd name="T76" fmla="*/ 4 w 9"/>
                <a:gd name="T77" fmla="*/ 3 h 10"/>
                <a:gd name="T78" fmla="*/ 3 w 9"/>
                <a:gd name="T79" fmla="*/ 3 h 10"/>
                <a:gd name="T80" fmla="*/ 3 w 9"/>
                <a:gd name="T81" fmla="*/ 3 h 10"/>
                <a:gd name="T82" fmla="*/ 2 w 9"/>
                <a:gd name="T83" fmla="*/ 3 h 10"/>
                <a:gd name="T84" fmla="*/ 1 w 9"/>
                <a:gd name="T85" fmla="*/ 3 h 10"/>
                <a:gd name="T86" fmla="*/ 1 w 9"/>
                <a:gd name="T87" fmla="*/ 4 h 10"/>
                <a:gd name="T88" fmla="*/ 1 w 9"/>
                <a:gd name="T89" fmla="*/ 5 h 10"/>
                <a:gd name="T90" fmla="*/ 0 w 9"/>
                <a:gd name="T91" fmla="*/ 5 h 10"/>
                <a:gd name="T92" fmla="*/ 0 w 9"/>
                <a:gd name="T93" fmla="*/ 5 h 10"/>
                <a:gd name="T94" fmla="*/ 0 w 9"/>
                <a:gd name="T95" fmla="*/ 6 h 10"/>
                <a:gd name="T96" fmla="*/ 1 w 9"/>
                <a:gd name="T97" fmla="*/ 6 h 10"/>
                <a:gd name="T98" fmla="*/ 2 w 9"/>
                <a:gd name="T99" fmla="*/ 8 h 10"/>
                <a:gd name="T100" fmla="*/ 3 w 9"/>
                <a:gd name="T10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10">
                  <a:moveTo>
                    <a:pt x="3" y="9"/>
                  </a:moveTo>
                  <a:cubicBezTo>
                    <a:pt x="3" y="9"/>
                    <a:pt x="3" y="9"/>
                    <a:pt x="3" y="9"/>
                  </a:cubicBezTo>
                  <a:cubicBezTo>
                    <a:pt x="3" y="9"/>
                    <a:pt x="3" y="9"/>
                    <a:pt x="3" y="9"/>
                  </a:cubicBezTo>
                  <a:cubicBezTo>
                    <a:pt x="4" y="9"/>
                    <a:pt x="4" y="9"/>
                    <a:pt x="4" y="9"/>
                  </a:cubicBezTo>
                  <a:cubicBezTo>
                    <a:pt x="5" y="9"/>
                    <a:pt x="5" y="9"/>
                    <a:pt x="5" y="9"/>
                  </a:cubicBezTo>
                  <a:cubicBezTo>
                    <a:pt x="6" y="9"/>
                    <a:pt x="6" y="9"/>
                    <a:pt x="6" y="9"/>
                  </a:cubicBezTo>
                  <a:cubicBezTo>
                    <a:pt x="6" y="9"/>
                    <a:pt x="6" y="9"/>
                    <a:pt x="6" y="9"/>
                  </a:cubicBezTo>
                  <a:cubicBezTo>
                    <a:pt x="6" y="9"/>
                    <a:pt x="6" y="9"/>
                    <a:pt x="6" y="9"/>
                  </a:cubicBezTo>
                  <a:cubicBezTo>
                    <a:pt x="7" y="9"/>
                    <a:pt x="7" y="9"/>
                    <a:pt x="7" y="9"/>
                  </a:cubicBezTo>
                  <a:cubicBezTo>
                    <a:pt x="7" y="9"/>
                    <a:pt x="7" y="9"/>
                    <a:pt x="7" y="9"/>
                  </a:cubicBezTo>
                  <a:cubicBezTo>
                    <a:pt x="7" y="10"/>
                    <a:pt x="7" y="10"/>
                    <a:pt x="7" y="10"/>
                  </a:cubicBezTo>
                  <a:cubicBezTo>
                    <a:pt x="7" y="10"/>
                    <a:pt x="7" y="10"/>
                    <a:pt x="7" y="10"/>
                  </a:cubicBezTo>
                  <a:cubicBezTo>
                    <a:pt x="7" y="10"/>
                    <a:pt x="7" y="10"/>
                    <a:pt x="7" y="10"/>
                  </a:cubicBezTo>
                  <a:cubicBezTo>
                    <a:pt x="7" y="10"/>
                    <a:pt x="7" y="10"/>
                    <a:pt x="7" y="10"/>
                  </a:cubicBezTo>
                  <a:cubicBezTo>
                    <a:pt x="8" y="9"/>
                    <a:pt x="8" y="9"/>
                    <a:pt x="8" y="9"/>
                  </a:cubicBezTo>
                  <a:cubicBezTo>
                    <a:pt x="8" y="9"/>
                    <a:pt x="8" y="9"/>
                    <a:pt x="8" y="9"/>
                  </a:cubicBezTo>
                  <a:cubicBezTo>
                    <a:pt x="7" y="9"/>
                    <a:pt x="7" y="9"/>
                    <a:pt x="7" y="9"/>
                  </a:cubicBezTo>
                  <a:cubicBezTo>
                    <a:pt x="7" y="8"/>
                    <a:pt x="7" y="8"/>
                    <a:pt x="7" y="8"/>
                  </a:cubicBezTo>
                  <a:cubicBezTo>
                    <a:pt x="8" y="8"/>
                    <a:pt x="8" y="8"/>
                    <a:pt x="8" y="8"/>
                  </a:cubicBezTo>
                  <a:cubicBezTo>
                    <a:pt x="8" y="8"/>
                    <a:pt x="8" y="8"/>
                    <a:pt x="8" y="8"/>
                  </a:cubicBezTo>
                  <a:cubicBezTo>
                    <a:pt x="8" y="7"/>
                    <a:pt x="8" y="7"/>
                    <a:pt x="8" y="7"/>
                  </a:cubicBezTo>
                  <a:cubicBezTo>
                    <a:pt x="8" y="7"/>
                    <a:pt x="8" y="7"/>
                    <a:pt x="8" y="7"/>
                  </a:cubicBezTo>
                  <a:cubicBezTo>
                    <a:pt x="8" y="8"/>
                    <a:pt x="8" y="8"/>
                    <a:pt x="8" y="8"/>
                  </a:cubicBezTo>
                  <a:cubicBezTo>
                    <a:pt x="7" y="8"/>
                    <a:pt x="7" y="8"/>
                    <a:pt x="7" y="8"/>
                  </a:cubicBezTo>
                  <a:cubicBezTo>
                    <a:pt x="7" y="7"/>
                    <a:pt x="7" y="7"/>
                    <a:pt x="7" y="7"/>
                  </a:cubicBezTo>
                  <a:cubicBezTo>
                    <a:pt x="7" y="7"/>
                    <a:pt x="7" y="7"/>
                    <a:pt x="7" y="7"/>
                  </a:cubicBezTo>
                  <a:cubicBezTo>
                    <a:pt x="8" y="7"/>
                    <a:pt x="8" y="7"/>
                    <a:pt x="8" y="7"/>
                  </a:cubicBezTo>
                  <a:cubicBezTo>
                    <a:pt x="8" y="6"/>
                    <a:pt x="8" y="6"/>
                    <a:pt x="8" y="6"/>
                  </a:cubicBezTo>
                  <a:cubicBezTo>
                    <a:pt x="8" y="6"/>
                    <a:pt x="8" y="6"/>
                    <a:pt x="8" y="6"/>
                  </a:cubicBezTo>
                  <a:cubicBezTo>
                    <a:pt x="8" y="5"/>
                    <a:pt x="8" y="5"/>
                    <a:pt x="8"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5"/>
                    <a:pt x="8" y="5"/>
                    <a:pt x="8" y="5"/>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9" y="3"/>
                    <a:pt x="9" y="3"/>
                    <a:pt x="9" y="3"/>
                  </a:cubicBezTo>
                  <a:cubicBezTo>
                    <a:pt x="9" y="3"/>
                    <a:pt x="9" y="3"/>
                    <a:pt x="9" y="3"/>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1"/>
                    <a:pt x="9" y="1"/>
                    <a:pt x="9" y="1"/>
                  </a:cubicBezTo>
                  <a:cubicBezTo>
                    <a:pt x="9" y="1"/>
                    <a:pt x="9" y="1"/>
                    <a:pt x="9" y="1"/>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1"/>
                    <a:pt x="8" y="1"/>
                    <a:pt x="8" y="1"/>
                  </a:cubicBezTo>
                  <a:cubicBezTo>
                    <a:pt x="8" y="1"/>
                    <a:pt x="8" y="1"/>
                    <a:pt x="8" y="1"/>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5" y="2"/>
                    <a:pt x="5" y="2"/>
                    <a:pt x="5" y="2"/>
                  </a:cubicBezTo>
                  <a:cubicBezTo>
                    <a:pt x="5" y="2"/>
                    <a:pt x="5" y="2"/>
                    <a:pt x="5" y="2"/>
                  </a:cubicBezTo>
                  <a:cubicBezTo>
                    <a:pt x="5" y="2"/>
                    <a:pt x="5" y="2"/>
                    <a:pt x="5" y="2"/>
                  </a:cubicBezTo>
                  <a:cubicBezTo>
                    <a:pt x="4" y="3"/>
                    <a:pt x="4" y="3"/>
                    <a:pt x="4" y="3"/>
                  </a:cubicBezTo>
                  <a:cubicBezTo>
                    <a:pt x="4" y="3"/>
                    <a:pt x="4" y="3"/>
                    <a:pt x="4" y="3"/>
                  </a:cubicBezTo>
                  <a:cubicBezTo>
                    <a:pt x="4" y="3"/>
                    <a:pt x="4" y="3"/>
                    <a:pt x="4"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1" y="3"/>
                    <a:pt x="1" y="3"/>
                    <a:pt x="1" y="3"/>
                  </a:cubicBezTo>
                  <a:cubicBezTo>
                    <a:pt x="1" y="3"/>
                    <a:pt x="1" y="3"/>
                    <a:pt x="1" y="3"/>
                  </a:cubicBezTo>
                  <a:cubicBezTo>
                    <a:pt x="1" y="4"/>
                    <a:pt x="1" y="4"/>
                    <a:pt x="1" y="4"/>
                  </a:cubicBezTo>
                  <a:cubicBezTo>
                    <a:pt x="1" y="4"/>
                    <a:pt x="1" y="4"/>
                    <a:pt x="1" y="4"/>
                  </a:cubicBezTo>
                  <a:cubicBezTo>
                    <a:pt x="1" y="5"/>
                    <a:pt x="1" y="5"/>
                    <a:pt x="1"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6"/>
                    <a:pt x="0" y="6"/>
                    <a:pt x="0" y="6"/>
                  </a:cubicBezTo>
                  <a:cubicBezTo>
                    <a:pt x="1" y="6"/>
                    <a:pt x="1" y="6"/>
                    <a:pt x="1" y="6"/>
                  </a:cubicBezTo>
                  <a:cubicBezTo>
                    <a:pt x="1" y="6"/>
                    <a:pt x="1" y="6"/>
                    <a:pt x="1" y="6"/>
                  </a:cubicBezTo>
                  <a:cubicBezTo>
                    <a:pt x="1" y="7"/>
                    <a:pt x="1" y="7"/>
                    <a:pt x="1" y="7"/>
                  </a:cubicBezTo>
                  <a:cubicBezTo>
                    <a:pt x="2" y="8"/>
                    <a:pt x="2" y="8"/>
                    <a:pt x="2" y="8"/>
                  </a:cubicBezTo>
                  <a:cubicBezTo>
                    <a:pt x="3" y="9"/>
                    <a:pt x="3" y="9"/>
                    <a:pt x="3" y="9"/>
                  </a:cubicBezTo>
                  <a:cubicBezTo>
                    <a:pt x="3" y="9"/>
                    <a:pt x="3" y="9"/>
                    <a:pt x="3" y="9"/>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81"/>
            <p:cNvSpPr>
              <a:spLocks/>
            </p:cNvSpPr>
            <p:nvPr/>
          </p:nvSpPr>
          <p:spPr bwMode="auto">
            <a:xfrm>
              <a:off x="1671" y="2623"/>
              <a:ext cx="117" cy="59"/>
            </a:xfrm>
            <a:custGeom>
              <a:avLst/>
              <a:gdLst>
                <a:gd name="T0" fmla="*/ 50 w 117"/>
                <a:gd name="T1" fmla="*/ 59 h 59"/>
                <a:gd name="T2" fmla="*/ 50 w 117"/>
                <a:gd name="T3" fmla="*/ 51 h 59"/>
                <a:gd name="T4" fmla="*/ 50 w 117"/>
                <a:gd name="T5" fmla="*/ 42 h 59"/>
                <a:gd name="T6" fmla="*/ 59 w 117"/>
                <a:gd name="T7" fmla="*/ 42 h 59"/>
                <a:gd name="T8" fmla="*/ 67 w 117"/>
                <a:gd name="T9" fmla="*/ 42 h 59"/>
                <a:gd name="T10" fmla="*/ 67 w 117"/>
                <a:gd name="T11" fmla="*/ 42 h 59"/>
                <a:gd name="T12" fmla="*/ 75 w 117"/>
                <a:gd name="T13" fmla="*/ 42 h 59"/>
                <a:gd name="T14" fmla="*/ 84 w 117"/>
                <a:gd name="T15" fmla="*/ 34 h 59"/>
                <a:gd name="T16" fmla="*/ 84 w 117"/>
                <a:gd name="T17" fmla="*/ 34 h 59"/>
                <a:gd name="T18" fmla="*/ 92 w 117"/>
                <a:gd name="T19" fmla="*/ 26 h 59"/>
                <a:gd name="T20" fmla="*/ 92 w 117"/>
                <a:gd name="T21" fmla="*/ 26 h 59"/>
                <a:gd name="T22" fmla="*/ 92 w 117"/>
                <a:gd name="T23" fmla="*/ 26 h 59"/>
                <a:gd name="T24" fmla="*/ 101 w 117"/>
                <a:gd name="T25" fmla="*/ 26 h 59"/>
                <a:gd name="T26" fmla="*/ 101 w 117"/>
                <a:gd name="T27" fmla="*/ 26 h 59"/>
                <a:gd name="T28" fmla="*/ 109 w 117"/>
                <a:gd name="T29" fmla="*/ 26 h 59"/>
                <a:gd name="T30" fmla="*/ 109 w 117"/>
                <a:gd name="T31" fmla="*/ 17 h 59"/>
                <a:gd name="T32" fmla="*/ 117 w 117"/>
                <a:gd name="T33" fmla="*/ 17 h 59"/>
                <a:gd name="T34" fmla="*/ 117 w 117"/>
                <a:gd name="T35" fmla="*/ 17 h 59"/>
                <a:gd name="T36" fmla="*/ 117 w 117"/>
                <a:gd name="T37" fmla="*/ 17 h 59"/>
                <a:gd name="T38" fmla="*/ 109 w 117"/>
                <a:gd name="T39" fmla="*/ 9 h 59"/>
                <a:gd name="T40" fmla="*/ 109 w 117"/>
                <a:gd name="T41" fmla="*/ 17 h 59"/>
                <a:gd name="T42" fmla="*/ 101 w 117"/>
                <a:gd name="T43" fmla="*/ 17 h 59"/>
                <a:gd name="T44" fmla="*/ 101 w 117"/>
                <a:gd name="T45" fmla="*/ 17 h 59"/>
                <a:gd name="T46" fmla="*/ 101 w 117"/>
                <a:gd name="T47" fmla="*/ 9 h 59"/>
                <a:gd name="T48" fmla="*/ 101 w 117"/>
                <a:gd name="T49" fmla="*/ 9 h 59"/>
                <a:gd name="T50" fmla="*/ 101 w 117"/>
                <a:gd name="T51" fmla="*/ 9 h 59"/>
                <a:gd name="T52" fmla="*/ 109 w 117"/>
                <a:gd name="T53" fmla="*/ 9 h 59"/>
                <a:gd name="T54" fmla="*/ 101 w 117"/>
                <a:gd name="T55" fmla="*/ 9 h 59"/>
                <a:gd name="T56" fmla="*/ 92 w 117"/>
                <a:gd name="T57" fmla="*/ 9 h 59"/>
                <a:gd name="T58" fmla="*/ 92 w 117"/>
                <a:gd name="T59" fmla="*/ 9 h 59"/>
                <a:gd name="T60" fmla="*/ 84 w 117"/>
                <a:gd name="T61" fmla="*/ 9 h 59"/>
                <a:gd name="T62" fmla="*/ 67 w 117"/>
                <a:gd name="T63" fmla="*/ 0 h 59"/>
                <a:gd name="T64" fmla="*/ 67 w 117"/>
                <a:gd name="T65" fmla="*/ 0 h 59"/>
                <a:gd name="T66" fmla="*/ 67 w 117"/>
                <a:gd name="T67" fmla="*/ 0 h 59"/>
                <a:gd name="T68" fmla="*/ 59 w 117"/>
                <a:gd name="T69" fmla="*/ 0 h 59"/>
                <a:gd name="T70" fmla="*/ 50 w 117"/>
                <a:gd name="T71" fmla="*/ 9 h 59"/>
                <a:gd name="T72" fmla="*/ 33 w 117"/>
                <a:gd name="T73" fmla="*/ 9 h 59"/>
                <a:gd name="T74" fmla="*/ 33 w 117"/>
                <a:gd name="T75" fmla="*/ 9 h 59"/>
                <a:gd name="T76" fmla="*/ 25 w 117"/>
                <a:gd name="T77" fmla="*/ 9 h 59"/>
                <a:gd name="T78" fmla="*/ 17 w 117"/>
                <a:gd name="T79" fmla="*/ 17 h 59"/>
                <a:gd name="T80" fmla="*/ 8 w 117"/>
                <a:gd name="T81" fmla="*/ 26 h 59"/>
                <a:gd name="T82" fmla="*/ 8 w 117"/>
                <a:gd name="T83" fmla="*/ 34 h 59"/>
                <a:gd name="T84" fmla="*/ 8 w 117"/>
                <a:gd name="T85" fmla="*/ 34 h 59"/>
                <a:gd name="T86" fmla="*/ 8 w 117"/>
                <a:gd name="T87" fmla="*/ 34 h 59"/>
                <a:gd name="T88" fmla="*/ 8 w 117"/>
                <a:gd name="T89" fmla="*/ 51 h 59"/>
                <a:gd name="T90" fmla="*/ 17 w 117"/>
                <a:gd name="T91" fmla="*/ 51 h 59"/>
                <a:gd name="T92" fmla="*/ 17 w 117"/>
                <a:gd name="T93" fmla="*/ 51 h 59"/>
                <a:gd name="T94" fmla="*/ 17 w 117"/>
                <a:gd name="T95" fmla="*/ 51 h 59"/>
                <a:gd name="T96" fmla="*/ 25 w 117"/>
                <a:gd name="T97" fmla="*/ 51 h 59"/>
                <a:gd name="T98" fmla="*/ 33 w 117"/>
                <a:gd name="T99" fmla="*/ 59 h 59"/>
                <a:gd name="T100" fmla="*/ 33 w 117"/>
                <a:gd name="T101" fmla="*/ 51 h 59"/>
                <a:gd name="T102" fmla="*/ 42 w 117"/>
                <a:gd name="T103" fmla="*/ 51 h 59"/>
                <a:gd name="T104" fmla="*/ 42 w 117"/>
                <a:gd name="T105" fmla="*/ 51 h 59"/>
                <a:gd name="T106" fmla="*/ 42 w 117"/>
                <a:gd name="T107" fmla="*/ 51 h 59"/>
                <a:gd name="T108" fmla="*/ 42 w 117"/>
                <a:gd name="T10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7" h="59">
                  <a:moveTo>
                    <a:pt x="42" y="59"/>
                  </a:moveTo>
                  <a:lnTo>
                    <a:pt x="50" y="59"/>
                  </a:lnTo>
                  <a:lnTo>
                    <a:pt x="50" y="59"/>
                  </a:lnTo>
                  <a:lnTo>
                    <a:pt x="50" y="51"/>
                  </a:lnTo>
                  <a:lnTo>
                    <a:pt x="50" y="51"/>
                  </a:lnTo>
                  <a:lnTo>
                    <a:pt x="50" y="42"/>
                  </a:lnTo>
                  <a:lnTo>
                    <a:pt x="50" y="42"/>
                  </a:lnTo>
                  <a:lnTo>
                    <a:pt x="59" y="42"/>
                  </a:lnTo>
                  <a:lnTo>
                    <a:pt x="67" y="42"/>
                  </a:lnTo>
                  <a:lnTo>
                    <a:pt x="67" y="42"/>
                  </a:lnTo>
                  <a:lnTo>
                    <a:pt x="67" y="42"/>
                  </a:lnTo>
                  <a:lnTo>
                    <a:pt x="67" y="42"/>
                  </a:lnTo>
                  <a:lnTo>
                    <a:pt x="75" y="42"/>
                  </a:lnTo>
                  <a:lnTo>
                    <a:pt x="75" y="42"/>
                  </a:lnTo>
                  <a:lnTo>
                    <a:pt x="75" y="42"/>
                  </a:lnTo>
                  <a:lnTo>
                    <a:pt x="84" y="34"/>
                  </a:lnTo>
                  <a:lnTo>
                    <a:pt x="84" y="34"/>
                  </a:lnTo>
                  <a:lnTo>
                    <a:pt x="84" y="34"/>
                  </a:lnTo>
                  <a:lnTo>
                    <a:pt x="84" y="26"/>
                  </a:lnTo>
                  <a:lnTo>
                    <a:pt x="92" y="26"/>
                  </a:lnTo>
                  <a:lnTo>
                    <a:pt x="92" y="26"/>
                  </a:lnTo>
                  <a:lnTo>
                    <a:pt x="92" y="26"/>
                  </a:lnTo>
                  <a:lnTo>
                    <a:pt x="92" y="26"/>
                  </a:lnTo>
                  <a:lnTo>
                    <a:pt x="92" y="26"/>
                  </a:lnTo>
                  <a:lnTo>
                    <a:pt x="101" y="26"/>
                  </a:lnTo>
                  <a:lnTo>
                    <a:pt x="101" y="26"/>
                  </a:lnTo>
                  <a:lnTo>
                    <a:pt x="101" y="26"/>
                  </a:lnTo>
                  <a:lnTo>
                    <a:pt x="101" y="26"/>
                  </a:lnTo>
                  <a:lnTo>
                    <a:pt x="109" y="26"/>
                  </a:lnTo>
                  <a:lnTo>
                    <a:pt x="109" y="26"/>
                  </a:lnTo>
                  <a:lnTo>
                    <a:pt x="109" y="17"/>
                  </a:lnTo>
                  <a:lnTo>
                    <a:pt x="109" y="17"/>
                  </a:lnTo>
                  <a:lnTo>
                    <a:pt x="117" y="17"/>
                  </a:lnTo>
                  <a:lnTo>
                    <a:pt x="117" y="17"/>
                  </a:lnTo>
                  <a:lnTo>
                    <a:pt x="117" y="17"/>
                  </a:lnTo>
                  <a:lnTo>
                    <a:pt x="117" y="17"/>
                  </a:lnTo>
                  <a:lnTo>
                    <a:pt x="117" y="17"/>
                  </a:lnTo>
                  <a:lnTo>
                    <a:pt x="117" y="17"/>
                  </a:lnTo>
                  <a:lnTo>
                    <a:pt x="117" y="17"/>
                  </a:lnTo>
                  <a:lnTo>
                    <a:pt x="109" y="9"/>
                  </a:lnTo>
                  <a:lnTo>
                    <a:pt x="109" y="9"/>
                  </a:lnTo>
                  <a:lnTo>
                    <a:pt x="109" y="17"/>
                  </a:lnTo>
                  <a:lnTo>
                    <a:pt x="109" y="17"/>
                  </a:lnTo>
                  <a:lnTo>
                    <a:pt x="101" y="17"/>
                  </a:lnTo>
                  <a:lnTo>
                    <a:pt x="101" y="17"/>
                  </a:lnTo>
                  <a:lnTo>
                    <a:pt x="101" y="17"/>
                  </a:lnTo>
                  <a:lnTo>
                    <a:pt x="92" y="17"/>
                  </a:lnTo>
                  <a:lnTo>
                    <a:pt x="101" y="9"/>
                  </a:lnTo>
                  <a:lnTo>
                    <a:pt x="101" y="9"/>
                  </a:lnTo>
                  <a:lnTo>
                    <a:pt x="101" y="9"/>
                  </a:lnTo>
                  <a:lnTo>
                    <a:pt x="101" y="9"/>
                  </a:lnTo>
                  <a:lnTo>
                    <a:pt x="101" y="9"/>
                  </a:lnTo>
                  <a:lnTo>
                    <a:pt x="109" y="9"/>
                  </a:lnTo>
                  <a:lnTo>
                    <a:pt x="109" y="9"/>
                  </a:lnTo>
                  <a:lnTo>
                    <a:pt x="109" y="9"/>
                  </a:lnTo>
                  <a:lnTo>
                    <a:pt x="101" y="9"/>
                  </a:lnTo>
                  <a:lnTo>
                    <a:pt x="101" y="9"/>
                  </a:lnTo>
                  <a:lnTo>
                    <a:pt x="92" y="9"/>
                  </a:lnTo>
                  <a:lnTo>
                    <a:pt x="92" y="9"/>
                  </a:lnTo>
                  <a:lnTo>
                    <a:pt x="92" y="9"/>
                  </a:lnTo>
                  <a:lnTo>
                    <a:pt x="92" y="9"/>
                  </a:lnTo>
                  <a:lnTo>
                    <a:pt x="84" y="9"/>
                  </a:lnTo>
                  <a:lnTo>
                    <a:pt x="75" y="9"/>
                  </a:lnTo>
                  <a:lnTo>
                    <a:pt x="67" y="0"/>
                  </a:lnTo>
                  <a:lnTo>
                    <a:pt x="67" y="0"/>
                  </a:lnTo>
                  <a:lnTo>
                    <a:pt x="67" y="0"/>
                  </a:lnTo>
                  <a:lnTo>
                    <a:pt x="67" y="0"/>
                  </a:lnTo>
                  <a:lnTo>
                    <a:pt x="67" y="0"/>
                  </a:lnTo>
                  <a:lnTo>
                    <a:pt x="67" y="9"/>
                  </a:lnTo>
                  <a:lnTo>
                    <a:pt x="59" y="0"/>
                  </a:lnTo>
                  <a:lnTo>
                    <a:pt x="59" y="9"/>
                  </a:lnTo>
                  <a:lnTo>
                    <a:pt x="50" y="9"/>
                  </a:lnTo>
                  <a:lnTo>
                    <a:pt x="33" y="9"/>
                  </a:lnTo>
                  <a:lnTo>
                    <a:pt x="33" y="9"/>
                  </a:lnTo>
                  <a:lnTo>
                    <a:pt x="33" y="9"/>
                  </a:lnTo>
                  <a:lnTo>
                    <a:pt x="33" y="9"/>
                  </a:lnTo>
                  <a:lnTo>
                    <a:pt x="25" y="9"/>
                  </a:lnTo>
                  <a:lnTo>
                    <a:pt x="25" y="9"/>
                  </a:lnTo>
                  <a:lnTo>
                    <a:pt x="25" y="17"/>
                  </a:lnTo>
                  <a:lnTo>
                    <a:pt x="17" y="17"/>
                  </a:lnTo>
                  <a:lnTo>
                    <a:pt x="17" y="17"/>
                  </a:lnTo>
                  <a:lnTo>
                    <a:pt x="8" y="26"/>
                  </a:lnTo>
                  <a:lnTo>
                    <a:pt x="8" y="26"/>
                  </a:lnTo>
                  <a:lnTo>
                    <a:pt x="8" y="34"/>
                  </a:lnTo>
                  <a:lnTo>
                    <a:pt x="8" y="34"/>
                  </a:lnTo>
                  <a:lnTo>
                    <a:pt x="8" y="34"/>
                  </a:lnTo>
                  <a:lnTo>
                    <a:pt x="8" y="34"/>
                  </a:lnTo>
                  <a:lnTo>
                    <a:pt x="8" y="34"/>
                  </a:lnTo>
                  <a:lnTo>
                    <a:pt x="0" y="42"/>
                  </a:lnTo>
                  <a:lnTo>
                    <a:pt x="8" y="51"/>
                  </a:lnTo>
                  <a:lnTo>
                    <a:pt x="8" y="51"/>
                  </a:lnTo>
                  <a:lnTo>
                    <a:pt x="17" y="51"/>
                  </a:lnTo>
                  <a:lnTo>
                    <a:pt x="17" y="51"/>
                  </a:lnTo>
                  <a:lnTo>
                    <a:pt x="17" y="51"/>
                  </a:lnTo>
                  <a:lnTo>
                    <a:pt x="17" y="51"/>
                  </a:lnTo>
                  <a:lnTo>
                    <a:pt x="17" y="51"/>
                  </a:lnTo>
                  <a:lnTo>
                    <a:pt x="25" y="51"/>
                  </a:lnTo>
                  <a:lnTo>
                    <a:pt x="25" y="51"/>
                  </a:lnTo>
                  <a:lnTo>
                    <a:pt x="25" y="59"/>
                  </a:lnTo>
                  <a:lnTo>
                    <a:pt x="33" y="59"/>
                  </a:lnTo>
                  <a:lnTo>
                    <a:pt x="33" y="51"/>
                  </a:lnTo>
                  <a:lnTo>
                    <a:pt x="33" y="51"/>
                  </a:lnTo>
                  <a:lnTo>
                    <a:pt x="33" y="51"/>
                  </a:lnTo>
                  <a:lnTo>
                    <a:pt x="42" y="51"/>
                  </a:lnTo>
                  <a:lnTo>
                    <a:pt x="42" y="51"/>
                  </a:lnTo>
                  <a:lnTo>
                    <a:pt x="42" y="51"/>
                  </a:lnTo>
                  <a:lnTo>
                    <a:pt x="42" y="51"/>
                  </a:lnTo>
                  <a:lnTo>
                    <a:pt x="42" y="51"/>
                  </a:lnTo>
                  <a:lnTo>
                    <a:pt x="42" y="51"/>
                  </a:lnTo>
                  <a:lnTo>
                    <a:pt x="42" y="59"/>
                  </a:lnTo>
                  <a:lnTo>
                    <a:pt x="42"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82"/>
            <p:cNvSpPr>
              <a:spLocks/>
            </p:cNvSpPr>
            <p:nvPr/>
          </p:nvSpPr>
          <p:spPr bwMode="auto">
            <a:xfrm>
              <a:off x="1662" y="2657"/>
              <a:ext cx="42" cy="25"/>
            </a:xfrm>
            <a:custGeom>
              <a:avLst/>
              <a:gdLst>
                <a:gd name="T0" fmla="*/ 17 w 42"/>
                <a:gd name="T1" fmla="*/ 0 h 25"/>
                <a:gd name="T2" fmla="*/ 17 w 42"/>
                <a:gd name="T3" fmla="*/ 0 h 25"/>
                <a:gd name="T4" fmla="*/ 26 w 42"/>
                <a:gd name="T5" fmla="*/ 0 h 25"/>
                <a:gd name="T6" fmla="*/ 26 w 42"/>
                <a:gd name="T7" fmla="*/ 0 h 25"/>
                <a:gd name="T8" fmla="*/ 26 w 42"/>
                <a:gd name="T9" fmla="*/ 0 h 25"/>
                <a:gd name="T10" fmla="*/ 26 w 42"/>
                <a:gd name="T11" fmla="*/ 0 h 25"/>
                <a:gd name="T12" fmla="*/ 34 w 42"/>
                <a:gd name="T13" fmla="*/ 0 h 25"/>
                <a:gd name="T14" fmla="*/ 34 w 42"/>
                <a:gd name="T15" fmla="*/ 0 h 25"/>
                <a:gd name="T16" fmla="*/ 34 w 42"/>
                <a:gd name="T17" fmla="*/ 8 h 25"/>
                <a:gd name="T18" fmla="*/ 34 w 42"/>
                <a:gd name="T19" fmla="*/ 8 h 25"/>
                <a:gd name="T20" fmla="*/ 34 w 42"/>
                <a:gd name="T21" fmla="*/ 8 h 25"/>
                <a:gd name="T22" fmla="*/ 42 w 42"/>
                <a:gd name="T23" fmla="*/ 0 h 25"/>
                <a:gd name="T24" fmla="*/ 42 w 42"/>
                <a:gd name="T25" fmla="*/ 0 h 25"/>
                <a:gd name="T26" fmla="*/ 42 w 42"/>
                <a:gd name="T27" fmla="*/ 0 h 25"/>
                <a:gd name="T28" fmla="*/ 42 w 42"/>
                <a:gd name="T29" fmla="*/ 8 h 25"/>
                <a:gd name="T30" fmla="*/ 42 w 42"/>
                <a:gd name="T31" fmla="*/ 8 h 25"/>
                <a:gd name="T32" fmla="*/ 42 w 42"/>
                <a:gd name="T33" fmla="*/ 8 h 25"/>
                <a:gd name="T34" fmla="*/ 42 w 42"/>
                <a:gd name="T35" fmla="*/ 8 h 25"/>
                <a:gd name="T36" fmla="*/ 42 w 42"/>
                <a:gd name="T37" fmla="*/ 17 h 25"/>
                <a:gd name="T38" fmla="*/ 42 w 42"/>
                <a:gd name="T39" fmla="*/ 17 h 25"/>
                <a:gd name="T40" fmla="*/ 42 w 42"/>
                <a:gd name="T41" fmla="*/ 17 h 25"/>
                <a:gd name="T42" fmla="*/ 42 w 42"/>
                <a:gd name="T43" fmla="*/ 17 h 25"/>
                <a:gd name="T44" fmla="*/ 42 w 42"/>
                <a:gd name="T45" fmla="*/ 25 h 25"/>
                <a:gd name="T46" fmla="*/ 34 w 42"/>
                <a:gd name="T47" fmla="*/ 25 h 25"/>
                <a:gd name="T48" fmla="*/ 34 w 42"/>
                <a:gd name="T49" fmla="*/ 17 h 25"/>
                <a:gd name="T50" fmla="*/ 34 w 42"/>
                <a:gd name="T51" fmla="*/ 17 h 25"/>
                <a:gd name="T52" fmla="*/ 26 w 42"/>
                <a:gd name="T53" fmla="*/ 17 h 25"/>
                <a:gd name="T54" fmla="*/ 26 w 42"/>
                <a:gd name="T55" fmla="*/ 17 h 25"/>
                <a:gd name="T56" fmla="*/ 26 w 42"/>
                <a:gd name="T57" fmla="*/ 17 h 25"/>
                <a:gd name="T58" fmla="*/ 26 w 42"/>
                <a:gd name="T59" fmla="*/ 17 h 25"/>
                <a:gd name="T60" fmla="*/ 26 w 42"/>
                <a:gd name="T61" fmla="*/ 17 h 25"/>
                <a:gd name="T62" fmla="*/ 17 w 42"/>
                <a:gd name="T63" fmla="*/ 17 h 25"/>
                <a:gd name="T64" fmla="*/ 17 w 42"/>
                <a:gd name="T65" fmla="*/ 17 h 25"/>
                <a:gd name="T66" fmla="*/ 9 w 42"/>
                <a:gd name="T67" fmla="*/ 17 h 25"/>
                <a:gd name="T68" fmla="*/ 9 w 42"/>
                <a:gd name="T69" fmla="*/ 8 h 25"/>
                <a:gd name="T70" fmla="*/ 0 w 42"/>
                <a:gd name="T71" fmla="*/ 8 h 25"/>
                <a:gd name="T72" fmla="*/ 0 w 42"/>
                <a:gd name="T73" fmla="*/ 8 h 25"/>
                <a:gd name="T74" fmla="*/ 0 w 42"/>
                <a:gd name="T75" fmla="*/ 8 h 25"/>
                <a:gd name="T76" fmla="*/ 0 w 42"/>
                <a:gd name="T77" fmla="*/ 8 h 25"/>
                <a:gd name="T78" fmla="*/ 9 w 42"/>
                <a:gd name="T79" fmla="*/ 0 h 25"/>
                <a:gd name="T80" fmla="*/ 9 w 42"/>
                <a:gd name="T81" fmla="*/ 0 h 25"/>
                <a:gd name="T82" fmla="*/ 17 w 42"/>
                <a:gd name="T83" fmla="*/ 0 h 25"/>
                <a:gd name="T84" fmla="*/ 17 w 42"/>
                <a:gd name="T85" fmla="*/ 0 h 25"/>
                <a:gd name="T86" fmla="*/ 17 w 42"/>
                <a:gd name="T8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25">
                  <a:moveTo>
                    <a:pt x="17" y="0"/>
                  </a:moveTo>
                  <a:lnTo>
                    <a:pt x="17" y="0"/>
                  </a:lnTo>
                  <a:lnTo>
                    <a:pt x="26" y="0"/>
                  </a:lnTo>
                  <a:lnTo>
                    <a:pt x="26" y="0"/>
                  </a:lnTo>
                  <a:lnTo>
                    <a:pt x="26" y="0"/>
                  </a:lnTo>
                  <a:lnTo>
                    <a:pt x="26" y="0"/>
                  </a:lnTo>
                  <a:lnTo>
                    <a:pt x="34" y="0"/>
                  </a:lnTo>
                  <a:lnTo>
                    <a:pt x="34" y="0"/>
                  </a:lnTo>
                  <a:lnTo>
                    <a:pt x="34" y="8"/>
                  </a:lnTo>
                  <a:lnTo>
                    <a:pt x="34" y="8"/>
                  </a:lnTo>
                  <a:lnTo>
                    <a:pt x="34" y="8"/>
                  </a:lnTo>
                  <a:lnTo>
                    <a:pt x="42" y="0"/>
                  </a:lnTo>
                  <a:lnTo>
                    <a:pt x="42" y="0"/>
                  </a:lnTo>
                  <a:lnTo>
                    <a:pt x="42" y="0"/>
                  </a:lnTo>
                  <a:lnTo>
                    <a:pt x="42" y="8"/>
                  </a:lnTo>
                  <a:lnTo>
                    <a:pt x="42" y="8"/>
                  </a:lnTo>
                  <a:lnTo>
                    <a:pt x="42" y="8"/>
                  </a:lnTo>
                  <a:lnTo>
                    <a:pt x="42" y="8"/>
                  </a:lnTo>
                  <a:lnTo>
                    <a:pt x="42" y="17"/>
                  </a:lnTo>
                  <a:lnTo>
                    <a:pt x="42" y="17"/>
                  </a:lnTo>
                  <a:lnTo>
                    <a:pt x="42" y="17"/>
                  </a:lnTo>
                  <a:lnTo>
                    <a:pt x="42" y="17"/>
                  </a:lnTo>
                  <a:lnTo>
                    <a:pt x="42" y="25"/>
                  </a:lnTo>
                  <a:lnTo>
                    <a:pt x="34" y="25"/>
                  </a:lnTo>
                  <a:lnTo>
                    <a:pt x="34" y="17"/>
                  </a:lnTo>
                  <a:lnTo>
                    <a:pt x="34" y="17"/>
                  </a:lnTo>
                  <a:lnTo>
                    <a:pt x="26" y="17"/>
                  </a:lnTo>
                  <a:lnTo>
                    <a:pt x="26" y="17"/>
                  </a:lnTo>
                  <a:lnTo>
                    <a:pt x="26" y="17"/>
                  </a:lnTo>
                  <a:lnTo>
                    <a:pt x="26" y="17"/>
                  </a:lnTo>
                  <a:lnTo>
                    <a:pt x="26" y="17"/>
                  </a:lnTo>
                  <a:lnTo>
                    <a:pt x="17" y="17"/>
                  </a:lnTo>
                  <a:lnTo>
                    <a:pt x="17" y="17"/>
                  </a:lnTo>
                  <a:lnTo>
                    <a:pt x="9" y="17"/>
                  </a:lnTo>
                  <a:lnTo>
                    <a:pt x="9" y="8"/>
                  </a:lnTo>
                  <a:lnTo>
                    <a:pt x="0" y="8"/>
                  </a:lnTo>
                  <a:lnTo>
                    <a:pt x="0" y="8"/>
                  </a:lnTo>
                  <a:lnTo>
                    <a:pt x="0" y="8"/>
                  </a:lnTo>
                  <a:lnTo>
                    <a:pt x="0" y="8"/>
                  </a:lnTo>
                  <a:lnTo>
                    <a:pt x="9" y="0"/>
                  </a:lnTo>
                  <a:lnTo>
                    <a:pt x="9" y="0"/>
                  </a:lnTo>
                  <a:lnTo>
                    <a:pt x="17" y="0"/>
                  </a:lnTo>
                  <a:lnTo>
                    <a:pt x="17" y="0"/>
                  </a:lnTo>
                  <a:lnTo>
                    <a:pt x="17"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83"/>
            <p:cNvSpPr>
              <a:spLocks/>
            </p:cNvSpPr>
            <p:nvPr/>
          </p:nvSpPr>
          <p:spPr bwMode="auto">
            <a:xfrm>
              <a:off x="1688" y="2581"/>
              <a:ext cx="16" cy="42"/>
            </a:xfrm>
            <a:custGeom>
              <a:avLst/>
              <a:gdLst>
                <a:gd name="T0" fmla="*/ 0 w 16"/>
                <a:gd name="T1" fmla="*/ 9 h 42"/>
                <a:gd name="T2" fmla="*/ 0 w 16"/>
                <a:gd name="T3" fmla="*/ 9 h 42"/>
                <a:gd name="T4" fmla="*/ 0 w 16"/>
                <a:gd name="T5" fmla="*/ 9 h 42"/>
                <a:gd name="T6" fmla="*/ 0 w 16"/>
                <a:gd name="T7" fmla="*/ 9 h 42"/>
                <a:gd name="T8" fmla="*/ 0 w 16"/>
                <a:gd name="T9" fmla="*/ 9 h 42"/>
                <a:gd name="T10" fmla="*/ 0 w 16"/>
                <a:gd name="T11" fmla="*/ 9 h 42"/>
                <a:gd name="T12" fmla="*/ 0 w 16"/>
                <a:gd name="T13" fmla="*/ 9 h 42"/>
                <a:gd name="T14" fmla="*/ 0 w 16"/>
                <a:gd name="T15" fmla="*/ 9 h 42"/>
                <a:gd name="T16" fmla="*/ 0 w 16"/>
                <a:gd name="T17" fmla="*/ 9 h 42"/>
                <a:gd name="T18" fmla="*/ 8 w 16"/>
                <a:gd name="T19" fmla="*/ 9 h 42"/>
                <a:gd name="T20" fmla="*/ 8 w 16"/>
                <a:gd name="T21" fmla="*/ 9 h 42"/>
                <a:gd name="T22" fmla="*/ 8 w 16"/>
                <a:gd name="T23" fmla="*/ 0 h 42"/>
                <a:gd name="T24" fmla="*/ 8 w 16"/>
                <a:gd name="T25" fmla="*/ 0 h 42"/>
                <a:gd name="T26" fmla="*/ 8 w 16"/>
                <a:gd name="T27" fmla="*/ 0 h 42"/>
                <a:gd name="T28" fmla="*/ 8 w 16"/>
                <a:gd name="T29" fmla="*/ 0 h 42"/>
                <a:gd name="T30" fmla="*/ 8 w 16"/>
                <a:gd name="T31" fmla="*/ 0 h 42"/>
                <a:gd name="T32" fmla="*/ 16 w 16"/>
                <a:gd name="T33" fmla="*/ 0 h 42"/>
                <a:gd name="T34" fmla="*/ 16 w 16"/>
                <a:gd name="T35" fmla="*/ 0 h 42"/>
                <a:gd name="T36" fmla="*/ 16 w 16"/>
                <a:gd name="T37" fmla="*/ 0 h 42"/>
                <a:gd name="T38" fmla="*/ 16 w 16"/>
                <a:gd name="T39" fmla="*/ 0 h 42"/>
                <a:gd name="T40" fmla="*/ 16 w 16"/>
                <a:gd name="T41" fmla="*/ 9 h 42"/>
                <a:gd name="T42" fmla="*/ 16 w 16"/>
                <a:gd name="T43" fmla="*/ 17 h 42"/>
                <a:gd name="T44" fmla="*/ 16 w 16"/>
                <a:gd name="T45" fmla="*/ 17 h 42"/>
                <a:gd name="T46" fmla="*/ 16 w 16"/>
                <a:gd name="T47" fmla="*/ 25 h 42"/>
                <a:gd name="T48" fmla="*/ 16 w 16"/>
                <a:gd name="T49" fmla="*/ 25 h 42"/>
                <a:gd name="T50" fmla="*/ 16 w 16"/>
                <a:gd name="T51" fmla="*/ 34 h 42"/>
                <a:gd name="T52" fmla="*/ 8 w 16"/>
                <a:gd name="T53" fmla="*/ 42 h 42"/>
                <a:gd name="T54" fmla="*/ 8 w 16"/>
                <a:gd name="T55" fmla="*/ 42 h 42"/>
                <a:gd name="T56" fmla="*/ 0 w 16"/>
                <a:gd name="T57" fmla="*/ 42 h 42"/>
                <a:gd name="T58" fmla="*/ 0 w 16"/>
                <a:gd name="T59" fmla="*/ 42 h 42"/>
                <a:gd name="T60" fmla="*/ 0 w 16"/>
                <a:gd name="T61" fmla="*/ 42 h 42"/>
                <a:gd name="T62" fmla="*/ 0 w 16"/>
                <a:gd name="T63" fmla="*/ 42 h 42"/>
                <a:gd name="T64" fmla="*/ 0 w 16"/>
                <a:gd name="T65" fmla="*/ 42 h 42"/>
                <a:gd name="T66" fmla="*/ 0 w 16"/>
                <a:gd name="T67" fmla="*/ 42 h 42"/>
                <a:gd name="T68" fmla="*/ 0 w 16"/>
                <a:gd name="T69" fmla="*/ 9 h 42"/>
                <a:gd name="T70" fmla="*/ 0 w 16"/>
                <a:gd name="T7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42">
                  <a:moveTo>
                    <a:pt x="0" y="9"/>
                  </a:moveTo>
                  <a:lnTo>
                    <a:pt x="0" y="9"/>
                  </a:lnTo>
                  <a:lnTo>
                    <a:pt x="0" y="9"/>
                  </a:lnTo>
                  <a:lnTo>
                    <a:pt x="0" y="9"/>
                  </a:lnTo>
                  <a:lnTo>
                    <a:pt x="0" y="9"/>
                  </a:lnTo>
                  <a:lnTo>
                    <a:pt x="0" y="9"/>
                  </a:lnTo>
                  <a:lnTo>
                    <a:pt x="0" y="9"/>
                  </a:lnTo>
                  <a:lnTo>
                    <a:pt x="0" y="9"/>
                  </a:lnTo>
                  <a:lnTo>
                    <a:pt x="0" y="9"/>
                  </a:lnTo>
                  <a:lnTo>
                    <a:pt x="8" y="9"/>
                  </a:lnTo>
                  <a:lnTo>
                    <a:pt x="8" y="9"/>
                  </a:lnTo>
                  <a:lnTo>
                    <a:pt x="8" y="0"/>
                  </a:lnTo>
                  <a:lnTo>
                    <a:pt x="8" y="0"/>
                  </a:lnTo>
                  <a:lnTo>
                    <a:pt x="8" y="0"/>
                  </a:lnTo>
                  <a:lnTo>
                    <a:pt x="8" y="0"/>
                  </a:lnTo>
                  <a:lnTo>
                    <a:pt x="8" y="0"/>
                  </a:lnTo>
                  <a:lnTo>
                    <a:pt x="16" y="0"/>
                  </a:lnTo>
                  <a:lnTo>
                    <a:pt x="16" y="0"/>
                  </a:lnTo>
                  <a:lnTo>
                    <a:pt x="16" y="0"/>
                  </a:lnTo>
                  <a:lnTo>
                    <a:pt x="16" y="0"/>
                  </a:lnTo>
                  <a:lnTo>
                    <a:pt x="16" y="9"/>
                  </a:lnTo>
                  <a:lnTo>
                    <a:pt x="16" y="17"/>
                  </a:lnTo>
                  <a:lnTo>
                    <a:pt x="16" y="17"/>
                  </a:lnTo>
                  <a:lnTo>
                    <a:pt x="16" y="25"/>
                  </a:lnTo>
                  <a:lnTo>
                    <a:pt x="16" y="25"/>
                  </a:lnTo>
                  <a:lnTo>
                    <a:pt x="16" y="34"/>
                  </a:lnTo>
                  <a:lnTo>
                    <a:pt x="8" y="42"/>
                  </a:lnTo>
                  <a:lnTo>
                    <a:pt x="8" y="42"/>
                  </a:lnTo>
                  <a:lnTo>
                    <a:pt x="0" y="42"/>
                  </a:lnTo>
                  <a:lnTo>
                    <a:pt x="0" y="42"/>
                  </a:lnTo>
                  <a:lnTo>
                    <a:pt x="0" y="42"/>
                  </a:lnTo>
                  <a:lnTo>
                    <a:pt x="0" y="42"/>
                  </a:lnTo>
                  <a:lnTo>
                    <a:pt x="0" y="42"/>
                  </a:lnTo>
                  <a:lnTo>
                    <a:pt x="0" y="42"/>
                  </a:lnTo>
                  <a:lnTo>
                    <a:pt x="0" y="9"/>
                  </a:lnTo>
                  <a:lnTo>
                    <a:pt x="0"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84"/>
            <p:cNvSpPr>
              <a:spLocks/>
            </p:cNvSpPr>
            <p:nvPr/>
          </p:nvSpPr>
          <p:spPr bwMode="auto">
            <a:xfrm>
              <a:off x="1629" y="2590"/>
              <a:ext cx="75" cy="75"/>
            </a:xfrm>
            <a:custGeom>
              <a:avLst/>
              <a:gdLst>
                <a:gd name="T0" fmla="*/ 33 w 75"/>
                <a:gd name="T1" fmla="*/ 75 h 75"/>
                <a:gd name="T2" fmla="*/ 33 w 75"/>
                <a:gd name="T3" fmla="*/ 75 h 75"/>
                <a:gd name="T4" fmla="*/ 33 w 75"/>
                <a:gd name="T5" fmla="*/ 75 h 75"/>
                <a:gd name="T6" fmla="*/ 42 w 75"/>
                <a:gd name="T7" fmla="*/ 67 h 75"/>
                <a:gd name="T8" fmla="*/ 42 w 75"/>
                <a:gd name="T9" fmla="*/ 67 h 75"/>
                <a:gd name="T10" fmla="*/ 50 w 75"/>
                <a:gd name="T11" fmla="*/ 67 h 75"/>
                <a:gd name="T12" fmla="*/ 50 w 75"/>
                <a:gd name="T13" fmla="*/ 67 h 75"/>
                <a:gd name="T14" fmla="*/ 50 w 75"/>
                <a:gd name="T15" fmla="*/ 67 h 75"/>
                <a:gd name="T16" fmla="*/ 50 w 75"/>
                <a:gd name="T17" fmla="*/ 59 h 75"/>
                <a:gd name="T18" fmla="*/ 50 w 75"/>
                <a:gd name="T19" fmla="*/ 59 h 75"/>
                <a:gd name="T20" fmla="*/ 59 w 75"/>
                <a:gd name="T21" fmla="*/ 50 h 75"/>
                <a:gd name="T22" fmla="*/ 59 w 75"/>
                <a:gd name="T23" fmla="*/ 50 h 75"/>
                <a:gd name="T24" fmla="*/ 67 w 75"/>
                <a:gd name="T25" fmla="*/ 50 h 75"/>
                <a:gd name="T26" fmla="*/ 67 w 75"/>
                <a:gd name="T27" fmla="*/ 42 h 75"/>
                <a:gd name="T28" fmla="*/ 67 w 75"/>
                <a:gd name="T29" fmla="*/ 42 h 75"/>
                <a:gd name="T30" fmla="*/ 75 w 75"/>
                <a:gd name="T31" fmla="*/ 42 h 75"/>
                <a:gd name="T32" fmla="*/ 75 w 75"/>
                <a:gd name="T33" fmla="*/ 42 h 75"/>
                <a:gd name="T34" fmla="*/ 67 w 75"/>
                <a:gd name="T35" fmla="*/ 42 h 75"/>
                <a:gd name="T36" fmla="*/ 67 w 75"/>
                <a:gd name="T37" fmla="*/ 42 h 75"/>
                <a:gd name="T38" fmla="*/ 67 w 75"/>
                <a:gd name="T39" fmla="*/ 42 h 75"/>
                <a:gd name="T40" fmla="*/ 67 w 75"/>
                <a:gd name="T41" fmla="*/ 42 h 75"/>
                <a:gd name="T42" fmla="*/ 59 w 75"/>
                <a:gd name="T43" fmla="*/ 42 h 75"/>
                <a:gd name="T44" fmla="*/ 59 w 75"/>
                <a:gd name="T45" fmla="*/ 33 h 75"/>
                <a:gd name="T46" fmla="*/ 59 w 75"/>
                <a:gd name="T47" fmla="*/ 33 h 75"/>
                <a:gd name="T48" fmla="*/ 59 w 75"/>
                <a:gd name="T49" fmla="*/ 33 h 75"/>
                <a:gd name="T50" fmla="*/ 59 w 75"/>
                <a:gd name="T51" fmla="*/ 33 h 75"/>
                <a:gd name="T52" fmla="*/ 59 w 75"/>
                <a:gd name="T53" fmla="*/ 0 h 75"/>
                <a:gd name="T54" fmla="*/ 59 w 75"/>
                <a:gd name="T55" fmla="*/ 0 h 75"/>
                <a:gd name="T56" fmla="*/ 25 w 75"/>
                <a:gd name="T57" fmla="*/ 0 h 75"/>
                <a:gd name="T58" fmla="*/ 25 w 75"/>
                <a:gd name="T59" fmla="*/ 8 h 75"/>
                <a:gd name="T60" fmla="*/ 17 w 75"/>
                <a:gd name="T61" fmla="*/ 8 h 75"/>
                <a:gd name="T62" fmla="*/ 17 w 75"/>
                <a:gd name="T63" fmla="*/ 16 h 75"/>
                <a:gd name="T64" fmla="*/ 17 w 75"/>
                <a:gd name="T65" fmla="*/ 16 h 75"/>
                <a:gd name="T66" fmla="*/ 25 w 75"/>
                <a:gd name="T67" fmla="*/ 16 h 75"/>
                <a:gd name="T68" fmla="*/ 25 w 75"/>
                <a:gd name="T69" fmla="*/ 25 h 75"/>
                <a:gd name="T70" fmla="*/ 25 w 75"/>
                <a:gd name="T71" fmla="*/ 25 h 75"/>
                <a:gd name="T72" fmla="*/ 25 w 75"/>
                <a:gd name="T73" fmla="*/ 25 h 75"/>
                <a:gd name="T74" fmla="*/ 33 w 75"/>
                <a:gd name="T75" fmla="*/ 25 h 75"/>
                <a:gd name="T76" fmla="*/ 33 w 75"/>
                <a:gd name="T77" fmla="*/ 25 h 75"/>
                <a:gd name="T78" fmla="*/ 33 w 75"/>
                <a:gd name="T79" fmla="*/ 25 h 75"/>
                <a:gd name="T80" fmla="*/ 33 w 75"/>
                <a:gd name="T81" fmla="*/ 25 h 75"/>
                <a:gd name="T82" fmla="*/ 33 w 75"/>
                <a:gd name="T83" fmla="*/ 33 h 75"/>
                <a:gd name="T84" fmla="*/ 33 w 75"/>
                <a:gd name="T85" fmla="*/ 33 h 75"/>
                <a:gd name="T86" fmla="*/ 8 w 75"/>
                <a:gd name="T87" fmla="*/ 33 h 75"/>
                <a:gd name="T88" fmla="*/ 0 w 75"/>
                <a:gd name="T89" fmla="*/ 50 h 75"/>
                <a:gd name="T90" fmla="*/ 0 w 75"/>
                <a:gd name="T91" fmla="*/ 50 h 75"/>
                <a:gd name="T92" fmla="*/ 0 w 75"/>
                <a:gd name="T93" fmla="*/ 50 h 75"/>
                <a:gd name="T94" fmla="*/ 0 w 75"/>
                <a:gd name="T95" fmla="*/ 59 h 75"/>
                <a:gd name="T96" fmla="*/ 0 w 75"/>
                <a:gd name="T97" fmla="*/ 59 h 75"/>
                <a:gd name="T98" fmla="*/ 0 w 75"/>
                <a:gd name="T99" fmla="*/ 59 h 75"/>
                <a:gd name="T100" fmla="*/ 0 w 75"/>
                <a:gd name="T101" fmla="*/ 59 h 75"/>
                <a:gd name="T102" fmla="*/ 0 w 75"/>
                <a:gd name="T103" fmla="*/ 59 h 75"/>
                <a:gd name="T104" fmla="*/ 0 w 75"/>
                <a:gd name="T105" fmla="*/ 59 h 75"/>
                <a:gd name="T106" fmla="*/ 0 w 75"/>
                <a:gd name="T107" fmla="*/ 59 h 75"/>
                <a:gd name="T108" fmla="*/ 0 w 75"/>
                <a:gd name="T109" fmla="*/ 67 h 75"/>
                <a:gd name="T110" fmla="*/ 8 w 75"/>
                <a:gd name="T111" fmla="*/ 67 h 75"/>
                <a:gd name="T112" fmla="*/ 8 w 75"/>
                <a:gd name="T113" fmla="*/ 67 h 75"/>
                <a:gd name="T114" fmla="*/ 8 w 75"/>
                <a:gd name="T115" fmla="*/ 75 h 75"/>
                <a:gd name="T116" fmla="*/ 17 w 75"/>
                <a:gd name="T117" fmla="*/ 75 h 75"/>
                <a:gd name="T118" fmla="*/ 25 w 75"/>
                <a:gd name="T119" fmla="*/ 75 h 75"/>
                <a:gd name="T120" fmla="*/ 25 w 75"/>
                <a:gd name="T121" fmla="*/ 75 h 75"/>
                <a:gd name="T122" fmla="*/ 33 w 75"/>
                <a:gd name="T1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75">
                  <a:moveTo>
                    <a:pt x="33" y="75"/>
                  </a:moveTo>
                  <a:lnTo>
                    <a:pt x="33" y="75"/>
                  </a:lnTo>
                  <a:lnTo>
                    <a:pt x="33" y="75"/>
                  </a:lnTo>
                  <a:lnTo>
                    <a:pt x="42" y="67"/>
                  </a:lnTo>
                  <a:lnTo>
                    <a:pt x="42" y="67"/>
                  </a:lnTo>
                  <a:lnTo>
                    <a:pt x="50" y="67"/>
                  </a:lnTo>
                  <a:lnTo>
                    <a:pt x="50" y="67"/>
                  </a:lnTo>
                  <a:lnTo>
                    <a:pt x="50" y="67"/>
                  </a:lnTo>
                  <a:lnTo>
                    <a:pt x="50" y="59"/>
                  </a:lnTo>
                  <a:lnTo>
                    <a:pt x="50" y="59"/>
                  </a:lnTo>
                  <a:lnTo>
                    <a:pt x="59" y="50"/>
                  </a:lnTo>
                  <a:lnTo>
                    <a:pt x="59" y="50"/>
                  </a:lnTo>
                  <a:lnTo>
                    <a:pt x="67" y="50"/>
                  </a:lnTo>
                  <a:lnTo>
                    <a:pt x="67" y="42"/>
                  </a:lnTo>
                  <a:lnTo>
                    <a:pt x="67" y="42"/>
                  </a:lnTo>
                  <a:lnTo>
                    <a:pt x="75" y="42"/>
                  </a:lnTo>
                  <a:lnTo>
                    <a:pt x="75" y="42"/>
                  </a:lnTo>
                  <a:lnTo>
                    <a:pt x="67" y="42"/>
                  </a:lnTo>
                  <a:lnTo>
                    <a:pt x="67" y="42"/>
                  </a:lnTo>
                  <a:lnTo>
                    <a:pt x="67" y="42"/>
                  </a:lnTo>
                  <a:lnTo>
                    <a:pt x="67" y="42"/>
                  </a:lnTo>
                  <a:lnTo>
                    <a:pt x="59" y="42"/>
                  </a:lnTo>
                  <a:lnTo>
                    <a:pt x="59" y="33"/>
                  </a:lnTo>
                  <a:lnTo>
                    <a:pt x="59" y="33"/>
                  </a:lnTo>
                  <a:lnTo>
                    <a:pt x="59" y="33"/>
                  </a:lnTo>
                  <a:lnTo>
                    <a:pt x="59" y="33"/>
                  </a:lnTo>
                  <a:lnTo>
                    <a:pt x="59" y="0"/>
                  </a:lnTo>
                  <a:lnTo>
                    <a:pt x="59" y="0"/>
                  </a:lnTo>
                  <a:lnTo>
                    <a:pt x="25" y="0"/>
                  </a:lnTo>
                  <a:lnTo>
                    <a:pt x="25" y="8"/>
                  </a:lnTo>
                  <a:lnTo>
                    <a:pt x="17" y="8"/>
                  </a:lnTo>
                  <a:lnTo>
                    <a:pt x="17" y="16"/>
                  </a:lnTo>
                  <a:lnTo>
                    <a:pt x="17" y="16"/>
                  </a:lnTo>
                  <a:lnTo>
                    <a:pt x="25" y="16"/>
                  </a:lnTo>
                  <a:lnTo>
                    <a:pt x="25" y="25"/>
                  </a:lnTo>
                  <a:lnTo>
                    <a:pt x="25" y="25"/>
                  </a:lnTo>
                  <a:lnTo>
                    <a:pt x="25" y="25"/>
                  </a:lnTo>
                  <a:lnTo>
                    <a:pt x="33" y="25"/>
                  </a:lnTo>
                  <a:lnTo>
                    <a:pt x="33" y="25"/>
                  </a:lnTo>
                  <a:lnTo>
                    <a:pt x="33" y="25"/>
                  </a:lnTo>
                  <a:lnTo>
                    <a:pt x="33" y="25"/>
                  </a:lnTo>
                  <a:lnTo>
                    <a:pt x="33" y="33"/>
                  </a:lnTo>
                  <a:lnTo>
                    <a:pt x="33" y="33"/>
                  </a:lnTo>
                  <a:lnTo>
                    <a:pt x="8" y="33"/>
                  </a:lnTo>
                  <a:lnTo>
                    <a:pt x="0" y="50"/>
                  </a:lnTo>
                  <a:lnTo>
                    <a:pt x="0" y="50"/>
                  </a:lnTo>
                  <a:lnTo>
                    <a:pt x="0" y="50"/>
                  </a:lnTo>
                  <a:lnTo>
                    <a:pt x="0" y="59"/>
                  </a:lnTo>
                  <a:lnTo>
                    <a:pt x="0" y="59"/>
                  </a:lnTo>
                  <a:lnTo>
                    <a:pt x="0" y="59"/>
                  </a:lnTo>
                  <a:lnTo>
                    <a:pt x="0" y="59"/>
                  </a:lnTo>
                  <a:lnTo>
                    <a:pt x="0" y="59"/>
                  </a:lnTo>
                  <a:lnTo>
                    <a:pt x="0" y="59"/>
                  </a:lnTo>
                  <a:lnTo>
                    <a:pt x="0" y="59"/>
                  </a:lnTo>
                  <a:lnTo>
                    <a:pt x="0" y="67"/>
                  </a:lnTo>
                  <a:lnTo>
                    <a:pt x="8" y="67"/>
                  </a:lnTo>
                  <a:lnTo>
                    <a:pt x="8" y="67"/>
                  </a:lnTo>
                  <a:lnTo>
                    <a:pt x="8" y="75"/>
                  </a:lnTo>
                  <a:lnTo>
                    <a:pt x="17" y="75"/>
                  </a:lnTo>
                  <a:lnTo>
                    <a:pt x="25" y="75"/>
                  </a:lnTo>
                  <a:lnTo>
                    <a:pt x="25" y="75"/>
                  </a:lnTo>
                  <a:lnTo>
                    <a:pt x="33"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85"/>
            <p:cNvSpPr>
              <a:spLocks noEditPoints="1"/>
            </p:cNvSpPr>
            <p:nvPr/>
          </p:nvSpPr>
          <p:spPr bwMode="auto">
            <a:xfrm>
              <a:off x="1234" y="2278"/>
              <a:ext cx="504" cy="371"/>
            </a:xfrm>
            <a:custGeom>
              <a:avLst/>
              <a:gdLst>
                <a:gd name="T0" fmla="*/ 185 w 504"/>
                <a:gd name="T1" fmla="*/ 34 h 371"/>
                <a:gd name="T2" fmla="*/ 202 w 504"/>
                <a:gd name="T3" fmla="*/ 51 h 371"/>
                <a:gd name="T4" fmla="*/ 210 w 504"/>
                <a:gd name="T5" fmla="*/ 76 h 371"/>
                <a:gd name="T6" fmla="*/ 218 w 504"/>
                <a:gd name="T7" fmla="*/ 85 h 371"/>
                <a:gd name="T8" fmla="*/ 235 w 504"/>
                <a:gd name="T9" fmla="*/ 85 h 371"/>
                <a:gd name="T10" fmla="*/ 260 w 504"/>
                <a:gd name="T11" fmla="*/ 68 h 371"/>
                <a:gd name="T12" fmla="*/ 277 w 504"/>
                <a:gd name="T13" fmla="*/ 93 h 371"/>
                <a:gd name="T14" fmla="*/ 294 w 504"/>
                <a:gd name="T15" fmla="*/ 127 h 371"/>
                <a:gd name="T16" fmla="*/ 311 w 504"/>
                <a:gd name="T17" fmla="*/ 152 h 371"/>
                <a:gd name="T18" fmla="*/ 328 w 504"/>
                <a:gd name="T19" fmla="*/ 160 h 371"/>
                <a:gd name="T20" fmla="*/ 319 w 504"/>
                <a:gd name="T21" fmla="*/ 177 h 371"/>
                <a:gd name="T22" fmla="*/ 311 w 504"/>
                <a:gd name="T23" fmla="*/ 219 h 371"/>
                <a:gd name="T24" fmla="*/ 311 w 504"/>
                <a:gd name="T25" fmla="*/ 253 h 371"/>
                <a:gd name="T26" fmla="*/ 344 w 504"/>
                <a:gd name="T27" fmla="*/ 295 h 371"/>
                <a:gd name="T28" fmla="*/ 378 w 504"/>
                <a:gd name="T29" fmla="*/ 303 h 371"/>
                <a:gd name="T30" fmla="*/ 412 w 504"/>
                <a:gd name="T31" fmla="*/ 303 h 371"/>
                <a:gd name="T32" fmla="*/ 428 w 504"/>
                <a:gd name="T33" fmla="*/ 278 h 371"/>
                <a:gd name="T34" fmla="*/ 470 w 504"/>
                <a:gd name="T35" fmla="*/ 244 h 371"/>
                <a:gd name="T36" fmla="*/ 496 w 504"/>
                <a:gd name="T37" fmla="*/ 261 h 371"/>
                <a:gd name="T38" fmla="*/ 479 w 504"/>
                <a:gd name="T39" fmla="*/ 286 h 371"/>
                <a:gd name="T40" fmla="*/ 470 w 504"/>
                <a:gd name="T41" fmla="*/ 295 h 371"/>
                <a:gd name="T42" fmla="*/ 454 w 504"/>
                <a:gd name="T43" fmla="*/ 312 h 371"/>
                <a:gd name="T44" fmla="*/ 412 w 504"/>
                <a:gd name="T45" fmla="*/ 328 h 371"/>
                <a:gd name="T46" fmla="*/ 403 w 504"/>
                <a:gd name="T47" fmla="*/ 345 h 371"/>
                <a:gd name="T48" fmla="*/ 395 w 504"/>
                <a:gd name="T49" fmla="*/ 371 h 371"/>
                <a:gd name="T50" fmla="*/ 361 w 504"/>
                <a:gd name="T51" fmla="*/ 345 h 371"/>
                <a:gd name="T52" fmla="*/ 353 w 504"/>
                <a:gd name="T53" fmla="*/ 345 h 371"/>
                <a:gd name="T54" fmla="*/ 353 w 504"/>
                <a:gd name="T55" fmla="*/ 345 h 371"/>
                <a:gd name="T56" fmla="*/ 294 w 504"/>
                <a:gd name="T57" fmla="*/ 345 h 371"/>
                <a:gd name="T58" fmla="*/ 252 w 504"/>
                <a:gd name="T59" fmla="*/ 328 h 371"/>
                <a:gd name="T60" fmla="*/ 210 w 504"/>
                <a:gd name="T61" fmla="*/ 303 h 371"/>
                <a:gd name="T62" fmla="*/ 176 w 504"/>
                <a:gd name="T63" fmla="*/ 286 h 371"/>
                <a:gd name="T64" fmla="*/ 168 w 504"/>
                <a:gd name="T65" fmla="*/ 261 h 371"/>
                <a:gd name="T66" fmla="*/ 168 w 504"/>
                <a:gd name="T67" fmla="*/ 228 h 371"/>
                <a:gd name="T68" fmla="*/ 134 w 504"/>
                <a:gd name="T69" fmla="*/ 177 h 371"/>
                <a:gd name="T70" fmla="*/ 118 w 504"/>
                <a:gd name="T71" fmla="*/ 160 h 371"/>
                <a:gd name="T72" fmla="*/ 118 w 504"/>
                <a:gd name="T73" fmla="*/ 135 h 371"/>
                <a:gd name="T74" fmla="*/ 92 w 504"/>
                <a:gd name="T75" fmla="*/ 110 h 371"/>
                <a:gd name="T76" fmla="*/ 76 w 504"/>
                <a:gd name="T77" fmla="*/ 93 h 371"/>
                <a:gd name="T78" fmla="*/ 67 w 504"/>
                <a:gd name="T79" fmla="*/ 59 h 371"/>
                <a:gd name="T80" fmla="*/ 59 w 504"/>
                <a:gd name="T81" fmla="*/ 34 h 371"/>
                <a:gd name="T82" fmla="*/ 34 w 504"/>
                <a:gd name="T83" fmla="*/ 34 h 371"/>
                <a:gd name="T84" fmla="*/ 50 w 504"/>
                <a:gd name="T85" fmla="*/ 85 h 371"/>
                <a:gd name="T86" fmla="*/ 67 w 504"/>
                <a:gd name="T87" fmla="*/ 110 h 371"/>
                <a:gd name="T88" fmla="*/ 76 w 504"/>
                <a:gd name="T89" fmla="*/ 127 h 371"/>
                <a:gd name="T90" fmla="*/ 84 w 504"/>
                <a:gd name="T91" fmla="*/ 160 h 371"/>
                <a:gd name="T92" fmla="*/ 92 w 504"/>
                <a:gd name="T93" fmla="*/ 186 h 371"/>
                <a:gd name="T94" fmla="*/ 101 w 504"/>
                <a:gd name="T95" fmla="*/ 211 h 371"/>
                <a:gd name="T96" fmla="*/ 76 w 504"/>
                <a:gd name="T97" fmla="*/ 177 h 371"/>
                <a:gd name="T98" fmla="*/ 59 w 504"/>
                <a:gd name="T99" fmla="*/ 143 h 371"/>
                <a:gd name="T100" fmla="*/ 42 w 504"/>
                <a:gd name="T101" fmla="*/ 127 h 371"/>
                <a:gd name="T102" fmla="*/ 25 w 504"/>
                <a:gd name="T103" fmla="*/ 110 h 371"/>
                <a:gd name="T104" fmla="*/ 34 w 504"/>
                <a:gd name="T105" fmla="*/ 101 h 371"/>
                <a:gd name="T106" fmla="*/ 17 w 504"/>
                <a:gd name="T107" fmla="*/ 68 h 371"/>
                <a:gd name="T108" fmla="*/ 8 w 504"/>
                <a:gd name="T109" fmla="*/ 34 h 371"/>
                <a:gd name="T110" fmla="*/ 92 w 504"/>
                <a:gd name="T111" fmla="*/ 169 h 371"/>
                <a:gd name="T112" fmla="*/ 92 w 504"/>
                <a:gd name="T113" fmla="*/ 177 h 371"/>
                <a:gd name="T114" fmla="*/ 319 w 504"/>
                <a:gd name="T115" fmla="*/ 17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4" h="371">
                  <a:moveTo>
                    <a:pt x="0" y="0"/>
                  </a:moveTo>
                  <a:lnTo>
                    <a:pt x="42" y="0"/>
                  </a:lnTo>
                  <a:lnTo>
                    <a:pt x="42" y="0"/>
                  </a:lnTo>
                  <a:lnTo>
                    <a:pt x="42" y="0"/>
                  </a:lnTo>
                  <a:lnTo>
                    <a:pt x="101" y="34"/>
                  </a:lnTo>
                  <a:lnTo>
                    <a:pt x="151" y="34"/>
                  </a:lnTo>
                  <a:lnTo>
                    <a:pt x="151" y="26"/>
                  </a:lnTo>
                  <a:lnTo>
                    <a:pt x="176" y="26"/>
                  </a:lnTo>
                  <a:lnTo>
                    <a:pt x="185" y="26"/>
                  </a:lnTo>
                  <a:lnTo>
                    <a:pt x="185" y="34"/>
                  </a:lnTo>
                  <a:lnTo>
                    <a:pt x="185" y="34"/>
                  </a:lnTo>
                  <a:lnTo>
                    <a:pt x="185" y="34"/>
                  </a:lnTo>
                  <a:lnTo>
                    <a:pt x="185" y="34"/>
                  </a:lnTo>
                  <a:lnTo>
                    <a:pt x="193" y="43"/>
                  </a:lnTo>
                  <a:lnTo>
                    <a:pt x="193" y="43"/>
                  </a:lnTo>
                  <a:lnTo>
                    <a:pt x="193" y="43"/>
                  </a:lnTo>
                  <a:lnTo>
                    <a:pt x="193" y="43"/>
                  </a:lnTo>
                  <a:lnTo>
                    <a:pt x="193" y="43"/>
                  </a:lnTo>
                  <a:lnTo>
                    <a:pt x="193" y="51"/>
                  </a:lnTo>
                  <a:lnTo>
                    <a:pt x="193" y="51"/>
                  </a:lnTo>
                  <a:lnTo>
                    <a:pt x="202" y="51"/>
                  </a:lnTo>
                  <a:lnTo>
                    <a:pt x="202" y="51"/>
                  </a:lnTo>
                  <a:lnTo>
                    <a:pt x="202" y="59"/>
                  </a:lnTo>
                  <a:lnTo>
                    <a:pt x="202" y="59"/>
                  </a:lnTo>
                  <a:lnTo>
                    <a:pt x="202" y="59"/>
                  </a:lnTo>
                  <a:lnTo>
                    <a:pt x="202" y="59"/>
                  </a:lnTo>
                  <a:lnTo>
                    <a:pt x="202" y="59"/>
                  </a:lnTo>
                  <a:lnTo>
                    <a:pt x="202" y="68"/>
                  </a:lnTo>
                  <a:lnTo>
                    <a:pt x="202" y="68"/>
                  </a:lnTo>
                  <a:lnTo>
                    <a:pt x="202" y="68"/>
                  </a:lnTo>
                  <a:lnTo>
                    <a:pt x="202" y="68"/>
                  </a:lnTo>
                  <a:lnTo>
                    <a:pt x="202" y="68"/>
                  </a:lnTo>
                  <a:lnTo>
                    <a:pt x="210" y="76"/>
                  </a:lnTo>
                  <a:lnTo>
                    <a:pt x="210" y="76"/>
                  </a:lnTo>
                  <a:lnTo>
                    <a:pt x="210" y="76"/>
                  </a:lnTo>
                  <a:lnTo>
                    <a:pt x="210" y="76"/>
                  </a:lnTo>
                  <a:lnTo>
                    <a:pt x="210" y="76"/>
                  </a:lnTo>
                  <a:lnTo>
                    <a:pt x="210" y="76"/>
                  </a:lnTo>
                  <a:lnTo>
                    <a:pt x="210" y="76"/>
                  </a:lnTo>
                  <a:lnTo>
                    <a:pt x="218" y="76"/>
                  </a:lnTo>
                  <a:lnTo>
                    <a:pt x="218" y="85"/>
                  </a:lnTo>
                  <a:lnTo>
                    <a:pt x="218" y="85"/>
                  </a:lnTo>
                  <a:lnTo>
                    <a:pt x="218" y="85"/>
                  </a:lnTo>
                  <a:lnTo>
                    <a:pt x="218" y="85"/>
                  </a:lnTo>
                  <a:lnTo>
                    <a:pt x="218" y="85"/>
                  </a:lnTo>
                  <a:lnTo>
                    <a:pt x="227" y="85"/>
                  </a:lnTo>
                  <a:lnTo>
                    <a:pt x="227" y="85"/>
                  </a:lnTo>
                  <a:lnTo>
                    <a:pt x="227" y="93"/>
                  </a:lnTo>
                  <a:lnTo>
                    <a:pt x="235" y="93"/>
                  </a:lnTo>
                  <a:lnTo>
                    <a:pt x="235" y="85"/>
                  </a:lnTo>
                  <a:lnTo>
                    <a:pt x="235" y="85"/>
                  </a:lnTo>
                  <a:lnTo>
                    <a:pt x="235" y="85"/>
                  </a:lnTo>
                  <a:lnTo>
                    <a:pt x="235" y="85"/>
                  </a:lnTo>
                  <a:lnTo>
                    <a:pt x="235" y="85"/>
                  </a:lnTo>
                  <a:lnTo>
                    <a:pt x="235" y="85"/>
                  </a:lnTo>
                  <a:lnTo>
                    <a:pt x="235" y="85"/>
                  </a:lnTo>
                  <a:lnTo>
                    <a:pt x="244" y="76"/>
                  </a:lnTo>
                  <a:lnTo>
                    <a:pt x="244" y="76"/>
                  </a:lnTo>
                  <a:lnTo>
                    <a:pt x="244" y="76"/>
                  </a:lnTo>
                  <a:lnTo>
                    <a:pt x="244" y="76"/>
                  </a:lnTo>
                  <a:lnTo>
                    <a:pt x="244" y="76"/>
                  </a:lnTo>
                  <a:lnTo>
                    <a:pt x="252" y="76"/>
                  </a:lnTo>
                  <a:lnTo>
                    <a:pt x="252" y="68"/>
                  </a:lnTo>
                  <a:lnTo>
                    <a:pt x="252" y="68"/>
                  </a:lnTo>
                  <a:lnTo>
                    <a:pt x="252" y="76"/>
                  </a:lnTo>
                  <a:lnTo>
                    <a:pt x="260" y="68"/>
                  </a:lnTo>
                  <a:lnTo>
                    <a:pt x="260" y="76"/>
                  </a:lnTo>
                  <a:lnTo>
                    <a:pt x="260" y="76"/>
                  </a:lnTo>
                  <a:lnTo>
                    <a:pt x="260" y="76"/>
                  </a:lnTo>
                  <a:lnTo>
                    <a:pt x="269" y="76"/>
                  </a:lnTo>
                  <a:lnTo>
                    <a:pt x="269" y="76"/>
                  </a:lnTo>
                  <a:lnTo>
                    <a:pt x="269" y="76"/>
                  </a:lnTo>
                  <a:lnTo>
                    <a:pt x="277" y="85"/>
                  </a:lnTo>
                  <a:lnTo>
                    <a:pt x="277" y="85"/>
                  </a:lnTo>
                  <a:lnTo>
                    <a:pt x="277" y="93"/>
                  </a:lnTo>
                  <a:lnTo>
                    <a:pt x="277" y="93"/>
                  </a:lnTo>
                  <a:lnTo>
                    <a:pt x="277" y="93"/>
                  </a:lnTo>
                  <a:lnTo>
                    <a:pt x="277" y="93"/>
                  </a:lnTo>
                  <a:lnTo>
                    <a:pt x="277" y="101"/>
                  </a:lnTo>
                  <a:lnTo>
                    <a:pt x="286" y="110"/>
                  </a:lnTo>
                  <a:lnTo>
                    <a:pt x="286" y="110"/>
                  </a:lnTo>
                  <a:lnTo>
                    <a:pt x="286" y="110"/>
                  </a:lnTo>
                  <a:lnTo>
                    <a:pt x="286" y="110"/>
                  </a:lnTo>
                  <a:lnTo>
                    <a:pt x="286" y="110"/>
                  </a:lnTo>
                  <a:lnTo>
                    <a:pt x="286" y="118"/>
                  </a:lnTo>
                  <a:lnTo>
                    <a:pt x="294" y="118"/>
                  </a:lnTo>
                  <a:lnTo>
                    <a:pt x="294" y="127"/>
                  </a:lnTo>
                  <a:lnTo>
                    <a:pt x="294" y="127"/>
                  </a:lnTo>
                  <a:lnTo>
                    <a:pt x="294" y="127"/>
                  </a:lnTo>
                  <a:lnTo>
                    <a:pt x="294" y="127"/>
                  </a:lnTo>
                  <a:lnTo>
                    <a:pt x="294" y="135"/>
                  </a:lnTo>
                  <a:lnTo>
                    <a:pt x="294" y="143"/>
                  </a:lnTo>
                  <a:lnTo>
                    <a:pt x="294" y="143"/>
                  </a:lnTo>
                  <a:lnTo>
                    <a:pt x="294" y="143"/>
                  </a:lnTo>
                  <a:lnTo>
                    <a:pt x="302" y="143"/>
                  </a:lnTo>
                  <a:lnTo>
                    <a:pt x="302" y="143"/>
                  </a:lnTo>
                  <a:lnTo>
                    <a:pt x="302" y="143"/>
                  </a:lnTo>
                  <a:lnTo>
                    <a:pt x="302" y="152"/>
                  </a:lnTo>
                  <a:lnTo>
                    <a:pt x="311" y="152"/>
                  </a:lnTo>
                  <a:lnTo>
                    <a:pt x="319" y="152"/>
                  </a:lnTo>
                  <a:lnTo>
                    <a:pt x="319" y="152"/>
                  </a:lnTo>
                  <a:lnTo>
                    <a:pt x="319" y="160"/>
                  </a:lnTo>
                  <a:lnTo>
                    <a:pt x="319" y="160"/>
                  </a:lnTo>
                  <a:lnTo>
                    <a:pt x="319" y="160"/>
                  </a:lnTo>
                  <a:lnTo>
                    <a:pt x="319" y="160"/>
                  </a:lnTo>
                  <a:lnTo>
                    <a:pt x="328" y="152"/>
                  </a:lnTo>
                  <a:lnTo>
                    <a:pt x="328" y="152"/>
                  </a:lnTo>
                  <a:lnTo>
                    <a:pt x="328" y="152"/>
                  </a:lnTo>
                  <a:lnTo>
                    <a:pt x="328" y="160"/>
                  </a:lnTo>
                  <a:lnTo>
                    <a:pt x="328" y="160"/>
                  </a:lnTo>
                  <a:lnTo>
                    <a:pt x="319" y="160"/>
                  </a:lnTo>
                  <a:lnTo>
                    <a:pt x="319" y="169"/>
                  </a:lnTo>
                  <a:lnTo>
                    <a:pt x="319" y="169"/>
                  </a:lnTo>
                  <a:lnTo>
                    <a:pt x="319" y="169"/>
                  </a:lnTo>
                  <a:lnTo>
                    <a:pt x="319" y="169"/>
                  </a:lnTo>
                  <a:lnTo>
                    <a:pt x="319" y="169"/>
                  </a:lnTo>
                  <a:lnTo>
                    <a:pt x="319" y="160"/>
                  </a:lnTo>
                  <a:lnTo>
                    <a:pt x="319" y="169"/>
                  </a:lnTo>
                  <a:lnTo>
                    <a:pt x="311" y="169"/>
                  </a:lnTo>
                  <a:lnTo>
                    <a:pt x="319" y="177"/>
                  </a:lnTo>
                  <a:lnTo>
                    <a:pt x="319" y="177"/>
                  </a:lnTo>
                  <a:lnTo>
                    <a:pt x="311" y="177"/>
                  </a:lnTo>
                  <a:lnTo>
                    <a:pt x="311" y="186"/>
                  </a:lnTo>
                  <a:lnTo>
                    <a:pt x="311" y="186"/>
                  </a:lnTo>
                  <a:lnTo>
                    <a:pt x="311" y="186"/>
                  </a:lnTo>
                  <a:lnTo>
                    <a:pt x="311" y="194"/>
                  </a:lnTo>
                  <a:lnTo>
                    <a:pt x="311" y="194"/>
                  </a:lnTo>
                  <a:lnTo>
                    <a:pt x="311" y="202"/>
                  </a:lnTo>
                  <a:lnTo>
                    <a:pt x="311" y="211"/>
                  </a:lnTo>
                  <a:lnTo>
                    <a:pt x="311" y="219"/>
                  </a:lnTo>
                  <a:lnTo>
                    <a:pt x="311" y="219"/>
                  </a:lnTo>
                  <a:lnTo>
                    <a:pt x="311" y="219"/>
                  </a:lnTo>
                  <a:lnTo>
                    <a:pt x="311" y="228"/>
                  </a:lnTo>
                  <a:lnTo>
                    <a:pt x="311" y="236"/>
                  </a:lnTo>
                  <a:lnTo>
                    <a:pt x="311" y="236"/>
                  </a:lnTo>
                  <a:lnTo>
                    <a:pt x="311" y="244"/>
                  </a:lnTo>
                  <a:lnTo>
                    <a:pt x="311" y="244"/>
                  </a:lnTo>
                  <a:lnTo>
                    <a:pt x="311" y="236"/>
                  </a:lnTo>
                  <a:lnTo>
                    <a:pt x="311" y="236"/>
                  </a:lnTo>
                  <a:lnTo>
                    <a:pt x="311" y="236"/>
                  </a:lnTo>
                  <a:lnTo>
                    <a:pt x="311" y="244"/>
                  </a:lnTo>
                  <a:lnTo>
                    <a:pt x="311" y="244"/>
                  </a:lnTo>
                  <a:lnTo>
                    <a:pt x="311" y="253"/>
                  </a:lnTo>
                  <a:lnTo>
                    <a:pt x="311" y="253"/>
                  </a:lnTo>
                  <a:lnTo>
                    <a:pt x="311" y="253"/>
                  </a:lnTo>
                  <a:lnTo>
                    <a:pt x="319" y="261"/>
                  </a:lnTo>
                  <a:lnTo>
                    <a:pt x="328" y="270"/>
                  </a:lnTo>
                  <a:lnTo>
                    <a:pt x="328" y="270"/>
                  </a:lnTo>
                  <a:lnTo>
                    <a:pt x="328" y="278"/>
                  </a:lnTo>
                  <a:lnTo>
                    <a:pt x="328" y="278"/>
                  </a:lnTo>
                  <a:lnTo>
                    <a:pt x="328" y="286"/>
                  </a:lnTo>
                  <a:lnTo>
                    <a:pt x="336" y="295"/>
                  </a:lnTo>
                  <a:lnTo>
                    <a:pt x="336" y="295"/>
                  </a:lnTo>
                  <a:lnTo>
                    <a:pt x="344" y="295"/>
                  </a:lnTo>
                  <a:lnTo>
                    <a:pt x="344" y="295"/>
                  </a:lnTo>
                  <a:lnTo>
                    <a:pt x="344" y="295"/>
                  </a:lnTo>
                  <a:lnTo>
                    <a:pt x="353" y="295"/>
                  </a:lnTo>
                  <a:lnTo>
                    <a:pt x="353" y="303"/>
                  </a:lnTo>
                  <a:lnTo>
                    <a:pt x="361" y="312"/>
                  </a:lnTo>
                  <a:lnTo>
                    <a:pt x="361" y="303"/>
                  </a:lnTo>
                  <a:lnTo>
                    <a:pt x="370" y="303"/>
                  </a:lnTo>
                  <a:lnTo>
                    <a:pt x="370" y="303"/>
                  </a:lnTo>
                  <a:lnTo>
                    <a:pt x="370" y="303"/>
                  </a:lnTo>
                  <a:lnTo>
                    <a:pt x="378" y="303"/>
                  </a:lnTo>
                  <a:lnTo>
                    <a:pt x="378" y="303"/>
                  </a:lnTo>
                  <a:lnTo>
                    <a:pt x="386" y="303"/>
                  </a:lnTo>
                  <a:lnTo>
                    <a:pt x="386" y="303"/>
                  </a:lnTo>
                  <a:lnTo>
                    <a:pt x="395" y="295"/>
                  </a:lnTo>
                  <a:lnTo>
                    <a:pt x="395" y="295"/>
                  </a:lnTo>
                  <a:lnTo>
                    <a:pt x="403" y="295"/>
                  </a:lnTo>
                  <a:lnTo>
                    <a:pt x="403" y="295"/>
                  </a:lnTo>
                  <a:lnTo>
                    <a:pt x="412" y="295"/>
                  </a:lnTo>
                  <a:lnTo>
                    <a:pt x="403" y="303"/>
                  </a:lnTo>
                  <a:lnTo>
                    <a:pt x="403" y="303"/>
                  </a:lnTo>
                  <a:lnTo>
                    <a:pt x="412" y="303"/>
                  </a:lnTo>
                  <a:lnTo>
                    <a:pt x="412" y="303"/>
                  </a:lnTo>
                  <a:lnTo>
                    <a:pt x="412" y="303"/>
                  </a:lnTo>
                  <a:lnTo>
                    <a:pt x="412" y="303"/>
                  </a:lnTo>
                  <a:lnTo>
                    <a:pt x="420" y="303"/>
                  </a:lnTo>
                  <a:lnTo>
                    <a:pt x="420" y="295"/>
                  </a:lnTo>
                  <a:lnTo>
                    <a:pt x="420" y="295"/>
                  </a:lnTo>
                  <a:lnTo>
                    <a:pt x="412" y="295"/>
                  </a:lnTo>
                  <a:lnTo>
                    <a:pt x="412" y="295"/>
                  </a:lnTo>
                  <a:lnTo>
                    <a:pt x="420" y="286"/>
                  </a:lnTo>
                  <a:lnTo>
                    <a:pt x="420" y="286"/>
                  </a:lnTo>
                  <a:lnTo>
                    <a:pt x="428" y="286"/>
                  </a:lnTo>
                  <a:lnTo>
                    <a:pt x="428" y="278"/>
                  </a:lnTo>
                  <a:lnTo>
                    <a:pt x="437" y="270"/>
                  </a:lnTo>
                  <a:lnTo>
                    <a:pt x="437" y="270"/>
                  </a:lnTo>
                  <a:lnTo>
                    <a:pt x="437" y="261"/>
                  </a:lnTo>
                  <a:lnTo>
                    <a:pt x="437" y="253"/>
                  </a:lnTo>
                  <a:lnTo>
                    <a:pt x="437" y="253"/>
                  </a:lnTo>
                  <a:lnTo>
                    <a:pt x="437" y="253"/>
                  </a:lnTo>
                  <a:lnTo>
                    <a:pt x="445" y="244"/>
                  </a:lnTo>
                  <a:lnTo>
                    <a:pt x="462" y="244"/>
                  </a:lnTo>
                  <a:lnTo>
                    <a:pt x="470" y="244"/>
                  </a:lnTo>
                  <a:lnTo>
                    <a:pt x="470" y="244"/>
                  </a:lnTo>
                  <a:lnTo>
                    <a:pt x="470" y="244"/>
                  </a:lnTo>
                  <a:lnTo>
                    <a:pt x="479" y="244"/>
                  </a:lnTo>
                  <a:lnTo>
                    <a:pt x="479" y="236"/>
                  </a:lnTo>
                  <a:lnTo>
                    <a:pt x="487" y="236"/>
                  </a:lnTo>
                  <a:lnTo>
                    <a:pt x="487" y="244"/>
                  </a:lnTo>
                  <a:lnTo>
                    <a:pt x="496" y="244"/>
                  </a:lnTo>
                  <a:lnTo>
                    <a:pt x="496" y="236"/>
                  </a:lnTo>
                  <a:lnTo>
                    <a:pt x="496" y="236"/>
                  </a:lnTo>
                  <a:lnTo>
                    <a:pt x="504" y="244"/>
                  </a:lnTo>
                  <a:lnTo>
                    <a:pt x="504" y="253"/>
                  </a:lnTo>
                  <a:lnTo>
                    <a:pt x="496" y="253"/>
                  </a:lnTo>
                  <a:lnTo>
                    <a:pt x="496" y="261"/>
                  </a:lnTo>
                  <a:lnTo>
                    <a:pt x="487" y="270"/>
                  </a:lnTo>
                  <a:lnTo>
                    <a:pt x="487" y="270"/>
                  </a:lnTo>
                  <a:lnTo>
                    <a:pt x="487" y="278"/>
                  </a:lnTo>
                  <a:lnTo>
                    <a:pt x="479" y="278"/>
                  </a:lnTo>
                  <a:lnTo>
                    <a:pt x="479" y="278"/>
                  </a:lnTo>
                  <a:lnTo>
                    <a:pt x="479" y="278"/>
                  </a:lnTo>
                  <a:lnTo>
                    <a:pt x="487" y="278"/>
                  </a:lnTo>
                  <a:lnTo>
                    <a:pt x="487" y="286"/>
                  </a:lnTo>
                  <a:lnTo>
                    <a:pt x="479" y="286"/>
                  </a:lnTo>
                  <a:lnTo>
                    <a:pt x="479" y="286"/>
                  </a:lnTo>
                  <a:lnTo>
                    <a:pt x="479" y="286"/>
                  </a:lnTo>
                  <a:lnTo>
                    <a:pt x="487" y="286"/>
                  </a:lnTo>
                  <a:lnTo>
                    <a:pt x="487" y="286"/>
                  </a:lnTo>
                  <a:lnTo>
                    <a:pt x="487" y="286"/>
                  </a:lnTo>
                  <a:lnTo>
                    <a:pt x="479" y="303"/>
                  </a:lnTo>
                  <a:lnTo>
                    <a:pt x="479" y="303"/>
                  </a:lnTo>
                  <a:lnTo>
                    <a:pt x="479" y="303"/>
                  </a:lnTo>
                  <a:lnTo>
                    <a:pt x="479" y="303"/>
                  </a:lnTo>
                  <a:lnTo>
                    <a:pt x="470" y="303"/>
                  </a:lnTo>
                  <a:lnTo>
                    <a:pt x="470" y="303"/>
                  </a:lnTo>
                  <a:lnTo>
                    <a:pt x="470" y="295"/>
                  </a:lnTo>
                  <a:lnTo>
                    <a:pt x="470" y="295"/>
                  </a:lnTo>
                  <a:lnTo>
                    <a:pt x="470" y="295"/>
                  </a:lnTo>
                  <a:lnTo>
                    <a:pt x="470" y="303"/>
                  </a:lnTo>
                  <a:lnTo>
                    <a:pt x="462" y="303"/>
                  </a:lnTo>
                  <a:lnTo>
                    <a:pt x="462" y="303"/>
                  </a:lnTo>
                  <a:lnTo>
                    <a:pt x="462" y="303"/>
                  </a:lnTo>
                  <a:lnTo>
                    <a:pt x="462" y="303"/>
                  </a:lnTo>
                  <a:lnTo>
                    <a:pt x="462" y="303"/>
                  </a:lnTo>
                  <a:lnTo>
                    <a:pt x="462" y="312"/>
                  </a:lnTo>
                  <a:lnTo>
                    <a:pt x="462" y="312"/>
                  </a:lnTo>
                  <a:lnTo>
                    <a:pt x="454" y="312"/>
                  </a:lnTo>
                  <a:lnTo>
                    <a:pt x="454" y="312"/>
                  </a:lnTo>
                  <a:lnTo>
                    <a:pt x="454" y="312"/>
                  </a:lnTo>
                  <a:lnTo>
                    <a:pt x="454" y="312"/>
                  </a:lnTo>
                  <a:lnTo>
                    <a:pt x="454" y="312"/>
                  </a:lnTo>
                  <a:lnTo>
                    <a:pt x="454" y="312"/>
                  </a:lnTo>
                  <a:lnTo>
                    <a:pt x="454" y="312"/>
                  </a:lnTo>
                  <a:lnTo>
                    <a:pt x="454" y="312"/>
                  </a:lnTo>
                  <a:lnTo>
                    <a:pt x="420" y="312"/>
                  </a:lnTo>
                  <a:lnTo>
                    <a:pt x="420" y="320"/>
                  </a:lnTo>
                  <a:lnTo>
                    <a:pt x="412" y="320"/>
                  </a:lnTo>
                  <a:lnTo>
                    <a:pt x="412" y="328"/>
                  </a:lnTo>
                  <a:lnTo>
                    <a:pt x="412" y="328"/>
                  </a:lnTo>
                  <a:lnTo>
                    <a:pt x="420" y="328"/>
                  </a:lnTo>
                  <a:lnTo>
                    <a:pt x="420" y="337"/>
                  </a:lnTo>
                  <a:lnTo>
                    <a:pt x="420" y="337"/>
                  </a:lnTo>
                  <a:lnTo>
                    <a:pt x="420" y="337"/>
                  </a:lnTo>
                  <a:lnTo>
                    <a:pt x="428" y="337"/>
                  </a:lnTo>
                  <a:lnTo>
                    <a:pt x="428" y="337"/>
                  </a:lnTo>
                  <a:lnTo>
                    <a:pt x="428" y="337"/>
                  </a:lnTo>
                  <a:lnTo>
                    <a:pt x="428" y="337"/>
                  </a:lnTo>
                  <a:lnTo>
                    <a:pt x="428" y="345"/>
                  </a:lnTo>
                  <a:lnTo>
                    <a:pt x="428" y="345"/>
                  </a:lnTo>
                  <a:lnTo>
                    <a:pt x="403" y="345"/>
                  </a:lnTo>
                  <a:lnTo>
                    <a:pt x="395" y="362"/>
                  </a:lnTo>
                  <a:lnTo>
                    <a:pt x="395" y="362"/>
                  </a:lnTo>
                  <a:lnTo>
                    <a:pt x="395" y="362"/>
                  </a:lnTo>
                  <a:lnTo>
                    <a:pt x="395" y="371"/>
                  </a:lnTo>
                  <a:lnTo>
                    <a:pt x="395" y="371"/>
                  </a:lnTo>
                  <a:lnTo>
                    <a:pt x="395" y="371"/>
                  </a:lnTo>
                  <a:lnTo>
                    <a:pt x="395" y="371"/>
                  </a:lnTo>
                  <a:lnTo>
                    <a:pt x="395" y="371"/>
                  </a:lnTo>
                  <a:lnTo>
                    <a:pt x="395" y="371"/>
                  </a:lnTo>
                  <a:lnTo>
                    <a:pt x="395" y="371"/>
                  </a:lnTo>
                  <a:lnTo>
                    <a:pt x="395" y="371"/>
                  </a:lnTo>
                  <a:lnTo>
                    <a:pt x="386" y="371"/>
                  </a:lnTo>
                  <a:lnTo>
                    <a:pt x="386" y="362"/>
                  </a:lnTo>
                  <a:lnTo>
                    <a:pt x="386" y="362"/>
                  </a:lnTo>
                  <a:lnTo>
                    <a:pt x="370" y="354"/>
                  </a:lnTo>
                  <a:lnTo>
                    <a:pt x="370" y="354"/>
                  </a:lnTo>
                  <a:lnTo>
                    <a:pt x="370" y="354"/>
                  </a:lnTo>
                  <a:lnTo>
                    <a:pt x="370" y="345"/>
                  </a:lnTo>
                  <a:lnTo>
                    <a:pt x="361" y="345"/>
                  </a:lnTo>
                  <a:lnTo>
                    <a:pt x="361" y="345"/>
                  </a:lnTo>
                  <a:lnTo>
                    <a:pt x="361" y="345"/>
                  </a:lnTo>
                  <a:lnTo>
                    <a:pt x="361" y="345"/>
                  </a:lnTo>
                  <a:lnTo>
                    <a:pt x="361" y="345"/>
                  </a:lnTo>
                  <a:lnTo>
                    <a:pt x="361" y="345"/>
                  </a:lnTo>
                  <a:lnTo>
                    <a:pt x="370" y="354"/>
                  </a:lnTo>
                  <a:lnTo>
                    <a:pt x="370" y="354"/>
                  </a:lnTo>
                  <a:lnTo>
                    <a:pt x="361" y="345"/>
                  </a:lnTo>
                  <a:lnTo>
                    <a:pt x="361" y="345"/>
                  </a:lnTo>
                  <a:lnTo>
                    <a:pt x="353" y="345"/>
                  </a:lnTo>
                  <a:lnTo>
                    <a:pt x="353" y="345"/>
                  </a:lnTo>
                  <a:lnTo>
                    <a:pt x="353" y="345"/>
                  </a:lnTo>
                  <a:lnTo>
                    <a:pt x="353" y="345"/>
                  </a:lnTo>
                  <a:lnTo>
                    <a:pt x="353" y="345"/>
                  </a:lnTo>
                  <a:lnTo>
                    <a:pt x="353" y="345"/>
                  </a:lnTo>
                  <a:lnTo>
                    <a:pt x="353" y="345"/>
                  </a:lnTo>
                  <a:lnTo>
                    <a:pt x="353" y="345"/>
                  </a:lnTo>
                  <a:lnTo>
                    <a:pt x="353" y="337"/>
                  </a:lnTo>
                  <a:lnTo>
                    <a:pt x="353" y="337"/>
                  </a:lnTo>
                  <a:lnTo>
                    <a:pt x="344" y="345"/>
                  </a:lnTo>
                  <a:lnTo>
                    <a:pt x="344" y="345"/>
                  </a:lnTo>
                  <a:lnTo>
                    <a:pt x="344" y="345"/>
                  </a:lnTo>
                  <a:lnTo>
                    <a:pt x="353" y="345"/>
                  </a:lnTo>
                  <a:lnTo>
                    <a:pt x="353" y="345"/>
                  </a:lnTo>
                  <a:lnTo>
                    <a:pt x="353" y="345"/>
                  </a:lnTo>
                  <a:lnTo>
                    <a:pt x="344" y="345"/>
                  </a:lnTo>
                  <a:lnTo>
                    <a:pt x="344" y="345"/>
                  </a:lnTo>
                  <a:lnTo>
                    <a:pt x="336" y="354"/>
                  </a:lnTo>
                  <a:lnTo>
                    <a:pt x="336" y="354"/>
                  </a:lnTo>
                  <a:lnTo>
                    <a:pt x="328" y="354"/>
                  </a:lnTo>
                  <a:lnTo>
                    <a:pt x="319" y="354"/>
                  </a:lnTo>
                  <a:lnTo>
                    <a:pt x="311" y="354"/>
                  </a:lnTo>
                  <a:lnTo>
                    <a:pt x="311" y="345"/>
                  </a:lnTo>
                  <a:lnTo>
                    <a:pt x="302" y="345"/>
                  </a:lnTo>
                  <a:lnTo>
                    <a:pt x="294" y="345"/>
                  </a:lnTo>
                  <a:lnTo>
                    <a:pt x="294" y="345"/>
                  </a:lnTo>
                  <a:lnTo>
                    <a:pt x="294" y="345"/>
                  </a:lnTo>
                  <a:lnTo>
                    <a:pt x="286" y="345"/>
                  </a:lnTo>
                  <a:lnTo>
                    <a:pt x="286" y="345"/>
                  </a:lnTo>
                  <a:lnTo>
                    <a:pt x="277" y="337"/>
                  </a:lnTo>
                  <a:lnTo>
                    <a:pt x="277" y="337"/>
                  </a:lnTo>
                  <a:lnTo>
                    <a:pt x="277" y="337"/>
                  </a:lnTo>
                  <a:lnTo>
                    <a:pt x="269" y="337"/>
                  </a:lnTo>
                  <a:lnTo>
                    <a:pt x="269" y="337"/>
                  </a:lnTo>
                  <a:lnTo>
                    <a:pt x="269" y="328"/>
                  </a:lnTo>
                  <a:lnTo>
                    <a:pt x="260" y="328"/>
                  </a:lnTo>
                  <a:lnTo>
                    <a:pt x="252" y="328"/>
                  </a:lnTo>
                  <a:lnTo>
                    <a:pt x="244" y="328"/>
                  </a:lnTo>
                  <a:lnTo>
                    <a:pt x="244" y="320"/>
                  </a:lnTo>
                  <a:lnTo>
                    <a:pt x="235" y="320"/>
                  </a:lnTo>
                  <a:lnTo>
                    <a:pt x="227" y="312"/>
                  </a:lnTo>
                  <a:lnTo>
                    <a:pt x="227" y="312"/>
                  </a:lnTo>
                  <a:lnTo>
                    <a:pt x="227" y="312"/>
                  </a:lnTo>
                  <a:lnTo>
                    <a:pt x="227" y="312"/>
                  </a:lnTo>
                  <a:lnTo>
                    <a:pt x="218" y="312"/>
                  </a:lnTo>
                  <a:lnTo>
                    <a:pt x="218" y="312"/>
                  </a:lnTo>
                  <a:lnTo>
                    <a:pt x="210" y="312"/>
                  </a:lnTo>
                  <a:lnTo>
                    <a:pt x="210" y="303"/>
                  </a:lnTo>
                  <a:lnTo>
                    <a:pt x="210" y="303"/>
                  </a:lnTo>
                  <a:lnTo>
                    <a:pt x="202" y="303"/>
                  </a:lnTo>
                  <a:lnTo>
                    <a:pt x="202" y="303"/>
                  </a:lnTo>
                  <a:lnTo>
                    <a:pt x="202" y="295"/>
                  </a:lnTo>
                  <a:lnTo>
                    <a:pt x="193" y="295"/>
                  </a:lnTo>
                  <a:lnTo>
                    <a:pt x="193" y="295"/>
                  </a:lnTo>
                  <a:lnTo>
                    <a:pt x="193" y="286"/>
                  </a:lnTo>
                  <a:lnTo>
                    <a:pt x="193" y="286"/>
                  </a:lnTo>
                  <a:lnTo>
                    <a:pt x="193" y="286"/>
                  </a:lnTo>
                  <a:lnTo>
                    <a:pt x="185" y="286"/>
                  </a:lnTo>
                  <a:lnTo>
                    <a:pt x="176" y="286"/>
                  </a:lnTo>
                  <a:lnTo>
                    <a:pt x="176" y="286"/>
                  </a:lnTo>
                  <a:lnTo>
                    <a:pt x="176" y="286"/>
                  </a:lnTo>
                  <a:lnTo>
                    <a:pt x="176" y="286"/>
                  </a:lnTo>
                  <a:lnTo>
                    <a:pt x="176" y="278"/>
                  </a:lnTo>
                  <a:lnTo>
                    <a:pt x="168" y="278"/>
                  </a:lnTo>
                  <a:lnTo>
                    <a:pt x="168" y="270"/>
                  </a:lnTo>
                  <a:lnTo>
                    <a:pt x="168" y="270"/>
                  </a:lnTo>
                  <a:lnTo>
                    <a:pt x="168" y="261"/>
                  </a:lnTo>
                  <a:lnTo>
                    <a:pt x="168" y="261"/>
                  </a:lnTo>
                  <a:lnTo>
                    <a:pt x="168" y="261"/>
                  </a:lnTo>
                  <a:lnTo>
                    <a:pt x="168" y="261"/>
                  </a:lnTo>
                  <a:lnTo>
                    <a:pt x="176" y="261"/>
                  </a:lnTo>
                  <a:lnTo>
                    <a:pt x="168" y="261"/>
                  </a:lnTo>
                  <a:lnTo>
                    <a:pt x="168" y="253"/>
                  </a:lnTo>
                  <a:lnTo>
                    <a:pt x="168" y="253"/>
                  </a:lnTo>
                  <a:lnTo>
                    <a:pt x="176" y="253"/>
                  </a:lnTo>
                  <a:lnTo>
                    <a:pt x="176" y="244"/>
                  </a:lnTo>
                  <a:lnTo>
                    <a:pt x="176" y="244"/>
                  </a:lnTo>
                  <a:lnTo>
                    <a:pt x="168" y="236"/>
                  </a:lnTo>
                  <a:lnTo>
                    <a:pt x="168" y="228"/>
                  </a:lnTo>
                  <a:lnTo>
                    <a:pt x="168" y="228"/>
                  </a:lnTo>
                  <a:lnTo>
                    <a:pt x="168" y="228"/>
                  </a:lnTo>
                  <a:lnTo>
                    <a:pt x="168" y="219"/>
                  </a:lnTo>
                  <a:lnTo>
                    <a:pt x="160" y="211"/>
                  </a:lnTo>
                  <a:lnTo>
                    <a:pt x="160" y="211"/>
                  </a:lnTo>
                  <a:lnTo>
                    <a:pt x="160" y="202"/>
                  </a:lnTo>
                  <a:lnTo>
                    <a:pt x="151" y="194"/>
                  </a:lnTo>
                  <a:lnTo>
                    <a:pt x="151" y="186"/>
                  </a:lnTo>
                  <a:lnTo>
                    <a:pt x="143" y="186"/>
                  </a:lnTo>
                  <a:lnTo>
                    <a:pt x="143" y="186"/>
                  </a:lnTo>
                  <a:lnTo>
                    <a:pt x="143" y="177"/>
                  </a:lnTo>
                  <a:lnTo>
                    <a:pt x="134" y="177"/>
                  </a:lnTo>
                  <a:lnTo>
                    <a:pt x="134" y="177"/>
                  </a:lnTo>
                  <a:lnTo>
                    <a:pt x="134" y="177"/>
                  </a:lnTo>
                  <a:lnTo>
                    <a:pt x="134" y="177"/>
                  </a:lnTo>
                  <a:lnTo>
                    <a:pt x="134" y="169"/>
                  </a:lnTo>
                  <a:lnTo>
                    <a:pt x="134" y="169"/>
                  </a:lnTo>
                  <a:lnTo>
                    <a:pt x="134" y="169"/>
                  </a:lnTo>
                  <a:lnTo>
                    <a:pt x="134" y="169"/>
                  </a:lnTo>
                  <a:lnTo>
                    <a:pt x="134" y="169"/>
                  </a:lnTo>
                  <a:lnTo>
                    <a:pt x="126" y="160"/>
                  </a:lnTo>
                  <a:lnTo>
                    <a:pt x="118" y="160"/>
                  </a:lnTo>
                  <a:lnTo>
                    <a:pt x="118" y="160"/>
                  </a:lnTo>
                  <a:lnTo>
                    <a:pt x="118" y="160"/>
                  </a:lnTo>
                  <a:lnTo>
                    <a:pt x="109" y="152"/>
                  </a:lnTo>
                  <a:lnTo>
                    <a:pt x="109" y="152"/>
                  </a:lnTo>
                  <a:lnTo>
                    <a:pt x="109" y="143"/>
                  </a:lnTo>
                  <a:lnTo>
                    <a:pt x="118" y="143"/>
                  </a:lnTo>
                  <a:lnTo>
                    <a:pt x="118" y="143"/>
                  </a:lnTo>
                  <a:lnTo>
                    <a:pt x="118" y="143"/>
                  </a:lnTo>
                  <a:lnTo>
                    <a:pt x="118" y="143"/>
                  </a:lnTo>
                  <a:lnTo>
                    <a:pt x="118" y="143"/>
                  </a:lnTo>
                  <a:lnTo>
                    <a:pt x="118" y="135"/>
                  </a:lnTo>
                  <a:lnTo>
                    <a:pt x="118" y="143"/>
                  </a:lnTo>
                  <a:lnTo>
                    <a:pt x="118" y="135"/>
                  </a:lnTo>
                  <a:lnTo>
                    <a:pt x="118" y="135"/>
                  </a:lnTo>
                  <a:lnTo>
                    <a:pt x="109" y="135"/>
                  </a:lnTo>
                  <a:lnTo>
                    <a:pt x="109" y="135"/>
                  </a:lnTo>
                  <a:lnTo>
                    <a:pt x="109" y="135"/>
                  </a:lnTo>
                  <a:lnTo>
                    <a:pt x="109" y="127"/>
                  </a:lnTo>
                  <a:lnTo>
                    <a:pt x="109" y="127"/>
                  </a:lnTo>
                  <a:lnTo>
                    <a:pt x="101" y="127"/>
                  </a:lnTo>
                  <a:lnTo>
                    <a:pt x="101" y="127"/>
                  </a:lnTo>
                  <a:lnTo>
                    <a:pt x="92" y="118"/>
                  </a:lnTo>
                  <a:lnTo>
                    <a:pt x="92" y="118"/>
                  </a:lnTo>
                  <a:lnTo>
                    <a:pt x="92" y="110"/>
                  </a:lnTo>
                  <a:lnTo>
                    <a:pt x="92" y="110"/>
                  </a:lnTo>
                  <a:lnTo>
                    <a:pt x="92" y="110"/>
                  </a:lnTo>
                  <a:lnTo>
                    <a:pt x="92" y="110"/>
                  </a:lnTo>
                  <a:lnTo>
                    <a:pt x="92" y="110"/>
                  </a:lnTo>
                  <a:lnTo>
                    <a:pt x="92" y="110"/>
                  </a:lnTo>
                  <a:lnTo>
                    <a:pt x="84" y="101"/>
                  </a:lnTo>
                  <a:lnTo>
                    <a:pt x="84" y="101"/>
                  </a:lnTo>
                  <a:lnTo>
                    <a:pt x="84" y="101"/>
                  </a:lnTo>
                  <a:lnTo>
                    <a:pt x="84" y="93"/>
                  </a:lnTo>
                  <a:lnTo>
                    <a:pt x="84" y="93"/>
                  </a:lnTo>
                  <a:lnTo>
                    <a:pt x="76" y="93"/>
                  </a:lnTo>
                  <a:lnTo>
                    <a:pt x="76" y="93"/>
                  </a:lnTo>
                  <a:lnTo>
                    <a:pt x="76" y="85"/>
                  </a:lnTo>
                  <a:lnTo>
                    <a:pt x="76" y="85"/>
                  </a:lnTo>
                  <a:lnTo>
                    <a:pt x="76" y="76"/>
                  </a:lnTo>
                  <a:lnTo>
                    <a:pt x="76" y="76"/>
                  </a:lnTo>
                  <a:lnTo>
                    <a:pt x="67" y="76"/>
                  </a:lnTo>
                  <a:lnTo>
                    <a:pt x="67" y="76"/>
                  </a:lnTo>
                  <a:lnTo>
                    <a:pt x="67" y="76"/>
                  </a:lnTo>
                  <a:lnTo>
                    <a:pt x="67" y="76"/>
                  </a:lnTo>
                  <a:lnTo>
                    <a:pt x="67" y="68"/>
                  </a:lnTo>
                  <a:lnTo>
                    <a:pt x="67" y="59"/>
                  </a:lnTo>
                  <a:lnTo>
                    <a:pt x="67" y="59"/>
                  </a:lnTo>
                  <a:lnTo>
                    <a:pt x="67" y="59"/>
                  </a:lnTo>
                  <a:lnTo>
                    <a:pt x="67" y="51"/>
                  </a:lnTo>
                  <a:lnTo>
                    <a:pt x="67" y="51"/>
                  </a:lnTo>
                  <a:lnTo>
                    <a:pt x="59" y="43"/>
                  </a:lnTo>
                  <a:lnTo>
                    <a:pt x="59" y="43"/>
                  </a:lnTo>
                  <a:lnTo>
                    <a:pt x="67" y="34"/>
                  </a:lnTo>
                  <a:lnTo>
                    <a:pt x="67" y="34"/>
                  </a:lnTo>
                  <a:lnTo>
                    <a:pt x="59" y="34"/>
                  </a:lnTo>
                  <a:lnTo>
                    <a:pt x="59" y="34"/>
                  </a:lnTo>
                  <a:lnTo>
                    <a:pt x="59" y="34"/>
                  </a:lnTo>
                  <a:lnTo>
                    <a:pt x="50" y="26"/>
                  </a:lnTo>
                  <a:lnTo>
                    <a:pt x="50" y="34"/>
                  </a:lnTo>
                  <a:lnTo>
                    <a:pt x="50" y="34"/>
                  </a:lnTo>
                  <a:lnTo>
                    <a:pt x="42" y="26"/>
                  </a:lnTo>
                  <a:lnTo>
                    <a:pt x="42" y="26"/>
                  </a:lnTo>
                  <a:lnTo>
                    <a:pt x="42" y="26"/>
                  </a:lnTo>
                  <a:lnTo>
                    <a:pt x="34" y="17"/>
                  </a:lnTo>
                  <a:lnTo>
                    <a:pt x="34" y="26"/>
                  </a:lnTo>
                  <a:lnTo>
                    <a:pt x="34" y="26"/>
                  </a:lnTo>
                  <a:lnTo>
                    <a:pt x="34" y="34"/>
                  </a:lnTo>
                  <a:lnTo>
                    <a:pt x="34" y="34"/>
                  </a:lnTo>
                  <a:lnTo>
                    <a:pt x="34" y="43"/>
                  </a:lnTo>
                  <a:lnTo>
                    <a:pt x="34" y="59"/>
                  </a:lnTo>
                  <a:lnTo>
                    <a:pt x="34" y="59"/>
                  </a:lnTo>
                  <a:lnTo>
                    <a:pt x="34" y="59"/>
                  </a:lnTo>
                  <a:lnTo>
                    <a:pt x="42" y="68"/>
                  </a:lnTo>
                  <a:lnTo>
                    <a:pt x="42" y="68"/>
                  </a:lnTo>
                  <a:lnTo>
                    <a:pt x="42" y="68"/>
                  </a:lnTo>
                  <a:lnTo>
                    <a:pt x="42" y="68"/>
                  </a:lnTo>
                  <a:lnTo>
                    <a:pt x="50" y="76"/>
                  </a:lnTo>
                  <a:lnTo>
                    <a:pt x="50" y="76"/>
                  </a:lnTo>
                  <a:lnTo>
                    <a:pt x="50" y="85"/>
                  </a:lnTo>
                  <a:lnTo>
                    <a:pt x="50" y="85"/>
                  </a:lnTo>
                  <a:lnTo>
                    <a:pt x="50" y="85"/>
                  </a:lnTo>
                  <a:lnTo>
                    <a:pt x="50" y="85"/>
                  </a:lnTo>
                  <a:lnTo>
                    <a:pt x="50" y="93"/>
                  </a:lnTo>
                  <a:lnTo>
                    <a:pt x="59" y="93"/>
                  </a:lnTo>
                  <a:lnTo>
                    <a:pt x="59" y="93"/>
                  </a:lnTo>
                  <a:lnTo>
                    <a:pt x="59" y="101"/>
                  </a:lnTo>
                  <a:lnTo>
                    <a:pt x="59" y="101"/>
                  </a:lnTo>
                  <a:lnTo>
                    <a:pt x="59" y="110"/>
                  </a:lnTo>
                  <a:lnTo>
                    <a:pt x="67" y="110"/>
                  </a:lnTo>
                  <a:lnTo>
                    <a:pt x="67" y="110"/>
                  </a:lnTo>
                  <a:lnTo>
                    <a:pt x="67" y="118"/>
                  </a:lnTo>
                  <a:lnTo>
                    <a:pt x="67" y="118"/>
                  </a:lnTo>
                  <a:lnTo>
                    <a:pt x="67" y="118"/>
                  </a:lnTo>
                  <a:lnTo>
                    <a:pt x="67" y="127"/>
                  </a:lnTo>
                  <a:lnTo>
                    <a:pt x="67" y="127"/>
                  </a:lnTo>
                  <a:lnTo>
                    <a:pt x="67" y="127"/>
                  </a:lnTo>
                  <a:lnTo>
                    <a:pt x="76" y="135"/>
                  </a:lnTo>
                  <a:lnTo>
                    <a:pt x="76" y="135"/>
                  </a:lnTo>
                  <a:lnTo>
                    <a:pt x="76" y="127"/>
                  </a:lnTo>
                  <a:lnTo>
                    <a:pt x="76" y="127"/>
                  </a:lnTo>
                  <a:lnTo>
                    <a:pt x="76" y="127"/>
                  </a:lnTo>
                  <a:lnTo>
                    <a:pt x="76" y="135"/>
                  </a:lnTo>
                  <a:lnTo>
                    <a:pt x="76" y="135"/>
                  </a:lnTo>
                  <a:lnTo>
                    <a:pt x="84" y="143"/>
                  </a:lnTo>
                  <a:lnTo>
                    <a:pt x="76" y="143"/>
                  </a:lnTo>
                  <a:lnTo>
                    <a:pt x="76" y="152"/>
                  </a:lnTo>
                  <a:lnTo>
                    <a:pt x="84" y="152"/>
                  </a:lnTo>
                  <a:lnTo>
                    <a:pt x="84" y="152"/>
                  </a:lnTo>
                  <a:lnTo>
                    <a:pt x="84" y="160"/>
                  </a:lnTo>
                  <a:lnTo>
                    <a:pt x="84" y="160"/>
                  </a:lnTo>
                  <a:lnTo>
                    <a:pt x="84" y="160"/>
                  </a:lnTo>
                  <a:lnTo>
                    <a:pt x="84" y="160"/>
                  </a:lnTo>
                  <a:lnTo>
                    <a:pt x="84" y="169"/>
                  </a:lnTo>
                  <a:lnTo>
                    <a:pt x="84" y="169"/>
                  </a:lnTo>
                  <a:lnTo>
                    <a:pt x="84" y="169"/>
                  </a:lnTo>
                  <a:lnTo>
                    <a:pt x="84" y="177"/>
                  </a:lnTo>
                  <a:lnTo>
                    <a:pt x="84" y="177"/>
                  </a:lnTo>
                  <a:lnTo>
                    <a:pt x="84" y="186"/>
                  </a:lnTo>
                  <a:lnTo>
                    <a:pt x="92" y="186"/>
                  </a:lnTo>
                  <a:lnTo>
                    <a:pt x="92" y="186"/>
                  </a:lnTo>
                  <a:lnTo>
                    <a:pt x="92" y="186"/>
                  </a:lnTo>
                  <a:lnTo>
                    <a:pt x="92" y="186"/>
                  </a:lnTo>
                  <a:lnTo>
                    <a:pt x="92" y="186"/>
                  </a:lnTo>
                  <a:lnTo>
                    <a:pt x="92" y="186"/>
                  </a:lnTo>
                  <a:lnTo>
                    <a:pt x="101" y="186"/>
                  </a:lnTo>
                  <a:lnTo>
                    <a:pt x="101" y="186"/>
                  </a:lnTo>
                  <a:lnTo>
                    <a:pt x="101" y="186"/>
                  </a:lnTo>
                  <a:lnTo>
                    <a:pt x="101" y="194"/>
                  </a:lnTo>
                  <a:lnTo>
                    <a:pt x="101" y="194"/>
                  </a:lnTo>
                  <a:lnTo>
                    <a:pt x="101" y="194"/>
                  </a:lnTo>
                  <a:lnTo>
                    <a:pt x="109" y="202"/>
                  </a:lnTo>
                  <a:lnTo>
                    <a:pt x="109" y="202"/>
                  </a:lnTo>
                  <a:lnTo>
                    <a:pt x="101" y="211"/>
                  </a:lnTo>
                  <a:lnTo>
                    <a:pt x="101" y="211"/>
                  </a:lnTo>
                  <a:lnTo>
                    <a:pt x="92" y="211"/>
                  </a:lnTo>
                  <a:lnTo>
                    <a:pt x="92" y="202"/>
                  </a:lnTo>
                  <a:lnTo>
                    <a:pt x="92" y="202"/>
                  </a:lnTo>
                  <a:lnTo>
                    <a:pt x="92" y="202"/>
                  </a:lnTo>
                  <a:lnTo>
                    <a:pt x="92" y="194"/>
                  </a:lnTo>
                  <a:lnTo>
                    <a:pt x="92" y="194"/>
                  </a:lnTo>
                  <a:lnTo>
                    <a:pt x="84" y="194"/>
                  </a:lnTo>
                  <a:lnTo>
                    <a:pt x="84" y="194"/>
                  </a:lnTo>
                  <a:lnTo>
                    <a:pt x="84" y="186"/>
                  </a:lnTo>
                  <a:lnTo>
                    <a:pt x="76" y="186"/>
                  </a:lnTo>
                  <a:lnTo>
                    <a:pt x="76" y="177"/>
                  </a:lnTo>
                  <a:lnTo>
                    <a:pt x="67" y="177"/>
                  </a:lnTo>
                  <a:lnTo>
                    <a:pt x="67" y="177"/>
                  </a:lnTo>
                  <a:lnTo>
                    <a:pt x="67" y="177"/>
                  </a:lnTo>
                  <a:lnTo>
                    <a:pt x="67" y="177"/>
                  </a:lnTo>
                  <a:lnTo>
                    <a:pt x="59" y="169"/>
                  </a:lnTo>
                  <a:lnTo>
                    <a:pt x="59" y="169"/>
                  </a:lnTo>
                  <a:lnTo>
                    <a:pt x="67" y="160"/>
                  </a:lnTo>
                  <a:lnTo>
                    <a:pt x="67" y="160"/>
                  </a:lnTo>
                  <a:lnTo>
                    <a:pt x="67" y="152"/>
                  </a:lnTo>
                  <a:lnTo>
                    <a:pt x="59" y="143"/>
                  </a:lnTo>
                  <a:lnTo>
                    <a:pt x="59" y="143"/>
                  </a:lnTo>
                  <a:lnTo>
                    <a:pt x="59" y="143"/>
                  </a:lnTo>
                  <a:lnTo>
                    <a:pt x="59" y="143"/>
                  </a:lnTo>
                  <a:lnTo>
                    <a:pt x="50" y="135"/>
                  </a:lnTo>
                  <a:lnTo>
                    <a:pt x="50" y="127"/>
                  </a:lnTo>
                  <a:lnTo>
                    <a:pt x="50" y="127"/>
                  </a:lnTo>
                  <a:lnTo>
                    <a:pt x="50" y="127"/>
                  </a:lnTo>
                  <a:lnTo>
                    <a:pt x="42" y="127"/>
                  </a:lnTo>
                  <a:lnTo>
                    <a:pt x="42" y="127"/>
                  </a:lnTo>
                  <a:lnTo>
                    <a:pt x="42" y="127"/>
                  </a:lnTo>
                  <a:lnTo>
                    <a:pt x="42" y="127"/>
                  </a:lnTo>
                  <a:lnTo>
                    <a:pt x="42" y="127"/>
                  </a:lnTo>
                  <a:lnTo>
                    <a:pt x="42" y="127"/>
                  </a:lnTo>
                  <a:lnTo>
                    <a:pt x="34" y="127"/>
                  </a:lnTo>
                  <a:lnTo>
                    <a:pt x="34" y="127"/>
                  </a:lnTo>
                  <a:lnTo>
                    <a:pt x="34" y="118"/>
                  </a:lnTo>
                  <a:lnTo>
                    <a:pt x="25" y="118"/>
                  </a:lnTo>
                  <a:lnTo>
                    <a:pt x="25" y="118"/>
                  </a:lnTo>
                  <a:lnTo>
                    <a:pt x="25" y="118"/>
                  </a:lnTo>
                  <a:lnTo>
                    <a:pt x="25" y="110"/>
                  </a:lnTo>
                  <a:lnTo>
                    <a:pt x="17" y="110"/>
                  </a:lnTo>
                  <a:lnTo>
                    <a:pt x="25" y="110"/>
                  </a:lnTo>
                  <a:lnTo>
                    <a:pt x="25" y="110"/>
                  </a:lnTo>
                  <a:lnTo>
                    <a:pt x="25" y="110"/>
                  </a:lnTo>
                  <a:lnTo>
                    <a:pt x="34" y="110"/>
                  </a:lnTo>
                  <a:lnTo>
                    <a:pt x="34" y="110"/>
                  </a:lnTo>
                  <a:lnTo>
                    <a:pt x="34" y="110"/>
                  </a:lnTo>
                  <a:lnTo>
                    <a:pt x="34" y="110"/>
                  </a:lnTo>
                  <a:lnTo>
                    <a:pt x="34" y="110"/>
                  </a:lnTo>
                  <a:lnTo>
                    <a:pt x="34" y="101"/>
                  </a:lnTo>
                  <a:lnTo>
                    <a:pt x="34" y="101"/>
                  </a:lnTo>
                  <a:lnTo>
                    <a:pt x="34" y="101"/>
                  </a:lnTo>
                  <a:lnTo>
                    <a:pt x="42" y="101"/>
                  </a:lnTo>
                  <a:lnTo>
                    <a:pt x="34" y="101"/>
                  </a:lnTo>
                  <a:lnTo>
                    <a:pt x="34" y="93"/>
                  </a:lnTo>
                  <a:lnTo>
                    <a:pt x="42" y="93"/>
                  </a:lnTo>
                  <a:lnTo>
                    <a:pt x="34" y="93"/>
                  </a:lnTo>
                  <a:lnTo>
                    <a:pt x="34" y="93"/>
                  </a:lnTo>
                  <a:lnTo>
                    <a:pt x="34" y="85"/>
                  </a:lnTo>
                  <a:lnTo>
                    <a:pt x="25" y="85"/>
                  </a:lnTo>
                  <a:lnTo>
                    <a:pt x="25" y="76"/>
                  </a:lnTo>
                  <a:lnTo>
                    <a:pt x="25" y="76"/>
                  </a:lnTo>
                  <a:lnTo>
                    <a:pt x="17" y="68"/>
                  </a:lnTo>
                  <a:lnTo>
                    <a:pt x="17" y="68"/>
                  </a:lnTo>
                  <a:lnTo>
                    <a:pt x="17" y="68"/>
                  </a:lnTo>
                  <a:lnTo>
                    <a:pt x="17" y="59"/>
                  </a:lnTo>
                  <a:lnTo>
                    <a:pt x="17" y="59"/>
                  </a:lnTo>
                  <a:lnTo>
                    <a:pt x="17" y="51"/>
                  </a:lnTo>
                  <a:lnTo>
                    <a:pt x="8" y="51"/>
                  </a:lnTo>
                  <a:lnTo>
                    <a:pt x="8" y="51"/>
                  </a:lnTo>
                  <a:lnTo>
                    <a:pt x="8" y="43"/>
                  </a:lnTo>
                  <a:lnTo>
                    <a:pt x="8" y="43"/>
                  </a:lnTo>
                  <a:lnTo>
                    <a:pt x="8" y="43"/>
                  </a:lnTo>
                  <a:lnTo>
                    <a:pt x="8" y="34"/>
                  </a:lnTo>
                  <a:lnTo>
                    <a:pt x="8" y="34"/>
                  </a:lnTo>
                  <a:lnTo>
                    <a:pt x="8" y="34"/>
                  </a:lnTo>
                  <a:lnTo>
                    <a:pt x="0" y="26"/>
                  </a:lnTo>
                  <a:lnTo>
                    <a:pt x="0" y="26"/>
                  </a:lnTo>
                  <a:lnTo>
                    <a:pt x="0" y="26"/>
                  </a:lnTo>
                  <a:lnTo>
                    <a:pt x="8" y="26"/>
                  </a:lnTo>
                  <a:lnTo>
                    <a:pt x="0" y="17"/>
                  </a:lnTo>
                  <a:lnTo>
                    <a:pt x="0" y="17"/>
                  </a:lnTo>
                  <a:lnTo>
                    <a:pt x="0" y="9"/>
                  </a:lnTo>
                  <a:lnTo>
                    <a:pt x="0" y="0"/>
                  </a:lnTo>
                  <a:lnTo>
                    <a:pt x="0" y="0"/>
                  </a:lnTo>
                  <a:close/>
                  <a:moveTo>
                    <a:pt x="92" y="169"/>
                  </a:moveTo>
                  <a:lnTo>
                    <a:pt x="92" y="169"/>
                  </a:lnTo>
                  <a:lnTo>
                    <a:pt x="92" y="169"/>
                  </a:lnTo>
                  <a:lnTo>
                    <a:pt x="92" y="169"/>
                  </a:lnTo>
                  <a:lnTo>
                    <a:pt x="84" y="169"/>
                  </a:lnTo>
                  <a:lnTo>
                    <a:pt x="92" y="169"/>
                  </a:lnTo>
                  <a:lnTo>
                    <a:pt x="92" y="169"/>
                  </a:lnTo>
                  <a:lnTo>
                    <a:pt x="92" y="169"/>
                  </a:lnTo>
                  <a:close/>
                  <a:moveTo>
                    <a:pt x="92" y="177"/>
                  </a:moveTo>
                  <a:lnTo>
                    <a:pt x="92" y="177"/>
                  </a:lnTo>
                  <a:lnTo>
                    <a:pt x="92" y="177"/>
                  </a:lnTo>
                  <a:lnTo>
                    <a:pt x="92" y="177"/>
                  </a:lnTo>
                  <a:lnTo>
                    <a:pt x="92" y="177"/>
                  </a:lnTo>
                  <a:lnTo>
                    <a:pt x="92" y="177"/>
                  </a:lnTo>
                  <a:close/>
                  <a:moveTo>
                    <a:pt x="319" y="177"/>
                  </a:moveTo>
                  <a:lnTo>
                    <a:pt x="319" y="177"/>
                  </a:lnTo>
                  <a:lnTo>
                    <a:pt x="319" y="169"/>
                  </a:lnTo>
                  <a:lnTo>
                    <a:pt x="319" y="169"/>
                  </a:lnTo>
                  <a:lnTo>
                    <a:pt x="319" y="177"/>
                  </a:lnTo>
                  <a:lnTo>
                    <a:pt x="319" y="177"/>
                  </a:lnTo>
                  <a:close/>
                  <a:moveTo>
                    <a:pt x="319" y="177"/>
                  </a:moveTo>
                  <a:lnTo>
                    <a:pt x="319" y="177"/>
                  </a:lnTo>
                  <a:lnTo>
                    <a:pt x="319" y="177"/>
                  </a:lnTo>
                  <a:lnTo>
                    <a:pt x="319" y="177"/>
                  </a:lnTo>
                  <a:lnTo>
                    <a:pt x="319" y="177"/>
                  </a:lnTo>
                  <a:lnTo>
                    <a:pt x="319" y="177"/>
                  </a:lnTo>
                  <a:close/>
                  <a:moveTo>
                    <a:pt x="311" y="186"/>
                  </a:moveTo>
                  <a:lnTo>
                    <a:pt x="319" y="186"/>
                  </a:lnTo>
                  <a:lnTo>
                    <a:pt x="319" y="177"/>
                  </a:lnTo>
                  <a:lnTo>
                    <a:pt x="311" y="18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86"/>
            <p:cNvSpPr>
              <a:spLocks noEditPoints="1"/>
            </p:cNvSpPr>
            <p:nvPr/>
          </p:nvSpPr>
          <p:spPr bwMode="auto">
            <a:xfrm>
              <a:off x="1948" y="2817"/>
              <a:ext cx="689" cy="723"/>
            </a:xfrm>
            <a:custGeom>
              <a:avLst/>
              <a:gdLst>
                <a:gd name="T0" fmla="*/ 49 w 82"/>
                <a:gd name="T1" fmla="*/ 12 h 86"/>
                <a:gd name="T2" fmla="*/ 49 w 82"/>
                <a:gd name="T3" fmla="*/ 12 h 86"/>
                <a:gd name="T4" fmla="*/ 50 w 82"/>
                <a:gd name="T5" fmla="*/ 12 h 86"/>
                <a:gd name="T6" fmla="*/ 51 w 82"/>
                <a:gd name="T7" fmla="*/ 12 h 86"/>
                <a:gd name="T8" fmla="*/ 47 w 82"/>
                <a:gd name="T9" fmla="*/ 3 h 86"/>
                <a:gd name="T10" fmla="*/ 44 w 82"/>
                <a:gd name="T11" fmla="*/ 7 h 86"/>
                <a:gd name="T12" fmla="*/ 41 w 82"/>
                <a:gd name="T13" fmla="*/ 7 h 86"/>
                <a:gd name="T14" fmla="*/ 37 w 82"/>
                <a:gd name="T15" fmla="*/ 7 h 86"/>
                <a:gd name="T16" fmla="*/ 35 w 82"/>
                <a:gd name="T17" fmla="*/ 7 h 86"/>
                <a:gd name="T18" fmla="*/ 30 w 82"/>
                <a:gd name="T19" fmla="*/ 8 h 86"/>
                <a:gd name="T20" fmla="*/ 30 w 82"/>
                <a:gd name="T21" fmla="*/ 3 h 86"/>
                <a:gd name="T22" fmla="*/ 28 w 82"/>
                <a:gd name="T23" fmla="*/ 0 h 86"/>
                <a:gd name="T24" fmla="*/ 21 w 82"/>
                <a:gd name="T25" fmla="*/ 3 h 86"/>
                <a:gd name="T26" fmla="*/ 22 w 82"/>
                <a:gd name="T27" fmla="*/ 7 h 86"/>
                <a:gd name="T28" fmla="*/ 14 w 82"/>
                <a:gd name="T29" fmla="*/ 9 h 86"/>
                <a:gd name="T30" fmla="*/ 8 w 82"/>
                <a:gd name="T31" fmla="*/ 9 h 86"/>
                <a:gd name="T32" fmla="*/ 9 w 82"/>
                <a:gd name="T33" fmla="*/ 15 h 86"/>
                <a:gd name="T34" fmla="*/ 5 w 82"/>
                <a:gd name="T35" fmla="*/ 21 h 86"/>
                <a:gd name="T36" fmla="*/ 1 w 82"/>
                <a:gd name="T37" fmla="*/ 26 h 86"/>
                <a:gd name="T38" fmla="*/ 2 w 82"/>
                <a:gd name="T39" fmla="*/ 32 h 86"/>
                <a:gd name="T40" fmla="*/ 7 w 82"/>
                <a:gd name="T41" fmla="*/ 35 h 86"/>
                <a:gd name="T42" fmla="*/ 13 w 82"/>
                <a:gd name="T43" fmla="*/ 35 h 86"/>
                <a:gd name="T44" fmla="*/ 18 w 82"/>
                <a:gd name="T45" fmla="*/ 35 h 86"/>
                <a:gd name="T46" fmla="*/ 24 w 82"/>
                <a:gd name="T47" fmla="*/ 40 h 86"/>
                <a:gd name="T48" fmla="*/ 29 w 82"/>
                <a:gd name="T49" fmla="*/ 45 h 86"/>
                <a:gd name="T50" fmla="*/ 35 w 82"/>
                <a:gd name="T51" fmla="*/ 56 h 86"/>
                <a:gd name="T52" fmla="*/ 40 w 82"/>
                <a:gd name="T53" fmla="*/ 60 h 86"/>
                <a:gd name="T54" fmla="*/ 42 w 82"/>
                <a:gd name="T55" fmla="*/ 67 h 86"/>
                <a:gd name="T56" fmla="*/ 43 w 82"/>
                <a:gd name="T57" fmla="*/ 71 h 86"/>
                <a:gd name="T58" fmla="*/ 39 w 82"/>
                <a:gd name="T59" fmla="*/ 75 h 86"/>
                <a:gd name="T60" fmla="*/ 40 w 82"/>
                <a:gd name="T61" fmla="*/ 79 h 86"/>
                <a:gd name="T62" fmla="*/ 45 w 82"/>
                <a:gd name="T63" fmla="*/ 82 h 86"/>
                <a:gd name="T64" fmla="*/ 48 w 82"/>
                <a:gd name="T65" fmla="*/ 84 h 86"/>
                <a:gd name="T66" fmla="*/ 50 w 82"/>
                <a:gd name="T67" fmla="*/ 80 h 86"/>
                <a:gd name="T68" fmla="*/ 51 w 82"/>
                <a:gd name="T69" fmla="*/ 78 h 86"/>
                <a:gd name="T70" fmla="*/ 49 w 82"/>
                <a:gd name="T71" fmla="*/ 82 h 86"/>
                <a:gd name="T72" fmla="*/ 55 w 82"/>
                <a:gd name="T73" fmla="*/ 73 h 86"/>
                <a:gd name="T74" fmla="*/ 55 w 82"/>
                <a:gd name="T75" fmla="*/ 70 h 86"/>
                <a:gd name="T76" fmla="*/ 56 w 82"/>
                <a:gd name="T77" fmla="*/ 66 h 86"/>
                <a:gd name="T78" fmla="*/ 61 w 82"/>
                <a:gd name="T79" fmla="*/ 62 h 86"/>
                <a:gd name="T80" fmla="*/ 64 w 82"/>
                <a:gd name="T81" fmla="*/ 61 h 86"/>
                <a:gd name="T82" fmla="*/ 66 w 82"/>
                <a:gd name="T83" fmla="*/ 61 h 86"/>
                <a:gd name="T84" fmla="*/ 70 w 82"/>
                <a:gd name="T85" fmla="*/ 57 h 86"/>
                <a:gd name="T86" fmla="*/ 72 w 82"/>
                <a:gd name="T87" fmla="*/ 50 h 86"/>
                <a:gd name="T88" fmla="*/ 74 w 82"/>
                <a:gd name="T89" fmla="*/ 41 h 86"/>
                <a:gd name="T90" fmla="*/ 73 w 82"/>
                <a:gd name="T91" fmla="*/ 38 h 86"/>
                <a:gd name="T92" fmla="*/ 76 w 82"/>
                <a:gd name="T93" fmla="*/ 38 h 86"/>
                <a:gd name="T94" fmla="*/ 81 w 82"/>
                <a:gd name="T95" fmla="*/ 30 h 86"/>
                <a:gd name="T96" fmla="*/ 79 w 82"/>
                <a:gd name="T97" fmla="*/ 22 h 86"/>
                <a:gd name="T98" fmla="*/ 71 w 82"/>
                <a:gd name="T99" fmla="*/ 18 h 86"/>
                <a:gd name="T100" fmla="*/ 67 w 82"/>
                <a:gd name="T101" fmla="*/ 18 h 86"/>
                <a:gd name="T102" fmla="*/ 63 w 82"/>
                <a:gd name="T103" fmla="*/ 17 h 86"/>
                <a:gd name="T104" fmla="*/ 61 w 82"/>
                <a:gd name="T105" fmla="*/ 19 h 86"/>
                <a:gd name="T106" fmla="*/ 59 w 82"/>
                <a:gd name="T107" fmla="*/ 15 h 86"/>
                <a:gd name="T108" fmla="*/ 57 w 82"/>
                <a:gd name="T109" fmla="*/ 14 h 86"/>
                <a:gd name="T110" fmla="*/ 53 w 82"/>
                <a:gd name="T111" fmla="*/ 15 h 86"/>
                <a:gd name="T112" fmla="*/ 50 w 82"/>
                <a:gd name="T113" fmla="*/ 18 h 86"/>
                <a:gd name="T114" fmla="*/ 49 w 82"/>
                <a:gd name="T115" fmla="*/ 16 h 86"/>
                <a:gd name="T116" fmla="*/ 53 w 82"/>
                <a:gd name="T117" fmla="*/ 13 h 86"/>
                <a:gd name="T118" fmla="*/ 49 w 82"/>
                <a:gd name="T119" fmla="*/ 13 h 86"/>
                <a:gd name="T120" fmla="*/ 46 w 82"/>
                <a:gd name="T121" fmla="*/ 14 h 86"/>
                <a:gd name="T122" fmla="*/ 50 w 82"/>
                <a:gd name="T123" fmla="*/ 10 h 86"/>
                <a:gd name="T124" fmla="*/ 48 w 82"/>
                <a:gd name="T125"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86">
                  <a:moveTo>
                    <a:pt x="48" y="13"/>
                  </a:move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lose/>
                  <a:moveTo>
                    <a:pt x="47" y="13"/>
                  </a:moveTo>
                  <a:cubicBezTo>
                    <a:pt x="48" y="13"/>
                    <a:pt x="48" y="13"/>
                    <a:pt x="48" y="13"/>
                  </a:cubicBezTo>
                  <a:cubicBezTo>
                    <a:pt x="48" y="13"/>
                    <a:pt x="48" y="13"/>
                    <a:pt x="48" y="13"/>
                  </a:cubicBezTo>
                  <a:cubicBezTo>
                    <a:pt x="48" y="12"/>
                    <a:pt x="48" y="12"/>
                    <a:pt x="48" y="12"/>
                  </a:cubicBezTo>
                  <a:cubicBezTo>
                    <a:pt x="48" y="12"/>
                    <a:pt x="48" y="12"/>
                    <a:pt x="48" y="12"/>
                  </a:cubicBezTo>
                  <a:cubicBezTo>
                    <a:pt x="49" y="12"/>
                    <a:pt x="49" y="12"/>
                    <a:pt x="49" y="12"/>
                  </a:cubicBezTo>
                  <a:cubicBezTo>
                    <a:pt x="49" y="12"/>
                    <a:pt x="49" y="12"/>
                    <a:pt x="49" y="12"/>
                  </a:cubicBezTo>
                  <a:cubicBezTo>
                    <a:pt x="48" y="12"/>
                    <a:pt x="48" y="12"/>
                    <a:pt x="48" y="12"/>
                  </a:cubicBezTo>
                  <a:cubicBezTo>
                    <a:pt x="48" y="12"/>
                    <a:pt x="48" y="12"/>
                    <a:pt x="48" y="12"/>
                  </a:cubicBezTo>
                  <a:cubicBezTo>
                    <a:pt x="48" y="12"/>
                    <a:pt x="48" y="12"/>
                    <a:pt x="48" y="12"/>
                  </a:cubicBezTo>
                  <a:cubicBezTo>
                    <a:pt x="48" y="12"/>
                    <a:pt x="48" y="12"/>
                    <a:pt x="48" y="12"/>
                  </a:cubicBezTo>
                  <a:cubicBezTo>
                    <a:pt x="47" y="13"/>
                    <a:pt x="47" y="13"/>
                    <a:pt x="47" y="13"/>
                  </a:cubicBezTo>
                  <a:close/>
                  <a:moveTo>
                    <a:pt x="49" y="12"/>
                  </a:moveTo>
                  <a:cubicBezTo>
                    <a:pt x="49" y="11"/>
                    <a:pt x="49" y="11"/>
                    <a:pt x="49" y="11"/>
                  </a:cubicBezTo>
                  <a:cubicBezTo>
                    <a:pt x="49" y="11"/>
                    <a:pt x="49" y="11"/>
                    <a:pt x="49" y="11"/>
                  </a:cubicBezTo>
                  <a:cubicBezTo>
                    <a:pt x="49" y="11"/>
                    <a:pt x="49" y="11"/>
                    <a:pt x="49" y="11"/>
                  </a:cubicBezTo>
                  <a:cubicBezTo>
                    <a:pt x="49" y="12"/>
                    <a:pt x="49" y="12"/>
                    <a:pt x="49" y="12"/>
                  </a:cubicBezTo>
                  <a:cubicBezTo>
                    <a:pt x="49" y="12"/>
                    <a:pt x="49" y="12"/>
                    <a:pt x="49" y="12"/>
                  </a:cubicBezTo>
                  <a:cubicBezTo>
                    <a:pt x="49" y="12"/>
                    <a:pt x="49" y="12"/>
                    <a:pt x="49" y="12"/>
                  </a:cubicBezTo>
                  <a:close/>
                  <a:moveTo>
                    <a:pt x="49" y="11"/>
                  </a:moveTo>
                  <a:cubicBezTo>
                    <a:pt x="49" y="11"/>
                    <a:pt x="49" y="11"/>
                    <a:pt x="49" y="11"/>
                  </a:cubicBezTo>
                  <a:cubicBezTo>
                    <a:pt x="49" y="10"/>
                    <a:pt x="49" y="10"/>
                    <a:pt x="49" y="10"/>
                  </a:cubicBezTo>
                  <a:cubicBezTo>
                    <a:pt x="50" y="10"/>
                    <a:pt x="50" y="10"/>
                    <a:pt x="50" y="10"/>
                  </a:cubicBezTo>
                  <a:cubicBezTo>
                    <a:pt x="50" y="10"/>
                    <a:pt x="50" y="10"/>
                    <a:pt x="50" y="10"/>
                  </a:cubicBezTo>
                  <a:cubicBezTo>
                    <a:pt x="50" y="10"/>
                    <a:pt x="50" y="10"/>
                    <a:pt x="50" y="10"/>
                  </a:cubicBezTo>
                  <a:cubicBezTo>
                    <a:pt x="50" y="10"/>
                    <a:pt x="50" y="10"/>
                    <a:pt x="50" y="10"/>
                  </a:cubicBezTo>
                  <a:cubicBezTo>
                    <a:pt x="50" y="11"/>
                    <a:pt x="50" y="11"/>
                    <a:pt x="50" y="11"/>
                  </a:cubicBezTo>
                  <a:cubicBezTo>
                    <a:pt x="49" y="11"/>
                    <a:pt x="49" y="11"/>
                    <a:pt x="49" y="11"/>
                  </a:cubicBezTo>
                  <a:cubicBezTo>
                    <a:pt x="49" y="11"/>
                    <a:pt x="49" y="11"/>
                    <a:pt x="49" y="11"/>
                  </a:cubicBezTo>
                  <a:close/>
                  <a:moveTo>
                    <a:pt x="49" y="11"/>
                  </a:moveTo>
                  <a:cubicBezTo>
                    <a:pt x="50" y="11"/>
                    <a:pt x="50" y="11"/>
                    <a:pt x="50" y="11"/>
                  </a:cubicBezTo>
                  <a:cubicBezTo>
                    <a:pt x="50" y="12"/>
                    <a:pt x="50" y="12"/>
                    <a:pt x="50" y="12"/>
                  </a:cubicBezTo>
                  <a:cubicBezTo>
                    <a:pt x="50" y="12"/>
                    <a:pt x="50" y="12"/>
                    <a:pt x="50" y="12"/>
                  </a:cubicBezTo>
                  <a:cubicBezTo>
                    <a:pt x="50" y="11"/>
                    <a:pt x="50" y="11"/>
                    <a:pt x="50" y="11"/>
                  </a:cubicBezTo>
                  <a:cubicBezTo>
                    <a:pt x="51" y="11"/>
                    <a:pt x="51" y="11"/>
                    <a:pt x="51" y="11"/>
                  </a:cubicBezTo>
                  <a:cubicBezTo>
                    <a:pt x="50" y="11"/>
                    <a:pt x="50" y="11"/>
                    <a:pt x="50" y="11"/>
                  </a:cubicBezTo>
                  <a:cubicBezTo>
                    <a:pt x="50" y="11"/>
                    <a:pt x="50" y="11"/>
                    <a:pt x="50" y="11"/>
                  </a:cubicBezTo>
                  <a:cubicBezTo>
                    <a:pt x="49" y="11"/>
                    <a:pt x="49" y="11"/>
                    <a:pt x="49" y="11"/>
                  </a:cubicBezTo>
                  <a:cubicBezTo>
                    <a:pt x="49" y="11"/>
                    <a:pt x="49" y="11"/>
                    <a:pt x="49" y="11"/>
                  </a:cubicBezTo>
                  <a:close/>
                  <a:moveTo>
                    <a:pt x="51" y="12"/>
                  </a:move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lose/>
                  <a:moveTo>
                    <a:pt x="49" y="8"/>
                  </a:moveTo>
                  <a:cubicBezTo>
                    <a:pt x="49" y="7"/>
                    <a:pt x="49" y="7"/>
                    <a:pt x="49" y="7"/>
                  </a:cubicBezTo>
                  <a:cubicBezTo>
                    <a:pt x="49" y="7"/>
                    <a:pt x="49" y="7"/>
                    <a:pt x="49" y="7"/>
                  </a:cubicBezTo>
                  <a:cubicBezTo>
                    <a:pt x="49" y="7"/>
                    <a:pt x="49" y="7"/>
                    <a:pt x="49" y="7"/>
                  </a:cubicBezTo>
                  <a:cubicBezTo>
                    <a:pt x="49" y="7"/>
                    <a:pt x="49" y="7"/>
                    <a:pt x="49" y="7"/>
                  </a:cubicBezTo>
                  <a:cubicBezTo>
                    <a:pt x="50" y="7"/>
                    <a:pt x="50" y="7"/>
                    <a:pt x="50" y="7"/>
                  </a:cubicBezTo>
                  <a:cubicBezTo>
                    <a:pt x="49" y="8"/>
                    <a:pt x="49" y="8"/>
                    <a:pt x="49" y="8"/>
                  </a:cubicBezTo>
                  <a:cubicBezTo>
                    <a:pt x="49" y="8"/>
                    <a:pt x="49" y="8"/>
                    <a:pt x="49" y="8"/>
                  </a:cubicBezTo>
                  <a:close/>
                  <a:moveTo>
                    <a:pt x="47" y="3"/>
                  </a:moveTo>
                  <a:cubicBezTo>
                    <a:pt x="47" y="3"/>
                    <a:pt x="47" y="3"/>
                    <a:pt x="47" y="3"/>
                  </a:cubicBezTo>
                  <a:cubicBezTo>
                    <a:pt x="47" y="3"/>
                    <a:pt x="47" y="3"/>
                    <a:pt x="47" y="3"/>
                  </a:cubicBezTo>
                  <a:cubicBezTo>
                    <a:pt x="47" y="2"/>
                    <a:pt x="47" y="2"/>
                    <a:pt x="47" y="2"/>
                  </a:cubicBezTo>
                  <a:cubicBezTo>
                    <a:pt x="47" y="2"/>
                    <a:pt x="47" y="2"/>
                    <a:pt x="47" y="2"/>
                  </a:cubicBezTo>
                  <a:cubicBezTo>
                    <a:pt x="47" y="3"/>
                    <a:pt x="47" y="3"/>
                    <a:pt x="47" y="3"/>
                  </a:cubicBezTo>
                  <a:cubicBezTo>
                    <a:pt x="47" y="3"/>
                    <a:pt x="47" y="3"/>
                    <a:pt x="47" y="3"/>
                  </a:cubicBezTo>
                  <a:cubicBezTo>
                    <a:pt x="46" y="3"/>
                    <a:pt x="46" y="3"/>
                    <a:pt x="46" y="3"/>
                  </a:cubicBezTo>
                  <a:cubicBezTo>
                    <a:pt x="46" y="3"/>
                    <a:pt x="46" y="3"/>
                    <a:pt x="46" y="3"/>
                  </a:cubicBezTo>
                  <a:cubicBezTo>
                    <a:pt x="46" y="3"/>
                    <a:pt x="46" y="3"/>
                    <a:pt x="46" y="3"/>
                  </a:cubicBezTo>
                  <a:cubicBezTo>
                    <a:pt x="46" y="4"/>
                    <a:pt x="46" y="4"/>
                    <a:pt x="46" y="4"/>
                  </a:cubicBezTo>
                  <a:cubicBezTo>
                    <a:pt x="45" y="4"/>
                    <a:pt x="45" y="4"/>
                    <a:pt x="45" y="4"/>
                  </a:cubicBezTo>
                  <a:cubicBezTo>
                    <a:pt x="45" y="5"/>
                    <a:pt x="45" y="5"/>
                    <a:pt x="45" y="5"/>
                  </a:cubicBezTo>
                  <a:cubicBezTo>
                    <a:pt x="45" y="5"/>
                    <a:pt x="45" y="5"/>
                    <a:pt x="45" y="5"/>
                  </a:cubicBezTo>
                  <a:cubicBezTo>
                    <a:pt x="45" y="6"/>
                    <a:pt x="45" y="6"/>
                    <a:pt x="45" y="6"/>
                  </a:cubicBezTo>
                  <a:cubicBezTo>
                    <a:pt x="44" y="7"/>
                    <a:pt x="44" y="7"/>
                    <a:pt x="44" y="7"/>
                  </a:cubicBezTo>
                  <a:cubicBezTo>
                    <a:pt x="44" y="7"/>
                    <a:pt x="44" y="7"/>
                    <a:pt x="44" y="7"/>
                  </a:cubicBezTo>
                  <a:cubicBezTo>
                    <a:pt x="44" y="7"/>
                    <a:pt x="44" y="7"/>
                    <a:pt x="44" y="7"/>
                  </a:cubicBezTo>
                  <a:cubicBezTo>
                    <a:pt x="43" y="7"/>
                    <a:pt x="43" y="7"/>
                    <a:pt x="43" y="7"/>
                  </a:cubicBezTo>
                  <a:cubicBezTo>
                    <a:pt x="43" y="8"/>
                    <a:pt x="43" y="8"/>
                    <a:pt x="43" y="8"/>
                  </a:cubicBezTo>
                  <a:cubicBezTo>
                    <a:pt x="43" y="8"/>
                    <a:pt x="43" y="8"/>
                    <a:pt x="43" y="8"/>
                  </a:cubicBezTo>
                  <a:cubicBezTo>
                    <a:pt x="43" y="8"/>
                    <a:pt x="43" y="8"/>
                    <a:pt x="43" y="8"/>
                  </a:cubicBezTo>
                  <a:cubicBezTo>
                    <a:pt x="43" y="7"/>
                    <a:pt x="43" y="7"/>
                    <a:pt x="43"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1" y="7"/>
                    <a:pt x="41" y="7"/>
                    <a:pt x="41" y="7"/>
                  </a:cubicBezTo>
                  <a:cubicBezTo>
                    <a:pt x="41" y="7"/>
                    <a:pt x="41" y="7"/>
                    <a:pt x="41" y="7"/>
                  </a:cubicBezTo>
                  <a:cubicBezTo>
                    <a:pt x="41" y="7"/>
                    <a:pt x="41" y="7"/>
                    <a:pt x="41" y="7"/>
                  </a:cubicBezTo>
                  <a:cubicBezTo>
                    <a:pt x="41" y="7"/>
                    <a:pt x="41" y="7"/>
                    <a:pt x="41" y="7"/>
                  </a:cubicBezTo>
                  <a:cubicBezTo>
                    <a:pt x="41" y="6"/>
                    <a:pt x="41" y="6"/>
                    <a:pt x="41" y="6"/>
                  </a:cubicBezTo>
                  <a:cubicBezTo>
                    <a:pt x="41" y="6"/>
                    <a:pt x="41" y="6"/>
                    <a:pt x="41" y="6"/>
                  </a:cubicBezTo>
                  <a:cubicBezTo>
                    <a:pt x="40" y="6"/>
                    <a:pt x="40" y="6"/>
                    <a:pt x="40" y="6"/>
                  </a:cubicBezTo>
                  <a:cubicBezTo>
                    <a:pt x="40" y="6"/>
                    <a:pt x="40" y="6"/>
                    <a:pt x="40" y="6"/>
                  </a:cubicBezTo>
                  <a:cubicBezTo>
                    <a:pt x="39" y="6"/>
                    <a:pt x="39" y="6"/>
                    <a:pt x="39" y="6"/>
                  </a:cubicBezTo>
                  <a:cubicBezTo>
                    <a:pt x="39" y="6"/>
                    <a:pt x="39" y="6"/>
                    <a:pt x="39" y="6"/>
                  </a:cubicBezTo>
                  <a:cubicBezTo>
                    <a:pt x="38" y="6"/>
                    <a:pt x="38" y="6"/>
                    <a:pt x="38" y="6"/>
                  </a:cubicBezTo>
                  <a:cubicBezTo>
                    <a:pt x="38" y="6"/>
                    <a:pt x="38" y="6"/>
                    <a:pt x="38" y="6"/>
                  </a:cubicBezTo>
                  <a:cubicBezTo>
                    <a:pt x="37" y="6"/>
                    <a:pt x="37" y="6"/>
                    <a:pt x="37" y="6"/>
                  </a:cubicBezTo>
                  <a:cubicBezTo>
                    <a:pt x="37" y="7"/>
                    <a:pt x="37" y="7"/>
                    <a:pt x="37" y="7"/>
                  </a:cubicBezTo>
                  <a:cubicBezTo>
                    <a:pt x="38" y="7"/>
                    <a:pt x="38" y="7"/>
                    <a:pt x="38" y="7"/>
                  </a:cubicBezTo>
                  <a:cubicBezTo>
                    <a:pt x="38" y="7"/>
                    <a:pt x="38" y="7"/>
                    <a:pt x="38" y="7"/>
                  </a:cubicBezTo>
                  <a:cubicBezTo>
                    <a:pt x="38" y="8"/>
                    <a:pt x="38" y="8"/>
                    <a:pt x="38" y="8"/>
                  </a:cubicBezTo>
                  <a:cubicBezTo>
                    <a:pt x="38" y="8"/>
                    <a:pt x="38" y="8"/>
                    <a:pt x="38"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6" y="8"/>
                    <a:pt x="36" y="8"/>
                    <a:pt x="36" y="8"/>
                  </a:cubicBezTo>
                  <a:cubicBezTo>
                    <a:pt x="36" y="8"/>
                    <a:pt x="36" y="8"/>
                    <a:pt x="36" y="8"/>
                  </a:cubicBezTo>
                  <a:cubicBezTo>
                    <a:pt x="35" y="7"/>
                    <a:pt x="35" y="7"/>
                    <a:pt x="35" y="7"/>
                  </a:cubicBezTo>
                  <a:cubicBezTo>
                    <a:pt x="35" y="7"/>
                    <a:pt x="35" y="7"/>
                    <a:pt x="35" y="7"/>
                  </a:cubicBezTo>
                  <a:cubicBezTo>
                    <a:pt x="34" y="8"/>
                    <a:pt x="34" y="8"/>
                    <a:pt x="34" y="8"/>
                  </a:cubicBezTo>
                  <a:cubicBezTo>
                    <a:pt x="34" y="8"/>
                    <a:pt x="34" y="8"/>
                    <a:pt x="34" y="8"/>
                  </a:cubicBezTo>
                  <a:cubicBezTo>
                    <a:pt x="33" y="8"/>
                    <a:pt x="33" y="8"/>
                    <a:pt x="33" y="8"/>
                  </a:cubicBezTo>
                  <a:cubicBezTo>
                    <a:pt x="33" y="8"/>
                    <a:pt x="33" y="8"/>
                    <a:pt x="33" y="8"/>
                  </a:cubicBezTo>
                  <a:cubicBezTo>
                    <a:pt x="33" y="9"/>
                    <a:pt x="33" y="9"/>
                    <a:pt x="33" y="9"/>
                  </a:cubicBezTo>
                  <a:cubicBezTo>
                    <a:pt x="32" y="9"/>
                    <a:pt x="32" y="9"/>
                    <a:pt x="32" y="9"/>
                  </a:cubicBezTo>
                  <a:cubicBezTo>
                    <a:pt x="32" y="9"/>
                    <a:pt x="32" y="9"/>
                    <a:pt x="32" y="9"/>
                  </a:cubicBezTo>
                  <a:cubicBezTo>
                    <a:pt x="32" y="9"/>
                    <a:pt x="32" y="9"/>
                    <a:pt x="32" y="9"/>
                  </a:cubicBezTo>
                  <a:cubicBezTo>
                    <a:pt x="32" y="9"/>
                    <a:pt x="32" y="9"/>
                    <a:pt x="32" y="9"/>
                  </a:cubicBezTo>
                  <a:cubicBezTo>
                    <a:pt x="31" y="9"/>
                    <a:pt x="31" y="9"/>
                    <a:pt x="31" y="9"/>
                  </a:cubicBezTo>
                  <a:cubicBezTo>
                    <a:pt x="31" y="9"/>
                    <a:pt x="31" y="9"/>
                    <a:pt x="31" y="9"/>
                  </a:cubicBezTo>
                  <a:cubicBezTo>
                    <a:pt x="30" y="8"/>
                    <a:pt x="30" y="8"/>
                    <a:pt x="30" y="8"/>
                  </a:cubicBezTo>
                  <a:cubicBezTo>
                    <a:pt x="30" y="8"/>
                    <a:pt x="30" y="8"/>
                    <a:pt x="30" y="8"/>
                  </a:cubicBezTo>
                  <a:cubicBezTo>
                    <a:pt x="30" y="8"/>
                    <a:pt x="30" y="8"/>
                    <a:pt x="30" y="8"/>
                  </a:cubicBezTo>
                  <a:cubicBezTo>
                    <a:pt x="29" y="7"/>
                    <a:pt x="29" y="7"/>
                    <a:pt x="29" y="7"/>
                  </a:cubicBezTo>
                  <a:cubicBezTo>
                    <a:pt x="29" y="7"/>
                    <a:pt x="29" y="7"/>
                    <a:pt x="29" y="7"/>
                  </a:cubicBezTo>
                  <a:cubicBezTo>
                    <a:pt x="29" y="6"/>
                    <a:pt x="29" y="6"/>
                    <a:pt x="29" y="6"/>
                  </a:cubicBezTo>
                  <a:cubicBezTo>
                    <a:pt x="29" y="6"/>
                    <a:pt x="29" y="6"/>
                    <a:pt x="29" y="6"/>
                  </a:cubicBezTo>
                  <a:cubicBezTo>
                    <a:pt x="29" y="6"/>
                    <a:pt x="29" y="6"/>
                    <a:pt x="29" y="6"/>
                  </a:cubicBezTo>
                  <a:cubicBezTo>
                    <a:pt x="29" y="6"/>
                    <a:pt x="29" y="6"/>
                    <a:pt x="29" y="6"/>
                  </a:cubicBezTo>
                  <a:cubicBezTo>
                    <a:pt x="29" y="5"/>
                    <a:pt x="29" y="5"/>
                    <a:pt x="29" y="5"/>
                  </a:cubicBezTo>
                  <a:cubicBezTo>
                    <a:pt x="29" y="5"/>
                    <a:pt x="29" y="5"/>
                    <a:pt x="29" y="5"/>
                  </a:cubicBezTo>
                  <a:cubicBezTo>
                    <a:pt x="30" y="4"/>
                    <a:pt x="30" y="4"/>
                    <a:pt x="30" y="4"/>
                  </a:cubicBezTo>
                  <a:cubicBezTo>
                    <a:pt x="30" y="4"/>
                    <a:pt x="30" y="4"/>
                    <a:pt x="30" y="4"/>
                  </a:cubicBezTo>
                  <a:cubicBezTo>
                    <a:pt x="30" y="3"/>
                    <a:pt x="30" y="3"/>
                    <a:pt x="30" y="3"/>
                  </a:cubicBezTo>
                  <a:cubicBezTo>
                    <a:pt x="30" y="3"/>
                    <a:pt x="30" y="3"/>
                    <a:pt x="30" y="3"/>
                  </a:cubicBezTo>
                  <a:cubicBezTo>
                    <a:pt x="30" y="3"/>
                    <a:pt x="30" y="3"/>
                    <a:pt x="30" y="3"/>
                  </a:cubicBezTo>
                  <a:cubicBezTo>
                    <a:pt x="30" y="3"/>
                    <a:pt x="30" y="3"/>
                    <a:pt x="30" y="3"/>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0"/>
                    <a:pt x="29" y="0"/>
                    <a:pt x="29" y="0"/>
                  </a:cubicBezTo>
                  <a:cubicBezTo>
                    <a:pt x="28" y="0"/>
                    <a:pt x="28" y="0"/>
                    <a:pt x="28" y="0"/>
                  </a:cubicBezTo>
                  <a:cubicBezTo>
                    <a:pt x="28" y="1"/>
                    <a:pt x="28" y="1"/>
                    <a:pt x="28" y="1"/>
                  </a:cubicBezTo>
                  <a:cubicBezTo>
                    <a:pt x="28" y="0"/>
                    <a:pt x="28" y="0"/>
                    <a:pt x="28" y="0"/>
                  </a:cubicBezTo>
                  <a:cubicBezTo>
                    <a:pt x="28" y="0"/>
                    <a:pt x="28" y="0"/>
                    <a:pt x="28" y="0"/>
                  </a:cubicBezTo>
                  <a:cubicBezTo>
                    <a:pt x="28" y="1"/>
                    <a:pt x="28" y="1"/>
                    <a:pt x="28" y="1"/>
                  </a:cubicBezTo>
                  <a:cubicBezTo>
                    <a:pt x="27" y="1"/>
                    <a:pt x="27" y="1"/>
                    <a:pt x="27" y="1"/>
                  </a:cubicBezTo>
                  <a:cubicBezTo>
                    <a:pt x="26" y="2"/>
                    <a:pt x="26" y="2"/>
                    <a:pt x="26" y="2"/>
                  </a:cubicBezTo>
                  <a:cubicBezTo>
                    <a:pt x="26" y="2"/>
                    <a:pt x="26" y="2"/>
                    <a:pt x="26" y="2"/>
                  </a:cubicBezTo>
                  <a:cubicBezTo>
                    <a:pt x="25" y="3"/>
                    <a:pt x="25" y="3"/>
                    <a:pt x="25" y="3"/>
                  </a:cubicBezTo>
                  <a:cubicBezTo>
                    <a:pt x="24" y="2"/>
                    <a:pt x="24" y="2"/>
                    <a:pt x="24" y="2"/>
                  </a:cubicBezTo>
                  <a:cubicBezTo>
                    <a:pt x="24" y="2"/>
                    <a:pt x="24" y="2"/>
                    <a:pt x="24" y="2"/>
                  </a:cubicBezTo>
                  <a:cubicBezTo>
                    <a:pt x="23" y="3"/>
                    <a:pt x="23" y="3"/>
                    <a:pt x="23" y="3"/>
                  </a:cubicBezTo>
                  <a:cubicBezTo>
                    <a:pt x="22" y="3"/>
                    <a:pt x="22" y="3"/>
                    <a:pt x="22" y="3"/>
                  </a:cubicBezTo>
                  <a:cubicBezTo>
                    <a:pt x="22" y="3"/>
                    <a:pt x="22" y="3"/>
                    <a:pt x="22" y="3"/>
                  </a:cubicBezTo>
                  <a:cubicBezTo>
                    <a:pt x="21" y="3"/>
                    <a:pt x="21" y="3"/>
                    <a:pt x="21" y="3"/>
                  </a:cubicBezTo>
                  <a:cubicBezTo>
                    <a:pt x="21" y="3"/>
                    <a:pt x="21" y="3"/>
                    <a:pt x="21" y="3"/>
                  </a:cubicBezTo>
                  <a:cubicBezTo>
                    <a:pt x="20" y="3"/>
                    <a:pt x="20" y="3"/>
                    <a:pt x="20" y="3"/>
                  </a:cubicBezTo>
                  <a:cubicBezTo>
                    <a:pt x="19" y="3"/>
                    <a:pt x="19" y="3"/>
                    <a:pt x="19" y="3"/>
                  </a:cubicBezTo>
                  <a:cubicBezTo>
                    <a:pt x="19" y="3"/>
                    <a:pt x="19" y="3"/>
                    <a:pt x="19" y="3"/>
                  </a:cubicBezTo>
                  <a:cubicBezTo>
                    <a:pt x="19" y="3"/>
                    <a:pt x="19" y="3"/>
                    <a:pt x="19" y="3"/>
                  </a:cubicBezTo>
                  <a:cubicBezTo>
                    <a:pt x="19" y="3"/>
                    <a:pt x="19" y="3"/>
                    <a:pt x="19" y="3"/>
                  </a:cubicBezTo>
                  <a:cubicBezTo>
                    <a:pt x="20" y="4"/>
                    <a:pt x="20" y="4"/>
                    <a:pt x="20" y="4"/>
                  </a:cubicBezTo>
                  <a:cubicBezTo>
                    <a:pt x="20" y="4"/>
                    <a:pt x="20" y="4"/>
                    <a:pt x="20" y="4"/>
                  </a:cubicBezTo>
                  <a:cubicBezTo>
                    <a:pt x="19" y="5"/>
                    <a:pt x="19" y="5"/>
                    <a:pt x="19" y="5"/>
                  </a:cubicBezTo>
                  <a:cubicBezTo>
                    <a:pt x="20" y="5"/>
                    <a:pt x="20" y="5"/>
                    <a:pt x="20" y="5"/>
                  </a:cubicBezTo>
                  <a:cubicBezTo>
                    <a:pt x="20" y="6"/>
                    <a:pt x="20" y="6"/>
                    <a:pt x="20" y="6"/>
                  </a:cubicBezTo>
                  <a:cubicBezTo>
                    <a:pt x="20" y="6"/>
                    <a:pt x="20" y="6"/>
                    <a:pt x="20" y="6"/>
                  </a:cubicBezTo>
                  <a:cubicBezTo>
                    <a:pt x="21" y="6"/>
                    <a:pt x="21" y="6"/>
                    <a:pt x="21" y="6"/>
                  </a:cubicBezTo>
                  <a:cubicBezTo>
                    <a:pt x="22" y="7"/>
                    <a:pt x="22" y="7"/>
                    <a:pt x="22" y="7"/>
                  </a:cubicBezTo>
                  <a:cubicBezTo>
                    <a:pt x="22" y="7"/>
                    <a:pt x="22" y="7"/>
                    <a:pt x="22" y="7"/>
                  </a:cubicBezTo>
                  <a:cubicBezTo>
                    <a:pt x="21" y="7"/>
                    <a:pt x="21" y="7"/>
                    <a:pt x="21" y="7"/>
                  </a:cubicBezTo>
                  <a:cubicBezTo>
                    <a:pt x="20" y="7"/>
                    <a:pt x="20" y="7"/>
                    <a:pt x="20" y="7"/>
                  </a:cubicBezTo>
                  <a:cubicBezTo>
                    <a:pt x="20" y="8"/>
                    <a:pt x="20" y="8"/>
                    <a:pt x="20" y="8"/>
                  </a:cubicBezTo>
                  <a:cubicBezTo>
                    <a:pt x="20" y="8"/>
                    <a:pt x="20" y="8"/>
                    <a:pt x="20" y="8"/>
                  </a:cubicBezTo>
                  <a:cubicBezTo>
                    <a:pt x="19" y="9"/>
                    <a:pt x="19" y="9"/>
                    <a:pt x="19" y="9"/>
                  </a:cubicBezTo>
                  <a:cubicBezTo>
                    <a:pt x="18" y="9"/>
                    <a:pt x="18" y="9"/>
                    <a:pt x="18" y="9"/>
                  </a:cubicBezTo>
                  <a:cubicBezTo>
                    <a:pt x="18" y="10"/>
                    <a:pt x="18" y="10"/>
                    <a:pt x="18" y="10"/>
                  </a:cubicBezTo>
                  <a:cubicBezTo>
                    <a:pt x="17" y="10"/>
                    <a:pt x="17" y="10"/>
                    <a:pt x="17" y="10"/>
                  </a:cubicBezTo>
                  <a:cubicBezTo>
                    <a:pt x="16" y="10"/>
                    <a:pt x="16" y="10"/>
                    <a:pt x="16" y="10"/>
                  </a:cubicBezTo>
                  <a:cubicBezTo>
                    <a:pt x="16" y="10"/>
                    <a:pt x="16" y="10"/>
                    <a:pt x="16" y="10"/>
                  </a:cubicBezTo>
                  <a:cubicBezTo>
                    <a:pt x="15" y="10"/>
                    <a:pt x="15" y="10"/>
                    <a:pt x="15" y="10"/>
                  </a:cubicBezTo>
                  <a:cubicBezTo>
                    <a:pt x="14" y="9"/>
                    <a:pt x="14" y="9"/>
                    <a:pt x="14" y="9"/>
                  </a:cubicBezTo>
                  <a:cubicBezTo>
                    <a:pt x="14" y="9"/>
                    <a:pt x="14" y="9"/>
                    <a:pt x="14" y="9"/>
                  </a:cubicBezTo>
                  <a:cubicBezTo>
                    <a:pt x="14" y="9"/>
                    <a:pt x="14" y="9"/>
                    <a:pt x="14" y="9"/>
                  </a:cubicBezTo>
                  <a:cubicBezTo>
                    <a:pt x="14" y="8"/>
                    <a:pt x="14" y="8"/>
                    <a:pt x="14" y="8"/>
                  </a:cubicBezTo>
                  <a:cubicBezTo>
                    <a:pt x="13" y="8"/>
                    <a:pt x="13" y="8"/>
                    <a:pt x="13" y="8"/>
                  </a:cubicBezTo>
                  <a:cubicBezTo>
                    <a:pt x="13" y="7"/>
                    <a:pt x="13" y="7"/>
                    <a:pt x="13" y="7"/>
                  </a:cubicBezTo>
                  <a:cubicBezTo>
                    <a:pt x="13" y="8"/>
                    <a:pt x="13" y="8"/>
                    <a:pt x="13" y="8"/>
                  </a:cubicBezTo>
                  <a:cubicBezTo>
                    <a:pt x="12" y="8"/>
                    <a:pt x="12" y="8"/>
                    <a:pt x="12" y="8"/>
                  </a:cubicBezTo>
                  <a:cubicBezTo>
                    <a:pt x="12" y="8"/>
                    <a:pt x="12" y="8"/>
                    <a:pt x="12" y="8"/>
                  </a:cubicBezTo>
                  <a:cubicBezTo>
                    <a:pt x="12" y="8"/>
                    <a:pt x="12" y="8"/>
                    <a:pt x="12" y="8"/>
                  </a:cubicBezTo>
                  <a:cubicBezTo>
                    <a:pt x="11" y="8"/>
                    <a:pt x="11" y="8"/>
                    <a:pt x="11" y="8"/>
                  </a:cubicBezTo>
                  <a:cubicBezTo>
                    <a:pt x="11" y="8"/>
                    <a:pt x="11" y="8"/>
                    <a:pt x="11" y="8"/>
                  </a:cubicBezTo>
                  <a:cubicBezTo>
                    <a:pt x="9" y="8"/>
                    <a:pt x="9" y="8"/>
                    <a:pt x="9" y="8"/>
                  </a:cubicBezTo>
                  <a:cubicBezTo>
                    <a:pt x="8" y="9"/>
                    <a:pt x="8" y="9"/>
                    <a:pt x="8" y="9"/>
                  </a:cubicBezTo>
                  <a:cubicBezTo>
                    <a:pt x="9" y="9"/>
                    <a:pt x="9" y="9"/>
                    <a:pt x="9" y="9"/>
                  </a:cubicBezTo>
                  <a:cubicBezTo>
                    <a:pt x="9" y="9"/>
                    <a:pt x="9" y="9"/>
                    <a:pt x="9" y="9"/>
                  </a:cubicBezTo>
                  <a:cubicBezTo>
                    <a:pt x="10" y="10"/>
                    <a:pt x="10" y="10"/>
                    <a:pt x="10" y="10"/>
                  </a:cubicBezTo>
                  <a:cubicBezTo>
                    <a:pt x="10" y="10"/>
                    <a:pt x="10" y="10"/>
                    <a:pt x="10" y="10"/>
                  </a:cubicBezTo>
                  <a:cubicBezTo>
                    <a:pt x="10" y="11"/>
                    <a:pt x="10" y="11"/>
                    <a:pt x="10" y="11"/>
                  </a:cubicBezTo>
                  <a:cubicBezTo>
                    <a:pt x="10" y="11"/>
                    <a:pt x="10" y="11"/>
                    <a:pt x="10" y="11"/>
                  </a:cubicBezTo>
                  <a:cubicBezTo>
                    <a:pt x="9" y="11"/>
                    <a:pt x="9" y="11"/>
                    <a:pt x="9" y="11"/>
                  </a:cubicBezTo>
                  <a:cubicBezTo>
                    <a:pt x="8" y="11"/>
                    <a:pt x="8" y="11"/>
                    <a:pt x="8" y="11"/>
                  </a:cubicBezTo>
                  <a:cubicBezTo>
                    <a:pt x="8" y="12"/>
                    <a:pt x="8" y="12"/>
                    <a:pt x="8" y="12"/>
                  </a:cubicBezTo>
                  <a:cubicBezTo>
                    <a:pt x="8" y="13"/>
                    <a:pt x="8" y="13"/>
                    <a:pt x="8" y="13"/>
                  </a:cubicBezTo>
                  <a:cubicBezTo>
                    <a:pt x="9" y="13"/>
                    <a:pt x="9" y="13"/>
                    <a:pt x="9" y="13"/>
                  </a:cubicBezTo>
                  <a:cubicBezTo>
                    <a:pt x="10" y="14"/>
                    <a:pt x="10" y="14"/>
                    <a:pt x="10" y="14"/>
                  </a:cubicBezTo>
                  <a:cubicBezTo>
                    <a:pt x="9" y="15"/>
                    <a:pt x="9" y="15"/>
                    <a:pt x="9" y="15"/>
                  </a:cubicBezTo>
                  <a:cubicBezTo>
                    <a:pt x="9" y="15"/>
                    <a:pt x="9" y="15"/>
                    <a:pt x="9" y="15"/>
                  </a:cubicBezTo>
                  <a:cubicBezTo>
                    <a:pt x="8" y="20"/>
                    <a:pt x="8" y="20"/>
                    <a:pt x="8" y="20"/>
                  </a:cubicBezTo>
                  <a:cubicBezTo>
                    <a:pt x="8" y="21"/>
                    <a:pt x="8" y="21"/>
                    <a:pt x="8" y="21"/>
                  </a:cubicBezTo>
                  <a:cubicBezTo>
                    <a:pt x="8" y="21"/>
                    <a:pt x="8" y="21"/>
                    <a:pt x="8" y="21"/>
                  </a:cubicBezTo>
                  <a:cubicBezTo>
                    <a:pt x="8" y="21"/>
                    <a:pt x="8" y="21"/>
                    <a:pt x="8" y="21"/>
                  </a:cubicBezTo>
                  <a:cubicBezTo>
                    <a:pt x="7" y="21"/>
                    <a:pt x="7" y="21"/>
                    <a:pt x="7" y="21"/>
                  </a:cubicBezTo>
                  <a:cubicBezTo>
                    <a:pt x="7" y="21"/>
                    <a:pt x="7" y="21"/>
                    <a:pt x="7" y="21"/>
                  </a:cubicBezTo>
                  <a:cubicBezTo>
                    <a:pt x="7" y="21"/>
                    <a:pt x="7" y="21"/>
                    <a:pt x="7" y="21"/>
                  </a:cubicBezTo>
                  <a:cubicBezTo>
                    <a:pt x="7" y="21"/>
                    <a:pt x="7" y="21"/>
                    <a:pt x="7" y="21"/>
                  </a:cubicBezTo>
                  <a:cubicBezTo>
                    <a:pt x="6" y="21"/>
                    <a:pt x="6" y="21"/>
                    <a:pt x="6" y="21"/>
                  </a:cubicBezTo>
                  <a:cubicBezTo>
                    <a:pt x="6" y="21"/>
                    <a:pt x="6" y="21"/>
                    <a:pt x="6" y="21"/>
                  </a:cubicBezTo>
                  <a:cubicBezTo>
                    <a:pt x="6" y="21"/>
                    <a:pt x="6" y="21"/>
                    <a:pt x="6" y="21"/>
                  </a:cubicBezTo>
                  <a:cubicBezTo>
                    <a:pt x="5" y="21"/>
                    <a:pt x="5" y="21"/>
                    <a:pt x="5" y="21"/>
                  </a:cubicBezTo>
                  <a:cubicBezTo>
                    <a:pt x="4" y="22"/>
                    <a:pt x="4" y="22"/>
                    <a:pt x="4" y="22"/>
                  </a:cubicBezTo>
                  <a:cubicBezTo>
                    <a:pt x="3" y="22"/>
                    <a:pt x="3" y="22"/>
                    <a:pt x="3" y="22"/>
                  </a:cubicBezTo>
                  <a:cubicBezTo>
                    <a:pt x="3" y="22"/>
                    <a:pt x="3" y="22"/>
                    <a:pt x="3" y="22"/>
                  </a:cubicBezTo>
                  <a:cubicBezTo>
                    <a:pt x="3" y="22"/>
                    <a:pt x="3" y="22"/>
                    <a:pt x="3" y="22"/>
                  </a:cubicBezTo>
                  <a:cubicBezTo>
                    <a:pt x="2" y="23"/>
                    <a:pt x="2" y="23"/>
                    <a:pt x="2" y="23"/>
                  </a:cubicBezTo>
                  <a:cubicBezTo>
                    <a:pt x="2" y="23"/>
                    <a:pt x="2" y="23"/>
                    <a:pt x="2" y="23"/>
                  </a:cubicBezTo>
                  <a:cubicBezTo>
                    <a:pt x="2" y="23"/>
                    <a:pt x="2" y="23"/>
                    <a:pt x="2" y="23"/>
                  </a:cubicBezTo>
                  <a:cubicBezTo>
                    <a:pt x="2" y="24"/>
                    <a:pt x="2" y="24"/>
                    <a:pt x="2" y="24"/>
                  </a:cubicBezTo>
                  <a:cubicBezTo>
                    <a:pt x="2" y="24"/>
                    <a:pt x="2" y="24"/>
                    <a:pt x="2" y="24"/>
                  </a:cubicBezTo>
                  <a:cubicBezTo>
                    <a:pt x="1" y="25"/>
                    <a:pt x="1" y="25"/>
                    <a:pt x="1" y="25"/>
                  </a:cubicBezTo>
                  <a:cubicBezTo>
                    <a:pt x="1" y="25"/>
                    <a:pt x="1" y="25"/>
                    <a:pt x="1" y="25"/>
                  </a:cubicBezTo>
                  <a:cubicBezTo>
                    <a:pt x="1" y="26"/>
                    <a:pt x="1" y="26"/>
                    <a:pt x="1" y="26"/>
                  </a:cubicBezTo>
                  <a:cubicBezTo>
                    <a:pt x="1" y="26"/>
                    <a:pt x="1" y="26"/>
                    <a:pt x="1" y="26"/>
                  </a:cubicBezTo>
                  <a:cubicBezTo>
                    <a:pt x="1" y="26"/>
                    <a:pt x="1" y="26"/>
                    <a:pt x="1" y="26"/>
                  </a:cubicBezTo>
                  <a:cubicBezTo>
                    <a:pt x="0" y="26"/>
                    <a:pt x="0" y="26"/>
                    <a:pt x="0" y="26"/>
                  </a:cubicBezTo>
                  <a:cubicBezTo>
                    <a:pt x="0" y="27"/>
                    <a:pt x="0" y="27"/>
                    <a:pt x="0" y="27"/>
                  </a:cubicBezTo>
                  <a:cubicBezTo>
                    <a:pt x="0" y="27"/>
                    <a:pt x="0" y="27"/>
                    <a:pt x="0" y="27"/>
                  </a:cubicBezTo>
                  <a:cubicBezTo>
                    <a:pt x="0" y="27"/>
                    <a:pt x="0" y="27"/>
                    <a:pt x="0" y="27"/>
                  </a:cubicBezTo>
                  <a:cubicBezTo>
                    <a:pt x="0" y="28"/>
                    <a:pt x="0" y="28"/>
                    <a:pt x="0" y="28"/>
                  </a:cubicBezTo>
                  <a:cubicBezTo>
                    <a:pt x="0" y="28"/>
                    <a:pt x="0" y="28"/>
                    <a:pt x="0" y="28"/>
                  </a:cubicBezTo>
                  <a:cubicBezTo>
                    <a:pt x="0" y="29"/>
                    <a:pt x="0" y="29"/>
                    <a:pt x="0" y="29"/>
                  </a:cubicBezTo>
                  <a:cubicBezTo>
                    <a:pt x="0" y="29"/>
                    <a:pt x="0" y="29"/>
                    <a:pt x="0" y="29"/>
                  </a:cubicBezTo>
                  <a:cubicBezTo>
                    <a:pt x="1" y="29"/>
                    <a:pt x="1" y="29"/>
                    <a:pt x="1" y="29"/>
                  </a:cubicBezTo>
                  <a:cubicBezTo>
                    <a:pt x="2" y="31"/>
                    <a:pt x="2" y="31"/>
                    <a:pt x="2" y="31"/>
                  </a:cubicBezTo>
                  <a:cubicBezTo>
                    <a:pt x="1" y="32"/>
                    <a:pt x="1" y="32"/>
                    <a:pt x="1" y="32"/>
                  </a:cubicBezTo>
                  <a:cubicBezTo>
                    <a:pt x="2" y="32"/>
                    <a:pt x="2" y="32"/>
                    <a:pt x="2" y="32"/>
                  </a:cubicBezTo>
                  <a:cubicBezTo>
                    <a:pt x="3" y="32"/>
                    <a:pt x="3" y="32"/>
                    <a:pt x="3" y="32"/>
                  </a:cubicBezTo>
                  <a:cubicBezTo>
                    <a:pt x="3" y="32"/>
                    <a:pt x="3" y="32"/>
                    <a:pt x="3" y="32"/>
                  </a:cubicBezTo>
                  <a:cubicBezTo>
                    <a:pt x="4" y="33"/>
                    <a:pt x="4" y="33"/>
                    <a:pt x="4" y="33"/>
                  </a:cubicBezTo>
                  <a:cubicBezTo>
                    <a:pt x="4" y="33"/>
                    <a:pt x="4" y="33"/>
                    <a:pt x="4" y="33"/>
                  </a:cubicBezTo>
                  <a:cubicBezTo>
                    <a:pt x="5" y="33"/>
                    <a:pt x="5" y="33"/>
                    <a:pt x="5" y="33"/>
                  </a:cubicBezTo>
                  <a:cubicBezTo>
                    <a:pt x="6" y="32"/>
                    <a:pt x="6" y="32"/>
                    <a:pt x="6" y="32"/>
                  </a:cubicBezTo>
                  <a:cubicBezTo>
                    <a:pt x="7" y="32"/>
                    <a:pt x="7" y="32"/>
                    <a:pt x="7" y="32"/>
                  </a:cubicBezTo>
                  <a:cubicBezTo>
                    <a:pt x="7" y="32"/>
                    <a:pt x="7" y="32"/>
                    <a:pt x="7" y="32"/>
                  </a:cubicBezTo>
                  <a:cubicBezTo>
                    <a:pt x="7" y="33"/>
                    <a:pt x="7" y="33"/>
                    <a:pt x="7" y="33"/>
                  </a:cubicBezTo>
                  <a:cubicBezTo>
                    <a:pt x="7" y="33"/>
                    <a:pt x="7" y="33"/>
                    <a:pt x="7" y="33"/>
                  </a:cubicBezTo>
                  <a:cubicBezTo>
                    <a:pt x="7" y="33"/>
                    <a:pt x="7" y="33"/>
                    <a:pt x="7" y="33"/>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11" y="35"/>
                    <a:pt x="11" y="35"/>
                    <a:pt x="11" y="35"/>
                  </a:cubicBezTo>
                  <a:cubicBezTo>
                    <a:pt x="11" y="35"/>
                    <a:pt x="11" y="35"/>
                    <a:pt x="11" y="35"/>
                  </a:cubicBezTo>
                  <a:cubicBezTo>
                    <a:pt x="12" y="35"/>
                    <a:pt x="12" y="35"/>
                    <a:pt x="12" y="35"/>
                  </a:cubicBezTo>
                  <a:cubicBezTo>
                    <a:pt x="12" y="35"/>
                    <a:pt x="12" y="35"/>
                    <a:pt x="12" y="35"/>
                  </a:cubicBezTo>
                  <a:cubicBezTo>
                    <a:pt x="13" y="35"/>
                    <a:pt x="13" y="35"/>
                    <a:pt x="13" y="35"/>
                  </a:cubicBezTo>
                  <a:cubicBezTo>
                    <a:pt x="13" y="35"/>
                    <a:pt x="13" y="35"/>
                    <a:pt x="13" y="35"/>
                  </a:cubicBezTo>
                  <a:cubicBezTo>
                    <a:pt x="14" y="35"/>
                    <a:pt x="14" y="35"/>
                    <a:pt x="14" y="35"/>
                  </a:cubicBezTo>
                  <a:cubicBezTo>
                    <a:pt x="14" y="34"/>
                    <a:pt x="14" y="34"/>
                    <a:pt x="14" y="34"/>
                  </a:cubicBezTo>
                  <a:cubicBezTo>
                    <a:pt x="15" y="33"/>
                    <a:pt x="15" y="33"/>
                    <a:pt x="15" y="33"/>
                  </a:cubicBezTo>
                  <a:cubicBezTo>
                    <a:pt x="16" y="33"/>
                    <a:pt x="16" y="33"/>
                    <a:pt x="16" y="33"/>
                  </a:cubicBezTo>
                  <a:cubicBezTo>
                    <a:pt x="16" y="32"/>
                    <a:pt x="16" y="32"/>
                    <a:pt x="16" y="32"/>
                  </a:cubicBezTo>
                  <a:cubicBezTo>
                    <a:pt x="17" y="32"/>
                    <a:pt x="17" y="32"/>
                    <a:pt x="17" y="32"/>
                  </a:cubicBezTo>
                  <a:cubicBezTo>
                    <a:pt x="17" y="33"/>
                    <a:pt x="17" y="33"/>
                    <a:pt x="17" y="33"/>
                  </a:cubicBezTo>
                  <a:cubicBezTo>
                    <a:pt x="18" y="32"/>
                    <a:pt x="18" y="32"/>
                    <a:pt x="18" y="32"/>
                  </a:cubicBezTo>
                  <a:cubicBezTo>
                    <a:pt x="18" y="33"/>
                    <a:pt x="18" y="33"/>
                    <a:pt x="18" y="33"/>
                  </a:cubicBezTo>
                  <a:cubicBezTo>
                    <a:pt x="18" y="33"/>
                    <a:pt x="18" y="33"/>
                    <a:pt x="18" y="33"/>
                  </a:cubicBezTo>
                  <a:cubicBezTo>
                    <a:pt x="18" y="34"/>
                    <a:pt x="18" y="34"/>
                    <a:pt x="18" y="34"/>
                  </a:cubicBezTo>
                  <a:cubicBezTo>
                    <a:pt x="18" y="35"/>
                    <a:pt x="18" y="35"/>
                    <a:pt x="18" y="35"/>
                  </a:cubicBezTo>
                  <a:cubicBezTo>
                    <a:pt x="18" y="35"/>
                    <a:pt x="18" y="35"/>
                    <a:pt x="18" y="35"/>
                  </a:cubicBezTo>
                  <a:cubicBezTo>
                    <a:pt x="18" y="36"/>
                    <a:pt x="18" y="36"/>
                    <a:pt x="18" y="36"/>
                  </a:cubicBezTo>
                  <a:cubicBezTo>
                    <a:pt x="18" y="37"/>
                    <a:pt x="18" y="37"/>
                    <a:pt x="18" y="37"/>
                  </a:cubicBezTo>
                  <a:cubicBezTo>
                    <a:pt x="19" y="37"/>
                    <a:pt x="19" y="37"/>
                    <a:pt x="19" y="37"/>
                  </a:cubicBezTo>
                  <a:cubicBezTo>
                    <a:pt x="19" y="38"/>
                    <a:pt x="19" y="38"/>
                    <a:pt x="19" y="38"/>
                  </a:cubicBezTo>
                  <a:cubicBezTo>
                    <a:pt x="19" y="38"/>
                    <a:pt x="19" y="38"/>
                    <a:pt x="19" y="38"/>
                  </a:cubicBezTo>
                  <a:cubicBezTo>
                    <a:pt x="20" y="38"/>
                    <a:pt x="20" y="38"/>
                    <a:pt x="20" y="38"/>
                  </a:cubicBezTo>
                  <a:cubicBezTo>
                    <a:pt x="21" y="39"/>
                    <a:pt x="21" y="39"/>
                    <a:pt x="21" y="39"/>
                  </a:cubicBezTo>
                  <a:cubicBezTo>
                    <a:pt x="21" y="38"/>
                    <a:pt x="21" y="38"/>
                    <a:pt x="21" y="38"/>
                  </a:cubicBezTo>
                  <a:cubicBezTo>
                    <a:pt x="22" y="38"/>
                    <a:pt x="22" y="38"/>
                    <a:pt x="22" y="38"/>
                  </a:cubicBezTo>
                  <a:cubicBezTo>
                    <a:pt x="22" y="39"/>
                    <a:pt x="22" y="39"/>
                    <a:pt x="22" y="39"/>
                  </a:cubicBezTo>
                  <a:cubicBezTo>
                    <a:pt x="23" y="39"/>
                    <a:pt x="23" y="39"/>
                    <a:pt x="23" y="39"/>
                  </a:cubicBezTo>
                  <a:cubicBezTo>
                    <a:pt x="24" y="40"/>
                    <a:pt x="24" y="40"/>
                    <a:pt x="24" y="40"/>
                  </a:cubicBezTo>
                  <a:cubicBezTo>
                    <a:pt x="24" y="40"/>
                    <a:pt x="24" y="40"/>
                    <a:pt x="24" y="40"/>
                  </a:cubicBezTo>
                  <a:cubicBezTo>
                    <a:pt x="25" y="40"/>
                    <a:pt x="25" y="40"/>
                    <a:pt x="25" y="40"/>
                  </a:cubicBezTo>
                  <a:cubicBezTo>
                    <a:pt x="25" y="40"/>
                    <a:pt x="25" y="40"/>
                    <a:pt x="25" y="40"/>
                  </a:cubicBezTo>
                  <a:cubicBezTo>
                    <a:pt x="26" y="41"/>
                    <a:pt x="26" y="41"/>
                    <a:pt x="26" y="41"/>
                  </a:cubicBezTo>
                  <a:cubicBezTo>
                    <a:pt x="26" y="41"/>
                    <a:pt x="26" y="41"/>
                    <a:pt x="26" y="41"/>
                  </a:cubicBezTo>
                  <a:cubicBezTo>
                    <a:pt x="26" y="41"/>
                    <a:pt x="26" y="41"/>
                    <a:pt x="26" y="41"/>
                  </a:cubicBezTo>
                  <a:cubicBezTo>
                    <a:pt x="28" y="41"/>
                    <a:pt x="28" y="41"/>
                    <a:pt x="28" y="41"/>
                  </a:cubicBezTo>
                  <a:cubicBezTo>
                    <a:pt x="29" y="41"/>
                    <a:pt x="29" y="41"/>
                    <a:pt x="29" y="41"/>
                  </a:cubicBezTo>
                  <a:cubicBezTo>
                    <a:pt x="29" y="42"/>
                    <a:pt x="29" y="42"/>
                    <a:pt x="29" y="42"/>
                  </a:cubicBezTo>
                  <a:cubicBezTo>
                    <a:pt x="29" y="43"/>
                    <a:pt x="29" y="43"/>
                    <a:pt x="29" y="43"/>
                  </a:cubicBezTo>
                  <a:cubicBezTo>
                    <a:pt x="29" y="44"/>
                    <a:pt x="29" y="44"/>
                    <a:pt x="29" y="44"/>
                  </a:cubicBezTo>
                  <a:cubicBezTo>
                    <a:pt x="29" y="44"/>
                    <a:pt x="29" y="44"/>
                    <a:pt x="29" y="44"/>
                  </a:cubicBezTo>
                  <a:cubicBezTo>
                    <a:pt x="29" y="45"/>
                    <a:pt x="29" y="45"/>
                    <a:pt x="29" y="45"/>
                  </a:cubicBezTo>
                  <a:cubicBezTo>
                    <a:pt x="29" y="46"/>
                    <a:pt x="29" y="46"/>
                    <a:pt x="29" y="46"/>
                  </a:cubicBezTo>
                  <a:cubicBezTo>
                    <a:pt x="33" y="46"/>
                    <a:pt x="33" y="46"/>
                    <a:pt x="33" y="46"/>
                  </a:cubicBezTo>
                  <a:cubicBezTo>
                    <a:pt x="33" y="48"/>
                    <a:pt x="33" y="48"/>
                    <a:pt x="33" y="48"/>
                  </a:cubicBezTo>
                  <a:cubicBezTo>
                    <a:pt x="33" y="49"/>
                    <a:pt x="33" y="49"/>
                    <a:pt x="33" y="49"/>
                  </a:cubicBezTo>
                  <a:cubicBezTo>
                    <a:pt x="34" y="49"/>
                    <a:pt x="34" y="49"/>
                    <a:pt x="34" y="49"/>
                  </a:cubicBezTo>
                  <a:cubicBezTo>
                    <a:pt x="35" y="51"/>
                    <a:pt x="35" y="51"/>
                    <a:pt x="35" y="51"/>
                  </a:cubicBezTo>
                  <a:cubicBezTo>
                    <a:pt x="35" y="52"/>
                    <a:pt x="35" y="52"/>
                    <a:pt x="35" y="52"/>
                  </a:cubicBezTo>
                  <a:cubicBezTo>
                    <a:pt x="34" y="54"/>
                    <a:pt x="34" y="54"/>
                    <a:pt x="34" y="54"/>
                  </a:cubicBezTo>
                  <a:cubicBezTo>
                    <a:pt x="34" y="54"/>
                    <a:pt x="34" y="54"/>
                    <a:pt x="34" y="54"/>
                  </a:cubicBezTo>
                  <a:cubicBezTo>
                    <a:pt x="34" y="55"/>
                    <a:pt x="34" y="55"/>
                    <a:pt x="34" y="55"/>
                  </a:cubicBezTo>
                  <a:cubicBezTo>
                    <a:pt x="34" y="55"/>
                    <a:pt x="34" y="55"/>
                    <a:pt x="34" y="55"/>
                  </a:cubicBezTo>
                  <a:cubicBezTo>
                    <a:pt x="34" y="55"/>
                    <a:pt x="34" y="55"/>
                    <a:pt x="34" y="55"/>
                  </a:cubicBezTo>
                  <a:cubicBezTo>
                    <a:pt x="35" y="56"/>
                    <a:pt x="35" y="56"/>
                    <a:pt x="35" y="56"/>
                  </a:cubicBezTo>
                  <a:cubicBezTo>
                    <a:pt x="35" y="56"/>
                    <a:pt x="35" y="56"/>
                    <a:pt x="35" y="56"/>
                  </a:cubicBezTo>
                  <a:cubicBezTo>
                    <a:pt x="35" y="57"/>
                    <a:pt x="35" y="57"/>
                    <a:pt x="35" y="57"/>
                  </a:cubicBezTo>
                  <a:cubicBezTo>
                    <a:pt x="35" y="58"/>
                    <a:pt x="35" y="58"/>
                    <a:pt x="35" y="58"/>
                  </a:cubicBezTo>
                  <a:cubicBezTo>
                    <a:pt x="35" y="59"/>
                    <a:pt x="35" y="59"/>
                    <a:pt x="35" y="59"/>
                  </a:cubicBezTo>
                  <a:cubicBezTo>
                    <a:pt x="35" y="59"/>
                    <a:pt x="35" y="59"/>
                    <a:pt x="35" y="59"/>
                  </a:cubicBezTo>
                  <a:cubicBezTo>
                    <a:pt x="35" y="60"/>
                    <a:pt x="35" y="60"/>
                    <a:pt x="35" y="60"/>
                  </a:cubicBezTo>
                  <a:cubicBezTo>
                    <a:pt x="36" y="60"/>
                    <a:pt x="36" y="60"/>
                    <a:pt x="36" y="60"/>
                  </a:cubicBezTo>
                  <a:cubicBezTo>
                    <a:pt x="36" y="60"/>
                    <a:pt x="36" y="60"/>
                    <a:pt x="36" y="60"/>
                  </a:cubicBezTo>
                  <a:cubicBezTo>
                    <a:pt x="37" y="60"/>
                    <a:pt x="37" y="60"/>
                    <a:pt x="37" y="60"/>
                  </a:cubicBezTo>
                  <a:cubicBezTo>
                    <a:pt x="38" y="60"/>
                    <a:pt x="38" y="60"/>
                    <a:pt x="38" y="60"/>
                  </a:cubicBezTo>
                  <a:cubicBezTo>
                    <a:pt x="39" y="59"/>
                    <a:pt x="39" y="59"/>
                    <a:pt x="39" y="59"/>
                  </a:cubicBezTo>
                  <a:cubicBezTo>
                    <a:pt x="39" y="60"/>
                    <a:pt x="39" y="60"/>
                    <a:pt x="39" y="60"/>
                  </a:cubicBezTo>
                  <a:cubicBezTo>
                    <a:pt x="40" y="60"/>
                    <a:pt x="40" y="60"/>
                    <a:pt x="40" y="60"/>
                  </a:cubicBezTo>
                  <a:cubicBezTo>
                    <a:pt x="40" y="60"/>
                    <a:pt x="40" y="60"/>
                    <a:pt x="40" y="60"/>
                  </a:cubicBezTo>
                  <a:cubicBezTo>
                    <a:pt x="40" y="63"/>
                    <a:pt x="40" y="63"/>
                    <a:pt x="40" y="63"/>
                  </a:cubicBezTo>
                  <a:cubicBezTo>
                    <a:pt x="41" y="63"/>
                    <a:pt x="41" y="63"/>
                    <a:pt x="41" y="63"/>
                  </a:cubicBezTo>
                  <a:cubicBezTo>
                    <a:pt x="41" y="64"/>
                    <a:pt x="41" y="64"/>
                    <a:pt x="41" y="64"/>
                  </a:cubicBezTo>
                  <a:cubicBezTo>
                    <a:pt x="42" y="63"/>
                    <a:pt x="42" y="63"/>
                    <a:pt x="42" y="63"/>
                  </a:cubicBezTo>
                  <a:cubicBezTo>
                    <a:pt x="42" y="63"/>
                    <a:pt x="42" y="63"/>
                    <a:pt x="42" y="63"/>
                  </a:cubicBezTo>
                  <a:cubicBezTo>
                    <a:pt x="43" y="64"/>
                    <a:pt x="43" y="64"/>
                    <a:pt x="43" y="64"/>
                  </a:cubicBezTo>
                  <a:cubicBezTo>
                    <a:pt x="43" y="64"/>
                    <a:pt x="43" y="64"/>
                    <a:pt x="43" y="64"/>
                  </a:cubicBezTo>
                  <a:cubicBezTo>
                    <a:pt x="43" y="64"/>
                    <a:pt x="43" y="64"/>
                    <a:pt x="43" y="64"/>
                  </a:cubicBezTo>
                  <a:cubicBezTo>
                    <a:pt x="43" y="66"/>
                    <a:pt x="43" y="66"/>
                    <a:pt x="43" y="66"/>
                  </a:cubicBezTo>
                  <a:cubicBezTo>
                    <a:pt x="43" y="66"/>
                    <a:pt x="43" y="66"/>
                    <a:pt x="43" y="66"/>
                  </a:cubicBezTo>
                  <a:cubicBezTo>
                    <a:pt x="42" y="66"/>
                    <a:pt x="42" y="66"/>
                    <a:pt x="42" y="66"/>
                  </a:cubicBezTo>
                  <a:cubicBezTo>
                    <a:pt x="42" y="67"/>
                    <a:pt x="42" y="67"/>
                    <a:pt x="42" y="67"/>
                  </a:cubicBezTo>
                  <a:cubicBezTo>
                    <a:pt x="42" y="67"/>
                    <a:pt x="42" y="67"/>
                    <a:pt x="42" y="67"/>
                  </a:cubicBezTo>
                  <a:cubicBezTo>
                    <a:pt x="42" y="67"/>
                    <a:pt x="42" y="67"/>
                    <a:pt x="42" y="67"/>
                  </a:cubicBezTo>
                  <a:cubicBezTo>
                    <a:pt x="43" y="67"/>
                    <a:pt x="43" y="67"/>
                    <a:pt x="43" y="67"/>
                  </a:cubicBezTo>
                  <a:cubicBezTo>
                    <a:pt x="44" y="67"/>
                    <a:pt x="44" y="67"/>
                    <a:pt x="44" y="67"/>
                  </a:cubicBezTo>
                  <a:cubicBezTo>
                    <a:pt x="44" y="67"/>
                    <a:pt x="44" y="67"/>
                    <a:pt x="44" y="67"/>
                  </a:cubicBezTo>
                  <a:cubicBezTo>
                    <a:pt x="44" y="68"/>
                    <a:pt x="44" y="68"/>
                    <a:pt x="44" y="68"/>
                  </a:cubicBezTo>
                  <a:cubicBezTo>
                    <a:pt x="44" y="69"/>
                    <a:pt x="44" y="69"/>
                    <a:pt x="44" y="69"/>
                  </a:cubicBezTo>
                  <a:cubicBezTo>
                    <a:pt x="44" y="70"/>
                    <a:pt x="44" y="70"/>
                    <a:pt x="44" y="70"/>
                  </a:cubicBezTo>
                  <a:cubicBezTo>
                    <a:pt x="44" y="70"/>
                    <a:pt x="44" y="70"/>
                    <a:pt x="44" y="70"/>
                  </a:cubicBezTo>
                  <a:cubicBezTo>
                    <a:pt x="44" y="71"/>
                    <a:pt x="44" y="71"/>
                    <a:pt x="44" y="71"/>
                  </a:cubicBezTo>
                  <a:cubicBezTo>
                    <a:pt x="44" y="71"/>
                    <a:pt x="44" y="71"/>
                    <a:pt x="44" y="71"/>
                  </a:cubicBezTo>
                  <a:cubicBezTo>
                    <a:pt x="43" y="71"/>
                    <a:pt x="43" y="71"/>
                    <a:pt x="43" y="71"/>
                  </a:cubicBezTo>
                  <a:cubicBezTo>
                    <a:pt x="43" y="71"/>
                    <a:pt x="43" y="71"/>
                    <a:pt x="43" y="71"/>
                  </a:cubicBezTo>
                  <a:cubicBezTo>
                    <a:pt x="43" y="71"/>
                    <a:pt x="43" y="71"/>
                    <a:pt x="43" y="71"/>
                  </a:cubicBezTo>
                  <a:cubicBezTo>
                    <a:pt x="43" y="71"/>
                    <a:pt x="43" y="71"/>
                    <a:pt x="43" y="71"/>
                  </a:cubicBezTo>
                  <a:cubicBezTo>
                    <a:pt x="42" y="72"/>
                    <a:pt x="42" y="72"/>
                    <a:pt x="42" y="72"/>
                  </a:cubicBezTo>
                  <a:cubicBezTo>
                    <a:pt x="42" y="72"/>
                    <a:pt x="42" y="72"/>
                    <a:pt x="42" y="72"/>
                  </a:cubicBezTo>
                  <a:cubicBezTo>
                    <a:pt x="41" y="72"/>
                    <a:pt x="41" y="72"/>
                    <a:pt x="41" y="72"/>
                  </a:cubicBezTo>
                  <a:cubicBezTo>
                    <a:pt x="41" y="73"/>
                    <a:pt x="41" y="73"/>
                    <a:pt x="41" y="73"/>
                  </a:cubicBezTo>
                  <a:cubicBezTo>
                    <a:pt x="40" y="73"/>
                    <a:pt x="40" y="73"/>
                    <a:pt x="40" y="73"/>
                  </a:cubicBezTo>
                  <a:cubicBezTo>
                    <a:pt x="40" y="74"/>
                    <a:pt x="40" y="74"/>
                    <a:pt x="40" y="74"/>
                  </a:cubicBezTo>
                  <a:cubicBezTo>
                    <a:pt x="40" y="74"/>
                    <a:pt x="40" y="74"/>
                    <a:pt x="40" y="74"/>
                  </a:cubicBezTo>
                  <a:cubicBezTo>
                    <a:pt x="40" y="74"/>
                    <a:pt x="40" y="74"/>
                    <a:pt x="40" y="74"/>
                  </a:cubicBezTo>
                  <a:cubicBezTo>
                    <a:pt x="39" y="74"/>
                    <a:pt x="39" y="74"/>
                    <a:pt x="39" y="74"/>
                  </a:cubicBezTo>
                  <a:cubicBezTo>
                    <a:pt x="39" y="75"/>
                    <a:pt x="39" y="75"/>
                    <a:pt x="39" y="75"/>
                  </a:cubicBezTo>
                  <a:cubicBezTo>
                    <a:pt x="39" y="75"/>
                    <a:pt x="39" y="75"/>
                    <a:pt x="39" y="75"/>
                  </a:cubicBezTo>
                  <a:cubicBezTo>
                    <a:pt x="39" y="75"/>
                    <a:pt x="39" y="75"/>
                    <a:pt x="39" y="75"/>
                  </a:cubicBezTo>
                  <a:cubicBezTo>
                    <a:pt x="39" y="76"/>
                    <a:pt x="39" y="76"/>
                    <a:pt x="39" y="76"/>
                  </a:cubicBezTo>
                  <a:cubicBezTo>
                    <a:pt x="38" y="76"/>
                    <a:pt x="38" y="76"/>
                    <a:pt x="38" y="76"/>
                  </a:cubicBezTo>
                  <a:cubicBezTo>
                    <a:pt x="38" y="77"/>
                    <a:pt x="38" y="77"/>
                    <a:pt x="38" y="77"/>
                  </a:cubicBezTo>
                  <a:cubicBezTo>
                    <a:pt x="37" y="77"/>
                    <a:pt x="37" y="77"/>
                    <a:pt x="37" y="77"/>
                  </a:cubicBezTo>
                  <a:cubicBezTo>
                    <a:pt x="37" y="77"/>
                    <a:pt x="37" y="77"/>
                    <a:pt x="37" y="77"/>
                  </a:cubicBezTo>
                  <a:cubicBezTo>
                    <a:pt x="37" y="78"/>
                    <a:pt x="37" y="78"/>
                    <a:pt x="37" y="78"/>
                  </a:cubicBezTo>
                  <a:cubicBezTo>
                    <a:pt x="37" y="78"/>
                    <a:pt x="37" y="78"/>
                    <a:pt x="37" y="78"/>
                  </a:cubicBezTo>
                  <a:cubicBezTo>
                    <a:pt x="37" y="78"/>
                    <a:pt x="37" y="78"/>
                    <a:pt x="37" y="78"/>
                  </a:cubicBezTo>
                  <a:cubicBezTo>
                    <a:pt x="38" y="78"/>
                    <a:pt x="38" y="78"/>
                    <a:pt x="38" y="78"/>
                  </a:cubicBezTo>
                  <a:cubicBezTo>
                    <a:pt x="39" y="78"/>
                    <a:pt x="39" y="78"/>
                    <a:pt x="39" y="78"/>
                  </a:cubicBezTo>
                  <a:cubicBezTo>
                    <a:pt x="39" y="78"/>
                    <a:pt x="39" y="78"/>
                    <a:pt x="39" y="78"/>
                  </a:cubicBezTo>
                  <a:cubicBezTo>
                    <a:pt x="40" y="79"/>
                    <a:pt x="40" y="79"/>
                    <a:pt x="40" y="79"/>
                  </a:cubicBezTo>
                  <a:cubicBezTo>
                    <a:pt x="40" y="79"/>
                    <a:pt x="40" y="79"/>
                    <a:pt x="40" y="79"/>
                  </a:cubicBezTo>
                  <a:cubicBezTo>
                    <a:pt x="40" y="79"/>
                    <a:pt x="40" y="79"/>
                    <a:pt x="40" y="79"/>
                  </a:cubicBezTo>
                  <a:cubicBezTo>
                    <a:pt x="41" y="80"/>
                    <a:pt x="41" y="80"/>
                    <a:pt x="41" y="80"/>
                  </a:cubicBezTo>
                  <a:cubicBezTo>
                    <a:pt x="41" y="80"/>
                    <a:pt x="41" y="80"/>
                    <a:pt x="41" y="80"/>
                  </a:cubicBezTo>
                  <a:cubicBezTo>
                    <a:pt x="41" y="80"/>
                    <a:pt x="41" y="80"/>
                    <a:pt x="41" y="80"/>
                  </a:cubicBezTo>
                  <a:cubicBezTo>
                    <a:pt x="42" y="80"/>
                    <a:pt x="42" y="80"/>
                    <a:pt x="42" y="80"/>
                  </a:cubicBezTo>
                  <a:cubicBezTo>
                    <a:pt x="42" y="81"/>
                    <a:pt x="42" y="81"/>
                    <a:pt x="42" y="81"/>
                  </a:cubicBezTo>
                  <a:cubicBezTo>
                    <a:pt x="43" y="81"/>
                    <a:pt x="43" y="81"/>
                    <a:pt x="43" y="81"/>
                  </a:cubicBezTo>
                  <a:cubicBezTo>
                    <a:pt x="43" y="81"/>
                    <a:pt x="43" y="81"/>
                    <a:pt x="43" y="81"/>
                  </a:cubicBezTo>
                  <a:cubicBezTo>
                    <a:pt x="44" y="81"/>
                    <a:pt x="44" y="81"/>
                    <a:pt x="44" y="81"/>
                  </a:cubicBezTo>
                  <a:cubicBezTo>
                    <a:pt x="44" y="82"/>
                    <a:pt x="44" y="82"/>
                    <a:pt x="44" y="82"/>
                  </a:cubicBezTo>
                  <a:cubicBezTo>
                    <a:pt x="44" y="82"/>
                    <a:pt x="44" y="82"/>
                    <a:pt x="44" y="82"/>
                  </a:cubicBezTo>
                  <a:cubicBezTo>
                    <a:pt x="45" y="82"/>
                    <a:pt x="45" y="82"/>
                    <a:pt x="45" y="82"/>
                  </a:cubicBezTo>
                  <a:cubicBezTo>
                    <a:pt x="45" y="83"/>
                    <a:pt x="45" y="83"/>
                    <a:pt x="45" y="83"/>
                  </a:cubicBezTo>
                  <a:cubicBezTo>
                    <a:pt x="46" y="84"/>
                    <a:pt x="46" y="84"/>
                    <a:pt x="46" y="84"/>
                  </a:cubicBezTo>
                  <a:cubicBezTo>
                    <a:pt x="46" y="84"/>
                    <a:pt x="46" y="84"/>
                    <a:pt x="46" y="84"/>
                  </a:cubicBezTo>
                  <a:cubicBezTo>
                    <a:pt x="46" y="85"/>
                    <a:pt x="46" y="85"/>
                    <a:pt x="46" y="85"/>
                  </a:cubicBezTo>
                  <a:cubicBezTo>
                    <a:pt x="46" y="85"/>
                    <a:pt x="46" y="85"/>
                    <a:pt x="46" y="85"/>
                  </a:cubicBezTo>
                  <a:cubicBezTo>
                    <a:pt x="46" y="86"/>
                    <a:pt x="46" y="86"/>
                    <a:pt x="46" y="86"/>
                  </a:cubicBezTo>
                  <a:cubicBezTo>
                    <a:pt x="46" y="86"/>
                    <a:pt x="46" y="86"/>
                    <a:pt x="46" y="86"/>
                  </a:cubicBezTo>
                  <a:cubicBezTo>
                    <a:pt x="46" y="86"/>
                    <a:pt x="46" y="86"/>
                    <a:pt x="46" y="86"/>
                  </a:cubicBezTo>
                  <a:cubicBezTo>
                    <a:pt x="46" y="86"/>
                    <a:pt x="46" y="86"/>
                    <a:pt x="46" y="86"/>
                  </a:cubicBezTo>
                  <a:cubicBezTo>
                    <a:pt x="47" y="86"/>
                    <a:pt x="47" y="86"/>
                    <a:pt x="47" y="86"/>
                  </a:cubicBezTo>
                  <a:cubicBezTo>
                    <a:pt x="47" y="86"/>
                    <a:pt x="47" y="86"/>
                    <a:pt x="47" y="86"/>
                  </a:cubicBezTo>
                  <a:cubicBezTo>
                    <a:pt x="48" y="85"/>
                    <a:pt x="48" y="85"/>
                    <a:pt x="48" y="85"/>
                  </a:cubicBezTo>
                  <a:cubicBezTo>
                    <a:pt x="48" y="84"/>
                    <a:pt x="48" y="84"/>
                    <a:pt x="48" y="84"/>
                  </a:cubicBezTo>
                  <a:cubicBezTo>
                    <a:pt x="48" y="83"/>
                    <a:pt x="48" y="83"/>
                    <a:pt x="48" y="83"/>
                  </a:cubicBezTo>
                  <a:cubicBezTo>
                    <a:pt x="48" y="82"/>
                    <a:pt x="48" y="82"/>
                    <a:pt x="48" y="82"/>
                  </a:cubicBezTo>
                  <a:cubicBezTo>
                    <a:pt x="48" y="82"/>
                    <a:pt x="48" y="82"/>
                    <a:pt x="48" y="82"/>
                  </a:cubicBezTo>
                  <a:cubicBezTo>
                    <a:pt x="48" y="82"/>
                    <a:pt x="48" y="82"/>
                    <a:pt x="48" y="82"/>
                  </a:cubicBezTo>
                  <a:cubicBezTo>
                    <a:pt x="48" y="81"/>
                    <a:pt x="48" y="81"/>
                    <a:pt x="48" y="81"/>
                  </a:cubicBezTo>
                  <a:cubicBezTo>
                    <a:pt x="48" y="81"/>
                    <a:pt x="48" y="81"/>
                    <a:pt x="48" y="81"/>
                  </a:cubicBezTo>
                  <a:cubicBezTo>
                    <a:pt x="48" y="81"/>
                    <a:pt x="48" y="81"/>
                    <a:pt x="48" y="81"/>
                  </a:cubicBezTo>
                  <a:cubicBezTo>
                    <a:pt x="49" y="81"/>
                    <a:pt x="49" y="81"/>
                    <a:pt x="49" y="81"/>
                  </a:cubicBezTo>
                  <a:cubicBezTo>
                    <a:pt x="49" y="80"/>
                    <a:pt x="49" y="80"/>
                    <a:pt x="49" y="80"/>
                  </a:cubicBezTo>
                  <a:cubicBezTo>
                    <a:pt x="49" y="80"/>
                    <a:pt x="49" y="80"/>
                    <a:pt x="49" y="80"/>
                  </a:cubicBezTo>
                  <a:cubicBezTo>
                    <a:pt x="49" y="80"/>
                    <a:pt x="49" y="80"/>
                    <a:pt x="49" y="80"/>
                  </a:cubicBezTo>
                  <a:cubicBezTo>
                    <a:pt x="50" y="80"/>
                    <a:pt x="50" y="80"/>
                    <a:pt x="50" y="80"/>
                  </a:cubicBezTo>
                  <a:cubicBezTo>
                    <a:pt x="50" y="80"/>
                    <a:pt x="50" y="80"/>
                    <a:pt x="50" y="80"/>
                  </a:cubicBezTo>
                  <a:cubicBezTo>
                    <a:pt x="50" y="79"/>
                    <a:pt x="50" y="79"/>
                    <a:pt x="50" y="79"/>
                  </a:cubicBezTo>
                  <a:cubicBezTo>
                    <a:pt x="50" y="79"/>
                    <a:pt x="50" y="79"/>
                    <a:pt x="50" y="79"/>
                  </a:cubicBezTo>
                  <a:cubicBezTo>
                    <a:pt x="50" y="79"/>
                    <a:pt x="50" y="79"/>
                    <a:pt x="50" y="79"/>
                  </a:cubicBezTo>
                  <a:cubicBezTo>
                    <a:pt x="50" y="79"/>
                    <a:pt x="50" y="79"/>
                    <a:pt x="50" y="79"/>
                  </a:cubicBezTo>
                  <a:cubicBezTo>
                    <a:pt x="50" y="78"/>
                    <a:pt x="50" y="78"/>
                    <a:pt x="50" y="78"/>
                  </a:cubicBezTo>
                  <a:cubicBezTo>
                    <a:pt x="50" y="78"/>
                    <a:pt x="50" y="78"/>
                    <a:pt x="50" y="78"/>
                  </a:cubicBezTo>
                  <a:cubicBezTo>
                    <a:pt x="50" y="78"/>
                    <a:pt x="50" y="78"/>
                    <a:pt x="50" y="78"/>
                  </a:cubicBezTo>
                  <a:cubicBezTo>
                    <a:pt x="50" y="77"/>
                    <a:pt x="50" y="77"/>
                    <a:pt x="50" y="77"/>
                  </a:cubicBezTo>
                  <a:cubicBezTo>
                    <a:pt x="50" y="77"/>
                    <a:pt x="50" y="77"/>
                    <a:pt x="50" y="77"/>
                  </a:cubicBezTo>
                  <a:cubicBezTo>
                    <a:pt x="50" y="77"/>
                    <a:pt x="50" y="77"/>
                    <a:pt x="50" y="77"/>
                  </a:cubicBezTo>
                  <a:cubicBezTo>
                    <a:pt x="50" y="78"/>
                    <a:pt x="50" y="78"/>
                    <a:pt x="50" y="78"/>
                  </a:cubicBezTo>
                  <a:cubicBezTo>
                    <a:pt x="51" y="78"/>
                    <a:pt x="51" y="78"/>
                    <a:pt x="51" y="78"/>
                  </a:cubicBezTo>
                  <a:cubicBezTo>
                    <a:pt x="51" y="78"/>
                    <a:pt x="51" y="78"/>
                    <a:pt x="51" y="78"/>
                  </a:cubicBezTo>
                  <a:cubicBezTo>
                    <a:pt x="51" y="78"/>
                    <a:pt x="51" y="78"/>
                    <a:pt x="51" y="78"/>
                  </a:cubicBezTo>
                  <a:cubicBezTo>
                    <a:pt x="51" y="78"/>
                    <a:pt x="51" y="78"/>
                    <a:pt x="51" y="78"/>
                  </a:cubicBezTo>
                  <a:cubicBezTo>
                    <a:pt x="51" y="79"/>
                    <a:pt x="51" y="79"/>
                    <a:pt x="51" y="79"/>
                  </a:cubicBezTo>
                  <a:cubicBezTo>
                    <a:pt x="51" y="79"/>
                    <a:pt x="51" y="79"/>
                    <a:pt x="51" y="79"/>
                  </a:cubicBezTo>
                  <a:cubicBezTo>
                    <a:pt x="51" y="79"/>
                    <a:pt x="51" y="79"/>
                    <a:pt x="51" y="79"/>
                  </a:cubicBezTo>
                  <a:cubicBezTo>
                    <a:pt x="50" y="80"/>
                    <a:pt x="50" y="80"/>
                    <a:pt x="50" y="80"/>
                  </a:cubicBezTo>
                  <a:cubicBezTo>
                    <a:pt x="50" y="80"/>
                    <a:pt x="50" y="80"/>
                    <a:pt x="50" y="80"/>
                  </a:cubicBezTo>
                  <a:cubicBezTo>
                    <a:pt x="50" y="81"/>
                    <a:pt x="50" y="81"/>
                    <a:pt x="50" y="81"/>
                  </a:cubicBezTo>
                  <a:cubicBezTo>
                    <a:pt x="50" y="81"/>
                    <a:pt x="50" y="81"/>
                    <a:pt x="50" y="81"/>
                  </a:cubicBezTo>
                  <a:cubicBezTo>
                    <a:pt x="50" y="81"/>
                    <a:pt x="50" y="81"/>
                    <a:pt x="50" y="81"/>
                  </a:cubicBezTo>
                  <a:cubicBezTo>
                    <a:pt x="49" y="81"/>
                    <a:pt x="49" y="81"/>
                    <a:pt x="49" y="81"/>
                  </a:cubicBezTo>
                  <a:cubicBezTo>
                    <a:pt x="49" y="81"/>
                    <a:pt x="49" y="81"/>
                    <a:pt x="49" y="81"/>
                  </a:cubicBezTo>
                  <a:cubicBezTo>
                    <a:pt x="49" y="82"/>
                    <a:pt x="49" y="82"/>
                    <a:pt x="49" y="82"/>
                  </a:cubicBezTo>
                  <a:cubicBezTo>
                    <a:pt x="49" y="82"/>
                    <a:pt x="49" y="82"/>
                    <a:pt x="49" y="82"/>
                  </a:cubicBezTo>
                  <a:cubicBezTo>
                    <a:pt x="48" y="82"/>
                    <a:pt x="48" y="82"/>
                    <a:pt x="48" y="82"/>
                  </a:cubicBezTo>
                  <a:cubicBezTo>
                    <a:pt x="48" y="82"/>
                    <a:pt x="48" y="82"/>
                    <a:pt x="48" y="82"/>
                  </a:cubicBezTo>
                  <a:cubicBezTo>
                    <a:pt x="49" y="82"/>
                    <a:pt x="49" y="82"/>
                    <a:pt x="49" y="82"/>
                  </a:cubicBezTo>
                  <a:cubicBezTo>
                    <a:pt x="50" y="81"/>
                    <a:pt x="50" y="81"/>
                    <a:pt x="50" y="81"/>
                  </a:cubicBezTo>
                  <a:cubicBezTo>
                    <a:pt x="51" y="80"/>
                    <a:pt x="51" y="80"/>
                    <a:pt x="51" y="80"/>
                  </a:cubicBezTo>
                  <a:cubicBezTo>
                    <a:pt x="52" y="79"/>
                    <a:pt x="52" y="79"/>
                    <a:pt x="52" y="79"/>
                  </a:cubicBezTo>
                  <a:cubicBezTo>
                    <a:pt x="52" y="78"/>
                    <a:pt x="52" y="78"/>
                    <a:pt x="52" y="78"/>
                  </a:cubicBezTo>
                  <a:cubicBezTo>
                    <a:pt x="53" y="77"/>
                    <a:pt x="53" y="77"/>
                    <a:pt x="53" y="77"/>
                  </a:cubicBezTo>
                  <a:cubicBezTo>
                    <a:pt x="54" y="75"/>
                    <a:pt x="54" y="75"/>
                    <a:pt x="54" y="75"/>
                  </a:cubicBezTo>
                  <a:cubicBezTo>
                    <a:pt x="54" y="74"/>
                    <a:pt x="54" y="74"/>
                    <a:pt x="54" y="74"/>
                  </a:cubicBezTo>
                  <a:cubicBezTo>
                    <a:pt x="55" y="74"/>
                    <a:pt x="55" y="74"/>
                    <a:pt x="55" y="74"/>
                  </a:cubicBezTo>
                  <a:cubicBezTo>
                    <a:pt x="55" y="73"/>
                    <a:pt x="55" y="73"/>
                    <a:pt x="55" y="73"/>
                  </a:cubicBezTo>
                  <a:cubicBezTo>
                    <a:pt x="55" y="73"/>
                    <a:pt x="55" y="73"/>
                    <a:pt x="55" y="73"/>
                  </a:cubicBezTo>
                  <a:cubicBezTo>
                    <a:pt x="55" y="73"/>
                    <a:pt x="55" y="73"/>
                    <a:pt x="55" y="73"/>
                  </a:cubicBezTo>
                  <a:cubicBezTo>
                    <a:pt x="55" y="73"/>
                    <a:pt x="55" y="73"/>
                    <a:pt x="55" y="73"/>
                  </a:cubicBezTo>
                  <a:cubicBezTo>
                    <a:pt x="55" y="72"/>
                    <a:pt x="55" y="72"/>
                    <a:pt x="55" y="72"/>
                  </a:cubicBezTo>
                  <a:cubicBezTo>
                    <a:pt x="55" y="72"/>
                    <a:pt x="55" y="72"/>
                    <a:pt x="55" y="72"/>
                  </a:cubicBezTo>
                  <a:cubicBezTo>
                    <a:pt x="55" y="72"/>
                    <a:pt x="55" y="72"/>
                    <a:pt x="55" y="72"/>
                  </a:cubicBezTo>
                  <a:cubicBezTo>
                    <a:pt x="55" y="72"/>
                    <a:pt x="55" y="72"/>
                    <a:pt x="55" y="72"/>
                  </a:cubicBezTo>
                  <a:cubicBezTo>
                    <a:pt x="55" y="72"/>
                    <a:pt x="55" y="72"/>
                    <a:pt x="55" y="72"/>
                  </a:cubicBezTo>
                  <a:cubicBezTo>
                    <a:pt x="55" y="71"/>
                    <a:pt x="55" y="71"/>
                    <a:pt x="55" y="71"/>
                  </a:cubicBezTo>
                  <a:cubicBezTo>
                    <a:pt x="55" y="71"/>
                    <a:pt x="55" y="71"/>
                    <a:pt x="55" y="71"/>
                  </a:cubicBezTo>
                  <a:cubicBezTo>
                    <a:pt x="55" y="70"/>
                    <a:pt x="55" y="70"/>
                    <a:pt x="55" y="70"/>
                  </a:cubicBezTo>
                  <a:cubicBezTo>
                    <a:pt x="55" y="70"/>
                    <a:pt x="55" y="70"/>
                    <a:pt x="55" y="70"/>
                  </a:cubicBezTo>
                  <a:cubicBezTo>
                    <a:pt x="55" y="70"/>
                    <a:pt x="55" y="70"/>
                    <a:pt x="55" y="70"/>
                  </a:cubicBezTo>
                  <a:cubicBezTo>
                    <a:pt x="54" y="69"/>
                    <a:pt x="54" y="69"/>
                    <a:pt x="54" y="69"/>
                  </a:cubicBezTo>
                  <a:cubicBezTo>
                    <a:pt x="54" y="69"/>
                    <a:pt x="54" y="69"/>
                    <a:pt x="54" y="69"/>
                  </a:cubicBezTo>
                  <a:cubicBezTo>
                    <a:pt x="54" y="68"/>
                    <a:pt x="54" y="68"/>
                    <a:pt x="54" y="68"/>
                  </a:cubicBezTo>
                  <a:cubicBezTo>
                    <a:pt x="55" y="68"/>
                    <a:pt x="55" y="68"/>
                    <a:pt x="55" y="68"/>
                  </a:cubicBezTo>
                  <a:cubicBezTo>
                    <a:pt x="55" y="68"/>
                    <a:pt x="55" y="68"/>
                    <a:pt x="55" y="68"/>
                  </a:cubicBezTo>
                  <a:cubicBezTo>
                    <a:pt x="55" y="68"/>
                    <a:pt x="55" y="68"/>
                    <a:pt x="55" y="68"/>
                  </a:cubicBezTo>
                  <a:cubicBezTo>
                    <a:pt x="55" y="68"/>
                    <a:pt x="55" y="68"/>
                    <a:pt x="55" y="68"/>
                  </a:cubicBezTo>
                  <a:cubicBezTo>
                    <a:pt x="55" y="67"/>
                    <a:pt x="55" y="67"/>
                    <a:pt x="55" y="67"/>
                  </a:cubicBezTo>
                  <a:cubicBezTo>
                    <a:pt x="55" y="67"/>
                    <a:pt x="55" y="67"/>
                    <a:pt x="55" y="67"/>
                  </a:cubicBezTo>
                  <a:cubicBezTo>
                    <a:pt x="55" y="67"/>
                    <a:pt x="55" y="67"/>
                    <a:pt x="55" y="67"/>
                  </a:cubicBezTo>
                  <a:cubicBezTo>
                    <a:pt x="55" y="66"/>
                    <a:pt x="55" y="66"/>
                    <a:pt x="55" y="66"/>
                  </a:cubicBezTo>
                  <a:cubicBezTo>
                    <a:pt x="55" y="67"/>
                    <a:pt x="55" y="67"/>
                    <a:pt x="55" y="67"/>
                  </a:cubicBezTo>
                  <a:cubicBezTo>
                    <a:pt x="56" y="66"/>
                    <a:pt x="56" y="66"/>
                    <a:pt x="56" y="66"/>
                  </a:cubicBezTo>
                  <a:cubicBezTo>
                    <a:pt x="56" y="66"/>
                    <a:pt x="56" y="66"/>
                    <a:pt x="56" y="66"/>
                  </a:cubicBezTo>
                  <a:cubicBezTo>
                    <a:pt x="56" y="66"/>
                    <a:pt x="56" y="66"/>
                    <a:pt x="56" y="66"/>
                  </a:cubicBezTo>
                  <a:cubicBezTo>
                    <a:pt x="57" y="65"/>
                    <a:pt x="57" y="65"/>
                    <a:pt x="57" y="65"/>
                  </a:cubicBezTo>
                  <a:cubicBezTo>
                    <a:pt x="58" y="65"/>
                    <a:pt x="58" y="65"/>
                    <a:pt x="58" y="65"/>
                  </a:cubicBezTo>
                  <a:cubicBezTo>
                    <a:pt x="59" y="64"/>
                    <a:pt x="59" y="64"/>
                    <a:pt x="59" y="64"/>
                  </a:cubicBezTo>
                  <a:cubicBezTo>
                    <a:pt x="59" y="64"/>
                    <a:pt x="59" y="64"/>
                    <a:pt x="59" y="64"/>
                  </a:cubicBezTo>
                  <a:cubicBezTo>
                    <a:pt x="60" y="63"/>
                    <a:pt x="60" y="63"/>
                    <a:pt x="60" y="63"/>
                  </a:cubicBezTo>
                  <a:cubicBezTo>
                    <a:pt x="60" y="63"/>
                    <a:pt x="60" y="63"/>
                    <a:pt x="60" y="63"/>
                  </a:cubicBezTo>
                  <a:cubicBezTo>
                    <a:pt x="61" y="63"/>
                    <a:pt x="61" y="63"/>
                    <a:pt x="61" y="63"/>
                  </a:cubicBezTo>
                  <a:cubicBezTo>
                    <a:pt x="61" y="63"/>
                    <a:pt x="61" y="63"/>
                    <a:pt x="61" y="63"/>
                  </a:cubicBezTo>
                  <a:cubicBezTo>
                    <a:pt x="61" y="63"/>
                    <a:pt x="61" y="63"/>
                    <a:pt x="61" y="63"/>
                  </a:cubicBezTo>
                  <a:cubicBezTo>
                    <a:pt x="61" y="63"/>
                    <a:pt x="61" y="63"/>
                    <a:pt x="61" y="63"/>
                  </a:cubicBezTo>
                  <a:cubicBezTo>
                    <a:pt x="61" y="62"/>
                    <a:pt x="61" y="62"/>
                    <a:pt x="61" y="62"/>
                  </a:cubicBezTo>
                  <a:cubicBezTo>
                    <a:pt x="62" y="62"/>
                    <a:pt x="62" y="62"/>
                    <a:pt x="62" y="62"/>
                  </a:cubicBezTo>
                  <a:cubicBezTo>
                    <a:pt x="63" y="62"/>
                    <a:pt x="63" y="62"/>
                    <a:pt x="63" y="62"/>
                  </a:cubicBezTo>
                  <a:cubicBezTo>
                    <a:pt x="63" y="61"/>
                    <a:pt x="63" y="61"/>
                    <a:pt x="63" y="61"/>
                  </a:cubicBezTo>
                  <a:cubicBezTo>
                    <a:pt x="63" y="61"/>
                    <a:pt x="63" y="61"/>
                    <a:pt x="63" y="61"/>
                  </a:cubicBezTo>
                  <a:cubicBezTo>
                    <a:pt x="62" y="61"/>
                    <a:pt x="62" y="61"/>
                    <a:pt x="62" y="61"/>
                  </a:cubicBezTo>
                  <a:cubicBezTo>
                    <a:pt x="62" y="61"/>
                    <a:pt x="62" y="61"/>
                    <a:pt x="62" y="61"/>
                  </a:cubicBezTo>
                  <a:cubicBezTo>
                    <a:pt x="62" y="61"/>
                    <a:pt x="62" y="61"/>
                    <a:pt x="62" y="61"/>
                  </a:cubicBezTo>
                  <a:cubicBezTo>
                    <a:pt x="63" y="61"/>
                    <a:pt x="63" y="61"/>
                    <a:pt x="63" y="61"/>
                  </a:cubicBezTo>
                  <a:cubicBezTo>
                    <a:pt x="63" y="61"/>
                    <a:pt x="63" y="61"/>
                    <a:pt x="63" y="61"/>
                  </a:cubicBezTo>
                  <a:cubicBezTo>
                    <a:pt x="64" y="61"/>
                    <a:pt x="64" y="61"/>
                    <a:pt x="64" y="61"/>
                  </a:cubicBezTo>
                  <a:cubicBezTo>
                    <a:pt x="64" y="60"/>
                    <a:pt x="64" y="60"/>
                    <a:pt x="64" y="60"/>
                  </a:cubicBezTo>
                  <a:cubicBezTo>
                    <a:pt x="64" y="60"/>
                    <a:pt x="64" y="60"/>
                    <a:pt x="64" y="60"/>
                  </a:cubicBezTo>
                  <a:cubicBezTo>
                    <a:pt x="64" y="61"/>
                    <a:pt x="64" y="61"/>
                    <a:pt x="64" y="61"/>
                  </a:cubicBezTo>
                  <a:cubicBezTo>
                    <a:pt x="64" y="61"/>
                    <a:pt x="64" y="61"/>
                    <a:pt x="64" y="61"/>
                  </a:cubicBezTo>
                  <a:cubicBezTo>
                    <a:pt x="63" y="61"/>
                    <a:pt x="63" y="61"/>
                    <a:pt x="63" y="61"/>
                  </a:cubicBezTo>
                  <a:cubicBezTo>
                    <a:pt x="63" y="61"/>
                    <a:pt x="63" y="61"/>
                    <a:pt x="63" y="61"/>
                  </a:cubicBezTo>
                  <a:cubicBezTo>
                    <a:pt x="63" y="61"/>
                    <a:pt x="63" y="61"/>
                    <a:pt x="63" y="61"/>
                  </a:cubicBezTo>
                  <a:cubicBezTo>
                    <a:pt x="64" y="61"/>
                    <a:pt x="64" y="61"/>
                    <a:pt x="64" y="61"/>
                  </a:cubicBezTo>
                  <a:cubicBezTo>
                    <a:pt x="65" y="61"/>
                    <a:pt x="65" y="61"/>
                    <a:pt x="65" y="61"/>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1"/>
                    <a:pt x="65" y="61"/>
                  </a:cubicBezTo>
                  <a:cubicBezTo>
                    <a:pt x="65" y="61"/>
                    <a:pt x="66" y="61"/>
                    <a:pt x="66" y="61"/>
                  </a:cubicBezTo>
                  <a:cubicBezTo>
                    <a:pt x="66" y="61"/>
                    <a:pt x="66" y="61"/>
                    <a:pt x="66" y="61"/>
                  </a:cubicBezTo>
                  <a:cubicBezTo>
                    <a:pt x="67" y="61"/>
                    <a:pt x="67" y="61"/>
                    <a:pt x="67" y="61"/>
                  </a:cubicBezTo>
                  <a:cubicBezTo>
                    <a:pt x="68" y="61"/>
                    <a:pt x="68" y="61"/>
                    <a:pt x="68" y="61"/>
                  </a:cubicBezTo>
                  <a:cubicBezTo>
                    <a:pt x="68" y="61"/>
                    <a:pt x="68" y="61"/>
                    <a:pt x="68" y="61"/>
                  </a:cubicBezTo>
                  <a:cubicBezTo>
                    <a:pt x="68" y="60"/>
                    <a:pt x="68" y="60"/>
                    <a:pt x="68" y="60"/>
                  </a:cubicBezTo>
                  <a:cubicBezTo>
                    <a:pt x="68" y="60"/>
                    <a:pt x="68" y="60"/>
                    <a:pt x="68" y="60"/>
                  </a:cubicBezTo>
                  <a:cubicBezTo>
                    <a:pt x="68" y="60"/>
                    <a:pt x="68" y="60"/>
                    <a:pt x="68" y="60"/>
                  </a:cubicBezTo>
                  <a:cubicBezTo>
                    <a:pt x="69" y="59"/>
                    <a:pt x="69" y="59"/>
                    <a:pt x="69" y="59"/>
                  </a:cubicBezTo>
                  <a:cubicBezTo>
                    <a:pt x="70" y="59"/>
                    <a:pt x="70" y="59"/>
                    <a:pt x="70" y="59"/>
                  </a:cubicBezTo>
                  <a:cubicBezTo>
                    <a:pt x="70" y="59"/>
                    <a:pt x="70" y="59"/>
                    <a:pt x="70" y="59"/>
                  </a:cubicBezTo>
                  <a:cubicBezTo>
                    <a:pt x="70" y="59"/>
                    <a:pt x="70" y="59"/>
                    <a:pt x="70" y="59"/>
                  </a:cubicBezTo>
                  <a:cubicBezTo>
                    <a:pt x="70" y="58"/>
                    <a:pt x="70" y="58"/>
                    <a:pt x="70" y="58"/>
                  </a:cubicBezTo>
                  <a:cubicBezTo>
                    <a:pt x="70" y="58"/>
                    <a:pt x="70" y="58"/>
                    <a:pt x="70" y="58"/>
                  </a:cubicBezTo>
                  <a:cubicBezTo>
                    <a:pt x="70" y="57"/>
                    <a:pt x="70" y="57"/>
                    <a:pt x="70" y="57"/>
                  </a:cubicBezTo>
                  <a:cubicBezTo>
                    <a:pt x="70" y="57"/>
                    <a:pt x="70" y="57"/>
                    <a:pt x="70" y="57"/>
                  </a:cubicBezTo>
                  <a:cubicBezTo>
                    <a:pt x="70" y="56"/>
                    <a:pt x="70" y="56"/>
                    <a:pt x="70" y="56"/>
                  </a:cubicBezTo>
                  <a:cubicBezTo>
                    <a:pt x="71" y="56"/>
                    <a:pt x="71" y="56"/>
                    <a:pt x="71" y="56"/>
                  </a:cubicBezTo>
                  <a:cubicBezTo>
                    <a:pt x="71" y="56"/>
                    <a:pt x="71" y="56"/>
                    <a:pt x="71" y="56"/>
                  </a:cubicBezTo>
                  <a:cubicBezTo>
                    <a:pt x="71" y="55"/>
                    <a:pt x="71" y="55"/>
                    <a:pt x="71" y="55"/>
                  </a:cubicBezTo>
                  <a:cubicBezTo>
                    <a:pt x="71" y="55"/>
                    <a:pt x="71" y="55"/>
                    <a:pt x="71" y="55"/>
                  </a:cubicBezTo>
                  <a:cubicBezTo>
                    <a:pt x="71" y="54"/>
                    <a:pt x="71" y="54"/>
                    <a:pt x="71" y="54"/>
                  </a:cubicBezTo>
                  <a:cubicBezTo>
                    <a:pt x="72" y="54"/>
                    <a:pt x="72" y="54"/>
                    <a:pt x="72" y="54"/>
                  </a:cubicBezTo>
                  <a:cubicBezTo>
                    <a:pt x="72" y="53"/>
                    <a:pt x="72" y="53"/>
                    <a:pt x="72" y="53"/>
                  </a:cubicBezTo>
                  <a:cubicBezTo>
                    <a:pt x="72" y="52"/>
                    <a:pt x="72" y="52"/>
                    <a:pt x="72" y="52"/>
                  </a:cubicBezTo>
                  <a:cubicBezTo>
                    <a:pt x="72" y="52"/>
                    <a:pt x="72" y="52"/>
                    <a:pt x="72" y="52"/>
                  </a:cubicBezTo>
                  <a:cubicBezTo>
                    <a:pt x="72" y="51"/>
                    <a:pt x="72" y="51"/>
                    <a:pt x="72" y="51"/>
                  </a:cubicBezTo>
                  <a:cubicBezTo>
                    <a:pt x="72" y="50"/>
                    <a:pt x="72" y="50"/>
                    <a:pt x="72" y="50"/>
                  </a:cubicBezTo>
                  <a:cubicBezTo>
                    <a:pt x="73" y="50"/>
                    <a:pt x="73" y="50"/>
                    <a:pt x="73" y="50"/>
                  </a:cubicBezTo>
                  <a:cubicBezTo>
                    <a:pt x="73" y="50"/>
                    <a:pt x="73" y="50"/>
                    <a:pt x="73" y="50"/>
                  </a:cubicBezTo>
                  <a:cubicBezTo>
                    <a:pt x="73" y="49"/>
                    <a:pt x="73" y="49"/>
                    <a:pt x="73" y="49"/>
                  </a:cubicBezTo>
                  <a:cubicBezTo>
                    <a:pt x="73" y="49"/>
                    <a:pt x="73" y="49"/>
                    <a:pt x="73" y="49"/>
                  </a:cubicBezTo>
                  <a:cubicBezTo>
                    <a:pt x="73" y="48"/>
                    <a:pt x="73" y="48"/>
                    <a:pt x="73" y="48"/>
                  </a:cubicBezTo>
                  <a:cubicBezTo>
                    <a:pt x="73" y="47"/>
                    <a:pt x="73" y="47"/>
                    <a:pt x="73" y="47"/>
                  </a:cubicBezTo>
                  <a:cubicBezTo>
                    <a:pt x="73" y="46"/>
                    <a:pt x="73" y="46"/>
                    <a:pt x="73" y="46"/>
                  </a:cubicBezTo>
                  <a:cubicBezTo>
                    <a:pt x="73" y="46"/>
                    <a:pt x="73" y="46"/>
                    <a:pt x="73" y="46"/>
                  </a:cubicBezTo>
                  <a:cubicBezTo>
                    <a:pt x="74" y="45"/>
                    <a:pt x="74" y="45"/>
                    <a:pt x="74" y="45"/>
                  </a:cubicBezTo>
                  <a:cubicBezTo>
                    <a:pt x="73" y="43"/>
                    <a:pt x="73" y="43"/>
                    <a:pt x="73" y="43"/>
                  </a:cubicBezTo>
                  <a:cubicBezTo>
                    <a:pt x="73" y="42"/>
                    <a:pt x="73" y="42"/>
                    <a:pt x="73" y="42"/>
                  </a:cubicBezTo>
                  <a:cubicBezTo>
                    <a:pt x="74" y="42"/>
                    <a:pt x="74" y="42"/>
                    <a:pt x="74" y="42"/>
                  </a:cubicBezTo>
                  <a:cubicBezTo>
                    <a:pt x="74" y="41"/>
                    <a:pt x="74" y="41"/>
                    <a:pt x="74" y="41"/>
                  </a:cubicBezTo>
                  <a:cubicBezTo>
                    <a:pt x="73" y="41"/>
                    <a:pt x="73" y="41"/>
                    <a:pt x="73" y="41"/>
                  </a:cubicBezTo>
                  <a:cubicBezTo>
                    <a:pt x="73" y="41"/>
                    <a:pt x="73" y="41"/>
                    <a:pt x="73" y="41"/>
                  </a:cubicBezTo>
                  <a:cubicBezTo>
                    <a:pt x="73" y="41"/>
                    <a:pt x="73" y="41"/>
                    <a:pt x="73" y="41"/>
                  </a:cubicBezTo>
                  <a:cubicBezTo>
                    <a:pt x="73" y="40"/>
                    <a:pt x="73" y="40"/>
                    <a:pt x="73" y="40"/>
                  </a:cubicBezTo>
                  <a:cubicBezTo>
                    <a:pt x="73" y="40"/>
                    <a:pt x="73" y="40"/>
                    <a:pt x="73" y="40"/>
                  </a:cubicBezTo>
                  <a:cubicBezTo>
                    <a:pt x="73" y="40"/>
                    <a:pt x="73" y="40"/>
                    <a:pt x="73" y="40"/>
                  </a:cubicBezTo>
                  <a:cubicBezTo>
                    <a:pt x="74" y="40"/>
                    <a:pt x="74" y="40"/>
                    <a:pt x="74" y="40"/>
                  </a:cubicBezTo>
                  <a:cubicBezTo>
                    <a:pt x="74" y="39"/>
                    <a:pt x="74" y="39"/>
                    <a:pt x="74" y="39"/>
                  </a:cubicBezTo>
                  <a:cubicBezTo>
                    <a:pt x="73" y="39"/>
                    <a:pt x="73" y="39"/>
                    <a:pt x="73" y="39"/>
                  </a:cubicBezTo>
                  <a:cubicBezTo>
                    <a:pt x="73" y="38"/>
                    <a:pt x="73" y="38"/>
                    <a:pt x="73" y="38"/>
                  </a:cubicBezTo>
                  <a:cubicBezTo>
                    <a:pt x="73" y="38"/>
                    <a:pt x="73" y="38"/>
                    <a:pt x="73" y="38"/>
                  </a:cubicBezTo>
                  <a:cubicBezTo>
                    <a:pt x="73" y="38"/>
                    <a:pt x="73" y="38"/>
                    <a:pt x="73" y="38"/>
                  </a:cubicBezTo>
                  <a:cubicBezTo>
                    <a:pt x="73" y="38"/>
                    <a:pt x="73" y="38"/>
                    <a:pt x="73" y="38"/>
                  </a:cubicBezTo>
                  <a:cubicBezTo>
                    <a:pt x="73" y="39"/>
                    <a:pt x="73" y="39"/>
                    <a:pt x="73" y="39"/>
                  </a:cubicBezTo>
                  <a:cubicBezTo>
                    <a:pt x="74" y="39"/>
                    <a:pt x="74" y="39"/>
                    <a:pt x="74" y="39"/>
                  </a:cubicBezTo>
                  <a:cubicBezTo>
                    <a:pt x="74" y="38"/>
                    <a:pt x="74" y="38"/>
                    <a:pt x="74" y="38"/>
                  </a:cubicBezTo>
                  <a:cubicBezTo>
                    <a:pt x="74" y="38"/>
                    <a:pt x="74" y="38"/>
                    <a:pt x="74" y="38"/>
                  </a:cubicBezTo>
                  <a:cubicBezTo>
                    <a:pt x="74" y="38"/>
                    <a:pt x="74" y="38"/>
                    <a:pt x="74" y="38"/>
                  </a:cubicBezTo>
                  <a:cubicBezTo>
                    <a:pt x="75" y="39"/>
                    <a:pt x="75" y="39"/>
                    <a:pt x="75" y="39"/>
                  </a:cubicBezTo>
                  <a:cubicBezTo>
                    <a:pt x="74" y="39"/>
                    <a:pt x="74" y="39"/>
                    <a:pt x="74" y="39"/>
                  </a:cubicBezTo>
                  <a:cubicBezTo>
                    <a:pt x="74" y="39"/>
                    <a:pt x="74" y="39"/>
                    <a:pt x="74" y="39"/>
                  </a:cubicBezTo>
                  <a:cubicBezTo>
                    <a:pt x="74" y="39"/>
                    <a:pt x="74" y="39"/>
                    <a:pt x="74" y="39"/>
                  </a:cubicBezTo>
                  <a:cubicBezTo>
                    <a:pt x="74" y="39"/>
                    <a:pt x="74" y="39"/>
                    <a:pt x="74" y="39"/>
                  </a:cubicBezTo>
                  <a:cubicBezTo>
                    <a:pt x="75" y="39"/>
                    <a:pt x="75" y="39"/>
                    <a:pt x="75" y="39"/>
                  </a:cubicBezTo>
                  <a:cubicBezTo>
                    <a:pt x="75" y="39"/>
                    <a:pt x="75" y="39"/>
                    <a:pt x="75" y="39"/>
                  </a:cubicBezTo>
                  <a:cubicBezTo>
                    <a:pt x="76" y="38"/>
                    <a:pt x="76" y="38"/>
                    <a:pt x="76" y="38"/>
                  </a:cubicBezTo>
                  <a:cubicBezTo>
                    <a:pt x="76" y="37"/>
                    <a:pt x="76" y="37"/>
                    <a:pt x="76" y="37"/>
                  </a:cubicBezTo>
                  <a:cubicBezTo>
                    <a:pt x="76" y="36"/>
                    <a:pt x="76" y="36"/>
                    <a:pt x="76" y="36"/>
                  </a:cubicBezTo>
                  <a:cubicBezTo>
                    <a:pt x="76" y="36"/>
                    <a:pt x="76" y="36"/>
                    <a:pt x="76" y="36"/>
                  </a:cubicBezTo>
                  <a:cubicBezTo>
                    <a:pt x="77" y="35"/>
                    <a:pt x="77" y="35"/>
                    <a:pt x="77" y="35"/>
                  </a:cubicBezTo>
                  <a:cubicBezTo>
                    <a:pt x="77" y="35"/>
                    <a:pt x="77" y="35"/>
                    <a:pt x="77" y="35"/>
                  </a:cubicBezTo>
                  <a:cubicBezTo>
                    <a:pt x="78" y="34"/>
                    <a:pt x="78" y="34"/>
                    <a:pt x="78" y="34"/>
                  </a:cubicBezTo>
                  <a:cubicBezTo>
                    <a:pt x="78" y="34"/>
                    <a:pt x="78" y="34"/>
                    <a:pt x="78" y="34"/>
                  </a:cubicBezTo>
                  <a:cubicBezTo>
                    <a:pt x="79" y="34"/>
                    <a:pt x="79" y="34"/>
                    <a:pt x="79" y="34"/>
                  </a:cubicBezTo>
                  <a:cubicBezTo>
                    <a:pt x="79" y="33"/>
                    <a:pt x="79" y="33"/>
                    <a:pt x="79" y="33"/>
                  </a:cubicBezTo>
                  <a:cubicBezTo>
                    <a:pt x="80" y="32"/>
                    <a:pt x="80" y="32"/>
                    <a:pt x="80" y="32"/>
                  </a:cubicBezTo>
                  <a:cubicBezTo>
                    <a:pt x="81" y="31"/>
                    <a:pt x="81" y="31"/>
                    <a:pt x="81" y="31"/>
                  </a:cubicBezTo>
                  <a:cubicBezTo>
                    <a:pt x="81" y="31"/>
                    <a:pt x="81" y="31"/>
                    <a:pt x="81" y="31"/>
                  </a:cubicBezTo>
                  <a:cubicBezTo>
                    <a:pt x="81" y="30"/>
                    <a:pt x="81" y="30"/>
                    <a:pt x="81" y="30"/>
                  </a:cubicBezTo>
                  <a:cubicBezTo>
                    <a:pt x="81" y="29"/>
                    <a:pt x="81" y="29"/>
                    <a:pt x="81" y="29"/>
                  </a:cubicBezTo>
                  <a:cubicBezTo>
                    <a:pt x="82" y="29"/>
                    <a:pt x="82" y="29"/>
                    <a:pt x="82" y="29"/>
                  </a:cubicBezTo>
                  <a:cubicBezTo>
                    <a:pt x="82" y="29"/>
                    <a:pt x="82" y="29"/>
                    <a:pt x="82" y="29"/>
                  </a:cubicBezTo>
                  <a:cubicBezTo>
                    <a:pt x="81" y="28"/>
                    <a:pt x="81" y="28"/>
                    <a:pt x="81" y="28"/>
                  </a:cubicBezTo>
                  <a:cubicBezTo>
                    <a:pt x="82" y="28"/>
                    <a:pt x="82" y="28"/>
                    <a:pt x="82" y="28"/>
                  </a:cubicBezTo>
                  <a:cubicBezTo>
                    <a:pt x="82" y="28"/>
                    <a:pt x="82" y="28"/>
                    <a:pt x="82" y="28"/>
                  </a:cubicBezTo>
                  <a:cubicBezTo>
                    <a:pt x="82" y="26"/>
                    <a:pt x="82" y="26"/>
                    <a:pt x="82" y="26"/>
                  </a:cubicBezTo>
                  <a:cubicBezTo>
                    <a:pt x="82" y="26"/>
                    <a:pt x="82" y="26"/>
                    <a:pt x="82" y="26"/>
                  </a:cubicBezTo>
                  <a:cubicBezTo>
                    <a:pt x="81" y="26"/>
                    <a:pt x="81" y="26"/>
                    <a:pt x="81" y="26"/>
                  </a:cubicBezTo>
                  <a:cubicBezTo>
                    <a:pt x="81" y="24"/>
                    <a:pt x="81" y="24"/>
                    <a:pt x="81" y="24"/>
                  </a:cubicBezTo>
                  <a:cubicBezTo>
                    <a:pt x="81" y="24"/>
                    <a:pt x="81" y="24"/>
                    <a:pt x="81" y="24"/>
                  </a:cubicBezTo>
                  <a:cubicBezTo>
                    <a:pt x="81" y="23"/>
                    <a:pt x="81" y="23"/>
                    <a:pt x="81" y="23"/>
                  </a:cubicBezTo>
                  <a:cubicBezTo>
                    <a:pt x="79" y="22"/>
                    <a:pt x="79" y="22"/>
                    <a:pt x="79" y="22"/>
                  </a:cubicBezTo>
                  <a:cubicBezTo>
                    <a:pt x="78" y="22"/>
                    <a:pt x="78" y="22"/>
                    <a:pt x="78" y="22"/>
                  </a:cubicBezTo>
                  <a:cubicBezTo>
                    <a:pt x="78" y="23"/>
                    <a:pt x="78" y="23"/>
                    <a:pt x="78" y="23"/>
                  </a:cubicBezTo>
                  <a:cubicBezTo>
                    <a:pt x="77" y="22"/>
                    <a:pt x="77" y="22"/>
                    <a:pt x="77" y="22"/>
                  </a:cubicBezTo>
                  <a:cubicBezTo>
                    <a:pt x="77" y="22"/>
                    <a:pt x="77" y="22"/>
                    <a:pt x="77" y="22"/>
                  </a:cubicBezTo>
                  <a:cubicBezTo>
                    <a:pt x="77" y="22"/>
                    <a:pt x="77" y="22"/>
                    <a:pt x="77" y="22"/>
                  </a:cubicBezTo>
                  <a:cubicBezTo>
                    <a:pt x="76" y="21"/>
                    <a:pt x="76" y="21"/>
                    <a:pt x="76" y="21"/>
                  </a:cubicBezTo>
                  <a:cubicBezTo>
                    <a:pt x="76" y="21"/>
                    <a:pt x="76" y="21"/>
                    <a:pt x="76" y="21"/>
                  </a:cubicBezTo>
                  <a:cubicBezTo>
                    <a:pt x="75" y="20"/>
                    <a:pt x="75" y="20"/>
                    <a:pt x="75" y="20"/>
                  </a:cubicBezTo>
                  <a:cubicBezTo>
                    <a:pt x="74" y="19"/>
                    <a:pt x="74" y="19"/>
                    <a:pt x="74" y="19"/>
                  </a:cubicBezTo>
                  <a:cubicBezTo>
                    <a:pt x="73" y="19"/>
                    <a:pt x="73" y="19"/>
                    <a:pt x="73" y="19"/>
                  </a:cubicBezTo>
                  <a:cubicBezTo>
                    <a:pt x="73" y="19"/>
                    <a:pt x="73" y="19"/>
                    <a:pt x="73" y="19"/>
                  </a:cubicBezTo>
                  <a:cubicBezTo>
                    <a:pt x="73" y="19"/>
                    <a:pt x="73" y="19"/>
                    <a:pt x="73" y="19"/>
                  </a:cubicBezTo>
                  <a:cubicBezTo>
                    <a:pt x="71" y="18"/>
                    <a:pt x="71" y="18"/>
                    <a:pt x="71" y="18"/>
                  </a:cubicBezTo>
                  <a:cubicBezTo>
                    <a:pt x="71" y="18"/>
                    <a:pt x="71" y="18"/>
                    <a:pt x="71" y="18"/>
                  </a:cubicBezTo>
                  <a:cubicBezTo>
                    <a:pt x="70" y="17"/>
                    <a:pt x="70" y="17"/>
                    <a:pt x="70" y="17"/>
                  </a:cubicBezTo>
                  <a:cubicBezTo>
                    <a:pt x="70" y="18"/>
                    <a:pt x="70" y="18"/>
                    <a:pt x="70" y="18"/>
                  </a:cubicBezTo>
                  <a:cubicBezTo>
                    <a:pt x="69" y="18"/>
                    <a:pt x="69" y="18"/>
                    <a:pt x="69" y="18"/>
                  </a:cubicBezTo>
                  <a:cubicBezTo>
                    <a:pt x="69" y="17"/>
                    <a:pt x="69" y="17"/>
                    <a:pt x="69" y="17"/>
                  </a:cubicBezTo>
                  <a:cubicBezTo>
                    <a:pt x="68" y="18"/>
                    <a:pt x="68" y="18"/>
                    <a:pt x="68" y="18"/>
                  </a:cubicBezTo>
                  <a:cubicBezTo>
                    <a:pt x="68" y="18"/>
                    <a:pt x="68" y="18"/>
                    <a:pt x="68" y="18"/>
                  </a:cubicBezTo>
                  <a:cubicBezTo>
                    <a:pt x="68" y="18"/>
                    <a:pt x="68" y="18"/>
                    <a:pt x="68" y="18"/>
                  </a:cubicBezTo>
                  <a:cubicBezTo>
                    <a:pt x="67" y="17"/>
                    <a:pt x="67" y="17"/>
                    <a:pt x="67" y="17"/>
                  </a:cubicBezTo>
                  <a:cubicBezTo>
                    <a:pt x="67" y="17"/>
                    <a:pt x="67" y="17"/>
                    <a:pt x="67" y="17"/>
                  </a:cubicBezTo>
                  <a:cubicBezTo>
                    <a:pt x="67" y="17"/>
                    <a:pt x="67" y="17"/>
                    <a:pt x="67" y="17"/>
                  </a:cubicBezTo>
                  <a:cubicBezTo>
                    <a:pt x="67" y="17"/>
                    <a:pt x="67" y="17"/>
                    <a:pt x="67" y="17"/>
                  </a:cubicBezTo>
                  <a:cubicBezTo>
                    <a:pt x="67" y="18"/>
                    <a:pt x="67" y="18"/>
                    <a:pt x="67" y="18"/>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4" y="17"/>
                    <a:pt x="64" y="17"/>
                    <a:pt x="64" y="17"/>
                  </a:cubicBezTo>
                  <a:cubicBezTo>
                    <a:pt x="63" y="17"/>
                    <a:pt x="63" y="17"/>
                    <a:pt x="63" y="17"/>
                  </a:cubicBezTo>
                  <a:cubicBezTo>
                    <a:pt x="63" y="17"/>
                    <a:pt x="63" y="17"/>
                    <a:pt x="63" y="17"/>
                  </a:cubicBezTo>
                  <a:cubicBezTo>
                    <a:pt x="63" y="17"/>
                    <a:pt x="63" y="17"/>
                    <a:pt x="63" y="17"/>
                  </a:cubicBezTo>
                  <a:cubicBezTo>
                    <a:pt x="63" y="17"/>
                    <a:pt x="63" y="17"/>
                    <a:pt x="63" y="17"/>
                  </a:cubicBezTo>
                  <a:cubicBezTo>
                    <a:pt x="63" y="17"/>
                    <a:pt x="63" y="17"/>
                    <a:pt x="63" y="17"/>
                  </a:cubicBezTo>
                  <a:cubicBezTo>
                    <a:pt x="63" y="17"/>
                    <a:pt x="63" y="17"/>
                    <a:pt x="63" y="17"/>
                  </a:cubicBezTo>
                  <a:cubicBezTo>
                    <a:pt x="63" y="17"/>
                    <a:pt x="63" y="17"/>
                    <a:pt x="63" y="17"/>
                  </a:cubicBezTo>
                  <a:cubicBezTo>
                    <a:pt x="62" y="17"/>
                    <a:pt x="62" y="17"/>
                    <a:pt x="62" y="17"/>
                  </a:cubicBezTo>
                  <a:cubicBezTo>
                    <a:pt x="62" y="18"/>
                    <a:pt x="62" y="18"/>
                    <a:pt x="62" y="18"/>
                  </a:cubicBezTo>
                  <a:cubicBezTo>
                    <a:pt x="62" y="18"/>
                    <a:pt x="62" y="18"/>
                    <a:pt x="62" y="18"/>
                  </a:cubicBezTo>
                  <a:cubicBezTo>
                    <a:pt x="62" y="18"/>
                    <a:pt x="62" y="18"/>
                    <a:pt x="62" y="18"/>
                  </a:cubicBezTo>
                  <a:cubicBezTo>
                    <a:pt x="62" y="17"/>
                    <a:pt x="62" y="17"/>
                    <a:pt x="62" y="17"/>
                  </a:cubicBezTo>
                  <a:cubicBezTo>
                    <a:pt x="62" y="17"/>
                    <a:pt x="62" y="17"/>
                    <a:pt x="62" y="17"/>
                  </a:cubicBezTo>
                  <a:cubicBezTo>
                    <a:pt x="62" y="18"/>
                    <a:pt x="62" y="18"/>
                    <a:pt x="62" y="18"/>
                  </a:cubicBezTo>
                  <a:cubicBezTo>
                    <a:pt x="61" y="19"/>
                    <a:pt x="61" y="19"/>
                    <a:pt x="61" y="19"/>
                  </a:cubicBezTo>
                  <a:cubicBezTo>
                    <a:pt x="61" y="19"/>
                    <a:pt x="61" y="19"/>
                    <a:pt x="61" y="19"/>
                  </a:cubicBezTo>
                  <a:cubicBezTo>
                    <a:pt x="61" y="19"/>
                    <a:pt x="61" y="19"/>
                    <a:pt x="61" y="19"/>
                  </a:cubicBezTo>
                  <a:cubicBezTo>
                    <a:pt x="61" y="18"/>
                    <a:pt x="61" y="18"/>
                    <a:pt x="61" y="18"/>
                  </a:cubicBezTo>
                  <a:cubicBezTo>
                    <a:pt x="61" y="18"/>
                    <a:pt x="61" y="18"/>
                    <a:pt x="61" y="18"/>
                  </a:cubicBezTo>
                  <a:cubicBezTo>
                    <a:pt x="61" y="17"/>
                    <a:pt x="61" y="17"/>
                    <a:pt x="61" y="17"/>
                  </a:cubicBezTo>
                  <a:cubicBezTo>
                    <a:pt x="62" y="17"/>
                    <a:pt x="62" y="17"/>
                    <a:pt x="62" y="17"/>
                  </a:cubicBezTo>
                  <a:cubicBezTo>
                    <a:pt x="62" y="17"/>
                    <a:pt x="62" y="17"/>
                    <a:pt x="62" y="17"/>
                  </a:cubicBezTo>
                  <a:cubicBezTo>
                    <a:pt x="61" y="17"/>
                    <a:pt x="61" y="17"/>
                    <a:pt x="61" y="17"/>
                  </a:cubicBezTo>
                  <a:cubicBezTo>
                    <a:pt x="62" y="16"/>
                    <a:pt x="62" y="16"/>
                    <a:pt x="62" y="16"/>
                  </a:cubicBezTo>
                  <a:cubicBezTo>
                    <a:pt x="61" y="15"/>
                    <a:pt x="61" y="15"/>
                    <a:pt x="61" y="15"/>
                  </a:cubicBezTo>
                  <a:cubicBezTo>
                    <a:pt x="61" y="15"/>
                    <a:pt x="61" y="15"/>
                    <a:pt x="61" y="15"/>
                  </a:cubicBezTo>
                  <a:cubicBezTo>
                    <a:pt x="60" y="15"/>
                    <a:pt x="60" y="15"/>
                    <a:pt x="60" y="15"/>
                  </a:cubicBezTo>
                  <a:cubicBezTo>
                    <a:pt x="60" y="15"/>
                    <a:pt x="60" y="15"/>
                    <a:pt x="60" y="15"/>
                  </a:cubicBezTo>
                  <a:cubicBezTo>
                    <a:pt x="60" y="15"/>
                    <a:pt x="60" y="15"/>
                    <a:pt x="60" y="15"/>
                  </a:cubicBezTo>
                  <a:cubicBezTo>
                    <a:pt x="59" y="15"/>
                    <a:pt x="59" y="15"/>
                    <a:pt x="59" y="15"/>
                  </a:cubicBezTo>
                  <a:cubicBezTo>
                    <a:pt x="59" y="15"/>
                    <a:pt x="59" y="15"/>
                    <a:pt x="59" y="15"/>
                  </a:cubicBezTo>
                  <a:cubicBezTo>
                    <a:pt x="59" y="15"/>
                    <a:pt x="59" y="15"/>
                    <a:pt x="59" y="15"/>
                  </a:cubicBezTo>
                  <a:cubicBezTo>
                    <a:pt x="59" y="15"/>
                    <a:pt x="59" y="15"/>
                    <a:pt x="59" y="15"/>
                  </a:cubicBezTo>
                  <a:cubicBezTo>
                    <a:pt x="59" y="14"/>
                    <a:pt x="59" y="14"/>
                    <a:pt x="59"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7" y="14"/>
                    <a:pt x="57" y="14"/>
                    <a:pt x="57" y="14"/>
                  </a:cubicBezTo>
                  <a:cubicBezTo>
                    <a:pt x="57" y="14"/>
                    <a:pt x="57" y="14"/>
                    <a:pt x="57" y="14"/>
                  </a:cubicBezTo>
                  <a:cubicBezTo>
                    <a:pt x="57" y="14"/>
                    <a:pt x="57" y="14"/>
                    <a:pt x="57" y="14"/>
                  </a:cubicBezTo>
                  <a:cubicBezTo>
                    <a:pt x="56" y="13"/>
                    <a:pt x="56" y="13"/>
                    <a:pt x="56" y="13"/>
                  </a:cubicBezTo>
                  <a:cubicBezTo>
                    <a:pt x="56" y="13"/>
                    <a:pt x="56" y="13"/>
                    <a:pt x="56" y="13"/>
                  </a:cubicBezTo>
                  <a:cubicBezTo>
                    <a:pt x="56" y="13"/>
                    <a:pt x="56" y="13"/>
                    <a:pt x="56" y="13"/>
                  </a:cubicBezTo>
                  <a:cubicBezTo>
                    <a:pt x="55" y="13"/>
                    <a:pt x="55" y="13"/>
                    <a:pt x="55" y="13"/>
                  </a:cubicBezTo>
                  <a:cubicBezTo>
                    <a:pt x="55" y="13"/>
                    <a:pt x="55" y="13"/>
                    <a:pt x="55" y="13"/>
                  </a:cubicBezTo>
                  <a:cubicBezTo>
                    <a:pt x="55" y="14"/>
                    <a:pt x="55" y="14"/>
                    <a:pt x="55" y="14"/>
                  </a:cubicBezTo>
                  <a:cubicBezTo>
                    <a:pt x="55" y="14"/>
                    <a:pt x="55" y="14"/>
                    <a:pt x="55" y="14"/>
                  </a:cubicBezTo>
                  <a:cubicBezTo>
                    <a:pt x="55" y="13"/>
                    <a:pt x="55" y="13"/>
                    <a:pt x="55" y="13"/>
                  </a:cubicBezTo>
                  <a:cubicBezTo>
                    <a:pt x="54" y="13"/>
                    <a:pt x="54" y="13"/>
                    <a:pt x="54" y="13"/>
                  </a:cubicBezTo>
                  <a:cubicBezTo>
                    <a:pt x="54" y="13"/>
                    <a:pt x="54" y="13"/>
                    <a:pt x="54" y="13"/>
                  </a:cubicBezTo>
                  <a:cubicBezTo>
                    <a:pt x="54" y="14"/>
                    <a:pt x="54" y="14"/>
                    <a:pt x="54" y="14"/>
                  </a:cubicBezTo>
                  <a:cubicBezTo>
                    <a:pt x="54" y="14"/>
                    <a:pt x="54" y="14"/>
                    <a:pt x="54" y="14"/>
                  </a:cubicBezTo>
                  <a:cubicBezTo>
                    <a:pt x="53" y="15"/>
                    <a:pt x="53" y="15"/>
                    <a:pt x="53" y="15"/>
                  </a:cubicBezTo>
                  <a:cubicBezTo>
                    <a:pt x="53" y="15"/>
                    <a:pt x="53" y="15"/>
                    <a:pt x="53" y="15"/>
                  </a:cubicBezTo>
                  <a:cubicBezTo>
                    <a:pt x="52" y="15"/>
                    <a:pt x="52" y="15"/>
                    <a:pt x="52" y="15"/>
                  </a:cubicBezTo>
                  <a:cubicBezTo>
                    <a:pt x="52" y="16"/>
                    <a:pt x="52" y="16"/>
                    <a:pt x="52" y="16"/>
                  </a:cubicBezTo>
                  <a:cubicBezTo>
                    <a:pt x="51" y="16"/>
                    <a:pt x="51" y="16"/>
                    <a:pt x="51" y="16"/>
                  </a:cubicBezTo>
                  <a:cubicBezTo>
                    <a:pt x="51" y="17"/>
                    <a:pt x="51" y="17"/>
                    <a:pt x="51" y="17"/>
                  </a:cubicBezTo>
                  <a:cubicBezTo>
                    <a:pt x="51" y="17"/>
                    <a:pt x="51" y="17"/>
                    <a:pt x="51" y="17"/>
                  </a:cubicBezTo>
                  <a:cubicBezTo>
                    <a:pt x="51" y="18"/>
                    <a:pt x="51" y="18"/>
                    <a:pt x="51" y="18"/>
                  </a:cubicBezTo>
                  <a:cubicBezTo>
                    <a:pt x="51" y="18"/>
                    <a:pt x="51" y="18"/>
                    <a:pt x="51" y="18"/>
                  </a:cubicBezTo>
                  <a:cubicBezTo>
                    <a:pt x="51" y="18"/>
                    <a:pt x="51" y="18"/>
                    <a:pt x="51" y="18"/>
                  </a:cubicBezTo>
                  <a:cubicBezTo>
                    <a:pt x="51" y="19"/>
                    <a:pt x="51" y="19"/>
                    <a:pt x="51" y="19"/>
                  </a:cubicBezTo>
                  <a:cubicBezTo>
                    <a:pt x="51" y="19"/>
                    <a:pt x="51" y="19"/>
                    <a:pt x="51" y="19"/>
                  </a:cubicBezTo>
                  <a:cubicBezTo>
                    <a:pt x="50" y="18"/>
                    <a:pt x="50" y="18"/>
                    <a:pt x="50" y="18"/>
                  </a:cubicBezTo>
                  <a:cubicBezTo>
                    <a:pt x="50" y="18"/>
                    <a:pt x="50" y="18"/>
                    <a:pt x="50" y="18"/>
                  </a:cubicBezTo>
                  <a:cubicBezTo>
                    <a:pt x="51" y="17"/>
                    <a:pt x="51" y="17"/>
                    <a:pt x="51" y="17"/>
                  </a:cubicBezTo>
                  <a:cubicBezTo>
                    <a:pt x="51" y="17"/>
                    <a:pt x="51" y="17"/>
                    <a:pt x="51" y="17"/>
                  </a:cubicBezTo>
                  <a:cubicBezTo>
                    <a:pt x="51" y="17"/>
                    <a:pt x="51" y="17"/>
                    <a:pt x="51" y="17"/>
                  </a:cubicBezTo>
                  <a:cubicBezTo>
                    <a:pt x="51" y="16"/>
                    <a:pt x="51" y="16"/>
                    <a:pt x="51" y="16"/>
                  </a:cubicBezTo>
                  <a:cubicBezTo>
                    <a:pt x="51" y="16"/>
                    <a:pt x="51" y="16"/>
                    <a:pt x="51" y="16"/>
                  </a:cubicBezTo>
                  <a:cubicBezTo>
                    <a:pt x="51" y="16"/>
                    <a:pt x="51" y="16"/>
                    <a:pt x="51" y="16"/>
                  </a:cubicBezTo>
                  <a:cubicBezTo>
                    <a:pt x="50" y="16"/>
                    <a:pt x="50" y="16"/>
                    <a:pt x="50" y="16"/>
                  </a:cubicBezTo>
                  <a:cubicBezTo>
                    <a:pt x="50" y="16"/>
                    <a:pt x="50" y="16"/>
                    <a:pt x="50" y="16"/>
                  </a:cubicBezTo>
                  <a:cubicBezTo>
                    <a:pt x="49" y="16"/>
                    <a:pt x="49" y="16"/>
                    <a:pt x="49" y="16"/>
                  </a:cubicBezTo>
                  <a:cubicBezTo>
                    <a:pt x="49" y="16"/>
                    <a:pt x="49" y="16"/>
                    <a:pt x="49" y="16"/>
                  </a:cubicBezTo>
                  <a:cubicBezTo>
                    <a:pt x="49" y="16"/>
                    <a:pt x="49" y="16"/>
                    <a:pt x="49" y="16"/>
                  </a:cubicBezTo>
                  <a:cubicBezTo>
                    <a:pt x="49" y="16"/>
                    <a:pt x="49" y="16"/>
                    <a:pt x="49" y="16"/>
                  </a:cubicBezTo>
                  <a:cubicBezTo>
                    <a:pt x="49" y="16"/>
                    <a:pt x="49" y="16"/>
                    <a:pt x="49" y="16"/>
                  </a:cubicBezTo>
                  <a:cubicBezTo>
                    <a:pt x="50" y="15"/>
                    <a:pt x="50" y="15"/>
                    <a:pt x="50" y="15"/>
                  </a:cubicBezTo>
                  <a:cubicBezTo>
                    <a:pt x="50" y="16"/>
                    <a:pt x="50" y="16"/>
                    <a:pt x="50" y="16"/>
                  </a:cubicBezTo>
                  <a:cubicBezTo>
                    <a:pt x="51" y="15"/>
                    <a:pt x="51" y="15"/>
                    <a:pt x="51" y="15"/>
                  </a:cubicBezTo>
                  <a:cubicBezTo>
                    <a:pt x="51" y="15"/>
                    <a:pt x="51" y="15"/>
                    <a:pt x="51" y="15"/>
                  </a:cubicBezTo>
                  <a:cubicBezTo>
                    <a:pt x="51" y="15"/>
                    <a:pt x="51" y="15"/>
                    <a:pt x="51" y="15"/>
                  </a:cubicBezTo>
                  <a:cubicBezTo>
                    <a:pt x="51" y="15"/>
                    <a:pt x="51" y="15"/>
                    <a:pt x="51" y="15"/>
                  </a:cubicBezTo>
                  <a:cubicBezTo>
                    <a:pt x="52" y="15"/>
                    <a:pt x="52" y="15"/>
                    <a:pt x="52" y="15"/>
                  </a:cubicBezTo>
                  <a:cubicBezTo>
                    <a:pt x="52" y="15"/>
                    <a:pt x="52" y="15"/>
                    <a:pt x="52" y="15"/>
                  </a:cubicBezTo>
                  <a:cubicBezTo>
                    <a:pt x="52" y="15"/>
                    <a:pt x="52" y="15"/>
                    <a:pt x="52" y="15"/>
                  </a:cubicBezTo>
                  <a:cubicBezTo>
                    <a:pt x="52" y="14"/>
                    <a:pt x="52" y="14"/>
                    <a:pt x="52" y="14"/>
                  </a:cubicBezTo>
                  <a:cubicBezTo>
                    <a:pt x="53" y="14"/>
                    <a:pt x="53" y="14"/>
                    <a:pt x="53" y="14"/>
                  </a:cubicBezTo>
                  <a:cubicBezTo>
                    <a:pt x="53" y="13"/>
                    <a:pt x="53" y="13"/>
                    <a:pt x="53" y="13"/>
                  </a:cubicBezTo>
                  <a:cubicBezTo>
                    <a:pt x="53" y="13"/>
                    <a:pt x="53" y="13"/>
                    <a:pt x="53" y="13"/>
                  </a:cubicBezTo>
                  <a:cubicBezTo>
                    <a:pt x="53" y="12"/>
                    <a:pt x="53" y="12"/>
                    <a:pt x="53" y="12"/>
                  </a:cubicBezTo>
                  <a:cubicBezTo>
                    <a:pt x="53" y="12"/>
                    <a:pt x="53" y="12"/>
                    <a:pt x="53" y="12"/>
                  </a:cubicBezTo>
                  <a:cubicBezTo>
                    <a:pt x="52" y="12"/>
                    <a:pt x="52" y="12"/>
                    <a:pt x="52" y="12"/>
                  </a:cubicBezTo>
                  <a:cubicBezTo>
                    <a:pt x="52" y="12"/>
                    <a:pt x="52" y="12"/>
                    <a:pt x="52" y="12"/>
                  </a:cubicBezTo>
                  <a:cubicBezTo>
                    <a:pt x="51" y="12"/>
                    <a:pt x="51" y="12"/>
                    <a:pt x="51" y="12"/>
                  </a:cubicBezTo>
                  <a:cubicBezTo>
                    <a:pt x="51" y="12"/>
                    <a:pt x="51" y="12"/>
                    <a:pt x="51" y="12"/>
                  </a:cubicBezTo>
                  <a:cubicBezTo>
                    <a:pt x="50" y="12"/>
                    <a:pt x="50" y="12"/>
                    <a:pt x="50" y="12"/>
                  </a:cubicBezTo>
                  <a:cubicBezTo>
                    <a:pt x="49" y="12"/>
                    <a:pt x="49" y="12"/>
                    <a:pt x="49" y="12"/>
                  </a:cubicBezTo>
                  <a:cubicBezTo>
                    <a:pt x="49" y="13"/>
                    <a:pt x="49" y="13"/>
                    <a:pt x="49" y="13"/>
                  </a:cubicBezTo>
                  <a:cubicBezTo>
                    <a:pt x="49" y="13"/>
                    <a:pt x="49" y="13"/>
                    <a:pt x="49" y="13"/>
                  </a:cubicBezTo>
                  <a:cubicBezTo>
                    <a:pt x="49" y="13"/>
                    <a:pt x="49" y="13"/>
                    <a:pt x="49" y="13"/>
                  </a:cubicBezTo>
                  <a:cubicBezTo>
                    <a:pt x="49" y="13"/>
                    <a:pt x="49" y="13"/>
                    <a:pt x="49" y="13"/>
                  </a:cubicBezTo>
                  <a:cubicBezTo>
                    <a:pt x="49" y="13"/>
                    <a:pt x="49" y="13"/>
                    <a:pt x="49" y="13"/>
                  </a:cubicBezTo>
                  <a:cubicBezTo>
                    <a:pt x="49" y="13"/>
                    <a:pt x="49" y="13"/>
                    <a:pt x="49" y="13"/>
                  </a:cubicBezTo>
                  <a:cubicBezTo>
                    <a:pt x="48" y="14"/>
                    <a:pt x="48" y="14"/>
                    <a:pt x="48" y="14"/>
                  </a:cubicBezTo>
                  <a:cubicBezTo>
                    <a:pt x="48" y="13"/>
                    <a:pt x="48" y="13"/>
                    <a:pt x="48" y="13"/>
                  </a:cubicBezTo>
                  <a:cubicBezTo>
                    <a:pt x="48" y="13"/>
                    <a:pt x="48" y="13"/>
                    <a:pt x="48" y="13"/>
                  </a:cubicBezTo>
                  <a:cubicBezTo>
                    <a:pt x="48" y="13"/>
                    <a:pt x="48" y="13"/>
                    <a:pt x="48" y="13"/>
                  </a:cubicBezTo>
                  <a:cubicBezTo>
                    <a:pt x="47" y="14"/>
                    <a:pt x="47" y="14"/>
                    <a:pt x="47" y="14"/>
                  </a:cubicBezTo>
                  <a:cubicBezTo>
                    <a:pt x="46" y="15"/>
                    <a:pt x="46" y="15"/>
                    <a:pt x="46" y="15"/>
                  </a:cubicBezTo>
                  <a:cubicBezTo>
                    <a:pt x="47" y="14"/>
                    <a:pt x="47" y="14"/>
                    <a:pt x="47" y="14"/>
                  </a:cubicBezTo>
                  <a:cubicBezTo>
                    <a:pt x="47" y="14"/>
                    <a:pt x="47" y="14"/>
                    <a:pt x="47" y="14"/>
                  </a:cubicBezTo>
                  <a:cubicBezTo>
                    <a:pt x="47" y="14"/>
                    <a:pt x="47" y="14"/>
                    <a:pt x="47" y="14"/>
                  </a:cubicBezTo>
                  <a:cubicBezTo>
                    <a:pt x="47" y="13"/>
                    <a:pt x="47" y="13"/>
                    <a:pt x="47" y="13"/>
                  </a:cubicBezTo>
                  <a:cubicBezTo>
                    <a:pt x="47" y="13"/>
                    <a:pt x="47" y="13"/>
                    <a:pt x="47" y="13"/>
                  </a:cubicBezTo>
                  <a:cubicBezTo>
                    <a:pt x="46" y="14"/>
                    <a:pt x="46" y="14"/>
                    <a:pt x="46" y="14"/>
                  </a:cubicBezTo>
                  <a:cubicBezTo>
                    <a:pt x="46" y="14"/>
                    <a:pt x="46" y="14"/>
                    <a:pt x="46" y="14"/>
                  </a:cubicBezTo>
                  <a:cubicBezTo>
                    <a:pt x="46" y="15"/>
                    <a:pt x="46" y="15"/>
                    <a:pt x="46" y="15"/>
                  </a:cubicBezTo>
                  <a:cubicBezTo>
                    <a:pt x="46" y="15"/>
                    <a:pt x="46" y="15"/>
                    <a:pt x="46" y="15"/>
                  </a:cubicBezTo>
                  <a:cubicBezTo>
                    <a:pt x="46" y="14"/>
                    <a:pt x="46" y="14"/>
                    <a:pt x="46" y="14"/>
                  </a:cubicBezTo>
                  <a:cubicBezTo>
                    <a:pt x="46" y="14"/>
                    <a:pt x="46" y="14"/>
                    <a:pt x="46" y="14"/>
                  </a:cubicBezTo>
                  <a:cubicBezTo>
                    <a:pt x="47" y="13"/>
                    <a:pt x="47" y="13"/>
                    <a:pt x="47" y="13"/>
                  </a:cubicBezTo>
                  <a:cubicBezTo>
                    <a:pt x="47" y="12"/>
                    <a:pt x="47" y="12"/>
                    <a:pt x="47" y="12"/>
                  </a:cubicBezTo>
                  <a:cubicBezTo>
                    <a:pt x="47" y="12"/>
                    <a:pt x="47" y="12"/>
                    <a:pt x="47" y="12"/>
                  </a:cubicBezTo>
                  <a:cubicBezTo>
                    <a:pt x="48" y="12"/>
                    <a:pt x="48" y="12"/>
                    <a:pt x="48" y="12"/>
                  </a:cubicBezTo>
                  <a:cubicBezTo>
                    <a:pt x="48" y="11"/>
                    <a:pt x="48" y="11"/>
                    <a:pt x="48" y="11"/>
                  </a:cubicBezTo>
                  <a:cubicBezTo>
                    <a:pt x="48" y="11"/>
                    <a:pt x="48" y="11"/>
                    <a:pt x="48" y="11"/>
                  </a:cubicBezTo>
                  <a:cubicBezTo>
                    <a:pt x="49" y="11"/>
                    <a:pt x="49" y="11"/>
                    <a:pt x="49" y="11"/>
                  </a:cubicBezTo>
                  <a:cubicBezTo>
                    <a:pt x="50" y="10"/>
                    <a:pt x="50" y="10"/>
                    <a:pt x="50" y="10"/>
                  </a:cubicBezTo>
                  <a:cubicBezTo>
                    <a:pt x="50" y="9"/>
                    <a:pt x="50" y="9"/>
                    <a:pt x="50" y="9"/>
                  </a:cubicBezTo>
                  <a:cubicBezTo>
                    <a:pt x="50" y="9"/>
                    <a:pt x="50" y="9"/>
                    <a:pt x="50" y="9"/>
                  </a:cubicBezTo>
                  <a:cubicBezTo>
                    <a:pt x="50" y="9"/>
                    <a:pt x="50" y="9"/>
                    <a:pt x="50" y="9"/>
                  </a:cubicBezTo>
                  <a:cubicBezTo>
                    <a:pt x="50" y="9"/>
                    <a:pt x="50" y="9"/>
                    <a:pt x="50" y="9"/>
                  </a:cubicBezTo>
                  <a:cubicBezTo>
                    <a:pt x="50" y="8"/>
                    <a:pt x="50" y="8"/>
                    <a:pt x="50" y="8"/>
                  </a:cubicBezTo>
                  <a:cubicBezTo>
                    <a:pt x="50" y="8"/>
                    <a:pt x="50" y="8"/>
                    <a:pt x="50" y="8"/>
                  </a:cubicBezTo>
                  <a:cubicBezTo>
                    <a:pt x="50" y="8"/>
                    <a:pt x="50" y="8"/>
                    <a:pt x="50" y="8"/>
                  </a:cubicBezTo>
                  <a:cubicBezTo>
                    <a:pt x="49" y="8"/>
                    <a:pt x="49" y="8"/>
                    <a:pt x="49" y="8"/>
                  </a:cubicBezTo>
                  <a:cubicBezTo>
                    <a:pt x="49" y="8"/>
                    <a:pt x="49" y="8"/>
                    <a:pt x="49" y="8"/>
                  </a:cubicBezTo>
                  <a:cubicBezTo>
                    <a:pt x="49" y="8"/>
                    <a:pt x="49" y="8"/>
                    <a:pt x="49" y="8"/>
                  </a:cubicBezTo>
                  <a:cubicBezTo>
                    <a:pt x="49" y="7"/>
                    <a:pt x="49" y="7"/>
                    <a:pt x="49" y="7"/>
                  </a:cubicBezTo>
                  <a:cubicBezTo>
                    <a:pt x="48" y="6"/>
                    <a:pt x="48" y="6"/>
                    <a:pt x="48" y="6"/>
                  </a:cubicBezTo>
                  <a:cubicBezTo>
                    <a:pt x="48" y="5"/>
                    <a:pt x="48" y="5"/>
                    <a:pt x="48" y="5"/>
                  </a:cubicBezTo>
                  <a:cubicBezTo>
                    <a:pt x="47" y="4"/>
                    <a:pt x="47" y="4"/>
                    <a:pt x="47" y="4"/>
                  </a:cubicBezTo>
                  <a:cubicBezTo>
                    <a:pt x="47" y="4"/>
                    <a:pt x="47" y="4"/>
                    <a:pt x="47" y="4"/>
                  </a:cubicBezTo>
                  <a:lnTo>
                    <a:pt x="47" y="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87"/>
            <p:cNvSpPr>
              <a:spLocks/>
            </p:cNvSpPr>
            <p:nvPr/>
          </p:nvSpPr>
          <p:spPr bwMode="auto">
            <a:xfrm>
              <a:off x="2293" y="2808"/>
              <a:ext cx="50" cy="76"/>
            </a:xfrm>
            <a:custGeom>
              <a:avLst/>
              <a:gdLst>
                <a:gd name="T0" fmla="*/ 0 w 50"/>
                <a:gd name="T1" fmla="*/ 59 h 76"/>
                <a:gd name="T2" fmla="*/ 0 w 50"/>
                <a:gd name="T3" fmla="*/ 59 h 76"/>
                <a:gd name="T4" fmla="*/ 0 w 50"/>
                <a:gd name="T5" fmla="*/ 68 h 76"/>
                <a:gd name="T6" fmla="*/ 0 w 50"/>
                <a:gd name="T7" fmla="*/ 68 h 76"/>
                <a:gd name="T8" fmla="*/ 0 w 50"/>
                <a:gd name="T9" fmla="*/ 68 h 76"/>
                <a:gd name="T10" fmla="*/ 0 w 50"/>
                <a:gd name="T11" fmla="*/ 68 h 76"/>
                <a:gd name="T12" fmla="*/ 8 w 50"/>
                <a:gd name="T13" fmla="*/ 68 h 76"/>
                <a:gd name="T14" fmla="*/ 8 w 50"/>
                <a:gd name="T15" fmla="*/ 68 h 76"/>
                <a:gd name="T16" fmla="*/ 8 w 50"/>
                <a:gd name="T17" fmla="*/ 68 h 76"/>
                <a:gd name="T18" fmla="*/ 8 w 50"/>
                <a:gd name="T19" fmla="*/ 68 h 76"/>
                <a:gd name="T20" fmla="*/ 8 w 50"/>
                <a:gd name="T21" fmla="*/ 68 h 76"/>
                <a:gd name="T22" fmla="*/ 16 w 50"/>
                <a:gd name="T23" fmla="*/ 68 h 76"/>
                <a:gd name="T24" fmla="*/ 16 w 50"/>
                <a:gd name="T25" fmla="*/ 76 h 76"/>
                <a:gd name="T26" fmla="*/ 16 w 50"/>
                <a:gd name="T27" fmla="*/ 76 h 76"/>
                <a:gd name="T28" fmla="*/ 16 w 50"/>
                <a:gd name="T29" fmla="*/ 76 h 76"/>
                <a:gd name="T30" fmla="*/ 16 w 50"/>
                <a:gd name="T31" fmla="*/ 68 h 76"/>
                <a:gd name="T32" fmla="*/ 25 w 50"/>
                <a:gd name="T33" fmla="*/ 68 h 76"/>
                <a:gd name="T34" fmla="*/ 25 w 50"/>
                <a:gd name="T35" fmla="*/ 68 h 76"/>
                <a:gd name="T36" fmla="*/ 25 w 50"/>
                <a:gd name="T37" fmla="*/ 68 h 76"/>
                <a:gd name="T38" fmla="*/ 33 w 50"/>
                <a:gd name="T39" fmla="*/ 59 h 76"/>
                <a:gd name="T40" fmla="*/ 33 w 50"/>
                <a:gd name="T41" fmla="*/ 51 h 76"/>
                <a:gd name="T42" fmla="*/ 33 w 50"/>
                <a:gd name="T43" fmla="*/ 51 h 76"/>
                <a:gd name="T44" fmla="*/ 33 w 50"/>
                <a:gd name="T45" fmla="*/ 42 h 76"/>
                <a:gd name="T46" fmla="*/ 42 w 50"/>
                <a:gd name="T47" fmla="*/ 42 h 76"/>
                <a:gd name="T48" fmla="*/ 42 w 50"/>
                <a:gd name="T49" fmla="*/ 34 h 76"/>
                <a:gd name="T50" fmla="*/ 42 w 50"/>
                <a:gd name="T51" fmla="*/ 34 h 76"/>
                <a:gd name="T52" fmla="*/ 50 w 50"/>
                <a:gd name="T53" fmla="*/ 34 h 76"/>
                <a:gd name="T54" fmla="*/ 42 w 50"/>
                <a:gd name="T55" fmla="*/ 26 h 76"/>
                <a:gd name="T56" fmla="*/ 42 w 50"/>
                <a:gd name="T57" fmla="*/ 26 h 76"/>
                <a:gd name="T58" fmla="*/ 42 w 50"/>
                <a:gd name="T59" fmla="*/ 26 h 76"/>
                <a:gd name="T60" fmla="*/ 42 w 50"/>
                <a:gd name="T61" fmla="*/ 26 h 76"/>
                <a:gd name="T62" fmla="*/ 42 w 50"/>
                <a:gd name="T63" fmla="*/ 17 h 76"/>
                <a:gd name="T64" fmla="*/ 33 w 50"/>
                <a:gd name="T65" fmla="*/ 17 h 76"/>
                <a:gd name="T66" fmla="*/ 33 w 50"/>
                <a:gd name="T67" fmla="*/ 17 h 76"/>
                <a:gd name="T68" fmla="*/ 25 w 50"/>
                <a:gd name="T69" fmla="*/ 9 h 76"/>
                <a:gd name="T70" fmla="*/ 16 w 50"/>
                <a:gd name="T71" fmla="*/ 9 h 76"/>
                <a:gd name="T72" fmla="*/ 16 w 50"/>
                <a:gd name="T73" fmla="*/ 9 h 76"/>
                <a:gd name="T74" fmla="*/ 8 w 50"/>
                <a:gd name="T75" fmla="*/ 0 h 76"/>
                <a:gd name="T76" fmla="*/ 8 w 50"/>
                <a:gd name="T77" fmla="*/ 9 h 76"/>
                <a:gd name="T78" fmla="*/ 0 w 50"/>
                <a:gd name="T79" fmla="*/ 9 h 76"/>
                <a:gd name="T80" fmla="*/ 0 w 50"/>
                <a:gd name="T81" fmla="*/ 9 h 76"/>
                <a:gd name="T82" fmla="*/ 0 w 50"/>
                <a:gd name="T83" fmla="*/ 9 h 76"/>
                <a:gd name="T84" fmla="*/ 0 w 50"/>
                <a:gd name="T85" fmla="*/ 9 h 76"/>
                <a:gd name="T86" fmla="*/ 0 w 50"/>
                <a:gd name="T87" fmla="*/ 17 h 76"/>
                <a:gd name="T88" fmla="*/ 0 w 50"/>
                <a:gd name="T89" fmla="*/ 17 h 76"/>
                <a:gd name="T90" fmla="*/ 0 w 50"/>
                <a:gd name="T91" fmla="*/ 26 h 76"/>
                <a:gd name="T92" fmla="*/ 0 w 50"/>
                <a:gd name="T93" fmla="*/ 26 h 76"/>
                <a:gd name="T94" fmla="*/ 0 w 50"/>
                <a:gd name="T95" fmla="*/ 26 h 76"/>
                <a:gd name="T96" fmla="*/ 0 w 50"/>
                <a:gd name="T97" fmla="*/ 34 h 76"/>
                <a:gd name="T98" fmla="*/ 0 w 50"/>
                <a:gd name="T99" fmla="*/ 34 h 76"/>
                <a:gd name="T100" fmla="*/ 8 w 50"/>
                <a:gd name="T101" fmla="*/ 34 h 76"/>
                <a:gd name="T102" fmla="*/ 8 w 50"/>
                <a:gd name="T103" fmla="*/ 42 h 76"/>
                <a:gd name="T104" fmla="*/ 8 w 50"/>
                <a:gd name="T105" fmla="*/ 42 h 76"/>
                <a:gd name="T106" fmla="*/ 8 w 50"/>
                <a:gd name="T107" fmla="*/ 42 h 76"/>
                <a:gd name="T108" fmla="*/ 0 w 50"/>
                <a:gd name="T109" fmla="*/ 51 h 76"/>
                <a:gd name="T110" fmla="*/ 0 w 50"/>
                <a:gd name="T111" fmla="*/ 51 h 76"/>
                <a:gd name="T112" fmla="*/ 8 w 50"/>
                <a:gd name="T113" fmla="*/ 51 h 76"/>
                <a:gd name="T114" fmla="*/ 0 w 50"/>
                <a:gd name="T115" fmla="*/ 59 h 76"/>
                <a:gd name="T116" fmla="*/ 0 w 50"/>
                <a:gd name="T117" fmla="*/ 59 h 76"/>
                <a:gd name="T118" fmla="*/ 0 w 50"/>
                <a:gd name="T119"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76">
                  <a:moveTo>
                    <a:pt x="0" y="59"/>
                  </a:moveTo>
                  <a:lnTo>
                    <a:pt x="0" y="59"/>
                  </a:lnTo>
                  <a:lnTo>
                    <a:pt x="0" y="68"/>
                  </a:lnTo>
                  <a:lnTo>
                    <a:pt x="0" y="68"/>
                  </a:lnTo>
                  <a:lnTo>
                    <a:pt x="0" y="68"/>
                  </a:lnTo>
                  <a:lnTo>
                    <a:pt x="0" y="68"/>
                  </a:lnTo>
                  <a:lnTo>
                    <a:pt x="8" y="68"/>
                  </a:lnTo>
                  <a:lnTo>
                    <a:pt x="8" y="68"/>
                  </a:lnTo>
                  <a:lnTo>
                    <a:pt x="8" y="68"/>
                  </a:lnTo>
                  <a:lnTo>
                    <a:pt x="8" y="68"/>
                  </a:lnTo>
                  <a:lnTo>
                    <a:pt x="8" y="68"/>
                  </a:lnTo>
                  <a:lnTo>
                    <a:pt x="16" y="68"/>
                  </a:lnTo>
                  <a:lnTo>
                    <a:pt x="16" y="76"/>
                  </a:lnTo>
                  <a:lnTo>
                    <a:pt x="16" y="76"/>
                  </a:lnTo>
                  <a:lnTo>
                    <a:pt x="16" y="76"/>
                  </a:lnTo>
                  <a:lnTo>
                    <a:pt x="16" y="68"/>
                  </a:lnTo>
                  <a:lnTo>
                    <a:pt x="25" y="68"/>
                  </a:lnTo>
                  <a:lnTo>
                    <a:pt x="25" y="68"/>
                  </a:lnTo>
                  <a:lnTo>
                    <a:pt x="25" y="68"/>
                  </a:lnTo>
                  <a:lnTo>
                    <a:pt x="33" y="59"/>
                  </a:lnTo>
                  <a:lnTo>
                    <a:pt x="33" y="51"/>
                  </a:lnTo>
                  <a:lnTo>
                    <a:pt x="33" y="51"/>
                  </a:lnTo>
                  <a:lnTo>
                    <a:pt x="33" y="42"/>
                  </a:lnTo>
                  <a:lnTo>
                    <a:pt x="42" y="42"/>
                  </a:lnTo>
                  <a:lnTo>
                    <a:pt x="42" y="34"/>
                  </a:lnTo>
                  <a:lnTo>
                    <a:pt x="42" y="34"/>
                  </a:lnTo>
                  <a:lnTo>
                    <a:pt x="50" y="34"/>
                  </a:lnTo>
                  <a:lnTo>
                    <a:pt x="42" y="26"/>
                  </a:lnTo>
                  <a:lnTo>
                    <a:pt x="42" y="26"/>
                  </a:lnTo>
                  <a:lnTo>
                    <a:pt x="42" y="26"/>
                  </a:lnTo>
                  <a:lnTo>
                    <a:pt x="42" y="26"/>
                  </a:lnTo>
                  <a:lnTo>
                    <a:pt x="42" y="17"/>
                  </a:lnTo>
                  <a:lnTo>
                    <a:pt x="33" y="17"/>
                  </a:lnTo>
                  <a:lnTo>
                    <a:pt x="33" y="17"/>
                  </a:lnTo>
                  <a:lnTo>
                    <a:pt x="25" y="9"/>
                  </a:lnTo>
                  <a:lnTo>
                    <a:pt x="16" y="9"/>
                  </a:lnTo>
                  <a:lnTo>
                    <a:pt x="16" y="9"/>
                  </a:lnTo>
                  <a:lnTo>
                    <a:pt x="8" y="0"/>
                  </a:lnTo>
                  <a:lnTo>
                    <a:pt x="8" y="9"/>
                  </a:lnTo>
                  <a:lnTo>
                    <a:pt x="0" y="9"/>
                  </a:lnTo>
                  <a:lnTo>
                    <a:pt x="0" y="9"/>
                  </a:lnTo>
                  <a:lnTo>
                    <a:pt x="0" y="9"/>
                  </a:lnTo>
                  <a:lnTo>
                    <a:pt x="0" y="9"/>
                  </a:lnTo>
                  <a:lnTo>
                    <a:pt x="0" y="17"/>
                  </a:lnTo>
                  <a:lnTo>
                    <a:pt x="0" y="17"/>
                  </a:lnTo>
                  <a:lnTo>
                    <a:pt x="0" y="26"/>
                  </a:lnTo>
                  <a:lnTo>
                    <a:pt x="0" y="26"/>
                  </a:lnTo>
                  <a:lnTo>
                    <a:pt x="0" y="26"/>
                  </a:lnTo>
                  <a:lnTo>
                    <a:pt x="0" y="34"/>
                  </a:lnTo>
                  <a:lnTo>
                    <a:pt x="0" y="34"/>
                  </a:lnTo>
                  <a:lnTo>
                    <a:pt x="8" y="34"/>
                  </a:lnTo>
                  <a:lnTo>
                    <a:pt x="8" y="42"/>
                  </a:lnTo>
                  <a:lnTo>
                    <a:pt x="8" y="42"/>
                  </a:lnTo>
                  <a:lnTo>
                    <a:pt x="8" y="42"/>
                  </a:lnTo>
                  <a:lnTo>
                    <a:pt x="0" y="51"/>
                  </a:lnTo>
                  <a:lnTo>
                    <a:pt x="0" y="51"/>
                  </a:lnTo>
                  <a:lnTo>
                    <a:pt x="8" y="51"/>
                  </a:lnTo>
                  <a:lnTo>
                    <a:pt x="0" y="59"/>
                  </a:lnTo>
                  <a:lnTo>
                    <a:pt x="0" y="59"/>
                  </a:lnTo>
                  <a:lnTo>
                    <a:pt x="0"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88"/>
            <p:cNvSpPr>
              <a:spLocks/>
            </p:cNvSpPr>
            <p:nvPr/>
          </p:nvSpPr>
          <p:spPr bwMode="auto">
            <a:xfrm>
              <a:off x="2225" y="2808"/>
              <a:ext cx="76" cy="76"/>
            </a:xfrm>
            <a:custGeom>
              <a:avLst/>
              <a:gdLst>
                <a:gd name="T0" fmla="*/ 34 w 76"/>
                <a:gd name="T1" fmla="*/ 76 h 76"/>
                <a:gd name="T2" fmla="*/ 34 w 76"/>
                <a:gd name="T3" fmla="*/ 76 h 76"/>
                <a:gd name="T4" fmla="*/ 42 w 76"/>
                <a:gd name="T5" fmla="*/ 76 h 76"/>
                <a:gd name="T6" fmla="*/ 42 w 76"/>
                <a:gd name="T7" fmla="*/ 68 h 76"/>
                <a:gd name="T8" fmla="*/ 34 w 76"/>
                <a:gd name="T9" fmla="*/ 68 h 76"/>
                <a:gd name="T10" fmla="*/ 42 w 76"/>
                <a:gd name="T11" fmla="*/ 59 h 76"/>
                <a:gd name="T12" fmla="*/ 51 w 76"/>
                <a:gd name="T13" fmla="*/ 59 h 76"/>
                <a:gd name="T14" fmla="*/ 59 w 76"/>
                <a:gd name="T15" fmla="*/ 59 h 76"/>
                <a:gd name="T16" fmla="*/ 68 w 76"/>
                <a:gd name="T17" fmla="*/ 59 h 76"/>
                <a:gd name="T18" fmla="*/ 76 w 76"/>
                <a:gd name="T19" fmla="*/ 51 h 76"/>
                <a:gd name="T20" fmla="*/ 68 w 76"/>
                <a:gd name="T21" fmla="*/ 51 h 76"/>
                <a:gd name="T22" fmla="*/ 76 w 76"/>
                <a:gd name="T23" fmla="*/ 42 h 76"/>
                <a:gd name="T24" fmla="*/ 76 w 76"/>
                <a:gd name="T25" fmla="*/ 34 h 76"/>
                <a:gd name="T26" fmla="*/ 68 w 76"/>
                <a:gd name="T27" fmla="*/ 34 h 76"/>
                <a:gd name="T28" fmla="*/ 68 w 76"/>
                <a:gd name="T29" fmla="*/ 26 h 76"/>
                <a:gd name="T30" fmla="*/ 68 w 76"/>
                <a:gd name="T31" fmla="*/ 17 h 76"/>
                <a:gd name="T32" fmla="*/ 68 w 76"/>
                <a:gd name="T33" fmla="*/ 9 h 76"/>
                <a:gd name="T34" fmla="*/ 68 w 76"/>
                <a:gd name="T35" fmla="*/ 9 h 76"/>
                <a:gd name="T36" fmla="*/ 76 w 76"/>
                <a:gd name="T37" fmla="*/ 0 h 76"/>
                <a:gd name="T38" fmla="*/ 59 w 76"/>
                <a:gd name="T39" fmla="*/ 0 h 76"/>
                <a:gd name="T40" fmla="*/ 51 w 76"/>
                <a:gd name="T41" fmla="*/ 0 h 76"/>
                <a:gd name="T42" fmla="*/ 42 w 76"/>
                <a:gd name="T43" fmla="*/ 0 h 76"/>
                <a:gd name="T44" fmla="*/ 34 w 76"/>
                <a:gd name="T45" fmla="*/ 0 h 76"/>
                <a:gd name="T46" fmla="*/ 17 w 76"/>
                <a:gd name="T47" fmla="*/ 0 h 76"/>
                <a:gd name="T48" fmla="*/ 17 w 76"/>
                <a:gd name="T49" fmla="*/ 0 h 76"/>
                <a:gd name="T50" fmla="*/ 17 w 76"/>
                <a:gd name="T51" fmla="*/ 9 h 76"/>
                <a:gd name="T52" fmla="*/ 9 w 76"/>
                <a:gd name="T53" fmla="*/ 17 h 76"/>
                <a:gd name="T54" fmla="*/ 9 w 76"/>
                <a:gd name="T55" fmla="*/ 17 h 76"/>
                <a:gd name="T56" fmla="*/ 0 w 76"/>
                <a:gd name="T57" fmla="*/ 34 h 76"/>
                <a:gd name="T58" fmla="*/ 9 w 76"/>
                <a:gd name="T59" fmla="*/ 34 h 76"/>
                <a:gd name="T60" fmla="*/ 9 w 76"/>
                <a:gd name="T61" fmla="*/ 34 h 76"/>
                <a:gd name="T62" fmla="*/ 9 w 76"/>
                <a:gd name="T63" fmla="*/ 42 h 76"/>
                <a:gd name="T64" fmla="*/ 17 w 76"/>
                <a:gd name="T65" fmla="*/ 42 h 76"/>
                <a:gd name="T66" fmla="*/ 17 w 76"/>
                <a:gd name="T67" fmla="*/ 51 h 76"/>
                <a:gd name="T68" fmla="*/ 17 w 76"/>
                <a:gd name="T69" fmla="*/ 59 h 76"/>
                <a:gd name="T70" fmla="*/ 26 w 76"/>
                <a:gd name="T71" fmla="*/ 59 h 76"/>
                <a:gd name="T72" fmla="*/ 26 w 76"/>
                <a:gd name="T73" fmla="*/ 68 h 76"/>
                <a:gd name="T74" fmla="*/ 26 w 76"/>
                <a:gd name="T75"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34" y="76"/>
                  </a:moveTo>
                  <a:lnTo>
                    <a:pt x="34" y="76"/>
                  </a:lnTo>
                  <a:lnTo>
                    <a:pt x="34" y="76"/>
                  </a:lnTo>
                  <a:lnTo>
                    <a:pt x="34" y="76"/>
                  </a:lnTo>
                  <a:lnTo>
                    <a:pt x="34" y="76"/>
                  </a:lnTo>
                  <a:lnTo>
                    <a:pt x="42" y="76"/>
                  </a:lnTo>
                  <a:lnTo>
                    <a:pt x="42" y="76"/>
                  </a:lnTo>
                  <a:lnTo>
                    <a:pt x="42" y="68"/>
                  </a:lnTo>
                  <a:lnTo>
                    <a:pt x="42" y="68"/>
                  </a:lnTo>
                  <a:lnTo>
                    <a:pt x="34" y="68"/>
                  </a:lnTo>
                  <a:lnTo>
                    <a:pt x="34" y="59"/>
                  </a:lnTo>
                  <a:lnTo>
                    <a:pt x="42" y="59"/>
                  </a:lnTo>
                  <a:lnTo>
                    <a:pt x="42" y="59"/>
                  </a:lnTo>
                  <a:lnTo>
                    <a:pt x="51" y="59"/>
                  </a:lnTo>
                  <a:lnTo>
                    <a:pt x="51" y="59"/>
                  </a:lnTo>
                  <a:lnTo>
                    <a:pt x="59" y="59"/>
                  </a:lnTo>
                  <a:lnTo>
                    <a:pt x="59" y="59"/>
                  </a:lnTo>
                  <a:lnTo>
                    <a:pt x="68" y="59"/>
                  </a:lnTo>
                  <a:lnTo>
                    <a:pt x="68" y="59"/>
                  </a:lnTo>
                  <a:lnTo>
                    <a:pt x="76" y="51"/>
                  </a:lnTo>
                  <a:lnTo>
                    <a:pt x="68" y="51"/>
                  </a:lnTo>
                  <a:lnTo>
                    <a:pt x="68" y="51"/>
                  </a:lnTo>
                  <a:lnTo>
                    <a:pt x="76" y="42"/>
                  </a:lnTo>
                  <a:lnTo>
                    <a:pt x="76" y="42"/>
                  </a:lnTo>
                  <a:lnTo>
                    <a:pt x="76" y="42"/>
                  </a:lnTo>
                  <a:lnTo>
                    <a:pt x="76" y="34"/>
                  </a:lnTo>
                  <a:lnTo>
                    <a:pt x="68" y="34"/>
                  </a:lnTo>
                  <a:lnTo>
                    <a:pt x="68" y="34"/>
                  </a:lnTo>
                  <a:lnTo>
                    <a:pt x="68" y="26"/>
                  </a:lnTo>
                  <a:lnTo>
                    <a:pt x="68" y="26"/>
                  </a:lnTo>
                  <a:lnTo>
                    <a:pt x="68" y="26"/>
                  </a:lnTo>
                  <a:lnTo>
                    <a:pt x="68" y="17"/>
                  </a:lnTo>
                  <a:lnTo>
                    <a:pt x="68" y="17"/>
                  </a:lnTo>
                  <a:lnTo>
                    <a:pt x="68" y="9"/>
                  </a:lnTo>
                  <a:lnTo>
                    <a:pt x="68" y="9"/>
                  </a:lnTo>
                  <a:lnTo>
                    <a:pt x="68" y="9"/>
                  </a:lnTo>
                  <a:lnTo>
                    <a:pt x="76" y="0"/>
                  </a:lnTo>
                  <a:lnTo>
                    <a:pt x="76" y="0"/>
                  </a:lnTo>
                  <a:lnTo>
                    <a:pt x="68" y="0"/>
                  </a:lnTo>
                  <a:lnTo>
                    <a:pt x="59" y="0"/>
                  </a:lnTo>
                  <a:lnTo>
                    <a:pt x="59" y="0"/>
                  </a:lnTo>
                  <a:lnTo>
                    <a:pt x="51" y="0"/>
                  </a:lnTo>
                  <a:lnTo>
                    <a:pt x="51" y="0"/>
                  </a:lnTo>
                  <a:lnTo>
                    <a:pt x="42" y="0"/>
                  </a:lnTo>
                  <a:lnTo>
                    <a:pt x="34" y="0"/>
                  </a:lnTo>
                  <a:lnTo>
                    <a:pt x="34" y="0"/>
                  </a:lnTo>
                  <a:lnTo>
                    <a:pt x="26" y="0"/>
                  </a:lnTo>
                  <a:lnTo>
                    <a:pt x="17" y="0"/>
                  </a:lnTo>
                  <a:lnTo>
                    <a:pt x="17" y="0"/>
                  </a:lnTo>
                  <a:lnTo>
                    <a:pt x="17" y="0"/>
                  </a:lnTo>
                  <a:lnTo>
                    <a:pt x="17" y="9"/>
                  </a:lnTo>
                  <a:lnTo>
                    <a:pt x="17" y="9"/>
                  </a:lnTo>
                  <a:lnTo>
                    <a:pt x="17" y="9"/>
                  </a:lnTo>
                  <a:lnTo>
                    <a:pt x="9" y="17"/>
                  </a:lnTo>
                  <a:lnTo>
                    <a:pt x="9" y="17"/>
                  </a:lnTo>
                  <a:lnTo>
                    <a:pt x="9" y="17"/>
                  </a:lnTo>
                  <a:lnTo>
                    <a:pt x="9" y="26"/>
                  </a:lnTo>
                  <a:lnTo>
                    <a:pt x="0" y="34"/>
                  </a:lnTo>
                  <a:lnTo>
                    <a:pt x="0" y="34"/>
                  </a:lnTo>
                  <a:lnTo>
                    <a:pt x="9" y="34"/>
                  </a:lnTo>
                  <a:lnTo>
                    <a:pt x="9" y="34"/>
                  </a:lnTo>
                  <a:lnTo>
                    <a:pt x="9" y="34"/>
                  </a:lnTo>
                  <a:lnTo>
                    <a:pt x="9" y="42"/>
                  </a:lnTo>
                  <a:lnTo>
                    <a:pt x="9" y="42"/>
                  </a:lnTo>
                  <a:lnTo>
                    <a:pt x="17" y="42"/>
                  </a:lnTo>
                  <a:lnTo>
                    <a:pt x="17" y="42"/>
                  </a:lnTo>
                  <a:lnTo>
                    <a:pt x="17" y="42"/>
                  </a:lnTo>
                  <a:lnTo>
                    <a:pt x="17" y="51"/>
                  </a:lnTo>
                  <a:lnTo>
                    <a:pt x="17" y="51"/>
                  </a:lnTo>
                  <a:lnTo>
                    <a:pt x="17" y="59"/>
                  </a:lnTo>
                  <a:lnTo>
                    <a:pt x="17" y="59"/>
                  </a:lnTo>
                  <a:lnTo>
                    <a:pt x="26" y="59"/>
                  </a:lnTo>
                  <a:lnTo>
                    <a:pt x="26" y="68"/>
                  </a:lnTo>
                  <a:lnTo>
                    <a:pt x="26" y="68"/>
                  </a:lnTo>
                  <a:lnTo>
                    <a:pt x="26" y="68"/>
                  </a:lnTo>
                  <a:lnTo>
                    <a:pt x="26" y="68"/>
                  </a:lnTo>
                  <a:lnTo>
                    <a:pt x="34" y="7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89"/>
            <p:cNvSpPr>
              <a:spLocks/>
            </p:cNvSpPr>
            <p:nvPr/>
          </p:nvSpPr>
          <p:spPr bwMode="auto">
            <a:xfrm>
              <a:off x="2167" y="2758"/>
              <a:ext cx="92" cy="134"/>
            </a:xfrm>
            <a:custGeom>
              <a:avLst/>
              <a:gdLst>
                <a:gd name="T0" fmla="*/ 16 w 92"/>
                <a:gd name="T1" fmla="*/ 59 h 134"/>
                <a:gd name="T2" fmla="*/ 16 w 92"/>
                <a:gd name="T3" fmla="*/ 59 h 134"/>
                <a:gd name="T4" fmla="*/ 25 w 92"/>
                <a:gd name="T5" fmla="*/ 67 h 134"/>
                <a:gd name="T6" fmla="*/ 25 w 92"/>
                <a:gd name="T7" fmla="*/ 76 h 134"/>
                <a:gd name="T8" fmla="*/ 25 w 92"/>
                <a:gd name="T9" fmla="*/ 76 h 134"/>
                <a:gd name="T10" fmla="*/ 33 w 92"/>
                <a:gd name="T11" fmla="*/ 84 h 134"/>
                <a:gd name="T12" fmla="*/ 33 w 92"/>
                <a:gd name="T13" fmla="*/ 84 h 134"/>
                <a:gd name="T14" fmla="*/ 33 w 92"/>
                <a:gd name="T15" fmla="*/ 92 h 134"/>
                <a:gd name="T16" fmla="*/ 25 w 92"/>
                <a:gd name="T17" fmla="*/ 101 h 134"/>
                <a:gd name="T18" fmla="*/ 25 w 92"/>
                <a:gd name="T19" fmla="*/ 109 h 134"/>
                <a:gd name="T20" fmla="*/ 25 w 92"/>
                <a:gd name="T21" fmla="*/ 109 h 134"/>
                <a:gd name="T22" fmla="*/ 25 w 92"/>
                <a:gd name="T23" fmla="*/ 118 h 134"/>
                <a:gd name="T24" fmla="*/ 33 w 92"/>
                <a:gd name="T25" fmla="*/ 126 h 134"/>
                <a:gd name="T26" fmla="*/ 33 w 92"/>
                <a:gd name="T27" fmla="*/ 126 h 134"/>
                <a:gd name="T28" fmla="*/ 42 w 92"/>
                <a:gd name="T29" fmla="*/ 134 h 134"/>
                <a:gd name="T30" fmla="*/ 50 w 92"/>
                <a:gd name="T31" fmla="*/ 134 h 134"/>
                <a:gd name="T32" fmla="*/ 50 w 92"/>
                <a:gd name="T33" fmla="*/ 134 h 134"/>
                <a:gd name="T34" fmla="*/ 58 w 92"/>
                <a:gd name="T35" fmla="*/ 126 h 134"/>
                <a:gd name="T36" fmla="*/ 67 w 92"/>
                <a:gd name="T37" fmla="*/ 126 h 134"/>
                <a:gd name="T38" fmla="*/ 75 w 92"/>
                <a:gd name="T39" fmla="*/ 118 h 134"/>
                <a:gd name="T40" fmla="*/ 84 w 92"/>
                <a:gd name="T41" fmla="*/ 126 h 134"/>
                <a:gd name="T42" fmla="*/ 92 w 92"/>
                <a:gd name="T43" fmla="*/ 126 h 134"/>
                <a:gd name="T44" fmla="*/ 84 w 92"/>
                <a:gd name="T45" fmla="*/ 118 h 134"/>
                <a:gd name="T46" fmla="*/ 84 w 92"/>
                <a:gd name="T47" fmla="*/ 118 h 134"/>
                <a:gd name="T48" fmla="*/ 75 w 92"/>
                <a:gd name="T49" fmla="*/ 109 h 134"/>
                <a:gd name="T50" fmla="*/ 75 w 92"/>
                <a:gd name="T51" fmla="*/ 101 h 134"/>
                <a:gd name="T52" fmla="*/ 75 w 92"/>
                <a:gd name="T53" fmla="*/ 92 h 134"/>
                <a:gd name="T54" fmla="*/ 75 w 92"/>
                <a:gd name="T55" fmla="*/ 92 h 134"/>
                <a:gd name="T56" fmla="*/ 67 w 92"/>
                <a:gd name="T57" fmla="*/ 92 h 134"/>
                <a:gd name="T58" fmla="*/ 67 w 92"/>
                <a:gd name="T59" fmla="*/ 84 h 134"/>
                <a:gd name="T60" fmla="*/ 58 w 92"/>
                <a:gd name="T61" fmla="*/ 84 h 134"/>
                <a:gd name="T62" fmla="*/ 67 w 92"/>
                <a:gd name="T63" fmla="*/ 76 h 134"/>
                <a:gd name="T64" fmla="*/ 67 w 92"/>
                <a:gd name="T65" fmla="*/ 67 h 134"/>
                <a:gd name="T66" fmla="*/ 75 w 92"/>
                <a:gd name="T67" fmla="*/ 59 h 134"/>
                <a:gd name="T68" fmla="*/ 75 w 92"/>
                <a:gd name="T69" fmla="*/ 59 h 134"/>
                <a:gd name="T70" fmla="*/ 75 w 92"/>
                <a:gd name="T71" fmla="*/ 50 h 134"/>
                <a:gd name="T72" fmla="*/ 75 w 92"/>
                <a:gd name="T73" fmla="*/ 50 h 134"/>
                <a:gd name="T74" fmla="*/ 75 w 92"/>
                <a:gd name="T75" fmla="*/ 42 h 134"/>
                <a:gd name="T76" fmla="*/ 58 w 92"/>
                <a:gd name="T77" fmla="*/ 34 h 134"/>
                <a:gd name="T78" fmla="*/ 58 w 92"/>
                <a:gd name="T79" fmla="*/ 34 h 134"/>
                <a:gd name="T80" fmla="*/ 50 w 92"/>
                <a:gd name="T81" fmla="*/ 34 h 134"/>
                <a:gd name="T82" fmla="*/ 50 w 92"/>
                <a:gd name="T83" fmla="*/ 34 h 134"/>
                <a:gd name="T84" fmla="*/ 50 w 92"/>
                <a:gd name="T85" fmla="*/ 25 h 134"/>
                <a:gd name="T86" fmla="*/ 50 w 92"/>
                <a:gd name="T87" fmla="*/ 17 h 134"/>
                <a:gd name="T88" fmla="*/ 33 w 92"/>
                <a:gd name="T89" fmla="*/ 8 h 134"/>
                <a:gd name="T90" fmla="*/ 33 w 92"/>
                <a:gd name="T91" fmla="*/ 8 h 134"/>
                <a:gd name="T92" fmla="*/ 25 w 92"/>
                <a:gd name="T93" fmla="*/ 0 h 134"/>
                <a:gd name="T94" fmla="*/ 25 w 92"/>
                <a:gd name="T95" fmla="*/ 8 h 134"/>
                <a:gd name="T96" fmla="*/ 16 w 92"/>
                <a:gd name="T97" fmla="*/ 17 h 134"/>
                <a:gd name="T98" fmla="*/ 8 w 92"/>
                <a:gd name="T99" fmla="*/ 25 h 134"/>
                <a:gd name="T100" fmla="*/ 16 w 92"/>
                <a:gd name="T101" fmla="*/ 25 h 134"/>
                <a:gd name="T102" fmla="*/ 25 w 92"/>
                <a:gd name="T103" fmla="*/ 34 h 134"/>
                <a:gd name="T104" fmla="*/ 8 w 92"/>
                <a:gd name="T105" fmla="*/ 34 h 134"/>
                <a:gd name="T106" fmla="*/ 8 w 92"/>
                <a:gd name="T107" fmla="*/ 34 h 134"/>
                <a:gd name="T108" fmla="*/ 8 w 92"/>
                <a:gd name="T109" fmla="*/ 42 h 134"/>
                <a:gd name="T110" fmla="*/ 0 w 92"/>
                <a:gd name="T111" fmla="*/ 50 h 134"/>
                <a:gd name="T112" fmla="*/ 16 w 92"/>
                <a:gd name="T113" fmla="*/ 5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134">
                  <a:moveTo>
                    <a:pt x="16" y="59"/>
                  </a:moveTo>
                  <a:lnTo>
                    <a:pt x="16" y="59"/>
                  </a:lnTo>
                  <a:lnTo>
                    <a:pt x="16" y="67"/>
                  </a:lnTo>
                  <a:lnTo>
                    <a:pt x="16" y="59"/>
                  </a:lnTo>
                  <a:lnTo>
                    <a:pt x="25" y="59"/>
                  </a:lnTo>
                  <a:lnTo>
                    <a:pt x="25" y="67"/>
                  </a:lnTo>
                  <a:lnTo>
                    <a:pt x="25" y="67"/>
                  </a:lnTo>
                  <a:lnTo>
                    <a:pt x="25" y="76"/>
                  </a:lnTo>
                  <a:lnTo>
                    <a:pt x="25" y="76"/>
                  </a:lnTo>
                  <a:lnTo>
                    <a:pt x="25" y="76"/>
                  </a:lnTo>
                  <a:lnTo>
                    <a:pt x="25" y="76"/>
                  </a:lnTo>
                  <a:lnTo>
                    <a:pt x="33" y="84"/>
                  </a:lnTo>
                  <a:lnTo>
                    <a:pt x="33" y="84"/>
                  </a:lnTo>
                  <a:lnTo>
                    <a:pt x="33" y="84"/>
                  </a:lnTo>
                  <a:lnTo>
                    <a:pt x="33" y="84"/>
                  </a:lnTo>
                  <a:lnTo>
                    <a:pt x="33" y="92"/>
                  </a:lnTo>
                  <a:lnTo>
                    <a:pt x="33" y="92"/>
                  </a:lnTo>
                  <a:lnTo>
                    <a:pt x="25" y="101"/>
                  </a:lnTo>
                  <a:lnTo>
                    <a:pt x="25" y="101"/>
                  </a:lnTo>
                  <a:lnTo>
                    <a:pt x="25" y="109"/>
                  </a:lnTo>
                  <a:lnTo>
                    <a:pt x="25" y="109"/>
                  </a:lnTo>
                  <a:lnTo>
                    <a:pt x="25" y="109"/>
                  </a:lnTo>
                  <a:lnTo>
                    <a:pt x="25" y="109"/>
                  </a:lnTo>
                  <a:lnTo>
                    <a:pt x="25" y="118"/>
                  </a:lnTo>
                  <a:lnTo>
                    <a:pt x="25" y="118"/>
                  </a:lnTo>
                  <a:lnTo>
                    <a:pt x="33" y="126"/>
                  </a:lnTo>
                  <a:lnTo>
                    <a:pt x="33" y="126"/>
                  </a:lnTo>
                  <a:lnTo>
                    <a:pt x="33" y="126"/>
                  </a:lnTo>
                  <a:lnTo>
                    <a:pt x="42" y="134"/>
                  </a:lnTo>
                  <a:lnTo>
                    <a:pt x="42" y="134"/>
                  </a:lnTo>
                  <a:lnTo>
                    <a:pt x="50" y="134"/>
                  </a:lnTo>
                  <a:lnTo>
                    <a:pt x="50" y="134"/>
                  </a:lnTo>
                  <a:lnTo>
                    <a:pt x="50" y="134"/>
                  </a:lnTo>
                  <a:lnTo>
                    <a:pt x="50" y="134"/>
                  </a:lnTo>
                  <a:lnTo>
                    <a:pt x="58" y="134"/>
                  </a:lnTo>
                  <a:lnTo>
                    <a:pt x="58" y="126"/>
                  </a:lnTo>
                  <a:lnTo>
                    <a:pt x="58" y="126"/>
                  </a:lnTo>
                  <a:lnTo>
                    <a:pt x="67" y="126"/>
                  </a:lnTo>
                  <a:lnTo>
                    <a:pt x="67" y="126"/>
                  </a:lnTo>
                  <a:lnTo>
                    <a:pt x="75" y="118"/>
                  </a:lnTo>
                  <a:lnTo>
                    <a:pt x="75" y="118"/>
                  </a:lnTo>
                  <a:lnTo>
                    <a:pt x="84" y="126"/>
                  </a:lnTo>
                  <a:lnTo>
                    <a:pt x="84" y="126"/>
                  </a:lnTo>
                  <a:lnTo>
                    <a:pt x="92" y="126"/>
                  </a:lnTo>
                  <a:lnTo>
                    <a:pt x="84" y="118"/>
                  </a:lnTo>
                  <a:lnTo>
                    <a:pt x="84" y="118"/>
                  </a:lnTo>
                  <a:lnTo>
                    <a:pt x="84" y="118"/>
                  </a:lnTo>
                  <a:lnTo>
                    <a:pt x="84" y="118"/>
                  </a:lnTo>
                  <a:lnTo>
                    <a:pt x="84" y="109"/>
                  </a:lnTo>
                  <a:lnTo>
                    <a:pt x="75" y="109"/>
                  </a:lnTo>
                  <a:lnTo>
                    <a:pt x="75" y="109"/>
                  </a:lnTo>
                  <a:lnTo>
                    <a:pt x="75" y="101"/>
                  </a:lnTo>
                  <a:lnTo>
                    <a:pt x="75" y="101"/>
                  </a:lnTo>
                  <a:lnTo>
                    <a:pt x="75" y="92"/>
                  </a:lnTo>
                  <a:lnTo>
                    <a:pt x="75" y="92"/>
                  </a:lnTo>
                  <a:lnTo>
                    <a:pt x="75" y="92"/>
                  </a:lnTo>
                  <a:lnTo>
                    <a:pt x="67" y="92"/>
                  </a:lnTo>
                  <a:lnTo>
                    <a:pt x="67" y="92"/>
                  </a:lnTo>
                  <a:lnTo>
                    <a:pt x="67" y="84"/>
                  </a:lnTo>
                  <a:lnTo>
                    <a:pt x="67" y="84"/>
                  </a:lnTo>
                  <a:lnTo>
                    <a:pt x="67" y="84"/>
                  </a:lnTo>
                  <a:lnTo>
                    <a:pt x="58" y="84"/>
                  </a:lnTo>
                  <a:lnTo>
                    <a:pt x="58" y="84"/>
                  </a:lnTo>
                  <a:lnTo>
                    <a:pt x="67" y="76"/>
                  </a:lnTo>
                  <a:lnTo>
                    <a:pt x="67" y="67"/>
                  </a:lnTo>
                  <a:lnTo>
                    <a:pt x="67" y="67"/>
                  </a:lnTo>
                  <a:lnTo>
                    <a:pt x="67" y="67"/>
                  </a:lnTo>
                  <a:lnTo>
                    <a:pt x="75" y="59"/>
                  </a:lnTo>
                  <a:lnTo>
                    <a:pt x="75" y="59"/>
                  </a:lnTo>
                  <a:lnTo>
                    <a:pt x="75" y="59"/>
                  </a:lnTo>
                  <a:lnTo>
                    <a:pt x="75" y="50"/>
                  </a:lnTo>
                  <a:lnTo>
                    <a:pt x="75" y="50"/>
                  </a:lnTo>
                  <a:lnTo>
                    <a:pt x="75" y="50"/>
                  </a:lnTo>
                  <a:lnTo>
                    <a:pt x="75" y="50"/>
                  </a:lnTo>
                  <a:lnTo>
                    <a:pt x="75" y="42"/>
                  </a:lnTo>
                  <a:lnTo>
                    <a:pt x="75" y="42"/>
                  </a:lnTo>
                  <a:lnTo>
                    <a:pt x="67" y="42"/>
                  </a:lnTo>
                  <a:lnTo>
                    <a:pt x="58" y="34"/>
                  </a:lnTo>
                  <a:lnTo>
                    <a:pt x="58" y="34"/>
                  </a:lnTo>
                  <a:lnTo>
                    <a:pt x="58" y="34"/>
                  </a:lnTo>
                  <a:lnTo>
                    <a:pt x="50" y="34"/>
                  </a:lnTo>
                  <a:lnTo>
                    <a:pt x="50" y="34"/>
                  </a:lnTo>
                  <a:lnTo>
                    <a:pt x="50" y="42"/>
                  </a:lnTo>
                  <a:lnTo>
                    <a:pt x="50" y="34"/>
                  </a:lnTo>
                  <a:lnTo>
                    <a:pt x="50" y="34"/>
                  </a:lnTo>
                  <a:lnTo>
                    <a:pt x="50" y="25"/>
                  </a:lnTo>
                  <a:lnTo>
                    <a:pt x="50" y="25"/>
                  </a:lnTo>
                  <a:lnTo>
                    <a:pt x="50" y="17"/>
                  </a:lnTo>
                  <a:lnTo>
                    <a:pt x="42" y="17"/>
                  </a:lnTo>
                  <a:lnTo>
                    <a:pt x="33" y="8"/>
                  </a:lnTo>
                  <a:lnTo>
                    <a:pt x="33" y="8"/>
                  </a:lnTo>
                  <a:lnTo>
                    <a:pt x="33" y="8"/>
                  </a:lnTo>
                  <a:lnTo>
                    <a:pt x="25" y="0"/>
                  </a:lnTo>
                  <a:lnTo>
                    <a:pt x="25" y="0"/>
                  </a:lnTo>
                  <a:lnTo>
                    <a:pt x="25" y="8"/>
                  </a:lnTo>
                  <a:lnTo>
                    <a:pt x="25" y="8"/>
                  </a:lnTo>
                  <a:lnTo>
                    <a:pt x="16" y="17"/>
                  </a:lnTo>
                  <a:lnTo>
                    <a:pt x="16" y="17"/>
                  </a:lnTo>
                  <a:lnTo>
                    <a:pt x="8" y="17"/>
                  </a:lnTo>
                  <a:lnTo>
                    <a:pt x="8" y="25"/>
                  </a:lnTo>
                  <a:lnTo>
                    <a:pt x="16" y="25"/>
                  </a:lnTo>
                  <a:lnTo>
                    <a:pt x="16" y="25"/>
                  </a:lnTo>
                  <a:lnTo>
                    <a:pt x="25" y="25"/>
                  </a:lnTo>
                  <a:lnTo>
                    <a:pt x="25" y="34"/>
                  </a:lnTo>
                  <a:lnTo>
                    <a:pt x="16" y="34"/>
                  </a:lnTo>
                  <a:lnTo>
                    <a:pt x="8" y="34"/>
                  </a:lnTo>
                  <a:lnTo>
                    <a:pt x="8" y="34"/>
                  </a:lnTo>
                  <a:lnTo>
                    <a:pt x="8" y="34"/>
                  </a:lnTo>
                  <a:lnTo>
                    <a:pt x="8" y="34"/>
                  </a:lnTo>
                  <a:lnTo>
                    <a:pt x="8" y="42"/>
                  </a:lnTo>
                  <a:lnTo>
                    <a:pt x="0" y="42"/>
                  </a:lnTo>
                  <a:lnTo>
                    <a:pt x="0" y="50"/>
                  </a:lnTo>
                  <a:lnTo>
                    <a:pt x="8" y="59"/>
                  </a:lnTo>
                  <a:lnTo>
                    <a:pt x="16" y="59"/>
                  </a:lnTo>
                  <a:lnTo>
                    <a:pt x="16"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90"/>
            <p:cNvSpPr>
              <a:spLocks noEditPoints="1"/>
            </p:cNvSpPr>
            <p:nvPr/>
          </p:nvSpPr>
          <p:spPr bwMode="auto">
            <a:xfrm>
              <a:off x="1957" y="2691"/>
              <a:ext cx="235" cy="210"/>
            </a:xfrm>
            <a:custGeom>
              <a:avLst/>
              <a:gdLst>
                <a:gd name="T0" fmla="*/ 16 w 28"/>
                <a:gd name="T1" fmla="*/ 25 h 25"/>
                <a:gd name="T2" fmla="*/ 19 w 28"/>
                <a:gd name="T3" fmla="*/ 23 h 25"/>
                <a:gd name="T4" fmla="*/ 20 w 28"/>
                <a:gd name="T5" fmla="*/ 21 h 25"/>
                <a:gd name="T6" fmla="*/ 19 w 28"/>
                <a:gd name="T7" fmla="*/ 19 h 25"/>
                <a:gd name="T8" fmla="*/ 18 w 28"/>
                <a:gd name="T9" fmla="*/ 18 h 25"/>
                <a:gd name="T10" fmla="*/ 21 w 28"/>
                <a:gd name="T11" fmla="*/ 18 h 25"/>
                <a:gd name="T12" fmla="*/ 25 w 28"/>
                <a:gd name="T13" fmla="*/ 17 h 25"/>
                <a:gd name="T14" fmla="*/ 26 w 28"/>
                <a:gd name="T15" fmla="*/ 15 h 25"/>
                <a:gd name="T16" fmla="*/ 26 w 28"/>
                <a:gd name="T17" fmla="*/ 12 h 25"/>
                <a:gd name="T18" fmla="*/ 28 w 28"/>
                <a:gd name="T19" fmla="*/ 11 h 25"/>
                <a:gd name="T20" fmla="*/ 27 w 28"/>
                <a:gd name="T21" fmla="*/ 10 h 25"/>
                <a:gd name="T22" fmla="*/ 28 w 28"/>
                <a:gd name="T23" fmla="*/ 8 h 25"/>
                <a:gd name="T24" fmla="*/ 26 w 28"/>
                <a:gd name="T25" fmla="*/ 8 h 25"/>
                <a:gd name="T26" fmla="*/ 25 w 28"/>
                <a:gd name="T27" fmla="*/ 8 h 25"/>
                <a:gd name="T28" fmla="*/ 26 w 28"/>
                <a:gd name="T29" fmla="*/ 7 h 25"/>
                <a:gd name="T30" fmla="*/ 24 w 28"/>
                <a:gd name="T31" fmla="*/ 6 h 25"/>
                <a:gd name="T32" fmla="*/ 23 w 28"/>
                <a:gd name="T33" fmla="*/ 5 h 25"/>
                <a:gd name="T34" fmla="*/ 22 w 28"/>
                <a:gd name="T35" fmla="*/ 5 h 25"/>
                <a:gd name="T36" fmla="*/ 24 w 28"/>
                <a:gd name="T37" fmla="*/ 4 h 25"/>
                <a:gd name="T38" fmla="*/ 21 w 28"/>
                <a:gd name="T39" fmla="*/ 3 h 25"/>
                <a:gd name="T40" fmla="*/ 19 w 28"/>
                <a:gd name="T41" fmla="*/ 4 h 25"/>
                <a:gd name="T42" fmla="*/ 17 w 28"/>
                <a:gd name="T43" fmla="*/ 5 h 25"/>
                <a:gd name="T44" fmla="*/ 12 w 28"/>
                <a:gd name="T45" fmla="*/ 4 h 25"/>
                <a:gd name="T46" fmla="*/ 11 w 28"/>
                <a:gd name="T47" fmla="*/ 3 h 25"/>
                <a:gd name="T48" fmla="*/ 9 w 28"/>
                <a:gd name="T49" fmla="*/ 2 h 25"/>
                <a:gd name="T50" fmla="*/ 8 w 28"/>
                <a:gd name="T51" fmla="*/ 0 h 25"/>
                <a:gd name="T52" fmla="*/ 7 w 28"/>
                <a:gd name="T53" fmla="*/ 2 h 25"/>
                <a:gd name="T54" fmla="*/ 7 w 28"/>
                <a:gd name="T55" fmla="*/ 2 h 25"/>
                <a:gd name="T56" fmla="*/ 6 w 28"/>
                <a:gd name="T57" fmla="*/ 3 h 25"/>
                <a:gd name="T58" fmla="*/ 4 w 28"/>
                <a:gd name="T59" fmla="*/ 4 h 25"/>
                <a:gd name="T60" fmla="*/ 4 w 28"/>
                <a:gd name="T61" fmla="*/ 7 h 25"/>
                <a:gd name="T62" fmla="*/ 3 w 28"/>
                <a:gd name="T63" fmla="*/ 5 h 25"/>
                <a:gd name="T64" fmla="*/ 4 w 28"/>
                <a:gd name="T65" fmla="*/ 3 h 25"/>
                <a:gd name="T66" fmla="*/ 4 w 28"/>
                <a:gd name="T67" fmla="*/ 2 h 25"/>
                <a:gd name="T68" fmla="*/ 3 w 28"/>
                <a:gd name="T69" fmla="*/ 2 h 25"/>
                <a:gd name="T70" fmla="*/ 1 w 28"/>
                <a:gd name="T71" fmla="*/ 4 h 25"/>
                <a:gd name="T72" fmla="*/ 0 w 28"/>
                <a:gd name="T73" fmla="*/ 7 h 25"/>
                <a:gd name="T74" fmla="*/ 2 w 28"/>
                <a:gd name="T75" fmla="*/ 9 h 25"/>
                <a:gd name="T76" fmla="*/ 2 w 28"/>
                <a:gd name="T77" fmla="*/ 11 h 25"/>
                <a:gd name="T78" fmla="*/ 4 w 28"/>
                <a:gd name="T79" fmla="*/ 11 h 25"/>
                <a:gd name="T80" fmla="*/ 7 w 28"/>
                <a:gd name="T81" fmla="*/ 11 h 25"/>
                <a:gd name="T82" fmla="*/ 10 w 28"/>
                <a:gd name="T83" fmla="*/ 13 h 25"/>
                <a:gd name="T84" fmla="*/ 12 w 28"/>
                <a:gd name="T85" fmla="*/ 13 h 25"/>
                <a:gd name="T86" fmla="*/ 12 w 28"/>
                <a:gd name="T87" fmla="*/ 14 h 25"/>
                <a:gd name="T88" fmla="*/ 12 w 28"/>
                <a:gd name="T89" fmla="*/ 16 h 25"/>
                <a:gd name="T90" fmla="*/ 12 w 28"/>
                <a:gd name="T91" fmla="*/ 18 h 25"/>
                <a:gd name="T92" fmla="*/ 12 w 28"/>
                <a:gd name="T93" fmla="*/ 21 h 25"/>
                <a:gd name="T94" fmla="*/ 13 w 28"/>
                <a:gd name="T95" fmla="*/ 22 h 25"/>
                <a:gd name="T96" fmla="*/ 10 w 28"/>
                <a:gd name="T97" fmla="*/ 0 h 25"/>
                <a:gd name="T98" fmla="*/ 11 w 28"/>
                <a:gd name="T99" fmla="*/ 1 h 25"/>
                <a:gd name="T100" fmla="*/ 10 w 28"/>
                <a:gd name="T101" fmla="*/ 1 h 25"/>
                <a:gd name="T102" fmla="*/ 7 w 28"/>
                <a:gd name="T103" fmla="*/ 0 h 25"/>
                <a:gd name="T104" fmla="*/ 19 w 28"/>
                <a:gd name="T105" fmla="*/ 3 h 25"/>
                <a:gd name="T106" fmla="*/ 20 w 28"/>
                <a:gd name="T10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5">
                  <a:moveTo>
                    <a:pt x="13" y="24"/>
                  </a:moveTo>
                  <a:cubicBezTo>
                    <a:pt x="14" y="25"/>
                    <a:pt x="14" y="25"/>
                    <a:pt x="14" y="25"/>
                  </a:cubicBezTo>
                  <a:cubicBezTo>
                    <a:pt x="15" y="25"/>
                    <a:pt x="15" y="25"/>
                    <a:pt x="15" y="25"/>
                  </a:cubicBezTo>
                  <a:cubicBezTo>
                    <a:pt x="15" y="25"/>
                    <a:pt x="15" y="25"/>
                    <a:pt x="15" y="25"/>
                  </a:cubicBezTo>
                  <a:cubicBezTo>
                    <a:pt x="16" y="25"/>
                    <a:pt x="16" y="25"/>
                    <a:pt x="16" y="25"/>
                  </a:cubicBezTo>
                  <a:cubicBezTo>
                    <a:pt x="17" y="25"/>
                    <a:pt x="17" y="25"/>
                    <a:pt x="17" y="25"/>
                  </a:cubicBezTo>
                  <a:cubicBezTo>
                    <a:pt x="17" y="24"/>
                    <a:pt x="17" y="24"/>
                    <a:pt x="17" y="24"/>
                  </a:cubicBezTo>
                  <a:cubicBezTo>
                    <a:pt x="18" y="24"/>
                    <a:pt x="18" y="24"/>
                    <a:pt x="18" y="24"/>
                  </a:cubicBezTo>
                  <a:cubicBezTo>
                    <a:pt x="19" y="23"/>
                    <a:pt x="19" y="23"/>
                    <a:pt x="19" y="23"/>
                  </a:cubicBezTo>
                  <a:cubicBezTo>
                    <a:pt x="19" y="23"/>
                    <a:pt x="19" y="23"/>
                    <a:pt x="19" y="23"/>
                  </a:cubicBezTo>
                  <a:cubicBezTo>
                    <a:pt x="19" y="22"/>
                    <a:pt x="19" y="22"/>
                    <a:pt x="19" y="22"/>
                  </a:cubicBezTo>
                  <a:cubicBezTo>
                    <a:pt x="20" y="22"/>
                    <a:pt x="20" y="22"/>
                    <a:pt x="20" y="22"/>
                  </a:cubicBezTo>
                  <a:cubicBezTo>
                    <a:pt x="21" y="22"/>
                    <a:pt x="21" y="22"/>
                    <a:pt x="21" y="22"/>
                  </a:cubicBezTo>
                  <a:cubicBezTo>
                    <a:pt x="21" y="22"/>
                    <a:pt x="21" y="22"/>
                    <a:pt x="21" y="22"/>
                  </a:cubicBezTo>
                  <a:cubicBezTo>
                    <a:pt x="20" y="21"/>
                    <a:pt x="20" y="21"/>
                    <a:pt x="20" y="21"/>
                  </a:cubicBezTo>
                  <a:cubicBezTo>
                    <a:pt x="19" y="21"/>
                    <a:pt x="19" y="21"/>
                    <a:pt x="19" y="21"/>
                  </a:cubicBezTo>
                  <a:cubicBezTo>
                    <a:pt x="19" y="21"/>
                    <a:pt x="19" y="21"/>
                    <a:pt x="19" y="21"/>
                  </a:cubicBezTo>
                  <a:cubicBezTo>
                    <a:pt x="19" y="20"/>
                    <a:pt x="19" y="20"/>
                    <a:pt x="19" y="20"/>
                  </a:cubicBezTo>
                  <a:cubicBezTo>
                    <a:pt x="18" y="20"/>
                    <a:pt x="18" y="20"/>
                    <a:pt x="18" y="20"/>
                  </a:cubicBezTo>
                  <a:cubicBezTo>
                    <a:pt x="19" y="19"/>
                    <a:pt x="19" y="19"/>
                    <a:pt x="19" y="19"/>
                  </a:cubicBezTo>
                  <a:cubicBezTo>
                    <a:pt x="19" y="19"/>
                    <a:pt x="19" y="19"/>
                    <a:pt x="19" y="19"/>
                  </a:cubicBezTo>
                  <a:cubicBezTo>
                    <a:pt x="18" y="18"/>
                    <a:pt x="18" y="18"/>
                    <a:pt x="18" y="18"/>
                  </a:cubicBezTo>
                  <a:cubicBezTo>
                    <a:pt x="18" y="18"/>
                    <a:pt x="18" y="18"/>
                    <a:pt x="18" y="18"/>
                  </a:cubicBezTo>
                  <a:cubicBezTo>
                    <a:pt x="18" y="18"/>
                    <a:pt x="18" y="18"/>
                    <a:pt x="18" y="18"/>
                  </a:cubicBezTo>
                  <a:cubicBezTo>
                    <a:pt x="18" y="18"/>
                    <a:pt x="18" y="18"/>
                    <a:pt x="18" y="18"/>
                  </a:cubicBezTo>
                  <a:cubicBezTo>
                    <a:pt x="19" y="18"/>
                    <a:pt x="19" y="18"/>
                    <a:pt x="19" y="18"/>
                  </a:cubicBezTo>
                  <a:cubicBezTo>
                    <a:pt x="20" y="18"/>
                    <a:pt x="20" y="18"/>
                    <a:pt x="20" y="18"/>
                  </a:cubicBezTo>
                  <a:cubicBezTo>
                    <a:pt x="20" y="18"/>
                    <a:pt x="20" y="18"/>
                    <a:pt x="20" y="18"/>
                  </a:cubicBezTo>
                  <a:cubicBezTo>
                    <a:pt x="21" y="18"/>
                    <a:pt x="21" y="18"/>
                    <a:pt x="21" y="18"/>
                  </a:cubicBezTo>
                  <a:cubicBezTo>
                    <a:pt x="21" y="18"/>
                    <a:pt x="21" y="18"/>
                    <a:pt x="21" y="18"/>
                  </a:cubicBezTo>
                  <a:cubicBezTo>
                    <a:pt x="22" y="18"/>
                    <a:pt x="22" y="18"/>
                    <a:pt x="22" y="18"/>
                  </a:cubicBezTo>
                  <a:cubicBezTo>
                    <a:pt x="23" y="17"/>
                    <a:pt x="23" y="17"/>
                    <a:pt x="23" y="17"/>
                  </a:cubicBezTo>
                  <a:cubicBezTo>
                    <a:pt x="23" y="17"/>
                    <a:pt x="23" y="17"/>
                    <a:pt x="23" y="17"/>
                  </a:cubicBezTo>
                  <a:cubicBezTo>
                    <a:pt x="24" y="18"/>
                    <a:pt x="24" y="18"/>
                    <a:pt x="24" y="18"/>
                  </a:cubicBezTo>
                  <a:cubicBezTo>
                    <a:pt x="25" y="17"/>
                    <a:pt x="25" y="17"/>
                    <a:pt x="25" y="17"/>
                  </a:cubicBezTo>
                  <a:cubicBezTo>
                    <a:pt x="25" y="17"/>
                    <a:pt x="25" y="17"/>
                    <a:pt x="25" y="17"/>
                  </a:cubicBezTo>
                  <a:cubicBezTo>
                    <a:pt x="26" y="16"/>
                    <a:pt x="26" y="16"/>
                    <a:pt x="26" y="16"/>
                  </a:cubicBezTo>
                  <a:cubicBezTo>
                    <a:pt x="27" y="16"/>
                    <a:pt x="27" y="16"/>
                    <a:pt x="27" y="16"/>
                  </a:cubicBezTo>
                  <a:cubicBezTo>
                    <a:pt x="27" y="15"/>
                    <a:pt x="27" y="15"/>
                    <a:pt x="27" y="15"/>
                  </a:cubicBezTo>
                  <a:cubicBezTo>
                    <a:pt x="26" y="15"/>
                    <a:pt x="26" y="15"/>
                    <a:pt x="26" y="15"/>
                  </a:cubicBezTo>
                  <a:cubicBezTo>
                    <a:pt x="25" y="14"/>
                    <a:pt x="25" y="14"/>
                    <a:pt x="25" y="14"/>
                  </a:cubicBezTo>
                  <a:cubicBezTo>
                    <a:pt x="25" y="13"/>
                    <a:pt x="25" y="13"/>
                    <a:pt x="25" y="13"/>
                  </a:cubicBezTo>
                  <a:cubicBezTo>
                    <a:pt x="26" y="13"/>
                    <a:pt x="26" y="13"/>
                    <a:pt x="26" y="13"/>
                  </a:cubicBezTo>
                  <a:cubicBezTo>
                    <a:pt x="26" y="12"/>
                    <a:pt x="26" y="12"/>
                    <a:pt x="26" y="12"/>
                  </a:cubicBezTo>
                  <a:cubicBezTo>
                    <a:pt x="26" y="12"/>
                    <a:pt x="26" y="12"/>
                    <a:pt x="26" y="12"/>
                  </a:cubicBezTo>
                  <a:cubicBezTo>
                    <a:pt x="26" y="12"/>
                    <a:pt x="26" y="12"/>
                    <a:pt x="26" y="12"/>
                  </a:cubicBezTo>
                  <a:cubicBezTo>
                    <a:pt x="26" y="12"/>
                    <a:pt x="26" y="12"/>
                    <a:pt x="26" y="12"/>
                  </a:cubicBezTo>
                  <a:cubicBezTo>
                    <a:pt x="27" y="12"/>
                    <a:pt x="27" y="12"/>
                    <a:pt x="27" y="12"/>
                  </a:cubicBezTo>
                  <a:cubicBezTo>
                    <a:pt x="28" y="12"/>
                    <a:pt x="28" y="12"/>
                    <a:pt x="28" y="12"/>
                  </a:cubicBezTo>
                  <a:cubicBezTo>
                    <a:pt x="28" y="11"/>
                    <a:pt x="28" y="11"/>
                    <a:pt x="28" y="11"/>
                  </a:cubicBezTo>
                  <a:cubicBezTo>
                    <a:pt x="27" y="11"/>
                    <a:pt x="27" y="11"/>
                    <a:pt x="27" y="11"/>
                  </a:cubicBezTo>
                  <a:cubicBezTo>
                    <a:pt x="27" y="11"/>
                    <a:pt x="27" y="11"/>
                    <a:pt x="27" y="11"/>
                  </a:cubicBezTo>
                  <a:cubicBezTo>
                    <a:pt x="26" y="11"/>
                    <a:pt x="26" y="11"/>
                    <a:pt x="26" y="11"/>
                  </a:cubicBezTo>
                  <a:cubicBezTo>
                    <a:pt x="26" y="10"/>
                    <a:pt x="26" y="10"/>
                    <a:pt x="26" y="10"/>
                  </a:cubicBezTo>
                  <a:cubicBezTo>
                    <a:pt x="27" y="10"/>
                    <a:pt x="27" y="10"/>
                    <a:pt x="27" y="10"/>
                  </a:cubicBezTo>
                  <a:cubicBezTo>
                    <a:pt x="27" y="10"/>
                    <a:pt x="27" y="10"/>
                    <a:pt x="27" y="10"/>
                  </a:cubicBezTo>
                  <a:cubicBezTo>
                    <a:pt x="28" y="9"/>
                    <a:pt x="28" y="9"/>
                    <a:pt x="28" y="9"/>
                  </a:cubicBezTo>
                  <a:cubicBezTo>
                    <a:pt x="28" y="9"/>
                    <a:pt x="28" y="9"/>
                    <a:pt x="28" y="9"/>
                  </a:cubicBezTo>
                  <a:cubicBezTo>
                    <a:pt x="28" y="8"/>
                    <a:pt x="28" y="8"/>
                    <a:pt x="28" y="8"/>
                  </a:cubicBezTo>
                  <a:cubicBezTo>
                    <a:pt x="28" y="8"/>
                    <a:pt x="28" y="8"/>
                    <a:pt x="28" y="8"/>
                  </a:cubicBezTo>
                  <a:cubicBezTo>
                    <a:pt x="27" y="8"/>
                    <a:pt x="27" y="8"/>
                    <a:pt x="27" y="8"/>
                  </a:cubicBezTo>
                  <a:cubicBezTo>
                    <a:pt x="27" y="8"/>
                    <a:pt x="27" y="8"/>
                    <a:pt x="27" y="8"/>
                  </a:cubicBezTo>
                  <a:cubicBezTo>
                    <a:pt x="27" y="8"/>
                    <a:pt x="27" y="8"/>
                    <a:pt x="27" y="8"/>
                  </a:cubicBezTo>
                  <a:cubicBezTo>
                    <a:pt x="26" y="8"/>
                    <a:pt x="26" y="8"/>
                    <a:pt x="26" y="8"/>
                  </a:cubicBezTo>
                  <a:cubicBezTo>
                    <a:pt x="26" y="8"/>
                    <a:pt x="26" y="8"/>
                    <a:pt x="26" y="8"/>
                  </a:cubicBezTo>
                  <a:cubicBezTo>
                    <a:pt x="26" y="8"/>
                    <a:pt x="26" y="8"/>
                    <a:pt x="26" y="8"/>
                  </a:cubicBezTo>
                  <a:cubicBezTo>
                    <a:pt x="25" y="8"/>
                    <a:pt x="25" y="8"/>
                    <a:pt x="25" y="8"/>
                  </a:cubicBezTo>
                  <a:cubicBezTo>
                    <a:pt x="25" y="8"/>
                    <a:pt x="25" y="8"/>
                    <a:pt x="25" y="8"/>
                  </a:cubicBezTo>
                  <a:cubicBezTo>
                    <a:pt x="24" y="8"/>
                    <a:pt x="24" y="8"/>
                    <a:pt x="24" y="8"/>
                  </a:cubicBezTo>
                  <a:cubicBezTo>
                    <a:pt x="25" y="8"/>
                    <a:pt x="25" y="8"/>
                    <a:pt x="25" y="8"/>
                  </a:cubicBezTo>
                  <a:cubicBezTo>
                    <a:pt x="25" y="8"/>
                    <a:pt x="25" y="8"/>
                    <a:pt x="25" y="8"/>
                  </a:cubicBezTo>
                  <a:cubicBezTo>
                    <a:pt x="25" y="8"/>
                    <a:pt x="25" y="8"/>
                    <a:pt x="25" y="8"/>
                  </a:cubicBezTo>
                  <a:cubicBezTo>
                    <a:pt x="26" y="8"/>
                    <a:pt x="26" y="8"/>
                    <a:pt x="26" y="8"/>
                  </a:cubicBezTo>
                  <a:cubicBezTo>
                    <a:pt x="26" y="7"/>
                    <a:pt x="26" y="7"/>
                    <a:pt x="26" y="7"/>
                  </a:cubicBezTo>
                  <a:cubicBezTo>
                    <a:pt x="26" y="7"/>
                    <a:pt x="26" y="7"/>
                    <a:pt x="26" y="7"/>
                  </a:cubicBezTo>
                  <a:cubicBezTo>
                    <a:pt x="26" y="7"/>
                    <a:pt x="26" y="7"/>
                    <a:pt x="26" y="7"/>
                  </a:cubicBezTo>
                  <a:cubicBezTo>
                    <a:pt x="26" y="7"/>
                    <a:pt x="26" y="7"/>
                    <a:pt x="26" y="7"/>
                  </a:cubicBezTo>
                  <a:cubicBezTo>
                    <a:pt x="26" y="6"/>
                    <a:pt x="26" y="6"/>
                    <a:pt x="26" y="6"/>
                  </a:cubicBezTo>
                  <a:cubicBezTo>
                    <a:pt x="25" y="6"/>
                    <a:pt x="25" y="6"/>
                    <a:pt x="25" y="6"/>
                  </a:cubicBezTo>
                  <a:cubicBezTo>
                    <a:pt x="24" y="6"/>
                    <a:pt x="24" y="6"/>
                    <a:pt x="24" y="6"/>
                  </a:cubicBezTo>
                  <a:cubicBezTo>
                    <a:pt x="24" y="6"/>
                    <a:pt x="24" y="6"/>
                    <a:pt x="24" y="6"/>
                  </a:cubicBezTo>
                  <a:cubicBezTo>
                    <a:pt x="24" y="6"/>
                    <a:pt x="24" y="6"/>
                    <a:pt x="24" y="6"/>
                  </a:cubicBezTo>
                  <a:cubicBezTo>
                    <a:pt x="24" y="6"/>
                    <a:pt x="24" y="6"/>
                    <a:pt x="24" y="6"/>
                  </a:cubicBezTo>
                  <a:cubicBezTo>
                    <a:pt x="23" y="5"/>
                    <a:pt x="23" y="5"/>
                    <a:pt x="23" y="5"/>
                  </a:cubicBezTo>
                  <a:cubicBezTo>
                    <a:pt x="23" y="5"/>
                    <a:pt x="23" y="5"/>
                    <a:pt x="23" y="5"/>
                  </a:cubicBezTo>
                  <a:cubicBezTo>
                    <a:pt x="23" y="5"/>
                    <a:pt x="23" y="5"/>
                    <a:pt x="23" y="5"/>
                  </a:cubicBezTo>
                  <a:cubicBezTo>
                    <a:pt x="23" y="6"/>
                    <a:pt x="23" y="6"/>
                    <a:pt x="23" y="6"/>
                  </a:cubicBezTo>
                  <a:cubicBezTo>
                    <a:pt x="23" y="5"/>
                    <a:pt x="23" y="5"/>
                    <a:pt x="23" y="5"/>
                  </a:cubicBezTo>
                  <a:cubicBezTo>
                    <a:pt x="22" y="5"/>
                    <a:pt x="22" y="5"/>
                    <a:pt x="22" y="5"/>
                  </a:cubicBezTo>
                  <a:cubicBezTo>
                    <a:pt x="22" y="5"/>
                    <a:pt x="22" y="5"/>
                    <a:pt x="22" y="5"/>
                  </a:cubicBezTo>
                  <a:cubicBezTo>
                    <a:pt x="22" y="4"/>
                    <a:pt x="22" y="4"/>
                    <a:pt x="22" y="4"/>
                  </a:cubicBezTo>
                  <a:cubicBezTo>
                    <a:pt x="22" y="4"/>
                    <a:pt x="22" y="4"/>
                    <a:pt x="22" y="4"/>
                  </a:cubicBezTo>
                  <a:cubicBezTo>
                    <a:pt x="23" y="4"/>
                    <a:pt x="23" y="4"/>
                    <a:pt x="23" y="4"/>
                  </a:cubicBezTo>
                  <a:cubicBezTo>
                    <a:pt x="23" y="4"/>
                    <a:pt x="23" y="4"/>
                    <a:pt x="23" y="4"/>
                  </a:cubicBezTo>
                  <a:cubicBezTo>
                    <a:pt x="24" y="4"/>
                    <a:pt x="24" y="4"/>
                    <a:pt x="24" y="4"/>
                  </a:cubicBezTo>
                  <a:cubicBezTo>
                    <a:pt x="24" y="4"/>
                    <a:pt x="24" y="4"/>
                    <a:pt x="24" y="4"/>
                  </a:cubicBezTo>
                  <a:cubicBezTo>
                    <a:pt x="23" y="4"/>
                    <a:pt x="23" y="4"/>
                    <a:pt x="23" y="4"/>
                  </a:cubicBezTo>
                  <a:cubicBezTo>
                    <a:pt x="23" y="3"/>
                    <a:pt x="23" y="3"/>
                    <a:pt x="23" y="3"/>
                  </a:cubicBezTo>
                  <a:cubicBezTo>
                    <a:pt x="22" y="4"/>
                    <a:pt x="22" y="4"/>
                    <a:pt x="22" y="4"/>
                  </a:cubicBezTo>
                  <a:cubicBezTo>
                    <a:pt x="21" y="3"/>
                    <a:pt x="21" y="3"/>
                    <a:pt x="21" y="3"/>
                  </a:cubicBezTo>
                  <a:cubicBezTo>
                    <a:pt x="20" y="4"/>
                    <a:pt x="20" y="4"/>
                    <a:pt x="20" y="4"/>
                  </a:cubicBezTo>
                  <a:cubicBezTo>
                    <a:pt x="20" y="4"/>
                    <a:pt x="20" y="4"/>
                    <a:pt x="20" y="4"/>
                  </a:cubicBezTo>
                  <a:cubicBezTo>
                    <a:pt x="20" y="4"/>
                    <a:pt x="20" y="4"/>
                    <a:pt x="20" y="4"/>
                  </a:cubicBezTo>
                  <a:cubicBezTo>
                    <a:pt x="19" y="4"/>
                    <a:pt x="19" y="4"/>
                    <a:pt x="19" y="4"/>
                  </a:cubicBezTo>
                  <a:cubicBezTo>
                    <a:pt x="19" y="4"/>
                    <a:pt x="19" y="4"/>
                    <a:pt x="19" y="4"/>
                  </a:cubicBezTo>
                  <a:cubicBezTo>
                    <a:pt x="18" y="5"/>
                    <a:pt x="18" y="5"/>
                    <a:pt x="18" y="5"/>
                  </a:cubicBezTo>
                  <a:cubicBezTo>
                    <a:pt x="18" y="5"/>
                    <a:pt x="18" y="5"/>
                    <a:pt x="18" y="5"/>
                  </a:cubicBezTo>
                  <a:cubicBezTo>
                    <a:pt x="17" y="5"/>
                    <a:pt x="17" y="5"/>
                    <a:pt x="17" y="5"/>
                  </a:cubicBezTo>
                  <a:cubicBezTo>
                    <a:pt x="17" y="5"/>
                    <a:pt x="17" y="5"/>
                    <a:pt x="17" y="5"/>
                  </a:cubicBezTo>
                  <a:cubicBezTo>
                    <a:pt x="17" y="5"/>
                    <a:pt x="17" y="5"/>
                    <a:pt x="17" y="5"/>
                  </a:cubicBezTo>
                  <a:cubicBezTo>
                    <a:pt x="16" y="4"/>
                    <a:pt x="16" y="4"/>
                    <a:pt x="16" y="4"/>
                  </a:cubicBezTo>
                  <a:cubicBezTo>
                    <a:pt x="16" y="4"/>
                    <a:pt x="16" y="4"/>
                    <a:pt x="16" y="4"/>
                  </a:cubicBezTo>
                  <a:cubicBezTo>
                    <a:pt x="15" y="4"/>
                    <a:pt x="15" y="4"/>
                    <a:pt x="15" y="4"/>
                  </a:cubicBezTo>
                  <a:cubicBezTo>
                    <a:pt x="14" y="4"/>
                    <a:pt x="14" y="4"/>
                    <a:pt x="14" y="4"/>
                  </a:cubicBezTo>
                  <a:cubicBezTo>
                    <a:pt x="12" y="4"/>
                    <a:pt x="12" y="4"/>
                    <a:pt x="12" y="4"/>
                  </a:cubicBezTo>
                  <a:cubicBezTo>
                    <a:pt x="12" y="4"/>
                    <a:pt x="12" y="4"/>
                    <a:pt x="12" y="4"/>
                  </a:cubicBezTo>
                  <a:cubicBezTo>
                    <a:pt x="11" y="4"/>
                    <a:pt x="11" y="4"/>
                    <a:pt x="11" y="4"/>
                  </a:cubicBezTo>
                  <a:cubicBezTo>
                    <a:pt x="11" y="4"/>
                    <a:pt x="11" y="4"/>
                    <a:pt x="11" y="4"/>
                  </a:cubicBezTo>
                  <a:cubicBezTo>
                    <a:pt x="11" y="3"/>
                    <a:pt x="11" y="3"/>
                    <a:pt x="11" y="3"/>
                  </a:cubicBezTo>
                  <a:cubicBezTo>
                    <a:pt x="11" y="3"/>
                    <a:pt x="11" y="3"/>
                    <a:pt x="11" y="3"/>
                  </a:cubicBezTo>
                  <a:cubicBezTo>
                    <a:pt x="11" y="3"/>
                    <a:pt x="11" y="3"/>
                    <a:pt x="11" y="3"/>
                  </a:cubicBezTo>
                  <a:cubicBezTo>
                    <a:pt x="11" y="2"/>
                    <a:pt x="11" y="2"/>
                    <a:pt x="11" y="2"/>
                  </a:cubicBezTo>
                  <a:cubicBezTo>
                    <a:pt x="10" y="2"/>
                    <a:pt x="10" y="2"/>
                    <a:pt x="10" y="2"/>
                  </a:cubicBezTo>
                  <a:cubicBezTo>
                    <a:pt x="9" y="2"/>
                    <a:pt x="9" y="2"/>
                    <a:pt x="9" y="2"/>
                  </a:cubicBezTo>
                  <a:cubicBezTo>
                    <a:pt x="9" y="2"/>
                    <a:pt x="9" y="2"/>
                    <a:pt x="9" y="2"/>
                  </a:cubicBezTo>
                  <a:cubicBezTo>
                    <a:pt x="9" y="2"/>
                    <a:pt x="9" y="2"/>
                    <a:pt x="9" y="2"/>
                  </a:cubicBezTo>
                  <a:cubicBezTo>
                    <a:pt x="8" y="2"/>
                    <a:pt x="8" y="2"/>
                    <a:pt x="8" y="2"/>
                  </a:cubicBezTo>
                  <a:cubicBezTo>
                    <a:pt x="8" y="2"/>
                    <a:pt x="8" y="2"/>
                    <a:pt x="8" y="2"/>
                  </a:cubicBezTo>
                  <a:cubicBezTo>
                    <a:pt x="8" y="1"/>
                    <a:pt x="8" y="1"/>
                    <a:pt x="8" y="1"/>
                  </a:cubicBezTo>
                  <a:cubicBezTo>
                    <a:pt x="8" y="0"/>
                    <a:pt x="8" y="0"/>
                    <a:pt x="8" y="0"/>
                  </a:cubicBezTo>
                  <a:cubicBezTo>
                    <a:pt x="8" y="0"/>
                    <a:pt x="8" y="0"/>
                    <a:pt x="8" y="0"/>
                  </a:cubicBezTo>
                  <a:cubicBezTo>
                    <a:pt x="7" y="1"/>
                    <a:pt x="7" y="1"/>
                    <a:pt x="7" y="1"/>
                  </a:cubicBezTo>
                  <a:cubicBezTo>
                    <a:pt x="6" y="1"/>
                    <a:pt x="6" y="1"/>
                    <a:pt x="6" y="1"/>
                  </a:cubicBezTo>
                  <a:cubicBezTo>
                    <a:pt x="7" y="2"/>
                    <a:pt x="7" y="2"/>
                    <a:pt x="7" y="2"/>
                  </a:cubicBezTo>
                  <a:cubicBezTo>
                    <a:pt x="7" y="2"/>
                    <a:pt x="7" y="2"/>
                    <a:pt x="7" y="2"/>
                  </a:cubicBezTo>
                  <a:cubicBezTo>
                    <a:pt x="7" y="2"/>
                    <a:pt x="7" y="2"/>
                    <a:pt x="7" y="2"/>
                  </a:cubicBezTo>
                  <a:cubicBezTo>
                    <a:pt x="8" y="2"/>
                    <a:pt x="8" y="2"/>
                    <a:pt x="8" y="2"/>
                  </a:cubicBezTo>
                  <a:cubicBezTo>
                    <a:pt x="8" y="2"/>
                    <a:pt x="8" y="2"/>
                    <a:pt x="8" y="2"/>
                  </a:cubicBezTo>
                  <a:cubicBezTo>
                    <a:pt x="8" y="2"/>
                    <a:pt x="8" y="2"/>
                    <a:pt x="8"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6" y="3"/>
                    <a:pt x="6" y="3"/>
                    <a:pt x="6" y="3"/>
                  </a:cubicBezTo>
                  <a:cubicBezTo>
                    <a:pt x="5" y="3"/>
                    <a:pt x="5" y="3"/>
                    <a:pt x="5" y="3"/>
                  </a:cubicBezTo>
                  <a:cubicBezTo>
                    <a:pt x="4" y="3"/>
                    <a:pt x="4" y="3"/>
                    <a:pt x="4" y="3"/>
                  </a:cubicBezTo>
                  <a:cubicBezTo>
                    <a:pt x="4" y="4"/>
                    <a:pt x="4" y="4"/>
                    <a:pt x="4" y="4"/>
                  </a:cubicBezTo>
                  <a:cubicBezTo>
                    <a:pt x="4" y="4"/>
                    <a:pt x="4" y="4"/>
                    <a:pt x="4" y="4"/>
                  </a:cubicBezTo>
                  <a:cubicBezTo>
                    <a:pt x="4" y="4"/>
                    <a:pt x="4" y="4"/>
                    <a:pt x="4" y="4"/>
                  </a:cubicBezTo>
                  <a:cubicBezTo>
                    <a:pt x="4" y="5"/>
                    <a:pt x="4" y="5"/>
                    <a:pt x="4" y="5"/>
                  </a:cubicBezTo>
                  <a:cubicBezTo>
                    <a:pt x="4" y="6"/>
                    <a:pt x="4" y="6"/>
                    <a:pt x="4" y="6"/>
                  </a:cubicBezTo>
                  <a:cubicBezTo>
                    <a:pt x="5" y="6"/>
                    <a:pt x="5" y="6"/>
                    <a:pt x="5" y="6"/>
                  </a:cubicBezTo>
                  <a:cubicBezTo>
                    <a:pt x="4" y="7"/>
                    <a:pt x="4" y="7"/>
                    <a:pt x="4" y="7"/>
                  </a:cubicBezTo>
                  <a:cubicBezTo>
                    <a:pt x="4" y="7"/>
                    <a:pt x="4" y="7"/>
                    <a:pt x="4" y="7"/>
                  </a:cubicBezTo>
                  <a:cubicBezTo>
                    <a:pt x="3" y="7"/>
                    <a:pt x="3" y="7"/>
                    <a:pt x="3" y="7"/>
                  </a:cubicBezTo>
                  <a:cubicBezTo>
                    <a:pt x="3" y="7"/>
                    <a:pt x="3" y="7"/>
                    <a:pt x="3" y="7"/>
                  </a:cubicBezTo>
                  <a:cubicBezTo>
                    <a:pt x="3" y="6"/>
                    <a:pt x="3" y="6"/>
                    <a:pt x="3" y="6"/>
                  </a:cubicBezTo>
                  <a:cubicBezTo>
                    <a:pt x="3" y="6"/>
                    <a:pt x="3" y="6"/>
                    <a:pt x="3" y="6"/>
                  </a:cubicBezTo>
                  <a:cubicBezTo>
                    <a:pt x="3" y="5"/>
                    <a:pt x="3" y="5"/>
                    <a:pt x="3" y="5"/>
                  </a:cubicBezTo>
                  <a:cubicBezTo>
                    <a:pt x="3" y="5"/>
                    <a:pt x="3" y="5"/>
                    <a:pt x="3" y="5"/>
                  </a:cubicBezTo>
                  <a:cubicBezTo>
                    <a:pt x="4" y="4"/>
                    <a:pt x="4" y="4"/>
                    <a:pt x="4" y="4"/>
                  </a:cubicBezTo>
                  <a:cubicBezTo>
                    <a:pt x="4" y="4"/>
                    <a:pt x="4" y="4"/>
                    <a:pt x="4" y="4"/>
                  </a:cubicBezTo>
                  <a:cubicBezTo>
                    <a:pt x="4" y="3"/>
                    <a:pt x="4" y="3"/>
                    <a:pt x="4" y="3"/>
                  </a:cubicBezTo>
                  <a:cubicBezTo>
                    <a:pt x="4" y="3"/>
                    <a:pt x="4" y="3"/>
                    <a:pt x="4" y="3"/>
                  </a:cubicBezTo>
                  <a:cubicBezTo>
                    <a:pt x="4" y="3"/>
                    <a:pt x="4" y="3"/>
                    <a:pt x="4" y="3"/>
                  </a:cubicBezTo>
                  <a:cubicBezTo>
                    <a:pt x="3" y="3"/>
                    <a:pt x="3" y="3"/>
                    <a:pt x="3" y="3"/>
                  </a:cubicBezTo>
                  <a:cubicBezTo>
                    <a:pt x="3" y="2"/>
                    <a:pt x="3" y="2"/>
                    <a:pt x="3" y="2"/>
                  </a:cubicBezTo>
                  <a:cubicBezTo>
                    <a:pt x="3" y="2"/>
                    <a:pt x="3" y="2"/>
                    <a:pt x="3" y="2"/>
                  </a:cubicBezTo>
                  <a:cubicBezTo>
                    <a:pt x="4" y="2"/>
                    <a:pt x="4" y="2"/>
                    <a:pt x="4" y="2"/>
                  </a:cubicBezTo>
                  <a:cubicBezTo>
                    <a:pt x="4" y="2"/>
                    <a:pt x="4" y="2"/>
                    <a:pt x="4" y="2"/>
                  </a:cubicBezTo>
                  <a:cubicBezTo>
                    <a:pt x="5" y="1"/>
                    <a:pt x="5" y="1"/>
                    <a:pt x="5" y="1"/>
                  </a:cubicBezTo>
                  <a:cubicBezTo>
                    <a:pt x="4" y="1"/>
                    <a:pt x="4" y="1"/>
                    <a:pt x="4" y="1"/>
                  </a:cubicBezTo>
                  <a:cubicBezTo>
                    <a:pt x="4" y="1"/>
                    <a:pt x="4" y="1"/>
                    <a:pt x="4" y="1"/>
                  </a:cubicBezTo>
                  <a:cubicBezTo>
                    <a:pt x="3" y="2"/>
                    <a:pt x="3" y="2"/>
                    <a:pt x="3" y="2"/>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5"/>
                    <a:pt x="1" y="5"/>
                    <a:pt x="1" y="5"/>
                  </a:cubicBezTo>
                  <a:cubicBezTo>
                    <a:pt x="1" y="5"/>
                    <a:pt x="1" y="5"/>
                    <a:pt x="1" y="5"/>
                  </a:cubicBezTo>
                  <a:cubicBezTo>
                    <a:pt x="1" y="5"/>
                    <a:pt x="1" y="5"/>
                    <a:pt x="1" y="5"/>
                  </a:cubicBezTo>
                  <a:cubicBezTo>
                    <a:pt x="1" y="6"/>
                    <a:pt x="1" y="6"/>
                    <a:pt x="1" y="6"/>
                  </a:cubicBezTo>
                  <a:cubicBezTo>
                    <a:pt x="0" y="7"/>
                    <a:pt x="0" y="7"/>
                    <a:pt x="0" y="7"/>
                  </a:cubicBezTo>
                  <a:cubicBezTo>
                    <a:pt x="0" y="7"/>
                    <a:pt x="0" y="7"/>
                    <a:pt x="0" y="7"/>
                  </a:cubicBezTo>
                  <a:cubicBezTo>
                    <a:pt x="1" y="7"/>
                    <a:pt x="1" y="7"/>
                    <a:pt x="1" y="7"/>
                  </a:cubicBezTo>
                  <a:cubicBezTo>
                    <a:pt x="1" y="7"/>
                    <a:pt x="1" y="7"/>
                    <a:pt x="1" y="7"/>
                  </a:cubicBezTo>
                  <a:cubicBezTo>
                    <a:pt x="2" y="8"/>
                    <a:pt x="2" y="8"/>
                    <a:pt x="2" y="8"/>
                  </a:cubicBezTo>
                  <a:cubicBezTo>
                    <a:pt x="2" y="9"/>
                    <a:pt x="2" y="9"/>
                    <a:pt x="2" y="9"/>
                  </a:cubicBezTo>
                  <a:cubicBezTo>
                    <a:pt x="2" y="9"/>
                    <a:pt x="2" y="9"/>
                    <a:pt x="2" y="9"/>
                  </a:cubicBezTo>
                  <a:cubicBezTo>
                    <a:pt x="2" y="10"/>
                    <a:pt x="2" y="10"/>
                    <a:pt x="2" y="10"/>
                  </a:cubicBezTo>
                  <a:cubicBezTo>
                    <a:pt x="2" y="10"/>
                    <a:pt x="2" y="10"/>
                    <a:pt x="2" y="10"/>
                  </a:cubicBezTo>
                  <a:cubicBezTo>
                    <a:pt x="2" y="10"/>
                    <a:pt x="2" y="10"/>
                    <a:pt x="2" y="10"/>
                  </a:cubicBezTo>
                  <a:cubicBezTo>
                    <a:pt x="2" y="11"/>
                    <a:pt x="2" y="11"/>
                    <a:pt x="2" y="11"/>
                  </a:cubicBezTo>
                  <a:cubicBezTo>
                    <a:pt x="3" y="11"/>
                    <a:pt x="3" y="11"/>
                    <a:pt x="3" y="11"/>
                  </a:cubicBezTo>
                  <a:cubicBezTo>
                    <a:pt x="3" y="11"/>
                    <a:pt x="3" y="11"/>
                    <a:pt x="3" y="11"/>
                  </a:cubicBezTo>
                  <a:cubicBezTo>
                    <a:pt x="3" y="11"/>
                    <a:pt x="3" y="11"/>
                    <a:pt x="3" y="11"/>
                  </a:cubicBezTo>
                  <a:cubicBezTo>
                    <a:pt x="4" y="12"/>
                    <a:pt x="4" y="12"/>
                    <a:pt x="4" y="12"/>
                  </a:cubicBezTo>
                  <a:cubicBezTo>
                    <a:pt x="4" y="11"/>
                    <a:pt x="4" y="11"/>
                    <a:pt x="4" y="11"/>
                  </a:cubicBezTo>
                  <a:cubicBezTo>
                    <a:pt x="5" y="11"/>
                    <a:pt x="5" y="11"/>
                    <a:pt x="5" y="11"/>
                  </a:cubicBezTo>
                  <a:cubicBezTo>
                    <a:pt x="5" y="12"/>
                    <a:pt x="5" y="12"/>
                    <a:pt x="5" y="12"/>
                  </a:cubicBezTo>
                  <a:cubicBezTo>
                    <a:pt x="5" y="11"/>
                    <a:pt x="5" y="11"/>
                    <a:pt x="5" y="11"/>
                  </a:cubicBezTo>
                  <a:cubicBezTo>
                    <a:pt x="6" y="11"/>
                    <a:pt x="6" y="11"/>
                    <a:pt x="6" y="11"/>
                  </a:cubicBezTo>
                  <a:cubicBezTo>
                    <a:pt x="7" y="11"/>
                    <a:pt x="7" y="11"/>
                    <a:pt x="7" y="11"/>
                  </a:cubicBezTo>
                  <a:cubicBezTo>
                    <a:pt x="7" y="12"/>
                    <a:pt x="7" y="12"/>
                    <a:pt x="7" y="12"/>
                  </a:cubicBezTo>
                  <a:cubicBezTo>
                    <a:pt x="9" y="13"/>
                    <a:pt x="9" y="13"/>
                    <a:pt x="9" y="13"/>
                  </a:cubicBezTo>
                  <a:cubicBezTo>
                    <a:pt x="9" y="13"/>
                    <a:pt x="9" y="13"/>
                    <a:pt x="9" y="13"/>
                  </a:cubicBezTo>
                  <a:cubicBezTo>
                    <a:pt x="9" y="13"/>
                    <a:pt x="9" y="13"/>
                    <a:pt x="9" y="13"/>
                  </a:cubicBezTo>
                  <a:cubicBezTo>
                    <a:pt x="10" y="13"/>
                    <a:pt x="10" y="13"/>
                    <a:pt x="10" y="13"/>
                  </a:cubicBezTo>
                  <a:cubicBezTo>
                    <a:pt x="10" y="13"/>
                    <a:pt x="10" y="13"/>
                    <a:pt x="10" y="13"/>
                  </a:cubicBezTo>
                  <a:cubicBezTo>
                    <a:pt x="10" y="13"/>
                    <a:pt x="10" y="13"/>
                    <a:pt x="10" y="13"/>
                  </a:cubicBezTo>
                  <a:cubicBezTo>
                    <a:pt x="11" y="13"/>
                    <a:pt x="11" y="13"/>
                    <a:pt x="11" y="13"/>
                  </a:cubicBezTo>
                  <a:cubicBezTo>
                    <a:pt x="11" y="13"/>
                    <a:pt x="11" y="13"/>
                    <a:pt x="11" y="13"/>
                  </a:cubicBezTo>
                  <a:cubicBezTo>
                    <a:pt x="12" y="13"/>
                    <a:pt x="12" y="13"/>
                    <a:pt x="12" y="13"/>
                  </a:cubicBezTo>
                  <a:cubicBezTo>
                    <a:pt x="12" y="13"/>
                    <a:pt x="12" y="13"/>
                    <a:pt x="12" y="13"/>
                  </a:cubicBezTo>
                  <a:cubicBezTo>
                    <a:pt x="12" y="13"/>
                    <a:pt x="12" y="13"/>
                    <a:pt x="12" y="13"/>
                  </a:cubicBezTo>
                  <a:cubicBezTo>
                    <a:pt x="12" y="13"/>
                    <a:pt x="12" y="13"/>
                    <a:pt x="12" y="13"/>
                  </a:cubicBezTo>
                  <a:cubicBezTo>
                    <a:pt x="13" y="14"/>
                    <a:pt x="13" y="14"/>
                    <a:pt x="13" y="14"/>
                  </a:cubicBezTo>
                  <a:cubicBezTo>
                    <a:pt x="12" y="14"/>
                    <a:pt x="12" y="14"/>
                    <a:pt x="12" y="14"/>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cubicBezTo>
                    <a:pt x="12" y="19"/>
                    <a:pt x="12" y="19"/>
                    <a:pt x="12" y="19"/>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4"/>
                    <a:pt x="13" y="24"/>
                    <a:pt x="13" y="24"/>
                  </a:cubicBezTo>
                  <a:close/>
                  <a:moveTo>
                    <a:pt x="10" y="0"/>
                  </a:moveTo>
                  <a:cubicBezTo>
                    <a:pt x="11" y="0"/>
                    <a:pt x="11" y="0"/>
                    <a:pt x="11" y="0"/>
                  </a:cubicBezTo>
                  <a:cubicBezTo>
                    <a:pt x="11" y="1"/>
                    <a:pt x="11" y="1"/>
                    <a:pt x="11" y="1"/>
                  </a:cubicBezTo>
                  <a:cubicBezTo>
                    <a:pt x="11" y="1"/>
                    <a:pt x="11" y="1"/>
                    <a:pt x="11" y="1"/>
                  </a:cubicBezTo>
                  <a:cubicBezTo>
                    <a:pt x="11" y="1"/>
                    <a:pt x="11" y="1"/>
                    <a:pt x="11" y="1"/>
                  </a:cubicBezTo>
                  <a:cubicBezTo>
                    <a:pt x="11" y="1"/>
                    <a:pt x="11" y="1"/>
                    <a:pt x="11" y="1"/>
                  </a:cubicBezTo>
                  <a:cubicBezTo>
                    <a:pt x="10" y="0"/>
                    <a:pt x="10" y="0"/>
                    <a:pt x="10" y="0"/>
                  </a:cubicBezTo>
                  <a:close/>
                  <a:moveTo>
                    <a:pt x="9" y="0"/>
                  </a:moveTo>
                  <a:cubicBezTo>
                    <a:pt x="9" y="0"/>
                    <a:pt x="9" y="0"/>
                    <a:pt x="9" y="0"/>
                  </a:cubicBezTo>
                  <a:cubicBezTo>
                    <a:pt x="10" y="1"/>
                    <a:pt x="10" y="1"/>
                    <a:pt x="10" y="1"/>
                  </a:cubicBezTo>
                  <a:cubicBezTo>
                    <a:pt x="10" y="1"/>
                    <a:pt x="10" y="1"/>
                    <a:pt x="10" y="1"/>
                  </a:cubicBezTo>
                  <a:cubicBezTo>
                    <a:pt x="9" y="1"/>
                    <a:pt x="9" y="1"/>
                    <a:pt x="9" y="1"/>
                  </a:cubicBezTo>
                  <a:cubicBezTo>
                    <a:pt x="9" y="0"/>
                    <a:pt x="9" y="0"/>
                    <a:pt x="9" y="0"/>
                  </a:cubicBezTo>
                  <a:cubicBezTo>
                    <a:pt x="9" y="0"/>
                    <a:pt x="9" y="0"/>
                    <a:pt x="9" y="0"/>
                  </a:cubicBezTo>
                  <a:close/>
                  <a:moveTo>
                    <a:pt x="7" y="0"/>
                  </a:moveTo>
                  <a:cubicBezTo>
                    <a:pt x="7" y="0"/>
                    <a:pt x="7" y="0"/>
                    <a:pt x="7" y="0"/>
                  </a:cubicBezTo>
                  <a:cubicBezTo>
                    <a:pt x="8" y="0"/>
                    <a:pt x="8" y="0"/>
                    <a:pt x="8" y="0"/>
                  </a:cubicBezTo>
                  <a:cubicBezTo>
                    <a:pt x="7" y="0"/>
                    <a:pt x="7" y="0"/>
                    <a:pt x="7" y="0"/>
                  </a:cubicBezTo>
                  <a:cubicBezTo>
                    <a:pt x="7" y="0"/>
                    <a:pt x="7" y="0"/>
                    <a:pt x="7" y="0"/>
                  </a:cubicBezTo>
                  <a:close/>
                  <a:moveTo>
                    <a:pt x="19" y="3"/>
                  </a:moveTo>
                  <a:cubicBezTo>
                    <a:pt x="19" y="3"/>
                    <a:pt x="19" y="3"/>
                    <a:pt x="19" y="3"/>
                  </a:cubicBezTo>
                  <a:cubicBezTo>
                    <a:pt x="19" y="3"/>
                    <a:pt x="19" y="3"/>
                    <a:pt x="19" y="3"/>
                  </a:cubicBezTo>
                  <a:cubicBezTo>
                    <a:pt x="20" y="3"/>
                    <a:pt x="20" y="3"/>
                    <a:pt x="20" y="3"/>
                  </a:cubicBezTo>
                  <a:cubicBezTo>
                    <a:pt x="20" y="3"/>
                    <a:pt x="20" y="3"/>
                    <a:pt x="20" y="3"/>
                  </a:cubicBezTo>
                  <a:cubicBezTo>
                    <a:pt x="20" y="3"/>
                    <a:pt x="20" y="3"/>
                    <a:pt x="20" y="3"/>
                  </a:cubicBezTo>
                  <a:cubicBezTo>
                    <a:pt x="20" y="3"/>
                    <a:pt x="20" y="3"/>
                    <a:pt x="20" y="3"/>
                  </a:cubicBezTo>
                  <a:cubicBezTo>
                    <a:pt x="19" y="3"/>
                    <a:pt x="19" y="3"/>
                    <a:pt x="19" y="3"/>
                  </a:cubicBezTo>
                  <a:cubicBezTo>
                    <a:pt x="19" y="3"/>
                    <a:pt x="19" y="3"/>
                    <a:pt x="19" y="3"/>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91"/>
            <p:cNvSpPr>
              <a:spLocks/>
            </p:cNvSpPr>
            <p:nvPr/>
          </p:nvSpPr>
          <p:spPr bwMode="auto">
            <a:xfrm>
              <a:off x="1856" y="2691"/>
              <a:ext cx="210" cy="302"/>
            </a:xfrm>
            <a:custGeom>
              <a:avLst/>
              <a:gdLst>
                <a:gd name="T0" fmla="*/ 176 w 210"/>
                <a:gd name="T1" fmla="*/ 244 h 302"/>
                <a:gd name="T2" fmla="*/ 168 w 210"/>
                <a:gd name="T3" fmla="*/ 218 h 302"/>
                <a:gd name="T4" fmla="*/ 168 w 210"/>
                <a:gd name="T5" fmla="*/ 201 h 302"/>
                <a:gd name="T6" fmla="*/ 185 w 210"/>
                <a:gd name="T7" fmla="*/ 193 h 302"/>
                <a:gd name="T8" fmla="*/ 201 w 210"/>
                <a:gd name="T9" fmla="*/ 185 h 302"/>
                <a:gd name="T10" fmla="*/ 210 w 210"/>
                <a:gd name="T11" fmla="*/ 201 h 302"/>
                <a:gd name="T12" fmla="*/ 201 w 210"/>
                <a:gd name="T13" fmla="*/ 176 h 302"/>
                <a:gd name="T14" fmla="*/ 201 w 210"/>
                <a:gd name="T15" fmla="*/ 176 h 302"/>
                <a:gd name="T16" fmla="*/ 201 w 210"/>
                <a:gd name="T17" fmla="*/ 151 h 302"/>
                <a:gd name="T18" fmla="*/ 201 w 210"/>
                <a:gd name="T19" fmla="*/ 126 h 302"/>
                <a:gd name="T20" fmla="*/ 201 w 210"/>
                <a:gd name="T21" fmla="*/ 109 h 302"/>
                <a:gd name="T22" fmla="*/ 193 w 210"/>
                <a:gd name="T23" fmla="*/ 109 h 302"/>
                <a:gd name="T24" fmla="*/ 176 w 210"/>
                <a:gd name="T25" fmla="*/ 109 h 302"/>
                <a:gd name="T26" fmla="*/ 143 w 210"/>
                <a:gd name="T27" fmla="*/ 92 h 302"/>
                <a:gd name="T28" fmla="*/ 126 w 210"/>
                <a:gd name="T29" fmla="*/ 92 h 302"/>
                <a:gd name="T30" fmla="*/ 117 w 210"/>
                <a:gd name="T31" fmla="*/ 84 h 302"/>
                <a:gd name="T32" fmla="*/ 109 w 210"/>
                <a:gd name="T33" fmla="*/ 58 h 302"/>
                <a:gd name="T34" fmla="*/ 109 w 210"/>
                <a:gd name="T35" fmla="*/ 42 h 302"/>
                <a:gd name="T36" fmla="*/ 117 w 210"/>
                <a:gd name="T37" fmla="*/ 25 h 302"/>
                <a:gd name="T38" fmla="*/ 134 w 210"/>
                <a:gd name="T39" fmla="*/ 8 h 302"/>
                <a:gd name="T40" fmla="*/ 143 w 210"/>
                <a:gd name="T41" fmla="*/ 0 h 302"/>
                <a:gd name="T42" fmla="*/ 126 w 210"/>
                <a:gd name="T43" fmla="*/ 0 h 302"/>
                <a:gd name="T44" fmla="*/ 126 w 210"/>
                <a:gd name="T45" fmla="*/ 8 h 302"/>
                <a:gd name="T46" fmla="*/ 101 w 210"/>
                <a:gd name="T47" fmla="*/ 16 h 302"/>
                <a:gd name="T48" fmla="*/ 92 w 210"/>
                <a:gd name="T49" fmla="*/ 25 h 302"/>
                <a:gd name="T50" fmla="*/ 84 w 210"/>
                <a:gd name="T51" fmla="*/ 25 h 302"/>
                <a:gd name="T52" fmla="*/ 67 w 210"/>
                <a:gd name="T53" fmla="*/ 25 h 302"/>
                <a:gd name="T54" fmla="*/ 59 w 210"/>
                <a:gd name="T55" fmla="*/ 42 h 302"/>
                <a:gd name="T56" fmla="*/ 59 w 210"/>
                <a:gd name="T57" fmla="*/ 50 h 302"/>
                <a:gd name="T58" fmla="*/ 42 w 210"/>
                <a:gd name="T59" fmla="*/ 67 h 302"/>
                <a:gd name="T60" fmla="*/ 42 w 210"/>
                <a:gd name="T61" fmla="*/ 84 h 302"/>
                <a:gd name="T62" fmla="*/ 33 w 210"/>
                <a:gd name="T63" fmla="*/ 75 h 302"/>
                <a:gd name="T64" fmla="*/ 33 w 210"/>
                <a:gd name="T65" fmla="*/ 75 h 302"/>
                <a:gd name="T66" fmla="*/ 25 w 210"/>
                <a:gd name="T67" fmla="*/ 92 h 302"/>
                <a:gd name="T68" fmla="*/ 25 w 210"/>
                <a:gd name="T69" fmla="*/ 109 h 302"/>
                <a:gd name="T70" fmla="*/ 25 w 210"/>
                <a:gd name="T71" fmla="*/ 117 h 302"/>
                <a:gd name="T72" fmla="*/ 25 w 210"/>
                <a:gd name="T73" fmla="*/ 126 h 302"/>
                <a:gd name="T74" fmla="*/ 25 w 210"/>
                <a:gd name="T75" fmla="*/ 151 h 302"/>
                <a:gd name="T76" fmla="*/ 33 w 210"/>
                <a:gd name="T77" fmla="*/ 151 h 302"/>
                <a:gd name="T78" fmla="*/ 25 w 210"/>
                <a:gd name="T79" fmla="*/ 176 h 302"/>
                <a:gd name="T80" fmla="*/ 0 w 210"/>
                <a:gd name="T81" fmla="*/ 193 h 302"/>
                <a:gd name="T82" fmla="*/ 25 w 210"/>
                <a:gd name="T83" fmla="*/ 210 h 302"/>
                <a:gd name="T84" fmla="*/ 42 w 210"/>
                <a:gd name="T85" fmla="*/ 227 h 302"/>
                <a:gd name="T86" fmla="*/ 50 w 210"/>
                <a:gd name="T87" fmla="*/ 218 h 302"/>
                <a:gd name="T88" fmla="*/ 67 w 210"/>
                <a:gd name="T89" fmla="*/ 227 h 302"/>
                <a:gd name="T90" fmla="*/ 75 w 210"/>
                <a:gd name="T91" fmla="*/ 227 h 302"/>
                <a:gd name="T92" fmla="*/ 84 w 210"/>
                <a:gd name="T93" fmla="*/ 244 h 302"/>
                <a:gd name="T94" fmla="*/ 101 w 210"/>
                <a:gd name="T95" fmla="*/ 260 h 302"/>
                <a:gd name="T96" fmla="*/ 109 w 210"/>
                <a:gd name="T97" fmla="*/ 269 h 302"/>
                <a:gd name="T98" fmla="*/ 134 w 210"/>
                <a:gd name="T99" fmla="*/ 269 h 302"/>
                <a:gd name="T100" fmla="*/ 151 w 210"/>
                <a:gd name="T101" fmla="*/ 269 h 302"/>
                <a:gd name="T102" fmla="*/ 143 w 210"/>
                <a:gd name="T103" fmla="*/ 294 h 302"/>
                <a:gd name="T104" fmla="*/ 159 w 210"/>
                <a:gd name="T105"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302">
                  <a:moveTo>
                    <a:pt x="159" y="302"/>
                  </a:moveTo>
                  <a:lnTo>
                    <a:pt x="159" y="294"/>
                  </a:lnTo>
                  <a:lnTo>
                    <a:pt x="168" y="252"/>
                  </a:lnTo>
                  <a:lnTo>
                    <a:pt x="168" y="252"/>
                  </a:lnTo>
                  <a:lnTo>
                    <a:pt x="176" y="244"/>
                  </a:lnTo>
                  <a:lnTo>
                    <a:pt x="168" y="235"/>
                  </a:lnTo>
                  <a:lnTo>
                    <a:pt x="159" y="235"/>
                  </a:lnTo>
                  <a:lnTo>
                    <a:pt x="159" y="227"/>
                  </a:lnTo>
                  <a:lnTo>
                    <a:pt x="159" y="218"/>
                  </a:lnTo>
                  <a:lnTo>
                    <a:pt x="168" y="218"/>
                  </a:lnTo>
                  <a:lnTo>
                    <a:pt x="176" y="218"/>
                  </a:lnTo>
                  <a:lnTo>
                    <a:pt x="176" y="218"/>
                  </a:lnTo>
                  <a:lnTo>
                    <a:pt x="176" y="210"/>
                  </a:lnTo>
                  <a:lnTo>
                    <a:pt x="176" y="210"/>
                  </a:lnTo>
                  <a:lnTo>
                    <a:pt x="168" y="201"/>
                  </a:lnTo>
                  <a:lnTo>
                    <a:pt x="168" y="201"/>
                  </a:lnTo>
                  <a:lnTo>
                    <a:pt x="159" y="201"/>
                  </a:lnTo>
                  <a:lnTo>
                    <a:pt x="168" y="193"/>
                  </a:lnTo>
                  <a:lnTo>
                    <a:pt x="185" y="193"/>
                  </a:lnTo>
                  <a:lnTo>
                    <a:pt x="185" y="193"/>
                  </a:lnTo>
                  <a:lnTo>
                    <a:pt x="193" y="193"/>
                  </a:lnTo>
                  <a:lnTo>
                    <a:pt x="193" y="193"/>
                  </a:lnTo>
                  <a:lnTo>
                    <a:pt x="193" y="193"/>
                  </a:lnTo>
                  <a:lnTo>
                    <a:pt x="201" y="193"/>
                  </a:lnTo>
                  <a:lnTo>
                    <a:pt x="201" y="185"/>
                  </a:lnTo>
                  <a:lnTo>
                    <a:pt x="201" y="193"/>
                  </a:lnTo>
                  <a:lnTo>
                    <a:pt x="210" y="193"/>
                  </a:lnTo>
                  <a:lnTo>
                    <a:pt x="210" y="201"/>
                  </a:lnTo>
                  <a:lnTo>
                    <a:pt x="210" y="201"/>
                  </a:lnTo>
                  <a:lnTo>
                    <a:pt x="210" y="201"/>
                  </a:lnTo>
                  <a:lnTo>
                    <a:pt x="210" y="201"/>
                  </a:lnTo>
                  <a:lnTo>
                    <a:pt x="210" y="193"/>
                  </a:lnTo>
                  <a:lnTo>
                    <a:pt x="210" y="185"/>
                  </a:lnTo>
                  <a:lnTo>
                    <a:pt x="210" y="185"/>
                  </a:lnTo>
                  <a:lnTo>
                    <a:pt x="201" y="176"/>
                  </a:lnTo>
                  <a:lnTo>
                    <a:pt x="201" y="176"/>
                  </a:lnTo>
                  <a:lnTo>
                    <a:pt x="201" y="176"/>
                  </a:lnTo>
                  <a:lnTo>
                    <a:pt x="201" y="176"/>
                  </a:lnTo>
                  <a:lnTo>
                    <a:pt x="201" y="176"/>
                  </a:lnTo>
                  <a:lnTo>
                    <a:pt x="201" y="176"/>
                  </a:lnTo>
                  <a:lnTo>
                    <a:pt x="201" y="176"/>
                  </a:lnTo>
                  <a:lnTo>
                    <a:pt x="201" y="159"/>
                  </a:lnTo>
                  <a:lnTo>
                    <a:pt x="201" y="151"/>
                  </a:lnTo>
                  <a:lnTo>
                    <a:pt x="201" y="151"/>
                  </a:lnTo>
                  <a:lnTo>
                    <a:pt x="201" y="151"/>
                  </a:lnTo>
                  <a:lnTo>
                    <a:pt x="201" y="143"/>
                  </a:lnTo>
                  <a:lnTo>
                    <a:pt x="201" y="143"/>
                  </a:lnTo>
                  <a:lnTo>
                    <a:pt x="201" y="134"/>
                  </a:lnTo>
                  <a:lnTo>
                    <a:pt x="201" y="134"/>
                  </a:lnTo>
                  <a:lnTo>
                    <a:pt x="201" y="126"/>
                  </a:lnTo>
                  <a:lnTo>
                    <a:pt x="201" y="126"/>
                  </a:lnTo>
                  <a:lnTo>
                    <a:pt x="201" y="126"/>
                  </a:lnTo>
                  <a:lnTo>
                    <a:pt x="201" y="117"/>
                  </a:lnTo>
                  <a:lnTo>
                    <a:pt x="210" y="117"/>
                  </a:lnTo>
                  <a:lnTo>
                    <a:pt x="201" y="109"/>
                  </a:lnTo>
                  <a:lnTo>
                    <a:pt x="201" y="109"/>
                  </a:lnTo>
                  <a:lnTo>
                    <a:pt x="201" y="109"/>
                  </a:lnTo>
                  <a:lnTo>
                    <a:pt x="201" y="109"/>
                  </a:lnTo>
                  <a:lnTo>
                    <a:pt x="193" y="109"/>
                  </a:lnTo>
                  <a:lnTo>
                    <a:pt x="193" y="109"/>
                  </a:lnTo>
                  <a:lnTo>
                    <a:pt x="185" y="109"/>
                  </a:lnTo>
                  <a:lnTo>
                    <a:pt x="185" y="109"/>
                  </a:lnTo>
                  <a:lnTo>
                    <a:pt x="185" y="109"/>
                  </a:lnTo>
                  <a:lnTo>
                    <a:pt x="176" y="109"/>
                  </a:lnTo>
                  <a:lnTo>
                    <a:pt x="176" y="109"/>
                  </a:lnTo>
                  <a:lnTo>
                    <a:pt x="176" y="109"/>
                  </a:lnTo>
                  <a:lnTo>
                    <a:pt x="159" y="101"/>
                  </a:lnTo>
                  <a:lnTo>
                    <a:pt x="159" y="92"/>
                  </a:lnTo>
                  <a:lnTo>
                    <a:pt x="151" y="92"/>
                  </a:lnTo>
                  <a:lnTo>
                    <a:pt x="143" y="92"/>
                  </a:lnTo>
                  <a:lnTo>
                    <a:pt x="143" y="101"/>
                  </a:lnTo>
                  <a:lnTo>
                    <a:pt x="143" y="92"/>
                  </a:lnTo>
                  <a:lnTo>
                    <a:pt x="134" y="92"/>
                  </a:lnTo>
                  <a:lnTo>
                    <a:pt x="134" y="101"/>
                  </a:lnTo>
                  <a:lnTo>
                    <a:pt x="126" y="92"/>
                  </a:lnTo>
                  <a:lnTo>
                    <a:pt x="126" y="92"/>
                  </a:lnTo>
                  <a:lnTo>
                    <a:pt x="126" y="92"/>
                  </a:lnTo>
                  <a:lnTo>
                    <a:pt x="117" y="92"/>
                  </a:lnTo>
                  <a:lnTo>
                    <a:pt x="117" y="84"/>
                  </a:lnTo>
                  <a:lnTo>
                    <a:pt x="117" y="84"/>
                  </a:lnTo>
                  <a:lnTo>
                    <a:pt x="117" y="84"/>
                  </a:lnTo>
                  <a:lnTo>
                    <a:pt x="117" y="75"/>
                  </a:lnTo>
                  <a:lnTo>
                    <a:pt x="117" y="75"/>
                  </a:lnTo>
                  <a:lnTo>
                    <a:pt x="117" y="67"/>
                  </a:lnTo>
                  <a:lnTo>
                    <a:pt x="109" y="58"/>
                  </a:lnTo>
                  <a:lnTo>
                    <a:pt x="109" y="58"/>
                  </a:lnTo>
                  <a:lnTo>
                    <a:pt x="101" y="58"/>
                  </a:lnTo>
                  <a:lnTo>
                    <a:pt x="101" y="58"/>
                  </a:lnTo>
                  <a:lnTo>
                    <a:pt x="109" y="50"/>
                  </a:lnTo>
                  <a:lnTo>
                    <a:pt x="109" y="42"/>
                  </a:lnTo>
                  <a:lnTo>
                    <a:pt x="109" y="42"/>
                  </a:lnTo>
                  <a:lnTo>
                    <a:pt x="109" y="42"/>
                  </a:lnTo>
                  <a:lnTo>
                    <a:pt x="109" y="33"/>
                  </a:lnTo>
                  <a:lnTo>
                    <a:pt x="117" y="25"/>
                  </a:lnTo>
                  <a:lnTo>
                    <a:pt x="117" y="25"/>
                  </a:lnTo>
                  <a:lnTo>
                    <a:pt x="117" y="25"/>
                  </a:lnTo>
                  <a:lnTo>
                    <a:pt x="126" y="25"/>
                  </a:lnTo>
                  <a:lnTo>
                    <a:pt x="126" y="16"/>
                  </a:lnTo>
                  <a:lnTo>
                    <a:pt x="134" y="8"/>
                  </a:lnTo>
                  <a:lnTo>
                    <a:pt x="134" y="8"/>
                  </a:lnTo>
                  <a:lnTo>
                    <a:pt x="143" y="8"/>
                  </a:lnTo>
                  <a:lnTo>
                    <a:pt x="143" y="8"/>
                  </a:lnTo>
                  <a:lnTo>
                    <a:pt x="143" y="8"/>
                  </a:lnTo>
                  <a:lnTo>
                    <a:pt x="143" y="8"/>
                  </a:lnTo>
                  <a:lnTo>
                    <a:pt x="143" y="0"/>
                  </a:lnTo>
                  <a:lnTo>
                    <a:pt x="134" y="0"/>
                  </a:lnTo>
                  <a:lnTo>
                    <a:pt x="134" y="0"/>
                  </a:lnTo>
                  <a:lnTo>
                    <a:pt x="134" y="0"/>
                  </a:lnTo>
                  <a:lnTo>
                    <a:pt x="134" y="0"/>
                  </a:lnTo>
                  <a:lnTo>
                    <a:pt x="126" y="0"/>
                  </a:lnTo>
                  <a:lnTo>
                    <a:pt x="126" y="0"/>
                  </a:lnTo>
                  <a:lnTo>
                    <a:pt x="126" y="0"/>
                  </a:lnTo>
                  <a:lnTo>
                    <a:pt x="126" y="0"/>
                  </a:lnTo>
                  <a:lnTo>
                    <a:pt x="117" y="8"/>
                  </a:lnTo>
                  <a:lnTo>
                    <a:pt x="126" y="8"/>
                  </a:lnTo>
                  <a:lnTo>
                    <a:pt x="117" y="8"/>
                  </a:lnTo>
                  <a:lnTo>
                    <a:pt x="117" y="8"/>
                  </a:lnTo>
                  <a:lnTo>
                    <a:pt x="109" y="16"/>
                  </a:lnTo>
                  <a:lnTo>
                    <a:pt x="109" y="16"/>
                  </a:lnTo>
                  <a:lnTo>
                    <a:pt x="101" y="16"/>
                  </a:lnTo>
                  <a:lnTo>
                    <a:pt x="92" y="16"/>
                  </a:lnTo>
                  <a:lnTo>
                    <a:pt x="92" y="16"/>
                  </a:lnTo>
                  <a:lnTo>
                    <a:pt x="84" y="16"/>
                  </a:lnTo>
                  <a:lnTo>
                    <a:pt x="84" y="25"/>
                  </a:lnTo>
                  <a:lnTo>
                    <a:pt x="92" y="25"/>
                  </a:lnTo>
                  <a:lnTo>
                    <a:pt x="92" y="25"/>
                  </a:lnTo>
                  <a:lnTo>
                    <a:pt x="84" y="33"/>
                  </a:lnTo>
                  <a:lnTo>
                    <a:pt x="84" y="33"/>
                  </a:lnTo>
                  <a:lnTo>
                    <a:pt x="84" y="25"/>
                  </a:lnTo>
                  <a:lnTo>
                    <a:pt x="84" y="25"/>
                  </a:lnTo>
                  <a:lnTo>
                    <a:pt x="84" y="25"/>
                  </a:lnTo>
                  <a:lnTo>
                    <a:pt x="84" y="25"/>
                  </a:lnTo>
                  <a:lnTo>
                    <a:pt x="75" y="25"/>
                  </a:lnTo>
                  <a:lnTo>
                    <a:pt x="75" y="25"/>
                  </a:lnTo>
                  <a:lnTo>
                    <a:pt x="67" y="25"/>
                  </a:lnTo>
                  <a:lnTo>
                    <a:pt x="67" y="25"/>
                  </a:lnTo>
                  <a:lnTo>
                    <a:pt x="67" y="33"/>
                  </a:lnTo>
                  <a:lnTo>
                    <a:pt x="59" y="42"/>
                  </a:lnTo>
                  <a:lnTo>
                    <a:pt x="59" y="42"/>
                  </a:lnTo>
                  <a:lnTo>
                    <a:pt x="59" y="42"/>
                  </a:lnTo>
                  <a:lnTo>
                    <a:pt x="59" y="42"/>
                  </a:lnTo>
                  <a:lnTo>
                    <a:pt x="59" y="50"/>
                  </a:lnTo>
                  <a:lnTo>
                    <a:pt x="59" y="50"/>
                  </a:lnTo>
                  <a:lnTo>
                    <a:pt x="59" y="50"/>
                  </a:lnTo>
                  <a:lnTo>
                    <a:pt x="59" y="50"/>
                  </a:lnTo>
                  <a:lnTo>
                    <a:pt x="50" y="58"/>
                  </a:lnTo>
                  <a:lnTo>
                    <a:pt x="50" y="58"/>
                  </a:lnTo>
                  <a:lnTo>
                    <a:pt x="50" y="58"/>
                  </a:lnTo>
                  <a:lnTo>
                    <a:pt x="42" y="67"/>
                  </a:lnTo>
                  <a:lnTo>
                    <a:pt x="42" y="67"/>
                  </a:lnTo>
                  <a:lnTo>
                    <a:pt x="42" y="67"/>
                  </a:lnTo>
                  <a:lnTo>
                    <a:pt x="42" y="67"/>
                  </a:lnTo>
                  <a:lnTo>
                    <a:pt x="42" y="75"/>
                  </a:lnTo>
                  <a:lnTo>
                    <a:pt x="42" y="75"/>
                  </a:lnTo>
                  <a:lnTo>
                    <a:pt x="42" y="84"/>
                  </a:lnTo>
                  <a:lnTo>
                    <a:pt x="42" y="84"/>
                  </a:lnTo>
                  <a:lnTo>
                    <a:pt x="33" y="75"/>
                  </a:lnTo>
                  <a:lnTo>
                    <a:pt x="33" y="75"/>
                  </a:lnTo>
                  <a:lnTo>
                    <a:pt x="33" y="75"/>
                  </a:lnTo>
                  <a:lnTo>
                    <a:pt x="33" y="75"/>
                  </a:lnTo>
                  <a:lnTo>
                    <a:pt x="33" y="67"/>
                  </a:lnTo>
                  <a:lnTo>
                    <a:pt x="33" y="67"/>
                  </a:lnTo>
                  <a:lnTo>
                    <a:pt x="25" y="67"/>
                  </a:lnTo>
                  <a:lnTo>
                    <a:pt x="33" y="75"/>
                  </a:lnTo>
                  <a:lnTo>
                    <a:pt x="33" y="75"/>
                  </a:lnTo>
                  <a:lnTo>
                    <a:pt x="25" y="84"/>
                  </a:lnTo>
                  <a:lnTo>
                    <a:pt x="25" y="84"/>
                  </a:lnTo>
                  <a:lnTo>
                    <a:pt x="25" y="84"/>
                  </a:lnTo>
                  <a:lnTo>
                    <a:pt x="25" y="84"/>
                  </a:lnTo>
                  <a:lnTo>
                    <a:pt x="25" y="92"/>
                  </a:lnTo>
                  <a:lnTo>
                    <a:pt x="25" y="92"/>
                  </a:lnTo>
                  <a:lnTo>
                    <a:pt x="25" y="101"/>
                  </a:lnTo>
                  <a:lnTo>
                    <a:pt x="25" y="101"/>
                  </a:lnTo>
                  <a:lnTo>
                    <a:pt x="25" y="109"/>
                  </a:lnTo>
                  <a:lnTo>
                    <a:pt x="25" y="109"/>
                  </a:lnTo>
                  <a:lnTo>
                    <a:pt x="33" y="101"/>
                  </a:lnTo>
                  <a:lnTo>
                    <a:pt x="33" y="109"/>
                  </a:lnTo>
                  <a:lnTo>
                    <a:pt x="33" y="109"/>
                  </a:lnTo>
                  <a:lnTo>
                    <a:pt x="25" y="109"/>
                  </a:lnTo>
                  <a:lnTo>
                    <a:pt x="25" y="117"/>
                  </a:lnTo>
                  <a:lnTo>
                    <a:pt x="33" y="117"/>
                  </a:lnTo>
                  <a:lnTo>
                    <a:pt x="33" y="117"/>
                  </a:lnTo>
                  <a:lnTo>
                    <a:pt x="25" y="126"/>
                  </a:lnTo>
                  <a:lnTo>
                    <a:pt x="25" y="126"/>
                  </a:lnTo>
                  <a:lnTo>
                    <a:pt x="25" y="126"/>
                  </a:lnTo>
                  <a:lnTo>
                    <a:pt x="33" y="126"/>
                  </a:lnTo>
                  <a:lnTo>
                    <a:pt x="33" y="134"/>
                  </a:lnTo>
                  <a:lnTo>
                    <a:pt x="33" y="143"/>
                  </a:lnTo>
                  <a:lnTo>
                    <a:pt x="25" y="143"/>
                  </a:lnTo>
                  <a:lnTo>
                    <a:pt x="25" y="151"/>
                  </a:lnTo>
                  <a:lnTo>
                    <a:pt x="25" y="151"/>
                  </a:lnTo>
                  <a:lnTo>
                    <a:pt x="33" y="151"/>
                  </a:lnTo>
                  <a:lnTo>
                    <a:pt x="33" y="151"/>
                  </a:lnTo>
                  <a:lnTo>
                    <a:pt x="33" y="151"/>
                  </a:lnTo>
                  <a:lnTo>
                    <a:pt x="33" y="151"/>
                  </a:lnTo>
                  <a:lnTo>
                    <a:pt x="33" y="159"/>
                  </a:lnTo>
                  <a:lnTo>
                    <a:pt x="33" y="159"/>
                  </a:lnTo>
                  <a:lnTo>
                    <a:pt x="33" y="159"/>
                  </a:lnTo>
                  <a:lnTo>
                    <a:pt x="25" y="168"/>
                  </a:lnTo>
                  <a:lnTo>
                    <a:pt x="25" y="176"/>
                  </a:lnTo>
                  <a:lnTo>
                    <a:pt x="17" y="176"/>
                  </a:lnTo>
                  <a:lnTo>
                    <a:pt x="8" y="176"/>
                  </a:lnTo>
                  <a:lnTo>
                    <a:pt x="8" y="185"/>
                  </a:lnTo>
                  <a:lnTo>
                    <a:pt x="0" y="193"/>
                  </a:lnTo>
                  <a:lnTo>
                    <a:pt x="0" y="193"/>
                  </a:lnTo>
                  <a:lnTo>
                    <a:pt x="0" y="201"/>
                  </a:lnTo>
                  <a:lnTo>
                    <a:pt x="8" y="201"/>
                  </a:lnTo>
                  <a:lnTo>
                    <a:pt x="8" y="201"/>
                  </a:lnTo>
                  <a:lnTo>
                    <a:pt x="17" y="210"/>
                  </a:lnTo>
                  <a:lnTo>
                    <a:pt x="25" y="210"/>
                  </a:lnTo>
                  <a:lnTo>
                    <a:pt x="25" y="218"/>
                  </a:lnTo>
                  <a:lnTo>
                    <a:pt x="25" y="218"/>
                  </a:lnTo>
                  <a:lnTo>
                    <a:pt x="25" y="218"/>
                  </a:lnTo>
                  <a:lnTo>
                    <a:pt x="33" y="218"/>
                  </a:lnTo>
                  <a:lnTo>
                    <a:pt x="42" y="227"/>
                  </a:lnTo>
                  <a:lnTo>
                    <a:pt x="42" y="227"/>
                  </a:lnTo>
                  <a:lnTo>
                    <a:pt x="50" y="227"/>
                  </a:lnTo>
                  <a:lnTo>
                    <a:pt x="50" y="227"/>
                  </a:lnTo>
                  <a:lnTo>
                    <a:pt x="50" y="218"/>
                  </a:lnTo>
                  <a:lnTo>
                    <a:pt x="50" y="218"/>
                  </a:lnTo>
                  <a:lnTo>
                    <a:pt x="50" y="218"/>
                  </a:lnTo>
                  <a:lnTo>
                    <a:pt x="59" y="218"/>
                  </a:lnTo>
                  <a:lnTo>
                    <a:pt x="59" y="218"/>
                  </a:lnTo>
                  <a:lnTo>
                    <a:pt x="59" y="227"/>
                  </a:lnTo>
                  <a:lnTo>
                    <a:pt x="67" y="227"/>
                  </a:lnTo>
                  <a:lnTo>
                    <a:pt x="67" y="227"/>
                  </a:lnTo>
                  <a:lnTo>
                    <a:pt x="67" y="227"/>
                  </a:lnTo>
                  <a:lnTo>
                    <a:pt x="67" y="227"/>
                  </a:lnTo>
                  <a:lnTo>
                    <a:pt x="75" y="227"/>
                  </a:lnTo>
                  <a:lnTo>
                    <a:pt x="75" y="227"/>
                  </a:lnTo>
                  <a:lnTo>
                    <a:pt x="75" y="235"/>
                  </a:lnTo>
                  <a:lnTo>
                    <a:pt x="84" y="235"/>
                  </a:lnTo>
                  <a:lnTo>
                    <a:pt x="84" y="244"/>
                  </a:lnTo>
                  <a:lnTo>
                    <a:pt x="84" y="244"/>
                  </a:lnTo>
                  <a:lnTo>
                    <a:pt x="84" y="244"/>
                  </a:lnTo>
                  <a:lnTo>
                    <a:pt x="92" y="252"/>
                  </a:lnTo>
                  <a:lnTo>
                    <a:pt x="101" y="252"/>
                  </a:lnTo>
                  <a:lnTo>
                    <a:pt x="101" y="260"/>
                  </a:lnTo>
                  <a:lnTo>
                    <a:pt x="101" y="260"/>
                  </a:lnTo>
                  <a:lnTo>
                    <a:pt x="101" y="260"/>
                  </a:lnTo>
                  <a:lnTo>
                    <a:pt x="109" y="260"/>
                  </a:lnTo>
                  <a:lnTo>
                    <a:pt x="101" y="269"/>
                  </a:lnTo>
                  <a:lnTo>
                    <a:pt x="109" y="269"/>
                  </a:lnTo>
                  <a:lnTo>
                    <a:pt x="109" y="269"/>
                  </a:lnTo>
                  <a:lnTo>
                    <a:pt x="109" y="269"/>
                  </a:lnTo>
                  <a:lnTo>
                    <a:pt x="117" y="269"/>
                  </a:lnTo>
                  <a:lnTo>
                    <a:pt x="117" y="269"/>
                  </a:lnTo>
                  <a:lnTo>
                    <a:pt x="117" y="269"/>
                  </a:lnTo>
                  <a:lnTo>
                    <a:pt x="126" y="269"/>
                  </a:lnTo>
                  <a:lnTo>
                    <a:pt x="134" y="269"/>
                  </a:lnTo>
                  <a:lnTo>
                    <a:pt x="134" y="269"/>
                  </a:lnTo>
                  <a:lnTo>
                    <a:pt x="143" y="269"/>
                  </a:lnTo>
                  <a:lnTo>
                    <a:pt x="143" y="269"/>
                  </a:lnTo>
                  <a:lnTo>
                    <a:pt x="143" y="269"/>
                  </a:lnTo>
                  <a:lnTo>
                    <a:pt x="151" y="269"/>
                  </a:lnTo>
                  <a:lnTo>
                    <a:pt x="151" y="269"/>
                  </a:lnTo>
                  <a:lnTo>
                    <a:pt x="151" y="269"/>
                  </a:lnTo>
                  <a:lnTo>
                    <a:pt x="159" y="269"/>
                  </a:lnTo>
                  <a:lnTo>
                    <a:pt x="159" y="269"/>
                  </a:lnTo>
                  <a:lnTo>
                    <a:pt x="143" y="294"/>
                  </a:lnTo>
                  <a:lnTo>
                    <a:pt x="151" y="294"/>
                  </a:lnTo>
                  <a:lnTo>
                    <a:pt x="151" y="294"/>
                  </a:lnTo>
                  <a:lnTo>
                    <a:pt x="159" y="294"/>
                  </a:lnTo>
                  <a:lnTo>
                    <a:pt x="159" y="294"/>
                  </a:lnTo>
                  <a:lnTo>
                    <a:pt x="159" y="30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92"/>
            <p:cNvSpPr>
              <a:spLocks noEditPoints="1"/>
            </p:cNvSpPr>
            <p:nvPr/>
          </p:nvSpPr>
          <p:spPr bwMode="auto">
            <a:xfrm>
              <a:off x="1822" y="2892"/>
              <a:ext cx="101" cy="110"/>
            </a:xfrm>
            <a:custGeom>
              <a:avLst/>
              <a:gdLst>
                <a:gd name="T0" fmla="*/ 101 w 101"/>
                <a:gd name="T1" fmla="*/ 26 h 110"/>
                <a:gd name="T2" fmla="*/ 93 w 101"/>
                <a:gd name="T3" fmla="*/ 17 h 110"/>
                <a:gd name="T4" fmla="*/ 84 w 101"/>
                <a:gd name="T5" fmla="*/ 17 h 110"/>
                <a:gd name="T6" fmla="*/ 84 w 101"/>
                <a:gd name="T7" fmla="*/ 17 h 110"/>
                <a:gd name="T8" fmla="*/ 84 w 101"/>
                <a:gd name="T9" fmla="*/ 26 h 110"/>
                <a:gd name="T10" fmla="*/ 76 w 101"/>
                <a:gd name="T11" fmla="*/ 26 h 110"/>
                <a:gd name="T12" fmla="*/ 59 w 101"/>
                <a:gd name="T13" fmla="*/ 17 h 110"/>
                <a:gd name="T14" fmla="*/ 59 w 101"/>
                <a:gd name="T15" fmla="*/ 17 h 110"/>
                <a:gd name="T16" fmla="*/ 51 w 101"/>
                <a:gd name="T17" fmla="*/ 9 h 110"/>
                <a:gd name="T18" fmla="*/ 42 w 101"/>
                <a:gd name="T19" fmla="*/ 0 h 110"/>
                <a:gd name="T20" fmla="*/ 34 w 101"/>
                <a:gd name="T21" fmla="*/ 0 h 110"/>
                <a:gd name="T22" fmla="*/ 17 w 101"/>
                <a:gd name="T23" fmla="*/ 9 h 110"/>
                <a:gd name="T24" fmla="*/ 9 w 101"/>
                <a:gd name="T25" fmla="*/ 9 h 110"/>
                <a:gd name="T26" fmla="*/ 17 w 101"/>
                <a:gd name="T27" fmla="*/ 17 h 110"/>
                <a:gd name="T28" fmla="*/ 17 w 101"/>
                <a:gd name="T29" fmla="*/ 26 h 110"/>
                <a:gd name="T30" fmla="*/ 9 w 101"/>
                <a:gd name="T31" fmla="*/ 34 h 110"/>
                <a:gd name="T32" fmla="*/ 9 w 101"/>
                <a:gd name="T33" fmla="*/ 43 h 110"/>
                <a:gd name="T34" fmla="*/ 0 w 101"/>
                <a:gd name="T35" fmla="*/ 43 h 110"/>
                <a:gd name="T36" fmla="*/ 0 w 101"/>
                <a:gd name="T37" fmla="*/ 51 h 110"/>
                <a:gd name="T38" fmla="*/ 0 w 101"/>
                <a:gd name="T39" fmla="*/ 59 h 110"/>
                <a:gd name="T40" fmla="*/ 0 w 101"/>
                <a:gd name="T41" fmla="*/ 68 h 110"/>
                <a:gd name="T42" fmla="*/ 0 w 101"/>
                <a:gd name="T43" fmla="*/ 68 h 110"/>
                <a:gd name="T44" fmla="*/ 9 w 101"/>
                <a:gd name="T45" fmla="*/ 76 h 110"/>
                <a:gd name="T46" fmla="*/ 17 w 101"/>
                <a:gd name="T47" fmla="*/ 68 h 110"/>
                <a:gd name="T48" fmla="*/ 17 w 101"/>
                <a:gd name="T49" fmla="*/ 68 h 110"/>
                <a:gd name="T50" fmla="*/ 17 w 101"/>
                <a:gd name="T51" fmla="*/ 68 h 110"/>
                <a:gd name="T52" fmla="*/ 17 w 101"/>
                <a:gd name="T53" fmla="*/ 68 h 110"/>
                <a:gd name="T54" fmla="*/ 17 w 101"/>
                <a:gd name="T55" fmla="*/ 68 h 110"/>
                <a:gd name="T56" fmla="*/ 17 w 101"/>
                <a:gd name="T57" fmla="*/ 76 h 110"/>
                <a:gd name="T58" fmla="*/ 17 w 101"/>
                <a:gd name="T59" fmla="*/ 85 h 110"/>
                <a:gd name="T60" fmla="*/ 17 w 101"/>
                <a:gd name="T61" fmla="*/ 93 h 110"/>
                <a:gd name="T62" fmla="*/ 9 w 101"/>
                <a:gd name="T63" fmla="*/ 101 h 110"/>
                <a:gd name="T64" fmla="*/ 17 w 101"/>
                <a:gd name="T65" fmla="*/ 101 h 110"/>
                <a:gd name="T66" fmla="*/ 17 w 101"/>
                <a:gd name="T67" fmla="*/ 101 h 110"/>
                <a:gd name="T68" fmla="*/ 25 w 101"/>
                <a:gd name="T69" fmla="*/ 101 h 110"/>
                <a:gd name="T70" fmla="*/ 34 w 101"/>
                <a:gd name="T71" fmla="*/ 110 h 110"/>
                <a:gd name="T72" fmla="*/ 51 w 101"/>
                <a:gd name="T73" fmla="*/ 85 h 110"/>
                <a:gd name="T74" fmla="*/ 76 w 101"/>
                <a:gd name="T75" fmla="*/ 76 h 110"/>
                <a:gd name="T76" fmla="*/ 93 w 101"/>
                <a:gd name="T77" fmla="*/ 59 h 110"/>
                <a:gd name="T78" fmla="*/ 101 w 101"/>
                <a:gd name="T79" fmla="*/ 43 h 110"/>
                <a:gd name="T80" fmla="*/ 101 w 101"/>
                <a:gd name="T81" fmla="*/ 43 h 110"/>
                <a:gd name="T82" fmla="*/ 101 w 101"/>
                <a:gd name="T83" fmla="*/ 26 h 110"/>
                <a:gd name="T84" fmla="*/ 101 w 101"/>
                <a:gd name="T85" fmla="*/ 26 h 110"/>
                <a:gd name="T86" fmla="*/ 101 w 101"/>
                <a:gd name="T87" fmla="*/ 26 h 110"/>
                <a:gd name="T88" fmla="*/ 9 w 101"/>
                <a:gd name="T89" fmla="*/ 76 h 110"/>
                <a:gd name="T90" fmla="*/ 17 w 101"/>
                <a:gd name="T91" fmla="*/ 76 h 110"/>
                <a:gd name="T92" fmla="*/ 17 w 101"/>
                <a:gd name="T93" fmla="*/ 76 h 110"/>
                <a:gd name="T94" fmla="*/ 17 w 101"/>
                <a:gd name="T95" fmla="*/ 85 h 110"/>
                <a:gd name="T96" fmla="*/ 9 w 101"/>
                <a:gd name="T97" fmla="*/ 8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0">
                  <a:moveTo>
                    <a:pt x="101" y="26"/>
                  </a:moveTo>
                  <a:lnTo>
                    <a:pt x="101" y="26"/>
                  </a:lnTo>
                  <a:lnTo>
                    <a:pt x="93" y="26"/>
                  </a:lnTo>
                  <a:lnTo>
                    <a:pt x="93" y="17"/>
                  </a:lnTo>
                  <a:lnTo>
                    <a:pt x="93" y="17"/>
                  </a:lnTo>
                  <a:lnTo>
                    <a:pt x="84" y="17"/>
                  </a:lnTo>
                  <a:lnTo>
                    <a:pt x="84" y="17"/>
                  </a:lnTo>
                  <a:lnTo>
                    <a:pt x="84" y="17"/>
                  </a:lnTo>
                  <a:lnTo>
                    <a:pt x="84" y="26"/>
                  </a:lnTo>
                  <a:lnTo>
                    <a:pt x="84" y="26"/>
                  </a:lnTo>
                  <a:lnTo>
                    <a:pt x="76" y="26"/>
                  </a:lnTo>
                  <a:lnTo>
                    <a:pt x="76" y="26"/>
                  </a:lnTo>
                  <a:lnTo>
                    <a:pt x="67" y="17"/>
                  </a:lnTo>
                  <a:lnTo>
                    <a:pt x="59" y="17"/>
                  </a:lnTo>
                  <a:lnTo>
                    <a:pt x="59" y="17"/>
                  </a:lnTo>
                  <a:lnTo>
                    <a:pt x="59" y="17"/>
                  </a:lnTo>
                  <a:lnTo>
                    <a:pt x="59" y="9"/>
                  </a:lnTo>
                  <a:lnTo>
                    <a:pt x="51" y="9"/>
                  </a:lnTo>
                  <a:lnTo>
                    <a:pt x="42" y="0"/>
                  </a:lnTo>
                  <a:lnTo>
                    <a:pt x="42" y="0"/>
                  </a:lnTo>
                  <a:lnTo>
                    <a:pt x="34" y="0"/>
                  </a:lnTo>
                  <a:lnTo>
                    <a:pt x="34" y="0"/>
                  </a:lnTo>
                  <a:lnTo>
                    <a:pt x="25" y="0"/>
                  </a:lnTo>
                  <a:lnTo>
                    <a:pt x="17" y="9"/>
                  </a:lnTo>
                  <a:lnTo>
                    <a:pt x="17" y="9"/>
                  </a:lnTo>
                  <a:lnTo>
                    <a:pt x="9" y="9"/>
                  </a:lnTo>
                  <a:lnTo>
                    <a:pt x="17" y="17"/>
                  </a:lnTo>
                  <a:lnTo>
                    <a:pt x="17" y="17"/>
                  </a:lnTo>
                  <a:lnTo>
                    <a:pt x="17" y="17"/>
                  </a:lnTo>
                  <a:lnTo>
                    <a:pt x="17" y="26"/>
                  </a:lnTo>
                  <a:lnTo>
                    <a:pt x="9" y="34"/>
                  </a:lnTo>
                  <a:lnTo>
                    <a:pt x="9" y="34"/>
                  </a:lnTo>
                  <a:lnTo>
                    <a:pt x="9" y="34"/>
                  </a:lnTo>
                  <a:lnTo>
                    <a:pt x="9" y="43"/>
                  </a:lnTo>
                  <a:lnTo>
                    <a:pt x="0" y="43"/>
                  </a:lnTo>
                  <a:lnTo>
                    <a:pt x="0" y="43"/>
                  </a:lnTo>
                  <a:lnTo>
                    <a:pt x="0" y="51"/>
                  </a:lnTo>
                  <a:lnTo>
                    <a:pt x="0" y="51"/>
                  </a:lnTo>
                  <a:lnTo>
                    <a:pt x="0" y="59"/>
                  </a:lnTo>
                  <a:lnTo>
                    <a:pt x="0" y="59"/>
                  </a:lnTo>
                  <a:lnTo>
                    <a:pt x="0" y="68"/>
                  </a:lnTo>
                  <a:lnTo>
                    <a:pt x="0" y="68"/>
                  </a:lnTo>
                  <a:lnTo>
                    <a:pt x="0" y="68"/>
                  </a:lnTo>
                  <a:lnTo>
                    <a:pt x="0" y="68"/>
                  </a:lnTo>
                  <a:lnTo>
                    <a:pt x="9" y="76"/>
                  </a:lnTo>
                  <a:lnTo>
                    <a:pt x="9" y="76"/>
                  </a:lnTo>
                  <a:lnTo>
                    <a:pt x="9" y="76"/>
                  </a:lnTo>
                  <a:lnTo>
                    <a:pt x="17" y="68"/>
                  </a:lnTo>
                  <a:lnTo>
                    <a:pt x="17" y="68"/>
                  </a:lnTo>
                  <a:lnTo>
                    <a:pt x="17" y="68"/>
                  </a:lnTo>
                  <a:lnTo>
                    <a:pt x="17" y="68"/>
                  </a:lnTo>
                  <a:lnTo>
                    <a:pt x="17" y="68"/>
                  </a:lnTo>
                  <a:lnTo>
                    <a:pt x="17" y="68"/>
                  </a:lnTo>
                  <a:lnTo>
                    <a:pt x="17" y="68"/>
                  </a:lnTo>
                  <a:lnTo>
                    <a:pt x="17" y="68"/>
                  </a:lnTo>
                  <a:lnTo>
                    <a:pt x="17" y="68"/>
                  </a:lnTo>
                  <a:lnTo>
                    <a:pt x="17" y="76"/>
                  </a:lnTo>
                  <a:lnTo>
                    <a:pt x="17" y="76"/>
                  </a:lnTo>
                  <a:lnTo>
                    <a:pt x="17" y="85"/>
                  </a:lnTo>
                  <a:lnTo>
                    <a:pt x="17" y="85"/>
                  </a:lnTo>
                  <a:lnTo>
                    <a:pt x="17" y="85"/>
                  </a:lnTo>
                  <a:lnTo>
                    <a:pt x="17" y="93"/>
                  </a:lnTo>
                  <a:lnTo>
                    <a:pt x="9" y="93"/>
                  </a:lnTo>
                  <a:lnTo>
                    <a:pt x="9" y="101"/>
                  </a:lnTo>
                  <a:lnTo>
                    <a:pt x="9" y="101"/>
                  </a:lnTo>
                  <a:lnTo>
                    <a:pt x="17" y="101"/>
                  </a:lnTo>
                  <a:lnTo>
                    <a:pt x="17" y="101"/>
                  </a:lnTo>
                  <a:lnTo>
                    <a:pt x="17" y="101"/>
                  </a:lnTo>
                  <a:lnTo>
                    <a:pt x="25" y="101"/>
                  </a:lnTo>
                  <a:lnTo>
                    <a:pt x="25" y="101"/>
                  </a:lnTo>
                  <a:lnTo>
                    <a:pt x="34" y="110"/>
                  </a:lnTo>
                  <a:lnTo>
                    <a:pt x="34" y="110"/>
                  </a:lnTo>
                  <a:lnTo>
                    <a:pt x="42" y="110"/>
                  </a:lnTo>
                  <a:lnTo>
                    <a:pt x="51" y="85"/>
                  </a:lnTo>
                  <a:lnTo>
                    <a:pt x="51" y="76"/>
                  </a:lnTo>
                  <a:lnTo>
                    <a:pt x="76" y="76"/>
                  </a:lnTo>
                  <a:lnTo>
                    <a:pt x="84" y="68"/>
                  </a:lnTo>
                  <a:lnTo>
                    <a:pt x="93" y="59"/>
                  </a:lnTo>
                  <a:lnTo>
                    <a:pt x="101" y="43"/>
                  </a:lnTo>
                  <a:lnTo>
                    <a:pt x="101" y="43"/>
                  </a:lnTo>
                  <a:lnTo>
                    <a:pt x="101" y="43"/>
                  </a:lnTo>
                  <a:lnTo>
                    <a:pt x="101" y="43"/>
                  </a:lnTo>
                  <a:lnTo>
                    <a:pt x="101" y="34"/>
                  </a:lnTo>
                  <a:lnTo>
                    <a:pt x="101" y="26"/>
                  </a:lnTo>
                  <a:lnTo>
                    <a:pt x="101" y="26"/>
                  </a:lnTo>
                  <a:lnTo>
                    <a:pt x="101" y="26"/>
                  </a:lnTo>
                  <a:lnTo>
                    <a:pt x="101" y="26"/>
                  </a:lnTo>
                  <a:lnTo>
                    <a:pt x="101" y="26"/>
                  </a:lnTo>
                  <a:close/>
                  <a:moveTo>
                    <a:pt x="9" y="85"/>
                  </a:moveTo>
                  <a:lnTo>
                    <a:pt x="9" y="76"/>
                  </a:lnTo>
                  <a:lnTo>
                    <a:pt x="9" y="76"/>
                  </a:lnTo>
                  <a:lnTo>
                    <a:pt x="17" y="76"/>
                  </a:lnTo>
                  <a:lnTo>
                    <a:pt x="17" y="76"/>
                  </a:lnTo>
                  <a:lnTo>
                    <a:pt x="17" y="76"/>
                  </a:lnTo>
                  <a:lnTo>
                    <a:pt x="17" y="76"/>
                  </a:lnTo>
                  <a:lnTo>
                    <a:pt x="17" y="85"/>
                  </a:lnTo>
                  <a:lnTo>
                    <a:pt x="9" y="85"/>
                  </a:lnTo>
                  <a:lnTo>
                    <a:pt x="9" y="8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93"/>
            <p:cNvSpPr>
              <a:spLocks/>
            </p:cNvSpPr>
            <p:nvPr/>
          </p:nvSpPr>
          <p:spPr bwMode="auto">
            <a:xfrm>
              <a:off x="1814" y="2918"/>
              <a:ext cx="227" cy="336"/>
            </a:xfrm>
            <a:custGeom>
              <a:avLst/>
              <a:gdLst>
                <a:gd name="T0" fmla="*/ 210 w 227"/>
                <a:gd name="T1" fmla="*/ 193 h 336"/>
                <a:gd name="T2" fmla="*/ 193 w 227"/>
                <a:gd name="T3" fmla="*/ 193 h 336"/>
                <a:gd name="T4" fmla="*/ 193 w 227"/>
                <a:gd name="T5" fmla="*/ 176 h 336"/>
                <a:gd name="T6" fmla="*/ 176 w 227"/>
                <a:gd name="T7" fmla="*/ 176 h 336"/>
                <a:gd name="T8" fmla="*/ 159 w 227"/>
                <a:gd name="T9" fmla="*/ 168 h 336"/>
                <a:gd name="T10" fmla="*/ 143 w 227"/>
                <a:gd name="T11" fmla="*/ 143 h 336"/>
                <a:gd name="T12" fmla="*/ 134 w 227"/>
                <a:gd name="T13" fmla="*/ 134 h 336"/>
                <a:gd name="T14" fmla="*/ 134 w 227"/>
                <a:gd name="T15" fmla="*/ 117 h 336"/>
                <a:gd name="T16" fmla="*/ 143 w 227"/>
                <a:gd name="T17" fmla="*/ 109 h 336"/>
                <a:gd name="T18" fmla="*/ 151 w 227"/>
                <a:gd name="T19" fmla="*/ 92 h 336"/>
                <a:gd name="T20" fmla="*/ 159 w 227"/>
                <a:gd name="T21" fmla="*/ 84 h 336"/>
                <a:gd name="T22" fmla="*/ 185 w 227"/>
                <a:gd name="T23" fmla="*/ 75 h 336"/>
                <a:gd name="T24" fmla="*/ 193 w 227"/>
                <a:gd name="T25" fmla="*/ 75 h 336"/>
                <a:gd name="T26" fmla="*/ 201 w 227"/>
                <a:gd name="T27" fmla="*/ 75 h 336"/>
                <a:gd name="T28" fmla="*/ 193 w 227"/>
                <a:gd name="T29" fmla="*/ 67 h 336"/>
                <a:gd name="T30" fmla="*/ 193 w 227"/>
                <a:gd name="T31" fmla="*/ 42 h 336"/>
                <a:gd name="T32" fmla="*/ 185 w 227"/>
                <a:gd name="T33" fmla="*/ 42 h 336"/>
                <a:gd name="T34" fmla="*/ 168 w 227"/>
                <a:gd name="T35" fmla="*/ 42 h 336"/>
                <a:gd name="T36" fmla="*/ 151 w 227"/>
                <a:gd name="T37" fmla="*/ 42 h 336"/>
                <a:gd name="T38" fmla="*/ 151 w 227"/>
                <a:gd name="T39" fmla="*/ 33 h 336"/>
                <a:gd name="T40" fmla="*/ 143 w 227"/>
                <a:gd name="T41" fmla="*/ 25 h 336"/>
                <a:gd name="T42" fmla="*/ 126 w 227"/>
                <a:gd name="T43" fmla="*/ 17 h 336"/>
                <a:gd name="T44" fmla="*/ 117 w 227"/>
                <a:gd name="T45" fmla="*/ 0 h 336"/>
                <a:gd name="T46" fmla="*/ 109 w 227"/>
                <a:gd name="T47" fmla="*/ 0 h 336"/>
                <a:gd name="T48" fmla="*/ 109 w 227"/>
                <a:gd name="T49" fmla="*/ 17 h 336"/>
                <a:gd name="T50" fmla="*/ 92 w 227"/>
                <a:gd name="T51" fmla="*/ 42 h 336"/>
                <a:gd name="T52" fmla="*/ 50 w 227"/>
                <a:gd name="T53" fmla="*/ 84 h 336"/>
                <a:gd name="T54" fmla="*/ 33 w 227"/>
                <a:gd name="T55" fmla="*/ 75 h 336"/>
                <a:gd name="T56" fmla="*/ 17 w 227"/>
                <a:gd name="T57" fmla="*/ 75 h 336"/>
                <a:gd name="T58" fmla="*/ 25 w 227"/>
                <a:gd name="T59" fmla="*/ 59 h 336"/>
                <a:gd name="T60" fmla="*/ 8 w 227"/>
                <a:gd name="T61" fmla="*/ 67 h 336"/>
                <a:gd name="T62" fmla="*/ 0 w 227"/>
                <a:gd name="T63" fmla="*/ 84 h 336"/>
                <a:gd name="T64" fmla="*/ 0 w 227"/>
                <a:gd name="T65" fmla="*/ 92 h 336"/>
                <a:gd name="T66" fmla="*/ 8 w 227"/>
                <a:gd name="T67" fmla="*/ 101 h 336"/>
                <a:gd name="T68" fmla="*/ 8 w 227"/>
                <a:gd name="T69" fmla="*/ 109 h 336"/>
                <a:gd name="T70" fmla="*/ 25 w 227"/>
                <a:gd name="T71" fmla="*/ 126 h 336"/>
                <a:gd name="T72" fmla="*/ 33 w 227"/>
                <a:gd name="T73" fmla="*/ 143 h 336"/>
                <a:gd name="T74" fmla="*/ 50 w 227"/>
                <a:gd name="T75" fmla="*/ 160 h 336"/>
                <a:gd name="T76" fmla="*/ 59 w 227"/>
                <a:gd name="T77" fmla="*/ 176 h 336"/>
                <a:gd name="T78" fmla="*/ 67 w 227"/>
                <a:gd name="T79" fmla="*/ 193 h 336"/>
                <a:gd name="T80" fmla="*/ 67 w 227"/>
                <a:gd name="T81" fmla="*/ 202 h 336"/>
                <a:gd name="T82" fmla="*/ 84 w 227"/>
                <a:gd name="T83" fmla="*/ 218 h 336"/>
                <a:gd name="T84" fmla="*/ 92 w 227"/>
                <a:gd name="T85" fmla="*/ 235 h 336"/>
                <a:gd name="T86" fmla="*/ 92 w 227"/>
                <a:gd name="T87" fmla="*/ 244 h 336"/>
                <a:gd name="T88" fmla="*/ 101 w 227"/>
                <a:gd name="T89" fmla="*/ 252 h 336"/>
                <a:gd name="T90" fmla="*/ 109 w 227"/>
                <a:gd name="T91" fmla="*/ 260 h 336"/>
                <a:gd name="T92" fmla="*/ 117 w 227"/>
                <a:gd name="T93" fmla="*/ 269 h 336"/>
                <a:gd name="T94" fmla="*/ 126 w 227"/>
                <a:gd name="T95" fmla="*/ 277 h 336"/>
                <a:gd name="T96" fmla="*/ 134 w 227"/>
                <a:gd name="T97" fmla="*/ 286 h 336"/>
                <a:gd name="T98" fmla="*/ 143 w 227"/>
                <a:gd name="T99" fmla="*/ 294 h 336"/>
                <a:gd name="T100" fmla="*/ 159 w 227"/>
                <a:gd name="T101" fmla="*/ 303 h 336"/>
                <a:gd name="T102" fmla="*/ 176 w 227"/>
                <a:gd name="T103" fmla="*/ 311 h 336"/>
                <a:gd name="T104" fmla="*/ 185 w 227"/>
                <a:gd name="T105" fmla="*/ 319 h 336"/>
                <a:gd name="T106" fmla="*/ 193 w 227"/>
                <a:gd name="T107" fmla="*/ 319 h 336"/>
                <a:gd name="T108" fmla="*/ 201 w 227"/>
                <a:gd name="T109" fmla="*/ 336 h 336"/>
                <a:gd name="T110" fmla="*/ 218 w 227"/>
                <a:gd name="T111" fmla="*/ 328 h 336"/>
                <a:gd name="T112" fmla="*/ 218 w 227"/>
                <a:gd name="T113" fmla="*/ 311 h 336"/>
                <a:gd name="T114" fmla="*/ 218 w 227"/>
                <a:gd name="T115" fmla="*/ 311 h 336"/>
                <a:gd name="T116" fmla="*/ 227 w 227"/>
                <a:gd name="T117" fmla="*/ 294 h 336"/>
                <a:gd name="T118" fmla="*/ 227 w 227"/>
                <a:gd name="T119" fmla="*/ 269 h 336"/>
                <a:gd name="T120" fmla="*/ 227 w 227"/>
                <a:gd name="T121" fmla="*/ 252 h 336"/>
                <a:gd name="T122" fmla="*/ 227 w 227"/>
                <a:gd name="T123" fmla="*/ 21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336">
                  <a:moveTo>
                    <a:pt x="210" y="193"/>
                  </a:moveTo>
                  <a:lnTo>
                    <a:pt x="210" y="193"/>
                  </a:lnTo>
                  <a:lnTo>
                    <a:pt x="210" y="193"/>
                  </a:lnTo>
                  <a:lnTo>
                    <a:pt x="210" y="193"/>
                  </a:lnTo>
                  <a:lnTo>
                    <a:pt x="201" y="193"/>
                  </a:lnTo>
                  <a:lnTo>
                    <a:pt x="201" y="193"/>
                  </a:lnTo>
                  <a:lnTo>
                    <a:pt x="193" y="193"/>
                  </a:lnTo>
                  <a:lnTo>
                    <a:pt x="193" y="193"/>
                  </a:lnTo>
                  <a:lnTo>
                    <a:pt x="193" y="193"/>
                  </a:lnTo>
                  <a:lnTo>
                    <a:pt x="193" y="176"/>
                  </a:lnTo>
                  <a:lnTo>
                    <a:pt x="193" y="176"/>
                  </a:lnTo>
                  <a:lnTo>
                    <a:pt x="193" y="176"/>
                  </a:lnTo>
                  <a:lnTo>
                    <a:pt x="193" y="168"/>
                  </a:lnTo>
                  <a:lnTo>
                    <a:pt x="193" y="168"/>
                  </a:lnTo>
                  <a:lnTo>
                    <a:pt x="185" y="168"/>
                  </a:lnTo>
                  <a:lnTo>
                    <a:pt x="176" y="176"/>
                  </a:lnTo>
                  <a:lnTo>
                    <a:pt x="168" y="176"/>
                  </a:lnTo>
                  <a:lnTo>
                    <a:pt x="168" y="176"/>
                  </a:lnTo>
                  <a:lnTo>
                    <a:pt x="159" y="168"/>
                  </a:lnTo>
                  <a:lnTo>
                    <a:pt x="159" y="168"/>
                  </a:lnTo>
                  <a:lnTo>
                    <a:pt x="151" y="168"/>
                  </a:lnTo>
                  <a:lnTo>
                    <a:pt x="143" y="168"/>
                  </a:lnTo>
                  <a:lnTo>
                    <a:pt x="151" y="160"/>
                  </a:lnTo>
                  <a:lnTo>
                    <a:pt x="143" y="143"/>
                  </a:lnTo>
                  <a:lnTo>
                    <a:pt x="134" y="143"/>
                  </a:lnTo>
                  <a:lnTo>
                    <a:pt x="134" y="143"/>
                  </a:lnTo>
                  <a:lnTo>
                    <a:pt x="134" y="134"/>
                  </a:lnTo>
                  <a:lnTo>
                    <a:pt x="134" y="134"/>
                  </a:lnTo>
                  <a:lnTo>
                    <a:pt x="134" y="126"/>
                  </a:lnTo>
                  <a:lnTo>
                    <a:pt x="134" y="126"/>
                  </a:lnTo>
                  <a:lnTo>
                    <a:pt x="134" y="126"/>
                  </a:lnTo>
                  <a:lnTo>
                    <a:pt x="134" y="117"/>
                  </a:lnTo>
                  <a:lnTo>
                    <a:pt x="143" y="117"/>
                  </a:lnTo>
                  <a:lnTo>
                    <a:pt x="143" y="117"/>
                  </a:lnTo>
                  <a:lnTo>
                    <a:pt x="143" y="117"/>
                  </a:lnTo>
                  <a:lnTo>
                    <a:pt x="143" y="109"/>
                  </a:lnTo>
                  <a:lnTo>
                    <a:pt x="143" y="109"/>
                  </a:lnTo>
                  <a:lnTo>
                    <a:pt x="151" y="101"/>
                  </a:lnTo>
                  <a:lnTo>
                    <a:pt x="151" y="101"/>
                  </a:lnTo>
                  <a:lnTo>
                    <a:pt x="151" y="92"/>
                  </a:lnTo>
                  <a:lnTo>
                    <a:pt x="151" y="92"/>
                  </a:lnTo>
                  <a:lnTo>
                    <a:pt x="151" y="92"/>
                  </a:lnTo>
                  <a:lnTo>
                    <a:pt x="159" y="84"/>
                  </a:lnTo>
                  <a:lnTo>
                    <a:pt x="159" y="84"/>
                  </a:lnTo>
                  <a:lnTo>
                    <a:pt x="159" y="84"/>
                  </a:lnTo>
                  <a:lnTo>
                    <a:pt x="168" y="84"/>
                  </a:lnTo>
                  <a:lnTo>
                    <a:pt x="176" y="75"/>
                  </a:lnTo>
                  <a:lnTo>
                    <a:pt x="185" y="75"/>
                  </a:lnTo>
                  <a:lnTo>
                    <a:pt x="185" y="75"/>
                  </a:lnTo>
                  <a:lnTo>
                    <a:pt x="185" y="75"/>
                  </a:lnTo>
                  <a:lnTo>
                    <a:pt x="193" y="75"/>
                  </a:lnTo>
                  <a:lnTo>
                    <a:pt x="193" y="75"/>
                  </a:lnTo>
                  <a:lnTo>
                    <a:pt x="193" y="75"/>
                  </a:lnTo>
                  <a:lnTo>
                    <a:pt x="193" y="75"/>
                  </a:lnTo>
                  <a:lnTo>
                    <a:pt x="201" y="75"/>
                  </a:lnTo>
                  <a:lnTo>
                    <a:pt x="201" y="75"/>
                  </a:lnTo>
                  <a:lnTo>
                    <a:pt x="201" y="67"/>
                  </a:lnTo>
                  <a:lnTo>
                    <a:pt x="201" y="67"/>
                  </a:lnTo>
                  <a:lnTo>
                    <a:pt x="193" y="67"/>
                  </a:lnTo>
                  <a:lnTo>
                    <a:pt x="193" y="67"/>
                  </a:lnTo>
                  <a:lnTo>
                    <a:pt x="185" y="67"/>
                  </a:lnTo>
                  <a:lnTo>
                    <a:pt x="201" y="42"/>
                  </a:lnTo>
                  <a:lnTo>
                    <a:pt x="201" y="42"/>
                  </a:lnTo>
                  <a:lnTo>
                    <a:pt x="193" y="42"/>
                  </a:lnTo>
                  <a:lnTo>
                    <a:pt x="193" y="42"/>
                  </a:lnTo>
                  <a:lnTo>
                    <a:pt x="193" y="42"/>
                  </a:lnTo>
                  <a:lnTo>
                    <a:pt x="185" y="42"/>
                  </a:lnTo>
                  <a:lnTo>
                    <a:pt x="185" y="42"/>
                  </a:lnTo>
                  <a:lnTo>
                    <a:pt x="185" y="42"/>
                  </a:lnTo>
                  <a:lnTo>
                    <a:pt x="176" y="42"/>
                  </a:lnTo>
                  <a:lnTo>
                    <a:pt x="176" y="42"/>
                  </a:lnTo>
                  <a:lnTo>
                    <a:pt x="168" y="42"/>
                  </a:lnTo>
                  <a:lnTo>
                    <a:pt x="159" y="42"/>
                  </a:lnTo>
                  <a:lnTo>
                    <a:pt x="159" y="42"/>
                  </a:lnTo>
                  <a:lnTo>
                    <a:pt x="159" y="42"/>
                  </a:lnTo>
                  <a:lnTo>
                    <a:pt x="151" y="42"/>
                  </a:lnTo>
                  <a:lnTo>
                    <a:pt x="151" y="42"/>
                  </a:lnTo>
                  <a:lnTo>
                    <a:pt x="151" y="42"/>
                  </a:lnTo>
                  <a:lnTo>
                    <a:pt x="143" y="42"/>
                  </a:lnTo>
                  <a:lnTo>
                    <a:pt x="151" y="33"/>
                  </a:lnTo>
                  <a:lnTo>
                    <a:pt x="143" y="33"/>
                  </a:lnTo>
                  <a:lnTo>
                    <a:pt x="143" y="33"/>
                  </a:lnTo>
                  <a:lnTo>
                    <a:pt x="143" y="33"/>
                  </a:lnTo>
                  <a:lnTo>
                    <a:pt x="143" y="25"/>
                  </a:lnTo>
                  <a:lnTo>
                    <a:pt x="134" y="25"/>
                  </a:lnTo>
                  <a:lnTo>
                    <a:pt x="126" y="17"/>
                  </a:lnTo>
                  <a:lnTo>
                    <a:pt x="126" y="17"/>
                  </a:lnTo>
                  <a:lnTo>
                    <a:pt x="126" y="17"/>
                  </a:lnTo>
                  <a:lnTo>
                    <a:pt x="126" y="8"/>
                  </a:lnTo>
                  <a:lnTo>
                    <a:pt x="117" y="8"/>
                  </a:lnTo>
                  <a:lnTo>
                    <a:pt x="117" y="0"/>
                  </a:lnTo>
                  <a:lnTo>
                    <a:pt x="117" y="0"/>
                  </a:lnTo>
                  <a:lnTo>
                    <a:pt x="109" y="0"/>
                  </a:lnTo>
                  <a:lnTo>
                    <a:pt x="109" y="0"/>
                  </a:lnTo>
                  <a:lnTo>
                    <a:pt x="109" y="0"/>
                  </a:lnTo>
                  <a:lnTo>
                    <a:pt x="109" y="0"/>
                  </a:lnTo>
                  <a:lnTo>
                    <a:pt x="109" y="0"/>
                  </a:lnTo>
                  <a:lnTo>
                    <a:pt x="109" y="8"/>
                  </a:lnTo>
                  <a:lnTo>
                    <a:pt x="109" y="17"/>
                  </a:lnTo>
                  <a:lnTo>
                    <a:pt x="109" y="17"/>
                  </a:lnTo>
                  <a:lnTo>
                    <a:pt x="109" y="17"/>
                  </a:lnTo>
                  <a:lnTo>
                    <a:pt x="109" y="17"/>
                  </a:lnTo>
                  <a:lnTo>
                    <a:pt x="101" y="33"/>
                  </a:lnTo>
                  <a:lnTo>
                    <a:pt x="92" y="42"/>
                  </a:lnTo>
                  <a:lnTo>
                    <a:pt x="84" y="50"/>
                  </a:lnTo>
                  <a:lnTo>
                    <a:pt x="59" y="50"/>
                  </a:lnTo>
                  <a:lnTo>
                    <a:pt x="59" y="59"/>
                  </a:lnTo>
                  <a:lnTo>
                    <a:pt x="50" y="84"/>
                  </a:lnTo>
                  <a:lnTo>
                    <a:pt x="42" y="84"/>
                  </a:lnTo>
                  <a:lnTo>
                    <a:pt x="42" y="84"/>
                  </a:lnTo>
                  <a:lnTo>
                    <a:pt x="33" y="75"/>
                  </a:lnTo>
                  <a:lnTo>
                    <a:pt x="33" y="75"/>
                  </a:lnTo>
                  <a:lnTo>
                    <a:pt x="25" y="75"/>
                  </a:lnTo>
                  <a:lnTo>
                    <a:pt x="25" y="75"/>
                  </a:lnTo>
                  <a:lnTo>
                    <a:pt x="25" y="75"/>
                  </a:lnTo>
                  <a:lnTo>
                    <a:pt x="17" y="75"/>
                  </a:lnTo>
                  <a:lnTo>
                    <a:pt x="17" y="75"/>
                  </a:lnTo>
                  <a:lnTo>
                    <a:pt x="17" y="67"/>
                  </a:lnTo>
                  <a:lnTo>
                    <a:pt x="25" y="67"/>
                  </a:lnTo>
                  <a:lnTo>
                    <a:pt x="25" y="59"/>
                  </a:lnTo>
                  <a:lnTo>
                    <a:pt x="25" y="59"/>
                  </a:lnTo>
                  <a:lnTo>
                    <a:pt x="25" y="59"/>
                  </a:lnTo>
                  <a:lnTo>
                    <a:pt x="17" y="67"/>
                  </a:lnTo>
                  <a:lnTo>
                    <a:pt x="8" y="67"/>
                  </a:lnTo>
                  <a:lnTo>
                    <a:pt x="0" y="75"/>
                  </a:lnTo>
                  <a:lnTo>
                    <a:pt x="0" y="75"/>
                  </a:lnTo>
                  <a:lnTo>
                    <a:pt x="0" y="84"/>
                  </a:lnTo>
                  <a:lnTo>
                    <a:pt x="0" y="84"/>
                  </a:lnTo>
                  <a:lnTo>
                    <a:pt x="0" y="84"/>
                  </a:lnTo>
                  <a:lnTo>
                    <a:pt x="8" y="92"/>
                  </a:lnTo>
                  <a:lnTo>
                    <a:pt x="0" y="92"/>
                  </a:lnTo>
                  <a:lnTo>
                    <a:pt x="0" y="92"/>
                  </a:lnTo>
                  <a:lnTo>
                    <a:pt x="8" y="92"/>
                  </a:lnTo>
                  <a:lnTo>
                    <a:pt x="8" y="101"/>
                  </a:lnTo>
                  <a:lnTo>
                    <a:pt x="8" y="101"/>
                  </a:lnTo>
                  <a:lnTo>
                    <a:pt x="8" y="101"/>
                  </a:lnTo>
                  <a:lnTo>
                    <a:pt x="0" y="109"/>
                  </a:lnTo>
                  <a:lnTo>
                    <a:pt x="0" y="109"/>
                  </a:lnTo>
                  <a:lnTo>
                    <a:pt x="8" y="109"/>
                  </a:lnTo>
                  <a:lnTo>
                    <a:pt x="8" y="109"/>
                  </a:lnTo>
                  <a:lnTo>
                    <a:pt x="17" y="117"/>
                  </a:lnTo>
                  <a:lnTo>
                    <a:pt x="17" y="117"/>
                  </a:lnTo>
                  <a:lnTo>
                    <a:pt x="25" y="126"/>
                  </a:lnTo>
                  <a:lnTo>
                    <a:pt x="25" y="126"/>
                  </a:lnTo>
                  <a:lnTo>
                    <a:pt x="33" y="126"/>
                  </a:lnTo>
                  <a:lnTo>
                    <a:pt x="33" y="134"/>
                  </a:lnTo>
                  <a:lnTo>
                    <a:pt x="33" y="134"/>
                  </a:lnTo>
                  <a:lnTo>
                    <a:pt x="33" y="143"/>
                  </a:lnTo>
                  <a:lnTo>
                    <a:pt x="42" y="143"/>
                  </a:lnTo>
                  <a:lnTo>
                    <a:pt x="50" y="151"/>
                  </a:lnTo>
                  <a:lnTo>
                    <a:pt x="50" y="151"/>
                  </a:lnTo>
                  <a:lnTo>
                    <a:pt x="50" y="160"/>
                  </a:lnTo>
                  <a:lnTo>
                    <a:pt x="50" y="160"/>
                  </a:lnTo>
                  <a:lnTo>
                    <a:pt x="50" y="168"/>
                  </a:lnTo>
                  <a:lnTo>
                    <a:pt x="59" y="168"/>
                  </a:lnTo>
                  <a:lnTo>
                    <a:pt x="59" y="176"/>
                  </a:lnTo>
                  <a:lnTo>
                    <a:pt x="59" y="176"/>
                  </a:lnTo>
                  <a:lnTo>
                    <a:pt x="59" y="176"/>
                  </a:lnTo>
                  <a:lnTo>
                    <a:pt x="59" y="185"/>
                  </a:lnTo>
                  <a:lnTo>
                    <a:pt x="67" y="193"/>
                  </a:lnTo>
                  <a:lnTo>
                    <a:pt x="67" y="193"/>
                  </a:lnTo>
                  <a:lnTo>
                    <a:pt x="67" y="202"/>
                  </a:lnTo>
                  <a:lnTo>
                    <a:pt x="67" y="202"/>
                  </a:lnTo>
                  <a:lnTo>
                    <a:pt x="67" y="202"/>
                  </a:lnTo>
                  <a:lnTo>
                    <a:pt x="75" y="210"/>
                  </a:lnTo>
                  <a:lnTo>
                    <a:pt x="75" y="210"/>
                  </a:lnTo>
                  <a:lnTo>
                    <a:pt x="75" y="218"/>
                  </a:lnTo>
                  <a:lnTo>
                    <a:pt x="84" y="218"/>
                  </a:lnTo>
                  <a:lnTo>
                    <a:pt x="84" y="218"/>
                  </a:lnTo>
                  <a:lnTo>
                    <a:pt x="84" y="227"/>
                  </a:lnTo>
                  <a:lnTo>
                    <a:pt x="92" y="235"/>
                  </a:lnTo>
                  <a:lnTo>
                    <a:pt x="92" y="235"/>
                  </a:lnTo>
                  <a:lnTo>
                    <a:pt x="101" y="244"/>
                  </a:lnTo>
                  <a:lnTo>
                    <a:pt x="101" y="244"/>
                  </a:lnTo>
                  <a:lnTo>
                    <a:pt x="92" y="252"/>
                  </a:lnTo>
                  <a:lnTo>
                    <a:pt x="92" y="244"/>
                  </a:lnTo>
                  <a:lnTo>
                    <a:pt x="92" y="252"/>
                  </a:lnTo>
                  <a:lnTo>
                    <a:pt x="92" y="252"/>
                  </a:lnTo>
                  <a:lnTo>
                    <a:pt x="92" y="252"/>
                  </a:lnTo>
                  <a:lnTo>
                    <a:pt x="101" y="252"/>
                  </a:lnTo>
                  <a:lnTo>
                    <a:pt x="101" y="252"/>
                  </a:lnTo>
                  <a:lnTo>
                    <a:pt x="101" y="260"/>
                  </a:lnTo>
                  <a:lnTo>
                    <a:pt x="101" y="260"/>
                  </a:lnTo>
                  <a:lnTo>
                    <a:pt x="109" y="260"/>
                  </a:lnTo>
                  <a:lnTo>
                    <a:pt x="109" y="269"/>
                  </a:lnTo>
                  <a:lnTo>
                    <a:pt x="109" y="269"/>
                  </a:lnTo>
                  <a:lnTo>
                    <a:pt x="117" y="269"/>
                  </a:lnTo>
                  <a:lnTo>
                    <a:pt x="117" y="269"/>
                  </a:lnTo>
                  <a:lnTo>
                    <a:pt x="117" y="277"/>
                  </a:lnTo>
                  <a:lnTo>
                    <a:pt x="117" y="277"/>
                  </a:lnTo>
                  <a:lnTo>
                    <a:pt x="117" y="277"/>
                  </a:lnTo>
                  <a:lnTo>
                    <a:pt x="126" y="277"/>
                  </a:lnTo>
                  <a:lnTo>
                    <a:pt x="126" y="277"/>
                  </a:lnTo>
                  <a:lnTo>
                    <a:pt x="126" y="277"/>
                  </a:lnTo>
                  <a:lnTo>
                    <a:pt x="134" y="286"/>
                  </a:lnTo>
                  <a:lnTo>
                    <a:pt x="134" y="286"/>
                  </a:lnTo>
                  <a:lnTo>
                    <a:pt x="143" y="286"/>
                  </a:lnTo>
                  <a:lnTo>
                    <a:pt x="143" y="294"/>
                  </a:lnTo>
                  <a:lnTo>
                    <a:pt x="143" y="294"/>
                  </a:lnTo>
                  <a:lnTo>
                    <a:pt x="143" y="294"/>
                  </a:lnTo>
                  <a:lnTo>
                    <a:pt x="151" y="294"/>
                  </a:lnTo>
                  <a:lnTo>
                    <a:pt x="151" y="294"/>
                  </a:lnTo>
                  <a:lnTo>
                    <a:pt x="159" y="303"/>
                  </a:lnTo>
                  <a:lnTo>
                    <a:pt x="159" y="303"/>
                  </a:lnTo>
                  <a:lnTo>
                    <a:pt x="168" y="303"/>
                  </a:lnTo>
                  <a:lnTo>
                    <a:pt x="168" y="303"/>
                  </a:lnTo>
                  <a:lnTo>
                    <a:pt x="168" y="303"/>
                  </a:lnTo>
                  <a:lnTo>
                    <a:pt x="176" y="311"/>
                  </a:lnTo>
                  <a:lnTo>
                    <a:pt x="176" y="311"/>
                  </a:lnTo>
                  <a:lnTo>
                    <a:pt x="176" y="311"/>
                  </a:lnTo>
                  <a:lnTo>
                    <a:pt x="185" y="311"/>
                  </a:lnTo>
                  <a:lnTo>
                    <a:pt x="185" y="319"/>
                  </a:lnTo>
                  <a:lnTo>
                    <a:pt x="185" y="319"/>
                  </a:lnTo>
                  <a:lnTo>
                    <a:pt x="185" y="319"/>
                  </a:lnTo>
                  <a:lnTo>
                    <a:pt x="185" y="319"/>
                  </a:lnTo>
                  <a:lnTo>
                    <a:pt x="193" y="319"/>
                  </a:lnTo>
                  <a:lnTo>
                    <a:pt x="193" y="328"/>
                  </a:lnTo>
                  <a:lnTo>
                    <a:pt x="201" y="328"/>
                  </a:lnTo>
                  <a:lnTo>
                    <a:pt x="201" y="336"/>
                  </a:lnTo>
                  <a:lnTo>
                    <a:pt x="201" y="336"/>
                  </a:lnTo>
                  <a:lnTo>
                    <a:pt x="210" y="328"/>
                  </a:lnTo>
                  <a:lnTo>
                    <a:pt x="210" y="328"/>
                  </a:lnTo>
                  <a:lnTo>
                    <a:pt x="210" y="328"/>
                  </a:lnTo>
                  <a:lnTo>
                    <a:pt x="218" y="328"/>
                  </a:lnTo>
                  <a:lnTo>
                    <a:pt x="218" y="328"/>
                  </a:lnTo>
                  <a:lnTo>
                    <a:pt x="218" y="319"/>
                  </a:lnTo>
                  <a:lnTo>
                    <a:pt x="218" y="319"/>
                  </a:lnTo>
                  <a:lnTo>
                    <a:pt x="218" y="311"/>
                  </a:lnTo>
                  <a:lnTo>
                    <a:pt x="218" y="319"/>
                  </a:lnTo>
                  <a:lnTo>
                    <a:pt x="218" y="311"/>
                  </a:lnTo>
                  <a:lnTo>
                    <a:pt x="218" y="311"/>
                  </a:lnTo>
                  <a:lnTo>
                    <a:pt x="218" y="311"/>
                  </a:lnTo>
                  <a:lnTo>
                    <a:pt x="218" y="303"/>
                  </a:lnTo>
                  <a:lnTo>
                    <a:pt x="227" y="303"/>
                  </a:lnTo>
                  <a:lnTo>
                    <a:pt x="227" y="294"/>
                  </a:lnTo>
                  <a:lnTo>
                    <a:pt x="227" y="294"/>
                  </a:lnTo>
                  <a:lnTo>
                    <a:pt x="218" y="286"/>
                  </a:lnTo>
                  <a:lnTo>
                    <a:pt x="227" y="277"/>
                  </a:lnTo>
                  <a:lnTo>
                    <a:pt x="227" y="277"/>
                  </a:lnTo>
                  <a:lnTo>
                    <a:pt x="227" y="269"/>
                  </a:lnTo>
                  <a:lnTo>
                    <a:pt x="218" y="269"/>
                  </a:lnTo>
                  <a:lnTo>
                    <a:pt x="227" y="269"/>
                  </a:lnTo>
                  <a:lnTo>
                    <a:pt x="227" y="260"/>
                  </a:lnTo>
                  <a:lnTo>
                    <a:pt x="227" y="252"/>
                  </a:lnTo>
                  <a:lnTo>
                    <a:pt x="227" y="244"/>
                  </a:lnTo>
                  <a:lnTo>
                    <a:pt x="227" y="235"/>
                  </a:lnTo>
                  <a:lnTo>
                    <a:pt x="227" y="227"/>
                  </a:lnTo>
                  <a:lnTo>
                    <a:pt x="227" y="218"/>
                  </a:lnTo>
                  <a:lnTo>
                    <a:pt x="227" y="218"/>
                  </a:lnTo>
                  <a:lnTo>
                    <a:pt x="210" y="19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94"/>
            <p:cNvSpPr>
              <a:spLocks/>
            </p:cNvSpPr>
            <p:nvPr/>
          </p:nvSpPr>
          <p:spPr bwMode="auto">
            <a:xfrm>
              <a:off x="2024" y="3086"/>
              <a:ext cx="218" cy="252"/>
            </a:xfrm>
            <a:custGeom>
              <a:avLst/>
              <a:gdLst>
                <a:gd name="T0" fmla="*/ 210 w 218"/>
                <a:gd name="T1" fmla="*/ 185 h 252"/>
                <a:gd name="T2" fmla="*/ 210 w 218"/>
                <a:gd name="T3" fmla="*/ 143 h 252"/>
                <a:gd name="T4" fmla="*/ 201 w 218"/>
                <a:gd name="T5" fmla="*/ 118 h 252"/>
                <a:gd name="T6" fmla="*/ 168 w 218"/>
                <a:gd name="T7" fmla="*/ 101 h 252"/>
                <a:gd name="T8" fmla="*/ 168 w 218"/>
                <a:gd name="T9" fmla="*/ 84 h 252"/>
                <a:gd name="T10" fmla="*/ 143 w 218"/>
                <a:gd name="T11" fmla="*/ 76 h 252"/>
                <a:gd name="T12" fmla="*/ 134 w 218"/>
                <a:gd name="T13" fmla="*/ 67 h 252"/>
                <a:gd name="T14" fmla="*/ 126 w 218"/>
                <a:gd name="T15" fmla="*/ 67 h 252"/>
                <a:gd name="T16" fmla="*/ 109 w 218"/>
                <a:gd name="T17" fmla="*/ 50 h 252"/>
                <a:gd name="T18" fmla="*/ 92 w 218"/>
                <a:gd name="T19" fmla="*/ 50 h 252"/>
                <a:gd name="T20" fmla="*/ 84 w 218"/>
                <a:gd name="T21" fmla="*/ 42 h 252"/>
                <a:gd name="T22" fmla="*/ 75 w 218"/>
                <a:gd name="T23" fmla="*/ 25 h 252"/>
                <a:gd name="T24" fmla="*/ 75 w 218"/>
                <a:gd name="T25" fmla="*/ 8 h 252"/>
                <a:gd name="T26" fmla="*/ 67 w 218"/>
                <a:gd name="T27" fmla="*/ 8 h 252"/>
                <a:gd name="T28" fmla="*/ 59 w 218"/>
                <a:gd name="T29" fmla="*/ 8 h 252"/>
                <a:gd name="T30" fmla="*/ 42 w 218"/>
                <a:gd name="T31" fmla="*/ 25 h 252"/>
                <a:gd name="T32" fmla="*/ 25 w 218"/>
                <a:gd name="T33" fmla="*/ 25 h 252"/>
                <a:gd name="T34" fmla="*/ 17 w 218"/>
                <a:gd name="T35" fmla="*/ 25 h 252"/>
                <a:gd name="T36" fmla="*/ 17 w 218"/>
                <a:gd name="T37" fmla="*/ 50 h 252"/>
                <a:gd name="T38" fmla="*/ 17 w 218"/>
                <a:gd name="T39" fmla="*/ 76 h 252"/>
                <a:gd name="T40" fmla="*/ 17 w 218"/>
                <a:gd name="T41" fmla="*/ 101 h 252"/>
                <a:gd name="T42" fmla="*/ 17 w 218"/>
                <a:gd name="T43" fmla="*/ 109 h 252"/>
                <a:gd name="T44" fmla="*/ 17 w 218"/>
                <a:gd name="T45" fmla="*/ 126 h 252"/>
                <a:gd name="T46" fmla="*/ 8 w 218"/>
                <a:gd name="T47" fmla="*/ 135 h 252"/>
                <a:gd name="T48" fmla="*/ 8 w 218"/>
                <a:gd name="T49" fmla="*/ 143 h 252"/>
                <a:gd name="T50" fmla="*/ 8 w 218"/>
                <a:gd name="T51" fmla="*/ 151 h 252"/>
                <a:gd name="T52" fmla="*/ 17 w 218"/>
                <a:gd name="T53" fmla="*/ 160 h 252"/>
                <a:gd name="T54" fmla="*/ 17 w 218"/>
                <a:gd name="T55" fmla="*/ 168 h 252"/>
                <a:gd name="T56" fmla="*/ 33 w 218"/>
                <a:gd name="T57" fmla="*/ 185 h 252"/>
                <a:gd name="T58" fmla="*/ 25 w 218"/>
                <a:gd name="T59" fmla="*/ 202 h 252"/>
                <a:gd name="T60" fmla="*/ 50 w 218"/>
                <a:gd name="T61" fmla="*/ 252 h 252"/>
                <a:gd name="T62" fmla="*/ 59 w 218"/>
                <a:gd name="T63" fmla="*/ 244 h 252"/>
                <a:gd name="T64" fmla="*/ 67 w 218"/>
                <a:gd name="T65" fmla="*/ 235 h 252"/>
                <a:gd name="T66" fmla="*/ 75 w 218"/>
                <a:gd name="T67" fmla="*/ 235 h 252"/>
                <a:gd name="T68" fmla="*/ 92 w 218"/>
                <a:gd name="T69" fmla="*/ 235 h 252"/>
                <a:gd name="T70" fmla="*/ 101 w 218"/>
                <a:gd name="T71" fmla="*/ 235 h 252"/>
                <a:gd name="T72" fmla="*/ 109 w 218"/>
                <a:gd name="T73" fmla="*/ 244 h 252"/>
                <a:gd name="T74" fmla="*/ 109 w 218"/>
                <a:gd name="T75" fmla="*/ 235 h 252"/>
                <a:gd name="T76" fmla="*/ 134 w 218"/>
                <a:gd name="T77" fmla="*/ 227 h 252"/>
                <a:gd name="T78" fmla="*/ 143 w 218"/>
                <a:gd name="T79" fmla="*/ 219 h 252"/>
                <a:gd name="T80" fmla="*/ 134 w 218"/>
                <a:gd name="T81" fmla="*/ 202 h 252"/>
                <a:gd name="T82" fmla="*/ 143 w 218"/>
                <a:gd name="T83" fmla="*/ 185 h 252"/>
                <a:gd name="T84" fmla="*/ 193 w 218"/>
                <a:gd name="T85" fmla="*/ 177 h 252"/>
                <a:gd name="T86" fmla="*/ 210 w 218"/>
                <a:gd name="T87" fmla="*/ 19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52">
                  <a:moveTo>
                    <a:pt x="210" y="193"/>
                  </a:moveTo>
                  <a:lnTo>
                    <a:pt x="210" y="185"/>
                  </a:lnTo>
                  <a:lnTo>
                    <a:pt x="210" y="185"/>
                  </a:lnTo>
                  <a:lnTo>
                    <a:pt x="218" y="168"/>
                  </a:lnTo>
                  <a:lnTo>
                    <a:pt x="218" y="160"/>
                  </a:lnTo>
                  <a:lnTo>
                    <a:pt x="210" y="143"/>
                  </a:lnTo>
                  <a:lnTo>
                    <a:pt x="201" y="143"/>
                  </a:lnTo>
                  <a:lnTo>
                    <a:pt x="201" y="135"/>
                  </a:lnTo>
                  <a:lnTo>
                    <a:pt x="201" y="118"/>
                  </a:lnTo>
                  <a:lnTo>
                    <a:pt x="168" y="118"/>
                  </a:lnTo>
                  <a:lnTo>
                    <a:pt x="168" y="109"/>
                  </a:lnTo>
                  <a:lnTo>
                    <a:pt x="168" y="101"/>
                  </a:lnTo>
                  <a:lnTo>
                    <a:pt x="168" y="101"/>
                  </a:lnTo>
                  <a:lnTo>
                    <a:pt x="168" y="92"/>
                  </a:lnTo>
                  <a:lnTo>
                    <a:pt x="168" y="84"/>
                  </a:lnTo>
                  <a:lnTo>
                    <a:pt x="168" y="76"/>
                  </a:lnTo>
                  <a:lnTo>
                    <a:pt x="159" y="76"/>
                  </a:lnTo>
                  <a:lnTo>
                    <a:pt x="143" y="76"/>
                  </a:lnTo>
                  <a:lnTo>
                    <a:pt x="143" y="76"/>
                  </a:lnTo>
                  <a:lnTo>
                    <a:pt x="143" y="76"/>
                  </a:lnTo>
                  <a:lnTo>
                    <a:pt x="134" y="67"/>
                  </a:lnTo>
                  <a:lnTo>
                    <a:pt x="134" y="67"/>
                  </a:lnTo>
                  <a:lnTo>
                    <a:pt x="126" y="67"/>
                  </a:lnTo>
                  <a:lnTo>
                    <a:pt x="126" y="67"/>
                  </a:lnTo>
                  <a:lnTo>
                    <a:pt x="117" y="59"/>
                  </a:lnTo>
                  <a:lnTo>
                    <a:pt x="109" y="59"/>
                  </a:lnTo>
                  <a:lnTo>
                    <a:pt x="109" y="50"/>
                  </a:lnTo>
                  <a:lnTo>
                    <a:pt x="101" y="50"/>
                  </a:lnTo>
                  <a:lnTo>
                    <a:pt x="101" y="59"/>
                  </a:lnTo>
                  <a:lnTo>
                    <a:pt x="92" y="50"/>
                  </a:lnTo>
                  <a:lnTo>
                    <a:pt x="84" y="50"/>
                  </a:lnTo>
                  <a:lnTo>
                    <a:pt x="84" y="50"/>
                  </a:lnTo>
                  <a:lnTo>
                    <a:pt x="84" y="42"/>
                  </a:lnTo>
                  <a:lnTo>
                    <a:pt x="75" y="42"/>
                  </a:lnTo>
                  <a:lnTo>
                    <a:pt x="75" y="34"/>
                  </a:lnTo>
                  <a:lnTo>
                    <a:pt x="75" y="25"/>
                  </a:lnTo>
                  <a:lnTo>
                    <a:pt x="75" y="25"/>
                  </a:lnTo>
                  <a:lnTo>
                    <a:pt x="75" y="17"/>
                  </a:lnTo>
                  <a:lnTo>
                    <a:pt x="75" y="8"/>
                  </a:lnTo>
                  <a:lnTo>
                    <a:pt x="75" y="8"/>
                  </a:lnTo>
                  <a:lnTo>
                    <a:pt x="75" y="0"/>
                  </a:lnTo>
                  <a:lnTo>
                    <a:pt x="67" y="8"/>
                  </a:lnTo>
                  <a:lnTo>
                    <a:pt x="67" y="0"/>
                  </a:lnTo>
                  <a:lnTo>
                    <a:pt x="59" y="0"/>
                  </a:lnTo>
                  <a:lnTo>
                    <a:pt x="59" y="8"/>
                  </a:lnTo>
                  <a:lnTo>
                    <a:pt x="50" y="8"/>
                  </a:lnTo>
                  <a:lnTo>
                    <a:pt x="42" y="17"/>
                  </a:lnTo>
                  <a:lnTo>
                    <a:pt x="42" y="25"/>
                  </a:lnTo>
                  <a:lnTo>
                    <a:pt x="33" y="25"/>
                  </a:lnTo>
                  <a:lnTo>
                    <a:pt x="33" y="25"/>
                  </a:lnTo>
                  <a:lnTo>
                    <a:pt x="25" y="25"/>
                  </a:lnTo>
                  <a:lnTo>
                    <a:pt x="25" y="25"/>
                  </a:lnTo>
                  <a:lnTo>
                    <a:pt x="17" y="25"/>
                  </a:lnTo>
                  <a:lnTo>
                    <a:pt x="17" y="25"/>
                  </a:lnTo>
                  <a:lnTo>
                    <a:pt x="0" y="25"/>
                  </a:lnTo>
                  <a:lnTo>
                    <a:pt x="17" y="50"/>
                  </a:lnTo>
                  <a:lnTo>
                    <a:pt x="17" y="50"/>
                  </a:lnTo>
                  <a:lnTo>
                    <a:pt x="17" y="59"/>
                  </a:lnTo>
                  <a:lnTo>
                    <a:pt x="17" y="67"/>
                  </a:lnTo>
                  <a:lnTo>
                    <a:pt x="17" y="76"/>
                  </a:lnTo>
                  <a:lnTo>
                    <a:pt x="17" y="84"/>
                  </a:lnTo>
                  <a:lnTo>
                    <a:pt x="17" y="92"/>
                  </a:lnTo>
                  <a:lnTo>
                    <a:pt x="17" y="101"/>
                  </a:lnTo>
                  <a:lnTo>
                    <a:pt x="8" y="101"/>
                  </a:lnTo>
                  <a:lnTo>
                    <a:pt x="17" y="101"/>
                  </a:lnTo>
                  <a:lnTo>
                    <a:pt x="17" y="109"/>
                  </a:lnTo>
                  <a:lnTo>
                    <a:pt x="17" y="109"/>
                  </a:lnTo>
                  <a:lnTo>
                    <a:pt x="8" y="118"/>
                  </a:lnTo>
                  <a:lnTo>
                    <a:pt x="17" y="126"/>
                  </a:lnTo>
                  <a:lnTo>
                    <a:pt x="17" y="126"/>
                  </a:lnTo>
                  <a:lnTo>
                    <a:pt x="17" y="135"/>
                  </a:lnTo>
                  <a:lnTo>
                    <a:pt x="8" y="135"/>
                  </a:lnTo>
                  <a:lnTo>
                    <a:pt x="8" y="143"/>
                  </a:lnTo>
                  <a:lnTo>
                    <a:pt x="8" y="143"/>
                  </a:lnTo>
                  <a:lnTo>
                    <a:pt x="8" y="143"/>
                  </a:lnTo>
                  <a:lnTo>
                    <a:pt x="8" y="151"/>
                  </a:lnTo>
                  <a:lnTo>
                    <a:pt x="8" y="151"/>
                  </a:lnTo>
                  <a:lnTo>
                    <a:pt x="8" y="151"/>
                  </a:lnTo>
                  <a:lnTo>
                    <a:pt x="17" y="151"/>
                  </a:lnTo>
                  <a:lnTo>
                    <a:pt x="17" y="160"/>
                  </a:lnTo>
                  <a:lnTo>
                    <a:pt x="17" y="160"/>
                  </a:lnTo>
                  <a:lnTo>
                    <a:pt x="17" y="160"/>
                  </a:lnTo>
                  <a:lnTo>
                    <a:pt x="17" y="168"/>
                  </a:lnTo>
                  <a:lnTo>
                    <a:pt x="17" y="168"/>
                  </a:lnTo>
                  <a:lnTo>
                    <a:pt x="25" y="177"/>
                  </a:lnTo>
                  <a:lnTo>
                    <a:pt x="33" y="185"/>
                  </a:lnTo>
                  <a:lnTo>
                    <a:pt x="33" y="185"/>
                  </a:lnTo>
                  <a:lnTo>
                    <a:pt x="25" y="193"/>
                  </a:lnTo>
                  <a:lnTo>
                    <a:pt x="33" y="193"/>
                  </a:lnTo>
                  <a:lnTo>
                    <a:pt x="25" y="202"/>
                  </a:lnTo>
                  <a:lnTo>
                    <a:pt x="25" y="210"/>
                  </a:lnTo>
                  <a:lnTo>
                    <a:pt x="33" y="219"/>
                  </a:lnTo>
                  <a:lnTo>
                    <a:pt x="50" y="252"/>
                  </a:lnTo>
                  <a:lnTo>
                    <a:pt x="50" y="252"/>
                  </a:lnTo>
                  <a:lnTo>
                    <a:pt x="59" y="244"/>
                  </a:lnTo>
                  <a:lnTo>
                    <a:pt x="59" y="244"/>
                  </a:lnTo>
                  <a:lnTo>
                    <a:pt x="59" y="244"/>
                  </a:lnTo>
                  <a:lnTo>
                    <a:pt x="59" y="244"/>
                  </a:lnTo>
                  <a:lnTo>
                    <a:pt x="67" y="235"/>
                  </a:lnTo>
                  <a:lnTo>
                    <a:pt x="67" y="227"/>
                  </a:lnTo>
                  <a:lnTo>
                    <a:pt x="75" y="227"/>
                  </a:lnTo>
                  <a:lnTo>
                    <a:pt x="75" y="235"/>
                  </a:lnTo>
                  <a:lnTo>
                    <a:pt x="84" y="235"/>
                  </a:lnTo>
                  <a:lnTo>
                    <a:pt x="84" y="235"/>
                  </a:lnTo>
                  <a:lnTo>
                    <a:pt x="92" y="235"/>
                  </a:lnTo>
                  <a:lnTo>
                    <a:pt x="101" y="227"/>
                  </a:lnTo>
                  <a:lnTo>
                    <a:pt x="101" y="235"/>
                  </a:lnTo>
                  <a:lnTo>
                    <a:pt x="101" y="235"/>
                  </a:lnTo>
                  <a:lnTo>
                    <a:pt x="101" y="244"/>
                  </a:lnTo>
                  <a:lnTo>
                    <a:pt x="109" y="244"/>
                  </a:lnTo>
                  <a:lnTo>
                    <a:pt x="109" y="244"/>
                  </a:lnTo>
                  <a:lnTo>
                    <a:pt x="109" y="244"/>
                  </a:lnTo>
                  <a:lnTo>
                    <a:pt x="109" y="235"/>
                  </a:lnTo>
                  <a:lnTo>
                    <a:pt x="109" y="235"/>
                  </a:lnTo>
                  <a:lnTo>
                    <a:pt x="109" y="227"/>
                  </a:lnTo>
                  <a:lnTo>
                    <a:pt x="117" y="227"/>
                  </a:lnTo>
                  <a:lnTo>
                    <a:pt x="134" y="227"/>
                  </a:lnTo>
                  <a:lnTo>
                    <a:pt x="134" y="235"/>
                  </a:lnTo>
                  <a:lnTo>
                    <a:pt x="134" y="227"/>
                  </a:lnTo>
                  <a:lnTo>
                    <a:pt x="143" y="219"/>
                  </a:lnTo>
                  <a:lnTo>
                    <a:pt x="143" y="210"/>
                  </a:lnTo>
                  <a:lnTo>
                    <a:pt x="143" y="210"/>
                  </a:lnTo>
                  <a:lnTo>
                    <a:pt x="134" y="202"/>
                  </a:lnTo>
                  <a:lnTo>
                    <a:pt x="143" y="193"/>
                  </a:lnTo>
                  <a:lnTo>
                    <a:pt x="143" y="193"/>
                  </a:lnTo>
                  <a:lnTo>
                    <a:pt x="143" y="185"/>
                  </a:lnTo>
                  <a:lnTo>
                    <a:pt x="151" y="185"/>
                  </a:lnTo>
                  <a:lnTo>
                    <a:pt x="176" y="177"/>
                  </a:lnTo>
                  <a:lnTo>
                    <a:pt x="193" y="177"/>
                  </a:lnTo>
                  <a:lnTo>
                    <a:pt x="201" y="185"/>
                  </a:lnTo>
                  <a:lnTo>
                    <a:pt x="210" y="185"/>
                  </a:lnTo>
                  <a:lnTo>
                    <a:pt x="210" y="19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95"/>
            <p:cNvSpPr>
              <a:spLocks/>
            </p:cNvSpPr>
            <p:nvPr/>
          </p:nvSpPr>
          <p:spPr bwMode="auto">
            <a:xfrm>
              <a:off x="2158" y="3263"/>
              <a:ext cx="151" cy="159"/>
            </a:xfrm>
            <a:custGeom>
              <a:avLst/>
              <a:gdLst>
                <a:gd name="T0" fmla="*/ 0 w 151"/>
                <a:gd name="T1" fmla="*/ 50 h 159"/>
                <a:gd name="T2" fmla="*/ 9 w 151"/>
                <a:gd name="T3" fmla="*/ 33 h 159"/>
                <a:gd name="T4" fmla="*/ 0 w 151"/>
                <a:gd name="T5" fmla="*/ 25 h 159"/>
                <a:gd name="T6" fmla="*/ 9 w 151"/>
                <a:gd name="T7" fmla="*/ 16 h 159"/>
                <a:gd name="T8" fmla="*/ 17 w 151"/>
                <a:gd name="T9" fmla="*/ 8 h 159"/>
                <a:gd name="T10" fmla="*/ 59 w 151"/>
                <a:gd name="T11" fmla="*/ 0 h 159"/>
                <a:gd name="T12" fmla="*/ 76 w 151"/>
                <a:gd name="T13" fmla="*/ 8 h 159"/>
                <a:gd name="T14" fmla="*/ 76 w 151"/>
                <a:gd name="T15" fmla="*/ 16 h 159"/>
                <a:gd name="T16" fmla="*/ 84 w 151"/>
                <a:gd name="T17" fmla="*/ 25 h 159"/>
                <a:gd name="T18" fmla="*/ 84 w 151"/>
                <a:gd name="T19" fmla="*/ 42 h 159"/>
                <a:gd name="T20" fmla="*/ 84 w 151"/>
                <a:gd name="T21" fmla="*/ 50 h 159"/>
                <a:gd name="T22" fmla="*/ 93 w 151"/>
                <a:gd name="T23" fmla="*/ 58 h 159"/>
                <a:gd name="T24" fmla="*/ 101 w 151"/>
                <a:gd name="T25" fmla="*/ 58 h 159"/>
                <a:gd name="T26" fmla="*/ 118 w 151"/>
                <a:gd name="T27" fmla="*/ 50 h 159"/>
                <a:gd name="T28" fmla="*/ 126 w 151"/>
                <a:gd name="T29" fmla="*/ 58 h 159"/>
                <a:gd name="T30" fmla="*/ 126 w 151"/>
                <a:gd name="T31" fmla="*/ 84 h 159"/>
                <a:gd name="T32" fmla="*/ 135 w 151"/>
                <a:gd name="T33" fmla="*/ 92 h 159"/>
                <a:gd name="T34" fmla="*/ 143 w 151"/>
                <a:gd name="T35" fmla="*/ 84 h 159"/>
                <a:gd name="T36" fmla="*/ 151 w 151"/>
                <a:gd name="T37" fmla="*/ 92 h 159"/>
                <a:gd name="T38" fmla="*/ 151 w 151"/>
                <a:gd name="T39" fmla="*/ 109 h 159"/>
                <a:gd name="T40" fmla="*/ 143 w 151"/>
                <a:gd name="T41" fmla="*/ 109 h 159"/>
                <a:gd name="T42" fmla="*/ 143 w 151"/>
                <a:gd name="T43" fmla="*/ 117 h 159"/>
                <a:gd name="T44" fmla="*/ 143 w 151"/>
                <a:gd name="T45" fmla="*/ 117 h 159"/>
                <a:gd name="T46" fmla="*/ 143 w 151"/>
                <a:gd name="T47" fmla="*/ 126 h 159"/>
                <a:gd name="T48" fmla="*/ 143 w 151"/>
                <a:gd name="T49" fmla="*/ 134 h 159"/>
                <a:gd name="T50" fmla="*/ 135 w 151"/>
                <a:gd name="T51" fmla="*/ 143 h 159"/>
                <a:gd name="T52" fmla="*/ 126 w 151"/>
                <a:gd name="T53" fmla="*/ 151 h 159"/>
                <a:gd name="T54" fmla="*/ 126 w 151"/>
                <a:gd name="T55" fmla="*/ 151 h 159"/>
                <a:gd name="T56" fmla="*/ 118 w 151"/>
                <a:gd name="T57" fmla="*/ 159 h 159"/>
                <a:gd name="T58" fmla="*/ 109 w 151"/>
                <a:gd name="T59" fmla="*/ 159 h 159"/>
                <a:gd name="T60" fmla="*/ 101 w 151"/>
                <a:gd name="T61" fmla="*/ 159 h 159"/>
                <a:gd name="T62" fmla="*/ 76 w 151"/>
                <a:gd name="T63" fmla="*/ 151 h 159"/>
                <a:gd name="T64" fmla="*/ 76 w 151"/>
                <a:gd name="T65" fmla="*/ 151 h 159"/>
                <a:gd name="T66" fmla="*/ 84 w 151"/>
                <a:gd name="T67" fmla="*/ 134 h 159"/>
                <a:gd name="T68" fmla="*/ 84 w 151"/>
                <a:gd name="T69" fmla="*/ 134 h 159"/>
                <a:gd name="T70" fmla="*/ 93 w 151"/>
                <a:gd name="T71" fmla="*/ 126 h 159"/>
                <a:gd name="T72" fmla="*/ 93 w 151"/>
                <a:gd name="T73" fmla="*/ 117 h 159"/>
                <a:gd name="T74" fmla="*/ 84 w 151"/>
                <a:gd name="T75" fmla="*/ 109 h 159"/>
                <a:gd name="T76" fmla="*/ 59 w 151"/>
                <a:gd name="T77" fmla="*/ 100 h 159"/>
                <a:gd name="T78" fmla="*/ 51 w 151"/>
                <a:gd name="T79" fmla="*/ 92 h 159"/>
                <a:gd name="T80" fmla="*/ 34 w 151"/>
                <a:gd name="T81" fmla="*/ 92 h 159"/>
                <a:gd name="T82" fmla="*/ 25 w 151"/>
                <a:gd name="T83" fmla="*/ 84 h 159"/>
                <a:gd name="T84" fmla="*/ 9 w 151"/>
                <a:gd name="T85" fmla="*/ 67 h 159"/>
                <a:gd name="T86" fmla="*/ 0 w 151"/>
                <a:gd name="T87" fmla="*/ 58 h 159"/>
                <a:gd name="T88" fmla="*/ 0 w 151"/>
                <a:gd name="T89" fmla="*/ 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159">
                  <a:moveTo>
                    <a:pt x="0" y="58"/>
                  </a:moveTo>
                  <a:lnTo>
                    <a:pt x="0" y="50"/>
                  </a:lnTo>
                  <a:lnTo>
                    <a:pt x="9" y="42"/>
                  </a:lnTo>
                  <a:lnTo>
                    <a:pt x="9" y="33"/>
                  </a:lnTo>
                  <a:lnTo>
                    <a:pt x="9" y="33"/>
                  </a:lnTo>
                  <a:lnTo>
                    <a:pt x="0" y="25"/>
                  </a:lnTo>
                  <a:lnTo>
                    <a:pt x="9" y="16"/>
                  </a:lnTo>
                  <a:lnTo>
                    <a:pt x="9" y="16"/>
                  </a:lnTo>
                  <a:lnTo>
                    <a:pt x="9" y="8"/>
                  </a:lnTo>
                  <a:lnTo>
                    <a:pt x="17" y="8"/>
                  </a:lnTo>
                  <a:lnTo>
                    <a:pt x="42" y="0"/>
                  </a:lnTo>
                  <a:lnTo>
                    <a:pt x="59" y="0"/>
                  </a:lnTo>
                  <a:lnTo>
                    <a:pt x="67" y="8"/>
                  </a:lnTo>
                  <a:lnTo>
                    <a:pt x="76" y="8"/>
                  </a:lnTo>
                  <a:lnTo>
                    <a:pt x="76" y="16"/>
                  </a:lnTo>
                  <a:lnTo>
                    <a:pt x="76" y="16"/>
                  </a:lnTo>
                  <a:lnTo>
                    <a:pt x="84" y="25"/>
                  </a:lnTo>
                  <a:lnTo>
                    <a:pt x="84" y="25"/>
                  </a:lnTo>
                  <a:lnTo>
                    <a:pt x="84" y="33"/>
                  </a:lnTo>
                  <a:lnTo>
                    <a:pt x="84" y="42"/>
                  </a:lnTo>
                  <a:lnTo>
                    <a:pt x="84" y="50"/>
                  </a:lnTo>
                  <a:lnTo>
                    <a:pt x="84" y="50"/>
                  </a:lnTo>
                  <a:lnTo>
                    <a:pt x="84" y="58"/>
                  </a:lnTo>
                  <a:lnTo>
                    <a:pt x="93" y="58"/>
                  </a:lnTo>
                  <a:lnTo>
                    <a:pt x="93" y="58"/>
                  </a:lnTo>
                  <a:lnTo>
                    <a:pt x="101" y="58"/>
                  </a:lnTo>
                  <a:lnTo>
                    <a:pt x="109" y="58"/>
                  </a:lnTo>
                  <a:lnTo>
                    <a:pt x="118" y="50"/>
                  </a:lnTo>
                  <a:lnTo>
                    <a:pt x="118" y="58"/>
                  </a:lnTo>
                  <a:lnTo>
                    <a:pt x="126" y="58"/>
                  </a:lnTo>
                  <a:lnTo>
                    <a:pt x="126" y="58"/>
                  </a:lnTo>
                  <a:lnTo>
                    <a:pt x="126" y="84"/>
                  </a:lnTo>
                  <a:lnTo>
                    <a:pt x="135" y="84"/>
                  </a:lnTo>
                  <a:lnTo>
                    <a:pt x="135" y="92"/>
                  </a:lnTo>
                  <a:lnTo>
                    <a:pt x="143" y="84"/>
                  </a:lnTo>
                  <a:lnTo>
                    <a:pt x="143" y="84"/>
                  </a:lnTo>
                  <a:lnTo>
                    <a:pt x="151" y="92"/>
                  </a:lnTo>
                  <a:lnTo>
                    <a:pt x="151" y="92"/>
                  </a:lnTo>
                  <a:lnTo>
                    <a:pt x="151" y="92"/>
                  </a:lnTo>
                  <a:lnTo>
                    <a:pt x="151" y="109"/>
                  </a:lnTo>
                  <a:lnTo>
                    <a:pt x="151" y="109"/>
                  </a:lnTo>
                  <a:lnTo>
                    <a:pt x="143" y="109"/>
                  </a:lnTo>
                  <a:lnTo>
                    <a:pt x="143" y="117"/>
                  </a:lnTo>
                  <a:lnTo>
                    <a:pt x="143" y="117"/>
                  </a:lnTo>
                  <a:lnTo>
                    <a:pt x="143" y="117"/>
                  </a:lnTo>
                  <a:lnTo>
                    <a:pt x="143" y="117"/>
                  </a:lnTo>
                  <a:lnTo>
                    <a:pt x="143" y="126"/>
                  </a:lnTo>
                  <a:lnTo>
                    <a:pt x="143" y="126"/>
                  </a:lnTo>
                  <a:lnTo>
                    <a:pt x="143" y="134"/>
                  </a:lnTo>
                  <a:lnTo>
                    <a:pt x="143" y="134"/>
                  </a:lnTo>
                  <a:lnTo>
                    <a:pt x="143" y="134"/>
                  </a:lnTo>
                  <a:lnTo>
                    <a:pt x="135" y="143"/>
                  </a:lnTo>
                  <a:lnTo>
                    <a:pt x="135" y="151"/>
                  </a:lnTo>
                  <a:lnTo>
                    <a:pt x="126" y="151"/>
                  </a:lnTo>
                  <a:lnTo>
                    <a:pt x="126" y="159"/>
                  </a:lnTo>
                  <a:lnTo>
                    <a:pt x="126" y="151"/>
                  </a:lnTo>
                  <a:lnTo>
                    <a:pt x="118" y="159"/>
                  </a:lnTo>
                  <a:lnTo>
                    <a:pt x="118" y="159"/>
                  </a:lnTo>
                  <a:lnTo>
                    <a:pt x="118" y="159"/>
                  </a:lnTo>
                  <a:lnTo>
                    <a:pt x="109" y="159"/>
                  </a:lnTo>
                  <a:lnTo>
                    <a:pt x="109" y="159"/>
                  </a:lnTo>
                  <a:lnTo>
                    <a:pt x="101" y="159"/>
                  </a:lnTo>
                  <a:lnTo>
                    <a:pt x="93" y="151"/>
                  </a:lnTo>
                  <a:lnTo>
                    <a:pt x="76" y="151"/>
                  </a:lnTo>
                  <a:lnTo>
                    <a:pt x="76" y="151"/>
                  </a:lnTo>
                  <a:lnTo>
                    <a:pt x="76" y="151"/>
                  </a:lnTo>
                  <a:lnTo>
                    <a:pt x="84" y="143"/>
                  </a:lnTo>
                  <a:lnTo>
                    <a:pt x="84" y="134"/>
                  </a:lnTo>
                  <a:lnTo>
                    <a:pt x="84" y="134"/>
                  </a:lnTo>
                  <a:lnTo>
                    <a:pt x="84" y="134"/>
                  </a:lnTo>
                  <a:lnTo>
                    <a:pt x="93" y="126"/>
                  </a:lnTo>
                  <a:lnTo>
                    <a:pt x="93" y="126"/>
                  </a:lnTo>
                  <a:lnTo>
                    <a:pt x="93" y="117"/>
                  </a:lnTo>
                  <a:lnTo>
                    <a:pt x="93" y="117"/>
                  </a:lnTo>
                  <a:lnTo>
                    <a:pt x="84" y="109"/>
                  </a:lnTo>
                  <a:lnTo>
                    <a:pt x="84" y="109"/>
                  </a:lnTo>
                  <a:lnTo>
                    <a:pt x="67" y="109"/>
                  </a:lnTo>
                  <a:lnTo>
                    <a:pt x="59" y="100"/>
                  </a:lnTo>
                  <a:lnTo>
                    <a:pt x="59" y="92"/>
                  </a:lnTo>
                  <a:lnTo>
                    <a:pt x="51" y="92"/>
                  </a:lnTo>
                  <a:lnTo>
                    <a:pt x="42" y="92"/>
                  </a:lnTo>
                  <a:lnTo>
                    <a:pt x="34" y="92"/>
                  </a:lnTo>
                  <a:lnTo>
                    <a:pt x="34" y="84"/>
                  </a:lnTo>
                  <a:lnTo>
                    <a:pt x="25" y="84"/>
                  </a:lnTo>
                  <a:lnTo>
                    <a:pt x="25" y="84"/>
                  </a:lnTo>
                  <a:lnTo>
                    <a:pt x="9" y="67"/>
                  </a:lnTo>
                  <a:lnTo>
                    <a:pt x="9" y="58"/>
                  </a:lnTo>
                  <a:lnTo>
                    <a:pt x="0" y="58"/>
                  </a:lnTo>
                  <a:lnTo>
                    <a:pt x="0" y="58"/>
                  </a:lnTo>
                  <a:lnTo>
                    <a:pt x="0" y="5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96"/>
            <p:cNvSpPr>
              <a:spLocks/>
            </p:cNvSpPr>
            <p:nvPr/>
          </p:nvSpPr>
          <p:spPr bwMode="auto">
            <a:xfrm>
              <a:off x="2251" y="3473"/>
              <a:ext cx="92" cy="101"/>
            </a:xfrm>
            <a:custGeom>
              <a:avLst/>
              <a:gdLst>
                <a:gd name="T0" fmla="*/ 8 w 92"/>
                <a:gd name="T1" fmla="*/ 0 h 101"/>
                <a:gd name="T2" fmla="*/ 25 w 92"/>
                <a:gd name="T3" fmla="*/ 0 h 101"/>
                <a:gd name="T4" fmla="*/ 33 w 92"/>
                <a:gd name="T5" fmla="*/ 8 h 101"/>
                <a:gd name="T6" fmla="*/ 33 w 92"/>
                <a:gd name="T7" fmla="*/ 8 h 101"/>
                <a:gd name="T8" fmla="*/ 42 w 92"/>
                <a:gd name="T9" fmla="*/ 17 h 101"/>
                <a:gd name="T10" fmla="*/ 50 w 92"/>
                <a:gd name="T11" fmla="*/ 17 h 101"/>
                <a:gd name="T12" fmla="*/ 58 w 92"/>
                <a:gd name="T13" fmla="*/ 25 h 101"/>
                <a:gd name="T14" fmla="*/ 67 w 92"/>
                <a:gd name="T15" fmla="*/ 25 h 101"/>
                <a:gd name="T16" fmla="*/ 67 w 92"/>
                <a:gd name="T17" fmla="*/ 33 h 101"/>
                <a:gd name="T18" fmla="*/ 75 w 92"/>
                <a:gd name="T19" fmla="*/ 42 h 101"/>
                <a:gd name="T20" fmla="*/ 84 w 92"/>
                <a:gd name="T21" fmla="*/ 50 h 101"/>
                <a:gd name="T22" fmla="*/ 84 w 92"/>
                <a:gd name="T23" fmla="*/ 59 h 101"/>
                <a:gd name="T24" fmla="*/ 84 w 92"/>
                <a:gd name="T25" fmla="*/ 67 h 101"/>
                <a:gd name="T26" fmla="*/ 84 w 92"/>
                <a:gd name="T27" fmla="*/ 67 h 101"/>
                <a:gd name="T28" fmla="*/ 84 w 92"/>
                <a:gd name="T29" fmla="*/ 76 h 101"/>
                <a:gd name="T30" fmla="*/ 84 w 92"/>
                <a:gd name="T31" fmla="*/ 84 h 101"/>
                <a:gd name="T32" fmla="*/ 75 w 92"/>
                <a:gd name="T33" fmla="*/ 84 h 101"/>
                <a:gd name="T34" fmla="*/ 75 w 92"/>
                <a:gd name="T35" fmla="*/ 92 h 101"/>
                <a:gd name="T36" fmla="*/ 67 w 92"/>
                <a:gd name="T37" fmla="*/ 92 h 101"/>
                <a:gd name="T38" fmla="*/ 67 w 92"/>
                <a:gd name="T39" fmla="*/ 92 h 101"/>
                <a:gd name="T40" fmla="*/ 67 w 92"/>
                <a:gd name="T41" fmla="*/ 101 h 101"/>
                <a:gd name="T42" fmla="*/ 58 w 92"/>
                <a:gd name="T43" fmla="*/ 101 h 101"/>
                <a:gd name="T44" fmla="*/ 50 w 92"/>
                <a:gd name="T45" fmla="*/ 92 h 101"/>
                <a:gd name="T46" fmla="*/ 42 w 92"/>
                <a:gd name="T47" fmla="*/ 92 h 101"/>
                <a:gd name="T48" fmla="*/ 42 w 92"/>
                <a:gd name="T49" fmla="*/ 101 h 101"/>
                <a:gd name="T50" fmla="*/ 42 w 92"/>
                <a:gd name="T51" fmla="*/ 92 h 101"/>
                <a:gd name="T52" fmla="*/ 33 w 92"/>
                <a:gd name="T53" fmla="*/ 92 h 101"/>
                <a:gd name="T54" fmla="*/ 25 w 92"/>
                <a:gd name="T55" fmla="*/ 92 h 101"/>
                <a:gd name="T56" fmla="*/ 16 w 92"/>
                <a:gd name="T57" fmla="*/ 92 h 101"/>
                <a:gd name="T58" fmla="*/ 8 w 92"/>
                <a:gd name="T59" fmla="*/ 84 h 101"/>
                <a:gd name="T60" fmla="*/ 0 w 92"/>
                <a:gd name="T61" fmla="*/ 76 h 101"/>
                <a:gd name="T62" fmla="*/ 0 w 92"/>
                <a:gd name="T63" fmla="*/ 67 h 101"/>
                <a:gd name="T64" fmla="*/ 0 w 92"/>
                <a:gd name="T65" fmla="*/ 59 h 101"/>
                <a:gd name="T66" fmla="*/ 0 w 92"/>
                <a:gd name="T67" fmla="*/ 59 h 101"/>
                <a:gd name="T68" fmla="*/ 0 w 92"/>
                <a:gd name="T69" fmla="*/ 42 h 101"/>
                <a:gd name="T70" fmla="*/ 0 w 92"/>
                <a:gd name="T71" fmla="*/ 33 h 101"/>
                <a:gd name="T72" fmla="*/ 0 w 92"/>
                <a:gd name="T73" fmla="*/ 33 h 101"/>
                <a:gd name="T74" fmla="*/ 0 w 92"/>
                <a:gd name="T75" fmla="*/ 17 h 101"/>
                <a:gd name="T76" fmla="*/ 8 w 92"/>
                <a:gd name="T77" fmla="*/ 17 h 101"/>
                <a:gd name="T78" fmla="*/ 8 w 92"/>
                <a:gd name="T79" fmla="*/ 0 h 101"/>
                <a:gd name="T80" fmla="*/ 8 w 92"/>
                <a:gd name="T8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01">
                  <a:moveTo>
                    <a:pt x="8" y="0"/>
                  </a:moveTo>
                  <a:lnTo>
                    <a:pt x="8" y="0"/>
                  </a:lnTo>
                  <a:lnTo>
                    <a:pt x="16" y="0"/>
                  </a:lnTo>
                  <a:lnTo>
                    <a:pt x="25" y="0"/>
                  </a:lnTo>
                  <a:lnTo>
                    <a:pt x="25" y="0"/>
                  </a:lnTo>
                  <a:lnTo>
                    <a:pt x="33" y="8"/>
                  </a:lnTo>
                  <a:lnTo>
                    <a:pt x="33" y="8"/>
                  </a:lnTo>
                  <a:lnTo>
                    <a:pt x="33" y="8"/>
                  </a:lnTo>
                  <a:lnTo>
                    <a:pt x="42" y="17"/>
                  </a:lnTo>
                  <a:lnTo>
                    <a:pt x="42" y="17"/>
                  </a:lnTo>
                  <a:lnTo>
                    <a:pt x="42" y="17"/>
                  </a:lnTo>
                  <a:lnTo>
                    <a:pt x="50" y="17"/>
                  </a:lnTo>
                  <a:lnTo>
                    <a:pt x="50" y="25"/>
                  </a:lnTo>
                  <a:lnTo>
                    <a:pt x="58" y="25"/>
                  </a:lnTo>
                  <a:lnTo>
                    <a:pt x="58" y="25"/>
                  </a:lnTo>
                  <a:lnTo>
                    <a:pt x="67" y="25"/>
                  </a:lnTo>
                  <a:lnTo>
                    <a:pt x="67" y="33"/>
                  </a:lnTo>
                  <a:lnTo>
                    <a:pt x="67" y="33"/>
                  </a:lnTo>
                  <a:lnTo>
                    <a:pt x="75" y="33"/>
                  </a:lnTo>
                  <a:lnTo>
                    <a:pt x="75" y="42"/>
                  </a:lnTo>
                  <a:lnTo>
                    <a:pt x="84" y="50"/>
                  </a:lnTo>
                  <a:lnTo>
                    <a:pt x="84" y="50"/>
                  </a:lnTo>
                  <a:lnTo>
                    <a:pt x="84" y="59"/>
                  </a:lnTo>
                  <a:lnTo>
                    <a:pt x="84" y="59"/>
                  </a:lnTo>
                  <a:lnTo>
                    <a:pt x="84" y="67"/>
                  </a:lnTo>
                  <a:lnTo>
                    <a:pt x="84" y="67"/>
                  </a:lnTo>
                  <a:lnTo>
                    <a:pt x="84" y="67"/>
                  </a:lnTo>
                  <a:lnTo>
                    <a:pt x="84" y="67"/>
                  </a:lnTo>
                  <a:lnTo>
                    <a:pt x="92" y="67"/>
                  </a:lnTo>
                  <a:lnTo>
                    <a:pt x="84" y="76"/>
                  </a:lnTo>
                  <a:lnTo>
                    <a:pt x="84" y="76"/>
                  </a:lnTo>
                  <a:lnTo>
                    <a:pt x="84" y="84"/>
                  </a:lnTo>
                  <a:lnTo>
                    <a:pt x="84" y="84"/>
                  </a:lnTo>
                  <a:lnTo>
                    <a:pt x="75" y="84"/>
                  </a:lnTo>
                  <a:lnTo>
                    <a:pt x="75" y="84"/>
                  </a:lnTo>
                  <a:lnTo>
                    <a:pt x="75" y="92"/>
                  </a:lnTo>
                  <a:lnTo>
                    <a:pt x="75" y="92"/>
                  </a:lnTo>
                  <a:lnTo>
                    <a:pt x="67" y="92"/>
                  </a:lnTo>
                  <a:lnTo>
                    <a:pt x="67" y="92"/>
                  </a:lnTo>
                  <a:lnTo>
                    <a:pt x="67" y="92"/>
                  </a:lnTo>
                  <a:lnTo>
                    <a:pt x="67" y="101"/>
                  </a:lnTo>
                  <a:lnTo>
                    <a:pt x="67" y="101"/>
                  </a:lnTo>
                  <a:lnTo>
                    <a:pt x="58" y="101"/>
                  </a:lnTo>
                  <a:lnTo>
                    <a:pt x="58" y="101"/>
                  </a:lnTo>
                  <a:lnTo>
                    <a:pt x="58" y="101"/>
                  </a:lnTo>
                  <a:lnTo>
                    <a:pt x="50" y="92"/>
                  </a:lnTo>
                  <a:lnTo>
                    <a:pt x="50" y="92"/>
                  </a:lnTo>
                  <a:lnTo>
                    <a:pt x="42" y="92"/>
                  </a:lnTo>
                  <a:lnTo>
                    <a:pt x="42" y="101"/>
                  </a:lnTo>
                  <a:lnTo>
                    <a:pt x="42" y="101"/>
                  </a:lnTo>
                  <a:lnTo>
                    <a:pt x="42" y="92"/>
                  </a:lnTo>
                  <a:lnTo>
                    <a:pt x="42" y="92"/>
                  </a:lnTo>
                  <a:lnTo>
                    <a:pt x="42" y="92"/>
                  </a:lnTo>
                  <a:lnTo>
                    <a:pt x="33" y="92"/>
                  </a:lnTo>
                  <a:lnTo>
                    <a:pt x="33" y="92"/>
                  </a:lnTo>
                  <a:lnTo>
                    <a:pt x="25" y="92"/>
                  </a:lnTo>
                  <a:lnTo>
                    <a:pt x="25" y="92"/>
                  </a:lnTo>
                  <a:lnTo>
                    <a:pt x="16" y="92"/>
                  </a:lnTo>
                  <a:lnTo>
                    <a:pt x="16" y="92"/>
                  </a:lnTo>
                  <a:lnTo>
                    <a:pt x="8" y="84"/>
                  </a:lnTo>
                  <a:lnTo>
                    <a:pt x="8" y="84"/>
                  </a:lnTo>
                  <a:lnTo>
                    <a:pt x="0" y="76"/>
                  </a:lnTo>
                  <a:lnTo>
                    <a:pt x="0" y="76"/>
                  </a:lnTo>
                  <a:lnTo>
                    <a:pt x="0" y="67"/>
                  </a:lnTo>
                  <a:lnTo>
                    <a:pt x="0" y="67"/>
                  </a:lnTo>
                  <a:lnTo>
                    <a:pt x="0" y="59"/>
                  </a:lnTo>
                  <a:lnTo>
                    <a:pt x="0" y="59"/>
                  </a:lnTo>
                  <a:lnTo>
                    <a:pt x="0" y="59"/>
                  </a:lnTo>
                  <a:lnTo>
                    <a:pt x="0" y="50"/>
                  </a:lnTo>
                  <a:lnTo>
                    <a:pt x="0" y="42"/>
                  </a:lnTo>
                  <a:lnTo>
                    <a:pt x="0" y="42"/>
                  </a:lnTo>
                  <a:lnTo>
                    <a:pt x="0" y="33"/>
                  </a:lnTo>
                  <a:lnTo>
                    <a:pt x="0" y="33"/>
                  </a:lnTo>
                  <a:lnTo>
                    <a:pt x="0" y="33"/>
                  </a:lnTo>
                  <a:lnTo>
                    <a:pt x="0" y="25"/>
                  </a:lnTo>
                  <a:lnTo>
                    <a:pt x="0" y="17"/>
                  </a:lnTo>
                  <a:lnTo>
                    <a:pt x="0" y="17"/>
                  </a:lnTo>
                  <a:lnTo>
                    <a:pt x="8" y="17"/>
                  </a:lnTo>
                  <a:lnTo>
                    <a:pt x="0" y="8"/>
                  </a:lnTo>
                  <a:lnTo>
                    <a:pt x="8" y="0"/>
                  </a:lnTo>
                  <a:lnTo>
                    <a:pt x="8" y="0"/>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97"/>
            <p:cNvSpPr>
              <a:spLocks noEditPoints="1"/>
            </p:cNvSpPr>
            <p:nvPr/>
          </p:nvSpPr>
          <p:spPr bwMode="auto">
            <a:xfrm>
              <a:off x="2041" y="3313"/>
              <a:ext cx="277" cy="732"/>
            </a:xfrm>
            <a:custGeom>
              <a:avLst/>
              <a:gdLst>
                <a:gd name="T0" fmla="*/ 67 w 277"/>
                <a:gd name="T1" fmla="*/ 8 h 732"/>
                <a:gd name="T2" fmla="*/ 92 w 277"/>
                <a:gd name="T3" fmla="*/ 17 h 732"/>
                <a:gd name="T4" fmla="*/ 126 w 277"/>
                <a:gd name="T5" fmla="*/ 8 h 732"/>
                <a:gd name="T6" fmla="*/ 176 w 277"/>
                <a:gd name="T7" fmla="*/ 42 h 732"/>
                <a:gd name="T8" fmla="*/ 210 w 277"/>
                <a:gd name="T9" fmla="*/ 76 h 732"/>
                <a:gd name="T10" fmla="*/ 210 w 277"/>
                <a:gd name="T11" fmla="*/ 101 h 732"/>
                <a:gd name="T12" fmla="*/ 243 w 277"/>
                <a:gd name="T13" fmla="*/ 109 h 732"/>
                <a:gd name="T14" fmla="*/ 260 w 277"/>
                <a:gd name="T15" fmla="*/ 76 h 732"/>
                <a:gd name="T16" fmla="*/ 277 w 277"/>
                <a:gd name="T17" fmla="*/ 93 h 732"/>
                <a:gd name="T18" fmla="*/ 260 w 277"/>
                <a:gd name="T19" fmla="*/ 109 h 732"/>
                <a:gd name="T20" fmla="*/ 235 w 277"/>
                <a:gd name="T21" fmla="*/ 135 h 732"/>
                <a:gd name="T22" fmla="*/ 218 w 277"/>
                <a:gd name="T23" fmla="*/ 160 h 732"/>
                <a:gd name="T24" fmla="*/ 210 w 277"/>
                <a:gd name="T25" fmla="*/ 193 h 732"/>
                <a:gd name="T26" fmla="*/ 210 w 277"/>
                <a:gd name="T27" fmla="*/ 219 h 732"/>
                <a:gd name="T28" fmla="*/ 210 w 277"/>
                <a:gd name="T29" fmla="*/ 244 h 732"/>
                <a:gd name="T30" fmla="*/ 235 w 277"/>
                <a:gd name="T31" fmla="*/ 278 h 732"/>
                <a:gd name="T32" fmla="*/ 243 w 277"/>
                <a:gd name="T33" fmla="*/ 294 h 732"/>
                <a:gd name="T34" fmla="*/ 235 w 277"/>
                <a:gd name="T35" fmla="*/ 320 h 732"/>
                <a:gd name="T36" fmla="*/ 184 w 277"/>
                <a:gd name="T37" fmla="*/ 345 h 732"/>
                <a:gd name="T38" fmla="*/ 159 w 277"/>
                <a:gd name="T39" fmla="*/ 336 h 732"/>
                <a:gd name="T40" fmla="*/ 168 w 277"/>
                <a:gd name="T41" fmla="*/ 362 h 732"/>
                <a:gd name="T42" fmla="*/ 168 w 277"/>
                <a:gd name="T43" fmla="*/ 379 h 732"/>
                <a:gd name="T44" fmla="*/ 142 w 277"/>
                <a:gd name="T45" fmla="*/ 395 h 732"/>
                <a:gd name="T46" fmla="*/ 117 w 277"/>
                <a:gd name="T47" fmla="*/ 387 h 732"/>
                <a:gd name="T48" fmla="*/ 134 w 277"/>
                <a:gd name="T49" fmla="*/ 421 h 732"/>
                <a:gd name="T50" fmla="*/ 134 w 277"/>
                <a:gd name="T51" fmla="*/ 412 h 732"/>
                <a:gd name="T52" fmla="*/ 151 w 277"/>
                <a:gd name="T53" fmla="*/ 429 h 732"/>
                <a:gd name="T54" fmla="*/ 126 w 277"/>
                <a:gd name="T55" fmla="*/ 429 h 732"/>
                <a:gd name="T56" fmla="*/ 126 w 277"/>
                <a:gd name="T57" fmla="*/ 446 h 732"/>
                <a:gd name="T58" fmla="*/ 126 w 277"/>
                <a:gd name="T59" fmla="*/ 463 h 732"/>
                <a:gd name="T60" fmla="*/ 126 w 277"/>
                <a:gd name="T61" fmla="*/ 479 h 732"/>
                <a:gd name="T62" fmla="*/ 100 w 277"/>
                <a:gd name="T63" fmla="*/ 496 h 732"/>
                <a:gd name="T64" fmla="*/ 100 w 277"/>
                <a:gd name="T65" fmla="*/ 522 h 732"/>
                <a:gd name="T66" fmla="*/ 126 w 277"/>
                <a:gd name="T67" fmla="*/ 530 h 732"/>
                <a:gd name="T68" fmla="*/ 134 w 277"/>
                <a:gd name="T69" fmla="*/ 555 h 732"/>
                <a:gd name="T70" fmla="*/ 117 w 277"/>
                <a:gd name="T71" fmla="*/ 572 h 732"/>
                <a:gd name="T72" fmla="*/ 109 w 277"/>
                <a:gd name="T73" fmla="*/ 589 h 732"/>
                <a:gd name="T74" fmla="*/ 100 w 277"/>
                <a:gd name="T75" fmla="*/ 606 h 732"/>
                <a:gd name="T76" fmla="*/ 92 w 277"/>
                <a:gd name="T77" fmla="*/ 622 h 732"/>
                <a:gd name="T78" fmla="*/ 100 w 277"/>
                <a:gd name="T79" fmla="*/ 648 h 732"/>
                <a:gd name="T80" fmla="*/ 100 w 277"/>
                <a:gd name="T81" fmla="*/ 656 h 732"/>
                <a:gd name="T82" fmla="*/ 42 w 277"/>
                <a:gd name="T83" fmla="*/ 639 h 732"/>
                <a:gd name="T84" fmla="*/ 16 w 277"/>
                <a:gd name="T85" fmla="*/ 614 h 732"/>
                <a:gd name="T86" fmla="*/ 25 w 277"/>
                <a:gd name="T87" fmla="*/ 547 h 732"/>
                <a:gd name="T88" fmla="*/ 25 w 277"/>
                <a:gd name="T89" fmla="*/ 505 h 732"/>
                <a:gd name="T90" fmla="*/ 16 w 277"/>
                <a:gd name="T91" fmla="*/ 479 h 732"/>
                <a:gd name="T92" fmla="*/ 16 w 277"/>
                <a:gd name="T93" fmla="*/ 454 h 732"/>
                <a:gd name="T94" fmla="*/ 8 w 277"/>
                <a:gd name="T95" fmla="*/ 412 h 732"/>
                <a:gd name="T96" fmla="*/ 8 w 277"/>
                <a:gd name="T97" fmla="*/ 353 h 732"/>
                <a:gd name="T98" fmla="*/ 16 w 277"/>
                <a:gd name="T99" fmla="*/ 286 h 732"/>
                <a:gd name="T100" fmla="*/ 16 w 277"/>
                <a:gd name="T101" fmla="*/ 244 h 732"/>
                <a:gd name="T102" fmla="*/ 0 w 277"/>
                <a:gd name="T103" fmla="*/ 193 h 732"/>
                <a:gd name="T104" fmla="*/ 8 w 277"/>
                <a:gd name="T105" fmla="*/ 143 h 732"/>
                <a:gd name="T106" fmla="*/ 25 w 277"/>
                <a:gd name="T107" fmla="*/ 93 h 732"/>
                <a:gd name="T108" fmla="*/ 25 w 277"/>
                <a:gd name="T109" fmla="*/ 67 h 732"/>
                <a:gd name="T110" fmla="*/ 184 w 277"/>
                <a:gd name="T111" fmla="*/ 723 h 732"/>
                <a:gd name="T112" fmla="*/ 184 w 277"/>
                <a:gd name="T113" fmla="*/ 723 h 732"/>
                <a:gd name="T114" fmla="*/ 117 w 277"/>
                <a:gd name="T115" fmla="*/ 681 h 732"/>
                <a:gd name="T116" fmla="*/ 126 w 277"/>
                <a:gd name="T117" fmla="*/ 698 h 732"/>
                <a:gd name="T118" fmla="*/ 159 w 277"/>
                <a:gd name="T119" fmla="*/ 715 h 732"/>
                <a:gd name="T120" fmla="*/ 168 w 277"/>
                <a:gd name="T121" fmla="*/ 723 h 732"/>
                <a:gd name="T122" fmla="*/ 126 w 277"/>
                <a:gd name="T123" fmla="*/ 732 h 732"/>
                <a:gd name="T124" fmla="*/ 126 w 277"/>
                <a:gd name="T125" fmla="*/ 72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7" h="732">
                  <a:moveTo>
                    <a:pt x="42" y="17"/>
                  </a:moveTo>
                  <a:lnTo>
                    <a:pt x="42" y="17"/>
                  </a:lnTo>
                  <a:lnTo>
                    <a:pt x="50" y="8"/>
                  </a:lnTo>
                  <a:lnTo>
                    <a:pt x="50" y="0"/>
                  </a:lnTo>
                  <a:lnTo>
                    <a:pt x="58" y="0"/>
                  </a:lnTo>
                  <a:lnTo>
                    <a:pt x="58" y="8"/>
                  </a:lnTo>
                  <a:lnTo>
                    <a:pt x="67" y="8"/>
                  </a:lnTo>
                  <a:lnTo>
                    <a:pt x="67" y="8"/>
                  </a:lnTo>
                  <a:lnTo>
                    <a:pt x="75" y="8"/>
                  </a:lnTo>
                  <a:lnTo>
                    <a:pt x="84" y="0"/>
                  </a:lnTo>
                  <a:lnTo>
                    <a:pt x="84" y="8"/>
                  </a:lnTo>
                  <a:lnTo>
                    <a:pt x="84" y="8"/>
                  </a:lnTo>
                  <a:lnTo>
                    <a:pt x="84" y="17"/>
                  </a:lnTo>
                  <a:lnTo>
                    <a:pt x="92" y="17"/>
                  </a:lnTo>
                  <a:lnTo>
                    <a:pt x="92" y="17"/>
                  </a:lnTo>
                  <a:lnTo>
                    <a:pt x="92" y="17"/>
                  </a:lnTo>
                  <a:lnTo>
                    <a:pt x="92" y="8"/>
                  </a:lnTo>
                  <a:lnTo>
                    <a:pt x="92" y="8"/>
                  </a:lnTo>
                  <a:lnTo>
                    <a:pt x="92" y="0"/>
                  </a:lnTo>
                  <a:lnTo>
                    <a:pt x="100" y="0"/>
                  </a:lnTo>
                  <a:lnTo>
                    <a:pt x="117" y="0"/>
                  </a:lnTo>
                  <a:lnTo>
                    <a:pt x="117" y="8"/>
                  </a:lnTo>
                  <a:lnTo>
                    <a:pt x="117" y="8"/>
                  </a:lnTo>
                  <a:lnTo>
                    <a:pt x="126" y="8"/>
                  </a:lnTo>
                  <a:lnTo>
                    <a:pt x="126" y="17"/>
                  </a:lnTo>
                  <a:lnTo>
                    <a:pt x="142" y="34"/>
                  </a:lnTo>
                  <a:lnTo>
                    <a:pt x="142" y="34"/>
                  </a:lnTo>
                  <a:lnTo>
                    <a:pt x="151" y="34"/>
                  </a:lnTo>
                  <a:lnTo>
                    <a:pt x="151" y="42"/>
                  </a:lnTo>
                  <a:lnTo>
                    <a:pt x="159" y="42"/>
                  </a:lnTo>
                  <a:lnTo>
                    <a:pt x="168" y="42"/>
                  </a:lnTo>
                  <a:lnTo>
                    <a:pt x="176" y="42"/>
                  </a:lnTo>
                  <a:lnTo>
                    <a:pt x="176" y="50"/>
                  </a:lnTo>
                  <a:lnTo>
                    <a:pt x="184" y="59"/>
                  </a:lnTo>
                  <a:lnTo>
                    <a:pt x="201" y="59"/>
                  </a:lnTo>
                  <a:lnTo>
                    <a:pt x="201" y="59"/>
                  </a:lnTo>
                  <a:lnTo>
                    <a:pt x="210" y="67"/>
                  </a:lnTo>
                  <a:lnTo>
                    <a:pt x="210" y="67"/>
                  </a:lnTo>
                  <a:lnTo>
                    <a:pt x="210" y="76"/>
                  </a:lnTo>
                  <a:lnTo>
                    <a:pt x="210" y="76"/>
                  </a:lnTo>
                  <a:lnTo>
                    <a:pt x="201" y="84"/>
                  </a:lnTo>
                  <a:lnTo>
                    <a:pt x="201" y="84"/>
                  </a:lnTo>
                  <a:lnTo>
                    <a:pt x="201" y="84"/>
                  </a:lnTo>
                  <a:lnTo>
                    <a:pt x="201" y="93"/>
                  </a:lnTo>
                  <a:lnTo>
                    <a:pt x="193" y="101"/>
                  </a:lnTo>
                  <a:lnTo>
                    <a:pt x="193" y="101"/>
                  </a:lnTo>
                  <a:lnTo>
                    <a:pt x="193" y="101"/>
                  </a:lnTo>
                  <a:lnTo>
                    <a:pt x="210" y="101"/>
                  </a:lnTo>
                  <a:lnTo>
                    <a:pt x="218" y="109"/>
                  </a:lnTo>
                  <a:lnTo>
                    <a:pt x="226" y="109"/>
                  </a:lnTo>
                  <a:lnTo>
                    <a:pt x="226" y="109"/>
                  </a:lnTo>
                  <a:lnTo>
                    <a:pt x="235" y="109"/>
                  </a:lnTo>
                  <a:lnTo>
                    <a:pt x="235" y="109"/>
                  </a:lnTo>
                  <a:lnTo>
                    <a:pt x="235" y="109"/>
                  </a:lnTo>
                  <a:lnTo>
                    <a:pt x="243" y="101"/>
                  </a:lnTo>
                  <a:lnTo>
                    <a:pt x="243" y="109"/>
                  </a:lnTo>
                  <a:lnTo>
                    <a:pt x="243" y="101"/>
                  </a:lnTo>
                  <a:lnTo>
                    <a:pt x="252" y="101"/>
                  </a:lnTo>
                  <a:lnTo>
                    <a:pt x="252" y="93"/>
                  </a:lnTo>
                  <a:lnTo>
                    <a:pt x="260" y="84"/>
                  </a:lnTo>
                  <a:lnTo>
                    <a:pt x="260" y="84"/>
                  </a:lnTo>
                  <a:lnTo>
                    <a:pt x="260" y="84"/>
                  </a:lnTo>
                  <a:lnTo>
                    <a:pt x="260" y="76"/>
                  </a:lnTo>
                  <a:lnTo>
                    <a:pt x="260" y="76"/>
                  </a:lnTo>
                  <a:lnTo>
                    <a:pt x="260" y="67"/>
                  </a:lnTo>
                  <a:lnTo>
                    <a:pt x="268" y="67"/>
                  </a:lnTo>
                  <a:lnTo>
                    <a:pt x="277" y="67"/>
                  </a:lnTo>
                  <a:lnTo>
                    <a:pt x="277" y="67"/>
                  </a:lnTo>
                  <a:lnTo>
                    <a:pt x="277" y="76"/>
                  </a:lnTo>
                  <a:lnTo>
                    <a:pt x="277" y="84"/>
                  </a:lnTo>
                  <a:lnTo>
                    <a:pt x="277" y="93"/>
                  </a:lnTo>
                  <a:lnTo>
                    <a:pt x="277" y="93"/>
                  </a:lnTo>
                  <a:lnTo>
                    <a:pt x="277" y="101"/>
                  </a:lnTo>
                  <a:lnTo>
                    <a:pt x="277" y="101"/>
                  </a:lnTo>
                  <a:lnTo>
                    <a:pt x="268" y="101"/>
                  </a:lnTo>
                  <a:lnTo>
                    <a:pt x="268" y="101"/>
                  </a:lnTo>
                  <a:lnTo>
                    <a:pt x="268" y="101"/>
                  </a:lnTo>
                  <a:lnTo>
                    <a:pt x="268" y="101"/>
                  </a:lnTo>
                  <a:lnTo>
                    <a:pt x="260" y="109"/>
                  </a:lnTo>
                  <a:lnTo>
                    <a:pt x="260" y="109"/>
                  </a:lnTo>
                  <a:lnTo>
                    <a:pt x="252" y="109"/>
                  </a:lnTo>
                  <a:lnTo>
                    <a:pt x="252" y="118"/>
                  </a:lnTo>
                  <a:lnTo>
                    <a:pt x="243" y="118"/>
                  </a:lnTo>
                  <a:lnTo>
                    <a:pt x="243" y="126"/>
                  </a:lnTo>
                  <a:lnTo>
                    <a:pt x="243" y="126"/>
                  </a:lnTo>
                  <a:lnTo>
                    <a:pt x="243" y="126"/>
                  </a:lnTo>
                  <a:lnTo>
                    <a:pt x="235" y="126"/>
                  </a:lnTo>
                  <a:lnTo>
                    <a:pt x="235" y="135"/>
                  </a:lnTo>
                  <a:lnTo>
                    <a:pt x="235" y="135"/>
                  </a:lnTo>
                  <a:lnTo>
                    <a:pt x="235" y="135"/>
                  </a:lnTo>
                  <a:lnTo>
                    <a:pt x="235" y="143"/>
                  </a:lnTo>
                  <a:lnTo>
                    <a:pt x="226" y="143"/>
                  </a:lnTo>
                  <a:lnTo>
                    <a:pt x="226" y="151"/>
                  </a:lnTo>
                  <a:lnTo>
                    <a:pt x="218" y="151"/>
                  </a:lnTo>
                  <a:lnTo>
                    <a:pt x="218" y="151"/>
                  </a:lnTo>
                  <a:lnTo>
                    <a:pt x="218" y="160"/>
                  </a:lnTo>
                  <a:lnTo>
                    <a:pt x="218" y="160"/>
                  </a:lnTo>
                  <a:lnTo>
                    <a:pt x="218" y="160"/>
                  </a:lnTo>
                  <a:lnTo>
                    <a:pt x="210" y="168"/>
                  </a:lnTo>
                  <a:lnTo>
                    <a:pt x="218" y="177"/>
                  </a:lnTo>
                  <a:lnTo>
                    <a:pt x="210" y="177"/>
                  </a:lnTo>
                  <a:lnTo>
                    <a:pt x="210" y="177"/>
                  </a:lnTo>
                  <a:lnTo>
                    <a:pt x="210" y="185"/>
                  </a:lnTo>
                  <a:lnTo>
                    <a:pt x="210" y="193"/>
                  </a:lnTo>
                  <a:lnTo>
                    <a:pt x="210" y="193"/>
                  </a:lnTo>
                  <a:lnTo>
                    <a:pt x="210" y="193"/>
                  </a:lnTo>
                  <a:lnTo>
                    <a:pt x="210" y="202"/>
                  </a:lnTo>
                  <a:lnTo>
                    <a:pt x="210" y="202"/>
                  </a:lnTo>
                  <a:lnTo>
                    <a:pt x="210" y="210"/>
                  </a:lnTo>
                  <a:lnTo>
                    <a:pt x="210" y="219"/>
                  </a:lnTo>
                  <a:lnTo>
                    <a:pt x="210" y="219"/>
                  </a:lnTo>
                  <a:lnTo>
                    <a:pt x="210" y="219"/>
                  </a:lnTo>
                  <a:lnTo>
                    <a:pt x="210" y="227"/>
                  </a:lnTo>
                  <a:lnTo>
                    <a:pt x="210" y="227"/>
                  </a:lnTo>
                  <a:lnTo>
                    <a:pt x="210" y="227"/>
                  </a:lnTo>
                  <a:lnTo>
                    <a:pt x="210" y="227"/>
                  </a:lnTo>
                  <a:lnTo>
                    <a:pt x="210" y="236"/>
                  </a:lnTo>
                  <a:lnTo>
                    <a:pt x="210" y="236"/>
                  </a:lnTo>
                  <a:lnTo>
                    <a:pt x="210" y="244"/>
                  </a:lnTo>
                  <a:lnTo>
                    <a:pt x="210" y="244"/>
                  </a:lnTo>
                  <a:lnTo>
                    <a:pt x="210" y="244"/>
                  </a:lnTo>
                  <a:lnTo>
                    <a:pt x="210" y="252"/>
                  </a:lnTo>
                  <a:lnTo>
                    <a:pt x="218" y="252"/>
                  </a:lnTo>
                  <a:lnTo>
                    <a:pt x="226" y="261"/>
                  </a:lnTo>
                  <a:lnTo>
                    <a:pt x="235" y="261"/>
                  </a:lnTo>
                  <a:lnTo>
                    <a:pt x="235" y="269"/>
                  </a:lnTo>
                  <a:lnTo>
                    <a:pt x="235" y="269"/>
                  </a:lnTo>
                  <a:lnTo>
                    <a:pt x="235" y="278"/>
                  </a:lnTo>
                  <a:lnTo>
                    <a:pt x="235" y="286"/>
                  </a:lnTo>
                  <a:lnTo>
                    <a:pt x="235" y="286"/>
                  </a:lnTo>
                  <a:lnTo>
                    <a:pt x="243" y="286"/>
                  </a:lnTo>
                  <a:lnTo>
                    <a:pt x="243" y="286"/>
                  </a:lnTo>
                  <a:lnTo>
                    <a:pt x="243" y="286"/>
                  </a:lnTo>
                  <a:lnTo>
                    <a:pt x="243" y="286"/>
                  </a:lnTo>
                  <a:lnTo>
                    <a:pt x="243" y="294"/>
                  </a:lnTo>
                  <a:lnTo>
                    <a:pt x="243" y="294"/>
                  </a:lnTo>
                  <a:lnTo>
                    <a:pt x="243" y="303"/>
                  </a:lnTo>
                  <a:lnTo>
                    <a:pt x="243" y="311"/>
                  </a:lnTo>
                  <a:lnTo>
                    <a:pt x="243" y="311"/>
                  </a:lnTo>
                  <a:lnTo>
                    <a:pt x="243" y="311"/>
                  </a:lnTo>
                  <a:lnTo>
                    <a:pt x="243" y="311"/>
                  </a:lnTo>
                  <a:lnTo>
                    <a:pt x="235" y="311"/>
                  </a:lnTo>
                  <a:lnTo>
                    <a:pt x="235" y="320"/>
                  </a:lnTo>
                  <a:lnTo>
                    <a:pt x="235" y="320"/>
                  </a:lnTo>
                  <a:lnTo>
                    <a:pt x="235" y="328"/>
                  </a:lnTo>
                  <a:lnTo>
                    <a:pt x="226" y="336"/>
                  </a:lnTo>
                  <a:lnTo>
                    <a:pt x="218" y="336"/>
                  </a:lnTo>
                  <a:lnTo>
                    <a:pt x="218" y="336"/>
                  </a:lnTo>
                  <a:lnTo>
                    <a:pt x="218" y="336"/>
                  </a:lnTo>
                  <a:lnTo>
                    <a:pt x="210" y="336"/>
                  </a:lnTo>
                  <a:lnTo>
                    <a:pt x="193" y="345"/>
                  </a:lnTo>
                  <a:lnTo>
                    <a:pt x="184" y="345"/>
                  </a:lnTo>
                  <a:lnTo>
                    <a:pt x="184" y="345"/>
                  </a:lnTo>
                  <a:lnTo>
                    <a:pt x="176" y="345"/>
                  </a:lnTo>
                  <a:lnTo>
                    <a:pt x="176" y="345"/>
                  </a:lnTo>
                  <a:lnTo>
                    <a:pt x="168" y="345"/>
                  </a:lnTo>
                  <a:lnTo>
                    <a:pt x="168" y="336"/>
                  </a:lnTo>
                  <a:lnTo>
                    <a:pt x="159" y="336"/>
                  </a:lnTo>
                  <a:lnTo>
                    <a:pt x="159" y="336"/>
                  </a:lnTo>
                  <a:lnTo>
                    <a:pt x="159" y="336"/>
                  </a:lnTo>
                  <a:lnTo>
                    <a:pt x="159" y="345"/>
                  </a:lnTo>
                  <a:lnTo>
                    <a:pt x="159" y="345"/>
                  </a:lnTo>
                  <a:lnTo>
                    <a:pt x="159" y="353"/>
                  </a:lnTo>
                  <a:lnTo>
                    <a:pt x="159" y="353"/>
                  </a:lnTo>
                  <a:lnTo>
                    <a:pt x="159" y="353"/>
                  </a:lnTo>
                  <a:lnTo>
                    <a:pt x="168" y="353"/>
                  </a:lnTo>
                  <a:lnTo>
                    <a:pt x="168" y="353"/>
                  </a:lnTo>
                  <a:lnTo>
                    <a:pt x="168" y="362"/>
                  </a:lnTo>
                  <a:lnTo>
                    <a:pt x="159" y="362"/>
                  </a:lnTo>
                  <a:lnTo>
                    <a:pt x="159" y="362"/>
                  </a:lnTo>
                  <a:lnTo>
                    <a:pt x="159" y="362"/>
                  </a:lnTo>
                  <a:lnTo>
                    <a:pt x="159" y="370"/>
                  </a:lnTo>
                  <a:lnTo>
                    <a:pt x="159" y="370"/>
                  </a:lnTo>
                  <a:lnTo>
                    <a:pt x="159" y="370"/>
                  </a:lnTo>
                  <a:lnTo>
                    <a:pt x="159" y="379"/>
                  </a:lnTo>
                  <a:lnTo>
                    <a:pt x="168" y="379"/>
                  </a:lnTo>
                  <a:lnTo>
                    <a:pt x="159" y="379"/>
                  </a:lnTo>
                  <a:lnTo>
                    <a:pt x="159" y="379"/>
                  </a:lnTo>
                  <a:lnTo>
                    <a:pt x="159" y="387"/>
                  </a:lnTo>
                  <a:lnTo>
                    <a:pt x="159" y="387"/>
                  </a:lnTo>
                  <a:lnTo>
                    <a:pt x="159" y="387"/>
                  </a:lnTo>
                  <a:lnTo>
                    <a:pt x="159" y="387"/>
                  </a:lnTo>
                  <a:lnTo>
                    <a:pt x="151" y="395"/>
                  </a:lnTo>
                  <a:lnTo>
                    <a:pt x="142" y="395"/>
                  </a:lnTo>
                  <a:lnTo>
                    <a:pt x="134" y="395"/>
                  </a:lnTo>
                  <a:lnTo>
                    <a:pt x="134" y="387"/>
                  </a:lnTo>
                  <a:lnTo>
                    <a:pt x="126" y="387"/>
                  </a:lnTo>
                  <a:lnTo>
                    <a:pt x="117" y="387"/>
                  </a:lnTo>
                  <a:lnTo>
                    <a:pt x="117" y="387"/>
                  </a:lnTo>
                  <a:lnTo>
                    <a:pt x="117" y="387"/>
                  </a:lnTo>
                  <a:lnTo>
                    <a:pt x="117" y="387"/>
                  </a:lnTo>
                  <a:lnTo>
                    <a:pt x="117" y="387"/>
                  </a:lnTo>
                  <a:lnTo>
                    <a:pt x="117" y="395"/>
                  </a:lnTo>
                  <a:lnTo>
                    <a:pt x="117" y="395"/>
                  </a:lnTo>
                  <a:lnTo>
                    <a:pt x="117" y="404"/>
                  </a:lnTo>
                  <a:lnTo>
                    <a:pt x="117" y="412"/>
                  </a:lnTo>
                  <a:lnTo>
                    <a:pt x="117" y="412"/>
                  </a:lnTo>
                  <a:lnTo>
                    <a:pt x="126" y="421"/>
                  </a:lnTo>
                  <a:lnTo>
                    <a:pt x="134" y="421"/>
                  </a:lnTo>
                  <a:lnTo>
                    <a:pt x="134" y="421"/>
                  </a:lnTo>
                  <a:lnTo>
                    <a:pt x="134" y="421"/>
                  </a:lnTo>
                  <a:lnTo>
                    <a:pt x="126" y="421"/>
                  </a:lnTo>
                  <a:lnTo>
                    <a:pt x="134" y="421"/>
                  </a:lnTo>
                  <a:lnTo>
                    <a:pt x="134" y="421"/>
                  </a:lnTo>
                  <a:lnTo>
                    <a:pt x="134" y="421"/>
                  </a:lnTo>
                  <a:lnTo>
                    <a:pt x="134" y="421"/>
                  </a:lnTo>
                  <a:lnTo>
                    <a:pt x="134" y="421"/>
                  </a:lnTo>
                  <a:lnTo>
                    <a:pt x="134" y="412"/>
                  </a:lnTo>
                  <a:lnTo>
                    <a:pt x="134" y="412"/>
                  </a:lnTo>
                  <a:lnTo>
                    <a:pt x="142" y="412"/>
                  </a:lnTo>
                  <a:lnTo>
                    <a:pt x="142" y="412"/>
                  </a:lnTo>
                  <a:lnTo>
                    <a:pt x="142" y="421"/>
                  </a:lnTo>
                  <a:lnTo>
                    <a:pt x="142" y="421"/>
                  </a:lnTo>
                  <a:lnTo>
                    <a:pt x="142" y="421"/>
                  </a:lnTo>
                  <a:lnTo>
                    <a:pt x="142" y="421"/>
                  </a:lnTo>
                  <a:lnTo>
                    <a:pt x="151" y="429"/>
                  </a:lnTo>
                  <a:lnTo>
                    <a:pt x="151" y="429"/>
                  </a:lnTo>
                  <a:lnTo>
                    <a:pt x="142" y="437"/>
                  </a:lnTo>
                  <a:lnTo>
                    <a:pt x="134" y="437"/>
                  </a:lnTo>
                  <a:lnTo>
                    <a:pt x="134" y="429"/>
                  </a:lnTo>
                  <a:lnTo>
                    <a:pt x="134" y="429"/>
                  </a:lnTo>
                  <a:lnTo>
                    <a:pt x="134" y="429"/>
                  </a:lnTo>
                  <a:lnTo>
                    <a:pt x="134" y="429"/>
                  </a:lnTo>
                  <a:lnTo>
                    <a:pt x="126" y="429"/>
                  </a:lnTo>
                  <a:lnTo>
                    <a:pt x="126" y="429"/>
                  </a:lnTo>
                  <a:lnTo>
                    <a:pt x="126" y="429"/>
                  </a:lnTo>
                  <a:lnTo>
                    <a:pt x="126" y="437"/>
                  </a:lnTo>
                  <a:lnTo>
                    <a:pt x="126" y="437"/>
                  </a:lnTo>
                  <a:lnTo>
                    <a:pt x="134" y="437"/>
                  </a:lnTo>
                  <a:lnTo>
                    <a:pt x="134" y="437"/>
                  </a:lnTo>
                  <a:lnTo>
                    <a:pt x="134" y="437"/>
                  </a:lnTo>
                  <a:lnTo>
                    <a:pt x="126" y="446"/>
                  </a:lnTo>
                  <a:lnTo>
                    <a:pt x="126" y="446"/>
                  </a:lnTo>
                  <a:lnTo>
                    <a:pt x="126" y="446"/>
                  </a:lnTo>
                  <a:lnTo>
                    <a:pt x="126" y="446"/>
                  </a:lnTo>
                  <a:lnTo>
                    <a:pt x="117" y="454"/>
                  </a:lnTo>
                  <a:lnTo>
                    <a:pt x="117" y="454"/>
                  </a:lnTo>
                  <a:lnTo>
                    <a:pt x="126" y="463"/>
                  </a:lnTo>
                  <a:lnTo>
                    <a:pt x="126" y="463"/>
                  </a:lnTo>
                  <a:lnTo>
                    <a:pt x="126" y="463"/>
                  </a:lnTo>
                  <a:lnTo>
                    <a:pt x="126" y="471"/>
                  </a:lnTo>
                  <a:lnTo>
                    <a:pt x="126" y="471"/>
                  </a:lnTo>
                  <a:lnTo>
                    <a:pt x="126" y="471"/>
                  </a:lnTo>
                  <a:lnTo>
                    <a:pt x="126" y="471"/>
                  </a:lnTo>
                  <a:lnTo>
                    <a:pt x="117" y="479"/>
                  </a:lnTo>
                  <a:lnTo>
                    <a:pt x="117" y="479"/>
                  </a:lnTo>
                  <a:lnTo>
                    <a:pt x="117" y="479"/>
                  </a:lnTo>
                  <a:lnTo>
                    <a:pt x="126" y="479"/>
                  </a:lnTo>
                  <a:lnTo>
                    <a:pt x="126" y="479"/>
                  </a:lnTo>
                  <a:lnTo>
                    <a:pt x="126" y="488"/>
                  </a:lnTo>
                  <a:lnTo>
                    <a:pt x="117" y="488"/>
                  </a:lnTo>
                  <a:lnTo>
                    <a:pt x="117" y="488"/>
                  </a:lnTo>
                  <a:lnTo>
                    <a:pt x="109" y="488"/>
                  </a:lnTo>
                  <a:lnTo>
                    <a:pt x="109" y="488"/>
                  </a:lnTo>
                  <a:lnTo>
                    <a:pt x="100" y="488"/>
                  </a:lnTo>
                  <a:lnTo>
                    <a:pt x="100" y="496"/>
                  </a:lnTo>
                  <a:lnTo>
                    <a:pt x="100" y="496"/>
                  </a:lnTo>
                  <a:lnTo>
                    <a:pt x="100" y="496"/>
                  </a:lnTo>
                  <a:lnTo>
                    <a:pt x="92" y="505"/>
                  </a:lnTo>
                  <a:lnTo>
                    <a:pt x="92" y="505"/>
                  </a:lnTo>
                  <a:lnTo>
                    <a:pt x="92" y="505"/>
                  </a:lnTo>
                  <a:lnTo>
                    <a:pt x="92" y="513"/>
                  </a:lnTo>
                  <a:lnTo>
                    <a:pt x="92" y="513"/>
                  </a:lnTo>
                  <a:lnTo>
                    <a:pt x="100" y="522"/>
                  </a:lnTo>
                  <a:lnTo>
                    <a:pt x="100" y="522"/>
                  </a:lnTo>
                  <a:lnTo>
                    <a:pt x="100" y="522"/>
                  </a:lnTo>
                  <a:lnTo>
                    <a:pt x="109" y="530"/>
                  </a:lnTo>
                  <a:lnTo>
                    <a:pt x="117" y="530"/>
                  </a:lnTo>
                  <a:lnTo>
                    <a:pt x="117" y="530"/>
                  </a:lnTo>
                  <a:lnTo>
                    <a:pt x="126" y="530"/>
                  </a:lnTo>
                  <a:lnTo>
                    <a:pt x="126" y="530"/>
                  </a:lnTo>
                  <a:lnTo>
                    <a:pt x="126" y="530"/>
                  </a:lnTo>
                  <a:lnTo>
                    <a:pt x="126" y="538"/>
                  </a:lnTo>
                  <a:lnTo>
                    <a:pt x="126" y="538"/>
                  </a:lnTo>
                  <a:lnTo>
                    <a:pt x="126" y="538"/>
                  </a:lnTo>
                  <a:lnTo>
                    <a:pt x="126" y="547"/>
                  </a:lnTo>
                  <a:lnTo>
                    <a:pt x="126" y="547"/>
                  </a:lnTo>
                  <a:lnTo>
                    <a:pt x="126" y="547"/>
                  </a:lnTo>
                  <a:lnTo>
                    <a:pt x="126" y="547"/>
                  </a:lnTo>
                  <a:lnTo>
                    <a:pt x="134" y="555"/>
                  </a:lnTo>
                  <a:lnTo>
                    <a:pt x="126" y="555"/>
                  </a:lnTo>
                  <a:lnTo>
                    <a:pt x="126" y="555"/>
                  </a:lnTo>
                  <a:lnTo>
                    <a:pt x="134" y="555"/>
                  </a:lnTo>
                  <a:lnTo>
                    <a:pt x="126" y="564"/>
                  </a:lnTo>
                  <a:lnTo>
                    <a:pt x="126" y="564"/>
                  </a:lnTo>
                  <a:lnTo>
                    <a:pt x="126" y="564"/>
                  </a:lnTo>
                  <a:lnTo>
                    <a:pt x="126" y="564"/>
                  </a:lnTo>
                  <a:lnTo>
                    <a:pt x="117" y="572"/>
                  </a:lnTo>
                  <a:lnTo>
                    <a:pt x="117" y="572"/>
                  </a:lnTo>
                  <a:lnTo>
                    <a:pt x="117" y="572"/>
                  </a:lnTo>
                  <a:lnTo>
                    <a:pt x="109" y="572"/>
                  </a:lnTo>
                  <a:lnTo>
                    <a:pt x="109" y="580"/>
                  </a:lnTo>
                  <a:lnTo>
                    <a:pt x="109" y="580"/>
                  </a:lnTo>
                  <a:lnTo>
                    <a:pt x="109" y="589"/>
                  </a:lnTo>
                  <a:lnTo>
                    <a:pt x="109" y="589"/>
                  </a:lnTo>
                  <a:lnTo>
                    <a:pt x="109" y="589"/>
                  </a:lnTo>
                  <a:lnTo>
                    <a:pt x="109" y="589"/>
                  </a:lnTo>
                  <a:lnTo>
                    <a:pt x="109" y="597"/>
                  </a:lnTo>
                  <a:lnTo>
                    <a:pt x="109" y="597"/>
                  </a:lnTo>
                  <a:lnTo>
                    <a:pt x="109" y="597"/>
                  </a:lnTo>
                  <a:lnTo>
                    <a:pt x="109" y="606"/>
                  </a:lnTo>
                  <a:lnTo>
                    <a:pt x="100" y="606"/>
                  </a:lnTo>
                  <a:lnTo>
                    <a:pt x="100" y="606"/>
                  </a:lnTo>
                  <a:lnTo>
                    <a:pt x="100" y="606"/>
                  </a:lnTo>
                  <a:lnTo>
                    <a:pt x="92" y="597"/>
                  </a:lnTo>
                  <a:lnTo>
                    <a:pt x="100" y="606"/>
                  </a:lnTo>
                  <a:lnTo>
                    <a:pt x="100" y="606"/>
                  </a:lnTo>
                  <a:lnTo>
                    <a:pt x="100" y="606"/>
                  </a:lnTo>
                  <a:lnTo>
                    <a:pt x="92" y="614"/>
                  </a:lnTo>
                  <a:lnTo>
                    <a:pt x="92" y="614"/>
                  </a:lnTo>
                  <a:lnTo>
                    <a:pt x="92" y="622"/>
                  </a:lnTo>
                  <a:lnTo>
                    <a:pt x="92" y="622"/>
                  </a:lnTo>
                  <a:lnTo>
                    <a:pt x="92" y="631"/>
                  </a:lnTo>
                  <a:lnTo>
                    <a:pt x="100" y="639"/>
                  </a:lnTo>
                  <a:lnTo>
                    <a:pt x="100" y="639"/>
                  </a:lnTo>
                  <a:lnTo>
                    <a:pt x="100" y="639"/>
                  </a:lnTo>
                  <a:lnTo>
                    <a:pt x="100" y="648"/>
                  </a:lnTo>
                  <a:lnTo>
                    <a:pt x="92" y="648"/>
                  </a:lnTo>
                  <a:lnTo>
                    <a:pt x="100" y="648"/>
                  </a:lnTo>
                  <a:lnTo>
                    <a:pt x="100" y="648"/>
                  </a:lnTo>
                  <a:lnTo>
                    <a:pt x="100" y="648"/>
                  </a:lnTo>
                  <a:lnTo>
                    <a:pt x="100" y="656"/>
                  </a:lnTo>
                  <a:lnTo>
                    <a:pt x="109" y="656"/>
                  </a:lnTo>
                  <a:lnTo>
                    <a:pt x="109" y="656"/>
                  </a:lnTo>
                  <a:lnTo>
                    <a:pt x="109" y="664"/>
                  </a:lnTo>
                  <a:lnTo>
                    <a:pt x="109" y="664"/>
                  </a:lnTo>
                  <a:lnTo>
                    <a:pt x="109" y="664"/>
                  </a:lnTo>
                  <a:lnTo>
                    <a:pt x="100" y="656"/>
                  </a:lnTo>
                  <a:lnTo>
                    <a:pt x="100" y="656"/>
                  </a:lnTo>
                  <a:lnTo>
                    <a:pt x="100" y="656"/>
                  </a:lnTo>
                  <a:lnTo>
                    <a:pt x="75" y="656"/>
                  </a:lnTo>
                  <a:lnTo>
                    <a:pt x="58" y="656"/>
                  </a:lnTo>
                  <a:lnTo>
                    <a:pt x="58" y="656"/>
                  </a:lnTo>
                  <a:lnTo>
                    <a:pt x="50" y="656"/>
                  </a:lnTo>
                  <a:lnTo>
                    <a:pt x="50" y="648"/>
                  </a:lnTo>
                  <a:lnTo>
                    <a:pt x="42" y="639"/>
                  </a:lnTo>
                  <a:lnTo>
                    <a:pt x="42" y="639"/>
                  </a:lnTo>
                  <a:lnTo>
                    <a:pt x="42" y="631"/>
                  </a:lnTo>
                  <a:lnTo>
                    <a:pt x="42" y="622"/>
                  </a:lnTo>
                  <a:lnTo>
                    <a:pt x="33" y="622"/>
                  </a:lnTo>
                  <a:lnTo>
                    <a:pt x="33" y="622"/>
                  </a:lnTo>
                  <a:lnTo>
                    <a:pt x="25" y="631"/>
                  </a:lnTo>
                  <a:lnTo>
                    <a:pt x="25" y="631"/>
                  </a:lnTo>
                  <a:lnTo>
                    <a:pt x="16" y="614"/>
                  </a:lnTo>
                  <a:lnTo>
                    <a:pt x="16" y="606"/>
                  </a:lnTo>
                  <a:lnTo>
                    <a:pt x="16" y="589"/>
                  </a:lnTo>
                  <a:lnTo>
                    <a:pt x="25" y="589"/>
                  </a:lnTo>
                  <a:lnTo>
                    <a:pt x="25" y="580"/>
                  </a:lnTo>
                  <a:lnTo>
                    <a:pt x="33" y="572"/>
                  </a:lnTo>
                  <a:lnTo>
                    <a:pt x="25" y="564"/>
                  </a:lnTo>
                  <a:lnTo>
                    <a:pt x="25" y="555"/>
                  </a:lnTo>
                  <a:lnTo>
                    <a:pt x="25" y="547"/>
                  </a:lnTo>
                  <a:lnTo>
                    <a:pt x="33" y="547"/>
                  </a:lnTo>
                  <a:lnTo>
                    <a:pt x="25" y="538"/>
                  </a:lnTo>
                  <a:lnTo>
                    <a:pt x="25" y="530"/>
                  </a:lnTo>
                  <a:lnTo>
                    <a:pt x="33" y="530"/>
                  </a:lnTo>
                  <a:lnTo>
                    <a:pt x="25" y="522"/>
                  </a:lnTo>
                  <a:lnTo>
                    <a:pt x="25" y="513"/>
                  </a:lnTo>
                  <a:lnTo>
                    <a:pt x="25" y="505"/>
                  </a:lnTo>
                  <a:lnTo>
                    <a:pt x="25" y="505"/>
                  </a:lnTo>
                  <a:lnTo>
                    <a:pt x="33" y="496"/>
                  </a:lnTo>
                  <a:lnTo>
                    <a:pt x="33" y="496"/>
                  </a:lnTo>
                  <a:lnTo>
                    <a:pt x="25" y="488"/>
                  </a:lnTo>
                  <a:lnTo>
                    <a:pt x="16" y="488"/>
                  </a:lnTo>
                  <a:lnTo>
                    <a:pt x="16" y="488"/>
                  </a:lnTo>
                  <a:lnTo>
                    <a:pt x="16" y="488"/>
                  </a:lnTo>
                  <a:lnTo>
                    <a:pt x="16" y="479"/>
                  </a:lnTo>
                  <a:lnTo>
                    <a:pt x="16" y="479"/>
                  </a:lnTo>
                  <a:lnTo>
                    <a:pt x="25" y="479"/>
                  </a:lnTo>
                  <a:lnTo>
                    <a:pt x="25" y="471"/>
                  </a:lnTo>
                  <a:lnTo>
                    <a:pt x="25" y="471"/>
                  </a:lnTo>
                  <a:lnTo>
                    <a:pt x="25" y="471"/>
                  </a:lnTo>
                  <a:lnTo>
                    <a:pt x="25" y="471"/>
                  </a:lnTo>
                  <a:lnTo>
                    <a:pt x="16" y="471"/>
                  </a:lnTo>
                  <a:lnTo>
                    <a:pt x="16" y="463"/>
                  </a:lnTo>
                  <a:lnTo>
                    <a:pt x="16" y="454"/>
                  </a:lnTo>
                  <a:lnTo>
                    <a:pt x="16" y="454"/>
                  </a:lnTo>
                  <a:lnTo>
                    <a:pt x="16" y="446"/>
                  </a:lnTo>
                  <a:lnTo>
                    <a:pt x="8" y="446"/>
                  </a:lnTo>
                  <a:lnTo>
                    <a:pt x="8" y="437"/>
                  </a:lnTo>
                  <a:lnTo>
                    <a:pt x="8" y="421"/>
                  </a:lnTo>
                  <a:lnTo>
                    <a:pt x="8" y="421"/>
                  </a:lnTo>
                  <a:lnTo>
                    <a:pt x="8" y="421"/>
                  </a:lnTo>
                  <a:lnTo>
                    <a:pt x="8" y="412"/>
                  </a:lnTo>
                  <a:lnTo>
                    <a:pt x="8" y="412"/>
                  </a:lnTo>
                  <a:lnTo>
                    <a:pt x="0" y="404"/>
                  </a:lnTo>
                  <a:lnTo>
                    <a:pt x="0" y="395"/>
                  </a:lnTo>
                  <a:lnTo>
                    <a:pt x="0" y="379"/>
                  </a:lnTo>
                  <a:lnTo>
                    <a:pt x="0" y="370"/>
                  </a:lnTo>
                  <a:lnTo>
                    <a:pt x="0" y="370"/>
                  </a:lnTo>
                  <a:lnTo>
                    <a:pt x="8" y="362"/>
                  </a:lnTo>
                  <a:lnTo>
                    <a:pt x="8" y="353"/>
                  </a:lnTo>
                  <a:lnTo>
                    <a:pt x="8" y="345"/>
                  </a:lnTo>
                  <a:lnTo>
                    <a:pt x="16" y="345"/>
                  </a:lnTo>
                  <a:lnTo>
                    <a:pt x="0" y="320"/>
                  </a:lnTo>
                  <a:lnTo>
                    <a:pt x="8" y="320"/>
                  </a:lnTo>
                  <a:lnTo>
                    <a:pt x="8" y="311"/>
                  </a:lnTo>
                  <a:lnTo>
                    <a:pt x="8" y="303"/>
                  </a:lnTo>
                  <a:lnTo>
                    <a:pt x="8" y="294"/>
                  </a:lnTo>
                  <a:lnTo>
                    <a:pt x="16" y="286"/>
                  </a:lnTo>
                  <a:lnTo>
                    <a:pt x="8" y="278"/>
                  </a:lnTo>
                  <a:lnTo>
                    <a:pt x="8" y="278"/>
                  </a:lnTo>
                  <a:lnTo>
                    <a:pt x="8" y="269"/>
                  </a:lnTo>
                  <a:lnTo>
                    <a:pt x="8" y="269"/>
                  </a:lnTo>
                  <a:lnTo>
                    <a:pt x="8" y="261"/>
                  </a:lnTo>
                  <a:lnTo>
                    <a:pt x="8" y="252"/>
                  </a:lnTo>
                  <a:lnTo>
                    <a:pt x="16" y="252"/>
                  </a:lnTo>
                  <a:lnTo>
                    <a:pt x="16" y="244"/>
                  </a:lnTo>
                  <a:lnTo>
                    <a:pt x="16" y="227"/>
                  </a:lnTo>
                  <a:lnTo>
                    <a:pt x="8" y="227"/>
                  </a:lnTo>
                  <a:lnTo>
                    <a:pt x="8" y="219"/>
                  </a:lnTo>
                  <a:lnTo>
                    <a:pt x="8" y="210"/>
                  </a:lnTo>
                  <a:lnTo>
                    <a:pt x="0" y="202"/>
                  </a:lnTo>
                  <a:lnTo>
                    <a:pt x="0" y="202"/>
                  </a:lnTo>
                  <a:lnTo>
                    <a:pt x="0" y="202"/>
                  </a:lnTo>
                  <a:lnTo>
                    <a:pt x="0" y="193"/>
                  </a:lnTo>
                  <a:lnTo>
                    <a:pt x="0" y="185"/>
                  </a:lnTo>
                  <a:lnTo>
                    <a:pt x="0" y="177"/>
                  </a:lnTo>
                  <a:lnTo>
                    <a:pt x="0" y="168"/>
                  </a:lnTo>
                  <a:lnTo>
                    <a:pt x="8" y="168"/>
                  </a:lnTo>
                  <a:lnTo>
                    <a:pt x="8" y="160"/>
                  </a:lnTo>
                  <a:lnTo>
                    <a:pt x="0" y="151"/>
                  </a:lnTo>
                  <a:lnTo>
                    <a:pt x="0" y="143"/>
                  </a:lnTo>
                  <a:lnTo>
                    <a:pt x="8" y="143"/>
                  </a:lnTo>
                  <a:lnTo>
                    <a:pt x="8" y="126"/>
                  </a:lnTo>
                  <a:lnTo>
                    <a:pt x="8" y="126"/>
                  </a:lnTo>
                  <a:lnTo>
                    <a:pt x="16" y="109"/>
                  </a:lnTo>
                  <a:lnTo>
                    <a:pt x="16" y="109"/>
                  </a:lnTo>
                  <a:lnTo>
                    <a:pt x="25" y="109"/>
                  </a:lnTo>
                  <a:lnTo>
                    <a:pt x="25" y="101"/>
                  </a:lnTo>
                  <a:lnTo>
                    <a:pt x="25" y="101"/>
                  </a:lnTo>
                  <a:lnTo>
                    <a:pt x="25" y="93"/>
                  </a:lnTo>
                  <a:lnTo>
                    <a:pt x="25" y="93"/>
                  </a:lnTo>
                  <a:lnTo>
                    <a:pt x="16" y="93"/>
                  </a:lnTo>
                  <a:lnTo>
                    <a:pt x="16" y="84"/>
                  </a:lnTo>
                  <a:lnTo>
                    <a:pt x="25" y="84"/>
                  </a:lnTo>
                  <a:lnTo>
                    <a:pt x="25" y="84"/>
                  </a:lnTo>
                  <a:lnTo>
                    <a:pt x="16" y="76"/>
                  </a:lnTo>
                  <a:lnTo>
                    <a:pt x="16" y="67"/>
                  </a:lnTo>
                  <a:lnTo>
                    <a:pt x="25" y="67"/>
                  </a:lnTo>
                  <a:lnTo>
                    <a:pt x="16" y="59"/>
                  </a:lnTo>
                  <a:lnTo>
                    <a:pt x="16" y="59"/>
                  </a:lnTo>
                  <a:lnTo>
                    <a:pt x="16" y="59"/>
                  </a:lnTo>
                  <a:lnTo>
                    <a:pt x="42" y="42"/>
                  </a:lnTo>
                  <a:lnTo>
                    <a:pt x="42" y="25"/>
                  </a:lnTo>
                  <a:lnTo>
                    <a:pt x="42" y="17"/>
                  </a:lnTo>
                  <a:lnTo>
                    <a:pt x="42" y="17"/>
                  </a:lnTo>
                  <a:close/>
                  <a:moveTo>
                    <a:pt x="184" y="723"/>
                  </a:moveTo>
                  <a:lnTo>
                    <a:pt x="184" y="723"/>
                  </a:lnTo>
                  <a:lnTo>
                    <a:pt x="193" y="723"/>
                  </a:lnTo>
                  <a:lnTo>
                    <a:pt x="193" y="723"/>
                  </a:lnTo>
                  <a:lnTo>
                    <a:pt x="201" y="715"/>
                  </a:lnTo>
                  <a:lnTo>
                    <a:pt x="193" y="715"/>
                  </a:lnTo>
                  <a:lnTo>
                    <a:pt x="193" y="723"/>
                  </a:lnTo>
                  <a:lnTo>
                    <a:pt x="184" y="723"/>
                  </a:lnTo>
                  <a:lnTo>
                    <a:pt x="184" y="723"/>
                  </a:lnTo>
                  <a:lnTo>
                    <a:pt x="184" y="723"/>
                  </a:lnTo>
                  <a:close/>
                  <a:moveTo>
                    <a:pt x="109" y="664"/>
                  </a:moveTo>
                  <a:lnTo>
                    <a:pt x="109" y="664"/>
                  </a:lnTo>
                  <a:lnTo>
                    <a:pt x="109" y="673"/>
                  </a:lnTo>
                  <a:lnTo>
                    <a:pt x="117" y="673"/>
                  </a:lnTo>
                  <a:lnTo>
                    <a:pt x="117" y="681"/>
                  </a:lnTo>
                  <a:lnTo>
                    <a:pt x="117" y="681"/>
                  </a:lnTo>
                  <a:lnTo>
                    <a:pt x="117" y="681"/>
                  </a:lnTo>
                  <a:lnTo>
                    <a:pt x="109" y="690"/>
                  </a:lnTo>
                  <a:lnTo>
                    <a:pt x="109" y="664"/>
                  </a:lnTo>
                  <a:lnTo>
                    <a:pt x="109" y="664"/>
                  </a:lnTo>
                  <a:close/>
                  <a:moveTo>
                    <a:pt x="109" y="690"/>
                  </a:moveTo>
                  <a:lnTo>
                    <a:pt x="117" y="690"/>
                  </a:lnTo>
                  <a:lnTo>
                    <a:pt x="117" y="690"/>
                  </a:lnTo>
                  <a:lnTo>
                    <a:pt x="126" y="690"/>
                  </a:lnTo>
                  <a:lnTo>
                    <a:pt x="126" y="698"/>
                  </a:lnTo>
                  <a:lnTo>
                    <a:pt x="126" y="698"/>
                  </a:lnTo>
                  <a:lnTo>
                    <a:pt x="134" y="698"/>
                  </a:lnTo>
                  <a:lnTo>
                    <a:pt x="134" y="707"/>
                  </a:lnTo>
                  <a:lnTo>
                    <a:pt x="134" y="707"/>
                  </a:lnTo>
                  <a:lnTo>
                    <a:pt x="151" y="715"/>
                  </a:lnTo>
                  <a:lnTo>
                    <a:pt x="151" y="715"/>
                  </a:lnTo>
                  <a:lnTo>
                    <a:pt x="159" y="715"/>
                  </a:lnTo>
                  <a:lnTo>
                    <a:pt x="159" y="715"/>
                  </a:lnTo>
                  <a:lnTo>
                    <a:pt x="168" y="723"/>
                  </a:lnTo>
                  <a:lnTo>
                    <a:pt x="176" y="715"/>
                  </a:lnTo>
                  <a:lnTo>
                    <a:pt x="176" y="715"/>
                  </a:lnTo>
                  <a:lnTo>
                    <a:pt x="176" y="723"/>
                  </a:lnTo>
                  <a:lnTo>
                    <a:pt x="168" y="723"/>
                  </a:lnTo>
                  <a:lnTo>
                    <a:pt x="168" y="723"/>
                  </a:lnTo>
                  <a:lnTo>
                    <a:pt x="168" y="723"/>
                  </a:lnTo>
                  <a:lnTo>
                    <a:pt x="168" y="723"/>
                  </a:lnTo>
                  <a:lnTo>
                    <a:pt x="159" y="732"/>
                  </a:lnTo>
                  <a:lnTo>
                    <a:pt x="159" y="732"/>
                  </a:lnTo>
                  <a:lnTo>
                    <a:pt x="151" y="732"/>
                  </a:lnTo>
                  <a:lnTo>
                    <a:pt x="151" y="732"/>
                  </a:lnTo>
                  <a:lnTo>
                    <a:pt x="142" y="723"/>
                  </a:lnTo>
                  <a:lnTo>
                    <a:pt x="134" y="732"/>
                  </a:lnTo>
                  <a:lnTo>
                    <a:pt x="134" y="723"/>
                  </a:lnTo>
                  <a:lnTo>
                    <a:pt x="126" y="732"/>
                  </a:lnTo>
                  <a:lnTo>
                    <a:pt x="126" y="732"/>
                  </a:lnTo>
                  <a:lnTo>
                    <a:pt x="117" y="723"/>
                  </a:lnTo>
                  <a:lnTo>
                    <a:pt x="126" y="723"/>
                  </a:lnTo>
                  <a:lnTo>
                    <a:pt x="134" y="723"/>
                  </a:lnTo>
                  <a:lnTo>
                    <a:pt x="134" y="723"/>
                  </a:lnTo>
                  <a:lnTo>
                    <a:pt x="134" y="715"/>
                  </a:lnTo>
                  <a:lnTo>
                    <a:pt x="134" y="723"/>
                  </a:lnTo>
                  <a:lnTo>
                    <a:pt x="126" y="723"/>
                  </a:lnTo>
                  <a:lnTo>
                    <a:pt x="126" y="723"/>
                  </a:lnTo>
                  <a:lnTo>
                    <a:pt x="117" y="723"/>
                  </a:lnTo>
                  <a:lnTo>
                    <a:pt x="109" y="69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98"/>
            <p:cNvSpPr>
              <a:spLocks noEditPoints="1"/>
            </p:cNvSpPr>
            <p:nvPr/>
          </p:nvSpPr>
          <p:spPr bwMode="auto">
            <a:xfrm>
              <a:off x="1999" y="3229"/>
              <a:ext cx="193" cy="841"/>
            </a:xfrm>
            <a:custGeom>
              <a:avLst/>
              <a:gdLst>
                <a:gd name="T0" fmla="*/ 16 w 23"/>
                <a:gd name="T1" fmla="*/ 96 h 100"/>
                <a:gd name="T2" fmla="*/ 15 w 23"/>
                <a:gd name="T3" fmla="*/ 97 h 100"/>
                <a:gd name="T4" fmla="*/ 19 w 23"/>
                <a:gd name="T5" fmla="*/ 97 h 100"/>
                <a:gd name="T6" fmla="*/ 16 w 23"/>
                <a:gd name="T7" fmla="*/ 93 h 100"/>
                <a:gd name="T8" fmla="*/ 18 w 23"/>
                <a:gd name="T9" fmla="*/ 92 h 100"/>
                <a:gd name="T10" fmla="*/ 7 w 23"/>
                <a:gd name="T11" fmla="*/ 82 h 100"/>
                <a:gd name="T12" fmla="*/ 7 w 23"/>
                <a:gd name="T13" fmla="*/ 68 h 100"/>
                <a:gd name="T14" fmla="*/ 5 w 23"/>
                <a:gd name="T15" fmla="*/ 57 h 100"/>
                <a:gd name="T16" fmla="*/ 7 w 23"/>
                <a:gd name="T17" fmla="*/ 39 h 100"/>
                <a:gd name="T18" fmla="*/ 8 w 23"/>
                <a:gd name="T19" fmla="*/ 23 h 100"/>
                <a:gd name="T20" fmla="*/ 7 w 23"/>
                <a:gd name="T21" fmla="*/ 9 h 100"/>
                <a:gd name="T22" fmla="*/ 3 w 23"/>
                <a:gd name="T23" fmla="*/ 2 h 100"/>
                <a:gd name="T24" fmla="*/ 2 w 23"/>
                <a:gd name="T25" fmla="*/ 13 h 100"/>
                <a:gd name="T26" fmla="*/ 2 w 23"/>
                <a:gd name="T27" fmla="*/ 25 h 100"/>
                <a:gd name="T28" fmla="*/ 3 w 23"/>
                <a:gd name="T29" fmla="*/ 36 h 100"/>
                <a:gd name="T30" fmla="*/ 2 w 23"/>
                <a:gd name="T31" fmla="*/ 43 h 100"/>
                <a:gd name="T32" fmla="*/ 1 w 23"/>
                <a:gd name="T33" fmla="*/ 50 h 100"/>
                <a:gd name="T34" fmla="*/ 1 w 23"/>
                <a:gd name="T35" fmla="*/ 58 h 100"/>
                <a:gd name="T36" fmla="*/ 5 w 23"/>
                <a:gd name="T37" fmla="*/ 61 h 100"/>
                <a:gd name="T38" fmla="*/ 4 w 23"/>
                <a:gd name="T39" fmla="*/ 66 h 100"/>
                <a:gd name="T40" fmla="*/ 4 w 23"/>
                <a:gd name="T41" fmla="*/ 72 h 100"/>
                <a:gd name="T42" fmla="*/ 1 w 23"/>
                <a:gd name="T43" fmla="*/ 71 h 100"/>
                <a:gd name="T44" fmla="*/ 3 w 23"/>
                <a:gd name="T45" fmla="*/ 73 h 100"/>
                <a:gd name="T46" fmla="*/ 5 w 23"/>
                <a:gd name="T47" fmla="*/ 76 h 100"/>
                <a:gd name="T48" fmla="*/ 5 w 23"/>
                <a:gd name="T49" fmla="*/ 79 h 100"/>
                <a:gd name="T50" fmla="*/ 5 w 23"/>
                <a:gd name="T51" fmla="*/ 82 h 100"/>
                <a:gd name="T52" fmla="*/ 7 w 23"/>
                <a:gd name="T53" fmla="*/ 86 h 100"/>
                <a:gd name="T54" fmla="*/ 9 w 23"/>
                <a:gd name="T55" fmla="*/ 88 h 100"/>
                <a:gd name="T56" fmla="*/ 10 w 23"/>
                <a:gd name="T57" fmla="*/ 89 h 100"/>
                <a:gd name="T58" fmla="*/ 9 w 23"/>
                <a:gd name="T59" fmla="*/ 90 h 100"/>
                <a:gd name="T60" fmla="*/ 11 w 23"/>
                <a:gd name="T61" fmla="*/ 90 h 100"/>
                <a:gd name="T62" fmla="*/ 10 w 23"/>
                <a:gd name="T63" fmla="*/ 92 h 100"/>
                <a:gd name="T64" fmla="*/ 13 w 23"/>
                <a:gd name="T65" fmla="*/ 91 h 100"/>
                <a:gd name="T66" fmla="*/ 14 w 23"/>
                <a:gd name="T67" fmla="*/ 94 h 100"/>
                <a:gd name="T68" fmla="*/ 18 w 23"/>
                <a:gd name="T69" fmla="*/ 89 h 100"/>
                <a:gd name="T70" fmla="*/ 1 w 23"/>
                <a:gd name="T71" fmla="*/ 62 h 100"/>
                <a:gd name="T72" fmla="*/ 4 w 23"/>
                <a:gd name="T73" fmla="*/ 61 h 100"/>
                <a:gd name="T74" fmla="*/ 3 w 23"/>
                <a:gd name="T75" fmla="*/ 65 h 100"/>
                <a:gd name="T76" fmla="*/ 1 w 23"/>
                <a:gd name="T77" fmla="*/ 67 h 100"/>
                <a:gd name="T78" fmla="*/ 2 w 23"/>
                <a:gd name="T79" fmla="*/ 67 h 100"/>
                <a:gd name="T80" fmla="*/ 4 w 23"/>
                <a:gd name="T81" fmla="*/ 66 h 100"/>
                <a:gd name="T82" fmla="*/ 3 w 23"/>
                <a:gd name="T83" fmla="*/ 68 h 100"/>
                <a:gd name="T84" fmla="*/ 3 w 23"/>
                <a:gd name="T85" fmla="*/ 78 h 100"/>
                <a:gd name="T86" fmla="*/ 3 w 23"/>
                <a:gd name="T87" fmla="*/ 78 h 100"/>
                <a:gd name="T88" fmla="*/ 2 w 23"/>
                <a:gd name="T89" fmla="*/ 80 h 100"/>
                <a:gd name="T90" fmla="*/ 3 w 23"/>
                <a:gd name="T91" fmla="*/ 81 h 100"/>
                <a:gd name="T92" fmla="*/ 4 w 23"/>
                <a:gd name="T93" fmla="*/ 82 h 100"/>
                <a:gd name="T94" fmla="*/ 5 w 23"/>
                <a:gd name="T95" fmla="*/ 85 h 100"/>
                <a:gd name="T96" fmla="*/ 5 w 23"/>
                <a:gd name="T97" fmla="*/ 85 h 100"/>
                <a:gd name="T98" fmla="*/ 5 w 23"/>
                <a:gd name="T99" fmla="*/ 88 h 100"/>
                <a:gd name="T100" fmla="*/ 7 w 23"/>
                <a:gd name="T101" fmla="*/ 89 h 100"/>
                <a:gd name="T102" fmla="*/ 7 w 23"/>
                <a:gd name="T103" fmla="*/ 89 h 100"/>
                <a:gd name="T104" fmla="*/ 8 w 23"/>
                <a:gd name="T105" fmla="*/ 90 h 100"/>
                <a:gd name="T106" fmla="*/ 10 w 23"/>
                <a:gd name="T107" fmla="*/ 93 h 100"/>
                <a:gd name="T108" fmla="*/ 10 w 23"/>
                <a:gd name="T109" fmla="*/ 95 h 100"/>
                <a:gd name="T110" fmla="*/ 12 w 23"/>
                <a:gd name="T111" fmla="*/ 95 h 100"/>
                <a:gd name="T112" fmla="*/ 13 w 23"/>
                <a:gd name="T113" fmla="*/ 95 h 100"/>
                <a:gd name="T114" fmla="*/ 15 w 23"/>
                <a:gd name="T115" fmla="*/ 94 h 100"/>
                <a:gd name="T116" fmla="*/ 23 w 23"/>
                <a:gd name="T117" fmla="*/ 99 h 100"/>
                <a:gd name="T118" fmla="*/ 21 w 23"/>
                <a:gd name="T119" fmla="*/ 98 h 100"/>
                <a:gd name="T120" fmla="*/ 19 w 23"/>
                <a:gd name="T1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 h="100">
                  <a:moveTo>
                    <a:pt x="20" y="97"/>
                  </a:moveTo>
                  <a:cubicBezTo>
                    <a:pt x="19" y="96"/>
                    <a:pt x="19" y="96"/>
                    <a:pt x="19" y="96"/>
                  </a:cubicBezTo>
                  <a:cubicBezTo>
                    <a:pt x="19" y="96"/>
                    <a:pt x="19" y="96"/>
                    <a:pt x="19" y="96"/>
                  </a:cubicBezTo>
                  <a:cubicBezTo>
                    <a:pt x="19" y="96"/>
                    <a:pt x="19" y="96"/>
                    <a:pt x="19" y="96"/>
                  </a:cubicBezTo>
                  <a:cubicBezTo>
                    <a:pt x="18" y="95"/>
                    <a:pt x="18" y="95"/>
                    <a:pt x="18" y="95"/>
                  </a:cubicBezTo>
                  <a:cubicBezTo>
                    <a:pt x="17" y="95"/>
                    <a:pt x="17" y="95"/>
                    <a:pt x="17" y="95"/>
                  </a:cubicBezTo>
                  <a:cubicBezTo>
                    <a:pt x="17" y="95"/>
                    <a:pt x="17" y="95"/>
                    <a:pt x="17" y="95"/>
                  </a:cubicBezTo>
                  <a:cubicBezTo>
                    <a:pt x="16" y="95"/>
                    <a:pt x="16" y="95"/>
                    <a:pt x="16" y="95"/>
                  </a:cubicBezTo>
                  <a:cubicBezTo>
                    <a:pt x="17" y="95"/>
                    <a:pt x="17" y="95"/>
                    <a:pt x="17" y="95"/>
                  </a:cubicBezTo>
                  <a:cubicBezTo>
                    <a:pt x="16" y="95"/>
                    <a:pt x="16" y="95"/>
                    <a:pt x="16" y="95"/>
                  </a:cubicBezTo>
                  <a:cubicBezTo>
                    <a:pt x="16" y="95"/>
                    <a:pt x="16" y="95"/>
                    <a:pt x="16" y="95"/>
                  </a:cubicBezTo>
                  <a:cubicBezTo>
                    <a:pt x="16" y="95"/>
                    <a:pt x="16" y="95"/>
                    <a:pt x="16" y="95"/>
                  </a:cubicBezTo>
                  <a:cubicBezTo>
                    <a:pt x="15" y="95"/>
                    <a:pt x="15" y="95"/>
                    <a:pt x="15" y="95"/>
                  </a:cubicBezTo>
                  <a:cubicBezTo>
                    <a:pt x="15" y="95"/>
                    <a:pt x="15" y="95"/>
                    <a:pt x="15" y="95"/>
                  </a:cubicBezTo>
                  <a:cubicBezTo>
                    <a:pt x="15" y="95"/>
                    <a:pt x="15" y="95"/>
                    <a:pt x="15" y="95"/>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5" y="95"/>
                    <a:pt x="15" y="95"/>
                    <a:pt x="15" y="95"/>
                  </a:cubicBezTo>
                  <a:cubicBezTo>
                    <a:pt x="15" y="96"/>
                    <a:pt x="15" y="96"/>
                    <a:pt x="15" y="96"/>
                  </a:cubicBezTo>
                  <a:cubicBezTo>
                    <a:pt x="15" y="96"/>
                    <a:pt x="15" y="96"/>
                    <a:pt x="15" y="96"/>
                  </a:cubicBezTo>
                  <a:cubicBezTo>
                    <a:pt x="15" y="96"/>
                    <a:pt x="15" y="96"/>
                    <a:pt x="15" y="96"/>
                  </a:cubicBezTo>
                  <a:cubicBezTo>
                    <a:pt x="14" y="96"/>
                    <a:pt x="14" y="96"/>
                    <a:pt x="14" y="96"/>
                  </a:cubicBezTo>
                  <a:cubicBezTo>
                    <a:pt x="14" y="96"/>
                    <a:pt x="14" y="96"/>
                    <a:pt x="14" y="96"/>
                  </a:cubicBezTo>
                  <a:cubicBezTo>
                    <a:pt x="14" y="96"/>
                    <a:pt x="14" y="96"/>
                    <a:pt x="14" y="96"/>
                  </a:cubicBezTo>
                  <a:cubicBezTo>
                    <a:pt x="14" y="96"/>
                    <a:pt x="14" y="96"/>
                    <a:pt x="14" y="96"/>
                  </a:cubicBezTo>
                  <a:cubicBezTo>
                    <a:pt x="14" y="96"/>
                    <a:pt x="14" y="96"/>
                    <a:pt x="14" y="96"/>
                  </a:cubicBezTo>
                  <a:cubicBezTo>
                    <a:pt x="13" y="96"/>
                    <a:pt x="13" y="96"/>
                    <a:pt x="13" y="96"/>
                  </a:cubicBezTo>
                  <a:cubicBezTo>
                    <a:pt x="13" y="97"/>
                    <a:pt x="13" y="97"/>
                    <a:pt x="13" y="97"/>
                  </a:cubicBezTo>
                  <a:cubicBezTo>
                    <a:pt x="14" y="97"/>
                    <a:pt x="14" y="97"/>
                    <a:pt x="14" y="97"/>
                  </a:cubicBezTo>
                  <a:cubicBezTo>
                    <a:pt x="14" y="97"/>
                    <a:pt x="14" y="97"/>
                    <a:pt x="14" y="97"/>
                  </a:cubicBezTo>
                  <a:cubicBezTo>
                    <a:pt x="14" y="96"/>
                    <a:pt x="14" y="96"/>
                    <a:pt x="14" y="96"/>
                  </a:cubicBezTo>
                  <a:cubicBezTo>
                    <a:pt x="14" y="96"/>
                    <a:pt x="14" y="96"/>
                    <a:pt x="14" y="96"/>
                  </a:cubicBezTo>
                  <a:cubicBezTo>
                    <a:pt x="15" y="96"/>
                    <a:pt x="15" y="96"/>
                    <a:pt x="15" y="96"/>
                  </a:cubicBezTo>
                  <a:cubicBezTo>
                    <a:pt x="15" y="97"/>
                    <a:pt x="15" y="97"/>
                    <a:pt x="15" y="97"/>
                  </a:cubicBezTo>
                  <a:cubicBezTo>
                    <a:pt x="15" y="97"/>
                    <a:pt x="15" y="97"/>
                    <a:pt x="15" y="97"/>
                  </a:cubicBezTo>
                  <a:cubicBezTo>
                    <a:pt x="15" y="97"/>
                    <a:pt x="15" y="97"/>
                    <a:pt x="15" y="97"/>
                  </a:cubicBezTo>
                  <a:cubicBezTo>
                    <a:pt x="15" y="97"/>
                    <a:pt x="15" y="97"/>
                    <a:pt x="15" y="97"/>
                  </a:cubicBezTo>
                  <a:cubicBezTo>
                    <a:pt x="16" y="97"/>
                    <a:pt x="16" y="97"/>
                    <a:pt x="16" y="97"/>
                  </a:cubicBezTo>
                  <a:cubicBezTo>
                    <a:pt x="15" y="97"/>
                    <a:pt x="15" y="97"/>
                    <a:pt x="15" y="97"/>
                  </a:cubicBezTo>
                  <a:cubicBezTo>
                    <a:pt x="15" y="98"/>
                    <a:pt x="15" y="98"/>
                    <a:pt x="15" y="98"/>
                  </a:cubicBezTo>
                  <a:cubicBezTo>
                    <a:pt x="15" y="98"/>
                    <a:pt x="15" y="98"/>
                    <a:pt x="15" y="98"/>
                  </a:cubicBezTo>
                  <a:cubicBezTo>
                    <a:pt x="16" y="98"/>
                    <a:pt x="16" y="98"/>
                    <a:pt x="16" y="98"/>
                  </a:cubicBezTo>
                  <a:cubicBezTo>
                    <a:pt x="16" y="98"/>
                    <a:pt x="16" y="98"/>
                    <a:pt x="16" y="98"/>
                  </a:cubicBezTo>
                  <a:cubicBezTo>
                    <a:pt x="16" y="98"/>
                    <a:pt x="16" y="98"/>
                    <a:pt x="16" y="98"/>
                  </a:cubicBezTo>
                  <a:cubicBezTo>
                    <a:pt x="17" y="98"/>
                    <a:pt x="17" y="98"/>
                    <a:pt x="17" y="98"/>
                  </a:cubicBezTo>
                  <a:cubicBezTo>
                    <a:pt x="17" y="98"/>
                    <a:pt x="17" y="98"/>
                    <a:pt x="17" y="98"/>
                  </a:cubicBezTo>
                  <a:cubicBezTo>
                    <a:pt x="16" y="98"/>
                    <a:pt x="16" y="98"/>
                    <a:pt x="16" y="98"/>
                  </a:cubicBezTo>
                  <a:cubicBezTo>
                    <a:pt x="16" y="98"/>
                    <a:pt x="16" y="98"/>
                    <a:pt x="16" y="98"/>
                  </a:cubicBezTo>
                  <a:cubicBezTo>
                    <a:pt x="16" y="98"/>
                    <a:pt x="16" y="98"/>
                    <a:pt x="16" y="98"/>
                  </a:cubicBezTo>
                  <a:cubicBezTo>
                    <a:pt x="16" y="98"/>
                    <a:pt x="16" y="98"/>
                    <a:pt x="16" y="98"/>
                  </a:cubicBezTo>
                  <a:cubicBezTo>
                    <a:pt x="16" y="98"/>
                    <a:pt x="16" y="98"/>
                    <a:pt x="16" y="98"/>
                  </a:cubicBezTo>
                  <a:cubicBezTo>
                    <a:pt x="17" y="98"/>
                    <a:pt x="17" y="98"/>
                    <a:pt x="17" y="98"/>
                  </a:cubicBezTo>
                  <a:cubicBezTo>
                    <a:pt x="17" y="97"/>
                    <a:pt x="17" y="97"/>
                    <a:pt x="17" y="97"/>
                  </a:cubicBezTo>
                  <a:cubicBezTo>
                    <a:pt x="16" y="97"/>
                    <a:pt x="16" y="97"/>
                    <a:pt x="16" y="97"/>
                  </a:cubicBezTo>
                  <a:cubicBezTo>
                    <a:pt x="16" y="97"/>
                    <a:pt x="16" y="97"/>
                    <a:pt x="16" y="97"/>
                  </a:cubicBezTo>
                  <a:cubicBezTo>
                    <a:pt x="17" y="97"/>
                    <a:pt x="17" y="97"/>
                    <a:pt x="17" y="97"/>
                  </a:cubicBezTo>
                  <a:cubicBezTo>
                    <a:pt x="17" y="97"/>
                    <a:pt x="17" y="97"/>
                    <a:pt x="17" y="97"/>
                  </a:cubicBezTo>
                  <a:cubicBezTo>
                    <a:pt x="19" y="97"/>
                    <a:pt x="19" y="97"/>
                    <a:pt x="19" y="97"/>
                  </a:cubicBezTo>
                  <a:cubicBezTo>
                    <a:pt x="19" y="97"/>
                    <a:pt x="19" y="97"/>
                    <a:pt x="19" y="97"/>
                  </a:cubicBezTo>
                  <a:cubicBezTo>
                    <a:pt x="19" y="97"/>
                    <a:pt x="19" y="97"/>
                    <a:pt x="19" y="97"/>
                  </a:cubicBezTo>
                  <a:cubicBezTo>
                    <a:pt x="20" y="97"/>
                    <a:pt x="20" y="97"/>
                    <a:pt x="20" y="97"/>
                  </a:cubicBezTo>
                  <a:close/>
                  <a:moveTo>
                    <a:pt x="19" y="96"/>
                  </a:moveTo>
                  <a:cubicBezTo>
                    <a:pt x="19" y="96"/>
                    <a:pt x="19" y="96"/>
                    <a:pt x="19" y="96"/>
                  </a:cubicBezTo>
                  <a:cubicBezTo>
                    <a:pt x="18" y="95"/>
                    <a:pt x="18" y="95"/>
                    <a:pt x="18" y="95"/>
                  </a:cubicBezTo>
                  <a:cubicBezTo>
                    <a:pt x="17" y="95"/>
                    <a:pt x="17" y="95"/>
                    <a:pt x="17" y="95"/>
                  </a:cubicBezTo>
                  <a:cubicBezTo>
                    <a:pt x="17" y="95"/>
                    <a:pt x="17" y="95"/>
                    <a:pt x="17" y="95"/>
                  </a:cubicBezTo>
                  <a:cubicBezTo>
                    <a:pt x="16" y="94"/>
                    <a:pt x="16" y="94"/>
                    <a:pt x="16" y="94"/>
                  </a:cubicBezTo>
                  <a:cubicBezTo>
                    <a:pt x="16" y="94"/>
                    <a:pt x="16" y="94"/>
                    <a:pt x="16" y="94"/>
                  </a:cubicBezTo>
                  <a:cubicBezTo>
                    <a:pt x="16" y="94"/>
                    <a:pt x="16" y="94"/>
                    <a:pt x="16" y="94"/>
                  </a:cubicBezTo>
                  <a:cubicBezTo>
                    <a:pt x="16" y="94"/>
                    <a:pt x="16" y="94"/>
                    <a:pt x="16" y="94"/>
                  </a:cubicBezTo>
                  <a:cubicBezTo>
                    <a:pt x="17" y="93"/>
                    <a:pt x="17" y="93"/>
                    <a:pt x="17" y="93"/>
                  </a:cubicBezTo>
                  <a:cubicBezTo>
                    <a:pt x="17" y="93"/>
                    <a:pt x="17" y="93"/>
                    <a:pt x="17" y="93"/>
                  </a:cubicBezTo>
                  <a:cubicBezTo>
                    <a:pt x="17" y="93"/>
                    <a:pt x="17" y="93"/>
                    <a:pt x="17" y="93"/>
                  </a:cubicBezTo>
                  <a:cubicBezTo>
                    <a:pt x="17" y="93"/>
                    <a:pt x="17" y="93"/>
                    <a:pt x="17" y="93"/>
                  </a:cubicBezTo>
                  <a:cubicBezTo>
                    <a:pt x="17" y="92"/>
                    <a:pt x="17" y="92"/>
                    <a:pt x="17" y="92"/>
                  </a:cubicBezTo>
                  <a:cubicBezTo>
                    <a:pt x="17" y="92"/>
                    <a:pt x="17" y="92"/>
                    <a:pt x="17" y="92"/>
                  </a:cubicBezTo>
                  <a:cubicBezTo>
                    <a:pt x="16" y="92"/>
                    <a:pt x="16" y="92"/>
                    <a:pt x="16" y="92"/>
                  </a:cubicBezTo>
                  <a:cubicBezTo>
                    <a:pt x="16" y="93"/>
                    <a:pt x="16" y="93"/>
                    <a:pt x="16" y="93"/>
                  </a:cubicBezTo>
                  <a:cubicBezTo>
                    <a:pt x="16" y="93"/>
                    <a:pt x="16" y="93"/>
                    <a:pt x="16" y="93"/>
                  </a:cubicBezTo>
                  <a:cubicBezTo>
                    <a:pt x="15" y="92"/>
                    <a:pt x="15" y="92"/>
                    <a:pt x="15" y="92"/>
                  </a:cubicBezTo>
                  <a:cubicBezTo>
                    <a:pt x="15" y="92"/>
                    <a:pt x="15" y="92"/>
                    <a:pt x="15" y="92"/>
                  </a:cubicBezTo>
                  <a:cubicBezTo>
                    <a:pt x="15" y="92"/>
                    <a:pt x="15" y="92"/>
                    <a:pt x="15" y="92"/>
                  </a:cubicBezTo>
                  <a:cubicBezTo>
                    <a:pt x="15" y="91"/>
                    <a:pt x="15" y="91"/>
                    <a:pt x="15" y="91"/>
                  </a:cubicBezTo>
                  <a:cubicBezTo>
                    <a:pt x="15" y="91"/>
                    <a:pt x="15" y="91"/>
                    <a:pt x="15" y="91"/>
                  </a:cubicBezTo>
                  <a:cubicBezTo>
                    <a:pt x="15" y="91"/>
                    <a:pt x="15" y="91"/>
                    <a:pt x="15" y="91"/>
                  </a:cubicBezTo>
                  <a:cubicBezTo>
                    <a:pt x="15" y="91"/>
                    <a:pt x="15" y="91"/>
                    <a:pt x="15" y="91"/>
                  </a:cubicBezTo>
                  <a:cubicBezTo>
                    <a:pt x="15" y="90"/>
                    <a:pt x="15" y="90"/>
                    <a:pt x="15" y="90"/>
                  </a:cubicBezTo>
                  <a:cubicBezTo>
                    <a:pt x="15" y="91"/>
                    <a:pt x="15" y="91"/>
                    <a:pt x="15" y="91"/>
                  </a:cubicBezTo>
                  <a:cubicBezTo>
                    <a:pt x="16" y="91"/>
                    <a:pt x="16" y="91"/>
                    <a:pt x="16" y="91"/>
                  </a:cubicBezTo>
                  <a:cubicBezTo>
                    <a:pt x="16" y="91"/>
                    <a:pt x="16" y="91"/>
                    <a:pt x="16" y="91"/>
                  </a:cubicBezTo>
                  <a:cubicBezTo>
                    <a:pt x="16" y="90"/>
                    <a:pt x="16" y="90"/>
                    <a:pt x="16" y="90"/>
                  </a:cubicBezTo>
                  <a:cubicBezTo>
                    <a:pt x="16" y="90"/>
                    <a:pt x="16" y="90"/>
                    <a:pt x="16" y="90"/>
                  </a:cubicBezTo>
                  <a:cubicBezTo>
                    <a:pt x="16" y="90"/>
                    <a:pt x="16" y="90"/>
                    <a:pt x="16" y="90"/>
                  </a:cubicBezTo>
                  <a:cubicBezTo>
                    <a:pt x="16" y="89"/>
                    <a:pt x="16" y="89"/>
                    <a:pt x="16" y="89"/>
                  </a:cubicBezTo>
                  <a:cubicBezTo>
                    <a:pt x="17" y="89"/>
                    <a:pt x="17" y="89"/>
                    <a:pt x="17" y="89"/>
                  </a:cubicBezTo>
                  <a:cubicBezTo>
                    <a:pt x="17" y="90"/>
                    <a:pt x="17" y="90"/>
                    <a:pt x="17" y="90"/>
                  </a:cubicBezTo>
                  <a:cubicBezTo>
                    <a:pt x="17" y="90"/>
                    <a:pt x="17" y="90"/>
                    <a:pt x="17" y="90"/>
                  </a:cubicBezTo>
                  <a:cubicBezTo>
                    <a:pt x="18" y="89"/>
                    <a:pt x="18" y="89"/>
                    <a:pt x="18" y="89"/>
                  </a:cubicBezTo>
                  <a:cubicBezTo>
                    <a:pt x="18" y="92"/>
                    <a:pt x="18" y="92"/>
                    <a:pt x="18" y="92"/>
                  </a:cubicBezTo>
                  <a:cubicBezTo>
                    <a:pt x="18" y="92"/>
                    <a:pt x="18" y="92"/>
                    <a:pt x="18" y="92"/>
                  </a:cubicBezTo>
                  <a:cubicBezTo>
                    <a:pt x="18" y="92"/>
                    <a:pt x="18" y="92"/>
                    <a:pt x="18" y="92"/>
                  </a:cubicBezTo>
                  <a:cubicBezTo>
                    <a:pt x="19" y="96"/>
                    <a:pt x="19" y="96"/>
                    <a:pt x="19" y="96"/>
                  </a:cubicBezTo>
                  <a:close/>
                  <a:moveTo>
                    <a:pt x="18" y="89"/>
                  </a:moveTo>
                  <a:cubicBezTo>
                    <a:pt x="17" y="88"/>
                    <a:pt x="17" y="88"/>
                    <a:pt x="17" y="88"/>
                  </a:cubicBezTo>
                  <a:cubicBezTo>
                    <a:pt x="17" y="88"/>
                    <a:pt x="17" y="88"/>
                    <a:pt x="17" y="88"/>
                  </a:cubicBezTo>
                  <a:cubicBezTo>
                    <a:pt x="17" y="88"/>
                    <a:pt x="17" y="88"/>
                    <a:pt x="17" y="88"/>
                  </a:cubicBezTo>
                  <a:cubicBezTo>
                    <a:pt x="14" y="88"/>
                    <a:pt x="14" y="88"/>
                    <a:pt x="14" y="88"/>
                  </a:cubicBezTo>
                  <a:cubicBezTo>
                    <a:pt x="12" y="88"/>
                    <a:pt x="12" y="88"/>
                    <a:pt x="12" y="88"/>
                  </a:cubicBezTo>
                  <a:cubicBezTo>
                    <a:pt x="12" y="88"/>
                    <a:pt x="12" y="88"/>
                    <a:pt x="12" y="88"/>
                  </a:cubicBezTo>
                  <a:cubicBezTo>
                    <a:pt x="11" y="88"/>
                    <a:pt x="11" y="88"/>
                    <a:pt x="11" y="88"/>
                  </a:cubicBezTo>
                  <a:cubicBezTo>
                    <a:pt x="11" y="87"/>
                    <a:pt x="11" y="87"/>
                    <a:pt x="11" y="87"/>
                  </a:cubicBezTo>
                  <a:cubicBezTo>
                    <a:pt x="10" y="86"/>
                    <a:pt x="10" y="86"/>
                    <a:pt x="10" y="86"/>
                  </a:cubicBezTo>
                  <a:cubicBezTo>
                    <a:pt x="10" y="86"/>
                    <a:pt x="10" y="86"/>
                    <a:pt x="10" y="86"/>
                  </a:cubicBezTo>
                  <a:cubicBezTo>
                    <a:pt x="10" y="85"/>
                    <a:pt x="10" y="85"/>
                    <a:pt x="10" y="85"/>
                  </a:cubicBezTo>
                  <a:cubicBezTo>
                    <a:pt x="10" y="84"/>
                    <a:pt x="10" y="84"/>
                    <a:pt x="10" y="84"/>
                  </a:cubicBezTo>
                  <a:cubicBezTo>
                    <a:pt x="9" y="84"/>
                    <a:pt x="9" y="84"/>
                    <a:pt x="9" y="84"/>
                  </a:cubicBezTo>
                  <a:cubicBezTo>
                    <a:pt x="9" y="84"/>
                    <a:pt x="9" y="84"/>
                    <a:pt x="9" y="84"/>
                  </a:cubicBezTo>
                  <a:cubicBezTo>
                    <a:pt x="8" y="85"/>
                    <a:pt x="8" y="85"/>
                    <a:pt x="8" y="85"/>
                  </a:cubicBezTo>
                  <a:cubicBezTo>
                    <a:pt x="8" y="85"/>
                    <a:pt x="8" y="85"/>
                    <a:pt x="8" y="85"/>
                  </a:cubicBezTo>
                  <a:cubicBezTo>
                    <a:pt x="7" y="83"/>
                    <a:pt x="7" y="83"/>
                    <a:pt x="7" y="83"/>
                  </a:cubicBezTo>
                  <a:cubicBezTo>
                    <a:pt x="7" y="82"/>
                    <a:pt x="7" y="82"/>
                    <a:pt x="7" y="82"/>
                  </a:cubicBezTo>
                  <a:cubicBezTo>
                    <a:pt x="7" y="80"/>
                    <a:pt x="7" y="80"/>
                    <a:pt x="7" y="80"/>
                  </a:cubicBezTo>
                  <a:cubicBezTo>
                    <a:pt x="8" y="80"/>
                    <a:pt x="8" y="80"/>
                    <a:pt x="8" y="80"/>
                  </a:cubicBezTo>
                  <a:cubicBezTo>
                    <a:pt x="8" y="79"/>
                    <a:pt x="8" y="79"/>
                    <a:pt x="8" y="79"/>
                  </a:cubicBezTo>
                  <a:cubicBezTo>
                    <a:pt x="9" y="78"/>
                    <a:pt x="9" y="78"/>
                    <a:pt x="9" y="78"/>
                  </a:cubicBezTo>
                  <a:cubicBezTo>
                    <a:pt x="8" y="77"/>
                    <a:pt x="8" y="77"/>
                    <a:pt x="8" y="77"/>
                  </a:cubicBezTo>
                  <a:cubicBezTo>
                    <a:pt x="8" y="76"/>
                    <a:pt x="8" y="76"/>
                    <a:pt x="8" y="76"/>
                  </a:cubicBezTo>
                  <a:cubicBezTo>
                    <a:pt x="8" y="75"/>
                    <a:pt x="8" y="75"/>
                    <a:pt x="8" y="75"/>
                  </a:cubicBezTo>
                  <a:cubicBezTo>
                    <a:pt x="9" y="75"/>
                    <a:pt x="9" y="75"/>
                    <a:pt x="9" y="75"/>
                  </a:cubicBezTo>
                  <a:cubicBezTo>
                    <a:pt x="8" y="74"/>
                    <a:pt x="8" y="74"/>
                    <a:pt x="8" y="74"/>
                  </a:cubicBezTo>
                  <a:cubicBezTo>
                    <a:pt x="8" y="73"/>
                    <a:pt x="8" y="73"/>
                    <a:pt x="8" y="73"/>
                  </a:cubicBezTo>
                  <a:cubicBezTo>
                    <a:pt x="9" y="73"/>
                    <a:pt x="9" y="73"/>
                    <a:pt x="9" y="73"/>
                  </a:cubicBezTo>
                  <a:cubicBezTo>
                    <a:pt x="8" y="72"/>
                    <a:pt x="8" y="72"/>
                    <a:pt x="8" y="72"/>
                  </a:cubicBezTo>
                  <a:cubicBezTo>
                    <a:pt x="8" y="71"/>
                    <a:pt x="8" y="71"/>
                    <a:pt x="8" y="71"/>
                  </a:cubicBezTo>
                  <a:cubicBezTo>
                    <a:pt x="8" y="70"/>
                    <a:pt x="8" y="70"/>
                    <a:pt x="8" y="70"/>
                  </a:cubicBezTo>
                  <a:cubicBezTo>
                    <a:pt x="8" y="70"/>
                    <a:pt x="8" y="70"/>
                    <a:pt x="8" y="70"/>
                  </a:cubicBezTo>
                  <a:cubicBezTo>
                    <a:pt x="9" y="69"/>
                    <a:pt x="9" y="69"/>
                    <a:pt x="9" y="69"/>
                  </a:cubicBezTo>
                  <a:cubicBezTo>
                    <a:pt x="9" y="69"/>
                    <a:pt x="9" y="69"/>
                    <a:pt x="9" y="69"/>
                  </a:cubicBezTo>
                  <a:cubicBezTo>
                    <a:pt x="8" y="68"/>
                    <a:pt x="8" y="68"/>
                    <a:pt x="8" y="68"/>
                  </a:cubicBezTo>
                  <a:cubicBezTo>
                    <a:pt x="7" y="68"/>
                    <a:pt x="7" y="68"/>
                    <a:pt x="7" y="68"/>
                  </a:cubicBezTo>
                  <a:cubicBezTo>
                    <a:pt x="7" y="68"/>
                    <a:pt x="7" y="68"/>
                    <a:pt x="7" y="68"/>
                  </a:cubicBezTo>
                  <a:cubicBezTo>
                    <a:pt x="7" y="68"/>
                    <a:pt x="7" y="68"/>
                    <a:pt x="7" y="68"/>
                  </a:cubicBezTo>
                  <a:cubicBezTo>
                    <a:pt x="7" y="67"/>
                    <a:pt x="7" y="67"/>
                    <a:pt x="7" y="67"/>
                  </a:cubicBezTo>
                  <a:cubicBezTo>
                    <a:pt x="7" y="67"/>
                    <a:pt x="7" y="67"/>
                    <a:pt x="7" y="67"/>
                  </a:cubicBezTo>
                  <a:cubicBezTo>
                    <a:pt x="8" y="67"/>
                    <a:pt x="8" y="67"/>
                    <a:pt x="8" y="67"/>
                  </a:cubicBezTo>
                  <a:cubicBezTo>
                    <a:pt x="8" y="66"/>
                    <a:pt x="8" y="66"/>
                    <a:pt x="8" y="66"/>
                  </a:cubicBezTo>
                  <a:cubicBezTo>
                    <a:pt x="8" y="66"/>
                    <a:pt x="8" y="66"/>
                    <a:pt x="8" y="66"/>
                  </a:cubicBezTo>
                  <a:cubicBezTo>
                    <a:pt x="8" y="66"/>
                    <a:pt x="8" y="66"/>
                    <a:pt x="8" y="66"/>
                  </a:cubicBezTo>
                  <a:cubicBezTo>
                    <a:pt x="8" y="66"/>
                    <a:pt x="8" y="66"/>
                    <a:pt x="8" y="66"/>
                  </a:cubicBezTo>
                  <a:cubicBezTo>
                    <a:pt x="7" y="66"/>
                    <a:pt x="7" y="66"/>
                    <a:pt x="7" y="66"/>
                  </a:cubicBezTo>
                  <a:cubicBezTo>
                    <a:pt x="7" y="65"/>
                    <a:pt x="7" y="65"/>
                    <a:pt x="7" y="65"/>
                  </a:cubicBezTo>
                  <a:cubicBezTo>
                    <a:pt x="7" y="64"/>
                    <a:pt x="7" y="64"/>
                    <a:pt x="7" y="64"/>
                  </a:cubicBezTo>
                  <a:cubicBezTo>
                    <a:pt x="7" y="64"/>
                    <a:pt x="7" y="64"/>
                    <a:pt x="7" y="64"/>
                  </a:cubicBezTo>
                  <a:cubicBezTo>
                    <a:pt x="7" y="63"/>
                    <a:pt x="7" y="63"/>
                    <a:pt x="7" y="63"/>
                  </a:cubicBezTo>
                  <a:cubicBezTo>
                    <a:pt x="6" y="63"/>
                    <a:pt x="6" y="63"/>
                    <a:pt x="6" y="63"/>
                  </a:cubicBezTo>
                  <a:cubicBezTo>
                    <a:pt x="6" y="62"/>
                    <a:pt x="6" y="62"/>
                    <a:pt x="6" y="62"/>
                  </a:cubicBezTo>
                  <a:cubicBezTo>
                    <a:pt x="6" y="60"/>
                    <a:pt x="6" y="60"/>
                    <a:pt x="6" y="60"/>
                  </a:cubicBezTo>
                  <a:cubicBezTo>
                    <a:pt x="6" y="60"/>
                    <a:pt x="6" y="60"/>
                    <a:pt x="6" y="60"/>
                  </a:cubicBezTo>
                  <a:cubicBezTo>
                    <a:pt x="6" y="60"/>
                    <a:pt x="6" y="60"/>
                    <a:pt x="6" y="60"/>
                  </a:cubicBezTo>
                  <a:cubicBezTo>
                    <a:pt x="6" y="59"/>
                    <a:pt x="6" y="59"/>
                    <a:pt x="6" y="59"/>
                  </a:cubicBezTo>
                  <a:cubicBezTo>
                    <a:pt x="6" y="59"/>
                    <a:pt x="6" y="59"/>
                    <a:pt x="6" y="59"/>
                  </a:cubicBezTo>
                  <a:cubicBezTo>
                    <a:pt x="5" y="58"/>
                    <a:pt x="5" y="58"/>
                    <a:pt x="5" y="58"/>
                  </a:cubicBezTo>
                  <a:cubicBezTo>
                    <a:pt x="5" y="57"/>
                    <a:pt x="5" y="57"/>
                    <a:pt x="5" y="57"/>
                  </a:cubicBezTo>
                  <a:cubicBezTo>
                    <a:pt x="5" y="55"/>
                    <a:pt x="5" y="55"/>
                    <a:pt x="5" y="55"/>
                  </a:cubicBezTo>
                  <a:cubicBezTo>
                    <a:pt x="5" y="54"/>
                    <a:pt x="5" y="54"/>
                    <a:pt x="5" y="54"/>
                  </a:cubicBezTo>
                  <a:cubicBezTo>
                    <a:pt x="5" y="54"/>
                    <a:pt x="5" y="54"/>
                    <a:pt x="5" y="54"/>
                  </a:cubicBezTo>
                  <a:cubicBezTo>
                    <a:pt x="6" y="53"/>
                    <a:pt x="6" y="53"/>
                    <a:pt x="6" y="53"/>
                  </a:cubicBezTo>
                  <a:cubicBezTo>
                    <a:pt x="6" y="52"/>
                    <a:pt x="6" y="52"/>
                    <a:pt x="6" y="52"/>
                  </a:cubicBezTo>
                  <a:cubicBezTo>
                    <a:pt x="6" y="51"/>
                    <a:pt x="6" y="51"/>
                    <a:pt x="6" y="51"/>
                  </a:cubicBezTo>
                  <a:cubicBezTo>
                    <a:pt x="7" y="51"/>
                    <a:pt x="7" y="51"/>
                    <a:pt x="7" y="51"/>
                  </a:cubicBezTo>
                  <a:cubicBezTo>
                    <a:pt x="5" y="48"/>
                    <a:pt x="5" y="48"/>
                    <a:pt x="5" y="48"/>
                  </a:cubicBezTo>
                  <a:cubicBezTo>
                    <a:pt x="6" y="48"/>
                    <a:pt x="6" y="48"/>
                    <a:pt x="6" y="48"/>
                  </a:cubicBezTo>
                  <a:cubicBezTo>
                    <a:pt x="6" y="47"/>
                    <a:pt x="6" y="47"/>
                    <a:pt x="6" y="47"/>
                  </a:cubicBezTo>
                  <a:cubicBezTo>
                    <a:pt x="6" y="46"/>
                    <a:pt x="6" y="46"/>
                    <a:pt x="6" y="46"/>
                  </a:cubicBezTo>
                  <a:cubicBezTo>
                    <a:pt x="6" y="45"/>
                    <a:pt x="6" y="45"/>
                    <a:pt x="6" y="45"/>
                  </a:cubicBezTo>
                  <a:cubicBezTo>
                    <a:pt x="7" y="44"/>
                    <a:pt x="7" y="44"/>
                    <a:pt x="7" y="44"/>
                  </a:cubicBezTo>
                  <a:cubicBezTo>
                    <a:pt x="6" y="43"/>
                    <a:pt x="6" y="43"/>
                    <a:pt x="6" y="43"/>
                  </a:cubicBezTo>
                  <a:cubicBezTo>
                    <a:pt x="6" y="43"/>
                    <a:pt x="6" y="43"/>
                    <a:pt x="6" y="43"/>
                  </a:cubicBezTo>
                  <a:cubicBezTo>
                    <a:pt x="6" y="42"/>
                    <a:pt x="6" y="42"/>
                    <a:pt x="6" y="42"/>
                  </a:cubicBezTo>
                  <a:cubicBezTo>
                    <a:pt x="6" y="42"/>
                    <a:pt x="6" y="42"/>
                    <a:pt x="6" y="42"/>
                  </a:cubicBezTo>
                  <a:cubicBezTo>
                    <a:pt x="6" y="41"/>
                    <a:pt x="6" y="41"/>
                    <a:pt x="6" y="41"/>
                  </a:cubicBezTo>
                  <a:cubicBezTo>
                    <a:pt x="6" y="40"/>
                    <a:pt x="6" y="40"/>
                    <a:pt x="6" y="40"/>
                  </a:cubicBezTo>
                  <a:cubicBezTo>
                    <a:pt x="7" y="40"/>
                    <a:pt x="7" y="40"/>
                    <a:pt x="7" y="40"/>
                  </a:cubicBezTo>
                  <a:cubicBezTo>
                    <a:pt x="7" y="39"/>
                    <a:pt x="7" y="39"/>
                    <a:pt x="7" y="39"/>
                  </a:cubicBezTo>
                  <a:cubicBezTo>
                    <a:pt x="7" y="37"/>
                    <a:pt x="7" y="37"/>
                    <a:pt x="7" y="37"/>
                  </a:cubicBezTo>
                  <a:cubicBezTo>
                    <a:pt x="6" y="37"/>
                    <a:pt x="6" y="37"/>
                    <a:pt x="6" y="37"/>
                  </a:cubicBezTo>
                  <a:cubicBezTo>
                    <a:pt x="6" y="36"/>
                    <a:pt x="6" y="36"/>
                    <a:pt x="6" y="36"/>
                  </a:cubicBezTo>
                  <a:cubicBezTo>
                    <a:pt x="6" y="35"/>
                    <a:pt x="6" y="35"/>
                    <a:pt x="6" y="35"/>
                  </a:cubicBezTo>
                  <a:cubicBezTo>
                    <a:pt x="5" y="34"/>
                    <a:pt x="5" y="34"/>
                    <a:pt x="5" y="34"/>
                  </a:cubicBezTo>
                  <a:cubicBezTo>
                    <a:pt x="5" y="34"/>
                    <a:pt x="5" y="34"/>
                    <a:pt x="5" y="34"/>
                  </a:cubicBezTo>
                  <a:cubicBezTo>
                    <a:pt x="5" y="34"/>
                    <a:pt x="5" y="34"/>
                    <a:pt x="5" y="34"/>
                  </a:cubicBezTo>
                  <a:cubicBezTo>
                    <a:pt x="5" y="33"/>
                    <a:pt x="5" y="33"/>
                    <a:pt x="5" y="33"/>
                  </a:cubicBezTo>
                  <a:cubicBezTo>
                    <a:pt x="5" y="32"/>
                    <a:pt x="5" y="32"/>
                    <a:pt x="5" y="32"/>
                  </a:cubicBezTo>
                  <a:cubicBezTo>
                    <a:pt x="5" y="31"/>
                    <a:pt x="5" y="31"/>
                    <a:pt x="5" y="31"/>
                  </a:cubicBezTo>
                  <a:cubicBezTo>
                    <a:pt x="5" y="30"/>
                    <a:pt x="5" y="30"/>
                    <a:pt x="5" y="30"/>
                  </a:cubicBezTo>
                  <a:cubicBezTo>
                    <a:pt x="6" y="30"/>
                    <a:pt x="6" y="30"/>
                    <a:pt x="6" y="30"/>
                  </a:cubicBezTo>
                  <a:cubicBezTo>
                    <a:pt x="6" y="29"/>
                    <a:pt x="6" y="29"/>
                    <a:pt x="6" y="29"/>
                  </a:cubicBezTo>
                  <a:cubicBezTo>
                    <a:pt x="5" y="28"/>
                    <a:pt x="5" y="28"/>
                    <a:pt x="5" y="28"/>
                  </a:cubicBezTo>
                  <a:cubicBezTo>
                    <a:pt x="5" y="27"/>
                    <a:pt x="5" y="27"/>
                    <a:pt x="5" y="27"/>
                  </a:cubicBezTo>
                  <a:cubicBezTo>
                    <a:pt x="6" y="27"/>
                    <a:pt x="6" y="27"/>
                    <a:pt x="6" y="27"/>
                  </a:cubicBezTo>
                  <a:cubicBezTo>
                    <a:pt x="6" y="25"/>
                    <a:pt x="6" y="25"/>
                    <a:pt x="6" y="25"/>
                  </a:cubicBezTo>
                  <a:cubicBezTo>
                    <a:pt x="6" y="25"/>
                    <a:pt x="6" y="25"/>
                    <a:pt x="6" y="25"/>
                  </a:cubicBezTo>
                  <a:cubicBezTo>
                    <a:pt x="7" y="23"/>
                    <a:pt x="7" y="23"/>
                    <a:pt x="7" y="23"/>
                  </a:cubicBezTo>
                  <a:cubicBezTo>
                    <a:pt x="7" y="23"/>
                    <a:pt x="7" y="23"/>
                    <a:pt x="7" y="23"/>
                  </a:cubicBezTo>
                  <a:cubicBezTo>
                    <a:pt x="8" y="23"/>
                    <a:pt x="8" y="23"/>
                    <a:pt x="8" y="23"/>
                  </a:cubicBezTo>
                  <a:cubicBezTo>
                    <a:pt x="8" y="22"/>
                    <a:pt x="8" y="22"/>
                    <a:pt x="8" y="22"/>
                  </a:cubicBezTo>
                  <a:cubicBezTo>
                    <a:pt x="8" y="22"/>
                    <a:pt x="8" y="22"/>
                    <a:pt x="8" y="22"/>
                  </a:cubicBezTo>
                  <a:cubicBezTo>
                    <a:pt x="8" y="21"/>
                    <a:pt x="8" y="21"/>
                    <a:pt x="8" y="21"/>
                  </a:cubicBezTo>
                  <a:cubicBezTo>
                    <a:pt x="8" y="21"/>
                    <a:pt x="8" y="21"/>
                    <a:pt x="8" y="21"/>
                  </a:cubicBezTo>
                  <a:cubicBezTo>
                    <a:pt x="7" y="21"/>
                    <a:pt x="7" y="21"/>
                    <a:pt x="7" y="21"/>
                  </a:cubicBezTo>
                  <a:cubicBezTo>
                    <a:pt x="7" y="20"/>
                    <a:pt x="7" y="20"/>
                    <a:pt x="7" y="20"/>
                  </a:cubicBezTo>
                  <a:cubicBezTo>
                    <a:pt x="8" y="20"/>
                    <a:pt x="8" y="20"/>
                    <a:pt x="8" y="20"/>
                  </a:cubicBezTo>
                  <a:cubicBezTo>
                    <a:pt x="8" y="20"/>
                    <a:pt x="8" y="20"/>
                    <a:pt x="8" y="20"/>
                  </a:cubicBezTo>
                  <a:cubicBezTo>
                    <a:pt x="7" y="19"/>
                    <a:pt x="7" y="19"/>
                    <a:pt x="7" y="19"/>
                  </a:cubicBezTo>
                  <a:cubicBezTo>
                    <a:pt x="7" y="18"/>
                    <a:pt x="7" y="18"/>
                    <a:pt x="7" y="18"/>
                  </a:cubicBezTo>
                  <a:cubicBezTo>
                    <a:pt x="8" y="18"/>
                    <a:pt x="8" y="18"/>
                    <a:pt x="8" y="18"/>
                  </a:cubicBezTo>
                  <a:cubicBezTo>
                    <a:pt x="7" y="17"/>
                    <a:pt x="7" y="17"/>
                    <a:pt x="7" y="17"/>
                  </a:cubicBezTo>
                  <a:cubicBezTo>
                    <a:pt x="7" y="17"/>
                    <a:pt x="7" y="17"/>
                    <a:pt x="7" y="17"/>
                  </a:cubicBezTo>
                  <a:cubicBezTo>
                    <a:pt x="7" y="17"/>
                    <a:pt x="7" y="17"/>
                    <a:pt x="7" y="17"/>
                  </a:cubicBezTo>
                  <a:cubicBezTo>
                    <a:pt x="10" y="15"/>
                    <a:pt x="10" y="15"/>
                    <a:pt x="10" y="15"/>
                  </a:cubicBezTo>
                  <a:cubicBezTo>
                    <a:pt x="10" y="13"/>
                    <a:pt x="10" y="13"/>
                    <a:pt x="10" y="13"/>
                  </a:cubicBezTo>
                  <a:cubicBezTo>
                    <a:pt x="10" y="12"/>
                    <a:pt x="10" y="12"/>
                    <a:pt x="10" y="12"/>
                  </a:cubicBezTo>
                  <a:cubicBezTo>
                    <a:pt x="10" y="12"/>
                    <a:pt x="10" y="12"/>
                    <a:pt x="10" y="12"/>
                  </a:cubicBezTo>
                  <a:cubicBezTo>
                    <a:pt x="9" y="13"/>
                    <a:pt x="9" y="13"/>
                    <a:pt x="9" y="13"/>
                  </a:cubicBezTo>
                  <a:cubicBezTo>
                    <a:pt x="9" y="13"/>
                    <a:pt x="9" y="13"/>
                    <a:pt x="9" y="13"/>
                  </a:cubicBezTo>
                  <a:cubicBezTo>
                    <a:pt x="7" y="9"/>
                    <a:pt x="7" y="9"/>
                    <a:pt x="7" y="9"/>
                  </a:cubicBezTo>
                  <a:cubicBezTo>
                    <a:pt x="6" y="8"/>
                    <a:pt x="6" y="8"/>
                    <a:pt x="6" y="8"/>
                  </a:cubicBezTo>
                  <a:cubicBezTo>
                    <a:pt x="6" y="7"/>
                    <a:pt x="6" y="7"/>
                    <a:pt x="6" y="7"/>
                  </a:cubicBezTo>
                  <a:cubicBezTo>
                    <a:pt x="7" y="6"/>
                    <a:pt x="7" y="6"/>
                    <a:pt x="7" y="6"/>
                  </a:cubicBezTo>
                  <a:cubicBezTo>
                    <a:pt x="6" y="6"/>
                    <a:pt x="6" y="6"/>
                    <a:pt x="6" y="6"/>
                  </a:cubicBezTo>
                  <a:cubicBezTo>
                    <a:pt x="7" y="5"/>
                    <a:pt x="7" y="5"/>
                    <a:pt x="7" y="5"/>
                  </a:cubicBezTo>
                  <a:cubicBezTo>
                    <a:pt x="7" y="5"/>
                    <a:pt x="7" y="5"/>
                    <a:pt x="7" y="5"/>
                  </a:cubicBezTo>
                  <a:cubicBezTo>
                    <a:pt x="6" y="4"/>
                    <a:pt x="6" y="4"/>
                    <a:pt x="6" y="4"/>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1"/>
                    <a:pt x="5" y="1"/>
                    <a:pt x="5" y="1"/>
                  </a:cubicBezTo>
                  <a:cubicBezTo>
                    <a:pt x="4" y="1"/>
                    <a:pt x="4" y="1"/>
                    <a:pt x="4" y="1"/>
                  </a:cubicBezTo>
                  <a:cubicBezTo>
                    <a:pt x="4" y="1"/>
                    <a:pt x="4" y="1"/>
                    <a:pt x="4" y="1"/>
                  </a:cubicBezTo>
                  <a:cubicBezTo>
                    <a:pt x="4" y="0"/>
                    <a:pt x="4" y="0"/>
                    <a:pt x="4" y="0"/>
                  </a:cubicBezTo>
                  <a:cubicBezTo>
                    <a:pt x="4" y="1"/>
                    <a:pt x="4" y="1"/>
                    <a:pt x="4" y="1"/>
                  </a:cubicBezTo>
                  <a:cubicBezTo>
                    <a:pt x="4" y="1"/>
                    <a:pt x="4" y="1"/>
                    <a:pt x="4" y="1"/>
                  </a:cubicBezTo>
                  <a:cubicBezTo>
                    <a:pt x="4" y="2"/>
                    <a:pt x="4" y="2"/>
                    <a:pt x="4" y="2"/>
                  </a:cubicBezTo>
                  <a:cubicBezTo>
                    <a:pt x="4" y="2"/>
                    <a:pt x="4" y="2"/>
                    <a:pt x="4" y="2"/>
                  </a:cubicBezTo>
                  <a:cubicBezTo>
                    <a:pt x="3" y="2"/>
                    <a:pt x="3" y="2"/>
                    <a:pt x="3" y="2"/>
                  </a:cubicBezTo>
                  <a:cubicBezTo>
                    <a:pt x="3" y="2"/>
                    <a:pt x="3" y="2"/>
                    <a:pt x="3" y="2"/>
                  </a:cubicBezTo>
                  <a:cubicBezTo>
                    <a:pt x="3" y="2"/>
                    <a:pt x="3" y="2"/>
                    <a:pt x="3" y="2"/>
                  </a:cubicBezTo>
                  <a:cubicBezTo>
                    <a:pt x="2" y="3"/>
                    <a:pt x="2" y="3"/>
                    <a:pt x="2" y="3"/>
                  </a:cubicBezTo>
                  <a:cubicBezTo>
                    <a:pt x="2" y="3"/>
                    <a:pt x="2" y="3"/>
                    <a:pt x="2" y="3"/>
                  </a:cubicBezTo>
                  <a:cubicBezTo>
                    <a:pt x="2" y="3"/>
                    <a:pt x="2" y="3"/>
                    <a:pt x="2" y="3"/>
                  </a:cubicBezTo>
                  <a:cubicBezTo>
                    <a:pt x="2" y="4"/>
                    <a:pt x="2" y="4"/>
                    <a:pt x="2" y="4"/>
                  </a:cubicBezTo>
                  <a:cubicBezTo>
                    <a:pt x="3" y="4"/>
                    <a:pt x="3" y="4"/>
                    <a:pt x="3" y="4"/>
                  </a:cubicBezTo>
                  <a:cubicBezTo>
                    <a:pt x="3" y="6"/>
                    <a:pt x="3" y="6"/>
                    <a:pt x="3" y="6"/>
                  </a:cubicBezTo>
                  <a:cubicBezTo>
                    <a:pt x="3" y="7"/>
                    <a:pt x="3" y="7"/>
                    <a:pt x="3" y="7"/>
                  </a:cubicBezTo>
                  <a:cubicBezTo>
                    <a:pt x="3" y="7"/>
                    <a:pt x="3" y="7"/>
                    <a:pt x="3" y="7"/>
                  </a:cubicBezTo>
                  <a:cubicBezTo>
                    <a:pt x="3" y="7"/>
                    <a:pt x="3" y="7"/>
                    <a:pt x="3" y="7"/>
                  </a:cubicBezTo>
                  <a:cubicBezTo>
                    <a:pt x="3" y="8"/>
                    <a:pt x="3" y="8"/>
                    <a:pt x="3" y="8"/>
                  </a:cubicBezTo>
                  <a:cubicBezTo>
                    <a:pt x="3" y="9"/>
                    <a:pt x="3" y="9"/>
                    <a:pt x="3" y="9"/>
                  </a:cubicBezTo>
                  <a:cubicBezTo>
                    <a:pt x="3" y="9"/>
                    <a:pt x="3" y="9"/>
                    <a:pt x="3" y="9"/>
                  </a:cubicBezTo>
                  <a:cubicBezTo>
                    <a:pt x="3" y="11"/>
                    <a:pt x="3" y="11"/>
                    <a:pt x="3" y="11"/>
                  </a:cubicBezTo>
                  <a:cubicBezTo>
                    <a:pt x="3" y="11"/>
                    <a:pt x="3" y="11"/>
                    <a:pt x="3" y="11"/>
                  </a:cubicBezTo>
                  <a:cubicBezTo>
                    <a:pt x="3" y="11"/>
                    <a:pt x="3" y="11"/>
                    <a:pt x="3" y="11"/>
                  </a:cubicBezTo>
                  <a:cubicBezTo>
                    <a:pt x="3" y="13"/>
                    <a:pt x="3" y="13"/>
                    <a:pt x="3" y="13"/>
                  </a:cubicBezTo>
                  <a:cubicBezTo>
                    <a:pt x="3" y="13"/>
                    <a:pt x="3" y="13"/>
                    <a:pt x="3" y="13"/>
                  </a:cubicBezTo>
                  <a:cubicBezTo>
                    <a:pt x="3" y="13"/>
                    <a:pt x="3" y="13"/>
                    <a:pt x="3" y="13"/>
                  </a:cubicBezTo>
                  <a:cubicBezTo>
                    <a:pt x="2" y="13"/>
                    <a:pt x="2" y="13"/>
                    <a:pt x="2" y="13"/>
                  </a:cubicBezTo>
                  <a:cubicBezTo>
                    <a:pt x="3" y="14"/>
                    <a:pt x="3" y="14"/>
                    <a:pt x="3" y="14"/>
                  </a:cubicBezTo>
                  <a:cubicBezTo>
                    <a:pt x="3" y="14"/>
                    <a:pt x="3" y="14"/>
                    <a:pt x="3" y="14"/>
                  </a:cubicBezTo>
                  <a:cubicBezTo>
                    <a:pt x="3" y="14"/>
                    <a:pt x="3" y="14"/>
                    <a:pt x="3" y="14"/>
                  </a:cubicBezTo>
                  <a:cubicBezTo>
                    <a:pt x="3" y="14"/>
                    <a:pt x="3" y="14"/>
                    <a:pt x="3" y="14"/>
                  </a:cubicBezTo>
                  <a:cubicBezTo>
                    <a:pt x="3" y="15"/>
                    <a:pt x="3" y="15"/>
                    <a:pt x="3" y="15"/>
                  </a:cubicBezTo>
                  <a:cubicBezTo>
                    <a:pt x="3" y="17"/>
                    <a:pt x="3" y="17"/>
                    <a:pt x="3" y="17"/>
                  </a:cubicBezTo>
                  <a:cubicBezTo>
                    <a:pt x="3" y="18"/>
                    <a:pt x="3" y="18"/>
                    <a:pt x="3" y="18"/>
                  </a:cubicBezTo>
                  <a:cubicBezTo>
                    <a:pt x="3" y="18"/>
                    <a:pt x="3" y="18"/>
                    <a:pt x="3" y="18"/>
                  </a:cubicBezTo>
                  <a:cubicBezTo>
                    <a:pt x="3" y="19"/>
                    <a:pt x="3" y="19"/>
                    <a:pt x="3" y="19"/>
                  </a:cubicBezTo>
                  <a:cubicBezTo>
                    <a:pt x="3" y="19"/>
                    <a:pt x="3" y="19"/>
                    <a:pt x="3" y="19"/>
                  </a:cubicBezTo>
                  <a:cubicBezTo>
                    <a:pt x="3" y="20"/>
                    <a:pt x="3" y="20"/>
                    <a:pt x="3" y="20"/>
                  </a:cubicBezTo>
                  <a:cubicBezTo>
                    <a:pt x="3" y="21"/>
                    <a:pt x="3" y="21"/>
                    <a:pt x="3" y="21"/>
                  </a:cubicBezTo>
                  <a:cubicBezTo>
                    <a:pt x="3" y="21"/>
                    <a:pt x="3" y="21"/>
                    <a:pt x="3" y="21"/>
                  </a:cubicBezTo>
                  <a:cubicBezTo>
                    <a:pt x="3" y="22"/>
                    <a:pt x="3" y="22"/>
                    <a:pt x="3" y="22"/>
                  </a:cubicBezTo>
                  <a:cubicBezTo>
                    <a:pt x="3" y="22"/>
                    <a:pt x="3" y="22"/>
                    <a:pt x="3" y="22"/>
                  </a:cubicBezTo>
                  <a:cubicBezTo>
                    <a:pt x="3" y="23"/>
                    <a:pt x="3" y="23"/>
                    <a:pt x="3" y="23"/>
                  </a:cubicBezTo>
                  <a:cubicBezTo>
                    <a:pt x="3" y="23"/>
                    <a:pt x="3" y="23"/>
                    <a:pt x="3" y="23"/>
                  </a:cubicBezTo>
                  <a:cubicBezTo>
                    <a:pt x="3" y="24"/>
                    <a:pt x="3" y="24"/>
                    <a:pt x="3" y="24"/>
                  </a:cubicBezTo>
                  <a:cubicBezTo>
                    <a:pt x="3" y="24"/>
                    <a:pt x="3" y="24"/>
                    <a:pt x="3" y="24"/>
                  </a:cubicBezTo>
                  <a:cubicBezTo>
                    <a:pt x="3" y="25"/>
                    <a:pt x="3" y="25"/>
                    <a:pt x="3" y="25"/>
                  </a:cubicBezTo>
                  <a:cubicBezTo>
                    <a:pt x="2" y="25"/>
                    <a:pt x="2" y="25"/>
                    <a:pt x="2" y="25"/>
                  </a:cubicBezTo>
                  <a:cubicBezTo>
                    <a:pt x="2" y="26"/>
                    <a:pt x="2" y="26"/>
                    <a:pt x="2" y="26"/>
                  </a:cubicBezTo>
                  <a:cubicBezTo>
                    <a:pt x="2" y="26"/>
                    <a:pt x="2" y="26"/>
                    <a:pt x="2" y="26"/>
                  </a:cubicBezTo>
                  <a:cubicBezTo>
                    <a:pt x="2" y="27"/>
                    <a:pt x="2" y="27"/>
                    <a:pt x="2" y="27"/>
                  </a:cubicBezTo>
                  <a:cubicBezTo>
                    <a:pt x="2" y="27"/>
                    <a:pt x="2" y="27"/>
                    <a:pt x="2" y="27"/>
                  </a:cubicBezTo>
                  <a:cubicBezTo>
                    <a:pt x="2" y="28"/>
                    <a:pt x="2" y="28"/>
                    <a:pt x="2" y="28"/>
                  </a:cubicBezTo>
                  <a:cubicBezTo>
                    <a:pt x="2" y="28"/>
                    <a:pt x="2" y="28"/>
                    <a:pt x="2" y="28"/>
                  </a:cubicBezTo>
                  <a:cubicBezTo>
                    <a:pt x="3" y="29"/>
                    <a:pt x="3" y="29"/>
                    <a:pt x="3" y="29"/>
                  </a:cubicBezTo>
                  <a:cubicBezTo>
                    <a:pt x="2" y="29"/>
                    <a:pt x="2" y="29"/>
                    <a:pt x="2" y="29"/>
                  </a:cubicBezTo>
                  <a:cubicBezTo>
                    <a:pt x="2" y="29"/>
                    <a:pt x="2" y="29"/>
                    <a:pt x="2" y="29"/>
                  </a:cubicBezTo>
                  <a:cubicBezTo>
                    <a:pt x="3" y="30"/>
                    <a:pt x="3" y="30"/>
                    <a:pt x="3" y="30"/>
                  </a:cubicBezTo>
                  <a:cubicBezTo>
                    <a:pt x="2" y="30"/>
                    <a:pt x="2" y="30"/>
                    <a:pt x="2" y="30"/>
                  </a:cubicBezTo>
                  <a:cubicBezTo>
                    <a:pt x="2" y="30"/>
                    <a:pt x="2" y="30"/>
                    <a:pt x="2" y="30"/>
                  </a:cubicBezTo>
                  <a:cubicBezTo>
                    <a:pt x="2" y="31"/>
                    <a:pt x="2" y="31"/>
                    <a:pt x="2" y="31"/>
                  </a:cubicBezTo>
                  <a:cubicBezTo>
                    <a:pt x="2" y="31"/>
                    <a:pt x="2" y="31"/>
                    <a:pt x="2" y="31"/>
                  </a:cubicBezTo>
                  <a:cubicBezTo>
                    <a:pt x="2" y="32"/>
                    <a:pt x="2" y="32"/>
                    <a:pt x="2" y="32"/>
                  </a:cubicBezTo>
                  <a:cubicBezTo>
                    <a:pt x="3" y="33"/>
                    <a:pt x="3" y="33"/>
                    <a:pt x="3" y="33"/>
                  </a:cubicBezTo>
                  <a:cubicBezTo>
                    <a:pt x="3" y="34"/>
                    <a:pt x="3" y="34"/>
                    <a:pt x="3" y="34"/>
                  </a:cubicBezTo>
                  <a:cubicBezTo>
                    <a:pt x="2" y="34"/>
                    <a:pt x="2" y="34"/>
                    <a:pt x="2" y="34"/>
                  </a:cubicBezTo>
                  <a:cubicBezTo>
                    <a:pt x="2" y="34"/>
                    <a:pt x="2" y="34"/>
                    <a:pt x="2" y="34"/>
                  </a:cubicBezTo>
                  <a:cubicBezTo>
                    <a:pt x="3" y="35"/>
                    <a:pt x="3" y="35"/>
                    <a:pt x="3" y="35"/>
                  </a:cubicBezTo>
                  <a:cubicBezTo>
                    <a:pt x="3" y="36"/>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3" y="37"/>
                    <a:pt x="3" y="37"/>
                    <a:pt x="3" y="37"/>
                  </a:cubicBezTo>
                  <a:cubicBezTo>
                    <a:pt x="3" y="37"/>
                    <a:pt x="3" y="37"/>
                    <a:pt x="3" y="37"/>
                  </a:cubicBezTo>
                  <a:cubicBezTo>
                    <a:pt x="3" y="38"/>
                    <a:pt x="3" y="38"/>
                    <a:pt x="3" y="38"/>
                  </a:cubicBezTo>
                  <a:cubicBezTo>
                    <a:pt x="3" y="38"/>
                    <a:pt x="3" y="38"/>
                    <a:pt x="3" y="38"/>
                  </a:cubicBezTo>
                  <a:cubicBezTo>
                    <a:pt x="3" y="39"/>
                    <a:pt x="3" y="39"/>
                    <a:pt x="3" y="39"/>
                  </a:cubicBezTo>
                  <a:cubicBezTo>
                    <a:pt x="3" y="39"/>
                    <a:pt x="3" y="39"/>
                    <a:pt x="3" y="39"/>
                  </a:cubicBezTo>
                  <a:cubicBezTo>
                    <a:pt x="3" y="40"/>
                    <a:pt x="3" y="40"/>
                    <a:pt x="3" y="40"/>
                  </a:cubicBezTo>
                  <a:cubicBezTo>
                    <a:pt x="3" y="40"/>
                    <a:pt x="3" y="40"/>
                    <a:pt x="3" y="40"/>
                  </a:cubicBezTo>
                  <a:cubicBezTo>
                    <a:pt x="3" y="40"/>
                    <a:pt x="3" y="40"/>
                    <a:pt x="3" y="40"/>
                  </a:cubicBezTo>
                  <a:cubicBezTo>
                    <a:pt x="3" y="41"/>
                    <a:pt x="3" y="41"/>
                    <a:pt x="3" y="41"/>
                  </a:cubicBezTo>
                  <a:cubicBezTo>
                    <a:pt x="2" y="41"/>
                    <a:pt x="2" y="41"/>
                    <a:pt x="2" y="41"/>
                  </a:cubicBezTo>
                  <a:cubicBezTo>
                    <a:pt x="2" y="41"/>
                    <a:pt x="2" y="41"/>
                    <a:pt x="2" y="41"/>
                  </a:cubicBezTo>
                  <a:cubicBezTo>
                    <a:pt x="2" y="42"/>
                    <a:pt x="2" y="42"/>
                    <a:pt x="2" y="42"/>
                  </a:cubicBezTo>
                  <a:cubicBezTo>
                    <a:pt x="2" y="42"/>
                    <a:pt x="2" y="42"/>
                    <a:pt x="2" y="42"/>
                  </a:cubicBezTo>
                  <a:cubicBezTo>
                    <a:pt x="2" y="42"/>
                    <a:pt x="2" y="42"/>
                    <a:pt x="2" y="42"/>
                  </a:cubicBezTo>
                  <a:cubicBezTo>
                    <a:pt x="2" y="43"/>
                    <a:pt x="2" y="43"/>
                    <a:pt x="2" y="43"/>
                  </a:cubicBezTo>
                  <a:cubicBezTo>
                    <a:pt x="2" y="43"/>
                    <a:pt x="2" y="43"/>
                    <a:pt x="2" y="43"/>
                  </a:cubicBezTo>
                  <a:cubicBezTo>
                    <a:pt x="2" y="43"/>
                    <a:pt x="2" y="43"/>
                    <a:pt x="2" y="43"/>
                  </a:cubicBezTo>
                  <a:cubicBezTo>
                    <a:pt x="2" y="44"/>
                    <a:pt x="2" y="44"/>
                    <a:pt x="2" y="44"/>
                  </a:cubicBezTo>
                  <a:cubicBezTo>
                    <a:pt x="2" y="44"/>
                    <a:pt x="2" y="44"/>
                    <a:pt x="2" y="44"/>
                  </a:cubicBezTo>
                  <a:cubicBezTo>
                    <a:pt x="2" y="44"/>
                    <a:pt x="2" y="44"/>
                    <a:pt x="2" y="44"/>
                  </a:cubicBezTo>
                  <a:cubicBezTo>
                    <a:pt x="2" y="45"/>
                    <a:pt x="2" y="45"/>
                    <a:pt x="2" y="45"/>
                  </a:cubicBezTo>
                  <a:cubicBezTo>
                    <a:pt x="2" y="45"/>
                    <a:pt x="2" y="45"/>
                    <a:pt x="2" y="45"/>
                  </a:cubicBezTo>
                  <a:cubicBezTo>
                    <a:pt x="1" y="45"/>
                    <a:pt x="1" y="45"/>
                    <a:pt x="1" y="45"/>
                  </a:cubicBezTo>
                  <a:cubicBezTo>
                    <a:pt x="1" y="46"/>
                    <a:pt x="1" y="46"/>
                    <a:pt x="1" y="46"/>
                  </a:cubicBezTo>
                  <a:cubicBezTo>
                    <a:pt x="1" y="46"/>
                    <a:pt x="1" y="46"/>
                    <a:pt x="1" y="46"/>
                  </a:cubicBezTo>
                  <a:cubicBezTo>
                    <a:pt x="1" y="46"/>
                    <a:pt x="1" y="46"/>
                    <a:pt x="1" y="46"/>
                  </a:cubicBezTo>
                  <a:cubicBezTo>
                    <a:pt x="1" y="47"/>
                    <a:pt x="1" y="47"/>
                    <a:pt x="1" y="47"/>
                  </a:cubicBezTo>
                  <a:cubicBezTo>
                    <a:pt x="1" y="47"/>
                    <a:pt x="1" y="47"/>
                    <a:pt x="1" y="47"/>
                  </a:cubicBezTo>
                  <a:cubicBezTo>
                    <a:pt x="1" y="47"/>
                    <a:pt x="1" y="47"/>
                    <a:pt x="1" y="47"/>
                  </a:cubicBezTo>
                  <a:cubicBezTo>
                    <a:pt x="1" y="47"/>
                    <a:pt x="1" y="47"/>
                    <a:pt x="1" y="47"/>
                  </a:cubicBezTo>
                  <a:cubicBezTo>
                    <a:pt x="0" y="47"/>
                    <a:pt x="0" y="47"/>
                    <a:pt x="0" y="47"/>
                  </a:cubicBezTo>
                  <a:cubicBezTo>
                    <a:pt x="0" y="47"/>
                    <a:pt x="0" y="47"/>
                    <a:pt x="0" y="47"/>
                  </a:cubicBezTo>
                  <a:cubicBezTo>
                    <a:pt x="0" y="48"/>
                    <a:pt x="0" y="48"/>
                    <a:pt x="0" y="48"/>
                  </a:cubicBezTo>
                  <a:cubicBezTo>
                    <a:pt x="0" y="48"/>
                    <a:pt x="0" y="48"/>
                    <a:pt x="0" y="48"/>
                  </a:cubicBezTo>
                  <a:cubicBezTo>
                    <a:pt x="0" y="49"/>
                    <a:pt x="0" y="49"/>
                    <a:pt x="0" y="49"/>
                  </a:cubicBezTo>
                  <a:cubicBezTo>
                    <a:pt x="1" y="49"/>
                    <a:pt x="1" y="49"/>
                    <a:pt x="1" y="49"/>
                  </a:cubicBezTo>
                  <a:cubicBezTo>
                    <a:pt x="1" y="50"/>
                    <a:pt x="1" y="50"/>
                    <a:pt x="1" y="50"/>
                  </a:cubicBezTo>
                  <a:cubicBezTo>
                    <a:pt x="1" y="50"/>
                    <a:pt x="1" y="50"/>
                    <a:pt x="1" y="50"/>
                  </a:cubicBezTo>
                  <a:cubicBezTo>
                    <a:pt x="1" y="51"/>
                    <a:pt x="1" y="51"/>
                    <a:pt x="1" y="51"/>
                  </a:cubicBezTo>
                  <a:cubicBezTo>
                    <a:pt x="2" y="52"/>
                    <a:pt x="2" y="52"/>
                    <a:pt x="2" y="52"/>
                  </a:cubicBezTo>
                  <a:cubicBezTo>
                    <a:pt x="2" y="52"/>
                    <a:pt x="2" y="52"/>
                    <a:pt x="2" y="52"/>
                  </a:cubicBezTo>
                  <a:cubicBezTo>
                    <a:pt x="2" y="52"/>
                    <a:pt x="2" y="52"/>
                    <a:pt x="2" y="52"/>
                  </a:cubicBezTo>
                  <a:cubicBezTo>
                    <a:pt x="2" y="53"/>
                    <a:pt x="2" y="53"/>
                    <a:pt x="2" y="53"/>
                  </a:cubicBezTo>
                  <a:cubicBezTo>
                    <a:pt x="2" y="54"/>
                    <a:pt x="2" y="54"/>
                    <a:pt x="2" y="54"/>
                  </a:cubicBezTo>
                  <a:cubicBezTo>
                    <a:pt x="2" y="54"/>
                    <a:pt x="2" y="54"/>
                    <a:pt x="2" y="54"/>
                  </a:cubicBezTo>
                  <a:cubicBezTo>
                    <a:pt x="2" y="54"/>
                    <a:pt x="2" y="54"/>
                    <a:pt x="2" y="54"/>
                  </a:cubicBezTo>
                  <a:cubicBezTo>
                    <a:pt x="2" y="54"/>
                    <a:pt x="2" y="54"/>
                    <a:pt x="2" y="54"/>
                  </a:cubicBezTo>
                  <a:cubicBezTo>
                    <a:pt x="1" y="54"/>
                    <a:pt x="1" y="54"/>
                    <a:pt x="1" y="54"/>
                  </a:cubicBezTo>
                  <a:cubicBezTo>
                    <a:pt x="1" y="54"/>
                    <a:pt x="1" y="54"/>
                    <a:pt x="1" y="54"/>
                  </a:cubicBezTo>
                  <a:cubicBezTo>
                    <a:pt x="1" y="55"/>
                    <a:pt x="1" y="55"/>
                    <a:pt x="1" y="55"/>
                  </a:cubicBezTo>
                  <a:cubicBezTo>
                    <a:pt x="1" y="55"/>
                    <a:pt x="1" y="55"/>
                    <a:pt x="1" y="55"/>
                  </a:cubicBezTo>
                  <a:cubicBezTo>
                    <a:pt x="1" y="55"/>
                    <a:pt x="1" y="55"/>
                    <a:pt x="1" y="55"/>
                  </a:cubicBezTo>
                  <a:cubicBezTo>
                    <a:pt x="1" y="56"/>
                    <a:pt x="1" y="56"/>
                    <a:pt x="1" y="56"/>
                  </a:cubicBezTo>
                  <a:cubicBezTo>
                    <a:pt x="1" y="57"/>
                    <a:pt x="1" y="57"/>
                    <a:pt x="1" y="57"/>
                  </a:cubicBezTo>
                  <a:cubicBezTo>
                    <a:pt x="1" y="57"/>
                    <a:pt x="1" y="57"/>
                    <a:pt x="1" y="57"/>
                  </a:cubicBezTo>
                  <a:cubicBezTo>
                    <a:pt x="1" y="57"/>
                    <a:pt x="1" y="57"/>
                    <a:pt x="1" y="57"/>
                  </a:cubicBezTo>
                  <a:cubicBezTo>
                    <a:pt x="1" y="57"/>
                    <a:pt x="1" y="57"/>
                    <a:pt x="1" y="57"/>
                  </a:cubicBezTo>
                  <a:cubicBezTo>
                    <a:pt x="1" y="58"/>
                    <a:pt x="1" y="58"/>
                    <a:pt x="1" y="58"/>
                  </a:cubicBezTo>
                  <a:cubicBezTo>
                    <a:pt x="1" y="58"/>
                    <a:pt x="1" y="58"/>
                    <a:pt x="1" y="58"/>
                  </a:cubicBezTo>
                  <a:cubicBezTo>
                    <a:pt x="2" y="59"/>
                    <a:pt x="2" y="59"/>
                    <a:pt x="2" y="59"/>
                  </a:cubicBezTo>
                  <a:cubicBezTo>
                    <a:pt x="2" y="59"/>
                    <a:pt x="2" y="59"/>
                    <a:pt x="2" y="59"/>
                  </a:cubicBezTo>
                  <a:cubicBezTo>
                    <a:pt x="2" y="59"/>
                    <a:pt x="2" y="59"/>
                    <a:pt x="2" y="59"/>
                  </a:cubicBezTo>
                  <a:cubicBezTo>
                    <a:pt x="3" y="60"/>
                    <a:pt x="3" y="60"/>
                    <a:pt x="3" y="60"/>
                  </a:cubicBezTo>
                  <a:cubicBezTo>
                    <a:pt x="4" y="59"/>
                    <a:pt x="4" y="59"/>
                    <a:pt x="4" y="59"/>
                  </a:cubicBezTo>
                  <a:cubicBezTo>
                    <a:pt x="4" y="59"/>
                    <a:pt x="4" y="59"/>
                    <a:pt x="4" y="59"/>
                  </a:cubicBezTo>
                  <a:cubicBezTo>
                    <a:pt x="4" y="59"/>
                    <a:pt x="4" y="59"/>
                    <a:pt x="4" y="59"/>
                  </a:cubicBezTo>
                  <a:cubicBezTo>
                    <a:pt x="4" y="59"/>
                    <a:pt x="4" y="59"/>
                    <a:pt x="4" y="59"/>
                  </a:cubicBezTo>
                  <a:cubicBezTo>
                    <a:pt x="4" y="59"/>
                    <a:pt x="4" y="59"/>
                    <a:pt x="4" y="59"/>
                  </a:cubicBezTo>
                  <a:cubicBezTo>
                    <a:pt x="4" y="59"/>
                    <a:pt x="4" y="59"/>
                    <a:pt x="4" y="59"/>
                  </a:cubicBezTo>
                  <a:cubicBezTo>
                    <a:pt x="5" y="59"/>
                    <a:pt x="5" y="59"/>
                    <a:pt x="5" y="59"/>
                  </a:cubicBezTo>
                  <a:cubicBezTo>
                    <a:pt x="5" y="59"/>
                    <a:pt x="5" y="59"/>
                    <a:pt x="5" y="59"/>
                  </a:cubicBezTo>
                  <a:cubicBezTo>
                    <a:pt x="4" y="60"/>
                    <a:pt x="4" y="60"/>
                    <a:pt x="4" y="60"/>
                  </a:cubicBezTo>
                  <a:cubicBezTo>
                    <a:pt x="4" y="60"/>
                    <a:pt x="4" y="60"/>
                    <a:pt x="4" y="60"/>
                  </a:cubicBezTo>
                  <a:cubicBezTo>
                    <a:pt x="4" y="60"/>
                    <a:pt x="4" y="60"/>
                    <a:pt x="4" y="60"/>
                  </a:cubicBezTo>
                  <a:cubicBezTo>
                    <a:pt x="5" y="60"/>
                    <a:pt x="5" y="60"/>
                    <a:pt x="5" y="60"/>
                  </a:cubicBezTo>
                  <a:cubicBezTo>
                    <a:pt x="5" y="60"/>
                    <a:pt x="5" y="60"/>
                    <a:pt x="5" y="60"/>
                  </a:cubicBezTo>
                  <a:cubicBezTo>
                    <a:pt x="5" y="61"/>
                    <a:pt x="5" y="61"/>
                    <a:pt x="5" y="61"/>
                  </a:cubicBezTo>
                  <a:cubicBezTo>
                    <a:pt x="5" y="61"/>
                    <a:pt x="5" y="61"/>
                    <a:pt x="5" y="61"/>
                  </a:cubicBezTo>
                  <a:cubicBezTo>
                    <a:pt x="5" y="61"/>
                    <a:pt x="5" y="61"/>
                    <a:pt x="5" y="61"/>
                  </a:cubicBezTo>
                  <a:cubicBezTo>
                    <a:pt x="5" y="61"/>
                    <a:pt x="5" y="61"/>
                    <a:pt x="5" y="61"/>
                  </a:cubicBezTo>
                  <a:cubicBezTo>
                    <a:pt x="4" y="61"/>
                    <a:pt x="4" y="61"/>
                    <a:pt x="4" y="61"/>
                  </a:cubicBezTo>
                  <a:cubicBezTo>
                    <a:pt x="4" y="61"/>
                    <a:pt x="4" y="61"/>
                    <a:pt x="4" y="61"/>
                  </a:cubicBezTo>
                  <a:cubicBezTo>
                    <a:pt x="4" y="61"/>
                    <a:pt x="4" y="61"/>
                    <a:pt x="4" y="61"/>
                  </a:cubicBezTo>
                  <a:cubicBezTo>
                    <a:pt x="4" y="61"/>
                    <a:pt x="4" y="61"/>
                    <a:pt x="4" y="61"/>
                  </a:cubicBezTo>
                  <a:cubicBezTo>
                    <a:pt x="5" y="61"/>
                    <a:pt x="5" y="61"/>
                    <a:pt x="5" y="61"/>
                  </a:cubicBezTo>
                  <a:cubicBezTo>
                    <a:pt x="5" y="62"/>
                    <a:pt x="5" y="62"/>
                    <a:pt x="5" y="62"/>
                  </a:cubicBezTo>
                  <a:cubicBezTo>
                    <a:pt x="4" y="62"/>
                    <a:pt x="4" y="62"/>
                    <a:pt x="4" y="62"/>
                  </a:cubicBezTo>
                  <a:cubicBezTo>
                    <a:pt x="4" y="62"/>
                    <a:pt x="4" y="62"/>
                    <a:pt x="4" y="62"/>
                  </a:cubicBezTo>
                  <a:cubicBezTo>
                    <a:pt x="4" y="62"/>
                    <a:pt x="4" y="62"/>
                    <a:pt x="4" y="62"/>
                  </a:cubicBezTo>
                  <a:cubicBezTo>
                    <a:pt x="5" y="63"/>
                    <a:pt x="5" y="63"/>
                    <a:pt x="5" y="63"/>
                  </a:cubicBezTo>
                  <a:cubicBezTo>
                    <a:pt x="4" y="63"/>
                    <a:pt x="4" y="63"/>
                    <a:pt x="4" y="63"/>
                  </a:cubicBezTo>
                  <a:cubicBezTo>
                    <a:pt x="4" y="63"/>
                    <a:pt x="4" y="63"/>
                    <a:pt x="4" y="63"/>
                  </a:cubicBezTo>
                  <a:cubicBezTo>
                    <a:pt x="4" y="63"/>
                    <a:pt x="4" y="63"/>
                    <a:pt x="4" y="63"/>
                  </a:cubicBezTo>
                  <a:cubicBezTo>
                    <a:pt x="4" y="64"/>
                    <a:pt x="4" y="64"/>
                    <a:pt x="4" y="64"/>
                  </a:cubicBezTo>
                  <a:cubicBezTo>
                    <a:pt x="4" y="64"/>
                    <a:pt x="4" y="64"/>
                    <a:pt x="4" y="64"/>
                  </a:cubicBezTo>
                  <a:cubicBezTo>
                    <a:pt x="5" y="64"/>
                    <a:pt x="5" y="64"/>
                    <a:pt x="5" y="64"/>
                  </a:cubicBezTo>
                  <a:cubicBezTo>
                    <a:pt x="4" y="65"/>
                    <a:pt x="4" y="65"/>
                    <a:pt x="4" y="65"/>
                  </a:cubicBezTo>
                  <a:cubicBezTo>
                    <a:pt x="4" y="65"/>
                    <a:pt x="4" y="65"/>
                    <a:pt x="4" y="65"/>
                  </a:cubicBezTo>
                  <a:cubicBezTo>
                    <a:pt x="4" y="65"/>
                    <a:pt x="4" y="65"/>
                    <a:pt x="4" y="65"/>
                  </a:cubicBezTo>
                  <a:cubicBezTo>
                    <a:pt x="4" y="66"/>
                    <a:pt x="4" y="66"/>
                    <a:pt x="4" y="66"/>
                  </a:cubicBezTo>
                  <a:cubicBezTo>
                    <a:pt x="4" y="66"/>
                    <a:pt x="4" y="66"/>
                    <a:pt x="4" y="66"/>
                  </a:cubicBezTo>
                  <a:cubicBezTo>
                    <a:pt x="5" y="66"/>
                    <a:pt x="5" y="66"/>
                    <a:pt x="5" y="66"/>
                  </a:cubicBezTo>
                  <a:cubicBezTo>
                    <a:pt x="5" y="66"/>
                    <a:pt x="5" y="66"/>
                    <a:pt x="5" y="66"/>
                  </a:cubicBezTo>
                  <a:cubicBezTo>
                    <a:pt x="5" y="67"/>
                    <a:pt x="5" y="67"/>
                    <a:pt x="5" y="67"/>
                  </a:cubicBezTo>
                  <a:cubicBezTo>
                    <a:pt x="5" y="67"/>
                    <a:pt x="5" y="67"/>
                    <a:pt x="5" y="67"/>
                  </a:cubicBezTo>
                  <a:cubicBezTo>
                    <a:pt x="5" y="67"/>
                    <a:pt x="5" y="67"/>
                    <a:pt x="5" y="67"/>
                  </a:cubicBezTo>
                  <a:cubicBezTo>
                    <a:pt x="5" y="67"/>
                    <a:pt x="5" y="67"/>
                    <a:pt x="5" y="67"/>
                  </a:cubicBezTo>
                  <a:cubicBezTo>
                    <a:pt x="5" y="68"/>
                    <a:pt x="5" y="68"/>
                    <a:pt x="5" y="68"/>
                  </a:cubicBezTo>
                  <a:cubicBezTo>
                    <a:pt x="5" y="68"/>
                    <a:pt x="5" y="68"/>
                    <a:pt x="5" y="68"/>
                  </a:cubicBezTo>
                  <a:cubicBezTo>
                    <a:pt x="4" y="68"/>
                    <a:pt x="4" y="68"/>
                    <a:pt x="4" y="68"/>
                  </a:cubicBezTo>
                  <a:cubicBezTo>
                    <a:pt x="4" y="69"/>
                    <a:pt x="4" y="69"/>
                    <a:pt x="4" y="69"/>
                  </a:cubicBezTo>
                  <a:cubicBezTo>
                    <a:pt x="4" y="69"/>
                    <a:pt x="4" y="69"/>
                    <a:pt x="4" y="69"/>
                  </a:cubicBezTo>
                  <a:cubicBezTo>
                    <a:pt x="4" y="69"/>
                    <a:pt x="4" y="69"/>
                    <a:pt x="4" y="69"/>
                  </a:cubicBezTo>
                  <a:cubicBezTo>
                    <a:pt x="4" y="70"/>
                    <a:pt x="4" y="70"/>
                    <a:pt x="4" y="70"/>
                  </a:cubicBezTo>
                  <a:cubicBezTo>
                    <a:pt x="5" y="70"/>
                    <a:pt x="5" y="70"/>
                    <a:pt x="5" y="70"/>
                  </a:cubicBezTo>
                  <a:cubicBezTo>
                    <a:pt x="4" y="70"/>
                    <a:pt x="4" y="70"/>
                    <a:pt x="4" y="70"/>
                  </a:cubicBezTo>
                  <a:cubicBezTo>
                    <a:pt x="4" y="71"/>
                    <a:pt x="4" y="71"/>
                    <a:pt x="4" y="71"/>
                  </a:cubicBezTo>
                  <a:cubicBezTo>
                    <a:pt x="4" y="71"/>
                    <a:pt x="4" y="71"/>
                    <a:pt x="4" y="71"/>
                  </a:cubicBezTo>
                  <a:cubicBezTo>
                    <a:pt x="4" y="71"/>
                    <a:pt x="4" y="71"/>
                    <a:pt x="4" y="71"/>
                  </a:cubicBezTo>
                  <a:cubicBezTo>
                    <a:pt x="4" y="72"/>
                    <a:pt x="4" y="72"/>
                    <a:pt x="4" y="72"/>
                  </a:cubicBezTo>
                  <a:cubicBezTo>
                    <a:pt x="4" y="72"/>
                    <a:pt x="4" y="72"/>
                    <a:pt x="4" y="72"/>
                  </a:cubicBezTo>
                  <a:cubicBezTo>
                    <a:pt x="4" y="72"/>
                    <a:pt x="4" y="72"/>
                    <a:pt x="4" y="72"/>
                  </a:cubicBezTo>
                  <a:cubicBezTo>
                    <a:pt x="4" y="73"/>
                    <a:pt x="4" y="73"/>
                    <a:pt x="4" y="73"/>
                  </a:cubicBezTo>
                  <a:cubicBezTo>
                    <a:pt x="4" y="73"/>
                    <a:pt x="4" y="73"/>
                    <a:pt x="4" y="73"/>
                  </a:cubicBezTo>
                  <a:cubicBezTo>
                    <a:pt x="4" y="72"/>
                    <a:pt x="4" y="72"/>
                    <a:pt x="4" y="72"/>
                  </a:cubicBezTo>
                  <a:cubicBezTo>
                    <a:pt x="4" y="72"/>
                    <a:pt x="4" y="72"/>
                    <a:pt x="4" y="72"/>
                  </a:cubicBezTo>
                  <a:cubicBezTo>
                    <a:pt x="4" y="71"/>
                    <a:pt x="4" y="71"/>
                    <a:pt x="4" y="71"/>
                  </a:cubicBezTo>
                  <a:cubicBezTo>
                    <a:pt x="4" y="71"/>
                    <a:pt x="4" y="71"/>
                    <a:pt x="4" y="71"/>
                  </a:cubicBezTo>
                  <a:cubicBezTo>
                    <a:pt x="4" y="71"/>
                    <a:pt x="4" y="71"/>
                    <a:pt x="4" y="71"/>
                  </a:cubicBezTo>
                  <a:cubicBezTo>
                    <a:pt x="3" y="71"/>
                    <a:pt x="3" y="71"/>
                    <a:pt x="3" y="71"/>
                  </a:cubicBezTo>
                  <a:cubicBezTo>
                    <a:pt x="3" y="72"/>
                    <a:pt x="3" y="72"/>
                    <a:pt x="3" y="72"/>
                  </a:cubicBezTo>
                  <a:cubicBezTo>
                    <a:pt x="2" y="72"/>
                    <a:pt x="2" y="72"/>
                    <a:pt x="2" y="72"/>
                  </a:cubicBezTo>
                  <a:cubicBezTo>
                    <a:pt x="3" y="71"/>
                    <a:pt x="3" y="71"/>
                    <a:pt x="3" y="71"/>
                  </a:cubicBezTo>
                  <a:cubicBezTo>
                    <a:pt x="3" y="71"/>
                    <a:pt x="3" y="71"/>
                    <a:pt x="3" y="71"/>
                  </a:cubicBezTo>
                  <a:cubicBezTo>
                    <a:pt x="3" y="71"/>
                    <a:pt x="3" y="71"/>
                    <a:pt x="3" y="71"/>
                  </a:cubicBezTo>
                  <a:cubicBezTo>
                    <a:pt x="3" y="70"/>
                    <a:pt x="3" y="70"/>
                    <a:pt x="3" y="70"/>
                  </a:cubicBezTo>
                  <a:cubicBezTo>
                    <a:pt x="3" y="70"/>
                    <a:pt x="3" y="70"/>
                    <a:pt x="3" y="70"/>
                  </a:cubicBezTo>
                  <a:cubicBezTo>
                    <a:pt x="3" y="71"/>
                    <a:pt x="3" y="71"/>
                    <a:pt x="3" y="71"/>
                  </a:cubicBezTo>
                  <a:cubicBezTo>
                    <a:pt x="2" y="71"/>
                    <a:pt x="2" y="71"/>
                    <a:pt x="2" y="71"/>
                  </a:cubicBezTo>
                  <a:cubicBezTo>
                    <a:pt x="2" y="70"/>
                    <a:pt x="2" y="70"/>
                    <a:pt x="2" y="70"/>
                  </a:cubicBezTo>
                  <a:cubicBezTo>
                    <a:pt x="1" y="71"/>
                    <a:pt x="1" y="71"/>
                    <a:pt x="1" y="71"/>
                  </a:cubicBezTo>
                  <a:cubicBezTo>
                    <a:pt x="1" y="71"/>
                    <a:pt x="1" y="71"/>
                    <a:pt x="1" y="71"/>
                  </a:cubicBezTo>
                  <a:cubicBezTo>
                    <a:pt x="1" y="71"/>
                    <a:pt x="1" y="71"/>
                    <a:pt x="1" y="71"/>
                  </a:cubicBezTo>
                  <a:cubicBezTo>
                    <a:pt x="2" y="71"/>
                    <a:pt x="2" y="71"/>
                    <a:pt x="2" y="71"/>
                  </a:cubicBezTo>
                  <a:cubicBezTo>
                    <a:pt x="2" y="72"/>
                    <a:pt x="2" y="72"/>
                    <a:pt x="2" y="72"/>
                  </a:cubicBezTo>
                  <a:cubicBezTo>
                    <a:pt x="1" y="72"/>
                    <a:pt x="1" y="72"/>
                    <a:pt x="1" y="72"/>
                  </a:cubicBezTo>
                  <a:cubicBezTo>
                    <a:pt x="1" y="72"/>
                    <a:pt x="1" y="72"/>
                    <a:pt x="1" y="72"/>
                  </a:cubicBezTo>
                  <a:cubicBezTo>
                    <a:pt x="1" y="72"/>
                    <a:pt x="1" y="72"/>
                    <a:pt x="1" y="72"/>
                  </a:cubicBezTo>
                  <a:cubicBezTo>
                    <a:pt x="1" y="73"/>
                    <a:pt x="1" y="73"/>
                    <a:pt x="1" y="73"/>
                  </a:cubicBezTo>
                  <a:cubicBezTo>
                    <a:pt x="0" y="73"/>
                    <a:pt x="0" y="73"/>
                    <a:pt x="0" y="73"/>
                  </a:cubicBezTo>
                  <a:cubicBezTo>
                    <a:pt x="0" y="73"/>
                    <a:pt x="0" y="73"/>
                    <a:pt x="0" y="73"/>
                  </a:cubicBezTo>
                  <a:cubicBezTo>
                    <a:pt x="1" y="74"/>
                    <a:pt x="1" y="74"/>
                    <a:pt x="1" y="74"/>
                  </a:cubicBezTo>
                  <a:cubicBezTo>
                    <a:pt x="1" y="74"/>
                    <a:pt x="1" y="74"/>
                    <a:pt x="1" y="74"/>
                  </a:cubicBezTo>
                  <a:cubicBezTo>
                    <a:pt x="1" y="74"/>
                    <a:pt x="1" y="74"/>
                    <a:pt x="1" y="74"/>
                  </a:cubicBezTo>
                  <a:cubicBezTo>
                    <a:pt x="1" y="73"/>
                    <a:pt x="1" y="73"/>
                    <a:pt x="1" y="73"/>
                  </a:cubicBezTo>
                  <a:cubicBezTo>
                    <a:pt x="1" y="73"/>
                    <a:pt x="1" y="73"/>
                    <a:pt x="1" y="73"/>
                  </a:cubicBezTo>
                  <a:cubicBezTo>
                    <a:pt x="1" y="73"/>
                    <a:pt x="1" y="73"/>
                    <a:pt x="1" y="73"/>
                  </a:cubicBezTo>
                  <a:cubicBezTo>
                    <a:pt x="1" y="73"/>
                    <a:pt x="1" y="73"/>
                    <a:pt x="1" y="73"/>
                  </a:cubicBezTo>
                  <a:cubicBezTo>
                    <a:pt x="2" y="73"/>
                    <a:pt x="2" y="73"/>
                    <a:pt x="2" y="73"/>
                  </a:cubicBezTo>
                  <a:cubicBezTo>
                    <a:pt x="2" y="73"/>
                    <a:pt x="2" y="73"/>
                    <a:pt x="2" y="73"/>
                  </a:cubicBezTo>
                  <a:cubicBezTo>
                    <a:pt x="2" y="73"/>
                    <a:pt x="2" y="73"/>
                    <a:pt x="2" y="73"/>
                  </a:cubicBezTo>
                  <a:cubicBezTo>
                    <a:pt x="2" y="73"/>
                    <a:pt x="2" y="73"/>
                    <a:pt x="2" y="73"/>
                  </a:cubicBezTo>
                  <a:cubicBezTo>
                    <a:pt x="3" y="73"/>
                    <a:pt x="3" y="73"/>
                    <a:pt x="3" y="73"/>
                  </a:cubicBezTo>
                  <a:cubicBezTo>
                    <a:pt x="3" y="73"/>
                    <a:pt x="3" y="73"/>
                    <a:pt x="3" y="73"/>
                  </a:cubicBezTo>
                  <a:cubicBezTo>
                    <a:pt x="3" y="73"/>
                    <a:pt x="3" y="73"/>
                    <a:pt x="3" y="73"/>
                  </a:cubicBezTo>
                  <a:cubicBezTo>
                    <a:pt x="3" y="73"/>
                    <a:pt x="3" y="73"/>
                    <a:pt x="3" y="73"/>
                  </a:cubicBezTo>
                  <a:cubicBezTo>
                    <a:pt x="4" y="74"/>
                    <a:pt x="4" y="74"/>
                    <a:pt x="4" y="74"/>
                  </a:cubicBezTo>
                  <a:cubicBezTo>
                    <a:pt x="4" y="74"/>
                    <a:pt x="4" y="74"/>
                    <a:pt x="4" y="74"/>
                  </a:cubicBezTo>
                  <a:cubicBezTo>
                    <a:pt x="4" y="74"/>
                    <a:pt x="4" y="74"/>
                    <a:pt x="4" y="74"/>
                  </a:cubicBezTo>
                  <a:cubicBezTo>
                    <a:pt x="4" y="74"/>
                    <a:pt x="4" y="74"/>
                    <a:pt x="4" y="74"/>
                  </a:cubicBezTo>
                  <a:cubicBezTo>
                    <a:pt x="4" y="74"/>
                    <a:pt x="4" y="74"/>
                    <a:pt x="4" y="74"/>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3" y="75"/>
                    <a:pt x="3" y="75"/>
                    <a:pt x="3" y="75"/>
                  </a:cubicBezTo>
                  <a:cubicBezTo>
                    <a:pt x="3" y="75"/>
                    <a:pt x="3" y="75"/>
                    <a:pt x="3" y="75"/>
                  </a:cubicBezTo>
                  <a:cubicBezTo>
                    <a:pt x="3" y="75"/>
                    <a:pt x="3" y="75"/>
                    <a:pt x="3" y="75"/>
                  </a:cubicBezTo>
                  <a:cubicBezTo>
                    <a:pt x="4" y="76"/>
                    <a:pt x="4" y="76"/>
                    <a:pt x="4" y="76"/>
                  </a:cubicBezTo>
                  <a:cubicBezTo>
                    <a:pt x="4" y="76"/>
                    <a:pt x="4" y="76"/>
                    <a:pt x="4" y="76"/>
                  </a:cubicBezTo>
                  <a:cubicBezTo>
                    <a:pt x="4" y="76"/>
                    <a:pt x="4" y="76"/>
                    <a:pt x="4" y="76"/>
                  </a:cubicBezTo>
                  <a:cubicBezTo>
                    <a:pt x="5" y="76"/>
                    <a:pt x="5" y="76"/>
                    <a:pt x="5" y="76"/>
                  </a:cubicBezTo>
                  <a:cubicBezTo>
                    <a:pt x="5" y="76"/>
                    <a:pt x="5" y="76"/>
                    <a:pt x="5" y="76"/>
                  </a:cubicBezTo>
                  <a:cubicBezTo>
                    <a:pt x="5" y="76"/>
                    <a:pt x="5" y="76"/>
                    <a:pt x="5" y="76"/>
                  </a:cubicBezTo>
                  <a:cubicBezTo>
                    <a:pt x="6" y="76"/>
                    <a:pt x="6" y="76"/>
                    <a:pt x="6" y="76"/>
                  </a:cubicBezTo>
                  <a:cubicBezTo>
                    <a:pt x="5" y="76"/>
                    <a:pt x="5" y="76"/>
                    <a:pt x="5" y="76"/>
                  </a:cubicBezTo>
                  <a:cubicBezTo>
                    <a:pt x="6" y="76"/>
                    <a:pt x="6" y="76"/>
                    <a:pt x="6" y="76"/>
                  </a:cubicBezTo>
                  <a:cubicBezTo>
                    <a:pt x="5" y="76"/>
                    <a:pt x="5" y="76"/>
                    <a:pt x="5" y="76"/>
                  </a:cubicBezTo>
                  <a:cubicBezTo>
                    <a:pt x="5" y="76"/>
                    <a:pt x="5" y="76"/>
                    <a:pt x="5" y="76"/>
                  </a:cubicBezTo>
                  <a:cubicBezTo>
                    <a:pt x="5" y="77"/>
                    <a:pt x="5" y="77"/>
                    <a:pt x="5" y="77"/>
                  </a:cubicBezTo>
                  <a:cubicBezTo>
                    <a:pt x="5" y="76"/>
                    <a:pt x="5" y="76"/>
                    <a:pt x="5" y="76"/>
                  </a:cubicBezTo>
                  <a:cubicBezTo>
                    <a:pt x="4" y="77"/>
                    <a:pt x="4" y="77"/>
                    <a:pt x="4" y="77"/>
                  </a:cubicBezTo>
                  <a:cubicBezTo>
                    <a:pt x="4" y="77"/>
                    <a:pt x="4" y="77"/>
                    <a:pt x="4" y="77"/>
                  </a:cubicBezTo>
                  <a:cubicBezTo>
                    <a:pt x="4" y="77"/>
                    <a:pt x="4" y="77"/>
                    <a:pt x="4" y="77"/>
                  </a:cubicBezTo>
                  <a:cubicBezTo>
                    <a:pt x="4" y="77"/>
                    <a:pt x="4" y="77"/>
                    <a:pt x="4" y="77"/>
                  </a:cubicBezTo>
                  <a:cubicBezTo>
                    <a:pt x="4" y="78"/>
                    <a:pt x="4" y="78"/>
                    <a:pt x="4" y="78"/>
                  </a:cubicBezTo>
                  <a:cubicBezTo>
                    <a:pt x="5" y="78"/>
                    <a:pt x="5" y="78"/>
                    <a:pt x="5" y="78"/>
                  </a:cubicBezTo>
                  <a:cubicBezTo>
                    <a:pt x="5" y="78"/>
                    <a:pt x="5" y="78"/>
                    <a:pt x="5" y="78"/>
                  </a:cubicBezTo>
                  <a:cubicBezTo>
                    <a:pt x="5" y="78"/>
                    <a:pt x="5" y="78"/>
                    <a:pt x="5" y="78"/>
                  </a:cubicBezTo>
                  <a:cubicBezTo>
                    <a:pt x="5" y="78"/>
                    <a:pt x="5" y="78"/>
                    <a:pt x="5" y="78"/>
                  </a:cubicBezTo>
                  <a:cubicBezTo>
                    <a:pt x="5" y="78"/>
                    <a:pt x="5" y="78"/>
                    <a:pt x="5" y="78"/>
                  </a:cubicBezTo>
                  <a:cubicBezTo>
                    <a:pt x="5" y="78"/>
                    <a:pt x="5" y="78"/>
                    <a:pt x="5" y="78"/>
                  </a:cubicBezTo>
                  <a:cubicBezTo>
                    <a:pt x="5" y="79"/>
                    <a:pt x="5" y="79"/>
                    <a:pt x="5" y="79"/>
                  </a:cubicBezTo>
                  <a:cubicBezTo>
                    <a:pt x="4" y="79"/>
                    <a:pt x="4" y="79"/>
                    <a:pt x="4" y="79"/>
                  </a:cubicBezTo>
                  <a:cubicBezTo>
                    <a:pt x="4" y="79"/>
                    <a:pt x="4" y="79"/>
                    <a:pt x="4" y="79"/>
                  </a:cubicBezTo>
                  <a:cubicBezTo>
                    <a:pt x="5" y="80"/>
                    <a:pt x="5" y="80"/>
                    <a:pt x="5" y="80"/>
                  </a:cubicBezTo>
                  <a:cubicBezTo>
                    <a:pt x="5" y="80"/>
                    <a:pt x="5" y="80"/>
                    <a:pt x="5" y="80"/>
                  </a:cubicBezTo>
                  <a:cubicBezTo>
                    <a:pt x="5" y="81"/>
                    <a:pt x="5" y="81"/>
                    <a:pt x="5" y="81"/>
                  </a:cubicBezTo>
                  <a:cubicBezTo>
                    <a:pt x="5" y="81"/>
                    <a:pt x="5" y="81"/>
                    <a:pt x="5" y="81"/>
                  </a:cubicBezTo>
                  <a:cubicBezTo>
                    <a:pt x="5" y="81"/>
                    <a:pt x="5" y="81"/>
                    <a:pt x="5" y="81"/>
                  </a:cubicBezTo>
                  <a:cubicBezTo>
                    <a:pt x="5" y="81"/>
                    <a:pt x="5" y="81"/>
                    <a:pt x="5" y="81"/>
                  </a:cubicBezTo>
                  <a:cubicBezTo>
                    <a:pt x="6" y="80"/>
                    <a:pt x="6" y="80"/>
                    <a:pt x="6" y="80"/>
                  </a:cubicBezTo>
                  <a:cubicBezTo>
                    <a:pt x="6" y="80"/>
                    <a:pt x="6" y="80"/>
                    <a:pt x="6" y="80"/>
                  </a:cubicBezTo>
                  <a:cubicBezTo>
                    <a:pt x="6" y="80"/>
                    <a:pt x="6" y="80"/>
                    <a:pt x="6" y="80"/>
                  </a:cubicBezTo>
                  <a:cubicBezTo>
                    <a:pt x="6" y="80"/>
                    <a:pt x="6" y="80"/>
                    <a:pt x="6" y="80"/>
                  </a:cubicBezTo>
                  <a:cubicBezTo>
                    <a:pt x="6" y="81"/>
                    <a:pt x="6" y="81"/>
                    <a:pt x="6" y="81"/>
                  </a:cubicBezTo>
                  <a:cubicBezTo>
                    <a:pt x="6" y="81"/>
                    <a:pt x="6" y="81"/>
                    <a:pt x="6" y="81"/>
                  </a:cubicBezTo>
                  <a:cubicBezTo>
                    <a:pt x="6" y="81"/>
                    <a:pt x="6" y="81"/>
                    <a:pt x="6" y="81"/>
                  </a:cubicBezTo>
                  <a:cubicBezTo>
                    <a:pt x="6" y="81"/>
                    <a:pt x="6" y="81"/>
                    <a:pt x="6" y="81"/>
                  </a:cubicBezTo>
                  <a:cubicBezTo>
                    <a:pt x="6" y="81"/>
                    <a:pt x="6" y="81"/>
                    <a:pt x="6" y="81"/>
                  </a:cubicBezTo>
                  <a:cubicBezTo>
                    <a:pt x="6" y="81"/>
                    <a:pt x="6" y="81"/>
                    <a:pt x="6" y="81"/>
                  </a:cubicBezTo>
                  <a:cubicBezTo>
                    <a:pt x="5" y="82"/>
                    <a:pt x="5" y="82"/>
                    <a:pt x="5" y="82"/>
                  </a:cubicBezTo>
                  <a:cubicBezTo>
                    <a:pt x="5" y="82"/>
                    <a:pt x="5" y="82"/>
                    <a:pt x="5" y="82"/>
                  </a:cubicBezTo>
                  <a:cubicBezTo>
                    <a:pt x="5" y="82"/>
                    <a:pt x="5" y="82"/>
                    <a:pt x="5" y="82"/>
                  </a:cubicBezTo>
                  <a:cubicBezTo>
                    <a:pt x="5" y="83"/>
                    <a:pt x="5" y="83"/>
                    <a:pt x="5" y="83"/>
                  </a:cubicBezTo>
                  <a:cubicBezTo>
                    <a:pt x="5" y="83"/>
                    <a:pt x="5" y="83"/>
                    <a:pt x="5" y="83"/>
                  </a:cubicBezTo>
                  <a:cubicBezTo>
                    <a:pt x="5" y="83"/>
                    <a:pt x="5" y="83"/>
                    <a:pt x="5" y="83"/>
                  </a:cubicBezTo>
                  <a:cubicBezTo>
                    <a:pt x="5" y="83"/>
                    <a:pt x="5" y="83"/>
                    <a:pt x="5" y="83"/>
                  </a:cubicBezTo>
                  <a:cubicBezTo>
                    <a:pt x="5" y="84"/>
                    <a:pt x="5" y="84"/>
                    <a:pt x="5" y="84"/>
                  </a:cubicBezTo>
                  <a:cubicBezTo>
                    <a:pt x="6" y="84"/>
                    <a:pt x="6" y="84"/>
                    <a:pt x="6" y="84"/>
                  </a:cubicBezTo>
                  <a:cubicBezTo>
                    <a:pt x="7" y="84"/>
                    <a:pt x="7" y="84"/>
                    <a:pt x="7" y="84"/>
                  </a:cubicBezTo>
                  <a:cubicBezTo>
                    <a:pt x="6" y="84"/>
                    <a:pt x="6" y="84"/>
                    <a:pt x="6" y="84"/>
                  </a:cubicBezTo>
                  <a:cubicBezTo>
                    <a:pt x="6" y="84"/>
                    <a:pt x="6" y="84"/>
                    <a:pt x="6" y="84"/>
                  </a:cubicBezTo>
                  <a:cubicBezTo>
                    <a:pt x="6" y="85"/>
                    <a:pt x="6" y="85"/>
                    <a:pt x="6" y="85"/>
                  </a:cubicBezTo>
                  <a:cubicBezTo>
                    <a:pt x="7" y="85"/>
                    <a:pt x="7" y="85"/>
                    <a:pt x="7" y="85"/>
                  </a:cubicBezTo>
                  <a:cubicBezTo>
                    <a:pt x="7" y="85"/>
                    <a:pt x="7" y="85"/>
                    <a:pt x="7" y="85"/>
                  </a:cubicBezTo>
                  <a:cubicBezTo>
                    <a:pt x="7" y="85"/>
                    <a:pt x="7" y="85"/>
                    <a:pt x="7" y="85"/>
                  </a:cubicBezTo>
                  <a:cubicBezTo>
                    <a:pt x="7" y="85"/>
                    <a:pt x="7" y="85"/>
                    <a:pt x="7" y="85"/>
                  </a:cubicBezTo>
                  <a:cubicBezTo>
                    <a:pt x="6" y="85"/>
                    <a:pt x="6" y="85"/>
                    <a:pt x="6" y="85"/>
                  </a:cubicBezTo>
                  <a:cubicBezTo>
                    <a:pt x="6" y="86"/>
                    <a:pt x="6" y="86"/>
                    <a:pt x="6" y="86"/>
                  </a:cubicBezTo>
                  <a:cubicBezTo>
                    <a:pt x="6" y="86"/>
                    <a:pt x="6" y="86"/>
                    <a:pt x="6" y="86"/>
                  </a:cubicBezTo>
                  <a:cubicBezTo>
                    <a:pt x="7" y="86"/>
                    <a:pt x="7" y="86"/>
                    <a:pt x="7" y="86"/>
                  </a:cubicBezTo>
                  <a:cubicBezTo>
                    <a:pt x="7" y="86"/>
                    <a:pt x="7" y="86"/>
                    <a:pt x="7" y="86"/>
                  </a:cubicBezTo>
                  <a:cubicBezTo>
                    <a:pt x="7" y="86"/>
                    <a:pt x="7" y="86"/>
                    <a:pt x="7" y="86"/>
                  </a:cubicBezTo>
                  <a:cubicBezTo>
                    <a:pt x="7" y="86"/>
                    <a:pt x="7" y="86"/>
                    <a:pt x="7" y="86"/>
                  </a:cubicBezTo>
                  <a:cubicBezTo>
                    <a:pt x="7" y="86"/>
                    <a:pt x="7" y="86"/>
                    <a:pt x="7" y="86"/>
                  </a:cubicBezTo>
                  <a:cubicBezTo>
                    <a:pt x="7" y="87"/>
                    <a:pt x="7" y="87"/>
                    <a:pt x="7" y="87"/>
                  </a:cubicBezTo>
                  <a:cubicBezTo>
                    <a:pt x="8" y="87"/>
                    <a:pt x="8" y="87"/>
                    <a:pt x="8" y="87"/>
                  </a:cubicBezTo>
                  <a:cubicBezTo>
                    <a:pt x="7" y="87"/>
                    <a:pt x="7" y="87"/>
                    <a:pt x="7" y="87"/>
                  </a:cubicBezTo>
                  <a:cubicBezTo>
                    <a:pt x="7" y="87"/>
                    <a:pt x="7" y="87"/>
                    <a:pt x="7" y="87"/>
                  </a:cubicBezTo>
                  <a:cubicBezTo>
                    <a:pt x="7" y="87"/>
                    <a:pt x="7" y="87"/>
                    <a:pt x="7" y="87"/>
                  </a:cubicBezTo>
                  <a:cubicBezTo>
                    <a:pt x="7" y="87"/>
                    <a:pt x="7" y="87"/>
                    <a:pt x="7" y="87"/>
                  </a:cubicBezTo>
                  <a:cubicBezTo>
                    <a:pt x="7" y="88"/>
                    <a:pt x="7" y="88"/>
                    <a:pt x="7" y="88"/>
                  </a:cubicBezTo>
                  <a:cubicBezTo>
                    <a:pt x="7" y="88"/>
                    <a:pt x="7" y="88"/>
                    <a:pt x="7" y="88"/>
                  </a:cubicBezTo>
                  <a:cubicBezTo>
                    <a:pt x="8" y="88"/>
                    <a:pt x="8" y="88"/>
                    <a:pt x="8" y="88"/>
                  </a:cubicBezTo>
                  <a:cubicBezTo>
                    <a:pt x="8" y="88"/>
                    <a:pt x="8" y="88"/>
                    <a:pt x="8" y="88"/>
                  </a:cubicBezTo>
                  <a:cubicBezTo>
                    <a:pt x="8" y="89"/>
                    <a:pt x="8" y="89"/>
                    <a:pt x="8" y="89"/>
                  </a:cubicBezTo>
                  <a:cubicBezTo>
                    <a:pt x="8" y="89"/>
                    <a:pt x="8" y="89"/>
                    <a:pt x="8" y="89"/>
                  </a:cubicBezTo>
                  <a:cubicBezTo>
                    <a:pt x="8" y="88"/>
                    <a:pt x="8" y="88"/>
                    <a:pt x="8" y="88"/>
                  </a:cubicBezTo>
                  <a:cubicBezTo>
                    <a:pt x="8" y="88"/>
                    <a:pt x="8" y="88"/>
                    <a:pt x="8" y="88"/>
                  </a:cubicBezTo>
                  <a:cubicBezTo>
                    <a:pt x="8" y="88"/>
                    <a:pt x="8" y="88"/>
                    <a:pt x="8" y="88"/>
                  </a:cubicBezTo>
                  <a:cubicBezTo>
                    <a:pt x="9" y="88"/>
                    <a:pt x="9" y="88"/>
                    <a:pt x="9" y="88"/>
                  </a:cubicBezTo>
                  <a:cubicBezTo>
                    <a:pt x="9" y="88"/>
                    <a:pt x="9" y="88"/>
                    <a:pt x="9" y="88"/>
                  </a:cubicBezTo>
                  <a:cubicBezTo>
                    <a:pt x="9" y="88"/>
                    <a:pt x="9" y="88"/>
                    <a:pt x="9" y="88"/>
                  </a:cubicBezTo>
                  <a:cubicBezTo>
                    <a:pt x="9" y="88"/>
                    <a:pt x="9" y="88"/>
                    <a:pt x="9" y="88"/>
                  </a:cubicBezTo>
                  <a:cubicBezTo>
                    <a:pt x="9" y="88"/>
                    <a:pt x="9" y="88"/>
                    <a:pt x="9" y="88"/>
                  </a:cubicBezTo>
                  <a:cubicBezTo>
                    <a:pt x="9" y="87"/>
                    <a:pt x="9" y="87"/>
                    <a:pt x="9" y="87"/>
                  </a:cubicBezTo>
                  <a:cubicBezTo>
                    <a:pt x="9" y="87"/>
                    <a:pt x="9" y="87"/>
                    <a:pt x="9" y="87"/>
                  </a:cubicBezTo>
                  <a:cubicBezTo>
                    <a:pt x="8" y="87"/>
                    <a:pt x="8" y="87"/>
                    <a:pt x="8" y="87"/>
                  </a:cubicBezTo>
                  <a:cubicBezTo>
                    <a:pt x="8" y="87"/>
                    <a:pt x="8" y="87"/>
                    <a:pt x="8" y="87"/>
                  </a:cubicBezTo>
                  <a:cubicBezTo>
                    <a:pt x="9" y="87"/>
                    <a:pt x="9" y="87"/>
                    <a:pt x="9" y="87"/>
                  </a:cubicBezTo>
                  <a:cubicBezTo>
                    <a:pt x="9" y="87"/>
                    <a:pt x="9" y="87"/>
                    <a:pt x="9" y="87"/>
                  </a:cubicBezTo>
                  <a:cubicBezTo>
                    <a:pt x="10" y="87"/>
                    <a:pt x="10" y="87"/>
                    <a:pt x="10" y="87"/>
                  </a:cubicBezTo>
                  <a:cubicBezTo>
                    <a:pt x="10" y="88"/>
                    <a:pt x="10" y="88"/>
                    <a:pt x="10" y="88"/>
                  </a:cubicBezTo>
                  <a:cubicBezTo>
                    <a:pt x="10" y="87"/>
                    <a:pt x="10" y="87"/>
                    <a:pt x="10" y="87"/>
                  </a:cubicBezTo>
                  <a:cubicBezTo>
                    <a:pt x="9" y="87"/>
                    <a:pt x="9" y="87"/>
                    <a:pt x="9" y="87"/>
                  </a:cubicBezTo>
                  <a:cubicBezTo>
                    <a:pt x="9" y="87"/>
                    <a:pt x="9" y="87"/>
                    <a:pt x="9" y="87"/>
                  </a:cubicBezTo>
                  <a:cubicBezTo>
                    <a:pt x="9" y="87"/>
                    <a:pt x="9" y="87"/>
                    <a:pt x="9" y="87"/>
                  </a:cubicBezTo>
                  <a:cubicBezTo>
                    <a:pt x="9" y="87"/>
                    <a:pt x="9" y="87"/>
                    <a:pt x="9" y="87"/>
                  </a:cubicBezTo>
                  <a:cubicBezTo>
                    <a:pt x="10" y="87"/>
                    <a:pt x="10" y="87"/>
                    <a:pt x="10" y="87"/>
                  </a:cubicBezTo>
                  <a:cubicBezTo>
                    <a:pt x="10" y="87"/>
                    <a:pt x="10" y="87"/>
                    <a:pt x="10" y="87"/>
                  </a:cubicBezTo>
                  <a:cubicBezTo>
                    <a:pt x="10" y="88"/>
                    <a:pt x="10" y="88"/>
                    <a:pt x="10" y="88"/>
                  </a:cubicBezTo>
                  <a:cubicBezTo>
                    <a:pt x="10" y="88"/>
                    <a:pt x="10" y="88"/>
                    <a:pt x="10" y="88"/>
                  </a:cubicBezTo>
                  <a:cubicBezTo>
                    <a:pt x="10" y="88"/>
                    <a:pt x="10" y="88"/>
                    <a:pt x="10" y="88"/>
                  </a:cubicBezTo>
                  <a:cubicBezTo>
                    <a:pt x="10" y="89"/>
                    <a:pt x="10" y="89"/>
                    <a:pt x="10" y="89"/>
                  </a:cubicBezTo>
                  <a:cubicBezTo>
                    <a:pt x="10" y="89"/>
                    <a:pt x="10" y="89"/>
                    <a:pt x="10" y="89"/>
                  </a:cubicBezTo>
                  <a:cubicBezTo>
                    <a:pt x="10" y="89"/>
                    <a:pt x="10" y="89"/>
                    <a:pt x="10" y="89"/>
                  </a:cubicBezTo>
                  <a:cubicBezTo>
                    <a:pt x="10" y="89"/>
                    <a:pt x="10" y="89"/>
                    <a:pt x="10" y="89"/>
                  </a:cubicBezTo>
                  <a:cubicBezTo>
                    <a:pt x="10" y="88"/>
                    <a:pt x="10" y="88"/>
                    <a:pt x="10" y="88"/>
                  </a:cubicBezTo>
                  <a:cubicBezTo>
                    <a:pt x="10" y="88"/>
                    <a:pt x="10" y="88"/>
                    <a:pt x="10" y="88"/>
                  </a:cubicBezTo>
                  <a:cubicBezTo>
                    <a:pt x="9" y="88"/>
                    <a:pt x="9" y="88"/>
                    <a:pt x="9" y="88"/>
                  </a:cubicBezTo>
                  <a:cubicBezTo>
                    <a:pt x="9" y="89"/>
                    <a:pt x="9" y="89"/>
                    <a:pt x="9" y="89"/>
                  </a:cubicBezTo>
                  <a:cubicBezTo>
                    <a:pt x="10" y="89"/>
                    <a:pt x="10" y="89"/>
                    <a:pt x="10" y="89"/>
                  </a:cubicBezTo>
                  <a:cubicBezTo>
                    <a:pt x="9" y="89"/>
                    <a:pt x="9" y="89"/>
                    <a:pt x="9" y="89"/>
                  </a:cubicBezTo>
                  <a:cubicBezTo>
                    <a:pt x="9" y="89"/>
                    <a:pt x="9" y="89"/>
                    <a:pt x="9" y="89"/>
                  </a:cubicBezTo>
                  <a:cubicBezTo>
                    <a:pt x="9" y="89"/>
                    <a:pt x="9" y="89"/>
                    <a:pt x="9" y="89"/>
                  </a:cubicBezTo>
                  <a:cubicBezTo>
                    <a:pt x="9" y="89"/>
                    <a:pt x="9" y="89"/>
                    <a:pt x="9" y="89"/>
                  </a:cubicBezTo>
                  <a:cubicBezTo>
                    <a:pt x="9" y="89"/>
                    <a:pt x="9" y="89"/>
                    <a:pt x="9" y="89"/>
                  </a:cubicBezTo>
                  <a:cubicBezTo>
                    <a:pt x="8" y="89"/>
                    <a:pt x="8" y="89"/>
                    <a:pt x="8" y="89"/>
                  </a:cubicBezTo>
                  <a:cubicBezTo>
                    <a:pt x="8" y="89"/>
                    <a:pt x="8" y="89"/>
                    <a:pt x="8" y="89"/>
                  </a:cubicBezTo>
                  <a:cubicBezTo>
                    <a:pt x="8" y="89"/>
                    <a:pt x="8" y="89"/>
                    <a:pt x="8" y="89"/>
                  </a:cubicBezTo>
                  <a:cubicBezTo>
                    <a:pt x="8" y="90"/>
                    <a:pt x="8" y="90"/>
                    <a:pt x="8" y="90"/>
                  </a:cubicBezTo>
                  <a:cubicBezTo>
                    <a:pt x="8" y="90"/>
                    <a:pt x="8" y="90"/>
                    <a:pt x="8" y="90"/>
                  </a:cubicBezTo>
                  <a:cubicBezTo>
                    <a:pt x="8" y="90"/>
                    <a:pt x="8" y="90"/>
                    <a:pt x="8" y="90"/>
                  </a:cubicBezTo>
                  <a:cubicBezTo>
                    <a:pt x="8" y="91"/>
                    <a:pt x="8" y="91"/>
                    <a:pt x="8" y="91"/>
                  </a:cubicBezTo>
                  <a:cubicBezTo>
                    <a:pt x="8" y="91"/>
                    <a:pt x="8" y="91"/>
                    <a:pt x="8" y="91"/>
                  </a:cubicBezTo>
                  <a:cubicBezTo>
                    <a:pt x="9" y="91"/>
                    <a:pt x="9" y="91"/>
                    <a:pt x="9" y="91"/>
                  </a:cubicBezTo>
                  <a:cubicBezTo>
                    <a:pt x="9" y="90"/>
                    <a:pt x="9" y="90"/>
                    <a:pt x="9" y="90"/>
                  </a:cubicBezTo>
                  <a:cubicBezTo>
                    <a:pt x="9" y="91"/>
                    <a:pt x="9" y="91"/>
                    <a:pt x="9" y="91"/>
                  </a:cubicBezTo>
                  <a:cubicBezTo>
                    <a:pt x="9" y="91"/>
                    <a:pt x="9" y="91"/>
                    <a:pt x="9" y="91"/>
                  </a:cubicBezTo>
                  <a:cubicBezTo>
                    <a:pt x="9" y="91"/>
                    <a:pt x="9" y="91"/>
                    <a:pt x="9" y="91"/>
                  </a:cubicBezTo>
                  <a:cubicBezTo>
                    <a:pt x="9" y="91"/>
                    <a:pt x="9" y="91"/>
                    <a:pt x="9" y="91"/>
                  </a:cubicBezTo>
                  <a:cubicBezTo>
                    <a:pt x="9" y="91"/>
                    <a:pt x="9" y="91"/>
                    <a:pt x="9" y="91"/>
                  </a:cubicBezTo>
                  <a:cubicBezTo>
                    <a:pt x="9" y="91"/>
                    <a:pt x="9" y="91"/>
                    <a:pt x="9" y="91"/>
                  </a:cubicBezTo>
                  <a:cubicBezTo>
                    <a:pt x="9" y="91"/>
                    <a:pt x="9" y="91"/>
                    <a:pt x="9" y="91"/>
                  </a:cubicBezTo>
                  <a:cubicBezTo>
                    <a:pt x="10" y="92"/>
                    <a:pt x="10" y="92"/>
                    <a:pt x="10" y="92"/>
                  </a:cubicBezTo>
                  <a:cubicBezTo>
                    <a:pt x="10" y="92"/>
                    <a:pt x="10" y="92"/>
                    <a:pt x="10" y="92"/>
                  </a:cubicBezTo>
                  <a:cubicBezTo>
                    <a:pt x="10" y="91"/>
                    <a:pt x="10" y="91"/>
                    <a:pt x="10" y="91"/>
                  </a:cubicBezTo>
                  <a:cubicBezTo>
                    <a:pt x="10" y="91"/>
                    <a:pt x="10" y="91"/>
                    <a:pt x="10" y="91"/>
                  </a:cubicBezTo>
                  <a:cubicBezTo>
                    <a:pt x="10" y="91"/>
                    <a:pt x="10" y="91"/>
                    <a:pt x="10" y="91"/>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1" y="90"/>
                    <a:pt x="11" y="90"/>
                    <a:pt x="11" y="90"/>
                  </a:cubicBezTo>
                  <a:cubicBezTo>
                    <a:pt x="11" y="90"/>
                    <a:pt x="11" y="90"/>
                    <a:pt x="11" y="90"/>
                  </a:cubicBezTo>
                  <a:cubicBezTo>
                    <a:pt x="11" y="90"/>
                    <a:pt x="11" y="90"/>
                    <a:pt x="11" y="90"/>
                  </a:cubicBezTo>
                  <a:cubicBezTo>
                    <a:pt x="11" y="90"/>
                    <a:pt x="11" y="90"/>
                    <a:pt x="11" y="90"/>
                  </a:cubicBezTo>
                  <a:cubicBezTo>
                    <a:pt x="11" y="90"/>
                    <a:pt x="11" y="90"/>
                    <a:pt x="11" y="90"/>
                  </a:cubicBezTo>
                  <a:cubicBezTo>
                    <a:pt x="12" y="90"/>
                    <a:pt x="12" y="90"/>
                    <a:pt x="12" y="90"/>
                  </a:cubicBezTo>
                  <a:cubicBezTo>
                    <a:pt x="12" y="90"/>
                    <a:pt x="12" y="90"/>
                    <a:pt x="12" y="90"/>
                  </a:cubicBezTo>
                  <a:cubicBezTo>
                    <a:pt x="12" y="90"/>
                    <a:pt x="12" y="90"/>
                    <a:pt x="12" y="90"/>
                  </a:cubicBezTo>
                  <a:cubicBezTo>
                    <a:pt x="13" y="90"/>
                    <a:pt x="13" y="90"/>
                    <a:pt x="13" y="90"/>
                  </a:cubicBezTo>
                  <a:cubicBezTo>
                    <a:pt x="13" y="90"/>
                    <a:pt x="13" y="90"/>
                    <a:pt x="13" y="90"/>
                  </a:cubicBezTo>
                  <a:cubicBezTo>
                    <a:pt x="12" y="90"/>
                    <a:pt x="12" y="90"/>
                    <a:pt x="12" y="90"/>
                  </a:cubicBezTo>
                  <a:cubicBezTo>
                    <a:pt x="12" y="90"/>
                    <a:pt x="12" y="90"/>
                    <a:pt x="12" y="90"/>
                  </a:cubicBezTo>
                  <a:cubicBezTo>
                    <a:pt x="12" y="90"/>
                    <a:pt x="12" y="90"/>
                    <a:pt x="12" y="90"/>
                  </a:cubicBezTo>
                  <a:cubicBezTo>
                    <a:pt x="12" y="90"/>
                    <a:pt x="12" y="90"/>
                    <a:pt x="12" y="90"/>
                  </a:cubicBezTo>
                  <a:cubicBezTo>
                    <a:pt x="12" y="90"/>
                    <a:pt x="12" y="90"/>
                    <a:pt x="12" y="90"/>
                  </a:cubicBezTo>
                  <a:cubicBezTo>
                    <a:pt x="11" y="91"/>
                    <a:pt x="11" y="91"/>
                    <a:pt x="11" y="91"/>
                  </a:cubicBezTo>
                  <a:cubicBezTo>
                    <a:pt x="11" y="91"/>
                    <a:pt x="11" y="91"/>
                    <a:pt x="11" y="91"/>
                  </a:cubicBezTo>
                  <a:cubicBezTo>
                    <a:pt x="11" y="91"/>
                    <a:pt x="11" y="91"/>
                    <a:pt x="11" y="91"/>
                  </a:cubicBezTo>
                  <a:cubicBezTo>
                    <a:pt x="10" y="91"/>
                    <a:pt x="10" y="91"/>
                    <a:pt x="10" y="91"/>
                  </a:cubicBezTo>
                  <a:cubicBezTo>
                    <a:pt x="10" y="91"/>
                    <a:pt x="10" y="91"/>
                    <a:pt x="10" y="91"/>
                  </a:cubicBezTo>
                  <a:cubicBezTo>
                    <a:pt x="10" y="92"/>
                    <a:pt x="10" y="92"/>
                    <a:pt x="10" y="92"/>
                  </a:cubicBezTo>
                  <a:cubicBezTo>
                    <a:pt x="10" y="92"/>
                    <a:pt x="10" y="92"/>
                    <a:pt x="10" y="92"/>
                  </a:cubicBezTo>
                  <a:cubicBezTo>
                    <a:pt x="10" y="92"/>
                    <a:pt x="10" y="92"/>
                    <a:pt x="10" y="92"/>
                  </a:cubicBezTo>
                  <a:cubicBezTo>
                    <a:pt x="10" y="92"/>
                    <a:pt x="10" y="92"/>
                    <a:pt x="10" y="92"/>
                  </a:cubicBezTo>
                  <a:cubicBezTo>
                    <a:pt x="10" y="92"/>
                    <a:pt x="10" y="92"/>
                    <a:pt x="10" y="92"/>
                  </a:cubicBezTo>
                  <a:cubicBezTo>
                    <a:pt x="10" y="92"/>
                    <a:pt x="10" y="92"/>
                    <a:pt x="10" y="92"/>
                  </a:cubicBezTo>
                  <a:cubicBezTo>
                    <a:pt x="11" y="93"/>
                    <a:pt x="11" y="93"/>
                    <a:pt x="11" y="93"/>
                  </a:cubicBezTo>
                  <a:cubicBezTo>
                    <a:pt x="11" y="93"/>
                    <a:pt x="11" y="93"/>
                    <a:pt x="11" y="93"/>
                  </a:cubicBezTo>
                  <a:cubicBezTo>
                    <a:pt x="11" y="93"/>
                    <a:pt x="11" y="93"/>
                    <a:pt x="11" y="93"/>
                  </a:cubicBezTo>
                  <a:cubicBezTo>
                    <a:pt x="11" y="93"/>
                    <a:pt x="11" y="93"/>
                    <a:pt x="11" y="93"/>
                  </a:cubicBezTo>
                  <a:cubicBezTo>
                    <a:pt x="11" y="93"/>
                    <a:pt x="11" y="93"/>
                    <a:pt x="11" y="93"/>
                  </a:cubicBezTo>
                  <a:cubicBezTo>
                    <a:pt x="12" y="92"/>
                    <a:pt x="12" y="92"/>
                    <a:pt x="12" y="92"/>
                  </a:cubicBezTo>
                  <a:cubicBezTo>
                    <a:pt x="12" y="92"/>
                    <a:pt x="12" y="92"/>
                    <a:pt x="12" y="92"/>
                  </a:cubicBezTo>
                  <a:cubicBezTo>
                    <a:pt x="12" y="92"/>
                    <a:pt x="12" y="92"/>
                    <a:pt x="12" y="92"/>
                  </a:cubicBezTo>
                  <a:cubicBezTo>
                    <a:pt x="12" y="92"/>
                    <a:pt x="12" y="92"/>
                    <a:pt x="12" y="92"/>
                  </a:cubicBezTo>
                  <a:cubicBezTo>
                    <a:pt x="12" y="92"/>
                    <a:pt x="12" y="92"/>
                    <a:pt x="12" y="92"/>
                  </a:cubicBezTo>
                  <a:cubicBezTo>
                    <a:pt x="12" y="91"/>
                    <a:pt x="12" y="91"/>
                    <a:pt x="12" y="91"/>
                  </a:cubicBezTo>
                  <a:cubicBezTo>
                    <a:pt x="13" y="91"/>
                    <a:pt x="13" y="91"/>
                    <a:pt x="13" y="91"/>
                  </a:cubicBezTo>
                  <a:cubicBezTo>
                    <a:pt x="13" y="91"/>
                    <a:pt x="13" y="91"/>
                    <a:pt x="13" y="91"/>
                  </a:cubicBezTo>
                  <a:cubicBezTo>
                    <a:pt x="13" y="91"/>
                    <a:pt x="13" y="91"/>
                    <a:pt x="13" y="91"/>
                  </a:cubicBezTo>
                  <a:cubicBezTo>
                    <a:pt x="13" y="91"/>
                    <a:pt x="13" y="91"/>
                    <a:pt x="13" y="91"/>
                  </a:cubicBezTo>
                  <a:cubicBezTo>
                    <a:pt x="14" y="91"/>
                    <a:pt x="14" y="91"/>
                    <a:pt x="14" y="91"/>
                  </a:cubicBezTo>
                  <a:cubicBezTo>
                    <a:pt x="14" y="91"/>
                    <a:pt x="14" y="91"/>
                    <a:pt x="14" y="91"/>
                  </a:cubicBezTo>
                  <a:cubicBezTo>
                    <a:pt x="13" y="91"/>
                    <a:pt x="13" y="91"/>
                    <a:pt x="13" y="91"/>
                  </a:cubicBezTo>
                  <a:cubicBezTo>
                    <a:pt x="13" y="91"/>
                    <a:pt x="13" y="91"/>
                    <a:pt x="13" y="91"/>
                  </a:cubicBezTo>
                  <a:cubicBezTo>
                    <a:pt x="13" y="92"/>
                    <a:pt x="13" y="92"/>
                    <a:pt x="13" y="92"/>
                  </a:cubicBezTo>
                  <a:cubicBezTo>
                    <a:pt x="13" y="92"/>
                    <a:pt x="13" y="92"/>
                    <a:pt x="13" y="92"/>
                  </a:cubicBezTo>
                  <a:cubicBezTo>
                    <a:pt x="13" y="92"/>
                    <a:pt x="13" y="92"/>
                    <a:pt x="13" y="92"/>
                  </a:cubicBezTo>
                  <a:cubicBezTo>
                    <a:pt x="13" y="93"/>
                    <a:pt x="13" y="93"/>
                    <a:pt x="13" y="93"/>
                  </a:cubicBezTo>
                  <a:cubicBezTo>
                    <a:pt x="13" y="93"/>
                    <a:pt x="13" y="93"/>
                    <a:pt x="13" y="93"/>
                  </a:cubicBezTo>
                  <a:cubicBezTo>
                    <a:pt x="12" y="93"/>
                    <a:pt x="12" y="93"/>
                    <a:pt x="12" y="93"/>
                  </a:cubicBezTo>
                  <a:cubicBezTo>
                    <a:pt x="12" y="93"/>
                    <a:pt x="12" y="93"/>
                    <a:pt x="12" y="93"/>
                  </a:cubicBezTo>
                  <a:cubicBezTo>
                    <a:pt x="13" y="93"/>
                    <a:pt x="13" y="93"/>
                    <a:pt x="13" y="93"/>
                  </a:cubicBezTo>
                  <a:cubicBezTo>
                    <a:pt x="13" y="92"/>
                    <a:pt x="13" y="92"/>
                    <a:pt x="13" y="92"/>
                  </a:cubicBezTo>
                  <a:cubicBezTo>
                    <a:pt x="12" y="92"/>
                    <a:pt x="12" y="92"/>
                    <a:pt x="12" y="92"/>
                  </a:cubicBezTo>
                  <a:cubicBezTo>
                    <a:pt x="12" y="92"/>
                    <a:pt x="12" y="92"/>
                    <a:pt x="12" y="92"/>
                  </a:cubicBezTo>
                  <a:cubicBezTo>
                    <a:pt x="12" y="93"/>
                    <a:pt x="12" y="93"/>
                    <a:pt x="12" y="93"/>
                  </a:cubicBezTo>
                  <a:cubicBezTo>
                    <a:pt x="12" y="93"/>
                    <a:pt x="12" y="93"/>
                    <a:pt x="12" y="93"/>
                  </a:cubicBezTo>
                  <a:cubicBezTo>
                    <a:pt x="12" y="93"/>
                    <a:pt x="12" y="93"/>
                    <a:pt x="12" y="93"/>
                  </a:cubicBezTo>
                  <a:cubicBezTo>
                    <a:pt x="12" y="93"/>
                    <a:pt x="12" y="93"/>
                    <a:pt x="12" y="93"/>
                  </a:cubicBezTo>
                  <a:cubicBezTo>
                    <a:pt x="12" y="93"/>
                    <a:pt x="12" y="93"/>
                    <a:pt x="12" y="93"/>
                  </a:cubicBezTo>
                  <a:cubicBezTo>
                    <a:pt x="12" y="94"/>
                    <a:pt x="12" y="94"/>
                    <a:pt x="12" y="94"/>
                  </a:cubicBezTo>
                  <a:cubicBezTo>
                    <a:pt x="13" y="94"/>
                    <a:pt x="13" y="94"/>
                    <a:pt x="13" y="94"/>
                  </a:cubicBezTo>
                  <a:cubicBezTo>
                    <a:pt x="13" y="94"/>
                    <a:pt x="13" y="94"/>
                    <a:pt x="13" y="94"/>
                  </a:cubicBezTo>
                  <a:cubicBezTo>
                    <a:pt x="14" y="94"/>
                    <a:pt x="14" y="94"/>
                    <a:pt x="14" y="94"/>
                  </a:cubicBezTo>
                  <a:cubicBezTo>
                    <a:pt x="14" y="94"/>
                    <a:pt x="14" y="94"/>
                    <a:pt x="14" y="94"/>
                  </a:cubicBezTo>
                  <a:cubicBezTo>
                    <a:pt x="14" y="94"/>
                    <a:pt x="14" y="94"/>
                    <a:pt x="14" y="94"/>
                  </a:cubicBezTo>
                  <a:cubicBezTo>
                    <a:pt x="14" y="94"/>
                    <a:pt x="14" y="94"/>
                    <a:pt x="14" y="94"/>
                  </a:cubicBezTo>
                  <a:cubicBezTo>
                    <a:pt x="14" y="93"/>
                    <a:pt x="14" y="93"/>
                    <a:pt x="14" y="93"/>
                  </a:cubicBezTo>
                  <a:cubicBezTo>
                    <a:pt x="14" y="93"/>
                    <a:pt x="14" y="93"/>
                    <a:pt x="14" y="93"/>
                  </a:cubicBezTo>
                  <a:cubicBezTo>
                    <a:pt x="14" y="92"/>
                    <a:pt x="14" y="92"/>
                    <a:pt x="14" y="92"/>
                  </a:cubicBezTo>
                  <a:cubicBezTo>
                    <a:pt x="14" y="92"/>
                    <a:pt x="14" y="92"/>
                    <a:pt x="14" y="92"/>
                  </a:cubicBezTo>
                  <a:cubicBezTo>
                    <a:pt x="14" y="91"/>
                    <a:pt x="14" y="91"/>
                    <a:pt x="14" y="91"/>
                  </a:cubicBezTo>
                  <a:cubicBezTo>
                    <a:pt x="14" y="91"/>
                    <a:pt x="14" y="91"/>
                    <a:pt x="14" y="91"/>
                  </a:cubicBezTo>
                  <a:cubicBezTo>
                    <a:pt x="14" y="90"/>
                    <a:pt x="14" y="90"/>
                    <a:pt x="14" y="90"/>
                  </a:cubicBezTo>
                  <a:cubicBezTo>
                    <a:pt x="15" y="90"/>
                    <a:pt x="15" y="90"/>
                    <a:pt x="15" y="90"/>
                  </a:cubicBezTo>
                  <a:cubicBezTo>
                    <a:pt x="15" y="90"/>
                    <a:pt x="15" y="90"/>
                    <a:pt x="15" y="90"/>
                  </a:cubicBezTo>
                  <a:cubicBezTo>
                    <a:pt x="16" y="89"/>
                    <a:pt x="16" y="89"/>
                    <a:pt x="16" y="89"/>
                  </a:cubicBezTo>
                  <a:cubicBezTo>
                    <a:pt x="16" y="89"/>
                    <a:pt x="16" y="89"/>
                    <a:pt x="16" y="89"/>
                  </a:cubicBezTo>
                  <a:cubicBezTo>
                    <a:pt x="16" y="89"/>
                    <a:pt x="16" y="89"/>
                    <a:pt x="16" y="89"/>
                  </a:cubicBezTo>
                  <a:cubicBezTo>
                    <a:pt x="16" y="89"/>
                    <a:pt x="16" y="89"/>
                    <a:pt x="16" y="89"/>
                  </a:cubicBezTo>
                  <a:cubicBezTo>
                    <a:pt x="16" y="89"/>
                    <a:pt x="16" y="89"/>
                    <a:pt x="16" y="89"/>
                  </a:cubicBezTo>
                  <a:cubicBezTo>
                    <a:pt x="17" y="88"/>
                    <a:pt x="17" y="88"/>
                    <a:pt x="17" y="88"/>
                  </a:cubicBezTo>
                  <a:cubicBezTo>
                    <a:pt x="17" y="89"/>
                    <a:pt x="17" y="89"/>
                    <a:pt x="17" y="89"/>
                  </a:cubicBezTo>
                  <a:cubicBezTo>
                    <a:pt x="18" y="89"/>
                    <a:pt x="18" y="89"/>
                    <a:pt x="18" y="89"/>
                  </a:cubicBezTo>
                  <a:cubicBezTo>
                    <a:pt x="18" y="89"/>
                    <a:pt x="18" y="89"/>
                    <a:pt x="18" y="89"/>
                  </a:cubicBezTo>
                  <a:close/>
                  <a:moveTo>
                    <a:pt x="22" y="100"/>
                  </a:moveTo>
                  <a:cubicBezTo>
                    <a:pt x="22" y="100"/>
                    <a:pt x="22" y="100"/>
                    <a:pt x="22" y="100"/>
                  </a:cubicBezTo>
                  <a:cubicBezTo>
                    <a:pt x="22" y="100"/>
                    <a:pt x="22" y="100"/>
                    <a:pt x="22" y="100"/>
                  </a:cubicBezTo>
                  <a:cubicBezTo>
                    <a:pt x="22" y="100"/>
                    <a:pt x="22" y="100"/>
                    <a:pt x="22" y="100"/>
                  </a:cubicBezTo>
                  <a:cubicBezTo>
                    <a:pt x="22" y="100"/>
                    <a:pt x="22" y="100"/>
                    <a:pt x="22" y="100"/>
                  </a:cubicBezTo>
                  <a:close/>
                  <a:moveTo>
                    <a:pt x="3" y="62"/>
                  </a:moveTo>
                  <a:cubicBezTo>
                    <a:pt x="3" y="62"/>
                    <a:pt x="3" y="62"/>
                    <a:pt x="3" y="62"/>
                  </a:cubicBezTo>
                  <a:cubicBezTo>
                    <a:pt x="2" y="62"/>
                    <a:pt x="2" y="62"/>
                    <a:pt x="2" y="62"/>
                  </a:cubicBezTo>
                  <a:cubicBezTo>
                    <a:pt x="2" y="62"/>
                    <a:pt x="2" y="62"/>
                    <a:pt x="2" y="62"/>
                  </a:cubicBezTo>
                  <a:cubicBezTo>
                    <a:pt x="3" y="62"/>
                    <a:pt x="3" y="62"/>
                    <a:pt x="3" y="62"/>
                  </a:cubicBezTo>
                  <a:cubicBezTo>
                    <a:pt x="3" y="62"/>
                    <a:pt x="3" y="62"/>
                    <a:pt x="3" y="62"/>
                  </a:cubicBezTo>
                  <a:cubicBezTo>
                    <a:pt x="3" y="63"/>
                    <a:pt x="3" y="63"/>
                    <a:pt x="3" y="63"/>
                  </a:cubicBezTo>
                  <a:cubicBezTo>
                    <a:pt x="3" y="63"/>
                    <a:pt x="3" y="63"/>
                    <a:pt x="3" y="63"/>
                  </a:cubicBezTo>
                  <a:cubicBezTo>
                    <a:pt x="3" y="63"/>
                    <a:pt x="3" y="63"/>
                    <a:pt x="3" y="63"/>
                  </a:cubicBezTo>
                  <a:cubicBezTo>
                    <a:pt x="2" y="63"/>
                    <a:pt x="2" y="63"/>
                    <a:pt x="2" y="63"/>
                  </a:cubicBezTo>
                  <a:cubicBezTo>
                    <a:pt x="2" y="64"/>
                    <a:pt x="2" y="64"/>
                    <a:pt x="2" y="64"/>
                  </a:cubicBezTo>
                  <a:cubicBezTo>
                    <a:pt x="2" y="64"/>
                    <a:pt x="2" y="64"/>
                    <a:pt x="2" y="64"/>
                  </a:cubicBezTo>
                  <a:cubicBezTo>
                    <a:pt x="2" y="64"/>
                    <a:pt x="2" y="64"/>
                    <a:pt x="2" y="64"/>
                  </a:cubicBezTo>
                  <a:cubicBezTo>
                    <a:pt x="1" y="64"/>
                    <a:pt x="1" y="64"/>
                    <a:pt x="1" y="64"/>
                  </a:cubicBezTo>
                  <a:cubicBezTo>
                    <a:pt x="1" y="63"/>
                    <a:pt x="1" y="63"/>
                    <a:pt x="1" y="63"/>
                  </a:cubicBezTo>
                  <a:cubicBezTo>
                    <a:pt x="1" y="62"/>
                    <a:pt x="1" y="62"/>
                    <a:pt x="1" y="62"/>
                  </a:cubicBezTo>
                  <a:cubicBezTo>
                    <a:pt x="1" y="61"/>
                    <a:pt x="1" y="61"/>
                    <a:pt x="1" y="61"/>
                  </a:cubicBezTo>
                  <a:cubicBezTo>
                    <a:pt x="1" y="61"/>
                    <a:pt x="1" y="61"/>
                    <a:pt x="1" y="61"/>
                  </a:cubicBezTo>
                  <a:cubicBezTo>
                    <a:pt x="1" y="61"/>
                    <a:pt x="1" y="61"/>
                    <a:pt x="1" y="61"/>
                  </a:cubicBezTo>
                  <a:cubicBezTo>
                    <a:pt x="1" y="61"/>
                    <a:pt x="1" y="61"/>
                    <a:pt x="1" y="61"/>
                  </a:cubicBezTo>
                  <a:cubicBezTo>
                    <a:pt x="1" y="60"/>
                    <a:pt x="1" y="60"/>
                    <a:pt x="1" y="60"/>
                  </a:cubicBezTo>
                  <a:cubicBezTo>
                    <a:pt x="1" y="60"/>
                    <a:pt x="1" y="60"/>
                    <a:pt x="1" y="60"/>
                  </a:cubicBezTo>
                  <a:cubicBezTo>
                    <a:pt x="1" y="60"/>
                    <a:pt x="1" y="60"/>
                    <a:pt x="1" y="60"/>
                  </a:cubicBezTo>
                  <a:cubicBezTo>
                    <a:pt x="1" y="60"/>
                    <a:pt x="1" y="60"/>
                    <a:pt x="1" y="60"/>
                  </a:cubicBezTo>
                  <a:cubicBezTo>
                    <a:pt x="2" y="59"/>
                    <a:pt x="2" y="59"/>
                    <a:pt x="2" y="59"/>
                  </a:cubicBezTo>
                  <a:cubicBezTo>
                    <a:pt x="2" y="59"/>
                    <a:pt x="2" y="59"/>
                    <a:pt x="2" y="59"/>
                  </a:cubicBezTo>
                  <a:cubicBezTo>
                    <a:pt x="2" y="60"/>
                    <a:pt x="2" y="60"/>
                    <a:pt x="2" y="60"/>
                  </a:cubicBezTo>
                  <a:cubicBezTo>
                    <a:pt x="3" y="60"/>
                    <a:pt x="3" y="60"/>
                    <a:pt x="3" y="60"/>
                  </a:cubicBezTo>
                  <a:cubicBezTo>
                    <a:pt x="3" y="61"/>
                    <a:pt x="3" y="61"/>
                    <a:pt x="3" y="61"/>
                  </a:cubicBezTo>
                  <a:cubicBezTo>
                    <a:pt x="3" y="61"/>
                    <a:pt x="3" y="61"/>
                    <a:pt x="3" y="61"/>
                  </a:cubicBezTo>
                  <a:cubicBezTo>
                    <a:pt x="3" y="61"/>
                    <a:pt x="3" y="61"/>
                    <a:pt x="3" y="61"/>
                  </a:cubicBezTo>
                  <a:cubicBezTo>
                    <a:pt x="2" y="61"/>
                    <a:pt x="2" y="61"/>
                    <a:pt x="2" y="61"/>
                  </a:cubicBezTo>
                  <a:cubicBezTo>
                    <a:pt x="3" y="61"/>
                    <a:pt x="3" y="61"/>
                    <a:pt x="3" y="61"/>
                  </a:cubicBezTo>
                  <a:cubicBezTo>
                    <a:pt x="3" y="62"/>
                    <a:pt x="3" y="62"/>
                    <a:pt x="3" y="62"/>
                  </a:cubicBezTo>
                  <a:cubicBezTo>
                    <a:pt x="3" y="62"/>
                    <a:pt x="3" y="62"/>
                    <a:pt x="3" y="62"/>
                  </a:cubicBezTo>
                  <a:close/>
                  <a:moveTo>
                    <a:pt x="3" y="61"/>
                  </a:moveTo>
                  <a:cubicBezTo>
                    <a:pt x="4" y="61"/>
                    <a:pt x="4" y="61"/>
                    <a:pt x="4" y="61"/>
                  </a:cubicBezTo>
                  <a:cubicBezTo>
                    <a:pt x="4" y="61"/>
                    <a:pt x="4" y="61"/>
                    <a:pt x="4" y="61"/>
                  </a:cubicBezTo>
                  <a:cubicBezTo>
                    <a:pt x="4" y="61"/>
                    <a:pt x="4" y="61"/>
                    <a:pt x="4" y="61"/>
                  </a:cubicBezTo>
                  <a:cubicBezTo>
                    <a:pt x="3" y="61"/>
                    <a:pt x="3" y="61"/>
                    <a:pt x="3" y="61"/>
                  </a:cubicBezTo>
                  <a:close/>
                  <a:moveTo>
                    <a:pt x="1" y="65"/>
                  </a:moveTo>
                  <a:cubicBezTo>
                    <a:pt x="1" y="64"/>
                    <a:pt x="1" y="64"/>
                    <a:pt x="1" y="64"/>
                  </a:cubicBezTo>
                  <a:cubicBezTo>
                    <a:pt x="1" y="64"/>
                    <a:pt x="1" y="64"/>
                    <a:pt x="1" y="64"/>
                  </a:cubicBezTo>
                  <a:cubicBezTo>
                    <a:pt x="2" y="65"/>
                    <a:pt x="2" y="65"/>
                    <a:pt x="2" y="65"/>
                  </a:cubicBezTo>
                  <a:cubicBezTo>
                    <a:pt x="1" y="65"/>
                    <a:pt x="1" y="65"/>
                    <a:pt x="1" y="65"/>
                  </a:cubicBezTo>
                  <a:cubicBezTo>
                    <a:pt x="1" y="65"/>
                    <a:pt x="1" y="65"/>
                    <a:pt x="1" y="65"/>
                  </a:cubicBezTo>
                  <a:close/>
                  <a:moveTo>
                    <a:pt x="4" y="65"/>
                  </a:moveTo>
                  <a:cubicBezTo>
                    <a:pt x="4" y="65"/>
                    <a:pt x="4" y="65"/>
                    <a:pt x="4" y="65"/>
                  </a:cubicBezTo>
                  <a:cubicBezTo>
                    <a:pt x="4" y="65"/>
                    <a:pt x="4" y="65"/>
                    <a:pt x="4" y="65"/>
                  </a:cubicBezTo>
                  <a:cubicBezTo>
                    <a:pt x="4" y="65"/>
                    <a:pt x="4" y="65"/>
                    <a:pt x="4" y="65"/>
                  </a:cubicBezTo>
                  <a:cubicBezTo>
                    <a:pt x="4" y="65"/>
                    <a:pt x="4" y="65"/>
                    <a:pt x="4" y="65"/>
                  </a:cubicBezTo>
                  <a:close/>
                  <a:moveTo>
                    <a:pt x="3" y="65"/>
                  </a:moveTo>
                  <a:cubicBezTo>
                    <a:pt x="3" y="65"/>
                    <a:pt x="3" y="65"/>
                    <a:pt x="3" y="65"/>
                  </a:cubicBezTo>
                  <a:cubicBezTo>
                    <a:pt x="3" y="66"/>
                    <a:pt x="3" y="66"/>
                    <a:pt x="3" y="66"/>
                  </a:cubicBezTo>
                  <a:cubicBezTo>
                    <a:pt x="3" y="66"/>
                    <a:pt x="3" y="66"/>
                    <a:pt x="3" y="66"/>
                  </a:cubicBezTo>
                  <a:cubicBezTo>
                    <a:pt x="3" y="65"/>
                    <a:pt x="3" y="65"/>
                    <a:pt x="3" y="65"/>
                  </a:cubicBezTo>
                  <a:cubicBezTo>
                    <a:pt x="3" y="65"/>
                    <a:pt x="3" y="65"/>
                    <a:pt x="3" y="65"/>
                  </a:cubicBezTo>
                  <a:cubicBezTo>
                    <a:pt x="3" y="65"/>
                    <a:pt x="3" y="65"/>
                    <a:pt x="3" y="65"/>
                  </a:cubicBezTo>
                  <a:close/>
                  <a:moveTo>
                    <a:pt x="2" y="65"/>
                  </a:moveTo>
                  <a:cubicBezTo>
                    <a:pt x="2" y="65"/>
                    <a:pt x="2" y="65"/>
                    <a:pt x="2" y="65"/>
                  </a:cubicBezTo>
                  <a:cubicBezTo>
                    <a:pt x="3" y="65"/>
                    <a:pt x="3" y="65"/>
                    <a:pt x="3" y="65"/>
                  </a:cubicBezTo>
                  <a:cubicBezTo>
                    <a:pt x="2" y="65"/>
                    <a:pt x="2" y="65"/>
                    <a:pt x="2" y="65"/>
                  </a:cubicBezTo>
                  <a:cubicBezTo>
                    <a:pt x="2" y="65"/>
                    <a:pt x="2" y="65"/>
                    <a:pt x="2" y="65"/>
                  </a:cubicBezTo>
                  <a:close/>
                  <a:moveTo>
                    <a:pt x="2" y="66"/>
                  </a:moveTo>
                  <a:cubicBezTo>
                    <a:pt x="2" y="66"/>
                    <a:pt x="2" y="66"/>
                    <a:pt x="2" y="66"/>
                  </a:cubicBezTo>
                  <a:cubicBezTo>
                    <a:pt x="3" y="66"/>
                    <a:pt x="3" y="66"/>
                    <a:pt x="3" y="66"/>
                  </a:cubicBezTo>
                  <a:cubicBezTo>
                    <a:pt x="2" y="66"/>
                    <a:pt x="2" y="66"/>
                    <a:pt x="2" y="66"/>
                  </a:cubicBezTo>
                  <a:cubicBezTo>
                    <a:pt x="2" y="66"/>
                    <a:pt x="2" y="66"/>
                    <a:pt x="2" y="66"/>
                  </a:cubicBezTo>
                  <a:close/>
                  <a:moveTo>
                    <a:pt x="2" y="66"/>
                  </a:moveTo>
                  <a:cubicBezTo>
                    <a:pt x="2" y="66"/>
                    <a:pt x="2" y="66"/>
                    <a:pt x="2" y="66"/>
                  </a:cubicBezTo>
                  <a:cubicBezTo>
                    <a:pt x="2" y="66"/>
                    <a:pt x="2" y="66"/>
                    <a:pt x="2" y="66"/>
                  </a:cubicBezTo>
                  <a:cubicBezTo>
                    <a:pt x="2" y="66"/>
                    <a:pt x="2" y="66"/>
                    <a:pt x="2" y="66"/>
                  </a:cubicBezTo>
                  <a:cubicBezTo>
                    <a:pt x="2" y="66"/>
                    <a:pt x="2" y="66"/>
                    <a:pt x="2" y="66"/>
                  </a:cubicBezTo>
                  <a:cubicBezTo>
                    <a:pt x="2" y="66"/>
                    <a:pt x="2" y="66"/>
                    <a:pt x="2" y="66"/>
                  </a:cubicBezTo>
                  <a:cubicBezTo>
                    <a:pt x="2" y="66"/>
                    <a:pt x="2" y="66"/>
                    <a:pt x="2" y="66"/>
                  </a:cubicBezTo>
                  <a:cubicBezTo>
                    <a:pt x="2" y="66"/>
                    <a:pt x="2" y="66"/>
                    <a:pt x="2" y="66"/>
                  </a:cubicBezTo>
                  <a:close/>
                  <a:moveTo>
                    <a:pt x="1" y="67"/>
                  </a:moveTo>
                  <a:cubicBezTo>
                    <a:pt x="2" y="67"/>
                    <a:pt x="2" y="67"/>
                    <a:pt x="2" y="67"/>
                  </a:cubicBezTo>
                  <a:cubicBezTo>
                    <a:pt x="1" y="67"/>
                    <a:pt x="1" y="67"/>
                    <a:pt x="1" y="67"/>
                  </a:cubicBezTo>
                  <a:cubicBezTo>
                    <a:pt x="1" y="67"/>
                    <a:pt x="1" y="67"/>
                    <a:pt x="1" y="67"/>
                  </a:cubicBezTo>
                  <a:cubicBezTo>
                    <a:pt x="1" y="67"/>
                    <a:pt x="1" y="67"/>
                    <a:pt x="1" y="67"/>
                  </a:cubicBezTo>
                  <a:close/>
                  <a:moveTo>
                    <a:pt x="3" y="67"/>
                  </a:moveTo>
                  <a:cubicBezTo>
                    <a:pt x="3" y="67"/>
                    <a:pt x="3" y="67"/>
                    <a:pt x="3" y="67"/>
                  </a:cubicBezTo>
                  <a:cubicBezTo>
                    <a:pt x="3" y="67"/>
                    <a:pt x="3" y="67"/>
                    <a:pt x="3" y="67"/>
                  </a:cubicBezTo>
                  <a:cubicBezTo>
                    <a:pt x="3" y="67"/>
                    <a:pt x="3" y="67"/>
                    <a:pt x="3" y="67"/>
                  </a:cubicBezTo>
                  <a:close/>
                  <a:moveTo>
                    <a:pt x="3" y="67"/>
                  </a:moveTo>
                  <a:cubicBezTo>
                    <a:pt x="3" y="66"/>
                    <a:pt x="3" y="66"/>
                    <a:pt x="3" y="66"/>
                  </a:cubicBezTo>
                  <a:cubicBezTo>
                    <a:pt x="3" y="67"/>
                    <a:pt x="3" y="67"/>
                    <a:pt x="3" y="67"/>
                  </a:cubicBezTo>
                  <a:cubicBezTo>
                    <a:pt x="3" y="67"/>
                    <a:pt x="3" y="67"/>
                    <a:pt x="3" y="67"/>
                  </a:cubicBezTo>
                  <a:close/>
                  <a:moveTo>
                    <a:pt x="2" y="70"/>
                  </a:moveTo>
                  <a:cubicBezTo>
                    <a:pt x="2" y="70"/>
                    <a:pt x="2" y="70"/>
                    <a:pt x="2" y="70"/>
                  </a:cubicBezTo>
                  <a:cubicBezTo>
                    <a:pt x="2" y="70"/>
                    <a:pt x="2" y="70"/>
                    <a:pt x="2" y="70"/>
                  </a:cubicBezTo>
                  <a:cubicBezTo>
                    <a:pt x="2" y="70"/>
                    <a:pt x="2" y="70"/>
                    <a:pt x="2" y="70"/>
                  </a:cubicBezTo>
                  <a:cubicBezTo>
                    <a:pt x="2" y="70"/>
                    <a:pt x="2" y="70"/>
                    <a:pt x="2" y="70"/>
                  </a:cubicBezTo>
                  <a:close/>
                  <a:moveTo>
                    <a:pt x="2" y="67"/>
                  </a:moveTo>
                  <a:cubicBezTo>
                    <a:pt x="2" y="67"/>
                    <a:pt x="2" y="67"/>
                    <a:pt x="2" y="67"/>
                  </a:cubicBezTo>
                  <a:cubicBezTo>
                    <a:pt x="2" y="67"/>
                    <a:pt x="2" y="67"/>
                    <a:pt x="2" y="67"/>
                  </a:cubicBezTo>
                  <a:cubicBezTo>
                    <a:pt x="2" y="67"/>
                    <a:pt x="2" y="67"/>
                    <a:pt x="2" y="67"/>
                  </a:cubicBezTo>
                  <a:cubicBezTo>
                    <a:pt x="2" y="67"/>
                    <a:pt x="2" y="67"/>
                    <a:pt x="2" y="67"/>
                  </a:cubicBezTo>
                  <a:cubicBezTo>
                    <a:pt x="2" y="67"/>
                    <a:pt x="2" y="67"/>
                    <a:pt x="2" y="67"/>
                  </a:cubicBezTo>
                  <a:cubicBezTo>
                    <a:pt x="2" y="67"/>
                    <a:pt x="2" y="67"/>
                    <a:pt x="2" y="67"/>
                  </a:cubicBezTo>
                  <a:close/>
                  <a:moveTo>
                    <a:pt x="1" y="68"/>
                  </a:moveTo>
                  <a:cubicBezTo>
                    <a:pt x="0" y="68"/>
                    <a:pt x="0" y="68"/>
                    <a:pt x="0" y="68"/>
                  </a:cubicBezTo>
                  <a:cubicBezTo>
                    <a:pt x="0" y="67"/>
                    <a:pt x="0" y="67"/>
                    <a:pt x="0" y="67"/>
                  </a:cubicBezTo>
                  <a:cubicBezTo>
                    <a:pt x="1" y="67"/>
                    <a:pt x="1" y="67"/>
                    <a:pt x="1" y="67"/>
                  </a:cubicBezTo>
                  <a:cubicBezTo>
                    <a:pt x="1" y="68"/>
                    <a:pt x="1" y="68"/>
                    <a:pt x="1" y="68"/>
                  </a:cubicBezTo>
                  <a:cubicBezTo>
                    <a:pt x="1" y="68"/>
                    <a:pt x="1" y="68"/>
                    <a:pt x="1" y="68"/>
                  </a:cubicBezTo>
                  <a:close/>
                  <a:moveTo>
                    <a:pt x="2" y="69"/>
                  </a:moveTo>
                  <a:cubicBezTo>
                    <a:pt x="3" y="69"/>
                    <a:pt x="3" y="69"/>
                    <a:pt x="3" y="69"/>
                  </a:cubicBezTo>
                  <a:cubicBezTo>
                    <a:pt x="3" y="70"/>
                    <a:pt x="3" y="70"/>
                    <a:pt x="3" y="70"/>
                  </a:cubicBezTo>
                  <a:cubicBezTo>
                    <a:pt x="2" y="69"/>
                    <a:pt x="2" y="69"/>
                    <a:pt x="2" y="69"/>
                  </a:cubicBezTo>
                  <a:close/>
                  <a:moveTo>
                    <a:pt x="3" y="70"/>
                  </a:moveTo>
                  <a:cubicBezTo>
                    <a:pt x="3" y="70"/>
                    <a:pt x="3" y="70"/>
                    <a:pt x="3" y="70"/>
                  </a:cubicBezTo>
                  <a:cubicBezTo>
                    <a:pt x="3" y="70"/>
                    <a:pt x="3" y="70"/>
                    <a:pt x="3" y="70"/>
                  </a:cubicBezTo>
                  <a:cubicBezTo>
                    <a:pt x="3" y="70"/>
                    <a:pt x="3" y="70"/>
                    <a:pt x="3" y="70"/>
                  </a:cubicBezTo>
                  <a:close/>
                  <a:moveTo>
                    <a:pt x="4" y="66"/>
                  </a:moveTo>
                  <a:cubicBezTo>
                    <a:pt x="4" y="66"/>
                    <a:pt x="4" y="66"/>
                    <a:pt x="4" y="66"/>
                  </a:cubicBezTo>
                  <a:cubicBezTo>
                    <a:pt x="4" y="66"/>
                    <a:pt x="4" y="66"/>
                    <a:pt x="4" y="66"/>
                  </a:cubicBezTo>
                  <a:cubicBezTo>
                    <a:pt x="4" y="66"/>
                    <a:pt x="4" y="66"/>
                    <a:pt x="4" y="66"/>
                  </a:cubicBezTo>
                  <a:cubicBezTo>
                    <a:pt x="4" y="66"/>
                    <a:pt x="4" y="66"/>
                    <a:pt x="4" y="66"/>
                  </a:cubicBezTo>
                  <a:close/>
                  <a:moveTo>
                    <a:pt x="4" y="66"/>
                  </a:moveTo>
                  <a:cubicBezTo>
                    <a:pt x="5" y="67"/>
                    <a:pt x="5" y="67"/>
                    <a:pt x="5" y="67"/>
                  </a:cubicBezTo>
                  <a:cubicBezTo>
                    <a:pt x="5" y="67"/>
                    <a:pt x="5" y="67"/>
                    <a:pt x="5" y="67"/>
                  </a:cubicBezTo>
                  <a:cubicBezTo>
                    <a:pt x="5" y="67"/>
                    <a:pt x="5" y="67"/>
                    <a:pt x="5" y="67"/>
                  </a:cubicBezTo>
                  <a:cubicBezTo>
                    <a:pt x="5" y="68"/>
                    <a:pt x="5" y="68"/>
                    <a:pt x="5" y="68"/>
                  </a:cubicBezTo>
                  <a:cubicBezTo>
                    <a:pt x="5" y="68"/>
                    <a:pt x="5" y="68"/>
                    <a:pt x="5" y="68"/>
                  </a:cubicBezTo>
                  <a:cubicBezTo>
                    <a:pt x="5" y="68"/>
                    <a:pt x="5" y="68"/>
                    <a:pt x="5" y="68"/>
                  </a:cubicBezTo>
                  <a:cubicBezTo>
                    <a:pt x="4" y="68"/>
                    <a:pt x="4" y="68"/>
                    <a:pt x="4" y="68"/>
                  </a:cubicBezTo>
                  <a:cubicBezTo>
                    <a:pt x="4" y="68"/>
                    <a:pt x="4" y="68"/>
                    <a:pt x="4" y="68"/>
                  </a:cubicBezTo>
                  <a:cubicBezTo>
                    <a:pt x="4" y="68"/>
                    <a:pt x="4" y="68"/>
                    <a:pt x="4" y="68"/>
                  </a:cubicBezTo>
                  <a:cubicBezTo>
                    <a:pt x="4" y="68"/>
                    <a:pt x="4" y="68"/>
                    <a:pt x="4" y="68"/>
                  </a:cubicBezTo>
                  <a:cubicBezTo>
                    <a:pt x="4" y="67"/>
                    <a:pt x="4" y="67"/>
                    <a:pt x="4" y="67"/>
                  </a:cubicBezTo>
                  <a:cubicBezTo>
                    <a:pt x="4" y="67"/>
                    <a:pt x="4" y="67"/>
                    <a:pt x="4" y="67"/>
                  </a:cubicBezTo>
                  <a:cubicBezTo>
                    <a:pt x="4" y="66"/>
                    <a:pt x="4" y="66"/>
                    <a:pt x="4" y="66"/>
                  </a:cubicBezTo>
                  <a:close/>
                  <a:moveTo>
                    <a:pt x="2" y="68"/>
                  </a:moveTo>
                  <a:cubicBezTo>
                    <a:pt x="2" y="67"/>
                    <a:pt x="2" y="67"/>
                    <a:pt x="2" y="67"/>
                  </a:cubicBezTo>
                  <a:cubicBezTo>
                    <a:pt x="3" y="67"/>
                    <a:pt x="3" y="67"/>
                    <a:pt x="3" y="67"/>
                  </a:cubicBezTo>
                  <a:cubicBezTo>
                    <a:pt x="3" y="68"/>
                    <a:pt x="3" y="68"/>
                    <a:pt x="3" y="68"/>
                  </a:cubicBezTo>
                  <a:cubicBezTo>
                    <a:pt x="2" y="68"/>
                    <a:pt x="2" y="68"/>
                    <a:pt x="2" y="68"/>
                  </a:cubicBezTo>
                  <a:cubicBezTo>
                    <a:pt x="2" y="68"/>
                    <a:pt x="2" y="68"/>
                    <a:pt x="2" y="68"/>
                  </a:cubicBezTo>
                  <a:cubicBezTo>
                    <a:pt x="2" y="68"/>
                    <a:pt x="2" y="68"/>
                    <a:pt x="2" y="68"/>
                  </a:cubicBezTo>
                  <a:close/>
                  <a:moveTo>
                    <a:pt x="3" y="68"/>
                  </a:moveTo>
                  <a:cubicBezTo>
                    <a:pt x="2" y="68"/>
                    <a:pt x="2" y="68"/>
                    <a:pt x="2" y="68"/>
                  </a:cubicBezTo>
                  <a:cubicBezTo>
                    <a:pt x="3" y="68"/>
                    <a:pt x="3" y="68"/>
                    <a:pt x="3" y="68"/>
                  </a:cubicBezTo>
                  <a:cubicBezTo>
                    <a:pt x="3" y="68"/>
                    <a:pt x="3" y="68"/>
                    <a:pt x="3" y="68"/>
                  </a:cubicBezTo>
                  <a:cubicBezTo>
                    <a:pt x="3" y="68"/>
                    <a:pt x="3" y="68"/>
                    <a:pt x="3" y="68"/>
                  </a:cubicBezTo>
                  <a:cubicBezTo>
                    <a:pt x="3" y="68"/>
                    <a:pt x="3" y="68"/>
                    <a:pt x="3" y="68"/>
                  </a:cubicBezTo>
                  <a:close/>
                  <a:moveTo>
                    <a:pt x="3" y="69"/>
                  </a:moveTo>
                  <a:cubicBezTo>
                    <a:pt x="3" y="69"/>
                    <a:pt x="3" y="69"/>
                    <a:pt x="3" y="69"/>
                  </a:cubicBezTo>
                  <a:cubicBezTo>
                    <a:pt x="4" y="69"/>
                    <a:pt x="4" y="69"/>
                    <a:pt x="4" y="69"/>
                  </a:cubicBezTo>
                  <a:cubicBezTo>
                    <a:pt x="4" y="69"/>
                    <a:pt x="4" y="69"/>
                    <a:pt x="4" y="69"/>
                  </a:cubicBezTo>
                  <a:cubicBezTo>
                    <a:pt x="3" y="70"/>
                    <a:pt x="3" y="70"/>
                    <a:pt x="3" y="70"/>
                  </a:cubicBezTo>
                  <a:cubicBezTo>
                    <a:pt x="3" y="69"/>
                    <a:pt x="3" y="69"/>
                    <a:pt x="3" y="69"/>
                  </a:cubicBezTo>
                  <a:cubicBezTo>
                    <a:pt x="3" y="69"/>
                    <a:pt x="3" y="69"/>
                    <a:pt x="3" y="69"/>
                  </a:cubicBezTo>
                  <a:cubicBezTo>
                    <a:pt x="3" y="69"/>
                    <a:pt x="3" y="69"/>
                    <a:pt x="3" y="69"/>
                  </a:cubicBezTo>
                  <a:close/>
                  <a:moveTo>
                    <a:pt x="2" y="70"/>
                  </a:moveTo>
                  <a:cubicBezTo>
                    <a:pt x="2" y="70"/>
                    <a:pt x="2" y="70"/>
                    <a:pt x="2" y="70"/>
                  </a:cubicBezTo>
                  <a:cubicBezTo>
                    <a:pt x="2" y="70"/>
                    <a:pt x="2" y="70"/>
                    <a:pt x="2" y="70"/>
                  </a:cubicBezTo>
                  <a:cubicBezTo>
                    <a:pt x="3" y="70"/>
                    <a:pt x="3" y="70"/>
                    <a:pt x="3" y="70"/>
                  </a:cubicBezTo>
                  <a:cubicBezTo>
                    <a:pt x="3" y="70"/>
                    <a:pt x="3" y="70"/>
                    <a:pt x="3" y="70"/>
                  </a:cubicBezTo>
                  <a:cubicBezTo>
                    <a:pt x="3" y="70"/>
                    <a:pt x="3" y="70"/>
                    <a:pt x="3" y="70"/>
                  </a:cubicBezTo>
                  <a:cubicBezTo>
                    <a:pt x="2" y="70"/>
                    <a:pt x="2" y="70"/>
                    <a:pt x="2" y="70"/>
                  </a:cubicBezTo>
                  <a:close/>
                  <a:moveTo>
                    <a:pt x="3" y="78"/>
                  </a:moveTo>
                  <a:cubicBezTo>
                    <a:pt x="3" y="78"/>
                    <a:pt x="3" y="78"/>
                    <a:pt x="3" y="78"/>
                  </a:cubicBezTo>
                  <a:cubicBezTo>
                    <a:pt x="3" y="78"/>
                    <a:pt x="3" y="78"/>
                    <a:pt x="3" y="78"/>
                  </a:cubicBezTo>
                  <a:cubicBezTo>
                    <a:pt x="3" y="78"/>
                    <a:pt x="3" y="78"/>
                    <a:pt x="3" y="78"/>
                  </a:cubicBezTo>
                  <a:cubicBezTo>
                    <a:pt x="3" y="77"/>
                    <a:pt x="3" y="77"/>
                    <a:pt x="3" y="77"/>
                  </a:cubicBezTo>
                  <a:cubicBezTo>
                    <a:pt x="2" y="77"/>
                    <a:pt x="2" y="77"/>
                    <a:pt x="2" y="77"/>
                  </a:cubicBezTo>
                  <a:cubicBezTo>
                    <a:pt x="2" y="76"/>
                    <a:pt x="2" y="76"/>
                    <a:pt x="2" y="76"/>
                  </a:cubicBezTo>
                  <a:cubicBezTo>
                    <a:pt x="3" y="76"/>
                    <a:pt x="3" y="76"/>
                    <a:pt x="3" y="76"/>
                  </a:cubicBezTo>
                  <a:cubicBezTo>
                    <a:pt x="3" y="76"/>
                    <a:pt x="3" y="76"/>
                    <a:pt x="3" y="76"/>
                  </a:cubicBezTo>
                  <a:cubicBezTo>
                    <a:pt x="3" y="77"/>
                    <a:pt x="3" y="77"/>
                    <a:pt x="3" y="77"/>
                  </a:cubicBezTo>
                  <a:cubicBezTo>
                    <a:pt x="4" y="77"/>
                    <a:pt x="4" y="77"/>
                    <a:pt x="4" y="77"/>
                  </a:cubicBezTo>
                  <a:cubicBezTo>
                    <a:pt x="4" y="77"/>
                    <a:pt x="4" y="77"/>
                    <a:pt x="4" y="77"/>
                  </a:cubicBezTo>
                  <a:cubicBezTo>
                    <a:pt x="4" y="78"/>
                    <a:pt x="4" y="78"/>
                    <a:pt x="4" y="78"/>
                  </a:cubicBezTo>
                  <a:cubicBezTo>
                    <a:pt x="4" y="78"/>
                    <a:pt x="4" y="78"/>
                    <a:pt x="4" y="78"/>
                  </a:cubicBezTo>
                  <a:cubicBezTo>
                    <a:pt x="4" y="78"/>
                    <a:pt x="4" y="78"/>
                    <a:pt x="4" y="78"/>
                  </a:cubicBezTo>
                  <a:cubicBezTo>
                    <a:pt x="3" y="78"/>
                    <a:pt x="3" y="78"/>
                    <a:pt x="3" y="78"/>
                  </a:cubicBezTo>
                  <a:cubicBezTo>
                    <a:pt x="3" y="78"/>
                    <a:pt x="3" y="78"/>
                    <a:pt x="3" y="78"/>
                  </a:cubicBezTo>
                  <a:close/>
                  <a:moveTo>
                    <a:pt x="2" y="77"/>
                  </a:moveTo>
                  <a:cubicBezTo>
                    <a:pt x="2" y="77"/>
                    <a:pt x="2" y="77"/>
                    <a:pt x="2" y="77"/>
                  </a:cubicBezTo>
                  <a:cubicBezTo>
                    <a:pt x="2" y="77"/>
                    <a:pt x="2" y="77"/>
                    <a:pt x="2" y="77"/>
                  </a:cubicBezTo>
                  <a:cubicBezTo>
                    <a:pt x="2" y="77"/>
                    <a:pt x="2" y="77"/>
                    <a:pt x="2" y="77"/>
                  </a:cubicBezTo>
                  <a:cubicBezTo>
                    <a:pt x="3" y="78"/>
                    <a:pt x="3" y="78"/>
                    <a:pt x="3" y="78"/>
                  </a:cubicBezTo>
                  <a:cubicBezTo>
                    <a:pt x="3" y="78"/>
                    <a:pt x="3" y="78"/>
                    <a:pt x="3" y="78"/>
                  </a:cubicBezTo>
                  <a:cubicBezTo>
                    <a:pt x="3" y="79"/>
                    <a:pt x="3" y="79"/>
                    <a:pt x="3" y="79"/>
                  </a:cubicBezTo>
                  <a:cubicBezTo>
                    <a:pt x="3" y="79"/>
                    <a:pt x="3" y="79"/>
                    <a:pt x="3" y="79"/>
                  </a:cubicBezTo>
                  <a:cubicBezTo>
                    <a:pt x="3" y="79"/>
                    <a:pt x="3" y="79"/>
                    <a:pt x="3" y="79"/>
                  </a:cubicBezTo>
                  <a:cubicBezTo>
                    <a:pt x="2" y="78"/>
                    <a:pt x="2" y="78"/>
                    <a:pt x="2" y="78"/>
                  </a:cubicBezTo>
                  <a:cubicBezTo>
                    <a:pt x="2" y="78"/>
                    <a:pt x="2" y="78"/>
                    <a:pt x="2" y="78"/>
                  </a:cubicBezTo>
                  <a:cubicBezTo>
                    <a:pt x="2" y="78"/>
                    <a:pt x="2" y="78"/>
                    <a:pt x="2" y="78"/>
                  </a:cubicBezTo>
                  <a:cubicBezTo>
                    <a:pt x="2" y="78"/>
                    <a:pt x="2" y="78"/>
                    <a:pt x="2" y="78"/>
                  </a:cubicBezTo>
                  <a:cubicBezTo>
                    <a:pt x="2" y="77"/>
                    <a:pt x="2" y="77"/>
                    <a:pt x="2" y="77"/>
                  </a:cubicBezTo>
                  <a:close/>
                  <a:moveTo>
                    <a:pt x="2" y="78"/>
                  </a:moveTo>
                  <a:cubicBezTo>
                    <a:pt x="2" y="78"/>
                    <a:pt x="2" y="78"/>
                    <a:pt x="2" y="78"/>
                  </a:cubicBezTo>
                  <a:cubicBezTo>
                    <a:pt x="2" y="78"/>
                    <a:pt x="2" y="78"/>
                    <a:pt x="2" y="78"/>
                  </a:cubicBezTo>
                  <a:cubicBezTo>
                    <a:pt x="2" y="78"/>
                    <a:pt x="2" y="78"/>
                    <a:pt x="2" y="78"/>
                  </a:cubicBezTo>
                  <a:cubicBezTo>
                    <a:pt x="2" y="79"/>
                    <a:pt x="2" y="79"/>
                    <a:pt x="2" y="79"/>
                  </a:cubicBezTo>
                  <a:cubicBezTo>
                    <a:pt x="2" y="79"/>
                    <a:pt x="2" y="79"/>
                    <a:pt x="2" y="79"/>
                  </a:cubicBezTo>
                  <a:cubicBezTo>
                    <a:pt x="2" y="79"/>
                    <a:pt x="2" y="79"/>
                    <a:pt x="2" y="79"/>
                  </a:cubicBezTo>
                  <a:cubicBezTo>
                    <a:pt x="2" y="78"/>
                    <a:pt x="2" y="78"/>
                    <a:pt x="2" y="78"/>
                  </a:cubicBezTo>
                  <a:cubicBezTo>
                    <a:pt x="2" y="78"/>
                    <a:pt x="2" y="78"/>
                    <a:pt x="2" y="78"/>
                  </a:cubicBezTo>
                  <a:close/>
                  <a:moveTo>
                    <a:pt x="3" y="80"/>
                  </a:moveTo>
                  <a:cubicBezTo>
                    <a:pt x="2" y="80"/>
                    <a:pt x="2" y="80"/>
                    <a:pt x="2" y="80"/>
                  </a:cubicBezTo>
                  <a:cubicBezTo>
                    <a:pt x="2" y="80"/>
                    <a:pt x="2" y="80"/>
                    <a:pt x="2" y="80"/>
                  </a:cubicBezTo>
                  <a:cubicBezTo>
                    <a:pt x="2" y="79"/>
                    <a:pt x="2" y="79"/>
                    <a:pt x="2" y="79"/>
                  </a:cubicBezTo>
                  <a:cubicBezTo>
                    <a:pt x="2" y="79"/>
                    <a:pt x="2" y="79"/>
                    <a:pt x="2" y="79"/>
                  </a:cubicBezTo>
                  <a:cubicBezTo>
                    <a:pt x="2" y="79"/>
                    <a:pt x="2" y="79"/>
                    <a:pt x="2" y="79"/>
                  </a:cubicBezTo>
                  <a:cubicBezTo>
                    <a:pt x="3" y="79"/>
                    <a:pt x="3" y="79"/>
                    <a:pt x="3" y="79"/>
                  </a:cubicBezTo>
                  <a:cubicBezTo>
                    <a:pt x="3" y="80"/>
                    <a:pt x="3" y="80"/>
                    <a:pt x="3" y="80"/>
                  </a:cubicBezTo>
                  <a:cubicBezTo>
                    <a:pt x="3" y="80"/>
                    <a:pt x="3" y="80"/>
                    <a:pt x="3" y="80"/>
                  </a:cubicBezTo>
                  <a:cubicBezTo>
                    <a:pt x="3" y="80"/>
                    <a:pt x="3" y="80"/>
                    <a:pt x="3" y="80"/>
                  </a:cubicBezTo>
                  <a:close/>
                  <a:moveTo>
                    <a:pt x="3" y="82"/>
                  </a:moveTo>
                  <a:cubicBezTo>
                    <a:pt x="3" y="82"/>
                    <a:pt x="3" y="82"/>
                    <a:pt x="3" y="82"/>
                  </a:cubicBezTo>
                  <a:cubicBezTo>
                    <a:pt x="3" y="82"/>
                    <a:pt x="3" y="82"/>
                    <a:pt x="3" y="82"/>
                  </a:cubicBezTo>
                  <a:cubicBezTo>
                    <a:pt x="3" y="82"/>
                    <a:pt x="3" y="82"/>
                    <a:pt x="3" y="82"/>
                  </a:cubicBezTo>
                  <a:cubicBezTo>
                    <a:pt x="2" y="81"/>
                    <a:pt x="2" y="81"/>
                    <a:pt x="2" y="81"/>
                  </a:cubicBezTo>
                  <a:cubicBezTo>
                    <a:pt x="3" y="81"/>
                    <a:pt x="3" y="81"/>
                    <a:pt x="3" y="81"/>
                  </a:cubicBezTo>
                  <a:cubicBezTo>
                    <a:pt x="3" y="82"/>
                    <a:pt x="3" y="82"/>
                    <a:pt x="3" y="82"/>
                  </a:cubicBezTo>
                  <a:cubicBezTo>
                    <a:pt x="3" y="82"/>
                    <a:pt x="3" y="82"/>
                    <a:pt x="3" y="82"/>
                  </a:cubicBezTo>
                  <a:close/>
                  <a:moveTo>
                    <a:pt x="4" y="82"/>
                  </a:moveTo>
                  <a:cubicBezTo>
                    <a:pt x="4" y="82"/>
                    <a:pt x="4" y="82"/>
                    <a:pt x="4" y="82"/>
                  </a:cubicBezTo>
                  <a:cubicBezTo>
                    <a:pt x="4" y="82"/>
                    <a:pt x="4" y="82"/>
                    <a:pt x="4" y="82"/>
                  </a:cubicBezTo>
                  <a:cubicBezTo>
                    <a:pt x="3" y="82"/>
                    <a:pt x="3" y="82"/>
                    <a:pt x="3" y="82"/>
                  </a:cubicBezTo>
                  <a:cubicBezTo>
                    <a:pt x="3" y="82"/>
                    <a:pt x="3" y="82"/>
                    <a:pt x="3" y="82"/>
                  </a:cubicBezTo>
                  <a:cubicBezTo>
                    <a:pt x="3" y="81"/>
                    <a:pt x="3" y="81"/>
                    <a:pt x="3" y="81"/>
                  </a:cubicBezTo>
                  <a:cubicBezTo>
                    <a:pt x="3" y="81"/>
                    <a:pt x="3" y="81"/>
                    <a:pt x="3" y="81"/>
                  </a:cubicBezTo>
                  <a:cubicBezTo>
                    <a:pt x="4" y="80"/>
                    <a:pt x="4" y="80"/>
                    <a:pt x="4" y="80"/>
                  </a:cubicBezTo>
                  <a:cubicBezTo>
                    <a:pt x="4" y="80"/>
                    <a:pt x="4" y="80"/>
                    <a:pt x="4" y="80"/>
                  </a:cubicBezTo>
                  <a:cubicBezTo>
                    <a:pt x="4" y="80"/>
                    <a:pt x="4" y="80"/>
                    <a:pt x="4" y="80"/>
                  </a:cubicBezTo>
                  <a:cubicBezTo>
                    <a:pt x="3" y="80"/>
                    <a:pt x="3" y="80"/>
                    <a:pt x="3" y="80"/>
                  </a:cubicBezTo>
                  <a:cubicBezTo>
                    <a:pt x="3" y="80"/>
                    <a:pt x="3" y="80"/>
                    <a:pt x="3" y="80"/>
                  </a:cubicBezTo>
                  <a:cubicBezTo>
                    <a:pt x="3" y="80"/>
                    <a:pt x="3" y="80"/>
                    <a:pt x="3" y="80"/>
                  </a:cubicBezTo>
                  <a:cubicBezTo>
                    <a:pt x="3" y="79"/>
                    <a:pt x="3" y="79"/>
                    <a:pt x="3" y="79"/>
                  </a:cubicBezTo>
                  <a:cubicBezTo>
                    <a:pt x="3" y="79"/>
                    <a:pt x="3" y="79"/>
                    <a:pt x="3" y="79"/>
                  </a:cubicBezTo>
                  <a:cubicBezTo>
                    <a:pt x="3" y="79"/>
                    <a:pt x="3" y="79"/>
                    <a:pt x="3" y="79"/>
                  </a:cubicBezTo>
                  <a:cubicBezTo>
                    <a:pt x="4" y="79"/>
                    <a:pt x="4" y="79"/>
                    <a:pt x="4" y="79"/>
                  </a:cubicBezTo>
                  <a:cubicBezTo>
                    <a:pt x="4" y="79"/>
                    <a:pt x="4" y="79"/>
                    <a:pt x="4" y="79"/>
                  </a:cubicBezTo>
                  <a:cubicBezTo>
                    <a:pt x="4" y="80"/>
                    <a:pt x="4" y="80"/>
                    <a:pt x="4" y="80"/>
                  </a:cubicBezTo>
                  <a:cubicBezTo>
                    <a:pt x="5" y="80"/>
                    <a:pt x="5" y="80"/>
                    <a:pt x="5" y="80"/>
                  </a:cubicBezTo>
                  <a:cubicBezTo>
                    <a:pt x="5" y="81"/>
                    <a:pt x="5" y="81"/>
                    <a:pt x="5" y="81"/>
                  </a:cubicBezTo>
                  <a:cubicBezTo>
                    <a:pt x="5" y="81"/>
                    <a:pt x="5" y="81"/>
                    <a:pt x="5" y="81"/>
                  </a:cubicBezTo>
                  <a:cubicBezTo>
                    <a:pt x="5" y="82"/>
                    <a:pt x="5" y="82"/>
                    <a:pt x="5" y="82"/>
                  </a:cubicBezTo>
                  <a:cubicBezTo>
                    <a:pt x="5" y="82"/>
                    <a:pt x="5" y="82"/>
                    <a:pt x="5" y="82"/>
                  </a:cubicBezTo>
                  <a:cubicBezTo>
                    <a:pt x="5" y="83"/>
                    <a:pt x="5" y="83"/>
                    <a:pt x="5" y="83"/>
                  </a:cubicBezTo>
                  <a:cubicBezTo>
                    <a:pt x="4" y="83"/>
                    <a:pt x="4" y="83"/>
                    <a:pt x="4" y="83"/>
                  </a:cubicBezTo>
                  <a:cubicBezTo>
                    <a:pt x="4" y="82"/>
                    <a:pt x="4" y="82"/>
                    <a:pt x="4" y="82"/>
                  </a:cubicBezTo>
                  <a:cubicBezTo>
                    <a:pt x="4" y="82"/>
                    <a:pt x="4" y="82"/>
                    <a:pt x="4" y="82"/>
                  </a:cubicBezTo>
                  <a:close/>
                  <a:moveTo>
                    <a:pt x="4" y="84"/>
                  </a:moveTo>
                  <a:cubicBezTo>
                    <a:pt x="4" y="84"/>
                    <a:pt x="4" y="84"/>
                    <a:pt x="4" y="84"/>
                  </a:cubicBezTo>
                  <a:cubicBezTo>
                    <a:pt x="3" y="83"/>
                    <a:pt x="3" y="83"/>
                    <a:pt x="3" y="83"/>
                  </a:cubicBezTo>
                  <a:cubicBezTo>
                    <a:pt x="4" y="83"/>
                    <a:pt x="4" y="83"/>
                    <a:pt x="4" y="83"/>
                  </a:cubicBezTo>
                  <a:cubicBezTo>
                    <a:pt x="4" y="83"/>
                    <a:pt x="4" y="83"/>
                    <a:pt x="4" y="83"/>
                  </a:cubicBezTo>
                  <a:cubicBezTo>
                    <a:pt x="4" y="83"/>
                    <a:pt x="4" y="83"/>
                    <a:pt x="4" y="83"/>
                  </a:cubicBezTo>
                  <a:cubicBezTo>
                    <a:pt x="4" y="83"/>
                    <a:pt x="4" y="83"/>
                    <a:pt x="4" y="83"/>
                  </a:cubicBezTo>
                  <a:cubicBezTo>
                    <a:pt x="4" y="83"/>
                    <a:pt x="4" y="83"/>
                    <a:pt x="4" y="83"/>
                  </a:cubicBezTo>
                  <a:cubicBezTo>
                    <a:pt x="4" y="83"/>
                    <a:pt x="4" y="83"/>
                    <a:pt x="4" y="83"/>
                  </a:cubicBezTo>
                  <a:cubicBezTo>
                    <a:pt x="4" y="84"/>
                    <a:pt x="4" y="84"/>
                    <a:pt x="4" y="84"/>
                  </a:cubicBezTo>
                  <a:cubicBezTo>
                    <a:pt x="4" y="84"/>
                    <a:pt x="4" y="84"/>
                    <a:pt x="4" y="84"/>
                  </a:cubicBezTo>
                  <a:cubicBezTo>
                    <a:pt x="4" y="84"/>
                    <a:pt x="4" y="84"/>
                    <a:pt x="4" y="84"/>
                  </a:cubicBezTo>
                  <a:close/>
                  <a:moveTo>
                    <a:pt x="4" y="85"/>
                  </a:moveTo>
                  <a:cubicBezTo>
                    <a:pt x="4" y="84"/>
                    <a:pt x="4" y="84"/>
                    <a:pt x="4" y="84"/>
                  </a:cubicBezTo>
                  <a:cubicBezTo>
                    <a:pt x="4" y="84"/>
                    <a:pt x="4" y="84"/>
                    <a:pt x="4" y="84"/>
                  </a:cubicBezTo>
                  <a:cubicBezTo>
                    <a:pt x="4" y="84"/>
                    <a:pt x="4" y="84"/>
                    <a:pt x="4" y="84"/>
                  </a:cubicBezTo>
                  <a:cubicBezTo>
                    <a:pt x="4" y="85"/>
                    <a:pt x="4" y="85"/>
                    <a:pt x="4" y="85"/>
                  </a:cubicBezTo>
                  <a:close/>
                  <a:moveTo>
                    <a:pt x="4" y="84"/>
                  </a:moveTo>
                  <a:cubicBezTo>
                    <a:pt x="5" y="85"/>
                    <a:pt x="5" y="85"/>
                    <a:pt x="5" y="85"/>
                  </a:cubicBezTo>
                  <a:cubicBezTo>
                    <a:pt x="5" y="85"/>
                    <a:pt x="5" y="85"/>
                    <a:pt x="5" y="85"/>
                  </a:cubicBezTo>
                  <a:cubicBezTo>
                    <a:pt x="4" y="85"/>
                    <a:pt x="4" y="85"/>
                    <a:pt x="4" y="85"/>
                  </a:cubicBezTo>
                  <a:cubicBezTo>
                    <a:pt x="4" y="85"/>
                    <a:pt x="4" y="85"/>
                    <a:pt x="4" y="85"/>
                  </a:cubicBezTo>
                  <a:cubicBezTo>
                    <a:pt x="4" y="84"/>
                    <a:pt x="4" y="84"/>
                    <a:pt x="4" y="84"/>
                  </a:cubicBezTo>
                  <a:close/>
                  <a:moveTo>
                    <a:pt x="5" y="84"/>
                  </a:moveTo>
                  <a:cubicBezTo>
                    <a:pt x="5" y="84"/>
                    <a:pt x="5" y="84"/>
                    <a:pt x="5" y="84"/>
                  </a:cubicBezTo>
                  <a:cubicBezTo>
                    <a:pt x="5" y="84"/>
                    <a:pt x="5" y="84"/>
                    <a:pt x="5" y="84"/>
                  </a:cubicBezTo>
                  <a:cubicBezTo>
                    <a:pt x="5" y="84"/>
                    <a:pt x="5" y="84"/>
                    <a:pt x="5" y="84"/>
                  </a:cubicBezTo>
                  <a:cubicBezTo>
                    <a:pt x="5" y="84"/>
                    <a:pt x="5" y="84"/>
                    <a:pt x="5" y="84"/>
                  </a:cubicBezTo>
                  <a:cubicBezTo>
                    <a:pt x="6" y="85"/>
                    <a:pt x="6" y="85"/>
                    <a:pt x="6" y="85"/>
                  </a:cubicBezTo>
                  <a:cubicBezTo>
                    <a:pt x="6" y="85"/>
                    <a:pt x="6" y="85"/>
                    <a:pt x="6" y="85"/>
                  </a:cubicBezTo>
                  <a:cubicBezTo>
                    <a:pt x="5" y="85"/>
                    <a:pt x="5" y="85"/>
                    <a:pt x="5" y="85"/>
                  </a:cubicBezTo>
                  <a:cubicBezTo>
                    <a:pt x="5" y="85"/>
                    <a:pt x="5" y="85"/>
                    <a:pt x="5" y="85"/>
                  </a:cubicBezTo>
                  <a:cubicBezTo>
                    <a:pt x="5" y="84"/>
                    <a:pt x="5" y="84"/>
                    <a:pt x="5" y="84"/>
                  </a:cubicBezTo>
                  <a:close/>
                  <a:moveTo>
                    <a:pt x="5" y="85"/>
                  </a:moveTo>
                  <a:cubicBezTo>
                    <a:pt x="5" y="85"/>
                    <a:pt x="5" y="85"/>
                    <a:pt x="5" y="85"/>
                  </a:cubicBezTo>
                  <a:cubicBezTo>
                    <a:pt x="5" y="85"/>
                    <a:pt x="5" y="85"/>
                    <a:pt x="5" y="85"/>
                  </a:cubicBezTo>
                  <a:cubicBezTo>
                    <a:pt x="6" y="86"/>
                    <a:pt x="6" y="86"/>
                    <a:pt x="6" y="86"/>
                  </a:cubicBezTo>
                  <a:cubicBezTo>
                    <a:pt x="6" y="86"/>
                    <a:pt x="6" y="86"/>
                    <a:pt x="6" y="86"/>
                  </a:cubicBezTo>
                  <a:cubicBezTo>
                    <a:pt x="5" y="86"/>
                    <a:pt x="5" y="86"/>
                    <a:pt x="5" y="86"/>
                  </a:cubicBezTo>
                  <a:cubicBezTo>
                    <a:pt x="5" y="85"/>
                    <a:pt x="5" y="85"/>
                    <a:pt x="5" y="85"/>
                  </a:cubicBezTo>
                  <a:cubicBezTo>
                    <a:pt x="5" y="85"/>
                    <a:pt x="5" y="85"/>
                    <a:pt x="5" y="85"/>
                  </a:cubicBezTo>
                  <a:close/>
                  <a:moveTo>
                    <a:pt x="5" y="87"/>
                  </a:moveTo>
                  <a:cubicBezTo>
                    <a:pt x="5" y="87"/>
                    <a:pt x="5" y="87"/>
                    <a:pt x="5" y="87"/>
                  </a:cubicBezTo>
                  <a:cubicBezTo>
                    <a:pt x="4" y="87"/>
                    <a:pt x="4" y="87"/>
                    <a:pt x="4" y="87"/>
                  </a:cubicBezTo>
                  <a:cubicBezTo>
                    <a:pt x="5" y="87"/>
                    <a:pt x="5" y="87"/>
                    <a:pt x="5" y="87"/>
                  </a:cubicBezTo>
                  <a:cubicBezTo>
                    <a:pt x="5" y="86"/>
                    <a:pt x="5" y="86"/>
                    <a:pt x="5" y="86"/>
                  </a:cubicBezTo>
                  <a:cubicBezTo>
                    <a:pt x="4" y="86"/>
                    <a:pt x="4" y="86"/>
                    <a:pt x="4" y="86"/>
                  </a:cubicBezTo>
                  <a:cubicBezTo>
                    <a:pt x="5" y="86"/>
                    <a:pt x="5" y="86"/>
                    <a:pt x="5" y="86"/>
                  </a:cubicBezTo>
                  <a:cubicBezTo>
                    <a:pt x="5" y="86"/>
                    <a:pt x="5" y="86"/>
                    <a:pt x="5" y="86"/>
                  </a:cubicBezTo>
                  <a:cubicBezTo>
                    <a:pt x="5" y="86"/>
                    <a:pt x="5" y="86"/>
                    <a:pt x="5" y="86"/>
                  </a:cubicBezTo>
                  <a:cubicBezTo>
                    <a:pt x="6" y="86"/>
                    <a:pt x="6" y="86"/>
                    <a:pt x="6" y="86"/>
                  </a:cubicBezTo>
                  <a:cubicBezTo>
                    <a:pt x="6" y="87"/>
                    <a:pt x="6" y="87"/>
                    <a:pt x="6" y="87"/>
                  </a:cubicBezTo>
                  <a:cubicBezTo>
                    <a:pt x="6" y="87"/>
                    <a:pt x="6" y="87"/>
                    <a:pt x="6" y="87"/>
                  </a:cubicBezTo>
                  <a:cubicBezTo>
                    <a:pt x="6" y="87"/>
                    <a:pt x="6" y="87"/>
                    <a:pt x="6" y="87"/>
                  </a:cubicBezTo>
                  <a:cubicBezTo>
                    <a:pt x="5" y="87"/>
                    <a:pt x="5" y="87"/>
                    <a:pt x="5" y="87"/>
                  </a:cubicBezTo>
                  <a:close/>
                  <a:moveTo>
                    <a:pt x="6" y="89"/>
                  </a:moveTo>
                  <a:cubicBezTo>
                    <a:pt x="5" y="89"/>
                    <a:pt x="5" y="89"/>
                    <a:pt x="5" y="89"/>
                  </a:cubicBezTo>
                  <a:cubicBezTo>
                    <a:pt x="5" y="88"/>
                    <a:pt x="5" y="88"/>
                    <a:pt x="5" y="88"/>
                  </a:cubicBezTo>
                  <a:cubicBezTo>
                    <a:pt x="5" y="88"/>
                    <a:pt x="5" y="88"/>
                    <a:pt x="5" y="88"/>
                  </a:cubicBezTo>
                  <a:cubicBezTo>
                    <a:pt x="5" y="88"/>
                    <a:pt x="5" y="88"/>
                    <a:pt x="5" y="88"/>
                  </a:cubicBezTo>
                  <a:cubicBezTo>
                    <a:pt x="5" y="88"/>
                    <a:pt x="5" y="88"/>
                    <a:pt x="5" y="88"/>
                  </a:cubicBezTo>
                  <a:cubicBezTo>
                    <a:pt x="5" y="88"/>
                    <a:pt x="5" y="88"/>
                    <a:pt x="5" y="88"/>
                  </a:cubicBezTo>
                  <a:cubicBezTo>
                    <a:pt x="5" y="87"/>
                    <a:pt x="5" y="87"/>
                    <a:pt x="5" y="87"/>
                  </a:cubicBezTo>
                  <a:cubicBezTo>
                    <a:pt x="5" y="87"/>
                    <a:pt x="5" y="87"/>
                    <a:pt x="5" y="87"/>
                  </a:cubicBezTo>
                  <a:cubicBezTo>
                    <a:pt x="6" y="88"/>
                    <a:pt x="6" y="88"/>
                    <a:pt x="6" y="88"/>
                  </a:cubicBezTo>
                  <a:cubicBezTo>
                    <a:pt x="6" y="88"/>
                    <a:pt x="6" y="88"/>
                    <a:pt x="6" y="88"/>
                  </a:cubicBezTo>
                  <a:cubicBezTo>
                    <a:pt x="5" y="88"/>
                    <a:pt x="5" y="88"/>
                    <a:pt x="5" y="88"/>
                  </a:cubicBezTo>
                  <a:cubicBezTo>
                    <a:pt x="6" y="89"/>
                    <a:pt x="6" y="89"/>
                    <a:pt x="6" y="89"/>
                  </a:cubicBezTo>
                  <a:close/>
                  <a:moveTo>
                    <a:pt x="6" y="88"/>
                  </a:moveTo>
                  <a:cubicBezTo>
                    <a:pt x="6" y="88"/>
                    <a:pt x="6" y="88"/>
                    <a:pt x="6" y="88"/>
                  </a:cubicBezTo>
                  <a:cubicBezTo>
                    <a:pt x="6" y="88"/>
                    <a:pt x="6" y="88"/>
                    <a:pt x="6" y="88"/>
                  </a:cubicBezTo>
                  <a:cubicBezTo>
                    <a:pt x="6" y="88"/>
                    <a:pt x="6" y="88"/>
                    <a:pt x="6" y="88"/>
                  </a:cubicBezTo>
                  <a:cubicBezTo>
                    <a:pt x="6" y="88"/>
                    <a:pt x="6" y="88"/>
                    <a:pt x="6" y="88"/>
                  </a:cubicBezTo>
                  <a:cubicBezTo>
                    <a:pt x="6" y="88"/>
                    <a:pt x="6" y="88"/>
                    <a:pt x="6" y="88"/>
                  </a:cubicBezTo>
                  <a:cubicBezTo>
                    <a:pt x="6" y="89"/>
                    <a:pt x="6" y="89"/>
                    <a:pt x="6" y="89"/>
                  </a:cubicBezTo>
                  <a:cubicBezTo>
                    <a:pt x="6" y="89"/>
                    <a:pt x="6" y="89"/>
                    <a:pt x="6" y="89"/>
                  </a:cubicBezTo>
                  <a:cubicBezTo>
                    <a:pt x="6" y="88"/>
                    <a:pt x="6" y="88"/>
                    <a:pt x="6" y="88"/>
                  </a:cubicBezTo>
                  <a:cubicBezTo>
                    <a:pt x="6" y="88"/>
                    <a:pt x="6" y="88"/>
                    <a:pt x="6" y="88"/>
                  </a:cubicBezTo>
                  <a:cubicBezTo>
                    <a:pt x="6" y="88"/>
                    <a:pt x="6" y="88"/>
                    <a:pt x="6" y="88"/>
                  </a:cubicBezTo>
                  <a:close/>
                  <a:moveTo>
                    <a:pt x="6" y="88"/>
                  </a:moveTo>
                  <a:cubicBezTo>
                    <a:pt x="7" y="88"/>
                    <a:pt x="7" y="88"/>
                    <a:pt x="7" y="88"/>
                  </a:cubicBezTo>
                  <a:cubicBezTo>
                    <a:pt x="7" y="89"/>
                    <a:pt x="7" y="89"/>
                    <a:pt x="7" y="89"/>
                  </a:cubicBezTo>
                  <a:cubicBezTo>
                    <a:pt x="7" y="89"/>
                    <a:pt x="7" y="89"/>
                    <a:pt x="7" y="89"/>
                  </a:cubicBezTo>
                  <a:cubicBezTo>
                    <a:pt x="6" y="88"/>
                    <a:pt x="6" y="88"/>
                    <a:pt x="6" y="88"/>
                  </a:cubicBezTo>
                  <a:cubicBezTo>
                    <a:pt x="6" y="88"/>
                    <a:pt x="6" y="88"/>
                    <a:pt x="6" y="88"/>
                  </a:cubicBezTo>
                  <a:close/>
                  <a:moveTo>
                    <a:pt x="6" y="90"/>
                  </a:moveTo>
                  <a:cubicBezTo>
                    <a:pt x="6" y="90"/>
                    <a:pt x="6" y="90"/>
                    <a:pt x="6" y="90"/>
                  </a:cubicBezTo>
                  <a:cubicBezTo>
                    <a:pt x="6" y="89"/>
                    <a:pt x="6" y="89"/>
                    <a:pt x="6" y="89"/>
                  </a:cubicBezTo>
                  <a:cubicBezTo>
                    <a:pt x="6" y="89"/>
                    <a:pt x="6" y="89"/>
                    <a:pt x="6" y="89"/>
                  </a:cubicBezTo>
                  <a:cubicBezTo>
                    <a:pt x="6" y="89"/>
                    <a:pt x="6" y="89"/>
                    <a:pt x="6" y="89"/>
                  </a:cubicBezTo>
                  <a:cubicBezTo>
                    <a:pt x="6" y="89"/>
                    <a:pt x="6" y="89"/>
                    <a:pt x="6" y="89"/>
                  </a:cubicBezTo>
                  <a:cubicBezTo>
                    <a:pt x="6" y="89"/>
                    <a:pt x="6" y="89"/>
                    <a:pt x="6" y="89"/>
                  </a:cubicBezTo>
                  <a:cubicBezTo>
                    <a:pt x="6" y="90"/>
                    <a:pt x="6" y="90"/>
                    <a:pt x="6" y="90"/>
                  </a:cubicBezTo>
                  <a:close/>
                  <a:moveTo>
                    <a:pt x="7" y="88"/>
                  </a:moveTo>
                  <a:cubicBezTo>
                    <a:pt x="7" y="88"/>
                    <a:pt x="7" y="88"/>
                    <a:pt x="7" y="88"/>
                  </a:cubicBezTo>
                  <a:cubicBezTo>
                    <a:pt x="7" y="88"/>
                    <a:pt x="7" y="88"/>
                    <a:pt x="7" y="88"/>
                  </a:cubicBezTo>
                  <a:cubicBezTo>
                    <a:pt x="7" y="87"/>
                    <a:pt x="7" y="87"/>
                    <a:pt x="7" y="87"/>
                  </a:cubicBezTo>
                  <a:cubicBezTo>
                    <a:pt x="7" y="87"/>
                    <a:pt x="7" y="87"/>
                    <a:pt x="7" y="87"/>
                  </a:cubicBezTo>
                  <a:cubicBezTo>
                    <a:pt x="7" y="88"/>
                    <a:pt x="7" y="88"/>
                    <a:pt x="7" y="88"/>
                  </a:cubicBezTo>
                  <a:cubicBezTo>
                    <a:pt x="7" y="88"/>
                    <a:pt x="7" y="88"/>
                    <a:pt x="7" y="88"/>
                  </a:cubicBezTo>
                  <a:cubicBezTo>
                    <a:pt x="8" y="88"/>
                    <a:pt x="8" y="88"/>
                    <a:pt x="8" y="88"/>
                  </a:cubicBezTo>
                  <a:cubicBezTo>
                    <a:pt x="7" y="88"/>
                    <a:pt x="7" y="88"/>
                    <a:pt x="7" y="88"/>
                  </a:cubicBezTo>
                  <a:close/>
                  <a:moveTo>
                    <a:pt x="7" y="89"/>
                  </a:moveTo>
                  <a:cubicBezTo>
                    <a:pt x="7" y="89"/>
                    <a:pt x="7" y="89"/>
                    <a:pt x="7" y="89"/>
                  </a:cubicBezTo>
                  <a:cubicBezTo>
                    <a:pt x="7" y="89"/>
                    <a:pt x="7" y="89"/>
                    <a:pt x="7" y="89"/>
                  </a:cubicBezTo>
                  <a:cubicBezTo>
                    <a:pt x="7" y="89"/>
                    <a:pt x="7" y="89"/>
                    <a:pt x="7" y="89"/>
                  </a:cubicBezTo>
                  <a:cubicBezTo>
                    <a:pt x="8" y="89"/>
                    <a:pt x="8" y="89"/>
                    <a:pt x="8" y="89"/>
                  </a:cubicBezTo>
                  <a:cubicBezTo>
                    <a:pt x="7" y="89"/>
                    <a:pt x="7" y="89"/>
                    <a:pt x="7" y="89"/>
                  </a:cubicBezTo>
                  <a:close/>
                  <a:moveTo>
                    <a:pt x="8" y="90"/>
                  </a:moveTo>
                  <a:cubicBezTo>
                    <a:pt x="7" y="89"/>
                    <a:pt x="7" y="89"/>
                    <a:pt x="7" y="89"/>
                  </a:cubicBezTo>
                  <a:cubicBezTo>
                    <a:pt x="7" y="89"/>
                    <a:pt x="7" y="89"/>
                    <a:pt x="7" y="89"/>
                  </a:cubicBezTo>
                  <a:cubicBezTo>
                    <a:pt x="7" y="89"/>
                    <a:pt x="7" y="89"/>
                    <a:pt x="7" y="89"/>
                  </a:cubicBezTo>
                  <a:cubicBezTo>
                    <a:pt x="8" y="89"/>
                    <a:pt x="8" y="89"/>
                    <a:pt x="8" y="89"/>
                  </a:cubicBezTo>
                  <a:cubicBezTo>
                    <a:pt x="8" y="90"/>
                    <a:pt x="8" y="90"/>
                    <a:pt x="8" y="90"/>
                  </a:cubicBezTo>
                  <a:cubicBezTo>
                    <a:pt x="8" y="90"/>
                    <a:pt x="8" y="90"/>
                    <a:pt x="8" y="90"/>
                  </a:cubicBezTo>
                  <a:close/>
                  <a:moveTo>
                    <a:pt x="8" y="91"/>
                  </a:moveTo>
                  <a:cubicBezTo>
                    <a:pt x="8" y="91"/>
                    <a:pt x="8" y="91"/>
                    <a:pt x="8" y="91"/>
                  </a:cubicBezTo>
                  <a:cubicBezTo>
                    <a:pt x="8" y="91"/>
                    <a:pt x="8" y="91"/>
                    <a:pt x="8" y="91"/>
                  </a:cubicBezTo>
                  <a:cubicBezTo>
                    <a:pt x="8" y="90"/>
                    <a:pt x="8" y="90"/>
                    <a:pt x="8" y="90"/>
                  </a:cubicBezTo>
                  <a:cubicBezTo>
                    <a:pt x="7" y="90"/>
                    <a:pt x="7" y="90"/>
                    <a:pt x="7" y="90"/>
                  </a:cubicBezTo>
                  <a:cubicBezTo>
                    <a:pt x="7" y="90"/>
                    <a:pt x="7" y="90"/>
                    <a:pt x="7" y="90"/>
                  </a:cubicBezTo>
                  <a:cubicBezTo>
                    <a:pt x="7" y="90"/>
                    <a:pt x="7" y="90"/>
                    <a:pt x="7" y="90"/>
                  </a:cubicBezTo>
                  <a:cubicBezTo>
                    <a:pt x="8" y="90"/>
                    <a:pt x="8" y="90"/>
                    <a:pt x="8" y="90"/>
                  </a:cubicBezTo>
                  <a:cubicBezTo>
                    <a:pt x="8" y="90"/>
                    <a:pt x="8" y="90"/>
                    <a:pt x="8" y="90"/>
                  </a:cubicBezTo>
                  <a:cubicBezTo>
                    <a:pt x="8" y="90"/>
                    <a:pt x="8" y="90"/>
                    <a:pt x="8" y="90"/>
                  </a:cubicBezTo>
                  <a:cubicBezTo>
                    <a:pt x="8" y="91"/>
                    <a:pt x="8" y="91"/>
                    <a:pt x="8" y="91"/>
                  </a:cubicBezTo>
                  <a:close/>
                  <a:moveTo>
                    <a:pt x="9" y="93"/>
                  </a:moveTo>
                  <a:cubicBezTo>
                    <a:pt x="9" y="93"/>
                    <a:pt x="9" y="93"/>
                    <a:pt x="9" y="93"/>
                  </a:cubicBezTo>
                  <a:cubicBezTo>
                    <a:pt x="9" y="93"/>
                    <a:pt x="9" y="93"/>
                    <a:pt x="9" y="93"/>
                  </a:cubicBezTo>
                  <a:cubicBezTo>
                    <a:pt x="8" y="93"/>
                    <a:pt x="8" y="93"/>
                    <a:pt x="8" y="93"/>
                  </a:cubicBezTo>
                  <a:cubicBezTo>
                    <a:pt x="8" y="93"/>
                    <a:pt x="8" y="93"/>
                    <a:pt x="8" y="93"/>
                  </a:cubicBezTo>
                  <a:cubicBezTo>
                    <a:pt x="7" y="92"/>
                    <a:pt x="7" y="92"/>
                    <a:pt x="7" y="92"/>
                  </a:cubicBezTo>
                  <a:cubicBezTo>
                    <a:pt x="7" y="92"/>
                    <a:pt x="7" y="92"/>
                    <a:pt x="7" y="92"/>
                  </a:cubicBezTo>
                  <a:cubicBezTo>
                    <a:pt x="7" y="92"/>
                    <a:pt x="7" y="92"/>
                    <a:pt x="7" y="92"/>
                  </a:cubicBezTo>
                  <a:cubicBezTo>
                    <a:pt x="7" y="91"/>
                    <a:pt x="7" y="91"/>
                    <a:pt x="7" y="91"/>
                  </a:cubicBezTo>
                  <a:cubicBezTo>
                    <a:pt x="7" y="91"/>
                    <a:pt x="7" y="91"/>
                    <a:pt x="7" y="91"/>
                  </a:cubicBezTo>
                  <a:cubicBezTo>
                    <a:pt x="7" y="91"/>
                    <a:pt x="7" y="91"/>
                    <a:pt x="7" y="91"/>
                  </a:cubicBezTo>
                  <a:cubicBezTo>
                    <a:pt x="7" y="92"/>
                    <a:pt x="7" y="92"/>
                    <a:pt x="7" y="92"/>
                  </a:cubicBezTo>
                  <a:cubicBezTo>
                    <a:pt x="8" y="92"/>
                    <a:pt x="8" y="92"/>
                    <a:pt x="8" y="92"/>
                  </a:cubicBezTo>
                  <a:cubicBezTo>
                    <a:pt x="8" y="92"/>
                    <a:pt x="8" y="92"/>
                    <a:pt x="8" y="92"/>
                  </a:cubicBezTo>
                  <a:cubicBezTo>
                    <a:pt x="8" y="92"/>
                    <a:pt x="8" y="92"/>
                    <a:pt x="8" y="92"/>
                  </a:cubicBezTo>
                  <a:cubicBezTo>
                    <a:pt x="9" y="92"/>
                    <a:pt x="9" y="92"/>
                    <a:pt x="9" y="92"/>
                  </a:cubicBezTo>
                  <a:cubicBezTo>
                    <a:pt x="9" y="92"/>
                    <a:pt x="9" y="92"/>
                    <a:pt x="9" y="92"/>
                  </a:cubicBezTo>
                  <a:cubicBezTo>
                    <a:pt x="9" y="92"/>
                    <a:pt x="9" y="92"/>
                    <a:pt x="9" y="92"/>
                  </a:cubicBezTo>
                  <a:cubicBezTo>
                    <a:pt x="10" y="93"/>
                    <a:pt x="10" y="93"/>
                    <a:pt x="10" y="93"/>
                  </a:cubicBezTo>
                  <a:cubicBezTo>
                    <a:pt x="10" y="93"/>
                    <a:pt x="10" y="93"/>
                    <a:pt x="10" y="93"/>
                  </a:cubicBezTo>
                  <a:cubicBezTo>
                    <a:pt x="10" y="93"/>
                    <a:pt x="10" y="93"/>
                    <a:pt x="10" y="93"/>
                  </a:cubicBezTo>
                  <a:cubicBezTo>
                    <a:pt x="10" y="93"/>
                    <a:pt x="10" y="93"/>
                    <a:pt x="10" y="93"/>
                  </a:cubicBezTo>
                  <a:cubicBezTo>
                    <a:pt x="10" y="93"/>
                    <a:pt x="10" y="93"/>
                    <a:pt x="10" y="93"/>
                  </a:cubicBezTo>
                  <a:cubicBezTo>
                    <a:pt x="9" y="93"/>
                    <a:pt x="9" y="93"/>
                    <a:pt x="9" y="93"/>
                  </a:cubicBezTo>
                  <a:close/>
                  <a:moveTo>
                    <a:pt x="8" y="93"/>
                  </a:moveTo>
                  <a:cubicBezTo>
                    <a:pt x="8" y="93"/>
                    <a:pt x="8" y="93"/>
                    <a:pt x="8" y="93"/>
                  </a:cubicBezTo>
                  <a:cubicBezTo>
                    <a:pt x="8" y="93"/>
                    <a:pt x="8" y="93"/>
                    <a:pt x="8" y="93"/>
                  </a:cubicBezTo>
                  <a:cubicBezTo>
                    <a:pt x="8" y="93"/>
                    <a:pt x="8" y="93"/>
                    <a:pt x="8" y="93"/>
                  </a:cubicBezTo>
                  <a:close/>
                  <a:moveTo>
                    <a:pt x="11" y="95"/>
                  </a:moveTo>
                  <a:cubicBezTo>
                    <a:pt x="11" y="95"/>
                    <a:pt x="11" y="95"/>
                    <a:pt x="11" y="95"/>
                  </a:cubicBezTo>
                  <a:cubicBezTo>
                    <a:pt x="11" y="95"/>
                    <a:pt x="11" y="95"/>
                    <a:pt x="11" y="95"/>
                  </a:cubicBezTo>
                  <a:cubicBezTo>
                    <a:pt x="11" y="95"/>
                    <a:pt x="11" y="95"/>
                    <a:pt x="11" y="95"/>
                  </a:cubicBezTo>
                  <a:cubicBezTo>
                    <a:pt x="11" y="95"/>
                    <a:pt x="11" y="95"/>
                    <a:pt x="11" y="95"/>
                  </a:cubicBezTo>
                  <a:cubicBezTo>
                    <a:pt x="11" y="95"/>
                    <a:pt x="11" y="95"/>
                    <a:pt x="11" y="95"/>
                  </a:cubicBezTo>
                  <a:close/>
                  <a:moveTo>
                    <a:pt x="12" y="95"/>
                  </a:moveTo>
                  <a:cubicBezTo>
                    <a:pt x="12" y="95"/>
                    <a:pt x="12" y="95"/>
                    <a:pt x="12" y="95"/>
                  </a:cubicBezTo>
                  <a:cubicBezTo>
                    <a:pt x="11" y="95"/>
                    <a:pt x="11" y="95"/>
                    <a:pt x="11" y="95"/>
                  </a:cubicBezTo>
                  <a:cubicBezTo>
                    <a:pt x="11" y="95"/>
                    <a:pt x="11" y="95"/>
                    <a:pt x="11" y="95"/>
                  </a:cubicBezTo>
                  <a:cubicBezTo>
                    <a:pt x="11" y="95"/>
                    <a:pt x="11" y="95"/>
                    <a:pt x="11" y="95"/>
                  </a:cubicBezTo>
                  <a:cubicBezTo>
                    <a:pt x="11" y="95"/>
                    <a:pt x="11" y="95"/>
                    <a:pt x="11" y="95"/>
                  </a:cubicBezTo>
                  <a:cubicBezTo>
                    <a:pt x="10" y="95"/>
                    <a:pt x="10" y="95"/>
                    <a:pt x="10" y="95"/>
                  </a:cubicBezTo>
                  <a:cubicBezTo>
                    <a:pt x="10" y="94"/>
                    <a:pt x="10" y="94"/>
                    <a:pt x="10" y="94"/>
                  </a:cubicBezTo>
                  <a:cubicBezTo>
                    <a:pt x="9" y="94"/>
                    <a:pt x="9" y="94"/>
                    <a:pt x="9" y="94"/>
                  </a:cubicBezTo>
                  <a:cubicBezTo>
                    <a:pt x="9" y="94"/>
                    <a:pt x="9" y="94"/>
                    <a:pt x="9" y="94"/>
                  </a:cubicBezTo>
                  <a:cubicBezTo>
                    <a:pt x="9" y="93"/>
                    <a:pt x="9" y="93"/>
                    <a:pt x="9" y="93"/>
                  </a:cubicBezTo>
                  <a:cubicBezTo>
                    <a:pt x="9" y="93"/>
                    <a:pt x="9" y="93"/>
                    <a:pt x="9" y="93"/>
                  </a:cubicBezTo>
                  <a:cubicBezTo>
                    <a:pt x="9" y="93"/>
                    <a:pt x="9" y="93"/>
                    <a:pt x="9" y="93"/>
                  </a:cubicBezTo>
                  <a:cubicBezTo>
                    <a:pt x="9" y="93"/>
                    <a:pt x="9" y="93"/>
                    <a:pt x="9" y="93"/>
                  </a:cubicBezTo>
                  <a:cubicBezTo>
                    <a:pt x="10" y="93"/>
                    <a:pt x="10" y="93"/>
                    <a:pt x="10" y="93"/>
                  </a:cubicBezTo>
                  <a:cubicBezTo>
                    <a:pt x="10" y="93"/>
                    <a:pt x="10" y="93"/>
                    <a:pt x="10" y="93"/>
                  </a:cubicBezTo>
                  <a:cubicBezTo>
                    <a:pt x="10" y="93"/>
                    <a:pt x="10" y="93"/>
                    <a:pt x="10" y="93"/>
                  </a:cubicBezTo>
                  <a:cubicBezTo>
                    <a:pt x="11" y="93"/>
                    <a:pt x="11" y="93"/>
                    <a:pt x="11" y="93"/>
                  </a:cubicBezTo>
                  <a:cubicBezTo>
                    <a:pt x="11" y="94"/>
                    <a:pt x="11" y="94"/>
                    <a:pt x="11" y="94"/>
                  </a:cubicBezTo>
                  <a:cubicBezTo>
                    <a:pt x="11" y="94"/>
                    <a:pt x="11" y="94"/>
                    <a:pt x="11" y="94"/>
                  </a:cubicBezTo>
                  <a:cubicBezTo>
                    <a:pt x="12" y="94"/>
                    <a:pt x="12" y="94"/>
                    <a:pt x="12" y="94"/>
                  </a:cubicBezTo>
                  <a:cubicBezTo>
                    <a:pt x="12" y="94"/>
                    <a:pt x="12" y="94"/>
                    <a:pt x="12" y="94"/>
                  </a:cubicBezTo>
                  <a:cubicBezTo>
                    <a:pt x="12" y="94"/>
                    <a:pt x="12" y="94"/>
                    <a:pt x="12" y="94"/>
                  </a:cubicBezTo>
                  <a:cubicBezTo>
                    <a:pt x="12" y="94"/>
                    <a:pt x="12" y="94"/>
                    <a:pt x="12" y="94"/>
                  </a:cubicBezTo>
                  <a:cubicBezTo>
                    <a:pt x="12" y="94"/>
                    <a:pt x="12" y="94"/>
                    <a:pt x="12" y="94"/>
                  </a:cubicBezTo>
                  <a:cubicBezTo>
                    <a:pt x="12" y="94"/>
                    <a:pt x="12" y="94"/>
                    <a:pt x="12" y="94"/>
                  </a:cubicBezTo>
                  <a:cubicBezTo>
                    <a:pt x="12" y="94"/>
                    <a:pt x="12" y="94"/>
                    <a:pt x="12" y="94"/>
                  </a:cubicBezTo>
                  <a:cubicBezTo>
                    <a:pt x="12" y="95"/>
                    <a:pt x="12" y="95"/>
                    <a:pt x="12" y="95"/>
                  </a:cubicBezTo>
                  <a:cubicBezTo>
                    <a:pt x="12" y="95"/>
                    <a:pt x="12" y="95"/>
                    <a:pt x="12" y="95"/>
                  </a:cubicBezTo>
                  <a:cubicBezTo>
                    <a:pt x="12" y="95"/>
                    <a:pt x="12" y="95"/>
                    <a:pt x="12" y="95"/>
                  </a:cubicBezTo>
                  <a:close/>
                  <a:moveTo>
                    <a:pt x="12" y="95"/>
                  </a:moveTo>
                  <a:cubicBezTo>
                    <a:pt x="12" y="95"/>
                    <a:pt x="12" y="95"/>
                    <a:pt x="12" y="95"/>
                  </a:cubicBezTo>
                  <a:cubicBezTo>
                    <a:pt x="12" y="96"/>
                    <a:pt x="12" y="96"/>
                    <a:pt x="12" y="96"/>
                  </a:cubicBezTo>
                  <a:cubicBezTo>
                    <a:pt x="12" y="96"/>
                    <a:pt x="12" y="96"/>
                    <a:pt x="12" y="96"/>
                  </a:cubicBezTo>
                  <a:cubicBezTo>
                    <a:pt x="13" y="95"/>
                    <a:pt x="13" y="95"/>
                    <a:pt x="13" y="95"/>
                  </a:cubicBezTo>
                  <a:cubicBezTo>
                    <a:pt x="13" y="95"/>
                    <a:pt x="13" y="95"/>
                    <a:pt x="13" y="95"/>
                  </a:cubicBezTo>
                  <a:cubicBezTo>
                    <a:pt x="12" y="95"/>
                    <a:pt x="12" y="95"/>
                    <a:pt x="12" y="95"/>
                  </a:cubicBezTo>
                  <a:cubicBezTo>
                    <a:pt x="12" y="95"/>
                    <a:pt x="12" y="95"/>
                    <a:pt x="12" y="95"/>
                  </a:cubicBezTo>
                  <a:close/>
                  <a:moveTo>
                    <a:pt x="15" y="95"/>
                  </a:moveTo>
                  <a:cubicBezTo>
                    <a:pt x="15" y="95"/>
                    <a:pt x="15" y="95"/>
                    <a:pt x="15" y="95"/>
                  </a:cubicBezTo>
                  <a:cubicBezTo>
                    <a:pt x="15" y="95"/>
                    <a:pt x="15" y="95"/>
                    <a:pt x="15" y="95"/>
                  </a:cubicBezTo>
                  <a:cubicBezTo>
                    <a:pt x="14" y="95"/>
                    <a:pt x="14" y="95"/>
                    <a:pt x="14" y="95"/>
                  </a:cubicBezTo>
                  <a:cubicBezTo>
                    <a:pt x="14" y="95"/>
                    <a:pt x="14" y="95"/>
                    <a:pt x="14" y="95"/>
                  </a:cubicBezTo>
                  <a:cubicBezTo>
                    <a:pt x="14" y="95"/>
                    <a:pt x="14" y="95"/>
                    <a:pt x="14" y="95"/>
                  </a:cubicBezTo>
                  <a:cubicBezTo>
                    <a:pt x="14" y="95"/>
                    <a:pt x="14" y="95"/>
                    <a:pt x="14" y="95"/>
                  </a:cubicBezTo>
                  <a:cubicBezTo>
                    <a:pt x="14" y="95"/>
                    <a:pt x="14" y="95"/>
                    <a:pt x="14" y="95"/>
                  </a:cubicBezTo>
                  <a:cubicBezTo>
                    <a:pt x="13" y="95"/>
                    <a:pt x="13" y="95"/>
                    <a:pt x="13" y="95"/>
                  </a:cubicBezTo>
                  <a:cubicBezTo>
                    <a:pt x="13" y="95"/>
                    <a:pt x="13" y="95"/>
                    <a:pt x="13" y="95"/>
                  </a:cubicBezTo>
                  <a:cubicBezTo>
                    <a:pt x="13" y="95"/>
                    <a:pt x="13" y="95"/>
                    <a:pt x="13" y="95"/>
                  </a:cubicBezTo>
                  <a:cubicBezTo>
                    <a:pt x="13" y="95"/>
                    <a:pt x="13" y="95"/>
                    <a:pt x="13" y="95"/>
                  </a:cubicBezTo>
                  <a:cubicBezTo>
                    <a:pt x="13" y="95"/>
                    <a:pt x="13" y="95"/>
                    <a:pt x="13" y="95"/>
                  </a:cubicBezTo>
                  <a:cubicBezTo>
                    <a:pt x="13" y="94"/>
                    <a:pt x="13" y="94"/>
                    <a:pt x="13" y="94"/>
                  </a:cubicBezTo>
                  <a:cubicBezTo>
                    <a:pt x="13" y="94"/>
                    <a:pt x="13" y="94"/>
                    <a:pt x="13" y="94"/>
                  </a:cubicBezTo>
                  <a:cubicBezTo>
                    <a:pt x="14" y="95"/>
                    <a:pt x="14" y="95"/>
                    <a:pt x="14" y="95"/>
                  </a:cubicBezTo>
                  <a:cubicBezTo>
                    <a:pt x="14" y="95"/>
                    <a:pt x="14" y="95"/>
                    <a:pt x="14" y="95"/>
                  </a:cubicBezTo>
                  <a:cubicBezTo>
                    <a:pt x="14" y="95"/>
                    <a:pt x="14" y="95"/>
                    <a:pt x="14" y="95"/>
                  </a:cubicBezTo>
                  <a:cubicBezTo>
                    <a:pt x="15" y="95"/>
                    <a:pt x="15" y="95"/>
                    <a:pt x="15" y="95"/>
                  </a:cubicBezTo>
                  <a:cubicBezTo>
                    <a:pt x="15" y="95"/>
                    <a:pt x="15" y="95"/>
                    <a:pt x="15" y="95"/>
                  </a:cubicBezTo>
                  <a:close/>
                  <a:moveTo>
                    <a:pt x="16" y="95"/>
                  </a:moveTo>
                  <a:cubicBezTo>
                    <a:pt x="15" y="94"/>
                    <a:pt x="15" y="94"/>
                    <a:pt x="15" y="94"/>
                  </a:cubicBezTo>
                  <a:cubicBezTo>
                    <a:pt x="16" y="94"/>
                    <a:pt x="16" y="94"/>
                    <a:pt x="16" y="94"/>
                  </a:cubicBezTo>
                  <a:cubicBezTo>
                    <a:pt x="16" y="94"/>
                    <a:pt x="16" y="94"/>
                    <a:pt x="16" y="94"/>
                  </a:cubicBezTo>
                  <a:cubicBezTo>
                    <a:pt x="16" y="94"/>
                    <a:pt x="16" y="94"/>
                    <a:pt x="16" y="94"/>
                  </a:cubicBezTo>
                  <a:cubicBezTo>
                    <a:pt x="15" y="93"/>
                    <a:pt x="15" y="93"/>
                    <a:pt x="15" y="93"/>
                  </a:cubicBezTo>
                  <a:cubicBezTo>
                    <a:pt x="15" y="93"/>
                    <a:pt x="15" y="93"/>
                    <a:pt x="15" y="93"/>
                  </a:cubicBezTo>
                  <a:cubicBezTo>
                    <a:pt x="15" y="93"/>
                    <a:pt x="15" y="93"/>
                    <a:pt x="15" y="93"/>
                  </a:cubicBezTo>
                  <a:cubicBezTo>
                    <a:pt x="15" y="93"/>
                    <a:pt x="15" y="93"/>
                    <a:pt x="15" y="93"/>
                  </a:cubicBezTo>
                  <a:cubicBezTo>
                    <a:pt x="15" y="93"/>
                    <a:pt x="15" y="93"/>
                    <a:pt x="15" y="93"/>
                  </a:cubicBezTo>
                  <a:cubicBezTo>
                    <a:pt x="15" y="94"/>
                    <a:pt x="15" y="94"/>
                    <a:pt x="15" y="94"/>
                  </a:cubicBezTo>
                  <a:cubicBezTo>
                    <a:pt x="15" y="94"/>
                    <a:pt x="15" y="94"/>
                    <a:pt x="15" y="94"/>
                  </a:cubicBezTo>
                  <a:cubicBezTo>
                    <a:pt x="15" y="94"/>
                    <a:pt x="15" y="94"/>
                    <a:pt x="15" y="94"/>
                  </a:cubicBezTo>
                  <a:cubicBezTo>
                    <a:pt x="15" y="95"/>
                    <a:pt x="15" y="95"/>
                    <a:pt x="15" y="95"/>
                  </a:cubicBezTo>
                  <a:cubicBezTo>
                    <a:pt x="16" y="95"/>
                    <a:pt x="16" y="95"/>
                    <a:pt x="16" y="95"/>
                  </a:cubicBezTo>
                  <a:cubicBezTo>
                    <a:pt x="16" y="95"/>
                    <a:pt x="16" y="95"/>
                    <a:pt x="16" y="95"/>
                  </a:cubicBezTo>
                  <a:cubicBezTo>
                    <a:pt x="16" y="95"/>
                    <a:pt x="16" y="95"/>
                    <a:pt x="16" y="95"/>
                  </a:cubicBezTo>
                  <a:close/>
                  <a:moveTo>
                    <a:pt x="14" y="98"/>
                  </a:moveTo>
                  <a:cubicBezTo>
                    <a:pt x="15" y="98"/>
                    <a:pt x="15" y="98"/>
                    <a:pt x="15" y="98"/>
                  </a:cubicBezTo>
                  <a:cubicBezTo>
                    <a:pt x="15" y="98"/>
                    <a:pt x="15" y="98"/>
                    <a:pt x="15" y="98"/>
                  </a:cubicBezTo>
                  <a:cubicBezTo>
                    <a:pt x="15" y="98"/>
                    <a:pt x="15" y="98"/>
                    <a:pt x="15" y="98"/>
                  </a:cubicBezTo>
                  <a:cubicBezTo>
                    <a:pt x="14" y="98"/>
                    <a:pt x="14" y="98"/>
                    <a:pt x="14" y="98"/>
                  </a:cubicBezTo>
                  <a:close/>
                  <a:moveTo>
                    <a:pt x="14" y="97"/>
                  </a:moveTo>
                  <a:cubicBezTo>
                    <a:pt x="14" y="97"/>
                    <a:pt x="14" y="97"/>
                    <a:pt x="14" y="97"/>
                  </a:cubicBezTo>
                  <a:cubicBezTo>
                    <a:pt x="14" y="97"/>
                    <a:pt x="14" y="97"/>
                    <a:pt x="14" y="97"/>
                  </a:cubicBezTo>
                  <a:cubicBezTo>
                    <a:pt x="15" y="97"/>
                    <a:pt x="15" y="97"/>
                    <a:pt x="15" y="97"/>
                  </a:cubicBezTo>
                  <a:cubicBezTo>
                    <a:pt x="15" y="97"/>
                    <a:pt x="15" y="97"/>
                    <a:pt x="15" y="97"/>
                  </a:cubicBezTo>
                  <a:cubicBezTo>
                    <a:pt x="14" y="97"/>
                    <a:pt x="14" y="97"/>
                    <a:pt x="14" y="97"/>
                  </a:cubicBezTo>
                  <a:close/>
                  <a:moveTo>
                    <a:pt x="23" y="99"/>
                  </a:moveTo>
                  <a:cubicBezTo>
                    <a:pt x="22" y="99"/>
                    <a:pt x="22" y="99"/>
                    <a:pt x="22" y="99"/>
                  </a:cubicBezTo>
                  <a:cubicBezTo>
                    <a:pt x="23" y="99"/>
                    <a:pt x="23" y="99"/>
                    <a:pt x="23" y="99"/>
                  </a:cubicBezTo>
                  <a:cubicBezTo>
                    <a:pt x="23" y="99"/>
                    <a:pt x="23" y="99"/>
                    <a:pt x="23" y="99"/>
                  </a:cubicBezTo>
                  <a:cubicBezTo>
                    <a:pt x="23" y="99"/>
                    <a:pt x="23" y="99"/>
                    <a:pt x="23" y="99"/>
                  </a:cubicBezTo>
                  <a:cubicBezTo>
                    <a:pt x="23" y="99"/>
                    <a:pt x="23" y="99"/>
                    <a:pt x="23" y="99"/>
                  </a:cubicBezTo>
                  <a:cubicBezTo>
                    <a:pt x="23" y="100"/>
                    <a:pt x="23" y="100"/>
                    <a:pt x="23" y="100"/>
                  </a:cubicBezTo>
                  <a:cubicBezTo>
                    <a:pt x="23" y="99"/>
                    <a:pt x="23" y="99"/>
                    <a:pt x="23" y="99"/>
                  </a:cubicBezTo>
                  <a:close/>
                  <a:moveTo>
                    <a:pt x="17" y="97"/>
                  </a:moveTo>
                  <a:cubicBezTo>
                    <a:pt x="18" y="97"/>
                    <a:pt x="18" y="97"/>
                    <a:pt x="18" y="97"/>
                  </a:cubicBezTo>
                  <a:cubicBezTo>
                    <a:pt x="18" y="97"/>
                    <a:pt x="18" y="97"/>
                    <a:pt x="18" y="97"/>
                  </a:cubicBezTo>
                  <a:cubicBezTo>
                    <a:pt x="18" y="97"/>
                    <a:pt x="18" y="97"/>
                    <a:pt x="18" y="97"/>
                  </a:cubicBezTo>
                  <a:cubicBezTo>
                    <a:pt x="19" y="97"/>
                    <a:pt x="19" y="97"/>
                    <a:pt x="19" y="97"/>
                  </a:cubicBezTo>
                  <a:cubicBezTo>
                    <a:pt x="20" y="97"/>
                    <a:pt x="20" y="97"/>
                    <a:pt x="20" y="97"/>
                  </a:cubicBezTo>
                  <a:cubicBezTo>
                    <a:pt x="20" y="97"/>
                    <a:pt x="20" y="97"/>
                    <a:pt x="20" y="97"/>
                  </a:cubicBezTo>
                  <a:cubicBezTo>
                    <a:pt x="21" y="97"/>
                    <a:pt x="21" y="97"/>
                    <a:pt x="21" y="97"/>
                  </a:cubicBezTo>
                  <a:cubicBezTo>
                    <a:pt x="21" y="97"/>
                    <a:pt x="21" y="97"/>
                    <a:pt x="21" y="97"/>
                  </a:cubicBezTo>
                  <a:cubicBezTo>
                    <a:pt x="22" y="97"/>
                    <a:pt x="22" y="97"/>
                    <a:pt x="22" y="97"/>
                  </a:cubicBezTo>
                  <a:cubicBezTo>
                    <a:pt x="22" y="97"/>
                    <a:pt x="22" y="97"/>
                    <a:pt x="22" y="97"/>
                  </a:cubicBezTo>
                  <a:cubicBezTo>
                    <a:pt x="23" y="97"/>
                    <a:pt x="23" y="97"/>
                    <a:pt x="23" y="97"/>
                  </a:cubicBezTo>
                  <a:cubicBezTo>
                    <a:pt x="23" y="97"/>
                    <a:pt x="23" y="97"/>
                    <a:pt x="23" y="97"/>
                  </a:cubicBezTo>
                  <a:cubicBezTo>
                    <a:pt x="23" y="98"/>
                    <a:pt x="23" y="98"/>
                    <a:pt x="23" y="98"/>
                  </a:cubicBezTo>
                  <a:cubicBezTo>
                    <a:pt x="22" y="98"/>
                    <a:pt x="22" y="98"/>
                    <a:pt x="22" y="98"/>
                  </a:cubicBezTo>
                  <a:cubicBezTo>
                    <a:pt x="22" y="98"/>
                    <a:pt x="22" y="98"/>
                    <a:pt x="22" y="98"/>
                  </a:cubicBezTo>
                  <a:cubicBezTo>
                    <a:pt x="22" y="98"/>
                    <a:pt x="22" y="98"/>
                    <a:pt x="22" y="98"/>
                  </a:cubicBezTo>
                  <a:cubicBezTo>
                    <a:pt x="21" y="98"/>
                    <a:pt x="21" y="98"/>
                    <a:pt x="21" y="98"/>
                  </a:cubicBezTo>
                  <a:cubicBezTo>
                    <a:pt x="21" y="98"/>
                    <a:pt x="21" y="98"/>
                    <a:pt x="21" y="98"/>
                  </a:cubicBezTo>
                  <a:cubicBezTo>
                    <a:pt x="21" y="98"/>
                    <a:pt x="21" y="98"/>
                    <a:pt x="21" y="98"/>
                  </a:cubicBezTo>
                  <a:cubicBezTo>
                    <a:pt x="21" y="97"/>
                    <a:pt x="21" y="97"/>
                    <a:pt x="21" y="97"/>
                  </a:cubicBezTo>
                  <a:cubicBezTo>
                    <a:pt x="20" y="97"/>
                    <a:pt x="20" y="97"/>
                    <a:pt x="20" y="97"/>
                  </a:cubicBezTo>
                  <a:cubicBezTo>
                    <a:pt x="20" y="98"/>
                    <a:pt x="20" y="98"/>
                    <a:pt x="20" y="98"/>
                  </a:cubicBezTo>
                  <a:cubicBezTo>
                    <a:pt x="20" y="98"/>
                    <a:pt x="20" y="98"/>
                    <a:pt x="20" y="98"/>
                  </a:cubicBezTo>
                  <a:cubicBezTo>
                    <a:pt x="19" y="98"/>
                    <a:pt x="19" y="98"/>
                    <a:pt x="19" y="98"/>
                  </a:cubicBezTo>
                  <a:cubicBezTo>
                    <a:pt x="20" y="98"/>
                    <a:pt x="20" y="98"/>
                    <a:pt x="20" y="98"/>
                  </a:cubicBezTo>
                  <a:cubicBezTo>
                    <a:pt x="20" y="98"/>
                    <a:pt x="20" y="98"/>
                    <a:pt x="20" y="98"/>
                  </a:cubicBezTo>
                  <a:cubicBezTo>
                    <a:pt x="20" y="98"/>
                    <a:pt x="20" y="98"/>
                    <a:pt x="20" y="98"/>
                  </a:cubicBezTo>
                  <a:cubicBezTo>
                    <a:pt x="20" y="98"/>
                    <a:pt x="20" y="98"/>
                    <a:pt x="20" y="98"/>
                  </a:cubicBezTo>
                  <a:cubicBezTo>
                    <a:pt x="20" y="98"/>
                    <a:pt x="20" y="98"/>
                    <a:pt x="20" y="98"/>
                  </a:cubicBezTo>
                  <a:cubicBezTo>
                    <a:pt x="21" y="98"/>
                    <a:pt x="21" y="98"/>
                    <a:pt x="21" y="98"/>
                  </a:cubicBezTo>
                  <a:cubicBezTo>
                    <a:pt x="21" y="99"/>
                    <a:pt x="21" y="99"/>
                    <a:pt x="21" y="99"/>
                  </a:cubicBezTo>
                  <a:cubicBezTo>
                    <a:pt x="21" y="99"/>
                    <a:pt x="21" y="99"/>
                    <a:pt x="21" y="99"/>
                  </a:cubicBezTo>
                  <a:cubicBezTo>
                    <a:pt x="21" y="99"/>
                    <a:pt x="21" y="99"/>
                    <a:pt x="21" y="99"/>
                  </a:cubicBezTo>
                  <a:cubicBezTo>
                    <a:pt x="20" y="99"/>
                    <a:pt x="20" y="99"/>
                    <a:pt x="20" y="99"/>
                  </a:cubicBezTo>
                  <a:cubicBezTo>
                    <a:pt x="20" y="99"/>
                    <a:pt x="20" y="99"/>
                    <a:pt x="20" y="99"/>
                  </a:cubicBezTo>
                  <a:cubicBezTo>
                    <a:pt x="20" y="99"/>
                    <a:pt x="20" y="99"/>
                    <a:pt x="20" y="99"/>
                  </a:cubicBezTo>
                  <a:cubicBezTo>
                    <a:pt x="19" y="99"/>
                    <a:pt x="19" y="99"/>
                    <a:pt x="19" y="99"/>
                  </a:cubicBezTo>
                  <a:cubicBezTo>
                    <a:pt x="19" y="98"/>
                    <a:pt x="19" y="98"/>
                    <a:pt x="19" y="98"/>
                  </a:cubicBezTo>
                  <a:cubicBezTo>
                    <a:pt x="19" y="98"/>
                    <a:pt x="19" y="98"/>
                    <a:pt x="19" y="98"/>
                  </a:cubicBezTo>
                  <a:cubicBezTo>
                    <a:pt x="19" y="98"/>
                    <a:pt x="19" y="98"/>
                    <a:pt x="19" y="98"/>
                  </a:cubicBezTo>
                  <a:cubicBezTo>
                    <a:pt x="19" y="99"/>
                    <a:pt x="19" y="99"/>
                    <a:pt x="19" y="99"/>
                  </a:cubicBezTo>
                  <a:cubicBezTo>
                    <a:pt x="19" y="99"/>
                    <a:pt x="19" y="99"/>
                    <a:pt x="19" y="99"/>
                  </a:cubicBezTo>
                  <a:cubicBezTo>
                    <a:pt x="19" y="99"/>
                    <a:pt x="19" y="99"/>
                    <a:pt x="19" y="99"/>
                  </a:cubicBezTo>
                  <a:cubicBezTo>
                    <a:pt x="18" y="99"/>
                    <a:pt x="18" y="99"/>
                    <a:pt x="18" y="99"/>
                  </a:cubicBezTo>
                  <a:cubicBezTo>
                    <a:pt x="18" y="99"/>
                    <a:pt x="18" y="99"/>
                    <a:pt x="18" y="99"/>
                  </a:cubicBezTo>
                  <a:cubicBezTo>
                    <a:pt x="18" y="99"/>
                    <a:pt x="18" y="99"/>
                    <a:pt x="18" y="99"/>
                  </a:cubicBezTo>
                  <a:cubicBezTo>
                    <a:pt x="18" y="99"/>
                    <a:pt x="18" y="99"/>
                    <a:pt x="18" y="99"/>
                  </a:cubicBezTo>
                  <a:cubicBezTo>
                    <a:pt x="18" y="98"/>
                    <a:pt x="18" y="98"/>
                    <a:pt x="18" y="98"/>
                  </a:cubicBezTo>
                  <a:cubicBezTo>
                    <a:pt x="18" y="98"/>
                    <a:pt x="18" y="98"/>
                    <a:pt x="18" y="98"/>
                  </a:cubicBezTo>
                  <a:cubicBezTo>
                    <a:pt x="17" y="98"/>
                    <a:pt x="17" y="98"/>
                    <a:pt x="17" y="98"/>
                  </a:cubicBezTo>
                  <a:cubicBezTo>
                    <a:pt x="17" y="98"/>
                    <a:pt x="17" y="98"/>
                    <a:pt x="17" y="98"/>
                  </a:cubicBezTo>
                  <a:cubicBezTo>
                    <a:pt x="18" y="98"/>
                    <a:pt x="18" y="98"/>
                    <a:pt x="18" y="98"/>
                  </a:cubicBezTo>
                  <a:cubicBezTo>
                    <a:pt x="18" y="98"/>
                    <a:pt x="18" y="98"/>
                    <a:pt x="18" y="98"/>
                  </a:cubicBezTo>
                  <a:cubicBezTo>
                    <a:pt x="18" y="97"/>
                    <a:pt x="18" y="97"/>
                    <a:pt x="18" y="97"/>
                  </a:cubicBezTo>
                  <a:cubicBezTo>
                    <a:pt x="18" y="98"/>
                    <a:pt x="18" y="98"/>
                    <a:pt x="18" y="98"/>
                  </a:cubicBezTo>
                  <a:lnTo>
                    <a:pt x="17" y="9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199"/>
            <p:cNvSpPr>
              <a:spLocks noChangeArrowheads="1"/>
            </p:cNvSpPr>
            <p:nvPr/>
          </p:nvSpPr>
          <p:spPr bwMode="auto">
            <a:xfrm>
              <a:off x="2158" y="2606"/>
              <a:ext cx="1" cy="9"/>
            </a:xfrm>
            <a:prstGeom prst="rect">
              <a:avLst/>
            </a:pr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200"/>
            <p:cNvSpPr>
              <a:spLocks noEditPoints="1"/>
            </p:cNvSpPr>
            <p:nvPr/>
          </p:nvSpPr>
          <p:spPr bwMode="auto">
            <a:xfrm>
              <a:off x="2167" y="2615"/>
              <a:ext cx="8" cy="17"/>
            </a:xfrm>
            <a:custGeom>
              <a:avLst/>
              <a:gdLst>
                <a:gd name="T0" fmla="*/ 8 w 8"/>
                <a:gd name="T1" fmla="*/ 8 h 17"/>
                <a:gd name="T2" fmla="*/ 8 w 8"/>
                <a:gd name="T3" fmla="*/ 8 h 17"/>
                <a:gd name="T4" fmla="*/ 8 w 8"/>
                <a:gd name="T5" fmla="*/ 17 h 17"/>
                <a:gd name="T6" fmla="*/ 8 w 8"/>
                <a:gd name="T7" fmla="*/ 8 h 17"/>
                <a:gd name="T8" fmla="*/ 8 w 8"/>
                <a:gd name="T9" fmla="*/ 8 h 17"/>
                <a:gd name="T10" fmla="*/ 8 w 8"/>
                <a:gd name="T11" fmla="*/ 0 h 17"/>
                <a:gd name="T12" fmla="*/ 0 w 8"/>
                <a:gd name="T13" fmla="*/ 0 h 17"/>
                <a:gd name="T14" fmla="*/ 8 w 8"/>
                <a:gd name="T15" fmla="*/ 8 h 17"/>
                <a:gd name="T16" fmla="*/ 8 w 8"/>
                <a:gd name="T17" fmla="*/ 8 h 17"/>
                <a:gd name="T18" fmla="*/ 8 w 8"/>
                <a:gd name="T19" fmla="*/ 0 h 17"/>
                <a:gd name="T20" fmla="*/ 8 w 8"/>
                <a:gd name="T21" fmla="*/ 0 h 17"/>
                <a:gd name="T22" fmla="*/ 0 w 8"/>
                <a:gd name="T23" fmla="*/ 0 h 17"/>
                <a:gd name="T24" fmla="*/ 0 w 8"/>
                <a:gd name="T25" fmla="*/ 8 h 17"/>
                <a:gd name="T26" fmla="*/ 0 w 8"/>
                <a:gd name="T27" fmla="*/ 8 h 17"/>
                <a:gd name="T28" fmla="*/ 0 w 8"/>
                <a:gd name="T29" fmla="*/ 8 h 17"/>
                <a:gd name="T30" fmla="*/ 0 w 8"/>
                <a:gd name="T31" fmla="*/ 0 h 17"/>
                <a:gd name="T32" fmla="*/ 0 w 8"/>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7">
                  <a:moveTo>
                    <a:pt x="8" y="8"/>
                  </a:moveTo>
                  <a:lnTo>
                    <a:pt x="8" y="8"/>
                  </a:lnTo>
                  <a:lnTo>
                    <a:pt x="8" y="17"/>
                  </a:lnTo>
                  <a:lnTo>
                    <a:pt x="8" y="8"/>
                  </a:lnTo>
                  <a:lnTo>
                    <a:pt x="8" y="8"/>
                  </a:lnTo>
                  <a:close/>
                  <a:moveTo>
                    <a:pt x="8" y="0"/>
                  </a:moveTo>
                  <a:lnTo>
                    <a:pt x="0" y="0"/>
                  </a:lnTo>
                  <a:lnTo>
                    <a:pt x="8" y="8"/>
                  </a:lnTo>
                  <a:lnTo>
                    <a:pt x="8" y="8"/>
                  </a:lnTo>
                  <a:lnTo>
                    <a:pt x="8" y="0"/>
                  </a:lnTo>
                  <a:lnTo>
                    <a:pt x="8" y="0"/>
                  </a:lnTo>
                  <a:close/>
                  <a:moveTo>
                    <a:pt x="0" y="0"/>
                  </a:moveTo>
                  <a:lnTo>
                    <a:pt x="0" y="8"/>
                  </a:lnTo>
                  <a:lnTo>
                    <a:pt x="0" y="8"/>
                  </a:lnTo>
                  <a:lnTo>
                    <a:pt x="0" y="8"/>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201"/>
            <p:cNvSpPr>
              <a:spLocks/>
            </p:cNvSpPr>
            <p:nvPr/>
          </p:nvSpPr>
          <p:spPr bwMode="auto">
            <a:xfrm>
              <a:off x="2167" y="2632"/>
              <a:ext cx="8" cy="8"/>
            </a:xfrm>
            <a:custGeom>
              <a:avLst/>
              <a:gdLst>
                <a:gd name="T0" fmla="*/ 0 w 1"/>
                <a:gd name="T1" fmla="*/ 0 h 1"/>
                <a:gd name="T2" fmla="*/ 1 w 1"/>
                <a:gd name="T3" fmla="*/ 0 h 1"/>
                <a:gd name="T4" fmla="*/ 1 w 1"/>
                <a:gd name="T5" fmla="*/ 1 h 1"/>
                <a:gd name="T6" fmla="*/ 0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0"/>
                    <a:pt x="1" y="0"/>
                  </a:cubicBezTo>
                  <a:cubicBezTo>
                    <a:pt x="1" y="1"/>
                    <a:pt x="1" y="1"/>
                    <a:pt x="1" y="1"/>
                  </a:cubicBezTo>
                  <a:cubicBezTo>
                    <a:pt x="0" y="1"/>
                    <a:pt x="0" y="1"/>
                    <a:pt x="0" y="1"/>
                  </a:cubicBezTo>
                  <a:cubicBezTo>
                    <a:pt x="0" y="0"/>
                    <a:pt x="0" y="0"/>
                    <a:pt x="0" y="0"/>
                  </a:cubicBezTo>
                  <a:cubicBezTo>
                    <a:pt x="0" y="0"/>
                    <a:pt x="1" y="0"/>
                    <a:pt x="0" y="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202"/>
            <p:cNvSpPr>
              <a:spLocks noEditPoints="1"/>
            </p:cNvSpPr>
            <p:nvPr/>
          </p:nvSpPr>
          <p:spPr bwMode="auto">
            <a:xfrm>
              <a:off x="2167" y="2649"/>
              <a:ext cx="16" cy="25"/>
            </a:xfrm>
            <a:custGeom>
              <a:avLst/>
              <a:gdLst>
                <a:gd name="T0" fmla="*/ 8 w 16"/>
                <a:gd name="T1" fmla="*/ 8 h 25"/>
                <a:gd name="T2" fmla="*/ 8 w 16"/>
                <a:gd name="T3" fmla="*/ 16 h 25"/>
                <a:gd name="T4" fmla="*/ 8 w 16"/>
                <a:gd name="T5" fmla="*/ 16 h 25"/>
                <a:gd name="T6" fmla="*/ 8 w 16"/>
                <a:gd name="T7" fmla="*/ 25 h 25"/>
                <a:gd name="T8" fmla="*/ 8 w 16"/>
                <a:gd name="T9" fmla="*/ 16 h 25"/>
                <a:gd name="T10" fmla="*/ 8 w 16"/>
                <a:gd name="T11" fmla="*/ 8 h 25"/>
                <a:gd name="T12" fmla="*/ 8 w 16"/>
                <a:gd name="T13" fmla="*/ 8 h 25"/>
                <a:gd name="T14" fmla="*/ 0 w 16"/>
                <a:gd name="T15" fmla="*/ 0 h 25"/>
                <a:gd name="T16" fmla="*/ 8 w 16"/>
                <a:gd name="T17" fmla="*/ 0 h 25"/>
                <a:gd name="T18" fmla="*/ 16 w 16"/>
                <a:gd name="T19" fmla="*/ 8 h 25"/>
                <a:gd name="T20" fmla="*/ 8 w 16"/>
                <a:gd name="T21" fmla="*/ 8 h 25"/>
                <a:gd name="T22" fmla="*/ 8 w 16"/>
                <a:gd name="T23" fmla="*/ 8 h 25"/>
                <a:gd name="T24" fmla="*/ 8 w 16"/>
                <a:gd name="T25" fmla="*/ 8 h 25"/>
                <a:gd name="T26" fmla="*/ 8 w 16"/>
                <a:gd name="T27" fmla="*/ 0 h 25"/>
                <a:gd name="T28" fmla="*/ 0 w 16"/>
                <a:gd name="T29" fmla="*/ 0 h 25"/>
                <a:gd name="T30" fmla="*/ 0 w 16"/>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5">
                  <a:moveTo>
                    <a:pt x="8" y="8"/>
                  </a:moveTo>
                  <a:lnTo>
                    <a:pt x="8" y="16"/>
                  </a:lnTo>
                  <a:lnTo>
                    <a:pt x="8" y="16"/>
                  </a:lnTo>
                  <a:lnTo>
                    <a:pt x="8" y="25"/>
                  </a:lnTo>
                  <a:lnTo>
                    <a:pt x="8" y="16"/>
                  </a:lnTo>
                  <a:lnTo>
                    <a:pt x="8" y="8"/>
                  </a:lnTo>
                  <a:lnTo>
                    <a:pt x="8" y="8"/>
                  </a:lnTo>
                  <a:close/>
                  <a:moveTo>
                    <a:pt x="0" y="0"/>
                  </a:moveTo>
                  <a:lnTo>
                    <a:pt x="8" y="0"/>
                  </a:lnTo>
                  <a:lnTo>
                    <a:pt x="16" y="8"/>
                  </a:lnTo>
                  <a:lnTo>
                    <a:pt x="8" y="8"/>
                  </a:lnTo>
                  <a:lnTo>
                    <a:pt x="8" y="8"/>
                  </a:lnTo>
                  <a:lnTo>
                    <a:pt x="8" y="8"/>
                  </a:lnTo>
                  <a:lnTo>
                    <a:pt x="8"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203"/>
            <p:cNvSpPr>
              <a:spLocks/>
            </p:cNvSpPr>
            <p:nvPr/>
          </p:nvSpPr>
          <p:spPr bwMode="auto">
            <a:xfrm>
              <a:off x="2200" y="2674"/>
              <a:ext cx="9" cy="8"/>
            </a:xfrm>
            <a:custGeom>
              <a:avLst/>
              <a:gdLst>
                <a:gd name="T0" fmla="*/ 0 w 9"/>
                <a:gd name="T1" fmla="*/ 0 h 8"/>
                <a:gd name="T2" fmla="*/ 0 w 9"/>
                <a:gd name="T3" fmla="*/ 0 h 8"/>
                <a:gd name="T4" fmla="*/ 0 w 9"/>
                <a:gd name="T5" fmla="*/ 8 h 8"/>
                <a:gd name="T6" fmla="*/ 9 w 9"/>
                <a:gd name="T7" fmla="*/ 8 h 8"/>
                <a:gd name="T8" fmla="*/ 9 w 9"/>
                <a:gd name="T9" fmla="*/ 0 h 8"/>
                <a:gd name="T10" fmla="*/ 0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0" y="0"/>
                  </a:moveTo>
                  <a:lnTo>
                    <a:pt x="0" y="0"/>
                  </a:lnTo>
                  <a:lnTo>
                    <a:pt x="0" y="8"/>
                  </a:lnTo>
                  <a:lnTo>
                    <a:pt x="9" y="8"/>
                  </a:lnTo>
                  <a:lnTo>
                    <a:pt x="9"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204"/>
            <p:cNvSpPr>
              <a:spLocks noEditPoints="1"/>
            </p:cNvSpPr>
            <p:nvPr/>
          </p:nvSpPr>
          <p:spPr bwMode="auto">
            <a:xfrm>
              <a:off x="2158" y="2674"/>
              <a:ext cx="17" cy="25"/>
            </a:xfrm>
            <a:custGeom>
              <a:avLst/>
              <a:gdLst>
                <a:gd name="T0" fmla="*/ 1 w 2"/>
                <a:gd name="T1" fmla="*/ 3 h 3"/>
                <a:gd name="T2" fmla="*/ 1 w 2"/>
                <a:gd name="T3" fmla="*/ 2 h 3"/>
                <a:gd name="T4" fmla="*/ 1 w 2"/>
                <a:gd name="T5" fmla="*/ 2 h 3"/>
                <a:gd name="T6" fmla="*/ 0 w 2"/>
                <a:gd name="T7" fmla="*/ 3 h 3"/>
                <a:gd name="T8" fmla="*/ 1 w 2"/>
                <a:gd name="T9" fmla="*/ 3 h 3"/>
                <a:gd name="T10" fmla="*/ 1 w 2"/>
                <a:gd name="T11" fmla="*/ 3 h 3"/>
                <a:gd name="T12" fmla="*/ 1 w 2"/>
                <a:gd name="T13" fmla="*/ 2 h 3"/>
                <a:gd name="T14" fmla="*/ 2 w 2"/>
                <a:gd name="T15" fmla="*/ 2 h 3"/>
                <a:gd name="T16" fmla="*/ 1 w 2"/>
                <a:gd name="T17" fmla="*/ 2 h 3"/>
                <a:gd name="T18" fmla="*/ 1 w 2"/>
                <a:gd name="T19" fmla="*/ 2 h 3"/>
                <a:gd name="T20" fmla="*/ 2 w 2"/>
                <a:gd name="T21" fmla="*/ 0 h 3"/>
                <a:gd name="T22" fmla="*/ 2 w 2"/>
                <a:gd name="T23" fmla="*/ 0 h 3"/>
                <a:gd name="T24" fmla="*/ 2 w 2"/>
                <a:gd name="T25" fmla="*/ 1 h 3"/>
                <a:gd name="T26" fmla="*/ 2 w 2"/>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3">
                  <a:moveTo>
                    <a:pt x="1" y="3"/>
                  </a:moveTo>
                  <a:cubicBezTo>
                    <a:pt x="1" y="2"/>
                    <a:pt x="1" y="2"/>
                    <a:pt x="1" y="2"/>
                  </a:cubicBezTo>
                  <a:cubicBezTo>
                    <a:pt x="1" y="2"/>
                    <a:pt x="1" y="2"/>
                    <a:pt x="1" y="2"/>
                  </a:cubicBezTo>
                  <a:cubicBezTo>
                    <a:pt x="0" y="3"/>
                    <a:pt x="0" y="3"/>
                    <a:pt x="0" y="3"/>
                  </a:cubicBezTo>
                  <a:cubicBezTo>
                    <a:pt x="1" y="3"/>
                    <a:pt x="1" y="3"/>
                    <a:pt x="1" y="3"/>
                  </a:cubicBezTo>
                  <a:cubicBezTo>
                    <a:pt x="1" y="3"/>
                    <a:pt x="1" y="3"/>
                    <a:pt x="1" y="3"/>
                  </a:cubicBezTo>
                  <a:close/>
                  <a:moveTo>
                    <a:pt x="1" y="2"/>
                  </a:moveTo>
                  <a:cubicBezTo>
                    <a:pt x="2" y="2"/>
                    <a:pt x="2" y="2"/>
                    <a:pt x="2" y="2"/>
                  </a:cubicBezTo>
                  <a:cubicBezTo>
                    <a:pt x="1" y="2"/>
                    <a:pt x="1" y="2"/>
                    <a:pt x="1" y="2"/>
                  </a:cubicBezTo>
                  <a:cubicBezTo>
                    <a:pt x="1" y="2"/>
                    <a:pt x="1" y="2"/>
                    <a:pt x="1" y="2"/>
                  </a:cubicBezTo>
                  <a:close/>
                  <a:moveTo>
                    <a:pt x="2" y="0"/>
                  </a:moveTo>
                  <a:cubicBezTo>
                    <a:pt x="2" y="0"/>
                    <a:pt x="2" y="0"/>
                    <a:pt x="2" y="0"/>
                  </a:cubicBezTo>
                  <a:cubicBezTo>
                    <a:pt x="2" y="1"/>
                    <a:pt x="2" y="1"/>
                    <a:pt x="2" y="1"/>
                  </a:cubicBezTo>
                  <a:lnTo>
                    <a:pt x="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5" name="Rectangle 204"/>
          <p:cNvSpPr/>
          <p:nvPr/>
        </p:nvSpPr>
        <p:spPr>
          <a:xfrm>
            <a:off x="0" y="5209385"/>
            <a:ext cx="1826442" cy="1595722"/>
          </a:xfrm>
          <a:prstGeom prst="rect">
            <a:avLst/>
          </a:prstGeom>
          <a:solidFill>
            <a:srgbClr val="478B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06" name="Rounded Rectangle 205"/>
          <p:cNvSpPr/>
          <p:nvPr/>
        </p:nvSpPr>
        <p:spPr>
          <a:xfrm>
            <a:off x="49418" y="2814538"/>
            <a:ext cx="3547799" cy="703582"/>
          </a:xfrm>
          <a:prstGeom prst="roundRect">
            <a:avLst/>
          </a:prstGeom>
          <a:solidFill>
            <a:srgbClr val="478B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cs typeface="Segoe UI" panose="020B0502040204020203" pitchFamily="34" charset="0"/>
              </a:rPr>
              <a:t>SG20 RG-LATAM </a:t>
            </a:r>
            <a:r>
              <a:rPr lang="en-US" sz="1400" b="1" dirty="0">
                <a:solidFill>
                  <a:schemeClr val="bg1"/>
                </a:solidFill>
                <a:latin typeface="Segoe UI" panose="020B0502040204020203" pitchFamily="34" charset="0"/>
                <a:cs typeface="Segoe UI" panose="020B0502040204020203" pitchFamily="34" charset="0"/>
              </a:rPr>
              <a:t>- ITU-T SG20 Regional Group for the Latin American Region </a:t>
            </a:r>
          </a:p>
        </p:txBody>
      </p:sp>
      <p:sp>
        <p:nvSpPr>
          <p:cNvPr id="207" name="Rounded Rectangle 206"/>
          <p:cNvSpPr/>
          <p:nvPr/>
        </p:nvSpPr>
        <p:spPr>
          <a:xfrm>
            <a:off x="5285670" y="4578117"/>
            <a:ext cx="3547799" cy="702000"/>
          </a:xfrm>
          <a:prstGeom prst="roundRect">
            <a:avLst/>
          </a:prstGeom>
          <a:solidFill>
            <a:srgbClr val="478B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cs typeface="Segoe UI" panose="020B0502040204020203" pitchFamily="34" charset="0"/>
              </a:rPr>
              <a:t>SG20 RG-AFR </a:t>
            </a:r>
            <a:r>
              <a:rPr lang="en-US" sz="1400" b="1" dirty="0">
                <a:solidFill>
                  <a:schemeClr val="bg1"/>
                </a:solidFill>
                <a:latin typeface="Segoe UI" panose="020B0502040204020203" pitchFamily="34" charset="0"/>
                <a:cs typeface="Segoe UI" panose="020B0502040204020203" pitchFamily="34" charset="0"/>
              </a:rPr>
              <a:t>- ITU-T SG20 Regional Group for the Africa Region </a:t>
            </a:r>
          </a:p>
        </p:txBody>
      </p:sp>
      <p:sp>
        <p:nvSpPr>
          <p:cNvPr id="209" name="Rounded Rectangle 208"/>
          <p:cNvSpPr/>
          <p:nvPr/>
        </p:nvSpPr>
        <p:spPr>
          <a:xfrm>
            <a:off x="5856068" y="3411999"/>
            <a:ext cx="3547799" cy="702000"/>
          </a:xfrm>
          <a:prstGeom prst="roundRect">
            <a:avLst/>
          </a:prstGeom>
          <a:solidFill>
            <a:srgbClr val="478B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cs typeface="Segoe UI" panose="020B0502040204020203" pitchFamily="34" charset="0"/>
              </a:rPr>
              <a:t>SG20 RG-ARB </a:t>
            </a:r>
            <a:r>
              <a:rPr lang="en-US" sz="1400" b="1" dirty="0">
                <a:solidFill>
                  <a:schemeClr val="bg1"/>
                </a:solidFill>
                <a:latin typeface="Segoe UI" panose="020B0502040204020203" pitchFamily="34" charset="0"/>
                <a:cs typeface="Segoe UI" panose="020B0502040204020203" pitchFamily="34" charset="0"/>
              </a:rPr>
              <a:t>- 	ITU-T SG20 Regional Group for the Arab Region</a:t>
            </a:r>
          </a:p>
        </p:txBody>
      </p:sp>
      <p:sp>
        <p:nvSpPr>
          <p:cNvPr id="211" name="Rounded Rectangle 210"/>
          <p:cNvSpPr/>
          <p:nvPr/>
        </p:nvSpPr>
        <p:spPr>
          <a:xfrm>
            <a:off x="7171157" y="2262031"/>
            <a:ext cx="3547799" cy="702000"/>
          </a:xfrm>
          <a:prstGeom prst="roundRect">
            <a:avLst/>
          </a:prstGeom>
          <a:solidFill>
            <a:srgbClr val="478B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cs typeface="Segoe UI" panose="020B0502040204020203" pitchFamily="34" charset="0"/>
              </a:rPr>
              <a:t>SG20 RG-EECAT - ITU-T </a:t>
            </a:r>
            <a:r>
              <a:rPr lang="en-US" sz="1400" b="1" dirty="0">
                <a:solidFill>
                  <a:schemeClr val="bg1"/>
                </a:solidFill>
                <a:latin typeface="Segoe UI" panose="020B0502040204020203" pitchFamily="34" charset="0"/>
                <a:cs typeface="Segoe UI" panose="020B0502040204020203" pitchFamily="34" charset="0"/>
              </a:rPr>
              <a:t>SG20 Regional Group for Eastern Europe, Central Asia and Transcaucasia </a:t>
            </a:r>
          </a:p>
        </p:txBody>
      </p:sp>
    </p:spTree>
    <p:extLst>
      <p:ext uri="{BB962C8B-B14F-4D97-AF65-F5344CB8AC3E}">
        <p14:creationId xmlns:p14="http://schemas.microsoft.com/office/powerpoint/2010/main" val="657141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373" y="24593"/>
            <a:ext cx="10196622" cy="896323"/>
          </a:xfrm>
        </p:spPr>
        <p:txBody>
          <a:bodyPr>
            <a:noAutofit/>
          </a:bodyPr>
          <a:lstStyle/>
          <a:p>
            <a:r>
              <a:rPr lang="en-US" sz="2800" dirty="0" smtClean="0">
                <a:latin typeface="Segoe UI" panose="020B0502040204020203" pitchFamily="34" charset="0"/>
                <a:ea typeface="Segoe UI" panose="020B0502040204020203" pitchFamily="34" charset="0"/>
                <a:cs typeface="Segoe UI" panose="020B0502040204020203" pitchFamily="34" charset="0"/>
              </a:rPr>
              <a:t>Most recent approved ITU-T Recommendations (1) </a:t>
            </a:r>
            <a:endParaRPr lang="es-ES_tradnl" sz="28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Rounded Rectangle 2"/>
          <p:cNvSpPr/>
          <p:nvPr/>
        </p:nvSpPr>
        <p:spPr>
          <a:xfrm>
            <a:off x="2661302" y="913853"/>
            <a:ext cx="9289692" cy="578882"/>
          </a:xfrm>
          <a:prstGeom prst="roundRect">
            <a:avLst/>
          </a:prstGeom>
          <a:solidFill>
            <a:schemeClr val="tx2"/>
          </a:solidFill>
        </p:spPr>
        <p:txBody>
          <a:bodyPr wrap="square">
            <a:spAutoFit/>
          </a:bodyPr>
          <a:lstStyle/>
          <a:p>
            <a:pPr fontAlgn="base">
              <a:spcBef>
                <a:spcPts val="600"/>
              </a:spcBef>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Recommendation ITU-T </a:t>
            </a: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Y.4101/Y.2067 "Common requirements and capabilities of a gateway for Internet of Things applications "</a:t>
            </a: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p:txBody>
      </p:sp>
      <p:sp>
        <p:nvSpPr>
          <p:cNvPr id="5" name="TextBox 4"/>
          <p:cNvSpPr txBox="1"/>
          <p:nvPr/>
        </p:nvSpPr>
        <p:spPr>
          <a:xfrm>
            <a:off x="2626375" y="1528948"/>
            <a:ext cx="9218295" cy="738664"/>
          </a:xfrm>
          <a:prstGeom prst="rect">
            <a:avLst/>
          </a:prstGeom>
          <a:noFill/>
        </p:spPr>
        <p:txBody>
          <a:bodyPr wrap="square" rtlCol="0">
            <a:spAutoFit/>
          </a:bodyPr>
          <a:lstStyle/>
          <a:p>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Recommendation ITU-T Y.4101/Y.2067 provides the common requirements and capabilities of a gateway for Internet of things (</a:t>
            </a:r>
            <a:r>
              <a:rPr lang="en-GB" sz="1400" dirty="0" err="1">
                <a:solidFill>
                  <a:schemeClr val="bg1"/>
                </a:solidFill>
                <a:latin typeface="Segoe UI" panose="020B0502040204020203" pitchFamily="34" charset="0"/>
                <a:ea typeface="Segoe UI" panose="020B0502040204020203" pitchFamily="34" charset="0"/>
                <a:cs typeface="Segoe UI" panose="020B0502040204020203" pitchFamily="34" charset="0"/>
              </a:rPr>
              <a:t>IoT</a:t>
            </a: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 applications. The provided common requirements and capabilities are intended to be generally applicable in gateway application scenarios.</a:t>
            </a:r>
            <a:endParaRPr lang="es-ES_tradnl"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ounded Rectangle 8"/>
          <p:cNvSpPr/>
          <p:nvPr/>
        </p:nvSpPr>
        <p:spPr>
          <a:xfrm>
            <a:off x="117048" y="2313778"/>
            <a:ext cx="11738253" cy="340519"/>
          </a:xfrm>
          <a:prstGeom prst="roundRect">
            <a:avLst/>
          </a:prstGeom>
          <a:solidFill>
            <a:schemeClr val="tx2"/>
          </a:solidFill>
        </p:spPr>
        <p:txBody>
          <a:bodyPr wrap="square">
            <a:spAutoFit/>
          </a:bodyPr>
          <a:lstStyle/>
          <a:p>
            <a:pPr fontAlgn="base">
              <a:spcBef>
                <a:spcPts val="600"/>
              </a:spcBef>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Recommendation ITU-T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Y.4116 "</a:t>
            </a: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Requirements of transportation safety service including use cases and service scenarios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117048" y="2642650"/>
            <a:ext cx="11833947" cy="523220"/>
          </a:xfrm>
          <a:prstGeom prst="rect">
            <a:avLst/>
          </a:prstGeom>
          <a:noFill/>
        </p:spPr>
        <p:txBody>
          <a:bodyPr wrap="square" rtlCol="0">
            <a:spAutoFit/>
          </a:bodyPr>
          <a:lstStyle/>
          <a:p>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This Recommendation describes requirements for providing transportation safety services. The use cases and related service scenarios which are used to extract requirements for various </a:t>
            </a:r>
            <a:r>
              <a:rPr lang="en-GB" sz="1400" dirty="0" err="1">
                <a:solidFill>
                  <a:schemeClr val="bg1"/>
                </a:solidFill>
                <a:latin typeface="Segoe UI" panose="020B0502040204020203" pitchFamily="34" charset="0"/>
                <a:ea typeface="Segoe UI" panose="020B0502040204020203" pitchFamily="34" charset="0"/>
                <a:cs typeface="Segoe UI" panose="020B0502040204020203" pitchFamily="34" charset="0"/>
              </a:rPr>
              <a:t>IoT</a:t>
            </a: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 services and applications are also described in this Recommendation. </a:t>
            </a:r>
            <a:endParaRPr lang="es-ES_tradnl"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ounded Rectangle 13"/>
          <p:cNvSpPr/>
          <p:nvPr/>
        </p:nvSpPr>
        <p:spPr>
          <a:xfrm>
            <a:off x="106417" y="3292080"/>
            <a:ext cx="11738252" cy="340519"/>
          </a:xfrm>
          <a:prstGeom prst="roundRect">
            <a:avLst/>
          </a:prstGeom>
          <a:solidFill>
            <a:schemeClr val="tx2"/>
          </a:solidFill>
        </p:spPr>
        <p:txBody>
          <a:bodyPr wrap="square">
            <a:spAutoFit/>
          </a:bodyPr>
          <a:lstStyle/>
          <a:p>
            <a:pPr fontAlgn="base">
              <a:spcBef>
                <a:spcPts val="600"/>
              </a:spcBef>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Recommendation ITU-T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Y.4117 </a:t>
            </a: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“Requirements and capabilities of Internet of Things for support of wearable devices and related services ”</a:t>
            </a: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sp>
        <p:nvSpPr>
          <p:cNvPr id="16" name="TextBox 15"/>
          <p:cNvSpPr txBox="1"/>
          <p:nvPr/>
        </p:nvSpPr>
        <p:spPr>
          <a:xfrm>
            <a:off x="117048" y="3689510"/>
            <a:ext cx="11738253" cy="523220"/>
          </a:xfrm>
          <a:prstGeom prst="rect">
            <a:avLst/>
          </a:prstGeom>
          <a:noFill/>
        </p:spPr>
        <p:txBody>
          <a:bodyPr wrap="square" rtlCol="0">
            <a:spAutoFit/>
          </a:bodyPr>
          <a:lstStyle/>
          <a:p>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The purpose of this Recommendation is to describe characteristics, specific requirements and capabilities of the </a:t>
            </a:r>
            <a:r>
              <a:rPr lang="en-GB" sz="1400" dirty="0" err="1">
                <a:solidFill>
                  <a:schemeClr val="bg1"/>
                </a:solidFill>
                <a:latin typeface="Segoe UI" panose="020B0502040204020203" pitchFamily="34" charset="0"/>
                <a:ea typeface="Segoe UI" panose="020B0502040204020203" pitchFamily="34" charset="0"/>
                <a:cs typeface="Segoe UI" panose="020B0502040204020203" pitchFamily="34" charset="0"/>
              </a:rPr>
              <a:t>IoT</a:t>
            </a: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 for support of wearable devices and related services.</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ounded Rectangle 11"/>
          <p:cNvSpPr/>
          <p:nvPr/>
        </p:nvSpPr>
        <p:spPr>
          <a:xfrm>
            <a:off x="106417" y="4274286"/>
            <a:ext cx="11738252" cy="340519"/>
          </a:xfrm>
          <a:prstGeom prst="roundRect">
            <a:avLst/>
          </a:prstGeom>
          <a:solidFill>
            <a:schemeClr val="tx2"/>
          </a:solidFill>
        </p:spPr>
        <p:txBody>
          <a:bodyPr wrap="square">
            <a:spAutoFit/>
          </a:bodyPr>
          <a:lstStyle/>
          <a:p>
            <a:pPr fontAlgn="base">
              <a:spcBef>
                <a:spcPts val="600"/>
              </a:spcBef>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Recommendation ITU-T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Y.4455 </a:t>
            </a: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“Reference architecture for </a:t>
            </a:r>
            <a:r>
              <a:rPr lang="en-GB" sz="1400" dirty="0" err="1">
                <a:solidFill>
                  <a:schemeClr val="bg1"/>
                </a:solidFill>
                <a:latin typeface="Segoe UI" panose="020B0502040204020203" pitchFamily="34" charset="0"/>
                <a:ea typeface="Segoe UI" panose="020B0502040204020203" pitchFamily="34" charset="0"/>
                <a:cs typeface="Segoe UI" panose="020B0502040204020203" pitchFamily="34" charset="0"/>
              </a:rPr>
              <a:t>IoT</a:t>
            </a: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 network service capability exposure ”</a:t>
            </a: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sp>
        <p:nvSpPr>
          <p:cNvPr id="18" name="TextBox 17"/>
          <p:cNvSpPr txBox="1"/>
          <p:nvPr/>
        </p:nvSpPr>
        <p:spPr>
          <a:xfrm>
            <a:off x="106417" y="4654225"/>
            <a:ext cx="10664364" cy="954107"/>
          </a:xfrm>
          <a:prstGeom prst="rect">
            <a:avLst/>
          </a:prstGeom>
          <a:noFill/>
        </p:spPr>
        <p:txBody>
          <a:bodyPr wrap="square" rtlCol="0">
            <a:spAutoFit/>
          </a:bodyPr>
          <a:lstStyle/>
          <a:p>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This Recommendation introduces </a:t>
            </a:r>
            <a:r>
              <a:rPr lang="en-GB" sz="1400" dirty="0" err="1">
                <a:solidFill>
                  <a:schemeClr val="bg1"/>
                </a:solidFill>
                <a:latin typeface="Segoe UI" panose="020B0502040204020203" pitchFamily="34" charset="0"/>
                <a:ea typeface="Segoe UI" panose="020B0502040204020203" pitchFamily="34" charset="0"/>
                <a:cs typeface="Segoe UI" panose="020B0502040204020203" pitchFamily="34" charset="0"/>
              </a:rPr>
              <a:t>IoT</a:t>
            </a: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 network capability exposure (</a:t>
            </a:r>
            <a:r>
              <a:rPr lang="en-GB" sz="1400" dirty="0" err="1">
                <a:solidFill>
                  <a:schemeClr val="bg1"/>
                </a:solidFill>
                <a:latin typeface="Segoe UI" panose="020B0502040204020203" pitchFamily="34" charset="0"/>
                <a:ea typeface="Segoe UI" panose="020B0502040204020203" pitchFamily="34" charset="0"/>
                <a:cs typeface="Segoe UI" panose="020B0502040204020203" pitchFamily="34" charset="0"/>
              </a:rPr>
              <a:t>IoT</a:t>
            </a: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 NCE). The </a:t>
            </a:r>
            <a:r>
              <a:rPr lang="en-GB" sz="1400" dirty="0" err="1">
                <a:solidFill>
                  <a:schemeClr val="bg1"/>
                </a:solidFill>
                <a:latin typeface="Segoe UI" panose="020B0502040204020203" pitchFamily="34" charset="0"/>
                <a:ea typeface="Segoe UI" panose="020B0502040204020203" pitchFamily="34" charset="0"/>
                <a:cs typeface="Segoe UI" panose="020B0502040204020203" pitchFamily="34" charset="0"/>
              </a:rPr>
              <a:t>IoT</a:t>
            </a: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 NCE is a functional entity in network domain, and facilitates the Internet of things (</a:t>
            </a:r>
            <a:r>
              <a:rPr lang="en-GB" sz="1400" dirty="0" err="1">
                <a:solidFill>
                  <a:schemeClr val="bg1"/>
                </a:solidFill>
                <a:latin typeface="Segoe UI" panose="020B0502040204020203" pitchFamily="34" charset="0"/>
                <a:ea typeface="Segoe UI" panose="020B0502040204020203" pitchFamily="34" charset="0"/>
                <a:cs typeface="Segoe UI" panose="020B0502040204020203" pitchFamily="34" charset="0"/>
              </a:rPr>
              <a:t>IoT</a:t>
            </a: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 applications and services to make full use of capabilities of their underlying networks. The </a:t>
            </a:r>
            <a:r>
              <a:rPr lang="en-GB" sz="1400" dirty="0" err="1">
                <a:solidFill>
                  <a:schemeClr val="bg1"/>
                </a:solidFill>
                <a:latin typeface="Segoe UI" panose="020B0502040204020203" pitchFamily="34" charset="0"/>
                <a:ea typeface="Segoe UI" panose="020B0502040204020203" pitchFamily="34" charset="0"/>
                <a:cs typeface="Segoe UI" panose="020B0502040204020203" pitchFamily="34" charset="0"/>
              </a:rPr>
              <a:t>IoT</a:t>
            </a: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 NCE can optimize user experience, improve network efficiency and expose network capability in order to optimize </a:t>
            </a:r>
            <a:r>
              <a:rPr lang="en-GB" sz="1400" dirty="0" err="1">
                <a:solidFill>
                  <a:schemeClr val="bg1"/>
                </a:solidFill>
                <a:latin typeface="Segoe UI" panose="020B0502040204020203" pitchFamily="34" charset="0"/>
                <a:ea typeface="Segoe UI" panose="020B0502040204020203" pitchFamily="34" charset="0"/>
                <a:cs typeface="Segoe UI" panose="020B0502040204020203" pitchFamily="34" charset="0"/>
              </a:rPr>
              <a:t>IoT</a:t>
            </a: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 applications and services.</a:t>
            </a:r>
            <a:endParaRPr lang="es-ES_tradnl"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7048" y="932780"/>
            <a:ext cx="2304162" cy="1334502"/>
          </a:xfrm>
          <a:prstGeom prst="rect">
            <a:avLst/>
          </a:prstGeom>
          <a:ln>
            <a:noFill/>
          </a:ln>
          <a:effectLst>
            <a:softEdge rad="112500"/>
          </a:effectLst>
        </p:spPr>
      </p:pic>
      <p:sp>
        <p:nvSpPr>
          <p:cNvPr id="15" name="Rounded Rectangle 14"/>
          <p:cNvSpPr/>
          <p:nvPr/>
        </p:nvSpPr>
        <p:spPr>
          <a:xfrm>
            <a:off x="106417" y="5588038"/>
            <a:ext cx="11738252" cy="340519"/>
          </a:xfrm>
          <a:prstGeom prst="roundRect">
            <a:avLst/>
          </a:prstGeom>
          <a:solidFill>
            <a:schemeClr val="tx2"/>
          </a:solidFill>
        </p:spPr>
        <p:txBody>
          <a:bodyPr wrap="square">
            <a:spAutoFit/>
          </a:bodyPr>
          <a:lstStyle/>
          <a:p>
            <a:pPr fontAlgn="base">
              <a:spcBef>
                <a:spcPts val="600"/>
              </a:spcBef>
            </a:pP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Recommendation ITU-T </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Y.4806 </a:t>
            </a: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“Security capabilities supporting safety of the Internet of Things”</a:t>
            </a: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sp>
        <p:nvSpPr>
          <p:cNvPr id="4" name="Rectangle 3"/>
          <p:cNvSpPr/>
          <p:nvPr/>
        </p:nvSpPr>
        <p:spPr>
          <a:xfrm>
            <a:off x="106417" y="5928557"/>
            <a:ext cx="10940811" cy="738664"/>
          </a:xfrm>
          <a:prstGeom prst="rect">
            <a:avLst/>
          </a:prstGeom>
        </p:spPr>
        <p:txBody>
          <a:bodyPr wrap="square">
            <a:spAutoFit/>
          </a:bodyPr>
          <a:lstStyle/>
          <a:p>
            <a:pPr>
              <a:spcAft>
                <a:spcPts val="0"/>
              </a:spcAft>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This Recommendation provides a classification of the security issues for the Internet of Things and examines how the security threats may affect safety, in order to determine which security capabilities specified in Recommendation ITU-T Y.4401/Y.2068 support safe execution of the Internet of Things.</a:t>
            </a:r>
            <a:endParaRPr lang="en-US" sz="14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0961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061" y="154426"/>
            <a:ext cx="8915949" cy="896323"/>
          </a:xfrm>
        </p:spPr>
        <p:txBody>
          <a:bodyPr>
            <a:noAutofit/>
          </a:bodyPr>
          <a:lstStyle/>
          <a:p>
            <a:r>
              <a:rPr lang="en-US" sz="3200" dirty="0" smtClean="0"/>
              <a:t>Most recent approved ITU-T Recommendations (2) </a:t>
            </a:r>
            <a:endParaRPr lang="es-ES_tradnl" sz="3200" dirty="0"/>
          </a:p>
        </p:txBody>
      </p:sp>
      <p:sp>
        <p:nvSpPr>
          <p:cNvPr id="3" name="Rounded Rectangle 2"/>
          <p:cNvSpPr/>
          <p:nvPr/>
        </p:nvSpPr>
        <p:spPr>
          <a:xfrm>
            <a:off x="2661302" y="1182861"/>
            <a:ext cx="6390640" cy="715089"/>
          </a:xfrm>
          <a:prstGeom prst="roundRect">
            <a:avLst/>
          </a:prstGeom>
          <a:solidFill>
            <a:schemeClr val="tx2"/>
          </a:solidFill>
        </p:spPr>
        <p:txBody>
          <a:bodyPr wrap="square">
            <a:spAutoFit/>
          </a:bodyPr>
          <a:lstStyle/>
          <a:p>
            <a:pPr fontAlgn="base">
              <a:spcBef>
                <a:spcPts val="600"/>
              </a:spcBef>
            </a:pPr>
            <a:r>
              <a:rPr lang="en-US" b="1" dirty="0">
                <a:solidFill>
                  <a:schemeClr val="bg1"/>
                </a:solidFill>
              </a:rPr>
              <a:t>Recommendation ITU-T </a:t>
            </a:r>
            <a:r>
              <a:rPr lang="en-GB" b="1" dirty="0">
                <a:solidFill>
                  <a:schemeClr val="bg1"/>
                </a:solidFill>
              </a:rPr>
              <a:t>Y.4114 </a:t>
            </a:r>
            <a:r>
              <a:rPr lang="en-GB" b="1" dirty="0" smtClean="0">
                <a:solidFill>
                  <a:schemeClr val="bg1"/>
                </a:solidFill>
              </a:rPr>
              <a:t>"</a:t>
            </a:r>
            <a:r>
              <a:rPr lang="en-GB" b="1" dirty="0">
                <a:solidFill>
                  <a:schemeClr val="bg1"/>
                </a:solidFill>
              </a:rPr>
              <a:t>Specific requirements and capabilities of the IoT for Big Data"</a:t>
            </a:r>
            <a:r>
              <a:rPr lang="en-US" dirty="0">
                <a:solidFill>
                  <a:schemeClr val="bg1"/>
                </a:solidFill>
              </a:rPr>
              <a:t>. </a:t>
            </a:r>
          </a:p>
        </p:txBody>
      </p:sp>
      <p:pic>
        <p:nvPicPr>
          <p:cNvPr id="4" name="Picture 3"/>
          <p:cNvPicPr>
            <a:picLocks noChangeAspect="1"/>
          </p:cNvPicPr>
          <p:nvPr/>
        </p:nvPicPr>
        <p:blipFill>
          <a:blip r:embed="rId2"/>
          <a:stretch>
            <a:fillRect/>
          </a:stretch>
        </p:blipFill>
        <p:spPr>
          <a:xfrm>
            <a:off x="9565530" y="974736"/>
            <a:ext cx="1563456" cy="2078066"/>
          </a:xfrm>
          <a:prstGeom prst="rect">
            <a:avLst/>
          </a:prstGeom>
        </p:spPr>
      </p:pic>
      <p:sp>
        <p:nvSpPr>
          <p:cNvPr id="5" name="TextBox 4"/>
          <p:cNvSpPr txBox="1"/>
          <p:nvPr/>
        </p:nvSpPr>
        <p:spPr>
          <a:xfrm>
            <a:off x="2626375" y="2086250"/>
            <a:ext cx="6669407" cy="1323439"/>
          </a:xfrm>
          <a:prstGeom prst="rect">
            <a:avLst/>
          </a:prstGeom>
          <a:noFill/>
        </p:spPr>
        <p:txBody>
          <a:bodyPr wrap="square" rtlCol="0">
            <a:spAutoFit/>
          </a:bodyPr>
          <a:lstStyle/>
          <a:p>
            <a:r>
              <a:rPr lang="en-GB" sz="1600" dirty="0" smtClean="0">
                <a:solidFill>
                  <a:schemeClr val="bg1"/>
                </a:solidFill>
              </a:rPr>
              <a:t>This </a:t>
            </a:r>
            <a:r>
              <a:rPr lang="en-GB" sz="1600" dirty="0">
                <a:solidFill>
                  <a:schemeClr val="bg1"/>
                </a:solidFill>
              </a:rPr>
              <a:t>Recommendation complements the developments on common requirements of the IoT [ITU-T Y.2066] and functional framework of the IoT [ITU-T Y.2068] in terms of the specific requirements and capabilities that the IoT is expected to support in order to address the challenges related to Big Data.</a:t>
            </a:r>
            <a:endParaRPr lang="es-ES_tradnl" sz="1600" dirty="0">
              <a:solidFill>
                <a:schemeClr val="bg1"/>
              </a:solidFill>
            </a:endParaRPr>
          </a:p>
        </p:txBody>
      </p:sp>
      <p:sp>
        <p:nvSpPr>
          <p:cNvPr id="9" name="Rounded Rectangle 8"/>
          <p:cNvSpPr/>
          <p:nvPr/>
        </p:nvSpPr>
        <p:spPr>
          <a:xfrm>
            <a:off x="212742" y="3521065"/>
            <a:ext cx="8839200" cy="408623"/>
          </a:xfrm>
          <a:prstGeom prst="roundRect">
            <a:avLst/>
          </a:prstGeom>
          <a:solidFill>
            <a:schemeClr val="tx2"/>
          </a:solidFill>
        </p:spPr>
        <p:txBody>
          <a:bodyPr wrap="square">
            <a:spAutoFit/>
          </a:bodyPr>
          <a:lstStyle/>
          <a:p>
            <a:pPr fontAlgn="base">
              <a:spcBef>
                <a:spcPts val="600"/>
              </a:spcBef>
            </a:pPr>
            <a:r>
              <a:rPr lang="en-US" b="1" dirty="0">
                <a:solidFill>
                  <a:schemeClr val="bg1"/>
                </a:solidFill>
              </a:rPr>
              <a:t>Recommendation ITU-T Y.4115 </a:t>
            </a:r>
            <a:r>
              <a:rPr lang="en-US" b="1" dirty="0" smtClean="0">
                <a:solidFill>
                  <a:schemeClr val="bg1"/>
                </a:solidFill>
              </a:rPr>
              <a:t>"Reference </a:t>
            </a:r>
            <a:r>
              <a:rPr lang="en-US" b="1" dirty="0">
                <a:solidFill>
                  <a:schemeClr val="bg1"/>
                </a:solidFill>
              </a:rPr>
              <a:t>architecture for IoT device capability exposure"</a:t>
            </a:r>
            <a:r>
              <a:rPr lang="en-US" dirty="0">
                <a:solidFill>
                  <a:schemeClr val="bg1"/>
                </a:solidFill>
              </a:rPr>
              <a:t> </a:t>
            </a:r>
          </a:p>
        </p:txBody>
      </p:sp>
      <p:sp>
        <p:nvSpPr>
          <p:cNvPr id="13" name="TextBox 12"/>
          <p:cNvSpPr txBox="1"/>
          <p:nvPr/>
        </p:nvSpPr>
        <p:spPr>
          <a:xfrm>
            <a:off x="243841" y="4001774"/>
            <a:ext cx="8971279" cy="830997"/>
          </a:xfrm>
          <a:prstGeom prst="rect">
            <a:avLst/>
          </a:prstGeom>
          <a:noFill/>
        </p:spPr>
        <p:txBody>
          <a:bodyPr wrap="square" rtlCol="0">
            <a:spAutoFit/>
          </a:bodyPr>
          <a:lstStyle/>
          <a:p>
            <a:r>
              <a:rPr lang="en-GB" sz="1600" dirty="0">
                <a:solidFill>
                  <a:schemeClr val="bg1"/>
                </a:solidFill>
              </a:rPr>
              <a:t>This Recommendation specifies reference architecture of IoT device capability exposure (IoT DCE) which supports IoT applications in DCE devices (e.g., smart phones, tablets and home gateways) to access device capabilities exposed by IoT devices connected to the DCE device.</a:t>
            </a:r>
            <a:endParaRPr lang="es-ES_tradnl" sz="1600" dirty="0">
              <a:solidFill>
                <a:schemeClr val="bg1"/>
              </a:solidFill>
            </a:endParaRPr>
          </a:p>
        </p:txBody>
      </p:sp>
      <p:sp>
        <p:nvSpPr>
          <p:cNvPr id="14" name="Rounded Rectangle 13"/>
          <p:cNvSpPr/>
          <p:nvPr/>
        </p:nvSpPr>
        <p:spPr>
          <a:xfrm>
            <a:off x="246324" y="5089829"/>
            <a:ext cx="8805617" cy="715089"/>
          </a:xfrm>
          <a:prstGeom prst="roundRect">
            <a:avLst/>
          </a:prstGeom>
          <a:solidFill>
            <a:schemeClr val="tx2"/>
          </a:solidFill>
        </p:spPr>
        <p:txBody>
          <a:bodyPr wrap="square">
            <a:spAutoFit/>
          </a:bodyPr>
          <a:lstStyle/>
          <a:p>
            <a:pPr fontAlgn="base">
              <a:spcBef>
                <a:spcPts val="600"/>
              </a:spcBef>
            </a:pPr>
            <a:r>
              <a:rPr lang="en-US" b="1" dirty="0">
                <a:solidFill>
                  <a:schemeClr val="bg1"/>
                </a:solidFill>
              </a:rPr>
              <a:t>Recommendation ITU-T Y.4805 </a:t>
            </a:r>
            <a:r>
              <a:rPr lang="en-GB" dirty="0" smtClean="0">
                <a:solidFill>
                  <a:schemeClr val="bg1"/>
                </a:solidFill>
              </a:rPr>
              <a:t>“</a:t>
            </a:r>
            <a:r>
              <a:rPr lang="en-GB" dirty="0">
                <a:solidFill>
                  <a:schemeClr val="bg1"/>
                </a:solidFill>
              </a:rPr>
              <a:t>Identifier service requirements for the interoperability of Smart City applications”</a:t>
            </a:r>
            <a:r>
              <a:rPr lang="en-US" dirty="0">
                <a:solidFill>
                  <a:schemeClr val="bg1"/>
                </a:solidFill>
              </a:rPr>
              <a:t>.</a:t>
            </a:r>
          </a:p>
        </p:txBody>
      </p:sp>
      <p:pic>
        <p:nvPicPr>
          <p:cNvPr id="15" name="Picture 14"/>
          <p:cNvPicPr>
            <a:picLocks noChangeAspect="1"/>
          </p:cNvPicPr>
          <p:nvPr/>
        </p:nvPicPr>
        <p:blipFill>
          <a:blip r:embed="rId3"/>
          <a:stretch>
            <a:fillRect/>
          </a:stretch>
        </p:blipFill>
        <p:spPr>
          <a:xfrm>
            <a:off x="9565530" y="3521065"/>
            <a:ext cx="1626480" cy="2250648"/>
          </a:xfrm>
          <a:prstGeom prst="rect">
            <a:avLst/>
          </a:prstGeom>
        </p:spPr>
      </p:pic>
      <p:sp>
        <p:nvSpPr>
          <p:cNvPr id="16" name="TextBox 15"/>
          <p:cNvSpPr txBox="1"/>
          <p:nvPr/>
        </p:nvSpPr>
        <p:spPr>
          <a:xfrm>
            <a:off x="243841" y="5881374"/>
            <a:ext cx="8971279" cy="830997"/>
          </a:xfrm>
          <a:prstGeom prst="rect">
            <a:avLst/>
          </a:prstGeom>
          <a:noFill/>
        </p:spPr>
        <p:txBody>
          <a:bodyPr wrap="square" rtlCol="0">
            <a:spAutoFit/>
          </a:bodyPr>
          <a:lstStyle/>
          <a:p>
            <a:r>
              <a:rPr lang="en-GB" sz="1600" dirty="0">
                <a:solidFill>
                  <a:schemeClr val="bg1"/>
                </a:solidFill>
              </a:rPr>
              <a:t>This Recommendation explores the set of requirements for identifier services used in Smart City. An identifier service for Smart City must be scalable and secure, and not only promote interoperability among different Smart City applications, but also compatible with any existing practices in the application domain. </a:t>
            </a:r>
            <a:endParaRPr lang="es-ES_tradnl" sz="1600" dirty="0">
              <a:solidFill>
                <a:schemeClr val="bg1"/>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742" y="715294"/>
            <a:ext cx="2275015" cy="1923766"/>
          </a:xfrm>
          <a:prstGeom prst="rect">
            <a:avLst/>
          </a:prstGeom>
          <a:ln>
            <a:noFill/>
          </a:ln>
          <a:effectLst>
            <a:softEdge rad="112500"/>
          </a:effectLst>
        </p:spPr>
      </p:pic>
    </p:spTree>
    <p:extLst>
      <p:ext uri="{BB962C8B-B14F-4D97-AF65-F5344CB8AC3E}">
        <p14:creationId xmlns:p14="http://schemas.microsoft.com/office/powerpoint/2010/main" val="264838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Blue Background.potx" id="{733D8C06-5C87-4534-8240-6CA22E669E0A}" vid="{D4095E0B-5F57-4BE2-834B-575F769D70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82B40E24362B41B28F01AB66415F95" ma:contentTypeVersion="2" ma:contentTypeDescription="Create a new document." ma:contentTypeScope="" ma:versionID="b780309ae80028465ac1d300fa0ca11f">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3B206D-9248-4781-9A6A-C9E73C5EAFF8}"/>
</file>

<file path=customXml/itemProps2.xml><?xml version="1.0" encoding="utf-8"?>
<ds:datastoreItem xmlns:ds="http://schemas.openxmlformats.org/officeDocument/2006/customXml" ds:itemID="{FAE36AE7-B5FF-4ABA-9AA9-0D276CB224B6}"/>
</file>

<file path=customXml/itemProps3.xml><?xml version="1.0" encoding="utf-8"?>
<ds:datastoreItem xmlns:ds="http://schemas.openxmlformats.org/officeDocument/2006/customXml" ds:itemID="{DC959A1C-3A78-4395-BAD7-DD9088603D93}"/>
</file>

<file path=docProps/app.xml><?xml version="1.0" encoding="utf-8"?>
<Properties xmlns="http://schemas.openxmlformats.org/officeDocument/2006/extended-properties" xmlns:vt="http://schemas.openxmlformats.org/officeDocument/2006/docPropsVTypes">
  <Template>ITU Blue Background</Template>
  <TotalTime>1100</TotalTime>
  <Words>1850</Words>
  <Application>Microsoft Office PowerPoint</Application>
  <PresentationFormat>Widescreen</PresentationFormat>
  <Paragraphs>295</Paragraphs>
  <Slides>16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FrugalSans Th</vt:lpstr>
      <vt:lpstr>맑은 고딕</vt:lpstr>
      <vt:lpstr>ＭＳ Ｐゴシック</vt:lpstr>
      <vt:lpstr>Arial</vt:lpstr>
      <vt:lpstr>Calibri</vt:lpstr>
      <vt:lpstr>Cambria</vt:lpstr>
      <vt:lpstr>Segoe UI</vt:lpstr>
      <vt:lpstr>Times New Roman</vt:lpstr>
      <vt:lpstr>Wingdings</vt:lpstr>
      <vt:lpstr>Office Theme</vt:lpstr>
      <vt:lpstr>ITU-T Study Group 20: Internet of things (IoT) and smart cities &amp; communities (SC&amp;C)</vt:lpstr>
      <vt:lpstr>PowerPoint Presentation</vt:lpstr>
      <vt:lpstr>PowerPoint Presentation</vt:lpstr>
      <vt:lpstr>Why you should join ITU-T SG20?</vt:lpstr>
      <vt:lpstr>PowerPoint Presentation</vt:lpstr>
      <vt:lpstr>ITU-T SG20 Structure</vt:lpstr>
      <vt:lpstr>ITU-T SG20 Regional Groups</vt:lpstr>
      <vt:lpstr>Most recent approved ITU-T Recommendations (1) </vt:lpstr>
      <vt:lpstr>Most recent approved ITU-T Recommendations (2) </vt:lpstr>
      <vt:lpstr>Focus Group on Data Processing and Management to support IoT and Smart Cities &amp; Communities (FG-DPM)</vt:lpstr>
      <vt:lpstr>JCA – IoT and SC&amp;C </vt:lpstr>
      <vt:lpstr>PowerPoint Presentation</vt:lpstr>
      <vt:lpstr>Additional slides</vt:lpstr>
      <vt:lpstr>PowerPoint Presentation</vt:lpstr>
      <vt:lpstr>ITU-T SG20 main results October 2015 – August 2017</vt:lpstr>
      <vt:lpstr>Publication on IoT and Smart Sustainable Cities</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Unconventional Growth through the Industrial Internet of Things</dc:title>
  <dc:creator>TSB-SG5-SG20</dc:creator>
  <cp:lastModifiedBy>TSB-SG5-SG20</cp:lastModifiedBy>
  <cp:revision>85</cp:revision>
  <dcterms:created xsi:type="dcterms:W3CDTF">2017-09-12T12:48:18Z</dcterms:created>
  <dcterms:modified xsi:type="dcterms:W3CDTF">2017-12-21T10:12:33Z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0x0101004282B40E24362B41B28F01AB66415F95</vt:lpwstr>
  </property>
</Properties>
</file>